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256" r:id="rId5"/>
    <p:sldId id="269" r:id="rId6"/>
    <p:sldId id="275" r:id="rId7"/>
    <p:sldId id="274" r:id="rId8"/>
    <p:sldId id="273" r:id="rId9"/>
    <p:sldId id="257" r:id="rId10"/>
    <p:sldId id="270" r:id="rId11"/>
    <p:sldId id="259" r:id="rId12"/>
    <p:sldId id="262" r:id="rId13"/>
    <p:sldId id="271" r:id="rId14"/>
    <p:sldId id="258" r:id="rId15"/>
    <p:sldId id="261" r:id="rId16"/>
    <p:sldId id="264" r:id="rId17"/>
    <p:sldId id="276" r:id="rId18"/>
    <p:sldId id="282" r:id="rId19"/>
    <p:sldId id="279" r:id="rId20"/>
    <p:sldId id="281" r:id="rId21"/>
    <p:sldId id="277" r:id="rId22"/>
    <p:sldId id="278" r:id="rId23"/>
    <p:sldId id="280" r:id="rId24"/>
    <p:sldId id="283" r:id="rId25"/>
    <p:sldId id="284" r:id="rId26"/>
    <p:sldId id="266"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0066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2A87E-30C1-4EA6-9959-FF22A1A5C160}" v="7" dt="2021-07-08T17:28:28.897"/>
    <p1510:client id="{1C422F14-8999-4176-9AA9-11B87AABFB03}" v="17" dt="2021-07-08T13:25:07.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56" autoAdjust="0"/>
    <p:restoredTop sz="73975" autoAdjust="0"/>
  </p:normalViewPr>
  <p:slideViewPr>
    <p:cSldViewPr snapToGrid="0">
      <p:cViewPr varScale="1">
        <p:scale>
          <a:sx n="30" d="100"/>
          <a:sy n="30" d="100"/>
        </p:scale>
        <p:origin x="1388" y="3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ata5.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16.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17.svg"/><Relationship Id="rId9" Type="http://schemas.openxmlformats.org/officeDocument/2006/relationships/image" Target="../media/image36.png"/></Relationships>
</file>

<file path=ppt/diagrams/_rels/data6.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ata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4" Type="http://schemas.openxmlformats.org/officeDocument/2006/relationships/image" Target="../media/image5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16.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17.svg"/><Relationship Id="rId9" Type="http://schemas.openxmlformats.org/officeDocument/2006/relationships/image" Target="../media/image36.png"/></Relationships>
</file>

<file path=ppt/diagrams/_rels/drawing6.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rawing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4" Type="http://schemas.openxmlformats.org/officeDocument/2006/relationships/image" Target="../media/image53.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161B7-8A84-4AE3-ADC4-084D097F4A3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D96D02D-7EAA-4F38-AED3-46B05FE57F71}">
      <dgm:prSet custT="1"/>
      <dgm:spPr/>
      <dgm:t>
        <a:bodyPr/>
        <a:lstStyle/>
        <a:p>
          <a:pPr>
            <a:defRPr cap="all"/>
          </a:pPr>
          <a:r>
            <a:rPr lang="en-US" sz="1600" dirty="0"/>
            <a:t>Ensure students are trained with the knowledge, skills, and abilities needed by employers</a:t>
          </a:r>
        </a:p>
      </dgm:t>
    </dgm:pt>
    <dgm:pt modelId="{D336EB4D-BEBB-494A-A7CA-2F0D6664BE4D}" type="parTrans" cxnId="{13016CCE-C3BE-47BA-8BC6-E748AAE6ACB1}">
      <dgm:prSet/>
      <dgm:spPr/>
      <dgm:t>
        <a:bodyPr/>
        <a:lstStyle/>
        <a:p>
          <a:endParaRPr lang="en-US"/>
        </a:p>
      </dgm:t>
    </dgm:pt>
    <dgm:pt modelId="{94FBF720-7504-488F-B4E3-1F5A4D036C66}" type="sibTrans" cxnId="{13016CCE-C3BE-47BA-8BC6-E748AAE6ACB1}">
      <dgm:prSet/>
      <dgm:spPr/>
      <dgm:t>
        <a:bodyPr/>
        <a:lstStyle/>
        <a:p>
          <a:endParaRPr lang="en-US"/>
        </a:p>
      </dgm:t>
    </dgm:pt>
    <dgm:pt modelId="{44A53391-BE3F-4FB1-9B5D-9F6B5E8A9D6E}">
      <dgm:prSet custT="1"/>
      <dgm:spPr/>
      <dgm:t>
        <a:bodyPr/>
        <a:lstStyle/>
        <a:p>
          <a:pPr>
            <a:defRPr cap="all"/>
          </a:pPr>
          <a:r>
            <a:rPr lang="en-US" sz="1600" dirty="0"/>
            <a:t>Ensure curriculum design and improvements are industry informed and aligned to current industry standards and needs</a:t>
          </a:r>
        </a:p>
      </dgm:t>
    </dgm:pt>
    <dgm:pt modelId="{9ED8D753-B89B-4241-9DB7-1EDA5F2B84B8}" type="parTrans" cxnId="{9E2CD420-4E13-4108-8171-B028318F06F8}">
      <dgm:prSet/>
      <dgm:spPr/>
      <dgm:t>
        <a:bodyPr/>
        <a:lstStyle/>
        <a:p>
          <a:endParaRPr lang="en-US"/>
        </a:p>
      </dgm:t>
    </dgm:pt>
    <dgm:pt modelId="{473FA1CA-07EC-4BE8-92A1-9B0B7B3B3189}" type="sibTrans" cxnId="{9E2CD420-4E13-4108-8171-B028318F06F8}">
      <dgm:prSet/>
      <dgm:spPr/>
      <dgm:t>
        <a:bodyPr/>
        <a:lstStyle/>
        <a:p>
          <a:endParaRPr lang="en-US"/>
        </a:p>
      </dgm:t>
    </dgm:pt>
    <dgm:pt modelId="{52802D5A-A376-48E1-A9BE-EBFF674D3CBA}">
      <dgm:prSet custT="1"/>
      <dgm:spPr/>
      <dgm:t>
        <a:bodyPr/>
        <a:lstStyle/>
        <a:p>
          <a:pPr>
            <a:defRPr cap="all"/>
          </a:pPr>
          <a:r>
            <a:rPr lang="en-US" sz="1600" dirty="0"/>
            <a:t>Maintain a continuous connection with industry for the benefit of students and the growth of a diversified student pipeline from education and training to employment</a:t>
          </a:r>
        </a:p>
      </dgm:t>
    </dgm:pt>
    <dgm:pt modelId="{BC95EE48-881E-4710-A0BC-5328157A9F71}" type="parTrans" cxnId="{E301C1F9-BADE-4B56-8CAD-A1AA0382AC12}">
      <dgm:prSet/>
      <dgm:spPr/>
      <dgm:t>
        <a:bodyPr/>
        <a:lstStyle/>
        <a:p>
          <a:endParaRPr lang="en-US"/>
        </a:p>
      </dgm:t>
    </dgm:pt>
    <dgm:pt modelId="{8017CB1C-61EE-4130-97EF-2550BFC74C7A}" type="sibTrans" cxnId="{E301C1F9-BADE-4B56-8CAD-A1AA0382AC12}">
      <dgm:prSet/>
      <dgm:spPr/>
      <dgm:t>
        <a:bodyPr/>
        <a:lstStyle/>
        <a:p>
          <a:endParaRPr lang="en-US"/>
        </a:p>
      </dgm:t>
    </dgm:pt>
    <dgm:pt modelId="{1270EB6A-31E2-4A79-85AE-FA14BC5A3E7D}" type="pres">
      <dgm:prSet presAssocID="{E4E161B7-8A84-4AE3-ADC4-084D097F4A32}" presName="root" presStyleCnt="0">
        <dgm:presLayoutVars>
          <dgm:dir/>
          <dgm:resizeHandles val="exact"/>
        </dgm:presLayoutVars>
      </dgm:prSet>
      <dgm:spPr/>
    </dgm:pt>
    <dgm:pt modelId="{7E9928F5-80AB-4968-B344-07BA0B593BC4}" type="pres">
      <dgm:prSet presAssocID="{CD96D02D-7EAA-4F38-AED3-46B05FE57F71}" presName="compNode" presStyleCnt="0"/>
      <dgm:spPr/>
    </dgm:pt>
    <dgm:pt modelId="{E4DFB043-FA60-4668-96B2-E1D9CE7B7B00}" type="pres">
      <dgm:prSet presAssocID="{CD96D02D-7EAA-4F38-AED3-46B05FE57F71}" presName="iconBgRect" presStyleLbl="bgShp" presStyleIdx="0" presStyleCnt="3"/>
      <dgm:spPr/>
    </dgm:pt>
    <dgm:pt modelId="{233C7B3D-6A00-4CCC-A6CB-94D60FBBB08B}" type="pres">
      <dgm:prSet presAssocID="{CD96D02D-7EAA-4F38-AED3-46B05FE57F7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67ACC01B-2FC4-4A43-B1AC-50513471C76D}" type="pres">
      <dgm:prSet presAssocID="{CD96D02D-7EAA-4F38-AED3-46B05FE57F71}" presName="spaceRect" presStyleCnt="0"/>
      <dgm:spPr/>
    </dgm:pt>
    <dgm:pt modelId="{5C8C3287-24C3-4B10-A5EA-BFBC241024AE}" type="pres">
      <dgm:prSet presAssocID="{CD96D02D-7EAA-4F38-AED3-46B05FE57F71}" presName="textRect" presStyleLbl="revTx" presStyleIdx="0" presStyleCnt="3" custScaleX="91233">
        <dgm:presLayoutVars>
          <dgm:chMax val="1"/>
          <dgm:chPref val="1"/>
        </dgm:presLayoutVars>
      </dgm:prSet>
      <dgm:spPr/>
    </dgm:pt>
    <dgm:pt modelId="{EB10BDE0-6402-49EA-8120-15F34378293B}" type="pres">
      <dgm:prSet presAssocID="{94FBF720-7504-488F-B4E3-1F5A4D036C66}" presName="sibTrans" presStyleCnt="0"/>
      <dgm:spPr/>
    </dgm:pt>
    <dgm:pt modelId="{78AC61C4-4C93-43D2-B119-7B0FCAA3F91B}" type="pres">
      <dgm:prSet presAssocID="{44A53391-BE3F-4FB1-9B5D-9F6B5E8A9D6E}" presName="compNode" presStyleCnt="0"/>
      <dgm:spPr/>
    </dgm:pt>
    <dgm:pt modelId="{3E2322C7-6877-4311-AA3F-677FCB53F436}" type="pres">
      <dgm:prSet presAssocID="{44A53391-BE3F-4FB1-9B5D-9F6B5E8A9D6E}" presName="iconBgRect" presStyleLbl="bgShp" presStyleIdx="1" presStyleCnt="3"/>
      <dgm:spPr/>
    </dgm:pt>
    <dgm:pt modelId="{0A1097AE-F339-4CF2-B773-AC0F687933B2}" type="pres">
      <dgm:prSet presAssocID="{44A53391-BE3F-4FB1-9B5D-9F6B5E8A9D6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7F90B99-FEFF-4B08-BB73-95F2EBE7EC4B}" type="pres">
      <dgm:prSet presAssocID="{44A53391-BE3F-4FB1-9B5D-9F6B5E8A9D6E}" presName="spaceRect" presStyleCnt="0"/>
      <dgm:spPr/>
    </dgm:pt>
    <dgm:pt modelId="{7B7D2CE1-E6DB-44BE-A387-055D4E04366A}" type="pres">
      <dgm:prSet presAssocID="{44A53391-BE3F-4FB1-9B5D-9F6B5E8A9D6E}" presName="textRect" presStyleLbl="revTx" presStyleIdx="1" presStyleCnt="3">
        <dgm:presLayoutVars>
          <dgm:chMax val="1"/>
          <dgm:chPref val="1"/>
        </dgm:presLayoutVars>
      </dgm:prSet>
      <dgm:spPr/>
    </dgm:pt>
    <dgm:pt modelId="{81A1C144-26E4-45F4-839B-C293C1C7928B}" type="pres">
      <dgm:prSet presAssocID="{473FA1CA-07EC-4BE8-92A1-9B0B7B3B3189}" presName="sibTrans" presStyleCnt="0"/>
      <dgm:spPr/>
    </dgm:pt>
    <dgm:pt modelId="{DFE7E8BF-7932-4F0E-A70F-35415B4C8DDF}" type="pres">
      <dgm:prSet presAssocID="{52802D5A-A376-48E1-A9BE-EBFF674D3CBA}" presName="compNode" presStyleCnt="0"/>
      <dgm:spPr/>
    </dgm:pt>
    <dgm:pt modelId="{D99A710A-03B6-421A-BAFD-B4B650067BF0}" type="pres">
      <dgm:prSet presAssocID="{52802D5A-A376-48E1-A9BE-EBFF674D3CBA}" presName="iconBgRect" presStyleLbl="bgShp" presStyleIdx="2" presStyleCnt="3"/>
      <dgm:spPr/>
    </dgm:pt>
    <dgm:pt modelId="{7F720CA8-CD59-4F0B-A197-64BFCA99A25A}" type="pres">
      <dgm:prSet presAssocID="{52802D5A-A376-48E1-A9BE-EBFF674D3CB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8BA6B2A6-76AB-4443-935F-112FA3BE1A58}" type="pres">
      <dgm:prSet presAssocID="{52802D5A-A376-48E1-A9BE-EBFF674D3CBA}" presName="spaceRect" presStyleCnt="0"/>
      <dgm:spPr/>
    </dgm:pt>
    <dgm:pt modelId="{344D5DAD-FC88-4119-B04D-1FDE0FB0E5C6}" type="pres">
      <dgm:prSet presAssocID="{52802D5A-A376-48E1-A9BE-EBFF674D3CBA}" presName="textRect" presStyleLbl="revTx" presStyleIdx="2" presStyleCnt="3" custScaleX="94431">
        <dgm:presLayoutVars>
          <dgm:chMax val="1"/>
          <dgm:chPref val="1"/>
        </dgm:presLayoutVars>
      </dgm:prSet>
      <dgm:spPr/>
    </dgm:pt>
  </dgm:ptLst>
  <dgm:cxnLst>
    <dgm:cxn modelId="{9E2CD420-4E13-4108-8171-B028318F06F8}" srcId="{E4E161B7-8A84-4AE3-ADC4-084D097F4A32}" destId="{44A53391-BE3F-4FB1-9B5D-9F6B5E8A9D6E}" srcOrd="1" destOrd="0" parTransId="{9ED8D753-B89B-4241-9DB7-1EDA5F2B84B8}" sibTransId="{473FA1CA-07EC-4BE8-92A1-9B0B7B3B3189}"/>
    <dgm:cxn modelId="{A907DD2F-DD3E-45BA-9A09-083097BC641F}" type="presOf" srcId="{E4E161B7-8A84-4AE3-ADC4-084D097F4A32}" destId="{1270EB6A-31E2-4A79-85AE-FA14BC5A3E7D}" srcOrd="0" destOrd="0" presId="urn:microsoft.com/office/officeart/2018/5/layout/IconCircleLabelList"/>
    <dgm:cxn modelId="{23F24C81-630B-4169-A9C6-AD8B78E91B80}" type="presOf" srcId="{44A53391-BE3F-4FB1-9B5D-9F6B5E8A9D6E}" destId="{7B7D2CE1-E6DB-44BE-A387-055D4E04366A}" srcOrd="0" destOrd="0" presId="urn:microsoft.com/office/officeart/2018/5/layout/IconCircleLabelList"/>
    <dgm:cxn modelId="{85E42497-043A-4C49-9F43-278AA8BD9AA7}" type="presOf" srcId="{52802D5A-A376-48E1-A9BE-EBFF674D3CBA}" destId="{344D5DAD-FC88-4119-B04D-1FDE0FB0E5C6}" srcOrd="0" destOrd="0" presId="urn:microsoft.com/office/officeart/2018/5/layout/IconCircleLabelList"/>
    <dgm:cxn modelId="{13016CCE-C3BE-47BA-8BC6-E748AAE6ACB1}" srcId="{E4E161B7-8A84-4AE3-ADC4-084D097F4A32}" destId="{CD96D02D-7EAA-4F38-AED3-46B05FE57F71}" srcOrd="0" destOrd="0" parTransId="{D336EB4D-BEBB-494A-A7CA-2F0D6664BE4D}" sibTransId="{94FBF720-7504-488F-B4E3-1F5A4D036C66}"/>
    <dgm:cxn modelId="{F9D1ABEC-CF59-4C85-B2C1-30C25E2E549B}" type="presOf" srcId="{CD96D02D-7EAA-4F38-AED3-46B05FE57F71}" destId="{5C8C3287-24C3-4B10-A5EA-BFBC241024AE}" srcOrd="0" destOrd="0" presId="urn:microsoft.com/office/officeart/2018/5/layout/IconCircleLabelList"/>
    <dgm:cxn modelId="{E301C1F9-BADE-4B56-8CAD-A1AA0382AC12}" srcId="{E4E161B7-8A84-4AE3-ADC4-084D097F4A32}" destId="{52802D5A-A376-48E1-A9BE-EBFF674D3CBA}" srcOrd="2" destOrd="0" parTransId="{BC95EE48-881E-4710-A0BC-5328157A9F71}" sibTransId="{8017CB1C-61EE-4130-97EF-2550BFC74C7A}"/>
    <dgm:cxn modelId="{69AA70C3-D9F4-4007-A6F6-B3F6F375007A}" type="presParOf" srcId="{1270EB6A-31E2-4A79-85AE-FA14BC5A3E7D}" destId="{7E9928F5-80AB-4968-B344-07BA0B593BC4}" srcOrd="0" destOrd="0" presId="urn:microsoft.com/office/officeart/2018/5/layout/IconCircleLabelList"/>
    <dgm:cxn modelId="{EF5C177C-BF90-4106-8170-6578A60B345B}" type="presParOf" srcId="{7E9928F5-80AB-4968-B344-07BA0B593BC4}" destId="{E4DFB043-FA60-4668-96B2-E1D9CE7B7B00}" srcOrd="0" destOrd="0" presId="urn:microsoft.com/office/officeart/2018/5/layout/IconCircleLabelList"/>
    <dgm:cxn modelId="{921B4C51-8857-4299-88DA-FB9677183D8F}" type="presParOf" srcId="{7E9928F5-80AB-4968-B344-07BA0B593BC4}" destId="{233C7B3D-6A00-4CCC-A6CB-94D60FBBB08B}" srcOrd="1" destOrd="0" presId="urn:microsoft.com/office/officeart/2018/5/layout/IconCircleLabelList"/>
    <dgm:cxn modelId="{E8295E80-2FF6-4256-928C-1862F167001F}" type="presParOf" srcId="{7E9928F5-80AB-4968-B344-07BA0B593BC4}" destId="{67ACC01B-2FC4-4A43-B1AC-50513471C76D}" srcOrd="2" destOrd="0" presId="urn:microsoft.com/office/officeart/2018/5/layout/IconCircleLabelList"/>
    <dgm:cxn modelId="{B028A57C-48A3-4BED-B1E3-E15CD91FA86C}" type="presParOf" srcId="{7E9928F5-80AB-4968-B344-07BA0B593BC4}" destId="{5C8C3287-24C3-4B10-A5EA-BFBC241024AE}" srcOrd="3" destOrd="0" presId="urn:microsoft.com/office/officeart/2018/5/layout/IconCircleLabelList"/>
    <dgm:cxn modelId="{3E6BF065-B1F6-4FFE-8845-239EACD8BDB5}" type="presParOf" srcId="{1270EB6A-31E2-4A79-85AE-FA14BC5A3E7D}" destId="{EB10BDE0-6402-49EA-8120-15F34378293B}" srcOrd="1" destOrd="0" presId="urn:microsoft.com/office/officeart/2018/5/layout/IconCircleLabelList"/>
    <dgm:cxn modelId="{C20713C7-A1D5-4DBC-A97C-7154112F9A0E}" type="presParOf" srcId="{1270EB6A-31E2-4A79-85AE-FA14BC5A3E7D}" destId="{78AC61C4-4C93-43D2-B119-7B0FCAA3F91B}" srcOrd="2" destOrd="0" presId="urn:microsoft.com/office/officeart/2018/5/layout/IconCircleLabelList"/>
    <dgm:cxn modelId="{A649C81A-C872-446A-AFF3-34139136D671}" type="presParOf" srcId="{78AC61C4-4C93-43D2-B119-7B0FCAA3F91B}" destId="{3E2322C7-6877-4311-AA3F-677FCB53F436}" srcOrd="0" destOrd="0" presId="urn:microsoft.com/office/officeart/2018/5/layout/IconCircleLabelList"/>
    <dgm:cxn modelId="{ACF731B0-CA19-49EF-AFDD-885570F03E3C}" type="presParOf" srcId="{78AC61C4-4C93-43D2-B119-7B0FCAA3F91B}" destId="{0A1097AE-F339-4CF2-B773-AC0F687933B2}" srcOrd="1" destOrd="0" presId="urn:microsoft.com/office/officeart/2018/5/layout/IconCircleLabelList"/>
    <dgm:cxn modelId="{F933535A-5BAE-4150-9FBA-CBF9D0EB3233}" type="presParOf" srcId="{78AC61C4-4C93-43D2-B119-7B0FCAA3F91B}" destId="{47F90B99-FEFF-4B08-BB73-95F2EBE7EC4B}" srcOrd="2" destOrd="0" presId="urn:microsoft.com/office/officeart/2018/5/layout/IconCircleLabelList"/>
    <dgm:cxn modelId="{C9F436D6-1908-421B-B851-C1EE179AE3FA}" type="presParOf" srcId="{78AC61C4-4C93-43D2-B119-7B0FCAA3F91B}" destId="{7B7D2CE1-E6DB-44BE-A387-055D4E04366A}" srcOrd="3" destOrd="0" presId="urn:microsoft.com/office/officeart/2018/5/layout/IconCircleLabelList"/>
    <dgm:cxn modelId="{F84686D3-11B9-482E-9900-D25DA496C78C}" type="presParOf" srcId="{1270EB6A-31E2-4A79-85AE-FA14BC5A3E7D}" destId="{81A1C144-26E4-45F4-839B-C293C1C7928B}" srcOrd="3" destOrd="0" presId="urn:microsoft.com/office/officeart/2018/5/layout/IconCircleLabelList"/>
    <dgm:cxn modelId="{A2B77EEE-EE61-4A67-976E-DA19A9F551CC}" type="presParOf" srcId="{1270EB6A-31E2-4A79-85AE-FA14BC5A3E7D}" destId="{DFE7E8BF-7932-4F0E-A70F-35415B4C8DDF}" srcOrd="4" destOrd="0" presId="urn:microsoft.com/office/officeart/2018/5/layout/IconCircleLabelList"/>
    <dgm:cxn modelId="{C2E97B31-FF53-490A-8291-59A5ED377A6F}" type="presParOf" srcId="{DFE7E8BF-7932-4F0E-A70F-35415B4C8DDF}" destId="{D99A710A-03B6-421A-BAFD-B4B650067BF0}" srcOrd="0" destOrd="0" presId="urn:microsoft.com/office/officeart/2018/5/layout/IconCircleLabelList"/>
    <dgm:cxn modelId="{6BC3F727-9787-4433-B759-96B67C5AD617}" type="presParOf" srcId="{DFE7E8BF-7932-4F0E-A70F-35415B4C8DDF}" destId="{7F720CA8-CD59-4F0B-A197-64BFCA99A25A}" srcOrd="1" destOrd="0" presId="urn:microsoft.com/office/officeart/2018/5/layout/IconCircleLabelList"/>
    <dgm:cxn modelId="{E580E970-9861-493E-9218-A76185981E9E}" type="presParOf" srcId="{DFE7E8BF-7932-4F0E-A70F-35415B4C8DDF}" destId="{8BA6B2A6-76AB-4443-935F-112FA3BE1A58}" srcOrd="2" destOrd="0" presId="urn:microsoft.com/office/officeart/2018/5/layout/IconCircleLabelList"/>
    <dgm:cxn modelId="{5B2C2C39-9B77-4D01-B3DA-6243623DB8B5}" type="presParOf" srcId="{DFE7E8BF-7932-4F0E-A70F-35415B4C8DDF}" destId="{344D5DAD-FC88-4119-B04D-1FDE0FB0E5C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77F3B01-283A-4227-8443-20CE8A130E7E}"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7D79A05-2502-4E48-B7AE-F8E29214AD09}">
      <dgm:prSet/>
      <dgm:spPr/>
      <dgm:t>
        <a:bodyPr/>
        <a:lstStyle/>
        <a:p>
          <a:r>
            <a:rPr lang="en-US"/>
            <a:t>Diversity – Intellectual, practical and personal engagement with issues related to social justice and equity in relation to marginalized groups</a:t>
          </a:r>
        </a:p>
      </dgm:t>
    </dgm:pt>
    <dgm:pt modelId="{FFBD2743-0291-4F0E-868C-9E9654ED3EA3}" type="parTrans" cxnId="{4C63906F-18C0-47A2-A86A-6CAC8DFA48A7}">
      <dgm:prSet/>
      <dgm:spPr/>
      <dgm:t>
        <a:bodyPr/>
        <a:lstStyle/>
        <a:p>
          <a:endParaRPr lang="en-US"/>
        </a:p>
      </dgm:t>
    </dgm:pt>
    <dgm:pt modelId="{FCEB4BCD-87AD-4300-9B92-725C8606C3FE}" type="sibTrans" cxnId="{4C63906F-18C0-47A2-A86A-6CAC8DFA48A7}">
      <dgm:prSet/>
      <dgm:spPr/>
      <dgm:t>
        <a:bodyPr/>
        <a:lstStyle/>
        <a:p>
          <a:endParaRPr lang="en-US"/>
        </a:p>
      </dgm:t>
    </dgm:pt>
    <dgm:pt modelId="{6D607627-1517-4672-A8D9-7A5F1BA3257E}">
      <dgm:prSet/>
      <dgm:spPr/>
      <dgm:t>
        <a:bodyPr/>
        <a:lstStyle/>
        <a:p>
          <a:r>
            <a:rPr lang="en-US"/>
            <a:t>Equity – Consist of a safe, healthy and fair learning environment for all students</a:t>
          </a:r>
        </a:p>
      </dgm:t>
    </dgm:pt>
    <dgm:pt modelId="{13AA95C5-8E4D-4308-9A3E-D71EB6AE17F7}" type="parTrans" cxnId="{C3087619-9C97-4681-9263-8E4B176F7E73}">
      <dgm:prSet/>
      <dgm:spPr/>
      <dgm:t>
        <a:bodyPr/>
        <a:lstStyle/>
        <a:p>
          <a:endParaRPr lang="en-US"/>
        </a:p>
      </dgm:t>
    </dgm:pt>
    <dgm:pt modelId="{799082F1-F831-45C1-8070-7C2A97F361FF}" type="sibTrans" cxnId="{C3087619-9C97-4681-9263-8E4B176F7E73}">
      <dgm:prSet/>
      <dgm:spPr/>
      <dgm:t>
        <a:bodyPr/>
        <a:lstStyle/>
        <a:p>
          <a:endParaRPr lang="en-US"/>
        </a:p>
      </dgm:t>
    </dgm:pt>
    <dgm:pt modelId="{38E60544-F991-4475-AF40-05607CE22D7F}">
      <dgm:prSet/>
      <dgm:spPr/>
      <dgm:t>
        <a:bodyPr/>
        <a:lstStyle/>
        <a:p>
          <a:r>
            <a:rPr lang="en-US"/>
            <a:t>Inclusion – Engaging all student as learners in the classroom</a:t>
          </a:r>
        </a:p>
      </dgm:t>
    </dgm:pt>
    <dgm:pt modelId="{AC7E48DF-4114-4DE9-98CD-9F98E767C1FB}" type="parTrans" cxnId="{FBE74432-8ECF-4E16-989E-2F51E8C240B0}">
      <dgm:prSet/>
      <dgm:spPr/>
      <dgm:t>
        <a:bodyPr/>
        <a:lstStyle/>
        <a:p>
          <a:endParaRPr lang="en-US"/>
        </a:p>
      </dgm:t>
    </dgm:pt>
    <dgm:pt modelId="{C119AD9E-E483-42BC-9471-2395F73C5131}" type="sibTrans" cxnId="{FBE74432-8ECF-4E16-989E-2F51E8C240B0}">
      <dgm:prSet/>
      <dgm:spPr/>
      <dgm:t>
        <a:bodyPr/>
        <a:lstStyle/>
        <a:p>
          <a:endParaRPr lang="en-US"/>
        </a:p>
      </dgm:t>
    </dgm:pt>
    <dgm:pt modelId="{9B98AA2F-D3F6-4CE8-87A7-F1084FB5EE8B}" type="pres">
      <dgm:prSet presAssocID="{377F3B01-283A-4227-8443-20CE8A130E7E}" presName="vert0" presStyleCnt="0">
        <dgm:presLayoutVars>
          <dgm:dir/>
          <dgm:animOne val="branch"/>
          <dgm:animLvl val="lvl"/>
        </dgm:presLayoutVars>
      </dgm:prSet>
      <dgm:spPr/>
    </dgm:pt>
    <dgm:pt modelId="{B9126470-5FFF-4960-8A78-5F07937D47ED}" type="pres">
      <dgm:prSet presAssocID="{77D79A05-2502-4E48-B7AE-F8E29214AD09}" presName="thickLine" presStyleLbl="alignNode1" presStyleIdx="0" presStyleCnt="3"/>
      <dgm:spPr/>
    </dgm:pt>
    <dgm:pt modelId="{341ECBA1-371F-4821-A7CB-FF37144766AF}" type="pres">
      <dgm:prSet presAssocID="{77D79A05-2502-4E48-B7AE-F8E29214AD09}" presName="horz1" presStyleCnt="0"/>
      <dgm:spPr/>
    </dgm:pt>
    <dgm:pt modelId="{57E7E057-D0AF-4C7C-AAFB-D5B1FB671584}" type="pres">
      <dgm:prSet presAssocID="{77D79A05-2502-4E48-B7AE-F8E29214AD09}" presName="tx1" presStyleLbl="revTx" presStyleIdx="0" presStyleCnt="3"/>
      <dgm:spPr/>
    </dgm:pt>
    <dgm:pt modelId="{B1610B8E-2239-4BFB-9962-D9586246F53C}" type="pres">
      <dgm:prSet presAssocID="{77D79A05-2502-4E48-B7AE-F8E29214AD09}" presName="vert1" presStyleCnt="0"/>
      <dgm:spPr/>
    </dgm:pt>
    <dgm:pt modelId="{063C1AC5-6DD3-44BE-A432-7946927893F9}" type="pres">
      <dgm:prSet presAssocID="{6D607627-1517-4672-A8D9-7A5F1BA3257E}" presName="thickLine" presStyleLbl="alignNode1" presStyleIdx="1" presStyleCnt="3"/>
      <dgm:spPr/>
    </dgm:pt>
    <dgm:pt modelId="{3C23117D-F5B7-4A95-B782-4C07EFFBC467}" type="pres">
      <dgm:prSet presAssocID="{6D607627-1517-4672-A8D9-7A5F1BA3257E}" presName="horz1" presStyleCnt="0"/>
      <dgm:spPr/>
    </dgm:pt>
    <dgm:pt modelId="{995F2DEE-0D5C-4191-8563-6B7042F467F6}" type="pres">
      <dgm:prSet presAssocID="{6D607627-1517-4672-A8D9-7A5F1BA3257E}" presName="tx1" presStyleLbl="revTx" presStyleIdx="1" presStyleCnt="3"/>
      <dgm:spPr/>
    </dgm:pt>
    <dgm:pt modelId="{94C8896B-4E33-44C9-B046-F93748E661BF}" type="pres">
      <dgm:prSet presAssocID="{6D607627-1517-4672-A8D9-7A5F1BA3257E}" presName="vert1" presStyleCnt="0"/>
      <dgm:spPr/>
    </dgm:pt>
    <dgm:pt modelId="{B049BE54-9DF1-47A5-AFFD-30DF963BD288}" type="pres">
      <dgm:prSet presAssocID="{38E60544-F991-4475-AF40-05607CE22D7F}" presName="thickLine" presStyleLbl="alignNode1" presStyleIdx="2" presStyleCnt="3"/>
      <dgm:spPr/>
    </dgm:pt>
    <dgm:pt modelId="{DA742E9B-316A-41A0-B1BF-216970DF3A2A}" type="pres">
      <dgm:prSet presAssocID="{38E60544-F991-4475-AF40-05607CE22D7F}" presName="horz1" presStyleCnt="0"/>
      <dgm:spPr/>
    </dgm:pt>
    <dgm:pt modelId="{CA5A981C-F3D3-4D1C-BDC1-A73E3F066785}" type="pres">
      <dgm:prSet presAssocID="{38E60544-F991-4475-AF40-05607CE22D7F}" presName="tx1" presStyleLbl="revTx" presStyleIdx="2" presStyleCnt="3"/>
      <dgm:spPr/>
    </dgm:pt>
    <dgm:pt modelId="{4ED936AE-0F13-45D2-BE36-63EF2E6592F8}" type="pres">
      <dgm:prSet presAssocID="{38E60544-F991-4475-AF40-05607CE22D7F}" presName="vert1" presStyleCnt="0"/>
      <dgm:spPr/>
    </dgm:pt>
  </dgm:ptLst>
  <dgm:cxnLst>
    <dgm:cxn modelId="{C3087619-9C97-4681-9263-8E4B176F7E73}" srcId="{377F3B01-283A-4227-8443-20CE8A130E7E}" destId="{6D607627-1517-4672-A8D9-7A5F1BA3257E}" srcOrd="1" destOrd="0" parTransId="{13AA95C5-8E4D-4308-9A3E-D71EB6AE17F7}" sibTransId="{799082F1-F831-45C1-8070-7C2A97F361FF}"/>
    <dgm:cxn modelId="{FBE74432-8ECF-4E16-989E-2F51E8C240B0}" srcId="{377F3B01-283A-4227-8443-20CE8A130E7E}" destId="{38E60544-F991-4475-AF40-05607CE22D7F}" srcOrd="2" destOrd="0" parTransId="{AC7E48DF-4114-4DE9-98CD-9F98E767C1FB}" sibTransId="{C119AD9E-E483-42BC-9471-2395F73C5131}"/>
    <dgm:cxn modelId="{28C5D15F-B645-479A-8AE3-2FD77E161C02}" type="presOf" srcId="{77D79A05-2502-4E48-B7AE-F8E29214AD09}" destId="{57E7E057-D0AF-4C7C-AAFB-D5B1FB671584}" srcOrd="0" destOrd="0" presId="urn:microsoft.com/office/officeart/2008/layout/LinedList"/>
    <dgm:cxn modelId="{4C63906F-18C0-47A2-A86A-6CAC8DFA48A7}" srcId="{377F3B01-283A-4227-8443-20CE8A130E7E}" destId="{77D79A05-2502-4E48-B7AE-F8E29214AD09}" srcOrd="0" destOrd="0" parTransId="{FFBD2743-0291-4F0E-868C-9E9654ED3EA3}" sibTransId="{FCEB4BCD-87AD-4300-9B92-725C8606C3FE}"/>
    <dgm:cxn modelId="{E970D96F-1377-4232-97DE-CBEB86248D73}" type="presOf" srcId="{6D607627-1517-4672-A8D9-7A5F1BA3257E}" destId="{995F2DEE-0D5C-4191-8563-6B7042F467F6}" srcOrd="0" destOrd="0" presId="urn:microsoft.com/office/officeart/2008/layout/LinedList"/>
    <dgm:cxn modelId="{CBD8B2A9-CD41-49F5-9817-E30B05975E53}" type="presOf" srcId="{377F3B01-283A-4227-8443-20CE8A130E7E}" destId="{9B98AA2F-D3F6-4CE8-87A7-F1084FB5EE8B}" srcOrd="0" destOrd="0" presId="urn:microsoft.com/office/officeart/2008/layout/LinedList"/>
    <dgm:cxn modelId="{433BBACF-79AF-4EEA-B155-8D0A54995694}" type="presOf" srcId="{38E60544-F991-4475-AF40-05607CE22D7F}" destId="{CA5A981C-F3D3-4D1C-BDC1-A73E3F066785}" srcOrd="0" destOrd="0" presId="urn:microsoft.com/office/officeart/2008/layout/LinedList"/>
    <dgm:cxn modelId="{FC612C8E-CBE0-43E0-B91B-023FDC786A7F}" type="presParOf" srcId="{9B98AA2F-D3F6-4CE8-87A7-F1084FB5EE8B}" destId="{B9126470-5FFF-4960-8A78-5F07937D47ED}" srcOrd="0" destOrd="0" presId="urn:microsoft.com/office/officeart/2008/layout/LinedList"/>
    <dgm:cxn modelId="{CB6FEB54-58E3-4BF4-B7BF-294E87BA4939}" type="presParOf" srcId="{9B98AA2F-D3F6-4CE8-87A7-F1084FB5EE8B}" destId="{341ECBA1-371F-4821-A7CB-FF37144766AF}" srcOrd="1" destOrd="0" presId="urn:microsoft.com/office/officeart/2008/layout/LinedList"/>
    <dgm:cxn modelId="{4E4B6FB7-C911-4ABD-9101-5050219D4651}" type="presParOf" srcId="{341ECBA1-371F-4821-A7CB-FF37144766AF}" destId="{57E7E057-D0AF-4C7C-AAFB-D5B1FB671584}" srcOrd="0" destOrd="0" presId="urn:microsoft.com/office/officeart/2008/layout/LinedList"/>
    <dgm:cxn modelId="{737EBEBE-96DE-421C-8238-20C8477BE815}" type="presParOf" srcId="{341ECBA1-371F-4821-A7CB-FF37144766AF}" destId="{B1610B8E-2239-4BFB-9962-D9586246F53C}" srcOrd="1" destOrd="0" presId="urn:microsoft.com/office/officeart/2008/layout/LinedList"/>
    <dgm:cxn modelId="{36803584-9A7A-4330-9D5C-CB7A086ED584}" type="presParOf" srcId="{9B98AA2F-D3F6-4CE8-87A7-F1084FB5EE8B}" destId="{063C1AC5-6DD3-44BE-A432-7946927893F9}" srcOrd="2" destOrd="0" presId="urn:microsoft.com/office/officeart/2008/layout/LinedList"/>
    <dgm:cxn modelId="{35BD2CB0-E3C9-4A6C-A46B-775F9EE83031}" type="presParOf" srcId="{9B98AA2F-D3F6-4CE8-87A7-F1084FB5EE8B}" destId="{3C23117D-F5B7-4A95-B782-4C07EFFBC467}" srcOrd="3" destOrd="0" presId="urn:microsoft.com/office/officeart/2008/layout/LinedList"/>
    <dgm:cxn modelId="{E3D95721-7161-4B49-A6C6-5F8E2EB7E724}" type="presParOf" srcId="{3C23117D-F5B7-4A95-B782-4C07EFFBC467}" destId="{995F2DEE-0D5C-4191-8563-6B7042F467F6}" srcOrd="0" destOrd="0" presId="urn:microsoft.com/office/officeart/2008/layout/LinedList"/>
    <dgm:cxn modelId="{F9B98341-FD2C-4093-B6BE-52AE257BF594}" type="presParOf" srcId="{3C23117D-F5B7-4A95-B782-4C07EFFBC467}" destId="{94C8896B-4E33-44C9-B046-F93748E661BF}" srcOrd="1" destOrd="0" presId="urn:microsoft.com/office/officeart/2008/layout/LinedList"/>
    <dgm:cxn modelId="{C531FF98-5940-46FE-9097-41FA8F6961EA}" type="presParOf" srcId="{9B98AA2F-D3F6-4CE8-87A7-F1084FB5EE8B}" destId="{B049BE54-9DF1-47A5-AFFD-30DF963BD288}" srcOrd="4" destOrd="0" presId="urn:microsoft.com/office/officeart/2008/layout/LinedList"/>
    <dgm:cxn modelId="{47241264-9EC7-4C54-94E5-5F4A1DD7E492}" type="presParOf" srcId="{9B98AA2F-D3F6-4CE8-87A7-F1084FB5EE8B}" destId="{DA742E9B-316A-41A0-B1BF-216970DF3A2A}" srcOrd="5" destOrd="0" presId="urn:microsoft.com/office/officeart/2008/layout/LinedList"/>
    <dgm:cxn modelId="{9570EB5F-E81C-43FB-A1E7-F4A8B83CC3AE}" type="presParOf" srcId="{DA742E9B-316A-41A0-B1BF-216970DF3A2A}" destId="{CA5A981C-F3D3-4D1C-BDC1-A73E3F066785}" srcOrd="0" destOrd="0" presId="urn:microsoft.com/office/officeart/2008/layout/LinedList"/>
    <dgm:cxn modelId="{6140EE02-72FE-4254-8324-7AD67A01A403}" type="presParOf" srcId="{DA742E9B-316A-41A0-B1BF-216970DF3A2A}" destId="{4ED936AE-0F13-45D2-BE36-63EF2E6592F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F9ABCD-12D8-4067-9B93-054B60B556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BB0D471-A768-4AE2-B2E3-7C0B4C540F86}">
      <dgm:prSet/>
      <dgm:spPr/>
      <dgm:t>
        <a:bodyPr/>
        <a:lstStyle/>
        <a:p>
          <a:r>
            <a:rPr lang="en-US"/>
            <a:t>Sources – advisory board, college, and LMI</a:t>
          </a:r>
        </a:p>
      </dgm:t>
    </dgm:pt>
    <dgm:pt modelId="{2F927C7E-28E3-4D5D-BA08-874E7DF560B3}" type="parTrans" cxnId="{BE800789-4F04-4DE6-AAB6-0F305F6BE81E}">
      <dgm:prSet/>
      <dgm:spPr/>
      <dgm:t>
        <a:bodyPr/>
        <a:lstStyle/>
        <a:p>
          <a:endParaRPr lang="en-US"/>
        </a:p>
      </dgm:t>
    </dgm:pt>
    <dgm:pt modelId="{E10EEC4C-9DE2-40D8-AE1B-799599C8CDE8}" type="sibTrans" cxnId="{BE800789-4F04-4DE6-AAB6-0F305F6BE81E}">
      <dgm:prSet/>
      <dgm:spPr/>
      <dgm:t>
        <a:bodyPr/>
        <a:lstStyle/>
        <a:p>
          <a:endParaRPr lang="en-US"/>
        </a:p>
      </dgm:t>
    </dgm:pt>
    <dgm:pt modelId="{961A03ED-DF3C-498F-AFE7-4B794C09A8E9}">
      <dgm:prSet/>
      <dgm:spPr/>
      <dgm:t>
        <a:bodyPr/>
        <a:lstStyle/>
        <a:p>
          <a:r>
            <a:rPr lang="en-US" dirty="0"/>
            <a:t>Relevance to the cultures and diversity the curriculum is supposed to support</a:t>
          </a:r>
        </a:p>
      </dgm:t>
    </dgm:pt>
    <dgm:pt modelId="{F6D76B3B-67A5-4DD3-BA03-7C7B13AA5A11}" type="parTrans" cxnId="{D3825FD7-8DC8-4B2A-A507-AD3F5953DA8E}">
      <dgm:prSet/>
      <dgm:spPr/>
      <dgm:t>
        <a:bodyPr/>
        <a:lstStyle/>
        <a:p>
          <a:endParaRPr lang="en-US"/>
        </a:p>
      </dgm:t>
    </dgm:pt>
    <dgm:pt modelId="{41AB5BDF-4BA2-4F12-A287-456E805DF6C4}" type="sibTrans" cxnId="{D3825FD7-8DC8-4B2A-A507-AD3F5953DA8E}">
      <dgm:prSet/>
      <dgm:spPr/>
      <dgm:t>
        <a:bodyPr/>
        <a:lstStyle/>
        <a:p>
          <a:endParaRPr lang="en-US"/>
        </a:p>
      </dgm:t>
    </dgm:pt>
    <dgm:pt modelId="{DFE22D8F-9B7E-4B50-9BC5-D9579C22F6B6}">
      <dgm:prSet/>
      <dgm:spPr/>
      <dgm:t>
        <a:bodyPr/>
        <a:lstStyle/>
        <a:p>
          <a:r>
            <a:rPr lang="en-US"/>
            <a:t>Address the constraints of data that is not current</a:t>
          </a:r>
        </a:p>
      </dgm:t>
    </dgm:pt>
    <dgm:pt modelId="{73C4BEE8-38C6-4F3F-9361-E223EAD6EFAE}" type="parTrans" cxnId="{9AEF21B0-52C5-4725-B827-0DA70E31318A}">
      <dgm:prSet/>
      <dgm:spPr/>
      <dgm:t>
        <a:bodyPr/>
        <a:lstStyle/>
        <a:p>
          <a:endParaRPr lang="en-US"/>
        </a:p>
      </dgm:t>
    </dgm:pt>
    <dgm:pt modelId="{37B7F2BE-4ABB-43EC-A60E-8D0C2BD8FB4A}" type="sibTrans" cxnId="{9AEF21B0-52C5-4725-B827-0DA70E31318A}">
      <dgm:prSet/>
      <dgm:spPr/>
      <dgm:t>
        <a:bodyPr/>
        <a:lstStyle/>
        <a:p>
          <a:endParaRPr lang="en-US"/>
        </a:p>
      </dgm:t>
    </dgm:pt>
    <dgm:pt modelId="{664F3966-CE4A-40A0-9A79-927FF207D7D3}">
      <dgm:prSet/>
      <dgm:spPr/>
      <dgm:t>
        <a:bodyPr/>
        <a:lstStyle/>
        <a:p>
          <a:r>
            <a:rPr lang="en-US"/>
            <a:t>View data through a cultural lens</a:t>
          </a:r>
        </a:p>
      </dgm:t>
    </dgm:pt>
    <dgm:pt modelId="{B42CC07C-71F6-4854-8402-8C542B2BB7E6}" type="parTrans" cxnId="{DDB661FE-5B73-4B70-95D2-082F3CFB7406}">
      <dgm:prSet/>
      <dgm:spPr/>
      <dgm:t>
        <a:bodyPr/>
        <a:lstStyle/>
        <a:p>
          <a:endParaRPr lang="en-US"/>
        </a:p>
      </dgm:t>
    </dgm:pt>
    <dgm:pt modelId="{EE30B07C-F9DC-48A5-8F29-498539114AE6}" type="sibTrans" cxnId="{DDB661FE-5B73-4B70-95D2-082F3CFB7406}">
      <dgm:prSet/>
      <dgm:spPr/>
      <dgm:t>
        <a:bodyPr/>
        <a:lstStyle/>
        <a:p>
          <a:endParaRPr lang="en-US"/>
        </a:p>
      </dgm:t>
    </dgm:pt>
    <dgm:pt modelId="{91B147EB-B4DA-40B6-AA0A-413810D69A00}">
      <dgm:prSet/>
      <dgm:spPr/>
      <dgm:t>
        <a:bodyPr/>
        <a:lstStyle/>
        <a:p>
          <a:r>
            <a:rPr lang="en-US"/>
            <a:t>Functions well as a first view</a:t>
          </a:r>
        </a:p>
      </dgm:t>
    </dgm:pt>
    <dgm:pt modelId="{E23CE029-5B5B-4E15-BD28-26E20ED3F95B}" type="parTrans" cxnId="{93BA7722-A430-407F-AF37-3D3F53344155}">
      <dgm:prSet/>
      <dgm:spPr/>
      <dgm:t>
        <a:bodyPr/>
        <a:lstStyle/>
        <a:p>
          <a:endParaRPr lang="en-US"/>
        </a:p>
      </dgm:t>
    </dgm:pt>
    <dgm:pt modelId="{09236963-B85A-4244-A21B-CBDDEAAE2A73}" type="sibTrans" cxnId="{93BA7722-A430-407F-AF37-3D3F53344155}">
      <dgm:prSet/>
      <dgm:spPr/>
      <dgm:t>
        <a:bodyPr/>
        <a:lstStyle/>
        <a:p>
          <a:endParaRPr lang="en-US"/>
        </a:p>
      </dgm:t>
    </dgm:pt>
    <dgm:pt modelId="{D34754C7-5C31-4139-94CA-DA4481207BA9}">
      <dgm:prSet/>
      <dgm:spPr/>
      <dgm:t>
        <a:bodyPr/>
        <a:lstStyle/>
        <a:p>
          <a:r>
            <a:rPr lang="en-US"/>
            <a:t>Not just quantitative – qualitative</a:t>
          </a:r>
        </a:p>
      </dgm:t>
    </dgm:pt>
    <dgm:pt modelId="{8C626B02-4751-4534-B249-E17404409B35}" type="parTrans" cxnId="{E20EBEDD-08AC-4553-86CA-1C40EB6AD2B6}">
      <dgm:prSet/>
      <dgm:spPr/>
      <dgm:t>
        <a:bodyPr/>
        <a:lstStyle/>
        <a:p>
          <a:endParaRPr lang="en-US"/>
        </a:p>
      </dgm:t>
    </dgm:pt>
    <dgm:pt modelId="{EE185D07-8FF4-4B51-9D2A-86555237442C}" type="sibTrans" cxnId="{E20EBEDD-08AC-4553-86CA-1C40EB6AD2B6}">
      <dgm:prSet/>
      <dgm:spPr/>
      <dgm:t>
        <a:bodyPr/>
        <a:lstStyle/>
        <a:p>
          <a:endParaRPr lang="en-US"/>
        </a:p>
      </dgm:t>
    </dgm:pt>
    <dgm:pt modelId="{3DA2801E-5AD7-49F3-AB50-7B4186182FD1}">
      <dgm:prSet/>
      <dgm:spPr/>
      <dgm:t>
        <a:bodyPr/>
        <a:lstStyle/>
        <a:p>
          <a:r>
            <a:rPr lang="en-US"/>
            <a:t>Be prepared to take a deep dive</a:t>
          </a:r>
        </a:p>
      </dgm:t>
    </dgm:pt>
    <dgm:pt modelId="{D54776B9-470A-4535-B9EC-78352DD34B99}" type="parTrans" cxnId="{8DB46D0B-79C0-41E7-959E-83C8B81C7E1B}">
      <dgm:prSet/>
      <dgm:spPr/>
      <dgm:t>
        <a:bodyPr/>
        <a:lstStyle/>
        <a:p>
          <a:endParaRPr lang="en-US"/>
        </a:p>
      </dgm:t>
    </dgm:pt>
    <dgm:pt modelId="{DE1C97B6-FF00-4BCD-BF63-C83C3E0CA137}" type="sibTrans" cxnId="{8DB46D0B-79C0-41E7-959E-83C8B81C7E1B}">
      <dgm:prSet/>
      <dgm:spPr/>
      <dgm:t>
        <a:bodyPr/>
        <a:lstStyle/>
        <a:p>
          <a:endParaRPr lang="en-US"/>
        </a:p>
      </dgm:t>
    </dgm:pt>
    <dgm:pt modelId="{F6046E2C-ECE2-4315-AB7D-39CC82D2B3E4}">
      <dgm:prSet/>
      <dgm:spPr/>
      <dgm:t>
        <a:bodyPr/>
        <a:lstStyle/>
        <a:p>
          <a:r>
            <a:rPr lang="en-US" dirty="0"/>
            <a:t>Don’t take feedback personally</a:t>
          </a:r>
        </a:p>
      </dgm:t>
    </dgm:pt>
    <dgm:pt modelId="{99C0ED90-E23B-43B9-8CC0-02D12DE28BD3}" type="parTrans" cxnId="{E327DD68-9326-4843-BDA4-6242DF33660D}">
      <dgm:prSet/>
      <dgm:spPr/>
      <dgm:t>
        <a:bodyPr/>
        <a:lstStyle/>
        <a:p>
          <a:endParaRPr lang="en-US"/>
        </a:p>
      </dgm:t>
    </dgm:pt>
    <dgm:pt modelId="{64851D54-935E-43BD-9897-D0A3A4616884}" type="sibTrans" cxnId="{E327DD68-9326-4843-BDA4-6242DF33660D}">
      <dgm:prSet/>
      <dgm:spPr/>
      <dgm:t>
        <a:bodyPr/>
        <a:lstStyle/>
        <a:p>
          <a:endParaRPr lang="en-US"/>
        </a:p>
      </dgm:t>
    </dgm:pt>
    <dgm:pt modelId="{32A1F9E6-03BD-4F57-95B9-1EE49E4C70D1}">
      <dgm:prSet/>
      <dgm:spPr/>
      <dgm:t>
        <a:bodyPr/>
        <a:lstStyle/>
        <a:p>
          <a:r>
            <a:rPr lang="en-US"/>
            <a:t>Enhance professional development for faculty</a:t>
          </a:r>
        </a:p>
      </dgm:t>
    </dgm:pt>
    <dgm:pt modelId="{41ADD3FB-A5C3-4696-AB80-F966559538F3}" type="parTrans" cxnId="{9A908D8B-F37F-4E0C-B7A5-299CF0B899F9}">
      <dgm:prSet/>
      <dgm:spPr/>
      <dgm:t>
        <a:bodyPr/>
        <a:lstStyle/>
        <a:p>
          <a:endParaRPr lang="en-US"/>
        </a:p>
      </dgm:t>
    </dgm:pt>
    <dgm:pt modelId="{D658F3B8-1F81-4D4B-B4B8-F1830EFA2CBB}" type="sibTrans" cxnId="{9A908D8B-F37F-4E0C-B7A5-299CF0B899F9}">
      <dgm:prSet/>
      <dgm:spPr/>
      <dgm:t>
        <a:bodyPr/>
        <a:lstStyle/>
        <a:p>
          <a:endParaRPr lang="en-US"/>
        </a:p>
      </dgm:t>
    </dgm:pt>
    <dgm:pt modelId="{6082BDF5-710D-4A2E-90B9-7DE22B3D62D8}" type="pres">
      <dgm:prSet presAssocID="{FDF9ABCD-12D8-4067-9B93-054B60B55683}" presName="diagram" presStyleCnt="0">
        <dgm:presLayoutVars>
          <dgm:dir/>
          <dgm:resizeHandles val="exact"/>
        </dgm:presLayoutVars>
      </dgm:prSet>
      <dgm:spPr/>
    </dgm:pt>
    <dgm:pt modelId="{53A1A391-C32F-4D5D-AA41-DDEAB6E0CC68}" type="pres">
      <dgm:prSet presAssocID="{6BB0D471-A768-4AE2-B2E3-7C0B4C540F86}" presName="node" presStyleLbl="node1" presStyleIdx="0" presStyleCnt="9">
        <dgm:presLayoutVars>
          <dgm:bulletEnabled val="1"/>
        </dgm:presLayoutVars>
      </dgm:prSet>
      <dgm:spPr/>
    </dgm:pt>
    <dgm:pt modelId="{AAE663E7-A19B-41E9-8860-570C5AF9643A}" type="pres">
      <dgm:prSet presAssocID="{E10EEC4C-9DE2-40D8-AE1B-799599C8CDE8}" presName="sibTrans" presStyleCnt="0"/>
      <dgm:spPr/>
    </dgm:pt>
    <dgm:pt modelId="{A3455BEF-F7F9-409D-B134-59154AB8F958}" type="pres">
      <dgm:prSet presAssocID="{961A03ED-DF3C-498F-AFE7-4B794C09A8E9}" presName="node" presStyleLbl="node1" presStyleIdx="1" presStyleCnt="9" custScaleY="132359">
        <dgm:presLayoutVars>
          <dgm:bulletEnabled val="1"/>
        </dgm:presLayoutVars>
      </dgm:prSet>
      <dgm:spPr/>
    </dgm:pt>
    <dgm:pt modelId="{E6CCE0F5-258E-47F9-A9D5-243DBED7511E}" type="pres">
      <dgm:prSet presAssocID="{41AB5BDF-4BA2-4F12-A287-456E805DF6C4}" presName="sibTrans" presStyleCnt="0"/>
      <dgm:spPr/>
    </dgm:pt>
    <dgm:pt modelId="{92028C9B-1A43-4DF9-884B-3F4F42E4E2E3}" type="pres">
      <dgm:prSet presAssocID="{DFE22D8F-9B7E-4B50-9BC5-D9579C22F6B6}" presName="node" presStyleLbl="node1" presStyleIdx="2" presStyleCnt="9">
        <dgm:presLayoutVars>
          <dgm:bulletEnabled val="1"/>
        </dgm:presLayoutVars>
      </dgm:prSet>
      <dgm:spPr/>
    </dgm:pt>
    <dgm:pt modelId="{141BB1A1-9C00-420B-86A6-AF5AE972A137}" type="pres">
      <dgm:prSet presAssocID="{37B7F2BE-4ABB-43EC-A60E-8D0C2BD8FB4A}" presName="sibTrans" presStyleCnt="0"/>
      <dgm:spPr/>
    </dgm:pt>
    <dgm:pt modelId="{F3EAE982-230D-4379-A0A2-7C167B13122F}" type="pres">
      <dgm:prSet presAssocID="{664F3966-CE4A-40A0-9A79-927FF207D7D3}" presName="node" presStyleLbl="node1" presStyleIdx="3" presStyleCnt="9">
        <dgm:presLayoutVars>
          <dgm:bulletEnabled val="1"/>
        </dgm:presLayoutVars>
      </dgm:prSet>
      <dgm:spPr/>
    </dgm:pt>
    <dgm:pt modelId="{CF5B329D-91A2-44C0-8768-F98E2C7A5D21}" type="pres">
      <dgm:prSet presAssocID="{EE30B07C-F9DC-48A5-8F29-498539114AE6}" presName="sibTrans" presStyleCnt="0"/>
      <dgm:spPr/>
    </dgm:pt>
    <dgm:pt modelId="{97B80DBF-CC88-4185-8ADC-2BB4D8F845F0}" type="pres">
      <dgm:prSet presAssocID="{91B147EB-B4DA-40B6-AA0A-413810D69A00}" presName="node" presStyleLbl="node1" presStyleIdx="4" presStyleCnt="9">
        <dgm:presLayoutVars>
          <dgm:bulletEnabled val="1"/>
        </dgm:presLayoutVars>
      </dgm:prSet>
      <dgm:spPr/>
    </dgm:pt>
    <dgm:pt modelId="{1E5D9F19-0DFA-4379-875C-69977164674C}" type="pres">
      <dgm:prSet presAssocID="{09236963-B85A-4244-A21B-CBDDEAAE2A73}" presName="sibTrans" presStyleCnt="0"/>
      <dgm:spPr/>
    </dgm:pt>
    <dgm:pt modelId="{1033C979-5747-417F-B6C2-0A1B4A4DC507}" type="pres">
      <dgm:prSet presAssocID="{D34754C7-5C31-4139-94CA-DA4481207BA9}" presName="node" presStyleLbl="node1" presStyleIdx="5" presStyleCnt="9">
        <dgm:presLayoutVars>
          <dgm:bulletEnabled val="1"/>
        </dgm:presLayoutVars>
      </dgm:prSet>
      <dgm:spPr/>
    </dgm:pt>
    <dgm:pt modelId="{FA62C883-5AE7-4822-B1E8-EB3340159B34}" type="pres">
      <dgm:prSet presAssocID="{EE185D07-8FF4-4B51-9D2A-86555237442C}" presName="sibTrans" presStyleCnt="0"/>
      <dgm:spPr/>
    </dgm:pt>
    <dgm:pt modelId="{23B4A527-583B-4772-8CEE-B38EC0D72729}" type="pres">
      <dgm:prSet presAssocID="{3DA2801E-5AD7-49F3-AB50-7B4186182FD1}" presName="node" presStyleLbl="node1" presStyleIdx="6" presStyleCnt="9">
        <dgm:presLayoutVars>
          <dgm:bulletEnabled val="1"/>
        </dgm:presLayoutVars>
      </dgm:prSet>
      <dgm:spPr/>
    </dgm:pt>
    <dgm:pt modelId="{114EAE2A-5849-459D-98AA-56643B9C0965}" type="pres">
      <dgm:prSet presAssocID="{DE1C97B6-FF00-4BCD-BF63-C83C3E0CA137}" presName="sibTrans" presStyleCnt="0"/>
      <dgm:spPr/>
    </dgm:pt>
    <dgm:pt modelId="{906E17A0-F6E3-414F-967E-7328BDB5027B}" type="pres">
      <dgm:prSet presAssocID="{F6046E2C-ECE2-4315-AB7D-39CC82D2B3E4}" presName="node" presStyleLbl="node1" presStyleIdx="7" presStyleCnt="9">
        <dgm:presLayoutVars>
          <dgm:bulletEnabled val="1"/>
        </dgm:presLayoutVars>
      </dgm:prSet>
      <dgm:spPr/>
    </dgm:pt>
    <dgm:pt modelId="{FC3CA25E-0BAB-4AD0-8F01-3B06E56755D5}" type="pres">
      <dgm:prSet presAssocID="{64851D54-935E-43BD-9897-D0A3A4616884}" presName="sibTrans" presStyleCnt="0"/>
      <dgm:spPr/>
    </dgm:pt>
    <dgm:pt modelId="{29BBF9D1-C341-44AC-838F-DC3688AB8DD7}" type="pres">
      <dgm:prSet presAssocID="{32A1F9E6-03BD-4F57-95B9-1EE49E4C70D1}" presName="node" presStyleLbl="node1" presStyleIdx="8" presStyleCnt="9">
        <dgm:presLayoutVars>
          <dgm:bulletEnabled val="1"/>
        </dgm:presLayoutVars>
      </dgm:prSet>
      <dgm:spPr/>
    </dgm:pt>
  </dgm:ptLst>
  <dgm:cxnLst>
    <dgm:cxn modelId="{8DB46D0B-79C0-41E7-959E-83C8B81C7E1B}" srcId="{FDF9ABCD-12D8-4067-9B93-054B60B55683}" destId="{3DA2801E-5AD7-49F3-AB50-7B4186182FD1}" srcOrd="6" destOrd="0" parTransId="{D54776B9-470A-4535-B9EC-78352DD34B99}" sibTransId="{DE1C97B6-FF00-4BCD-BF63-C83C3E0CA137}"/>
    <dgm:cxn modelId="{3E4B340E-257E-4940-ACF6-DB7A5639A98C}" type="presOf" srcId="{DFE22D8F-9B7E-4B50-9BC5-D9579C22F6B6}" destId="{92028C9B-1A43-4DF9-884B-3F4F42E4E2E3}" srcOrd="0" destOrd="0" presId="urn:microsoft.com/office/officeart/2005/8/layout/default"/>
    <dgm:cxn modelId="{93BA7722-A430-407F-AF37-3D3F53344155}" srcId="{FDF9ABCD-12D8-4067-9B93-054B60B55683}" destId="{91B147EB-B4DA-40B6-AA0A-413810D69A00}" srcOrd="4" destOrd="0" parTransId="{E23CE029-5B5B-4E15-BD28-26E20ED3F95B}" sibTransId="{09236963-B85A-4244-A21B-CBDDEAAE2A73}"/>
    <dgm:cxn modelId="{E327DD68-9326-4843-BDA4-6242DF33660D}" srcId="{FDF9ABCD-12D8-4067-9B93-054B60B55683}" destId="{F6046E2C-ECE2-4315-AB7D-39CC82D2B3E4}" srcOrd="7" destOrd="0" parTransId="{99C0ED90-E23B-43B9-8CC0-02D12DE28BD3}" sibTransId="{64851D54-935E-43BD-9897-D0A3A4616884}"/>
    <dgm:cxn modelId="{0911124C-2489-4FE2-8DAF-15B62A9D62F0}" type="presOf" srcId="{3DA2801E-5AD7-49F3-AB50-7B4186182FD1}" destId="{23B4A527-583B-4772-8CEE-B38EC0D72729}" srcOrd="0" destOrd="0" presId="urn:microsoft.com/office/officeart/2005/8/layout/default"/>
    <dgm:cxn modelId="{A4D98F57-6B8F-48E0-8A46-A7934B223813}" type="presOf" srcId="{91B147EB-B4DA-40B6-AA0A-413810D69A00}" destId="{97B80DBF-CC88-4185-8ADC-2BB4D8F845F0}" srcOrd="0" destOrd="0" presId="urn:microsoft.com/office/officeart/2005/8/layout/default"/>
    <dgm:cxn modelId="{551B507B-9CC8-4E96-99B6-195F3000E076}" type="presOf" srcId="{D34754C7-5C31-4139-94CA-DA4481207BA9}" destId="{1033C979-5747-417F-B6C2-0A1B4A4DC507}" srcOrd="0" destOrd="0" presId="urn:microsoft.com/office/officeart/2005/8/layout/default"/>
    <dgm:cxn modelId="{BE800789-4F04-4DE6-AAB6-0F305F6BE81E}" srcId="{FDF9ABCD-12D8-4067-9B93-054B60B55683}" destId="{6BB0D471-A768-4AE2-B2E3-7C0B4C540F86}" srcOrd="0" destOrd="0" parTransId="{2F927C7E-28E3-4D5D-BA08-874E7DF560B3}" sibTransId="{E10EEC4C-9DE2-40D8-AE1B-799599C8CDE8}"/>
    <dgm:cxn modelId="{9A908D8B-F37F-4E0C-B7A5-299CF0B899F9}" srcId="{FDF9ABCD-12D8-4067-9B93-054B60B55683}" destId="{32A1F9E6-03BD-4F57-95B9-1EE49E4C70D1}" srcOrd="8" destOrd="0" parTransId="{41ADD3FB-A5C3-4696-AB80-F966559538F3}" sibTransId="{D658F3B8-1F81-4D4B-B4B8-F1830EFA2CBB}"/>
    <dgm:cxn modelId="{60D988AF-A567-419C-A5FB-AB41165BF518}" type="presOf" srcId="{6BB0D471-A768-4AE2-B2E3-7C0B4C540F86}" destId="{53A1A391-C32F-4D5D-AA41-DDEAB6E0CC68}" srcOrd="0" destOrd="0" presId="urn:microsoft.com/office/officeart/2005/8/layout/default"/>
    <dgm:cxn modelId="{9AEF21B0-52C5-4725-B827-0DA70E31318A}" srcId="{FDF9ABCD-12D8-4067-9B93-054B60B55683}" destId="{DFE22D8F-9B7E-4B50-9BC5-D9579C22F6B6}" srcOrd="2" destOrd="0" parTransId="{73C4BEE8-38C6-4F3F-9361-E223EAD6EFAE}" sibTransId="{37B7F2BE-4ABB-43EC-A60E-8D0C2BD8FB4A}"/>
    <dgm:cxn modelId="{789C4BB0-9771-47BC-AE36-4668793641DA}" type="presOf" srcId="{664F3966-CE4A-40A0-9A79-927FF207D7D3}" destId="{F3EAE982-230D-4379-A0A2-7C167B13122F}" srcOrd="0" destOrd="0" presId="urn:microsoft.com/office/officeart/2005/8/layout/default"/>
    <dgm:cxn modelId="{42BDFFBE-4F65-468A-8350-AE7195C2F164}" type="presOf" srcId="{961A03ED-DF3C-498F-AFE7-4B794C09A8E9}" destId="{A3455BEF-F7F9-409D-B134-59154AB8F958}" srcOrd="0" destOrd="0" presId="urn:microsoft.com/office/officeart/2005/8/layout/default"/>
    <dgm:cxn modelId="{4091A7CD-02CB-4A0A-9F18-7976FB5CA21A}" type="presOf" srcId="{FDF9ABCD-12D8-4067-9B93-054B60B55683}" destId="{6082BDF5-710D-4A2E-90B9-7DE22B3D62D8}" srcOrd="0" destOrd="0" presId="urn:microsoft.com/office/officeart/2005/8/layout/default"/>
    <dgm:cxn modelId="{D3825FD7-8DC8-4B2A-A507-AD3F5953DA8E}" srcId="{FDF9ABCD-12D8-4067-9B93-054B60B55683}" destId="{961A03ED-DF3C-498F-AFE7-4B794C09A8E9}" srcOrd="1" destOrd="0" parTransId="{F6D76B3B-67A5-4DD3-BA03-7C7B13AA5A11}" sibTransId="{41AB5BDF-4BA2-4F12-A287-456E805DF6C4}"/>
    <dgm:cxn modelId="{E20EBEDD-08AC-4553-86CA-1C40EB6AD2B6}" srcId="{FDF9ABCD-12D8-4067-9B93-054B60B55683}" destId="{D34754C7-5C31-4139-94CA-DA4481207BA9}" srcOrd="5" destOrd="0" parTransId="{8C626B02-4751-4534-B249-E17404409B35}" sibTransId="{EE185D07-8FF4-4B51-9D2A-86555237442C}"/>
    <dgm:cxn modelId="{4F6DA5E2-EB33-4FEF-BAAD-327A69FB0735}" type="presOf" srcId="{F6046E2C-ECE2-4315-AB7D-39CC82D2B3E4}" destId="{906E17A0-F6E3-414F-967E-7328BDB5027B}" srcOrd="0" destOrd="0" presId="urn:microsoft.com/office/officeart/2005/8/layout/default"/>
    <dgm:cxn modelId="{E4A9C2EC-6BFC-4D62-BF16-9C21E3B79A64}" type="presOf" srcId="{32A1F9E6-03BD-4F57-95B9-1EE49E4C70D1}" destId="{29BBF9D1-C341-44AC-838F-DC3688AB8DD7}" srcOrd="0" destOrd="0" presId="urn:microsoft.com/office/officeart/2005/8/layout/default"/>
    <dgm:cxn modelId="{DDB661FE-5B73-4B70-95D2-082F3CFB7406}" srcId="{FDF9ABCD-12D8-4067-9B93-054B60B55683}" destId="{664F3966-CE4A-40A0-9A79-927FF207D7D3}" srcOrd="3" destOrd="0" parTransId="{B42CC07C-71F6-4854-8402-8C542B2BB7E6}" sibTransId="{EE30B07C-F9DC-48A5-8F29-498539114AE6}"/>
    <dgm:cxn modelId="{46FD5446-8B33-460E-B0F4-DEE3D15B73F7}" type="presParOf" srcId="{6082BDF5-710D-4A2E-90B9-7DE22B3D62D8}" destId="{53A1A391-C32F-4D5D-AA41-DDEAB6E0CC68}" srcOrd="0" destOrd="0" presId="urn:microsoft.com/office/officeart/2005/8/layout/default"/>
    <dgm:cxn modelId="{BB4A1C6A-418C-40AA-81C2-7DB7129D4D14}" type="presParOf" srcId="{6082BDF5-710D-4A2E-90B9-7DE22B3D62D8}" destId="{AAE663E7-A19B-41E9-8860-570C5AF9643A}" srcOrd="1" destOrd="0" presId="urn:microsoft.com/office/officeart/2005/8/layout/default"/>
    <dgm:cxn modelId="{D5770C9F-8942-4E14-95E1-9839763CB1D4}" type="presParOf" srcId="{6082BDF5-710D-4A2E-90B9-7DE22B3D62D8}" destId="{A3455BEF-F7F9-409D-B134-59154AB8F958}" srcOrd="2" destOrd="0" presId="urn:microsoft.com/office/officeart/2005/8/layout/default"/>
    <dgm:cxn modelId="{9171BE64-BFAD-4547-B934-B624C607ADD8}" type="presParOf" srcId="{6082BDF5-710D-4A2E-90B9-7DE22B3D62D8}" destId="{E6CCE0F5-258E-47F9-A9D5-243DBED7511E}" srcOrd="3" destOrd="0" presId="urn:microsoft.com/office/officeart/2005/8/layout/default"/>
    <dgm:cxn modelId="{0ED3AE4F-3478-467A-AE05-3D250C446793}" type="presParOf" srcId="{6082BDF5-710D-4A2E-90B9-7DE22B3D62D8}" destId="{92028C9B-1A43-4DF9-884B-3F4F42E4E2E3}" srcOrd="4" destOrd="0" presId="urn:microsoft.com/office/officeart/2005/8/layout/default"/>
    <dgm:cxn modelId="{44FEB7ED-3993-48C2-B504-0BD2AD2F6648}" type="presParOf" srcId="{6082BDF5-710D-4A2E-90B9-7DE22B3D62D8}" destId="{141BB1A1-9C00-420B-86A6-AF5AE972A137}" srcOrd="5" destOrd="0" presId="urn:microsoft.com/office/officeart/2005/8/layout/default"/>
    <dgm:cxn modelId="{2A957284-16B6-4FA3-8F38-4DF0F6D7F2D7}" type="presParOf" srcId="{6082BDF5-710D-4A2E-90B9-7DE22B3D62D8}" destId="{F3EAE982-230D-4379-A0A2-7C167B13122F}" srcOrd="6" destOrd="0" presId="urn:microsoft.com/office/officeart/2005/8/layout/default"/>
    <dgm:cxn modelId="{C5A70A38-BF01-4B9B-A9D5-7AE2B487D368}" type="presParOf" srcId="{6082BDF5-710D-4A2E-90B9-7DE22B3D62D8}" destId="{CF5B329D-91A2-44C0-8768-F98E2C7A5D21}" srcOrd="7" destOrd="0" presId="urn:microsoft.com/office/officeart/2005/8/layout/default"/>
    <dgm:cxn modelId="{D88D086A-4462-43EB-863F-5167900B77C0}" type="presParOf" srcId="{6082BDF5-710D-4A2E-90B9-7DE22B3D62D8}" destId="{97B80DBF-CC88-4185-8ADC-2BB4D8F845F0}" srcOrd="8" destOrd="0" presId="urn:microsoft.com/office/officeart/2005/8/layout/default"/>
    <dgm:cxn modelId="{5EA1FD96-B2FA-4F9A-8DF3-3F87E5115438}" type="presParOf" srcId="{6082BDF5-710D-4A2E-90B9-7DE22B3D62D8}" destId="{1E5D9F19-0DFA-4379-875C-69977164674C}" srcOrd="9" destOrd="0" presId="urn:microsoft.com/office/officeart/2005/8/layout/default"/>
    <dgm:cxn modelId="{36651D70-561D-4DDD-B60B-65ACB485B862}" type="presParOf" srcId="{6082BDF5-710D-4A2E-90B9-7DE22B3D62D8}" destId="{1033C979-5747-417F-B6C2-0A1B4A4DC507}" srcOrd="10" destOrd="0" presId="urn:microsoft.com/office/officeart/2005/8/layout/default"/>
    <dgm:cxn modelId="{EF20AD97-5539-4CCA-8E68-A0B4838F324C}" type="presParOf" srcId="{6082BDF5-710D-4A2E-90B9-7DE22B3D62D8}" destId="{FA62C883-5AE7-4822-B1E8-EB3340159B34}" srcOrd="11" destOrd="0" presId="urn:microsoft.com/office/officeart/2005/8/layout/default"/>
    <dgm:cxn modelId="{1A2B5529-ADBA-4E16-AC1F-70F80ADC5807}" type="presParOf" srcId="{6082BDF5-710D-4A2E-90B9-7DE22B3D62D8}" destId="{23B4A527-583B-4772-8CEE-B38EC0D72729}" srcOrd="12" destOrd="0" presId="urn:microsoft.com/office/officeart/2005/8/layout/default"/>
    <dgm:cxn modelId="{415EB3C4-9B9F-415B-96C1-2CCB3A93FC27}" type="presParOf" srcId="{6082BDF5-710D-4A2E-90B9-7DE22B3D62D8}" destId="{114EAE2A-5849-459D-98AA-56643B9C0965}" srcOrd="13" destOrd="0" presId="urn:microsoft.com/office/officeart/2005/8/layout/default"/>
    <dgm:cxn modelId="{4973352B-3570-4707-9854-F7572723069A}" type="presParOf" srcId="{6082BDF5-710D-4A2E-90B9-7DE22B3D62D8}" destId="{906E17A0-F6E3-414F-967E-7328BDB5027B}" srcOrd="14" destOrd="0" presId="urn:microsoft.com/office/officeart/2005/8/layout/default"/>
    <dgm:cxn modelId="{BF84ADE5-C153-4076-98DA-8741803701BD}" type="presParOf" srcId="{6082BDF5-710D-4A2E-90B9-7DE22B3D62D8}" destId="{FC3CA25E-0BAB-4AD0-8F01-3B06E56755D5}" srcOrd="15" destOrd="0" presId="urn:microsoft.com/office/officeart/2005/8/layout/default"/>
    <dgm:cxn modelId="{95CC4DE2-33F5-4F14-A2AB-91DA7165EDD6}" type="presParOf" srcId="{6082BDF5-710D-4A2E-90B9-7DE22B3D62D8}" destId="{29BBF9D1-C341-44AC-838F-DC3688AB8DD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FFD000-C7D1-41AF-ACD4-1ADA31AECDB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244E1BD-FEAA-4E56-A362-0F9D4F9E745B}">
      <dgm:prSet/>
      <dgm:spPr/>
      <dgm:t>
        <a:bodyPr/>
        <a:lstStyle/>
        <a:p>
          <a:r>
            <a:rPr lang="en-US" dirty="0"/>
            <a:t>Composition</a:t>
          </a:r>
        </a:p>
      </dgm:t>
    </dgm:pt>
    <dgm:pt modelId="{FC620684-418E-4F75-9482-A7D2B24F0E20}" type="parTrans" cxnId="{99BA2ADD-5506-44D4-AB94-1336C88871B8}">
      <dgm:prSet/>
      <dgm:spPr/>
      <dgm:t>
        <a:bodyPr/>
        <a:lstStyle/>
        <a:p>
          <a:endParaRPr lang="en-US"/>
        </a:p>
      </dgm:t>
    </dgm:pt>
    <dgm:pt modelId="{5EF6B787-FAB0-4F75-8C30-5AF13E4AE83E}" type="sibTrans" cxnId="{99BA2ADD-5506-44D4-AB94-1336C88871B8}">
      <dgm:prSet/>
      <dgm:spPr/>
      <dgm:t>
        <a:bodyPr/>
        <a:lstStyle/>
        <a:p>
          <a:endParaRPr lang="en-US"/>
        </a:p>
      </dgm:t>
    </dgm:pt>
    <dgm:pt modelId="{4055F2EB-CA10-4E83-9836-9C91D82A04C1}">
      <dgm:prSet/>
      <dgm:spPr/>
      <dgm:t>
        <a:bodyPr/>
        <a:lstStyle/>
        <a:p>
          <a:r>
            <a:rPr lang="en-US"/>
            <a:t>DEI Considerations</a:t>
          </a:r>
        </a:p>
      </dgm:t>
    </dgm:pt>
    <dgm:pt modelId="{52D30F1D-11A2-41E7-AFCC-8CF5299901C0}" type="parTrans" cxnId="{8C9CC64E-699B-49AB-86B4-940A019C1B31}">
      <dgm:prSet/>
      <dgm:spPr/>
      <dgm:t>
        <a:bodyPr/>
        <a:lstStyle/>
        <a:p>
          <a:endParaRPr lang="en-US"/>
        </a:p>
      </dgm:t>
    </dgm:pt>
    <dgm:pt modelId="{53C6FC02-1E98-4EEE-A9A5-D11172605404}" type="sibTrans" cxnId="{8C9CC64E-699B-49AB-86B4-940A019C1B31}">
      <dgm:prSet/>
      <dgm:spPr/>
      <dgm:t>
        <a:bodyPr/>
        <a:lstStyle/>
        <a:p>
          <a:endParaRPr lang="en-US"/>
        </a:p>
      </dgm:t>
    </dgm:pt>
    <dgm:pt modelId="{A7D5F95C-BE37-4AC9-A0BA-35A9A5C96640}">
      <dgm:prSet/>
      <dgm:spPr/>
      <dgm:t>
        <a:bodyPr/>
        <a:lstStyle/>
        <a:p>
          <a:r>
            <a:rPr lang="en-US"/>
            <a:t>Goals</a:t>
          </a:r>
        </a:p>
      </dgm:t>
    </dgm:pt>
    <dgm:pt modelId="{AF7CC541-5591-4F6A-A56A-48CE0B610E64}" type="parTrans" cxnId="{E4F428A9-8CBD-47D8-B437-4F5533642185}">
      <dgm:prSet/>
      <dgm:spPr/>
      <dgm:t>
        <a:bodyPr/>
        <a:lstStyle/>
        <a:p>
          <a:endParaRPr lang="en-US"/>
        </a:p>
      </dgm:t>
    </dgm:pt>
    <dgm:pt modelId="{6FED25A2-DCA7-43C5-9322-91E959386F8D}" type="sibTrans" cxnId="{E4F428A9-8CBD-47D8-B437-4F5533642185}">
      <dgm:prSet/>
      <dgm:spPr/>
      <dgm:t>
        <a:bodyPr/>
        <a:lstStyle/>
        <a:p>
          <a:endParaRPr lang="en-US"/>
        </a:p>
      </dgm:t>
    </dgm:pt>
    <dgm:pt modelId="{1C4617F2-9BE2-4197-A404-A0F0116B0ACD}" type="pres">
      <dgm:prSet presAssocID="{D0FFD000-C7D1-41AF-ACD4-1ADA31AECDBC}" presName="vert0" presStyleCnt="0">
        <dgm:presLayoutVars>
          <dgm:dir/>
          <dgm:animOne val="branch"/>
          <dgm:animLvl val="lvl"/>
        </dgm:presLayoutVars>
      </dgm:prSet>
      <dgm:spPr/>
    </dgm:pt>
    <dgm:pt modelId="{C74F4395-60C0-4F2B-8956-7C3C48CD7D81}" type="pres">
      <dgm:prSet presAssocID="{4244E1BD-FEAA-4E56-A362-0F9D4F9E745B}" presName="thickLine" presStyleLbl="alignNode1" presStyleIdx="0" presStyleCnt="3"/>
      <dgm:spPr/>
    </dgm:pt>
    <dgm:pt modelId="{D911EB0A-B0B6-41B6-A32D-834ED06F693D}" type="pres">
      <dgm:prSet presAssocID="{4244E1BD-FEAA-4E56-A362-0F9D4F9E745B}" presName="horz1" presStyleCnt="0"/>
      <dgm:spPr/>
    </dgm:pt>
    <dgm:pt modelId="{E8021F68-8AA9-4E07-BE42-7259EBC196E9}" type="pres">
      <dgm:prSet presAssocID="{4244E1BD-FEAA-4E56-A362-0F9D4F9E745B}" presName="tx1" presStyleLbl="revTx" presStyleIdx="0" presStyleCnt="3"/>
      <dgm:spPr/>
    </dgm:pt>
    <dgm:pt modelId="{D9682387-192D-4259-8496-7518F62077F5}" type="pres">
      <dgm:prSet presAssocID="{4244E1BD-FEAA-4E56-A362-0F9D4F9E745B}" presName="vert1" presStyleCnt="0"/>
      <dgm:spPr/>
    </dgm:pt>
    <dgm:pt modelId="{7C83BBD0-DCB6-4EC9-A301-AF8F2E39DA1F}" type="pres">
      <dgm:prSet presAssocID="{4055F2EB-CA10-4E83-9836-9C91D82A04C1}" presName="thickLine" presStyleLbl="alignNode1" presStyleIdx="1" presStyleCnt="3"/>
      <dgm:spPr/>
    </dgm:pt>
    <dgm:pt modelId="{1D9A77C3-DFDC-42BE-9F8F-43232661BD86}" type="pres">
      <dgm:prSet presAssocID="{4055F2EB-CA10-4E83-9836-9C91D82A04C1}" presName="horz1" presStyleCnt="0"/>
      <dgm:spPr/>
    </dgm:pt>
    <dgm:pt modelId="{AB513506-40E1-44FB-9B11-44A6771F2076}" type="pres">
      <dgm:prSet presAssocID="{4055F2EB-CA10-4E83-9836-9C91D82A04C1}" presName="tx1" presStyleLbl="revTx" presStyleIdx="1" presStyleCnt="3"/>
      <dgm:spPr/>
    </dgm:pt>
    <dgm:pt modelId="{33C8A4CB-C6E8-49A7-9B48-93BB4884C115}" type="pres">
      <dgm:prSet presAssocID="{4055F2EB-CA10-4E83-9836-9C91D82A04C1}" presName="vert1" presStyleCnt="0"/>
      <dgm:spPr/>
    </dgm:pt>
    <dgm:pt modelId="{3D84586F-A441-4761-95FA-B303FD9905EB}" type="pres">
      <dgm:prSet presAssocID="{A7D5F95C-BE37-4AC9-A0BA-35A9A5C96640}" presName="thickLine" presStyleLbl="alignNode1" presStyleIdx="2" presStyleCnt="3"/>
      <dgm:spPr/>
    </dgm:pt>
    <dgm:pt modelId="{A0051F7D-76B3-4AC1-97AF-C5381397D0D5}" type="pres">
      <dgm:prSet presAssocID="{A7D5F95C-BE37-4AC9-A0BA-35A9A5C96640}" presName="horz1" presStyleCnt="0"/>
      <dgm:spPr/>
    </dgm:pt>
    <dgm:pt modelId="{7540D4ED-2D49-4224-A5F9-B5EC94B42BEC}" type="pres">
      <dgm:prSet presAssocID="{A7D5F95C-BE37-4AC9-A0BA-35A9A5C96640}" presName="tx1" presStyleLbl="revTx" presStyleIdx="2" presStyleCnt="3"/>
      <dgm:spPr/>
    </dgm:pt>
    <dgm:pt modelId="{C5C2AF57-C1B3-40E2-AE69-D6F20F0636D0}" type="pres">
      <dgm:prSet presAssocID="{A7D5F95C-BE37-4AC9-A0BA-35A9A5C96640}" presName="vert1" presStyleCnt="0"/>
      <dgm:spPr/>
    </dgm:pt>
  </dgm:ptLst>
  <dgm:cxnLst>
    <dgm:cxn modelId="{A1C56B5D-1363-4829-8393-B3A6ADC9A1F9}" type="presOf" srcId="{4055F2EB-CA10-4E83-9836-9C91D82A04C1}" destId="{AB513506-40E1-44FB-9B11-44A6771F2076}" srcOrd="0" destOrd="0" presId="urn:microsoft.com/office/officeart/2008/layout/LinedList"/>
    <dgm:cxn modelId="{8C9CC64E-699B-49AB-86B4-940A019C1B31}" srcId="{D0FFD000-C7D1-41AF-ACD4-1ADA31AECDBC}" destId="{4055F2EB-CA10-4E83-9836-9C91D82A04C1}" srcOrd="1" destOrd="0" parTransId="{52D30F1D-11A2-41E7-AFCC-8CF5299901C0}" sibTransId="{53C6FC02-1E98-4EEE-A9A5-D11172605404}"/>
    <dgm:cxn modelId="{E4F428A9-8CBD-47D8-B437-4F5533642185}" srcId="{D0FFD000-C7D1-41AF-ACD4-1ADA31AECDBC}" destId="{A7D5F95C-BE37-4AC9-A0BA-35A9A5C96640}" srcOrd="2" destOrd="0" parTransId="{AF7CC541-5591-4F6A-A56A-48CE0B610E64}" sibTransId="{6FED25A2-DCA7-43C5-9322-91E959386F8D}"/>
    <dgm:cxn modelId="{0AD116C8-BE87-42FC-8622-DC3E2B0E9A05}" type="presOf" srcId="{4244E1BD-FEAA-4E56-A362-0F9D4F9E745B}" destId="{E8021F68-8AA9-4E07-BE42-7259EBC196E9}" srcOrd="0" destOrd="0" presId="urn:microsoft.com/office/officeart/2008/layout/LinedList"/>
    <dgm:cxn modelId="{84175DCD-4E29-411E-B1B4-2AC910763E11}" type="presOf" srcId="{A7D5F95C-BE37-4AC9-A0BA-35A9A5C96640}" destId="{7540D4ED-2D49-4224-A5F9-B5EC94B42BEC}" srcOrd="0" destOrd="0" presId="urn:microsoft.com/office/officeart/2008/layout/LinedList"/>
    <dgm:cxn modelId="{99BA2ADD-5506-44D4-AB94-1336C88871B8}" srcId="{D0FFD000-C7D1-41AF-ACD4-1ADA31AECDBC}" destId="{4244E1BD-FEAA-4E56-A362-0F9D4F9E745B}" srcOrd="0" destOrd="0" parTransId="{FC620684-418E-4F75-9482-A7D2B24F0E20}" sibTransId="{5EF6B787-FAB0-4F75-8C30-5AF13E4AE83E}"/>
    <dgm:cxn modelId="{FC2A03FE-0FB4-45FD-9738-30A52C9A0A44}" type="presOf" srcId="{D0FFD000-C7D1-41AF-ACD4-1ADA31AECDBC}" destId="{1C4617F2-9BE2-4197-A404-A0F0116B0ACD}" srcOrd="0" destOrd="0" presId="urn:microsoft.com/office/officeart/2008/layout/LinedList"/>
    <dgm:cxn modelId="{AE475649-1CD7-4DDC-84E3-A91DBC869292}" type="presParOf" srcId="{1C4617F2-9BE2-4197-A404-A0F0116B0ACD}" destId="{C74F4395-60C0-4F2B-8956-7C3C48CD7D81}" srcOrd="0" destOrd="0" presId="urn:microsoft.com/office/officeart/2008/layout/LinedList"/>
    <dgm:cxn modelId="{E560F247-86C0-42A5-9FB5-C55EB57D7B54}" type="presParOf" srcId="{1C4617F2-9BE2-4197-A404-A0F0116B0ACD}" destId="{D911EB0A-B0B6-41B6-A32D-834ED06F693D}" srcOrd="1" destOrd="0" presId="urn:microsoft.com/office/officeart/2008/layout/LinedList"/>
    <dgm:cxn modelId="{ADD72781-B3B1-44D9-8C89-B4708F39AD85}" type="presParOf" srcId="{D911EB0A-B0B6-41B6-A32D-834ED06F693D}" destId="{E8021F68-8AA9-4E07-BE42-7259EBC196E9}" srcOrd="0" destOrd="0" presId="urn:microsoft.com/office/officeart/2008/layout/LinedList"/>
    <dgm:cxn modelId="{FD4CD8F8-EF9F-47A0-809A-0CF6CFFDBCBF}" type="presParOf" srcId="{D911EB0A-B0B6-41B6-A32D-834ED06F693D}" destId="{D9682387-192D-4259-8496-7518F62077F5}" srcOrd="1" destOrd="0" presId="urn:microsoft.com/office/officeart/2008/layout/LinedList"/>
    <dgm:cxn modelId="{9AB16D26-DC02-467D-9AB0-999A555F976D}" type="presParOf" srcId="{1C4617F2-9BE2-4197-A404-A0F0116B0ACD}" destId="{7C83BBD0-DCB6-4EC9-A301-AF8F2E39DA1F}" srcOrd="2" destOrd="0" presId="urn:microsoft.com/office/officeart/2008/layout/LinedList"/>
    <dgm:cxn modelId="{B3B36F8F-18A7-436F-9430-E8D00209912F}" type="presParOf" srcId="{1C4617F2-9BE2-4197-A404-A0F0116B0ACD}" destId="{1D9A77C3-DFDC-42BE-9F8F-43232661BD86}" srcOrd="3" destOrd="0" presId="urn:microsoft.com/office/officeart/2008/layout/LinedList"/>
    <dgm:cxn modelId="{81A62E9F-DA3F-4CB8-9222-6C97016A0123}" type="presParOf" srcId="{1D9A77C3-DFDC-42BE-9F8F-43232661BD86}" destId="{AB513506-40E1-44FB-9B11-44A6771F2076}" srcOrd="0" destOrd="0" presId="urn:microsoft.com/office/officeart/2008/layout/LinedList"/>
    <dgm:cxn modelId="{B4A8391E-7647-4AF5-8403-2203B528B6EB}" type="presParOf" srcId="{1D9A77C3-DFDC-42BE-9F8F-43232661BD86}" destId="{33C8A4CB-C6E8-49A7-9B48-93BB4884C115}" srcOrd="1" destOrd="0" presId="urn:microsoft.com/office/officeart/2008/layout/LinedList"/>
    <dgm:cxn modelId="{6A1370AE-1DB0-4922-BECB-7D9D0F1064F5}" type="presParOf" srcId="{1C4617F2-9BE2-4197-A404-A0F0116B0ACD}" destId="{3D84586F-A441-4761-95FA-B303FD9905EB}" srcOrd="4" destOrd="0" presId="urn:microsoft.com/office/officeart/2008/layout/LinedList"/>
    <dgm:cxn modelId="{9BBF7FAC-C303-4DAC-AD43-F4D79851F00D}" type="presParOf" srcId="{1C4617F2-9BE2-4197-A404-A0F0116B0ACD}" destId="{A0051F7D-76B3-4AC1-97AF-C5381397D0D5}" srcOrd="5" destOrd="0" presId="urn:microsoft.com/office/officeart/2008/layout/LinedList"/>
    <dgm:cxn modelId="{942F1D12-865A-4DB1-BFED-6553367EDFEA}" type="presParOf" srcId="{A0051F7D-76B3-4AC1-97AF-C5381397D0D5}" destId="{7540D4ED-2D49-4224-A5F9-B5EC94B42BEC}" srcOrd="0" destOrd="0" presId="urn:microsoft.com/office/officeart/2008/layout/LinedList"/>
    <dgm:cxn modelId="{8EDB7B85-4F6B-45C7-8CD4-35F380A00278}" type="presParOf" srcId="{A0051F7D-76B3-4AC1-97AF-C5381397D0D5}" destId="{C5C2AF57-C1B3-40E2-AE69-D6F20F0636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12E87B-0D9D-490B-8AF4-00CD655C5390}"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88884250-FC3D-44B1-875F-BEF008EC4CBB}">
      <dgm:prSet/>
      <dgm:spPr/>
      <dgm:t>
        <a:bodyPr/>
        <a:lstStyle/>
        <a:p>
          <a:r>
            <a:rPr lang="en-US" dirty="0"/>
            <a:t>Program faculty</a:t>
          </a:r>
        </a:p>
      </dgm:t>
    </dgm:pt>
    <dgm:pt modelId="{34A2A7A6-4782-44C0-B72A-1E7D4EA26E5D}" type="parTrans" cxnId="{EBB26AF8-BFF9-459E-874D-36A7B2891BAF}">
      <dgm:prSet/>
      <dgm:spPr/>
      <dgm:t>
        <a:bodyPr/>
        <a:lstStyle/>
        <a:p>
          <a:endParaRPr lang="en-US"/>
        </a:p>
      </dgm:t>
    </dgm:pt>
    <dgm:pt modelId="{0F1EFAB5-1A14-4686-9746-AB56F34FD170}" type="sibTrans" cxnId="{EBB26AF8-BFF9-459E-874D-36A7B2891BAF}">
      <dgm:prSet/>
      <dgm:spPr/>
      <dgm:t>
        <a:bodyPr/>
        <a:lstStyle/>
        <a:p>
          <a:endParaRPr lang="en-US"/>
        </a:p>
      </dgm:t>
    </dgm:pt>
    <dgm:pt modelId="{3FD67F2B-DEFB-4448-9D82-56223A9C78B2}">
      <dgm:prSet/>
      <dgm:spPr/>
      <dgm:t>
        <a:bodyPr/>
        <a:lstStyle/>
        <a:p>
          <a:r>
            <a:rPr lang="en-US"/>
            <a:t>Industry representatives</a:t>
          </a:r>
        </a:p>
      </dgm:t>
    </dgm:pt>
    <dgm:pt modelId="{DD3C17DC-FA82-4AC2-A332-43B745622B46}" type="parTrans" cxnId="{F1CF3086-5F16-4F0E-A770-E66775796E93}">
      <dgm:prSet/>
      <dgm:spPr/>
      <dgm:t>
        <a:bodyPr/>
        <a:lstStyle/>
        <a:p>
          <a:endParaRPr lang="en-US"/>
        </a:p>
      </dgm:t>
    </dgm:pt>
    <dgm:pt modelId="{A039B0A1-FA11-4C7C-9287-13F54905C3CD}" type="sibTrans" cxnId="{F1CF3086-5F16-4F0E-A770-E66775796E93}">
      <dgm:prSet/>
      <dgm:spPr/>
      <dgm:t>
        <a:bodyPr/>
        <a:lstStyle/>
        <a:p>
          <a:endParaRPr lang="en-US"/>
        </a:p>
      </dgm:t>
    </dgm:pt>
    <dgm:pt modelId="{FC86703A-4E02-44B4-9DEC-8D824CAC4ECD}">
      <dgm:prSet/>
      <dgm:spPr/>
      <dgm:t>
        <a:bodyPr/>
        <a:lstStyle/>
        <a:p>
          <a:r>
            <a:rPr lang="en-US"/>
            <a:t>Regional Director</a:t>
          </a:r>
        </a:p>
      </dgm:t>
    </dgm:pt>
    <dgm:pt modelId="{E333EA9D-6F51-4842-9D25-0F39E4A6C079}" type="parTrans" cxnId="{7EC55E2D-50E4-4628-9AB0-A368A8D15DA9}">
      <dgm:prSet/>
      <dgm:spPr/>
      <dgm:t>
        <a:bodyPr/>
        <a:lstStyle/>
        <a:p>
          <a:endParaRPr lang="en-US"/>
        </a:p>
      </dgm:t>
    </dgm:pt>
    <dgm:pt modelId="{9CBDCBAD-A63D-49A9-B59C-D9BA9D487DF4}" type="sibTrans" cxnId="{7EC55E2D-50E4-4628-9AB0-A368A8D15DA9}">
      <dgm:prSet/>
      <dgm:spPr/>
      <dgm:t>
        <a:bodyPr/>
        <a:lstStyle/>
        <a:p>
          <a:endParaRPr lang="en-US"/>
        </a:p>
      </dgm:t>
    </dgm:pt>
    <dgm:pt modelId="{896719A8-6215-4572-A932-C3A7E1226A38}">
      <dgm:prSet/>
      <dgm:spPr/>
      <dgm:t>
        <a:bodyPr/>
        <a:lstStyle/>
        <a:p>
          <a:r>
            <a:rPr lang="en-US"/>
            <a:t>Students and/or alumni</a:t>
          </a:r>
        </a:p>
      </dgm:t>
    </dgm:pt>
    <dgm:pt modelId="{7B4FDDBE-5079-465A-889A-F1093C61DE7A}" type="parTrans" cxnId="{7E6DDF23-71BB-4621-AEE9-60F54088AFEB}">
      <dgm:prSet/>
      <dgm:spPr/>
      <dgm:t>
        <a:bodyPr/>
        <a:lstStyle/>
        <a:p>
          <a:endParaRPr lang="en-US"/>
        </a:p>
      </dgm:t>
    </dgm:pt>
    <dgm:pt modelId="{DB9B65E1-DC91-4A19-AF7B-B3FC5D717143}" type="sibTrans" cxnId="{7E6DDF23-71BB-4621-AEE9-60F54088AFEB}">
      <dgm:prSet/>
      <dgm:spPr/>
      <dgm:t>
        <a:bodyPr/>
        <a:lstStyle/>
        <a:p>
          <a:endParaRPr lang="en-US"/>
        </a:p>
      </dgm:t>
    </dgm:pt>
    <dgm:pt modelId="{1EB9AEF6-EE6B-4154-B3B2-1EADB6EA0C3C}">
      <dgm:prSet/>
      <dgm:spPr/>
      <dgm:t>
        <a:bodyPr/>
        <a:lstStyle/>
        <a:p>
          <a:r>
            <a:rPr lang="en-US"/>
            <a:t>Counselors</a:t>
          </a:r>
        </a:p>
      </dgm:t>
    </dgm:pt>
    <dgm:pt modelId="{C02B03A7-4B22-4997-A15A-4E3A78BDDF53}" type="parTrans" cxnId="{306E5C52-0AA0-4E2F-8BF0-C046D3C9D334}">
      <dgm:prSet/>
      <dgm:spPr/>
      <dgm:t>
        <a:bodyPr/>
        <a:lstStyle/>
        <a:p>
          <a:endParaRPr lang="en-US"/>
        </a:p>
      </dgm:t>
    </dgm:pt>
    <dgm:pt modelId="{2B47D9C5-2E37-4B75-87AD-74DC15ECBDBA}" type="sibTrans" cxnId="{306E5C52-0AA0-4E2F-8BF0-C046D3C9D334}">
      <dgm:prSet/>
      <dgm:spPr/>
      <dgm:t>
        <a:bodyPr/>
        <a:lstStyle/>
        <a:p>
          <a:endParaRPr lang="en-US"/>
        </a:p>
      </dgm:t>
    </dgm:pt>
    <dgm:pt modelId="{1AD7ECD9-E708-4BDE-8CED-4EA7A1981EC0}">
      <dgm:prSet/>
      <dgm:spPr/>
      <dgm:t>
        <a:bodyPr/>
        <a:lstStyle/>
        <a:p>
          <a:r>
            <a:rPr lang="en-US"/>
            <a:t>Special populations – DSPS, EOPS, Equity, Former Foster Youth, etc.</a:t>
          </a:r>
        </a:p>
      </dgm:t>
    </dgm:pt>
    <dgm:pt modelId="{18D83A47-8053-474A-B819-50C6FF5B80D6}" type="parTrans" cxnId="{E36474E8-56F4-4500-879F-8FB992767AD5}">
      <dgm:prSet/>
      <dgm:spPr/>
      <dgm:t>
        <a:bodyPr/>
        <a:lstStyle/>
        <a:p>
          <a:endParaRPr lang="en-US"/>
        </a:p>
      </dgm:t>
    </dgm:pt>
    <dgm:pt modelId="{46838B7E-253F-4E03-A8C5-7EAA6684CF35}" type="sibTrans" cxnId="{E36474E8-56F4-4500-879F-8FB992767AD5}">
      <dgm:prSet/>
      <dgm:spPr/>
      <dgm:t>
        <a:bodyPr/>
        <a:lstStyle/>
        <a:p>
          <a:endParaRPr lang="en-US"/>
        </a:p>
      </dgm:t>
    </dgm:pt>
    <dgm:pt modelId="{70A4E9B9-9FA9-45B5-A655-49F542D9F7B7}">
      <dgm:prSet/>
      <dgm:spPr/>
      <dgm:t>
        <a:bodyPr/>
        <a:lstStyle/>
        <a:p>
          <a:r>
            <a:rPr lang="en-US"/>
            <a:t>WBL, K-12, University representatives</a:t>
          </a:r>
        </a:p>
      </dgm:t>
    </dgm:pt>
    <dgm:pt modelId="{1CB4B454-F9CF-44FA-8CDF-8529A0EEE38F}" type="parTrans" cxnId="{C37E8F1C-4EF3-44BA-9C63-D0B900D749D2}">
      <dgm:prSet/>
      <dgm:spPr/>
      <dgm:t>
        <a:bodyPr/>
        <a:lstStyle/>
        <a:p>
          <a:endParaRPr lang="en-US"/>
        </a:p>
      </dgm:t>
    </dgm:pt>
    <dgm:pt modelId="{C7F71254-89EC-43E5-A244-9D9680B921B3}" type="sibTrans" cxnId="{C37E8F1C-4EF3-44BA-9C63-D0B900D749D2}">
      <dgm:prSet/>
      <dgm:spPr/>
      <dgm:t>
        <a:bodyPr/>
        <a:lstStyle/>
        <a:p>
          <a:endParaRPr lang="en-US"/>
        </a:p>
      </dgm:t>
    </dgm:pt>
    <dgm:pt modelId="{6BEE5AAB-0061-41B9-BABE-BED0302351CC}" type="pres">
      <dgm:prSet presAssocID="{E012E87B-0D9D-490B-8AF4-00CD655C5390}" presName="diagram" presStyleCnt="0">
        <dgm:presLayoutVars>
          <dgm:dir/>
          <dgm:resizeHandles val="exact"/>
        </dgm:presLayoutVars>
      </dgm:prSet>
      <dgm:spPr/>
    </dgm:pt>
    <dgm:pt modelId="{F98986AE-EA5A-47EB-A6AA-8E408EF3C069}" type="pres">
      <dgm:prSet presAssocID="{88884250-FC3D-44B1-875F-BEF008EC4CBB}" presName="node" presStyleLbl="node1" presStyleIdx="0" presStyleCnt="7">
        <dgm:presLayoutVars>
          <dgm:bulletEnabled val="1"/>
        </dgm:presLayoutVars>
      </dgm:prSet>
      <dgm:spPr/>
    </dgm:pt>
    <dgm:pt modelId="{25B383B3-BA81-4D5E-ACB2-97CDCA7C351E}" type="pres">
      <dgm:prSet presAssocID="{0F1EFAB5-1A14-4686-9746-AB56F34FD170}" presName="sibTrans" presStyleCnt="0"/>
      <dgm:spPr/>
    </dgm:pt>
    <dgm:pt modelId="{B9874D8B-C7F0-4822-BB2C-D07C9108A82C}" type="pres">
      <dgm:prSet presAssocID="{3FD67F2B-DEFB-4448-9D82-56223A9C78B2}" presName="node" presStyleLbl="node1" presStyleIdx="1" presStyleCnt="7">
        <dgm:presLayoutVars>
          <dgm:bulletEnabled val="1"/>
        </dgm:presLayoutVars>
      </dgm:prSet>
      <dgm:spPr/>
    </dgm:pt>
    <dgm:pt modelId="{70A7BB21-D383-481A-891D-A68A99A1B2FD}" type="pres">
      <dgm:prSet presAssocID="{A039B0A1-FA11-4C7C-9287-13F54905C3CD}" presName="sibTrans" presStyleCnt="0"/>
      <dgm:spPr/>
    </dgm:pt>
    <dgm:pt modelId="{813FBE9E-FD48-4BD0-AD80-1E32A503A16F}" type="pres">
      <dgm:prSet presAssocID="{FC86703A-4E02-44B4-9DEC-8D824CAC4ECD}" presName="node" presStyleLbl="node1" presStyleIdx="2" presStyleCnt="7">
        <dgm:presLayoutVars>
          <dgm:bulletEnabled val="1"/>
        </dgm:presLayoutVars>
      </dgm:prSet>
      <dgm:spPr/>
    </dgm:pt>
    <dgm:pt modelId="{89E7EEC4-63C7-41F1-8527-6CE4F121A70B}" type="pres">
      <dgm:prSet presAssocID="{9CBDCBAD-A63D-49A9-B59C-D9BA9D487DF4}" presName="sibTrans" presStyleCnt="0"/>
      <dgm:spPr/>
    </dgm:pt>
    <dgm:pt modelId="{436FE33E-62CF-4BC9-897F-E2C953AE0CC2}" type="pres">
      <dgm:prSet presAssocID="{896719A8-6215-4572-A932-C3A7E1226A38}" presName="node" presStyleLbl="node1" presStyleIdx="3" presStyleCnt="7">
        <dgm:presLayoutVars>
          <dgm:bulletEnabled val="1"/>
        </dgm:presLayoutVars>
      </dgm:prSet>
      <dgm:spPr/>
    </dgm:pt>
    <dgm:pt modelId="{AAA8F15D-9F9C-4ACB-857F-7D6957CBADB7}" type="pres">
      <dgm:prSet presAssocID="{DB9B65E1-DC91-4A19-AF7B-B3FC5D717143}" presName="sibTrans" presStyleCnt="0"/>
      <dgm:spPr/>
    </dgm:pt>
    <dgm:pt modelId="{A15C3984-30AF-4571-98A1-3FB8B0514FA8}" type="pres">
      <dgm:prSet presAssocID="{1EB9AEF6-EE6B-4154-B3B2-1EADB6EA0C3C}" presName="node" presStyleLbl="node1" presStyleIdx="4" presStyleCnt="7">
        <dgm:presLayoutVars>
          <dgm:bulletEnabled val="1"/>
        </dgm:presLayoutVars>
      </dgm:prSet>
      <dgm:spPr/>
    </dgm:pt>
    <dgm:pt modelId="{758F691C-64BE-4CF3-861C-0AEF70DB554F}" type="pres">
      <dgm:prSet presAssocID="{2B47D9C5-2E37-4B75-87AD-74DC15ECBDBA}" presName="sibTrans" presStyleCnt="0"/>
      <dgm:spPr/>
    </dgm:pt>
    <dgm:pt modelId="{34D6F196-8054-4AAD-BE2F-831E58C653AB}" type="pres">
      <dgm:prSet presAssocID="{1AD7ECD9-E708-4BDE-8CED-4EA7A1981EC0}" presName="node" presStyleLbl="node1" presStyleIdx="5" presStyleCnt="7">
        <dgm:presLayoutVars>
          <dgm:bulletEnabled val="1"/>
        </dgm:presLayoutVars>
      </dgm:prSet>
      <dgm:spPr/>
    </dgm:pt>
    <dgm:pt modelId="{74237D93-BDDC-4FF5-A1EB-872A9FDEA64C}" type="pres">
      <dgm:prSet presAssocID="{46838B7E-253F-4E03-A8C5-7EAA6684CF35}" presName="sibTrans" presStyleCnt="0"/>
      <dgm:spPr/>
    </dgm:pt>
    <dgm:pt modelId="{3CF50883-F265-480C-BF74-4429365E525E}" type="pres">
      <dgm:prSet presAssocID="{70A4E9B9-9FA9-45B5-A655-49F542D9F7B7}" presName="node" presStyleLbl="node1" presStyleIdx="6" presStyleCnt="7">
        <dgm:presLayoutVars>
          <dgm:bulletEnabled val="1"/>
        </dgm:presLayoutVars>
      </dgm:prSet>
      <dgm:spPr/>
    </dgm:pt>
  </dgm:ptLst>
  <dgm:cxnLst>
    <dgm:cxn modelId="{C37E8F1C-4EF3-44BA-9C63-D0B900D749D2}" srcId="{E012E87B-0D9D-490B-8AF4-00CD655C5390}" destId="{70A4E9B9-9FA9-45B5-A655-49F542D9F7B7}" srcOrd="6" destOrd="0" parTransId="{1CB4B454-F9CF-44FA-8CDF-8529A0EEE38F}" sibTransId="{C7F71254-89EC-43E5-A244-9D9680B921B3}"/>
    <dgm:cxn modelId="{7E6DDF23-71BB-4621-AEE9-60F54088AFEB}" srcId="{E012E87B-0D9D-490B-8AF4-00CD655C5390}" destId="{896719A8-6215-4572-A932-C3A7E1226A38}" srcOrd="3" destOrd="0" parTransId="{7B4FDDBE-5079-465A-889A-F1093C61DE7A}" sibTransId="{DB9B65E1-DC91-4A19-AF7B-B3FC5D717143}"/>
    <dgm:cxn modelId="{46FD2D26-7B20-4E8C-8263-25FFF51BAA76}" type="presOf" srcId="{1AD7ECD9-E708-4BDE-8CED-4EA7A1981EC0}" destId="{34D6F196-8054-4AAD-BE2F-831E58C653AB}" srcOrd="0" destOrd="0" presId="urn:microsoft.com/office/officeart/2005/8/layout/default"/>
    <dgm:cxn modelId="{7EC55E2D-50E4-4628-9AB0-A368A8D15DA9}" srcId="{E012E87B-0D9D-490B-8AF4-00CD655C5390}" destId="{FC86703A-4E02-44B4-9DEC-8D824CAC4ECD}" srcOrd="2" destOrd="0" parTransId="{E333EA9D-6F51-4842-9D25-0F39E4A6C079}" sibTransId="{9CBDCBAD-A63D-49A9-B59C-D9BA9D487DF4}"/>
    <dgm:cxn modelId="{55FD084A-EDEF-4444-BB7E-7E77DE001D74}" type="presOf" srcId="{1EB9AEF6-EE6B-4154-B3B2-1EADB6EA0C3C}" destId="{A15C3984-30AF-4571-98A1-3FB8B0514FA8}" srcOrd="0" destOrd="0" presId="urn:microsoft.com/office/officeart/2005/8/layout/default"/>
    <dgm:cxn modelId="{0634F46A-D552-4A00-9118-35BFDE652E2C}" type="presOf" srcId="{FC86703A-4E02-44B4-9DEC-8D824CAC4ECD}" destId="{813FBE9E-FD48-4BD0-AD80-1E32A503A16F}" srcOrd="0" destOrd="0" presId="urn:microsoft.com/office/officeart/2005/8/layout/default"/>
    <dgm:cxn modelId="{306E5C52-0AA0-4E2F-8BF0-C046D3C9D334}" srcId="{E012E87B-0D9D-490B-8AF4-00CD655C5390}" destId="{1EB9AEF6-EE6B-4154-B3B2-1EADB6EA0C3C}" srcOrd="4" destOrd="0" parTransId="{C02B03A7-4B22-4997-A15A-4E3A78BDDF53}" sibTransId="{2B47D9C5-2E37-4B75-87AD-74DC15ECBDBA}"/>
    <dgm:cxn modelId="{F1CF3086-5F16-4F0E-A770-E66775796E93}" srcId="{E012E87B-0D9D-490B-8AF4-00CD655C5390}" destId="{3FD67F2B-DEFB-4448-9D82-56223A9C78B2}" srcOrd="1" destOrd="0" parTransId="{DD3C17DC-FA82-4AC2-A332-43B745622B46}" sibTransId="{A039B0A1-FA11-4C7C-9287-13F54905C3CD}"/>
    <dgm:cxn modelId="{0C925F99-2023-4C76-8CEA-A42D0A29A923}" type="presOf" srcId="{896719A8-6215-4572-A932-C3A7E1226A38}" destId="{436FE33E-62CF-4BC9-897F-E2C953AE0CC2}" srcOrd="0" destOrd="0" presId="urn:microsoft.com/office/officeart/2005/8/layout/default"/>
    <dgm:cxn modelId="{7FE34EC2-7319-4DEF-B999-5CE359CB560D}" type="presOf" srcId="{88884250-FC3D-44B1-875F-BEF008EC4CBB}" destId="{F98986AE-EA5A-47EB-A6AA-8E408EF3C069}" srcOrd="0" destOrd="0" presId="urn:microsoft.com/office/officeart/2005/8/layout/default"/>
    <dgm:cxn modelId="{4A7148C4-B23A-4773-867A-963C4162FA6B}" type="presOf" srcId="{70A4E9B9-9FA9-45B5-A655-49F542D9F7B7}" destId="{3CF50883-F265-480C-BF74-4429365E525E}" srcOrd="0" destOrd="0" presId="urn:microsoft.com/office/officeart/2005/8/layout/default"/>
    <dgm:cxn modelId="{EB851FE2-8B16-4B6E-A064-32A0600B8E97}" type="presOf" srcId="{3FD67F2B-DEFB-4448-9D82-56223A9C78B2}" destId="{B9874D8B-C7F0-4822-BB2C-D07C9108A82C}" srcOrd="0" destOrd="0" presId="urn:microsoft.com/office/officeart/2005/8/layout/default"/>
    <dgm:cxn modelId="{E36474E8-56F4-4500-879F-8FB992767AD5}" srcId="{E012E87B-0D9D-490B-8AF4-00CD655C5390}" destId="{1AD7ECD9-E708-4BDE-8CED-4EA7A1981EC0}" srcOrd="5" destOrd="0" parTransId="{18D83A47-8053-474A-B819-50C6FF5B80D6}" sibTransId="{46838B7E-253F-4E03-A8C5-7EAA6684CF35}"/>
    <dgm:cxn modelId="{9E0840EB-487D-42E1-A790-BD1A7411C57A}" type="presOf" srcId="{E012E87B-0D9D-490B-8AF4-00CD655C5390}" destId="{6BEE5AAB-0061-41B9-BABE-BED0302351CC}" srcOrd="0" destOrd="0" presId="urn:microsoft.com/office/officeart/2005/8/layout/default"/>
    <dgm:cxn modelId="{EBB26AF8-BFF9-459E-874D-36A7B2891BAF}" srcId="{E012E87B-0D9D-490B-8AF4-00CD655C5390}" destId="{88884250-FC3D-44B1-875F-BEF008EC4CBB}" srcOrd="0" destOrd="0" parTransId="{34A2A7A6-4782-44C0-B72A-1E7D4EA26E5D}" sibTransId="{0F1EFAB5-1A14-4686-9746-AB56F34FD170}"/>
    <dgm:cxn modelId="{1859160A-DA21-4BD1-BB28-92928633A549}" type="presParOf" srcId="{6BEE5AAB-0061-41B9-BABE-BED0302351CC}" destId="{F98986AE-EA5A-47EB-A6AA-8E408EF3C069}" srcOrd="0" destOrd="0" presId="urn:microsoft.com/office/officeart/2005/8/layout/default"/>
    <dgm:cxn modelId="{54CACD4C-61DD-4CAE-9E92-13CF46A01C76}" type="presParOf" srcId="{6BEE5AAB-0061-41B9-BABE-BED0302351CC}" destId="{25B383B3-BA81-4D5E-ACB2-97CDCA7C351E}" srcOrd="1" destOrd="0" presId="urn:microsoft.com/office/officeart/2005/8/layout/default"/>
    <dgm:cxn modelId="{BD92B38D-773E-45D6-9802-1FF4F5F76740}" type="presParOf" srcId="{6BEE5AAB-0061-41B9-BABE-BED0302351CC}" destId="{B9874D8B-C7F0-4822-BB2C-D07C9108A82C}" srcOrd="2" destOrd="0" presId="urn:microsoft.com/office/officeart/2005/8/layout/default"/>
    <dgm:cxn modelId="{57B3FCE4-C0C8-4C22-9A92-5AE8FC4E0540}" type="presParOf" srcId="{6BEE5AAB-0061-41B9-BABE-BED0302351CC}" destId="{70A7BB21-D383-481A-891D-A68A99A1B2FD}" srcOrd="3" destOrd="0" presId="urn:microsoft.com/office/officeart/2005/8/layout/default"/>
    <dgm:cxn modelId="{3E58BC0D-CF75-43B0-AA98-076D63FC0B40}" type="presParOf" srcId="{6BEE5AAB-0061-41B9-BABE-BED0302351CC}" destId="{813FBE9E-FD48-4BD0-AD80-1E32A503A16F}" srcOrd="4" destOrd="0" presId="urn:microsoft.com/office/officeart/2005/8/layout/default"/>
    <dgm:cxn modelId="{2F13B59E-DD09-4307-97D1-EBB38D44F486}" type="presParOf" srcId="{6BEE5AAB-0061-41B9-BABE-BED0302351CC}" destId="{89E7EEC4-63C7-41F1-8527-6CE4F121A70B}" srcOrd="5" destOrd="0" presId="urn:microsoft.com/office/officeart/2005/8/layout/default"/>
    <dgm:cxn modelId="{53CA84D7-F35B-4B20-AD70-35572D4E5837}" type="presParOf" srcId="{6BEE5AAB-0061-41B9-BABE-BED0302351CC}" destId="{436FE33E-62CF-4BC9-897F-E2C953AE0CC2}" srcOrd="6" destOrd="0" presId="urn:microsoft.com/office/officeart/2005/8/layout/default"/>
    <dgm:cxn modelId="{41555EDE-CE69-458D-AB13-EB85A8761327}" type="presParOf" srcId="{6BEE5AAB-0061-41B9-BABE-BED0302351CC}" destId="{AAA8F15D-9F9C-4ACB-857F-7D6957CBADB7}" srcOrd="7" destOrd="0" presId="urn:microsoft.com/office/officeart/2005/8/layout/default"/>
    <dgm:cxn modelId="{6A461E60-70BA-4B7C-ACA0-D87D93B4D279}" type="presParOf" srcId="{6BEE5AAB-0061-41B9-BABE-BED0302351CC}" destId="{A15C3984-30AF-4571-98A1-3FB8B0514FA8}" srcOrd="8" destOrd="0" presId="urn:microsoft.com/office/officeart/2005/8/layout/default"/>
    <dgm:cxn modelId="{BFA75B38-DE96-4C77-B392-48D12CA418AB}" type="presParOf" srcId="{6BEE5AAB-0061-41B9-BABE-BED0302351CC}" destId="{758F691C-64BE-4CF3-861C-0AEF70DB554F}" srcOrd="9" destOrd="0" presId="urn:microsoft.com/office/officeart/2005/8/layout/default"/>
    <dgm:cxn modelId="{4E1737C2-234E-43BD-AEAE-1821A1ACE683}" type="presParOf" srcId="{6BEE5AAB-0061-41B9-BABE-BED0302351CC}" destId="{34D6F196-8054-4AAD-BE2F-831E58C653AB}" srcOrd="10" destOrd="0" presId="urn:microsoft.com/office/officeart/2005/8/layout/default"/>
    <dgm:cxn modelId="{91B13A0D-B510-4348-A0AC-FC9907C3C613}" type="presParOf" srcId="{6BEE5AAB-0061-41B9-BABE-BED0302351CC}" destId="{74237D93-BDDC-4FF5-A1EB-872A9FDEA64C}" srcOrd="11" destOrd="0" presId="urn:microsoft.com/office/officeart/2005/8/layout/default"/>
    <dgm:cxn modelId="{421CBDB8-4CB8-4933-A180-579DFB6DF1BD}" type="presParOf" srcId="{6BEE5AAB-0061-41B9-BABE-BED0302351CC}" destId="{3CF50883-F265-480C-BF74-4429365E525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DBCF35-3D0E-4F6B-B13B-C560F893415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05E7CC3-9294-4453-AA13-2F113AD17FEC}">
      <dgm:prSet/>
      <dgm:spPr/>
      <dgm:t>
        <a:bodyPr/>
        <a:lstStyle/>
        <a:p>
          <a:pPr>
            <a:lnSpc>
              <a:spcPct val="100000"/>
            </a:lnSpc>
          </a:pPr>
          <a:r>
            <a:rPr lang="en-US"/>
            <a:t>Committee meets a minimum of once a year</a:t>
          </a:r>
        </a:p>
      </dgm:t>
    </dgm:pt>
    <dgm:pt modelId="{81B577C1-B52C-4B20-A704-8A26088971A7}" type="parTrans" cxnId="{B9D0CB56-7E3C-4A55-B144-B6E0928A82CF}">
      <dgm:prSet/>
      <dgm:spPr/>
      <dgm:t>
        <a:bodyPr/>
        <a:lstStyle/>
        <a:p>
          <a:endParaRPr lang="en-US"/>
        </a:p>
      </dgm:t>
    </dgm:pt>
    <dgm:pt modelId="{9C6BB1A9-40D9-44E5-95B1-FC000D134DDA}" type="sibTrans" cxnId="{B9D0CB56-7E3C-4A55-B144-B6E0928A82CF}">
      <dgm:prSet/>
      <dgm:spPr/>
      <dgm:t>
        <a:bodyPr/>
        <a:lstStyle/>
        <a:p>
          <a:endParaRPr lang="en-US"/>
        </a:p>
      </dgm:t>
    </dgm:pt>
    <dgm:pt modelId="{10842285-97D0-4EF0-95AD-BAB3E45264F3}">
      <dgm:prSet/>
      <dgm:spPr/>
      <dgm:t>
        <a:bodyPr/>
        <a:lstStyle/>
        <a:p>
          <a:pPr>
            <a:lnSpc>
              <a:spcPct val="100000"/>
            </a:lnSpc>
          </a:pPr>
          <a:r>
            <a:rPr lang="en-US"/>
            <a:t>Membership list</a:t>
          </a:r>
        </a:p>
      </dgm:t>
    </dgm:pt>
    <dgm:pt modelId="{326CA86B-D01A-4402-8B8F-F53A0760CB7C}" type="parTrans" cxnId="{17B02D76-20A4-43B0-B09B-8258EE230DD0}">
      <dgm:prSet/>
      <dgm:spPr/>
      <dgm:t>
        <a:bodyPr/>
        <a:lstStyle/>
        <a:p>
          <a:endParaRPr lang="en-US"/>
        </a:p>
      </dgm:t>
    </dgm:pt>
    <dgm:pt modelId="{ECB311B4-AB9C-48D4-A9DC-240CA33C4255}" type="sibTrans" cxnId="{17B02D76-20A4-43B0-B09B-8258EE230DD0}">
      <dgm:prSet/>
      <dgm:spPr/>
      <dgm:t>
        <a:bodyPr/>
        <a:lstStyle/>
        <a:p>
          <a:endParaRPr lang="en-US"/>
        </a:p>
      </dgm:t>
    </dgm:pt>
    <dgm:pt modelId="{A7DEA567-B29A-4906-8B9B-7CE1F636200F}">
      <dgm:prSet/>
      <dgm:spPr/>
      <dgm:t>
        <a:bodyPr/>
        <a:lstStyle/>
        <a:p>
          <a:pPr>
            <a:lnSpc>
              <a:spcPct val="100000"/>
            </a:lnSpc>
          </a:pPr>
          <a:r>
            <a:rPr lang="en-US"/>
            <a:t>Meeting agendas</a:t>
          </a:r>
        </a:p>
      </dgm:t>
    </dgm:pt>
    <dgm:pt modelId="{9914F3BE-BDFD-4E8B-AAE8-00D872B4A7DB}" type="parTrans" cxnId="{1706613D-8470-4040-9726-A7E18F54E195}">
      <dgm:prSet/>
      <dgm:spPr/>
      <dgm:t>
        <a:bodyPr/>
        <a:lstStyle/>
        <a:p>
          <a:endParaRPr lang="en-US"/>
        </a:p>
      </dgm:t>
    </dgm:pt>
    <dgm:pt modelId="{5CB173E0-B9C4-4E1F-9C0E-D501C7A1BC0F}" type="sibTrans" cxnId="{1706613D-8470-4040-9726-A7E18F54E195}">
      <dgm:prSet/>
      <dgm:spPr/>
      <dgm:t>
        <a:bodyPr/>
        <a:lstStyle/>
        <a:p>
          <a:endParaRPr lang="en-US"/>
        </a:p>
      </dgm:t>
    </dgm:pt>
    <dgm:pt modelId="{82260079-F876-4964-9A13-49E62EFE95C8}">
      <dgm:prSet/>
      <dgm:spPr/>
      <dgm:t>
        <a:bodyPr/>
        <a:lstStyle/>
        <a:p>
          <a:pPr>
            <a:lnSpc>
              <a:spcPct val="100000"/>
            </a:lnSpc>
          </a:pPr>
          <a:r>
            <a:rPr lang="en-US"/>
            <a:t>Meeting minutes</a:t>
          </a:r>
        </a:p>
      </dgm:t>
    </dgm:pt>
    <dgm:pt modelId="{B49A7665-E158-4EEB-A4FF-C5C48DB7F011}" type="parTrans" cxnId="{42CA0445-15CB-4BE3-8A55-EC94771922FA}">
      <dgm:prSet/>
      <dgm:spPr/>
      <dgm:t>
        <a:bodyPr/>
        <a:lstStyle/>
        <a:p>
          <a:endParaRPr lang="en-US"/>
        </a:p>
      </dgm:t>
    </dgm:pt>
    <dgm:pt modelId="{111E8EBB-84CC-4BED-90E7-8E647F01CCD8}" type="sibTrans" cxnId="{42CA0445-15CB-4BE3-8A55-EC94771922FA}">
      <dgm:prSet/>
      <dgm:spPr/>
      <dgm:t>
        <a:bodyPr/>
        <a:lstStyle/>
        <a:p>
          <a:endParaRPr lang="en-US"/>
        </a:p>
      </dgm:t>
    </dgm:pt>
    <dgm:pt modelId="{E1C6E9B1-8643-4C04-8EDC-5A5F13D16597}">
      <dgm:prSet/>
      <dgm:spPr/>
      <dgm:t>
        <a:bodyPr/>
        <a:lstStyle/>
        <a:p>
          <a:pPr>
            <a:lnSpc>
              <a:spcPct val="100000"/>
            </a:lnSpc>
          </a:pPr>
          <a:r>
            <a:rPr lang="en-US"/>
            <a:t>Evidence of participation</a:t>
          </a:r>
        </a:p>
      </dgm:t>
    </dgm:pt>
    <dgm:pt modelId="{D59B5921-CAE4-48A3-BBD8-5CB4BB121F5A}" type="parTrans" cxnId="{6E376487-B31B-40F5-B6DC-87701F26F123}">
      <dgm:prSet/>
      <dgm:spPr/>
      <dgm:t>
        <a:bodyPr/>
        <a:lstStyle/>
        <a:p>
          <a:endParaRPr lang="en-US"/>
        </a:p>
      </dgm:t>
    </dgm:pt>
    <dgm:pt modelId="{5617FB48-3C43-4DAD-A0D5-E63B6D4F1985}" type="sibTrans" cxnId="{6E376487-B31B-40F5-B6DC-87701F26F123}">
      <dgm:prSet/>
      <dgm:spPr/>
      <dgm:t>
        <a:bodyPr/>
        <a:lstStyle/>
        <a:p>
          <a:endParaRPr lang="en-US"/>
        </a:p>
      </dgm:t>
    </dgm:pt>
    <dgm:pt modelId="{7E17DA6A-F513-485F-9100-572C7711E9FC}">
      <dgm:prSet/>
      <dgm:spPr/>
      <dgm:t>
        <a:bodyPr/>
        <a:lstStyle/>
        <a:p>
          <a:pPr>
            <a:lnSpc>
              <a:spcPct val="100000"/>
            </a:lnSpc>
          </a:pPr>
          <a:r>
            <a:rPr lang="en-US" dirty="0">
              <a:highlight>
                <a:srgbClr val="00FFFF"/>
              </a:highlight>
            </a:rPr>
            <a:t>Degrees and certificates – course and program descriptions with learning outcomes</a:t>
          </a:r>
        </a:p>
      </dgm:t>
    </dgm:pt>
    <dgm:pt modelId="{3F3B1F63-68E7-49A5-8584-43569369527F}" type="parTrans" cxnId="{9251EC82-9EC4-450F-B24E-9B6EBEE8272F}">
      <dgm:prSet/>
      <dgm:spPr/>
      <dgm:t>
        <a:bodyPr/>
        <a:lstStyle/>
        <a:p>
          <a:endParaRPr lang="en-US"/>
        </a:p>
      </dgm:t>
    </dgm:pt>
    <dgm:pt modelId="{89B55E0D-B498-47DF-A613-84F1E9533CEF}" type="sibTrans" cxnId="{9251EC82-9EC4-450F-B24E-9B6EBEE8272F}">
      <dgm:prSet/>
      <dgm:spPr/>
      <dgm:t>
        <a:bodyPr/>
        <a:lstStyle/>
        <a:p>
          <a:endParaRPr lang="en-US"/>
        </a:p>
      </dgm:t>
    </dgm:pt>
    <dgm:pt modelId="{0384A76A-4DFF-4BFD-991E-5E3071C4CB2A}">
      <dgm:prSet/>
      <dgm:spPr/>
      <dgm:t>
        <a:bodyPr/>
        <a:lstStyle/>
        <a:p>
          <a:pPr>
            <a:lnSpc>
              <a:spcPct val="100000"/>
            </a:lnSpc>
          </a:pPr>
          <a:r>
            <a:rPr lang="en-US" dirty="0">
              <a:highlight>
                <a:srgbClr val="00FFFF"/>
              </a:highlight>
            </a:rPr>
            <a:t>Degree and certificate student data – completion, success, retention, demographics</a:t>
          </a:r>
        </a:p>
      </dgm:t>
    </dgm:pt>
    <dgm:pt modelId="{BB96B386-46FC-4703-AF9B-A1D740DA2191}" type="parTrans" cxnId="{DD8CEBA1-A5D6-4F53-999D-935DBE82D076}">
      <dgm:prSet/>
      <dgm:spPr/>
      <dgm:t>
        <a:bodyPr/>
        <a:lstStyle/>
        <a:p>
          <a:endParaRPr lang="en-US"/>
        </a:p>
      </dgm:t>
    </dgm:pt>
    <dgm:pt modelId="{FF35455E-D012-4858-8E09-95A2A757BE90}" type="sibTrans" cxnId="{DD8CEBA1-A5D6-4F53-999D-935DBE82D076}">
      <dgm:prSet/>
      <dgm:spPr/>
      <dgm:t>
        <a:bodyPr/>
        <a:lstStyle/>
        <a:p>
          <a:endParaRPr lang="en-US"/>
        </a:p>
      </dgm:t>
    </dgm:pt>
    <dgm:pt modelId="{24136578-B8C9-4511-BD6B-AD63DF877A65}">
      <dgm:prSet/>
      <dgm:spPr/>
      <dgm:t>
        <a:bodyPr/>
        <a:lstStyle/>
        <a:p>
          <a:pPr>
            <a:lnSpc>
              <a:spcPct val="100000"/>
            </a:lnSpc>
          </a:pPr>
          <a:r>
            <a:rPr lang="en-US"/>
            <a:t>Employer responsibilities provided to members</a:t>
          </a:r>
        </a:p>
      </dgm:t>
    </dgm:pt>
    <dgm:pt modelId="{C261C9F3-CD69-4290-B381-3F0C05F59DFB}" type="parTrans" cxnId="{114AE19F-9D65-42CE-9888-5A8E066EFB52}">
      <dgm:prSet/>
      <dgm:spPr/>
      <dgm:t>
        <a:bodyPr/>
        <a:lstStyle/>
        <a:p>
          <a:endParaRPr lang="en-US"/>
        </a:p>
      </dgm:t>
    </dgm:pt>
    <dgm:pt modelId="{DBC94A3C-147B-492B-AA61-87E27AEE5312}" type="sibTrans" cxnId="{114AE19F-9D65-42CE-9888-5A8E066EFB52}">
      <dgm:prSet/>
      <dgm:spPr/>
      <dgm:t>
        <a:bodyPr/>
        <a:lstStyle/>
        <a:p>
          <a:endParaRPr lang="en-US"/>
        </a:p>
      </dgm:t>
    </dgm:pt>
    <dgm:pt modelId="{2160F964-B5D5-46D1-8ACA-CC36D0EB0D32}" type="pres">
      <dgm:prSet presAssocID="{60DBCF35-3D0E-4F6B-B13B-C560F893415B}" presName="root" presStyleCnt="0">
        <dgm:presLayoutVars>
          <dgm:dir/>
          <dgm:resizeHandles val="exact"/>
        </dgm:presLayoutVars>
      </dgm:prSet>
      <dgm:spPr/>
    </dgm:pt>
    <dgm:pt modelId="{F9B666D8-46D7-4A7D-BB56-30FA0833A75D}" type="pres">
      <dgm:prSet presAssocID="{905E7CC3-9294-4453-AA13-2F113AD17FEC}" presName="compNode" presStyleCnt="0"/>
      <dgm:spPr/>
    </dgm:pt>
    <dgm:pt modelId="{A8B99072-7292-4D6D-9021-2C41580FC66F}" type="pres">
      <dgm:prSet presAssocID="{905E7CC3-9294-4453-AA13-2F113AD17FEC}" presName="bgRect" presStyleLbl="bgShp" presStyleIdx="0" presStyleCnt="8"/>
      <dgm:spPr/>
    </dgm:pt>
    <dgm:pt modelId="{0198FEDF-8403-4D6F-A2CE-8227D2EBB345}" type="pres">
      <dgm:prSet presAssocID="{905E7CC3-9294-4453-AA13-2F113AD17FEC}"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eting"/>
        </a:ext>
      </dgm:extLst>
    </dgm:pt>
    <dgm:pt modelId="{D04FDA7D-E374-405E-92FC-CE6ED03EC66B}" type="pres">
      <dgm:prSet presAssocID="{905E7CC3-9294-4453-AA13-2F113AD17FEC}" presName="spaceRect" presStyleCnt="0"/>
      <dgm:spPr/>
    </dgm:pt>
    <dgm:pt modelId="{730CED36-26E0-4267-BFCA-A65E806EBDE4}" type="pres">
      <dgm:prSet presAssocID="{905E7CC3-9294-4453-AA13-2F113AD17FEC}" presName="parTx" presStyleLbl="revTx" presStyleIdx="0" presStyleCnt="8">
        <dgm:presLayoutVars>
          <dgm:chMax val="0"/>
          <dgm:chPref val="0"/>
        </dgm:presLayoutVars>
      </dgm:prSet>
      <dgm:spPr/>
    </dgm:pt>
    <dgm:pt modelId="{E16491DC-EC92-470B-BE71-8B81A3717C26}" type="pres">
      <dgm:prSet presAssocID="{9C6BB1A9-40D9-44E5-95B1-FC000D134DDA}" presName="sibTrans" presStyleCnt="0"/>
      <dgm:spPr/>
    </dgm:pt>
    <dgm:pt modelId="{F9DA2D29-2C11-46E2-8529-7FE39E7DC1C4}" type="pres">
      <dgm:prSet presAssocID="{10842285-97D0-4EF0-95AD-BAB3E45264F3}" presName="compNode" presStyleCnt="0"/>
      <dgm:spPr/>
    </dgm:pt>
    <dgm:pt modelId="{7D03F13A-2193-4CE7-837F-471C3CC60B7A}" type="pres">
      <dgm:prSet presAssocID="{10842285-97D0-4EF0-95AD-BAB3E45264F3}" presName="bgRect" presStyleLbl="bgShp" presStyleIdx="1" presStyleCnt="8"/>
      <dgm:spPr/>
    </dgm:pt>
    <dgm:pt modelId="{2BA9FBE6-10DA-4E21-BC3A-0DCBADA6DCBC}" type="pres">
      <dgm:prSet presAssocID="{10842285-97D0-4EF0-95AD-BAB3E45264F3}"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0E927EB4-2B7A-441D-AB29-A8A26CC9D225}" type="pres">
      <dgm:prSet presAssocID="{10842285-97D0-4EF0-95AD-BAB3E45264F3}" presName="spaceRect" presStyleCnt="0"/>
      <dgm:spPr/>
    </dgm:pt>
    <dgm:pt modelId="{A8EDA86C-2200-43B4-95EC-18D047C18FB8}" type="pres">
      <dgm:prSet presAssocID="{10842285-97D0-4EF0-95AD-BAB3E45264F3}" presName="parTx" presStyleLbl="revTx" presStyleIdx="1" presStyleCnt="8">
        <dgm:presLayoutVars>
          <dgm:chMax val="0"/>
          <dgm:chPref val="0"/>
        </dgm:presLayoutVars>
      </dgm:prSet>
      <dgm:spPr/>
    </dgm:pt>
    <dgm:pt modelId="{29FF8F1E-2633-42F2-AF59-7D4635B25FD0}" type="pres">
      <dgm:prSet presAssocID="{ECB311B4-AB9C-48D4-A9DC-240CA33C4255}" presName="sibTrans" presStyleCnt="0"/>
      <dgm:spPr/>
    </dgm:pt>
    <dgm:pt modelId="{36240CF0-9CA7-480B-806F-CE5BDCA47FE4}" type="pres">
      <dgm:prSet presAssocID="{A7DEA567-B29A-4906-8B9B-7CE1F636200F}" presName="compNode" presStyleCnt="0"/>
      <dgm:spPr/>
    </dgm:pt>
    <dgm:pt modelId="{F31C0CA1-A1AD-48A0-B89B-662CD111670B}" type="pres">
      <dgm:prSet presAssocID="{A7DEA567-B29A-4906-8B9B-7CE1F636200F}" presName="bgRect" presStyleLbl="bgShp" presStyleIdx="2" presStyleCnt="8"/>
      <dgm:spPr/>
    </dgm:pt>
    <dgm:pt modelId="{1EF39A00-1F5D-4BCA-81A8-BB52AAB40927}" type="pres">
      <dgm:prSet presAssocID="{A7DEA567-B29A-4906-8B9B-7CE1F636200F}"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 List"/>
        </a:ext>
      </dgm:extLst>
    </dgm:pt>
    <dgm:pt modelId="{06F69495-7E4C-41B0-9542-2DA1D7571783}" type="pres">
      <dgm:prSet presAssocID="{A7DEA567-B29A-4906-8B9B-7CE1F636200F}" presName="spaceRect" presStyleCnt="0"/>
      <dgm:spPr/>
    </dgm:pt>
    <dgm:pt modelId="{326BB3CA-ADA4-441D-A872-BE6179F966F1}" type="pres">
      <dgm:prSet presAssocID="{A7DEA567-B29A-4906-8B9B-7CE1F636200F}" presName="parTx" presStyleLbl="revTx" presStyleIdx="2" presStyleCnt="8">
        <dgm:presLayoutVars>
          <dgm:chMax val="0"/>
          <dgm:chPref val="0"/>
        </dgm:presLayoutVars>
      </dgm:prSet>
      <dgm:spPr/>
    </dgm:pt>
    <dgm:pt modelId="{6698B6EB-CF6A-4465-A949-4811067FA400}" type="pres">
      <dgm:prSet presAssocID="{5CB173E0-B9C4-4E1F-9C0E-D501C7A1BC0F}" presName="sibTrans" presStyleCnt="0"/>
      <dgm:spPr/>
    </dgm:pt>
    <dgm:pt modelId="{C2DBA3F7-10CB-4E92-8240-F8AF6EFAC6B6}" type="pres">
      <dgm:prSet presAssocID="{82260079-F876-4964-9A13-49E62EFE95C8}" presName="compNode" presStyleCnt="0"/>
      <dgm:spPr/>
    </dgm:pt>
    <dgm:pt modelId="{6D30A59B-836A-40B9-8F64-597D851BDB73}" type="pres">
      <dgm:prSet presAssocID="{82260079-F876-4964-9A13-49E62EFE95C8}" presName="bgRect" presStyleLbl="bgShp" presStyleIdx="3" presStyleCnt="8"/>
      <dgm:spPr/>
    </dgm:pt>
    <dgm:pt modelId="{573735D5-8306-4EB7-B908-0D165175B6A1}" type="pres">
      <dgm:prSet presAssocID="{82260079-F876-4964-9A13-49E62EFE95C8}"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opwatch"/>
        </a:ext>
      </dgm:extLst>
    </dgm:pt>
    <dgm:pt modelId="{8D47175E-7618-4A46-9474-DCC69B3EA636}" type="pres">
      <dgm:prSet presAssocID="{82260079-F876-4964-9A13-49E62EFE95C8}" presName="spaceRect" presStyleCnt="0"/>
      <dgm:spPr/>
    </dgm:pt>
    <dgm:pt modelId="{106B0482-6592-41E2-841B-27748FA24DE3}" type="pres">
      <dgm:prSet presAssocID="{82260079-F876-4964-9A13-49E62EFE95C8}" presName="parTx" presStyleLbl="revTx" presStyleIdx="3" presStyleCnt="8">
        <dgm:presLayoutVars>
          <dgm:chMax val="0"/>
          <dgm:chPref val="0"/>
        </dgm:presLayoutVars>
      </dgm:prSet>
      <dgm:spPr/>
    </dgm:pt>
    <dgm:pt modelId="{D73A94FF-F0CA-4562-9EC3-E7BF67588713}" type="pres">
      <dgm:prSet presAssocID="{111E8EBB-84CC-4BED-90E7-8E647F01CCD8}" presName="sibTrans" presStyleCnt="0"/>
      <dgm:spPr/>
    </dgm:pt>
    <dgm:pt modelId="{7E9F3099-B5BD-4C3D-B397-B864612DCF9E}" type="pres">
      <dgm:prSet presAssocID="{E1C6E9B1-8643-4C04-8EDC-5A5F13D16597}" presName="compNode" presStyleCnt="0"/>
      <dgm:spPr/>
    </dgm:pt>
    <dgm:pt modelId="{31639A0D-1500-4F19-BD72-1DDCAC24327F}" type="pres">
      <dgm:prSet presAssocID="{E1C6E9B1-8643-4C04-8EDC-5A5F13D16597}" presName="bgRect" presStyleLbl="bgShp" presStyleIdx="4" presStyleCnt="8"/>
      <dgm:spPr/>
    </dgm:pt>
    <dgm:pt modelId="{11D693BA-FF8F-4239-B68F-7CBB4609BEC1}" type="pres">
      <dgm:prSet presAssocID="{E1C6E9B1-8643-4C04-8EDC-5A5F13D16597}"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agnifying glass"/>
        </a:ext>
      </dgm:extLst>
    </dgm:pt>
    <dgm:pt modelId="{25CBDD1A-61A6-4BA0-AB67-DC195AB853DA}" type="pres">
      <dgm:prSet presAssocID="{E1C6E9B1-8643-4C04-8EDC-5A5F13D16597}" presName="spaceRect" presStyleCnt="0"/>
      <dgm:spPr/>
    </dgm:pt>
    <dgm:pt modelId="{0CD2AB30-AF50-4FC2-8DF4-6020999534A5}" type="pres">
      <dgm:prSet presAssocID="{E1C6E9B1-8643-4C04-8EDC-5A5F13D16597}" presName="parTx" presStyleLbl="revTx" presStyleIdx="4" presStyleCnt="8">
        <dgm:presLayoutVars>
          <dgm:chMax val="0"/>
          <dgm:chPref val="0"/>
        </dgm:presLayoutVars>
      </dgm:prSet>
      <dgm:spPr/>
    </dgm:pt>
    <dgm:pt modelId="{9F52B76D-ECD0-4048-82AD-C8F529F3B4CD}" type="pres">
      <dgm:prSet presAssocID="{5617FB48-3C43-4DAD-A0D5-E63B6D4F1985}" presName="sibTrans" presStyleCnt="0"/>
      <dgm:spPr/>
    </dgm:pt>
    <dgm:pt modelId="{D7913DBF-2514-4F7C-BA1E-0A85A432F377}" type="pres">
      <dgm:prSet presAssocID="{7E17DA6A-F513-485F-9100-572C7711E9FC}" presName="compNode" presStyleCnt="0"/>
      <dgm:spPr/>
    </dgm:pt>
    <dgm:pt modelId="{B49A341A-CF76-4BDE-AA67-FECEFFCFAEE1}" type="pres">
      <dgm:prSet presAssocID="{7E17DA6A-F513-485F-9100-572C7711E9FC}" presName="bgRect" presStyleLbl="bgShp" presStyleIdx="5" presStyleCnt="8"/>
      <dgm:spPr/>
    </dgm:pt>
    <dgm:pt modelId="{C577B0B2-423A-4456-A35F-58AAB8ADC966}" type="pres">
      <dgm:prSet presAssocID="{7E17DA6A-F513-485F-9100-572C7711E9FC}"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Diploma"/>
        </a:ext>
      </dgm:extLst>
    </dgm:pt>
    <dgm:pt modelId="{D332168B-8A1A-4986-ADE8-92990F4302DA}" type="pres">
      <dgm:prSet presAssocID="{7E17DA6A-F513-485F-9100-572C7711E9FC}" presName="spaceRect" presStyleCnt="0"/>
      <dgm:spPr/>
    </dgm:pt>
    <dgm:pt modelId="{AA716E39-9273-40B8-9FD4-BF6922598F5E}" type="pres">
      <dgm:prSet presAssocID="{7E17DA6A-F513-485F-9100-572C7711E9FC}" presName="parTx" presStyleLbl="revTx" presStyleIdx="5" presStyleCnt="8">
        <dgm:presLayoutVars>
          <dgm:chMax val="0"/>
          <dgm:chPref val="0"/>
        </dgm:presLayoutVars>
      </dgm:prSet>
      <dgm:spPr/>
    </dgm:pt>
    <dgm:pt modelId="{06093358-F365-4D6E-978F-C8439DD9D8B4}" type="pres">
      <dgm:prSet presAssocID="{89B55E0D-B498-47DF-A613-84F1E9533CEF}" presName="sibTrans" presStyleCnt="0"/>
      <dgm:spPr/>
    </dgm:pt>
    <dgm:pt modelId="{39D89070-F903-415E-8B24-1EA2A21D3244}" type="pres">
      <dgm:prSet presAssocID="{0384A76A-4DFF-4BFD-991E-5E3071C4CB2A}" presName="compNode" presStyleCnt="0"/>
      <dgm:spPr/>
    </dgm:pt>
    <dgm:pt modelId="{D08141EA-2E7E-4025-A0E9-8EE98BCE5065}" type="pres">
      <dgm:prSet presAssocID="{0384A76A-4DFF-4BFD-991E-5E3071C4CB2A}" presName="bgRect" presStyleLbl="bgShp" presStyleIdx="6" presStyleCnt="8"/>
      <dgm:spPr/>
    </dgm:pt>
    <dgm:pt modelId="{C8CEF4F1-B63A-401F-990F-ADD0D022FD72}" type="pres">
      <dgm:prSet presAssocID="{0384A76A-4DFF-4BFD-991E-5E3071C4CB2A}"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Diploma Roll"/>
        </a:ext>
      </dgm:extLst>
    </dgm:pt>
    <dgm:pt modelId="{1AFB16D7-A1B7-4B3A-BB3E-D659B6C0E63A}" type="pres">
      <dgm:prSet presAssocID="{0384A76A-4DFF-4BFD-991E-5E3071C4CB2A}" presName="spaceRect" presStyleCnt="0"/>
      <dgm:spPr/>
    </dgm:pt>
    <dgm:pt modelId="{1863180A-B07B-4022-9C20-41DFDF165062}" type="pres">
      <dgm:prSet presAssocID="{0384A76A-4DFF-4BFD-991E-5E3071C4CB2A}" presName="parTx" presStyleLbl="revTx" presStyleIdx="6" presStyleCnt="8">
        <dgm:presLayoutVars>
          <dgm:chMax val="0"/>
          <dgm:chPref val="0"/>
        </dgm:presLayoutVars>
      </dgm:prSet>
      <dgm:spPr/>
    </dgm:pt>
    <dgm:pt modelId="{F7C36269-2853-4BDF-8D55-CDBE3A4DEEF5}" type="pres">
      <dgm:prSet presAssocID="{FF35455E-D012-4858-8E09-95A2A757BE90}" presName="sibTrans" presStyleCnt="0"/>
      <dgm:spPr/>
    </dgm:pt>
    <dgm:pt modelId="{6B336B62-0EAC-4B14-9D76-F4454228B1B4}" type="pres">
      <dgm:prSet presAssocID="{24136578-B8C9-4511-BD6B-AD63DF877A65}" presName="compNode" presStyleCnt="0"/>
      <dgm:spPr/>
    </dgm:pt>
    <dgm:pt modelId="{0537009A-DFC3-482F-A5DC-8167F703A537}" type="pres">
      <dgm:prSet presAssocID="{24136578-B8C9-4511-BD6B-AD63DF877A65}" presName="bgRect" presStyleLbl="bgShp" presStyleIdx="7" presStyleCnt="8"/>
      <dgm:spPr/>
    </dgm:pt>
    <dgm:pt modelId="{8119B60F-50CA-422B-BAE1-3219F10DEEDA}" type="pres">
      <dgm:prSet presAssocID="{24136578-B8C9-4511-BD6B-AD63DF877A65}"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Users"/>
        </a:ext>
      </dgm:extLst>
    </dgm:pt>
    <dgm:pt modelId="{A0B54F54-8EF6-4B5F-8F99-6472AF144575}" type="pres">
      <dgm:prSet presAssocID="{24136578-B8C9-4511-BD6B-AD63DF877A65}" presName="spaceRect" presStyleCnt="0"/>
      <dgm:spPr/>
    </dgm:pt>
    <dgm:pt modelId="{A2E05C6A-442E-494B-BEEF-6E188703FCA3}" type="pres">
      <dgm:prSet presAssocID="{24136578-B8C9-4511-BD6B-AD63DF877A65}" presName="parTx" presStyleLbl="revTx" presStyleIdx="7" presStyleCnt="8">
        <dgm:presLayoutVars>
          <dgm:chMax val="0"/>
          <dgm:chPref val="0"/>
        </dgm:presLayoutVars>
      </dgm:prSet>
      <dgm:spPr/>
    </dgm:pt>
  </dgm:ptLst>
  <dgm:cxnLst>
    <dgm:cxn modelId="{DF21D100-F671-4BB7-B9B3-6110E80C0A65}" type="presOf" srcId="{0384A76A-4DFF-4BFD-991E-5E3071C4CB2A}" destId="{1863180A-B07B-4022-9C20-41DFDF165062}" srcOrd="0" destOrd="0" presId="urn:microsoft.com/office/officeart/2018/2/layout/IconVerticalSolidList"/>
    <dgm:cxn modelId="{960D9B15-2733-461C-956F-F44F8AE59B28}" type="presOf" srcId="{E1C6E9B1-8643-4C04-8EDC-5A5F13D16597}" destId="{0CD2AB30-AF50-4FC2-8DF4-6020999534A5}" srcOrd="0" destOrd="0" presId="urn:microsoft.com/office/officeart/2018/2/layout/IconVerticalSolidList"/>
    <dgm:cxn modelId="{1706613D-8470-4040-9726-A7E18F54E195}" srcId="{60DBCF35-3D0E-4F6B-B13B-C560F893415B}" destId="{A7DEA567-B29A-4906-8B9B-7CE1F636200F}" srcOrd="2" destOrd="0" parTransId="{9914F3BE-BDFD-4E8B-AAE8-00D872B4A7DB}" sibTransId="{5CB173E0-B9C4-4E1F-9C0E-D501C7A1BC0F}"/>
    <dgm:cxn modelId="{7D3F0A5E-B842-4EC5-A7B2-514C3B9BEE0A}" type="presOf" srcId="{10842285-97D0-4EF0-95AD-BAB3E45264F3}" destId="{A8EDA86C-2200-43B4-95EC-18D047C18FB8}" srcOrd="0" destOrd="0" presId="urn:microsoft.com/office/officeart/2018/2/layout/IconVerticalSolidList"/>
    <dgm:cxn modelId="{42CA0445-15CB-4BE3-8A55-EC94771922FA}" srcId="{60DBCF35-3D0E-4F6B-B13B-C560F893415B}" destId="{82260079-F876-4964-9A13-49E62EFE95C8}" srcOrd="3" destOrd="0" parTransId="{B49A7665-E158-4EEB-A4FF-C5C48DB7F011}" sibTransId="{111E8EBB-84CC-4BED-90E7-8E647F01CCD8}"/>
    <dgm:cxn modelId="{17B02D76-20A4-43B0-B09B-8258EE230DD0}" srcId="{60DBCF35-3D0E-4F6B-B13B-C560F893415B}" destId="{10842285-97D0-4EF0-95AD-BAB3E45264F3}" srcOrd="1" destOrd="0" parTransId="{326CA86B-D01A-4402-8B8F-F53A0760CB7C}" sibTransId="{ECB311B4-AB9C-48D4-A9DC-240CA33C4255}"/>
    <dgm:cxn modelId="{B9D0CB56-7E3C-4A55-B144-B6E0928A82CF}" srcId="{60DBCF35-3D0E-4F6B-B13B-C560F893415B}" destId="{905E7CC3-9294-4453-AA13-2F113AD17FEC}" srcOrd="0" destOrd="0" parTransId="{81B577C1-B52C-4B20-A704-8A26088971A7}" sibTransId="{9C6BB1A9-40D9-44E5-95B1-FC000D134DDA}"/>
    <dgm:cxn modelId="{4BA5205A-19D6-4DA1-9B45-AB982EEEA90B}" type="presOf" srcId="{24136578-B8C9-4511-BD6B-AD63DF877A65}" destId="{A2E05C6A-442E-494B-BEEF-6E188703FCA3}" srcOrd="0" destOrd="0" presId="urn:microsoft.com/office/officeart/2018/2/layout/IconVerticalSolidList"/>
    <dgm:cxn modelId="{9251EC82-9EC4-450F-B24E-9B6EBEE8272F}" srcId="{60DBCF35-3D0E-4F6B-B13B-C560F893415B}" destId="{7E17DA6A-F513-485F-9100-572C7711E9FC}" srcOrd="5" destOrd="0" parTransId="{3F3B1F63-68E7-49A5-8584-43569369527F}" sibTransId="{89B55E0D-B498-47DF-A613-84F1E9533CEF}"/>
    <dgm:cxn modelId="{6E376487-B31B-40F5-B6DC-87701F26F123}" srcId="{60DBCF35-3D0E-4F6B-B13B-C560F893415B}" destId="{E1C6E9B1-8643-4C04-8EDC-5A5F13D16597}" srcOrd="4" destOrd="0" parTransId="{D59B5921-CAE4-48A3-BBD8-5CB4BB121F5A}" sibTransId="{5617FB48-3C43-4DAD-A0D5-E63B6D4F1985}"/>
    <dgm:cxn modelId="{114AE19F-9D65-42CE-9888-5A8E066EFB52}" srcId="{60DBCF35-3D0E-4F6B-B13B-C560F893415B}" destId="{24136578-B8C9-4511-BD6B-AD63DF877A65}" srcOrd="7" destOrd="0" parTransId="{C261C9F3-CD69-4290-B381-3F0C05F59DFB}" sibTransId="{DBC94A3C-147B-492B-AA61-87E27AEE5312}"/>
    <dgm:cxn modelId="{DD8CEBA1-A5D6-4F53-999D-935DBE82D076}" srcId="{60DBCF35-3D0E-4F6B-B13B-C560F893415B}" destId="{0384A76A-4DFF-4BFD-991E-5E3071C4CB2A}" srcOrd="6" destOrd="0" parTransId="{BB96B386-46FC-4703-AF9B-A1D740DA2191}" sibTransId="{FF35455E-D012-4858-8E09-95A2A757BE90}"/>
    <dgm:cxn modelId="{B92723B8-5420-4EAC-B82A-03588545E696}" type="presOf" srcId="{7E17DA6A-F513-485F-9100-572C7711E9FC}" destId="{AA716E39-9273-40B8-9FD4-BF6922598F5E}" srcOrd="0" destOrd="0" presId="urn:microsoft.com/office/officeart/2018/2/layout/IconVerticalSolidList"/>
    <dgm:cxn modelId="{E82505BB-0DB3-46A0-B17A-4CAE92361EEA}" type="presOf" srcId="{A7DEA567-B29A-4906-8B9B-7CE1F636200F}" destId="{326BB3CA-ADA4-441D-A872-BE6179F966F1}" srcOrd="0" destOrd="0" presId="urn:microsoft.com/office/officeart/2018/2/layout/IconVerticalSolidList"/>
    <dgm:cxn modelId="{B5DAE5DC-B4EF-4A9F-AA07-8FC864CF1EC2}" type="presOf" srcId="{82260079-F876-4964-9A13-49E62EFE95C8}" destId="{106B0482-6592-41E2-841B-27748FA24DE3}" srcOrd="0" destOrd="0" presId="urn:microsoft.com/office/officeart/2018/2/layout/IconVerticalSolidList"/>
    <dgm:cxn modelId="{93D89FEB-EA98-410B-867C-279837D8F495}" type="presOf" srcId="{60DBCF35-3D0E-4F6B-B13B-C560F893415B}" destId="{2160F964-B5D5-46D1-8ACA-CC36D0EB0D32}" srcOrd="0" destOrd="0" presId="urn:microsoft.com/office/officeart/2018/2/layout/IconVerticalSolidList"/>
    <dgm:cxn modelId="{1C3F1CF6-76E5-467B-AE55-1FE55536865A}" type="presOf" srcId="{905E7CC3-9294-4453-AA13-2F113AD17FEC}" destId="{730CED36-26E0-4267-BFCA-A65E806EBDE4}" srcOrd="0" destOrd="0" presId="urn:microsoft.com/office/officeart/2018/2/layout/IconVerticalSolidList"/>
    <dgm:cxn modelId="{9A50A6C3-7B09-4E95-850A-D2C9227CBE0D}" type="presParOf" srcId="{2160F964-B5D5-46D1-8ACA-CC36D0EB0D32}" destId="{F9B666D8-46D7-4A7D-BB56-30FA0833A75D}" srcOrd="0" destOrd="0" presId="urn:microsoft.com/office/officeart/2018/2/layout/IconVerticalSolidList"/>
    <dgm:cxn modelId="{29218F61-3BC1-4C6C-AEDE-5137266DF603}" type="presParOf" srcId="{F9B666D8-46D7-4A7D-BB56-30FA0833A75D}" destId="{A8B99072-7292-4D6D-9021-2C41580FC66F}" srcOrd="0" destOrd="0" presId="urn:microsoft.com/office/officeart/2018/2/layout/IconVerticalSolidList"/>
    <dgm:cxn modelId="{76E09873-CA36-4561-A9AD-52D167E26A3E}" type="presParOf" srcId="{F9B666D8-46D7-4A7D-BB56-30FA0833A75D}" destId="{0198FEDF-8403-4D6F-A2CE-8227D2EBB345}" srcOrd="1" destOrd="0" presId="urn:microsoft.com/office/officeart/2018/2/layout/IconVerticalSolidList"/>
    <dgm:cxn modelId="{D612A635-9733-4572-9F73-00065BA07406}" type="presParOf" srcId="{F9B666D8-46D7-4A7D-BB56-30FA0833A75D}" destId="{D04FDA7D-E374-405E-92FC-CE6ED03EC66B}" srcOrd="2" destOrd="0" presId="urn:microsoft.com/office/officeart/2018/2/layout/IconVerticalSolidList"/>
    <dgm:cxn modelId="{04008117-5EDB-40DB-9D06-DF833175C5C5}" type="presParOf" srcId="{F9B666D8-46D7-4A7D-BB56-30FA0833A75D}" destId="{730CED36-26E0-4267-BFCA-A65E806EBDE4}" srcOrd="3" destOrd="0" presId="urn:microsoft.com/office/officeart/2018/2/layout/IconVerticalSolidList"/>
    <dgm:cxn modelId="{B11E8E04-4CCF-4FE7-94A7-0B548466EC88}" type="presParOf" srcId="{2160F964-B5D5-46D1-8ACA-CC36D0EB0D32}" destId="{E16491DC-EC92-470B-BE71-8B81A3717C26}" srcOrd="1" destOrd="0" presId="urn:microsoft.com/office/officeart/2018/2/layout/IconVerticalSolidList"/>
    <dgm:cxn modelId="{DAC9C6B9-84CA-49C4-BF7B-68B16F6F48C6}" type="presParOf" srcId="{2160F964-B5D5-46D1-8ACA-CC36D0EB0D32}" destId="{F9DA2D29-2C11-46E2-8529-7FE39E7DC1C4}" srcOrd="2" destOrd="0" presId="urn:microsoft.com/office/officeart/2018/2/layout/IconVerticalSolidList"/>
    <dgm:cxn modelId="{B4DBE313-A99D-4DE0-87CC-C7DA84C6E821}" type="presParOf" srcId="{F9DA2D29-2C11-46E2-8529-7FE39E7DC1C4}" destId="{7D03F13A-2193-4CE7-837F-471C3CC60B7A}" srcOrd="0" destOrd="0" presId="urn:microsoft.com/office/officeart/2018/2/layout/IconVerticalSolidList"/>
    <dgm:cxn modelId="{2C9C93AE-498F-4C83-A2AC-1CFFFE87BFFF}" type="presParOf" srcId="{F9DA2D29-2C11-46E2-8529-7FE39E7DC1C4}" destId="{2BA9FBE6-10DA-4E21-BC3A-0DCBADA6DCBC}" srcOrd="1" destOrd="0" presId="urn:microsoft.com/office/officeart/2018/2/layout/IconVerticalSolidList"/>
    <dgm:cxn modelId="{3D5117F9-9629-4981-9086-25DE2B261C61}" type="presParOf" srcId="{F9DA2D29-2C11-46E2-8529-7FE39E7DC1C4}" destId="{0E927EB4-2B7A-441D-AB29-A8A26CC9D225}" srcOrd="2" destOrd="0" presId="urn:microsoft.com/office/officeart/2018/2/layout/IconVerticalSolidList"/>
    <dgm:cxn modelId="{16467A23-2158-44D5-BEA7-651300892202}" type="presParOf" srcId="{F9DA2D29-2C11-46E2-8529-7FE39E7DC1C4}" destId="{A8EDA86C-2200-43B4-95EC-18D047C18FB8}" srcOrd="3" destOrd="0" presId="urn:microsoft.com/office/officeart/2018/2/layout/IconVerticalSolidList"/>
    <dgm:cxn modelId="{F9229D25-9397-4033-A2C1-6EF32663AFC9}" type="presParOf" srcId="{2160F964-B5D5-46D1-8ACA-CC36D0EB0D32}" destId="{29FF8F1E-2633-42F2-AF59-7D4635B25FD0}" srcOrd="3" destOrd="0" presId="urn:microsoft.com/office/officeart/2018/2/layout/IconVerticalSolidList"/>
    <dgm:cxn modelId="{D9B48B85-9DE5-4E6B-A90F-FDFF5A87D879}" type="presParOf" srcId="{2160F964-B5D5-46D1-8ACA-CC36D0EB0D32}" destId="{36240CF0-9CA7-480B-806F-CE5BDCA47FE4}" srcOrd="4" destOrd="0" presId="urn:microsoft.com/office/officeart/2018/2/layout/IconVerticalSolidList"/>
    <dgm:cxn modelId="{D71C7E76-A3FB-45B5-B3A7-12FD8753E560}" type="presParOf" srcId="{36240CF0-9CA7-480B-806F-CE5BDCA47FE4}" destId="{F31C0CA1-A1AD-48A0-B89B-662CD111670B}" srcOrd="0" destOrd="0" presId="urn:microsoft.com/office/officeart/2018/2/layout/IconVerticalSolidList"/>
    <dgm:cxn modelId="{ABF91A99-2577-4750-B5D4-9AFBA4051E9E}" type="presParOf" srcId="{36240CF0-9CA7-480B-806F-CE5BDCA47FE4}" destId="{1EF39A00-1F5D-4BCA-81A8-BB52AAB40927}" srcOrd="1" destOrd="0" presId="urn:microsoft.com/office/officeart/2018/2/layout/IconVerticalSolidList"/>
    <dgm:cxn modelId="{850382B6-09DC-4DD9-B72C-CFA149A56258}" type="presParOf" srcId="{36240CF0-9CA7-480B-806F-CE5BDCA47FE4}" destId="{06F69495-7E4C-41B0-9542-2DA1D7571783}" srcOrd="2" destOrd="0" presId="urn:microsoft.com/office/officeart/2018/2/layout/IconVerticalSolidList"/>
    <dgm:cxn modelId="{0669D479-74CB-4F71-966F-13716F79D667}" type="presParOf" srcId="{36240CF0-9CA7-480B-806F-CE5BDCA47FE4}" destId="{326BB3CA-ADA4-441D-A872-BE6179F966F1}" srcOrd="3" destOrd="0" presId="urn:microsoft.com/office/officeart/2018/2/layout/IconVerticalSolidList"/>
    <dgm:cxn modelId="{8337A612-57C3-4023-948A-F8D0B4ACE57B}" type="presParOf" srcId="{2160F964-B5D5-46D1-8ACA-CC36D0EB0D32}" destId="{6698B6EB-CF6A-4465-A949-4811067FA400}" srcOrd="5" destOrd="0" presId="urn:microsoft.com/office/officeart/2018/2/layout/IconVerticalSolidList"/>
    <dgm:cxn modelId="{670D253B-959A-4D6A-A40A-4DE2B2011521}" type="presParOf" srcId="{2160F964-B5D5-46D1-8ACA-CC36D0EB0D32}" destId="{C2DBA3F7-10CB-4E92-8240-F8AF6EFAC6B6}" srcOrd="6" destOrd="0" presId="urn:microsoft.com/office/officeart/2018/2/layout/IconVerticalSolidList"/>
    <dgm:cxn modelId="{95527239-FC75-4D5F-A189-C13E10621FE4}" type="presParOf" srcId="{C2DBA3F7-10CB-4E92-8240-F8AF6EFAC6B6}" destId="{6D30A59B-836A-40B9-8F64-597D851BDB73}" srcOrd="0" destOrd="0" presId="urn:microsoft.com/office/officeart/2018/2/layout/IconVerticalSolidList"/>
    <dgm:cxn modelId="{0DD13E09-E41E-4B7B-803E-BD94D3A0F5D6}" type="presParOf" srcId="{C2DBA3F7-10CB-4E92-8240-F8AF6EFAC6B6}" destId="{573735D5-8306-4EB7-B908-0D165175B6A1}" srcOrd="1" destOrd="0" presId="urn:microsoft.com/office/officeart/2018/2/layout/IconVerticalSolidList"/>
    <dgm:cxn modelId="{8B092A1C-B1E4-4B16-9C98-2B05E8F82DCD}" type="presParOf" srcId="{C2DBA3F7-10CB-4E92-8240-F8AF6EFAC6B6}" destId="{8D47175E-7618-4A46-9474-DCC69B3EA636}" srcOrd="2" destOrd="0" presId="urn:microsoft.com/office/officeart/2018/2/layout/IconVerticalSolidList"/>
    <dgm:cxn modelId="{A0AFE722-00FD-40B7-B5B0-2C7092D313A5}" type="presParOf" srcId="{C2DBA3F7-10CB-4E92-8240-F8AF6EFAC6B6}" destId="{106B0482-6592-41E2-841B-27748FA24DE3}" srcOrd="3" destOrd="0" presId="urn:microsoft.com/office/officeart/2018/2/layout/IconVerticalSolidList"/>
    <dgm:cxn modelId="{545223E8-EA37-431A-A182-121CE69E97F2}" type="presParOf" srcId="{2160F964-B5D5-46D1-8ACA-CC36D0EB0D32}" destId="{D73A94FF-F0CA-4562-9EC3-E7BF67588713}" srcOrd="7" destOrd="0" presId="urn:microsoft.com/office/officeart/2018/2/layout/IconVerticalSolidList"/>
    <dgm:cxn modelId="{2FD4D0F2-DCAE-4A18-B6F2-9BCFA2D831B5}" type="presParOf" srcId="{2160F964-B5D5-46D1-8ACA-CC36D0EB0D32}" destId="{7E9F3099-B5BD-4C3D-B397-B864612DCF9E}" srcOrd="8" destOrd="0" presId="urn:microsoft.com/office/officeart/2018/2/layout/IconVerticalSolidList"/>
    <dgm:cxn modelId="{B45B72CD-9D57-4471-B9C3-BC9704AAAB74}" type="presParOf" srcId="{7E9F3099-B5BD-4C3D-B397-B864612DCF9E}" destId="{31639A0D-1500-4F19-BD72-1DDCAC24327F}" srcOrd="0" destOrd="0" presId="urn:microsoft.com/office/officeart/2018/2/layout/IconVerticalSolidList"/>
    <dgm:cxn modelId="{5DB19D51-DC88-42E4-966D-B6AC0491099B}" type="presParOf" srcId="{7E9F3099-B5BD-4C3D-B397-B864612DCF9E}" destId="{11D693BA-FF8F-4239-B68F-7CBB4609BEC1}" srcOrd="1" destOrd="0" presId="urn:microsoft.com/office/officeart/2018/2/layout/IconVerticalSolidList"/>
    <dgm:cxn modelId="{9E7F1BB8-F59E-4E43-87A6-C95D5A2B4B22}" type="presParOf" srcId="{7E9F3099-B5BD-4C3D-B397-B864612DCF9E}" destId="{25CBDD1A-61A6-4BA0-AB67-DC195AB853DA}" srcOrd="2" destOrd="0" presId="urn:microsoft.com/office/officeart/2018/2/layout/IconVerticalSolidList"/>
    <dgm:cxn modelId="{8DEDF526-FB8A-49DB-A9EF-ED16551A5D91}" type="presParOf" srcId="{7E9F3099-B5BD-4C3D-B397-B864612DCF9E}" destId="{0CD2AB30-AF50-4FC2-8DF4-6020999534A5}" srcOrd="3" destOrd="0" presId="urn:microsoft.com/office/officeart/2018/2/layout/IconVerticalSolidList"/>
    <dgm:cxn modelId="{F2027D09-2651-451D-AFD2-A3CE3E54BA18}" type="presParOf" srcId="{2160F964-B5D5-46D1-8ACA-CC36D0EB0D32}" destId="{9F52B76D-ECD0-4048-82AD-C8F529F3B4CD}" srcOrd="9" destOrd="0" presId="urn:microsoft.com/office/officeart/2018/2/layout/IconVerticalSolidList"/>
    <dgm:cxn modelId="{0615D957-7DED-48DA-973D-6819B423931C}" type="presParOf" srcId="{2160F964-B5D5-46D1-8ACA-CC36D0EB0D32}" destId="{D7913DBF-2514-4F7C-BA1E-0A85A432F377}" srcOrd="10" destOrd="0" presId="urn:microsoft.com/office/officeart/2018/2/layout/IconVerticalSolidList"/>
    <dgm:cxn modelId="{18FFC38B-C519-4D82-AF9D-BC442B830F5C}" type="presParOf" srcId="{D7913DBF-2514-4F7C-BA1E-0A85A432F377}" destId="{B49A341A-CF76-4BDE-AA67-FECEFFCFAEE1}" srcOrd="0" destOrd="0" presId="urn:microsoft.com/office/officeart/2018/2/layout/IconVerticalSolidList"/>
    <dgm:cxn modelId="{74389CC5-DD4B-420F-A34D-E4E0F10ADCBF}" type="presParOf" srcId="{D7913DBF-2514-4F7C-BA1E-0A85A432F377}" destId="{C577B0B2-423A-4456-A35F-58AAB8ADC966}" srcOrd="1" destOrd="0" presId="urn:microsoft.com/office/officeart/2018/2/layout/IconVerticalSolidList"/>
    <dgm:cxn modelId="{7D2A2866-8768-4F7C-970B-07FAB621F4FA}" type="presParOf" srcId="{D7913DBF-2514-4F7C-BA1E-0A85A432F377}" destId="{D332168B-8A1A-4986-ADE8-92990F4302DA}" srcOrd="2" destOrd="0" presId="urn:microsoft.com/office/officeart/2018/2/layout/IconVerticalSolidList"/>
    <dgm:cxn modelId="{596B261B-7A6F-4874-B512-B297E363AF55}" type="presParOf" srcId="{D7913DBF-2514-4F7C-BA1E-0A85A432F377}" destId="{AA716E39-9273-40B8-9FD4-BF6922598F5E}" srcOrd="3" destOrd="0" presId="urn:microsoft.com/office/officeart/2018/2/layout/IconVerticalSolidList"/>
    <dgm:cxn modelId="{9F724ADD-2488-4D7F-BCD4-06A3022B02D7}" type="presParOf" srcId="{2160F964-B5D5-46D1-8ACA-CC36D0EB0D32}" destId="{06093358-F365-4D6E-978F-C8439DD9D8B4}" srcOrd="11" destOrd="0" presId="urn:microsoft.com/office/officeart/2018/2/layout/IconVerticalSolidList"/>
    <dgm:cxn modelId="{C721252C-7CF5-4760-8375-72EABF3AD9E4}" type="presParOf" srcId="{2160F964-B5D5-46D1-8ACA-CC36D0EB0D32}" destId="{39D89070-F903-415E-8B24-1EA2A21D3244}" srcOrd="12" destOrd="0" presId="urn:microsoft.com/office/officeart/2018/2/layout/IconVerticalSolidList"/>
    <dgm:cxn modelId="{B259D3A2-1744-4A26-9A9D-A25B98CBFA37}" type="presParOf" srcId="{39D89070-F903-415E-8B24-1EA2A21D3244}" destId="{D08141EA-2E7E-4025-A0E9-8EE98BCE5065}" srcOrd="0" destOrd="0" presId="urn:microsoft.com/office/officeart/2018/2/layout/IconVerticalSolidList"/>
    <dgm:cxn modelId="{DB84DC08-DA07-403D-8080-EBCE56D02312}" type="presParOf" srcId="{39D89070-F903-415E-8B24-1EA2A21D3244}" destId="{C8CEF4F1-B63A-401F-990F-ADD0D022FD72}" srcOrd="1" destOrd="0" presId="urn:microsoft.com/office/officeart/2018/2/layout/IconVerticalSolidList"/>
    <dgm:cxn modelId="{DBFAA68F-9378-453A-9F77-F47AF0BE44CD}" type="presParOf" srcId="{39D89070-F903-415E-8B24-1EA2A21D3244}" destId="{1AFB16D7-A1B7-4B3A-BB3E-D659B6C0E63A}" srcOrd="2" destOrd="0" presId="urn:microsoft.com/office/officeart/2018/2/layout/IconVerticalSolidList"/>
    <dgm:cxn modelId="{8D90D349-3CC1-479A-84F0-06FD8254A631}" type="presParOf" srcId="{39D89070-F903-415E-8B24-1EA2A21D3244}" destId="{1863180A-B07B-4022-9C20-41DFDF165062}" srcOrd="3" destOrd="0" presId="urn:microsoft.com/office/officeart/2018/2/layout/IconVerticalSolidList"/>
    <dgm:cxn modelId="{64386699-4905-4E8B-97F4-8FE775F40828}" type="presParOf" srcId="{2160F964-B5D5-46D1-8ACA-CC36D0EB0D32}" destId="{F7C36269-2853-4BDF-8D55-CDBE3A4DEEF5}" srcOrd="13" destOrd="0" presId="urn:microsoft.com/office/officeart/2018/2/layout/IconVerticalSolidList"/>
    <dgm:cxn modelId="{27528443-0CF5-41DE-B477-AFBB424ABB62}" type="presParOf" srcId="{2160F964-B5D5-46D1-8ACA-CC36D0EB0D32}" destId="{6B336B62-0EAC-4B14-9D76-F4454228B1B4}" srcOrd="14" destOrd="0" presId="urn:microsoft.com/office/officeart/2018/2/layout/IconVerticalSolidList"/>
    <dgm:cxn modelId="{5C4BB56B-94E4-48F8-BEF6-24C9730A990F}" type="presParOf" srcId="{6B336B62-0EAC-4B14-9D76-F4454228B1B4}" destId="{0537009A-DFC3-482F-A5DC-8167F703A537}" srcOrd="0" destOrd="0" presId="urn:microsoft.com/office/officeart/2018/2/layout/IconVerticalSolidList"/>
    <dgm:cxn modelId="{B2F62D24-AABD-4B24-B0F9-73C270BB8A67}" type="presParOf" srcId="{6B336B62-0EAC-4B14-9D76-F4454228B1B4}" destId="{8119B60F-50CA-422B-BAE1-3219F10DEEDA}" srcOrd="1" destOrd="0" presId="urn:microsoft.com/office/officeart/2018/2/layout/IconVerticalSolidList"/>
    <dgm:cxn modelId="{1088CD56-16FD-41FF-9D6D-5B5E06880BC1}" type="presParOf" srcId="{6B336B62-0EAC-4B14-9D76-F4454228B1B4}" destId="{A0B54F54-8EF6-4B5F-8F99-6472AF144575}" srcOrd="2" destOrd="0" presId="urn:microsoft.com/office/officeart/2018/2/layout/IconVerticalSolidList"/>
    <dgm:cxn modelId="{678D3AFE-FD59-4E32-8858-C736F6FE0D5C}" type="presParOf" srcId="{6B336B62-0EAC-4B14-9D76-F4454228B1B4}" destId="{A2E05C6A-442E-494B-BEEF-6E188703FCA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863705-EFC4-40F4-98B7-A49F77BAAE9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29444862-5EFD-4E4B-B530-AC38874988D8}">
      <dgm:prSet custT="1"/>
      <dgm:spPr/>
      <dgm:t>
        <a:bodyPr/>
        <a:lstStyle/>
        <a:p>
          <a:pPr>
            <a:lnSpc>
              <a:spcPct val="100000"/>
            </a:lnSpc>
          </a:pPr>
          <a:r>
            <a:rPr lang="en-US" sz="1600" dirty="0"/>
            <a:t>Study educational needs of occupational program and make recommendations to faculty and administration</a:t>
          </a:r>
        </a:p>
      </dgm:t>
    </dgm:pt>
    <dgm:pt modelId="{C852CE5B-80B0-4D90-B369-44C97F88904A}" type="parTrans" cxnId="{759E6FB4-2B30-43F1-8E71-42631DA38C11}">
      <dgm:prSet/>
      <dgm:spPr/>
      <dgm:t>
        <a:bodyPr/>
        <a:lstStyle/>
        <a:p>
          <a:endParaRPr lang="en-US"/>
        </a:p>
      </dgm:t>
    </dgm:pt>
    <dgm:pt modelId="{8E77A724-5C14-4DD4-8700-0A7250AE5C22}" type="sibTrans" cxnId="{759E6FB4-2B30-43F1-8E71-42631DA38C11}">
      <dgm:prSet/>
      <dgm:spPr/>
      <dgm:t>
        <a:bodyPr/>
        <a:lstStyle/>
        <a:p>
          <a:endParaRPr lang="en-US"/>
        </a:p>
      </dgm:t>
    </dgm:pt>
    <dgm:pt modelId="{F1A71418-6505-40DD-9592-6C5FC1A49445}">
      <dgm:prSet custT="1"/>
      <dgm:spPr/>
      <dgm:t>
        <a:bodyPr/>
        <a:lstStyle/>
        <a:p>
          <a:pPr>
            <a:lnSpc>
              <a:spcPct val="100000"/>
            </a:lnSpc>
          </a:pPr>
          <a:r>
            <a:rPr lang="en-US" sz="1600" dirty="0"/>
            <a:t>Advice on technical requirements for the program</a:t>
          </a:r>
        </a:p>
      </dgm:t>
    </dgm:pt>
    <dgm:pt modelId="{FDD39D4C-B1D6-44E1-B55B-75C69918743E}" type="parTrans" cxnId="{67CF7B2B-CD11-48DF-88EA-BF3FD00B6C8C}">
      <dgm:prSet/>
      <dgm:spPr/>
      <dgm:t>
        <a:bodyPr/>
        <a:lstStyle/>
        <a:p>
          <a:endParaRPr lang="en-US"/>
        </a:p>
      </dgm:t>
    </dgm:pt>
    <dgm:pt modelId="{0323116F-B2D5-4E8F-9F08-F1FA6CF535ED}" type="sibTrans" cxnId="{67CF7B2B-CD11-48DF-88EA-BF3FD00B6C8C}">
      <dgm:prSet/>
      <dgm:spPr/>
      <dgm:t>
        <a:bodyPr/>
        <a:lstStyle/>
        <a:p>
          <a:endParaRPr lang="en-US"/>
        </a:p>
      </dgm:t>
    </dgm:pt>
    <dgm:pt modelId="{09495176-B52F-4881-A6A9-31D4EFE548D1}">
      <dgm:prSet custT="1"/>
      <dgm:spPr/>
      <dgm:t>
        <a:bodyPr/>
        <a:lstStyle/>
        <a:p>
          <a:pPr>
            <a:lnSpc>
              <a:spcPct val="100000"/>
            </a:lnSpc>
          </a:pPr>
          <a:r>
            <a:rPr lang="en-US" sz="1600" dirty="0"/>
            <a:t>Provide channels of communication between the college and various organizations and agencies interested in the program</a:t>
          </a:r>
        </a:p>
      </dgm:t>
    </dgm:pt>
    <dgm:pt modelId="{226DAA36-BF8B-4613-8068-2F5BAEDF088E}" type="parTrans" cxnId="{4549784B-3364-48CC-BC89-9402A4238C2D}">
      <dgm:prSet/>
      <dgm:spPr/>
      <dgm:t>
        <a:bodyPr/>
        <a:lstStyle/>
        <a:p>
          <a:endParaRPr lang="en-US"/>
        </a:p>
      </dgm:t>
    </dgm:pt>
    <dgm:pt modelId="{0ADD95FE-F25E-46EA-944D-3A0C19FC1F51}" type="sibTrans" cxnId="{4549784B-3364-48CC-BC89-9402A4238C2D}">
      <dgm:prSet/>
      <dgm:spPr/>
      <dgm:t>
        <a:bodyPr/>
        <a:lstStyle/>
        <a:p>
          <a:endParaRPr lang="en-US"/>
        </a:p>
      </dgm:t>
    </dgm:pt>
    <dgm:pt modelId="{9BD1942E-85FF-4ACD-AC6B-357FD3ED328B}">
      <dgm:prSet custT="1"/>
      <dgm:spPr/>
      <dgm:t>
        <a:bodyPr/>
        <a:lstStyle/>
        <a:p>
          <a:pPr>
            <a:lnSpc>
              <a:spcPct val="100000"/>
            </a:lnSpc>
          </a:pPr>
          <a:r>
            <a:rPr lang="en-US" sz="1600" dirty="0"/>
            <a:t>Further cooperative relationships between the college and community resource agencies</a:t>
          </a:r>
        </a:p>
      </dgm:t>
    </dgm:pt>
    <dgm:pt modelId="{EF8A223E-F613-4E10-A7B4-5E89050F4E51}" type="parTrans" cxnId="{1A1EFACF-782D-424F-9857-547EA53AEAD7}">
      <dgm:prSet/>
      <dgm:spPr/>
      <dgm:t>
        <a:bodyPr/>
        <a:lstStyle/>
        <a:p>
          <a:endParaRPr lang="en-US"/>
        </a:p>
      </dgm:t>
    </dgm:pt>
    <dgm:pt modelId="{765BB840-2952-4F07-8674-C71F2838A6EE}" type="sibTrans" cxnId="{1A1EFACF-782D-424F-9857-547EA53AEAD7}">
      <dgm:prSet/>
      <dgm:spPr/>
      <dgm:t>
        <a:bodyPr/>
        <a:lstStyle/>
        <a:p>
          <a:endParaRPr lang="en-US"/>
        </a:p>
      </dgm:t>
    </dgm:pt>
    <dgm:pt modelId="{730FD2F0-0280-4CB0-B118-F4A8384D37B9}">
      <dgm:prSet custT="1"/>
      <dgm:spPr/>
      <dgm:t>
        <a:bodyPr/>
        <a:lstStyle/>
        <a:p>
          <a:pPr>
            <a:lnSpc>
              <a:spcPct val="100000"/>
            </a:lnSpc>
          </a:pPr>
          <a:r>
            <a:rPr lang="en-US" sz="1600" dirty="0"/>
            <a:t>Monitor, document, and discuss how students are progressing toward the competencies, objectives, and student learning outcomes</a:t>
          </a:r>
        </a:p>
      </dgm:t>
    </dgm:pt>
    <dgm:pt modelId="{A21472AF-A40D-4299-8A6E-EA255EDC2455}" type="parTrans" cxnId="{C260CAE1-1C0E-40B6-B5CB-634FB64B9779}">
      <dgm:prSet/>
      <dgm:spPr/>
      <dgm:t>
        <a:bodyPr/>
        <a:lstStyle/>
        <a:p>
          <a:endParaRPr lang="en-US"/>
        </a:p>
      </dgm:t>
    </dgm:pt>
    <dgm:pt modelId="{2B86F572-B9D6-4FE0-A0C1-EA77FB2F38D1}" type="sibTrans" cxnId="{C260CAE1-1C0E-40B6-B5CB-634FB64B9779}">
      <dgm:prSet/>
      <dgm:spPr/>
      <dgm:t>
        <a:bodyPr/>
        <a:lstStyle/>
        <a:p>
          <a:endParaRPr lang="en-US"/>
        </a:p>
      </dgm:t>
    </dgm:pt>
    <dgm:pt modelId="{A3B67E8B-BF65-48F7-952E-506103ADBB58}">
      <dgm:prSet custT="1"/>
      <dgm:spPr/>
      <dgm:t>
        <a:bodyPr/>
        <a:lstStyle/>
        <a:p>
          <a:pPr>
            <a:lnSpc>
              <a:spcPct val="100000"/>
            </a:lnSpc>
          </a:pPr>
          <a:r>
            <a:rPr lang="en-US" sz="1600" dirty="0">
              <a:highlight>
                <a:srgbClr val="00FFFF"/>
              </a:highlight>
            </a:rPr>
            <a:t>Support a diverse workforce through the development and maintenance of a strong student pipeline from education to employment</a:t>
          </a:r>
        </a:p>
      </dgm:t>
    </dgm:pt>
    <dgm:pt modelId="{464AFC29-9137-465E-A41C-CC8EEA3F06BC}" type="parTrans" cxnId="{11867116-B9F4-492B-AF03-9C0E148C8A40}">
      <dgm:prSet/>
      <dgm:spPr/>
      <dgm:t>
        <a:bodyPr/>
        <a:lstStyle/>
        <a:p>
          <a:endParaRPr lang="en-US"/>
        </a:p>
      </dgm:t>
    </dgm:pt>
    <dgm:pt modelId="{24583EE2-B783-4A30-9FCF-AA80DD190BE0}" type="sibTrans" cxnId="{11867116-B9F4-492B-AF03-9C0E148C8A40}">
      <dgm:prSet/>
      <dgm:spPr/>
      <dgm:t>
        <a:bodyPr/>
        <a:lstStyle/>
        <a:p>
          <a:endParaRPr lang="en-US"/>
        </a:p>
      </dgm:t>
    </dgm:pt>
    <dgm:pt modelId="{C1F95C1D-0C46-4E0A-9BB6-E94A6804FFEA}" type="pres">
      <dgm:prSet presAssocID="{C5863705-EFC4-40F4-98B7-A49F77BAAE97}" presName="root" presStyleCnt="0">
        <dgm:presLayoutVars>
          <dgm:dir/>
          <dgm:resizeHandles val="exact"/>
        </dgm:presLayoutVars>
      </dgm:prSet>
      <dgm:spPr/>
    </dgm:pt>
    <dgm:pt modelId="{3168B740-5C4A-4218-B9DE-84A9BCED6B4A}" type="pres">
      <dgm:prSet presAssocID="{29444862-5EFD-4E4B-B530-AC38874988D8}" presName="compNode" presStyleCnt="0"/>
      <dgm:spPr/>
    </dgm:pt>
    <dgm:pt modelId="{A10B186A-E703-4DC4-A409-81AD9DF924D7}" type="pres">
      <dgm:prSet presAssocID="{29444862-5EFD-4E4B-B530-AC38874988D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D7931BDA-7B50-4D8C-8008-574631B24238}" type="pres">
      <dgm:prSet presAssocID="{29444862-5EFD-4E4B-B530-AC38874988D8}" presName="spaceRect" presStyleCnt="0"/>
      <dgm:spPr/>
    </dgm:pt>
    <dgm:pt modelId="{7D709FC4-F139-4035-A479-87B7B0108CDA}" type="pres">
      <dgm:prSet presAssocID="{29444862-5EFD-4E4B-B530-AC38874988D8}" presName="textRect" presStyleLbl="revTx" presStyleIdx="0" presStyleCnt="6" custScaleX="121872">
        <dgm:presLayoutVars>
          <dgm:chMax val="1"/>
          <dgm:chPref val="1"/>
        </dgm:presLayoutVars>
      </dgm:prSet>
      <dgm:spPr/>
    </dgm:pt>
    <dgm:pt modelId="{8C213C39-0F13-4086-A8E9-444CFEA49C72}" type="pres">
      <dgm:prSet presAssocID="{8E77A724-5C14-4DD4-8700-0A7250AE5C22}" presName="sibTrans" presStyleCnt="0"/>
      <dgm:spPr/>
    </dgm:pt>
    <dgm:pt modelId="{876C188F-D186-430D-8B23-2E8EE7EF36DE}" type="pres">
      <dgm:prSet presAssocID="{F1A71418-6505-40DD-9592-6C5FC1A49445}" presName="compNode" presStyleCnt="0"/>
      <dgm:spPr/>
    </dgm:pt>
    <dgm:pt modelId="{5C3DC9A5-2D9E-4366-A10B-D53F3A9FF168}" type="pres">
      <dgm:prSet presAssocID="{F1A71418-6505-40DD-9592-6C5FC1A4944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00EE2657-44F1-48A3-9CCA-85BE5D382A35}" type="pres">
      <dgm:prSet presAssocID="{F1A71418-6505-40DD-9592-6C5FC1A49445}" presName="spaceRect" presStyleCnt="0"/>
      <dgm:spPr/>
    </dgm:pt>
    <dgm:pt modelId="{493859FC-80E8-46BC-A479-7FC0CCEFAE28}" type="pres">
      <dgm:prSet presAssocID="{F1A71418-6505-40DD-9592-6C5FC1A49445}" presName="textRect" presStyleLbl="revTx" presStyleIdx="1" presStyleCnt="6" custScaleX="82526">
        <dgm:presLayoutVars>
          <dgm:chMax val="1"/>
          <dgm:chPref val="1"/>
        </dgm:presLayoutVars>
      </dgm:prSet>
      <dgm:spPr/>
    </dgm:pt>
    <dgm:pt modelId="{1D32538D-46F6-4E05-A1E5-8F6D6043AB6F}" type="pres">
      <dgm:prSet presAssocID="{0323116F-B2D5-4E8F-9F08-F1FA6CF535ED}" presName="sibTrans" presStyleCnt="0"/>
      <dgm:spPr/>
    </dgm:pt>
    <dgm:pt modelId="{26C5502D-3C64-4902-B39A-6A6B2D092DBC}" type="pres">
      <dgm:prSet presAssocID="{09495176-B52F-4881-A6A9-31D4EFE548D1}" presName="compNode" presStyleCnt="0"/>
      <dgm:spPr/>
    </dgm:pt>
    <dgm:pt modelId="{FB3964EA-2F07-4D64-A0FD-682DAE00EDE5}" type="pres">
      <dgm:prSet presAssocID="{09495176-B52F-4881-A6A9-31D4EFE548D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 Network"/>
        </a:ext>
      </dgm:extLst>
    </dgm:pt>
    <dgm:pt modelId="{A3BB7845-7A56-4330-A56A-D191B9B41128}" type="pres">
      <dgm:prSet presAssocID="{09495176-B52F-4881-A6A9-31D4EFE548D1}" presName="spaceRect" presStyleCnt="0"/>
      <dgm:spPr/>
    </dgm:pt>
    <dgm:pt modelId="{2E176EF5-AA81-4BDF-A5A2-26249236C627}" type="pres">
      <dgm:prSet presAssocID="{09495176-B52F-4881-A6A9-31D4EFE548D1}" presName="textRect" presStyleLbl="revTx" presStyleIdx="2" presStyleCnt="6" custScaleX="141310">
        <dgm:presLayoutVars>
          <dgm:chMax val="1"/>
          <dgm:chPref val="1"/>
        </dgm:presLayoutVars>
      </dgm:prSet>
      <dgm:spPr/>
    </dgm:pt>
    <dgm:pt modelId="{F763C4C1-5921-4A87-8A38-6D85966D523F}" type="pres">
      <dgm:prSet presAssocID="{0ADD95FE-F25E-46EA-944D-3A0C19FC1F51}" presName="sibTrans" presStyleCnt="0"/>
      <dgm:spPr/>
    </dgm:pt>
    <dgm:pt modelId="{40E340A0-85CC-4EE8-8013-89B3CD2805C9}" type="pres">
      <dgm:prSet presAssocID="{9BD1942E-85FF-4ACD-AC6B-357FD3ED328B}" presName="compNode" presStyleCnt="0"/>
      <dgm:spPr/>
    </dgm:pt>
    <dgm:pt modelId="{BB808C1E-DD1D-40FB-83F1-EDA13C6C724D}" type="pres">
      <dgm:prSet presAssocID="{9BD1942E-85FF-4ACD-AC6B-357FD3ED328B}" presName="iconRect" presStyleLbl="node1" presStyleIdx="3" presStyleCnt="6" custLinFactNeighborX="-26432" custLinFactNeighborY="2681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andshake"/>
        </a:ext>
      </dgm:extLst>
    </dgm:pt>
    <dgm:pt modelId="{1D125C91-560B-4666-993B-53B7C06182CE}" type="pres">
      <dgm:prSet presAssocID="{9BD1942E-85FF-4ACD-AC6B-357FD3ED328B}" presName="spaceRect" presStyleCnt="0"/>
      <dgm:spPr/>
    </dgm:pt>
    <dgm:pt modelId="{105DE970-738D-4768-8E8A-82B521949F8B}" type="pres">
      <dgm:prSet presAssocID="{9BD1942E-85FF-4ACD-AC6B-357FD3ED328B}" presName="textRect" presStyleLbl="revTx" presStyleIdx="3" presStyleCnt="6" custScaleY="122663" custLinFactNeighborX="-7304" custLinFactNeighborY="12354">
        <dgm:presLayoutVars>
          <dgm:chMax val="1"/>
          <dgm:chPref val="1"/>
        </dgm:presLayoutVars>
      </dgm:prSet>
      <dgm:spPr/>
    </dgm:pt>
    <dgm:pt modelId="{1BDF0840-DE19-4872-B28E-31B1B13CD1E3}" type="pres">
      <dgm:prSet presAssocID="{765BB840-2952-4F07-8674-C71F2838A6EE}" presName="sibTrans" presStyleCnt="0"/>
      <dgm:spPr/>
    </dgm:pt>
    <dgm:pt modelId="{15E82322-913A-4204-A487-AE23CBFCD12F}" type="pres">
      <dgm:prSet presAssocID="{730FD2F0-0280-4CB0-B118-F4A8384D37B9}" presName="compNode" presStyleCnt="0"/>
      <dgm:spPr/>
    </dgm:pt>
    <dgm:pt modelId="{E3E8885B-9045-4D14-A09E-2979C685842F}" type="pres">
      <dgm:prSet presAssocID="{730FD2F0-0280-4CB0-B118-F4A8384D37B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Graduation Cap"/>
        </a:ext>
      </dgm:extLst>
    </dgm:pt>
    <dgm:pt modelId="{96E134FE-3999-4188-855E-4C84AF705C34}" type="pres">
      <dgm:prSet presAssocID="{730FD2F0-0280-4CB0-B118-F4A8384D37B9}" presName="spaceRect" presStyleCnt="0"/>
      <dgm:spPr/>
    </dgm:pt>
    <dgm:pt modelId="{41C70EE4-4DD2-48F1-939B-7D013CFC509C}" type="pres">
      <dgm:prSet presAssocID="{730FD2F0-0280-4CB0-B118-F4A8384D37B9}" presName="textRect" presStyleLbl="revTx" presStyleIdx="4" presStyleCnt="6" custScaleX="123295" custLinFactNeighborY="-4473">
        <dgm:presLayoutVars>
          <dgm:chMax val="1"/>
          <dgm:chPref val="1"/>
        </dgm:presLayoutVars>
      </dgm:prSet>
      <dgm:spPr/>
    </dgm:pt>
    <dgm:pt modelId="{AE17B068-633B-40E0-87A4-2FB248D7D831}" type="pres">
      <dgm:prSet presAssocID="{2B86F572-B9D6-4FE0-A0C1-EA77FB2F38D1}" presName="sibTrans" presStyleCnt="0"/>
      <dgm:spPr/>
    </dgm:pt>
    <dgm:pt modelId="{C8219201-7DF6-4C31-88CF-976B29DFF4E7}" type="pres">
      <dgm:prSet presAssocID="{A3B67E8B-BF65-48F7-952E-506103ADBB58}" presName="compNode" presStyleCnt="0"/>
      <dgm:spPr/>
    </dgm:pt>
    <dgm:pt modelId="{A37308E7-3140-4758-BF60-0C823638107C}" type="pres">
      <dgm:prSet presAssocID="{A3B67E8B-BF65-48F7-952E-506103ADBB5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lassroom"/>
        </a:ext>
      </dgm:extLst>
    </dgm:pt>
    <dgm:pt modelId="{2FB0B4A5-5D1D-487C-8356-15C44BFDE44D}" type="pres">
      <dgm:prSet presAssocID="{A3B67E8B-BF65-48F7-952E-506103ADBB58}" presName="spaceRect" presStyleCnt="0"/>
      <dgm:spPr/>
    </dgm:pt>
    <dgm:pt modelId="{F2E3CB19-AB89-4BAA-98D2-67F9750152F0}" type="pres">
      <dgm:prSet presAssocID="{A3B67E8B-BF65-48F7-952E-506103ADBB58}" presName="textRect" presStyleLbl="revTx" presStyleIdx="5" presStyleCnt="6" custScaleX="134774">
        <dgm:presLayoutVars>
          <dgm:chMax val="1"/>
          <dgm:chPref val="1"/>
        </dgm:presLayoutVars>
      </dgm:prSet>
      <dgm:spPr/>
    </dgm:pt>
  </dgm:ptLst>
  <dgm:cxnLst>
    <dgm:cxn modelId="{11867116-B9F4-492B-AF03-9C0E148C8A40}" srcId="{C5863705-EFC4-40F4-98B7-A49F77BAAE97}" destId="{A3B67E8B-BF65-48F7-952E-506103ADBB58}" srcOrd="5" destOrd="0" parTransId="{464AFC29-9137-465E-A41C-CC8EEA3F06BC}" sibTransId="{24583EE2-B783-4A30-9FCF-AA80DD190BE0}"/>
    <dgm:cxn modelId="{0834311F-4CE3-4A8D-A3B8-4EDE4BA81DF6}" type="presOf" srcId="{730FD2F0-0280-4CB0-B118-F4A8384D37B9}" destId="{41C70EE4-4DD2-48F1-939B-7D013CFC509C}" srcOrd="0" destOrd="0" presId="urn:microsoft.com/office/officeart/2018/2/layout/IconLabelList"/>
    <dgm:cxn modelId="{9317A524-BBF0-47C3-8057-D4F40B732994}" type="presOf" srcId="{C5863705-EFC4-40F4-98B7-A49F77BAAE97}" destId="{C1F95C1D-0C46-4E0A-9BB6-E94A6804FFEA}" srcOrd="0" destOrd="0" presId="urn:microsoft.com/office/officeart/2018/2/layout/IconLabelList"/>
    <dgm:cxn modelId="{67CF7B2B-CD11-48DF-88EA-BF3FD00B6C8C}" srcId="{C5863705-EFC4-40F4-98B7-A49F77BAAE97}" destId="{F1A71418-6505-40DD-9592-6C5FC1A49445}" srcOrd="1" destOrd="0" parTransId="{FDD39D4C-B1D6-44E1-B55B-75C69918743E}" sibTransId="{0323116F-B2D5-4E8F-9F08-F1FA6CF535ED}"/>
    <dgm:cxn modelId="{4549784B-3364-48CC-BC89-9402A4238C2D}" srcId="{C5863705-EFC4-40F4-98B7-A49F77BAAE97}" destId="{09495176-B52F-4881-A6A9-31D4EFE548D1}" srcOrd="2" destOrd="0" parTransId="{226DAA36-BF8B-4613-8068-2F5BAEDF088E}" sibTransId="{0ADD95FE-F25E-46EA-944D-3A0C19FC1F51}"/>
    <dgm:cxn modelId="{3D31374F-4F2F-4979-B991-3ACBCE0A8355}" type="presOf" srcId="{F1A71418-6505-40DD-9592-6C5FC1A49445}" destId="{493859FC-80E8-46BC-A479-7FC0CCEFAE28}" srcOrd="0" destOrd="0" presId="urn:microsoft.com/office/officeart/2018/2/layout/IconLabelList"/>
    <dgm:cxn modelId="{9C85465A-19AB-4C74-9230-D45497D6E533}" type="presOf" srcId="{A3B67E8B-BF65-48F7-952E-506103ADBB58}" destId="{F2E3CB19-AB89-4BAA-98D2-67F9750152F0}" srcOrd="0" destOrd="0" presId="urn:microsoft.com/office/officeart/2018/2/layout/IconLabelList"/>
    <dgm:cxn modelId="{39EB968D-C117-47FC-8C1A-0F75EE8623E7}" type="presOf" srcId="{09495176-B52F-4881-A6A9-31D4EFE548D1}" destId="{2E176EF5-AA81-4BDF-A5A2-26249236C627}" srcOrd="0" destOrd="0" presId="urn:microsoft.com/office/officeart/2018/2/layout/IconLabelList"/>
    <dgm:cxn modelId="{38744EA6-2B70-4D26-97C4-AD1EEC02B560}" type="presOf" srcId="{9BD1942E-85FF-4ACD-AC6B-357FD3ED328B}" destId="{105DE970-738D-4768-8E8A-82B521949F8B}" srcOrd="0" destOrd="0" presId="urn:microsoft.com/office/officeart/2018/2/layout/IconLabelList"/>
    <dgm:cxn modelId="{759E6FB4-2B30-43F1-8E71-42631DA38C11}" srcId="{C5863705-EFC4-40F4-98B7-A49F77BAAE97}" destId="{29444862-5EFD-4E4B-B530-AC38874988D8}" srcOrd="0" destOrd="0" parTransId="{C852CE5B-80B0-4D90-B369-44C97F88904A}" sibTransId="{8E77A724-5C14-4DD4-8700-0A7250AE5C22}"/>
    <dgm:cxn modelId="{8B13D7C5-572C-42CB-9F2C-5DB706C6F998}" type="presOf" srcId="{29444862-5EFD-4E4B-B530-AC38874988D8}" destId="{7D709FC4-F139-4035-A479-87B7B0108CDA}" srcOrd="0" destOrd="0" presId="urn:microsoft.com/office/officeart/2018/2/layout/IconLabelList"/>
    <dgm:cxn modelId="{1A1EFACF-782D-424F-9857-547EA53AEAD7}" srcId="{C5863705-EFC4-40F4-98B7-A49F77BAAE97}" destId="{9BD1942E-85FF-4ACD-AC6B-357FD3ED328B}" srcOrd="3" destOrd="0" parTransId="{EF8A223E-F613-4E10-A7B4-5E89050F4E51}" sibTransId="{765BB840-2952-4F07-8674-C71F2838A6EE}"/>
    <dgm:cxn modelId="{C260CAE1-1C0E-40B6-B5CB-634FB64B9779}" srcId="{C5863705-EFC4-40F4-98B7-A49F77BAAE97}" destId="{730FD2F0-0280-4CB0-B118-F4A8384D37B9}" srcOrd="4" destOrd="0" parTransId="{A21472AF-A40D-4299-8A6E-EA255EDC2455}" sibTransId="{2B86F572-B9D6-4FE0-A0C1-EA77FB2F38D1}"/>
    <dgm:cxn modelId="{98C1ED5A-73C4-4977-A11F-4122BA82014F}" type="presParOf" srcId="{C1F95C1D-0C46-4E0A-9BB6-E94A6804FFEA}" destId="{3168B740-5C4A-4218-B9DE-84A9BCED6B4A}" srcOrd="0" destOrd="0" presId="urn:microsoft.com/office/officeart/2018/2/layout/IconLabelList"/>
    <dgm:cxn modelId="{D1ADF08C-062B-4F80-A44F-4FB3783AF95E}" type="presParOf" srcId="{3168B740-5C4A-4218-B9DE-84A9BCED6B4A}" destId="{A10B186A-E703-4DC4-A409-81AD9DF924D7}" srcOrd="0" destOrd="0" presId="urn:microsoft.com/office/officeart/2018/2/layout/IconLabelList"/>
    <dgm:cxn modelId="{F52C0886-4195-4BD1-90A1-F6FF0D959466}" type="presParOf" srcId="{3168B740-5C4A-4218-B9DE-84A9BCED6B4A}" destId="{D7931BDA-7B50-4D8C-8008-574631B24238}" srcOrd="1" destOrd="0" presId="urn:microsoft.com/office/officeart/2018/2/layout/IconLabelList"/>
    <dgm:cxn modelId="{7B0B40D5-591C-4C34-A1F7-D24247BE05CE}" type="presParOf" srcId="{3168B740-5C4A-4218-B9DE-84A9BCED6B4A}" destId="{7D709FC4-F139-4035-A479-87B7B0108CDA}" srcOrd="2" destOrd="0" presId="urn:microsoft.com/office/officeart/2018/2/layout/IconLabelList"/>
    <dgm:cxn modelId="{E0AF3866-A061-4BA4-9A4C-5039B79E2756}" type="presParOf" srcId="{C1F95C1D-0C46-4E0A-9BB6-E94A6804FFEA}" destId="{8C213C39-0F13-4086-A8E9-444CFEA49C72}" srcOrd="1" destOrd="0" presId="urn:microsoft.com/office/officeart/2018/2/layout/IconLabelList"/>
    <dgm:cxn modelId="{5AD88A3C-CF28-4A4F-AD3F-C324C4D3941E}" type="presParOf" srcId="{C1F95C1D-0C46-4E0A-9BB6-E94A6804FFEA}" destId="{876C188F-D186-430D-8B23-2E8EE7EF36DE}" srcOrd="2" destOrd="0" presId="urn:microsoft.com/office/officeart/2018/2/layout/IconLabelList"/>
    <dgm:cxn modelId="{2759AD36-3792-4AA8-AE2F-6C736F3F1464}" type="presParOf" srcId="{876C188F-D186-430D-8B23-2E8EE7EF36DE}" destId="{5C3DC9A5-2D9E-4366-A10B-D53F3A9FF168}" srcOrd="0" destOrd="0" presId="urn:microsoft.com/office/officeart/2018/2/layout/IconLabelList"/>
    <dgm:cxn modelId="{685B4353-1865-4B1A-97ED-D5AFCC4391D0}" type="presParOf" srcId="{876C188F-D186-430D-8B23-2E8EE7EF36DE}" destId="{00EE2657-44F1-48A3-9CCA-85BE5D382A35}" srcOrd="1" destOrd="0" presId="urn:microsoft.com/office/officeart/2018/2/layout/IconLabelList"/>
    <dgm:cxn modelId="{D13CEADF-3DEE-4FD0-91B4-F45B77B09892}" type="presParOf" srcId="{876C188F-D186-430D-8B23-2E8EE7EF36DE}" destId="{493859FC-80E8-46BC-A479-7FC0CCEFAE28}" srcOrd="2" destOrd="0" presId="urn:microsoft.com/office/officeart/2018/2/layout/IconLabelList"/>
    <dgm:cxn modelId="{36A1630C-A3E7-4D85-83E6-A8749249C361}" type="presParOf" srcId="{C1F95C1D-0C46-4E0A-9BB6-E94A6804FFEA}" destId="{1D32538D-46F6-4E05-A1E5-8F6D6043AB6F}" srcOrd="3" destOrd="0" presId="urn:microsoft.com/office/officeart/2018/2/layout/IconLabelList"/>
    <dgm:cxn modelId="{0FBE85F5-0DF5-4881-90FF-5E3A85701E50}" type="presParOf" srcId="{C1F95C1D-0C46-4E0A-9BB6-E94A6804FFEA}" destId="{26C5502D-3C64-4902-B39A-6A6B2D092DBC}" srcOrd="4" destOrd="0" presId="urn:microsoft.com/office/officeart/2018/2/layout/IconLabelList"/>
    <dgm:cxn modelId="{EE606BF2-20C2-4BCC-A54D-B98E1C82370D}" type="presParOf" srcId="{26C5502D-3C64-4902-B39A-6A6B2D092DBC}" destId="{FB3964EA-2F07-4D64-A0FD-682DAE00EDE5}" srcOrd="0" destOrd="0" presId="urn:microsoft.com/office/officeart/2018/2/layout/IconLabelList"/>
    <dgm:cxn modelId="{C60A8D2F-A26A-49C4-810D-B9FBB59A3504}" type="presParOf" srcId="{26C5502D-3C64-4902-B39A-6A6B2D092DBC}" destId="{A3BB7845-7A56-4330-A56A-D191B9B41128}" srcOrd="1" destOrd="0" presId="urn:microsoft.com/office/officeart/2018/2/layout/IconLabelList"/>
    <dgm:cxn modelId="{132D8AED-9017-4F26-86B0-174663841EBF}" type="presParOf" srcId="{26C5502D-3C64-4902-B39A-6A6B2D092DBC}" destId="{2E176EF5-AA81-4BDF-A5A2-26249236C627}" srcOrd="2" destOrd="0" presId="urn:microsoft.com/office/officeart/2018/2/layout/IconLabelList"/>
    <dgm:cxn modelId="{CAE74C51-2032-4940-A436-12EFF9CE7990}" type="presParOf" srcId="{C1F95C1D-0C46-4E0A-9BB6-E94A6804FFEA}" destId="{F763C4C1-5921-4A87-8A38-6D85966D523F}" srcOrd="5" destOrd="0" presId="urn:microsoft.com/office/officeart/2018/2/layout/IconLabelList"/>
    <dgm:cxn modelId="{C5754593-C4A6-4860-B6D0-E67A32F9F139}" type="presParOf" srcId="{C1F95C1D-0C46-4E0A-9BB6-E94A6804FFEA}" destId="{40E340A0-85CC-4EE8-8013-89B3CD2805C9}" srcOrd="6" destOrd="0" presId="urn:microsoft.com/office/officeart/2018/2/layout/IconLabelList"/>
    <dgm:cxn modelId="{2A68C7D6-98C8-4E2B-A8FD-EBC68CBF88BA}" type="presParOf" srcId="{40E340A0-85CC-4EE8-8013-89B3CD2805C9}" destId="{BB808C1E-DD1D-40FB-83F1-EDA13C6C724D}" srcOrd="0" destOrd="0" presId="urn:microsoft.com/office/officeart/2018/2/layout/IconLabelList"/>
    <dgm:cxn modelId="{7C5D7368-4AE3-4564-9983-8305E3D09FC6}" type="presParOf" srcId="{40E340A0-85CC-4EE8-8013-89B3CD2805C9}" destId="{1D125C91-560B-4666-993B-53B7C06182CE}" srcOrd="1" destOrd="0" presId="urn:microsoft.com/office/officeart/2018/2/layout/IconLabelList"/>
    <dgm:cxn modelId="{153D604B-71C9-498E-8421-0276A52CDE5B}" type="presParOf" srcId="{40E340A0-85CC-4EE8-8013-89B3CD2805C9}" destId="{105DE970-738D-4768-8E8A-82B521949F8B}" srcOrd="2" destOrd="0" presId="urn:microsoft.com/office/officeart/2018/2/layout/IconLabelList"/>
    <dgm:cxn modelId="{4808023E-EB95-412F-B4A3-01391CFBB6B0}" type="presParOf" srcId="{C1F95C1D-0C46-4E0A-9BB6-E94A6804FFEA}" destId="{1BDF0840-DE19-4872-B28E-31B1B13CD1E3}" srcOrd="7" destOrd="0" presId="urn:microsoft.com/office/officeart/2018/2/layout/IconLabelList"/>
    <dgm:cxn modelId="{353D7824-4DA2-4278-9E30-ECE0EE9E2C72}" type="presParOf" srcId="{C1F95C1D-0C46-4E0A-9BB6-E94A6804FFEA}" destId="{15E82322-913A-4204-A487-AE23CBFCD12F}" srcOrd="8" destOrd="0" presId="urn:microsoft.com/office/officeart/2018/2/layout/IconLabelList"/>
    <dgm:cxn modelId="{74566AA7-6A31-4F4C-A57A-7832EF5513ED}" type="presParOf" srcId="{15E82322-913A-4204-A487-AE23CBFCD12F}" destId="{E3E8885B-9045-4D14-A09E-2979C685842F}" srcOrd="0" destOrd="0" presId="urn:microsoft.com/office/officeart/2018/2/layout/IconLabelList"/>
    <dgm:cxn modelId="{CFAC2E1F-9C9F-4307-A7CD-D9B26532BE75}" type="presParOf" srcId="{15E82322-913A-4204-A487-AE23CBFCD12F}" destId="{96E134FE-3999-4188-855E-4C84AF705C34}" srcOrd="1" destOrd="0" presId="urn:microsoft.com/office/officeart/2018/2/layout/IconLabelList"/>
    <dgm:cxn modelId="{D8C508A9-D485-4E3D-BB5F-CC59C93BB649}" type="presParOf" srcId="{15E82322-913A-4204-A487-AE23CBFCD12F}" destId="{41C70EE4-4DD2-48F1-939B-7D013CFC509C}" srcOrd="2" destOrd="0" presId="urn:microsoft.com/office/officeart/2018/2/layout/IconLabelList"/>
    <dgm:cxn modelId="{1F6D7B0F-0685-4B91-A474-63D2565FB7E8}" type="presParOf" srcId="{C1F95C1D-0C46-4E0A-9BB6-E94A6804FFEA}" destId="{AE17B068-633B-40E0-87A4-2FB248D7D831}" srcOrd="9" destOrd="0" presId="urn:microsoft.com/office/officeart/2018/2/layout/IconLabelList"/>
    <dgm:cxn modelId="{495EB0CB-8ED2-438E-B8AF-33D94A577297}" type="presParOf" srcId="{C1F95C1D-0C46-4E0A-9BB6-E94A6804FFEA}" destId="{C8219201-7DF6-4C31-88CF-976B29DFF4E7}" srcOrd="10" destOrd="0" presId="urn:microsoft.com/office/officeart/2018/2/layout/IconLabelList"/>
    <dgm:cxn modelId="{939E2C98-5DBE-4221-9A65-7AF46EC4A031}" type="presParOf" srcId="{C8219201-7DF6-4C31-88CF-976B29DFF4E7}" destId="{A37308E7-3140-4758-BF60-0C823638107C}" srcOrd="0" destOrd="0" presId="urn:microsoft.com/office/officeart/2018/2/layout/IconLabelList"/>
    <dgm:cxn modelId="{36BEB38C-9873-42F9-8C49-049F04469D90}" type="presParOf" srcId="{C8219201-7DF6-4C31-88CF-976B29DFF4E7}" destId="{2FB0B4A5-5D1D-487C-8356-15C44BFDE44D}" srcOrd="1" destOrd="0" presId="urn:microsoft.com/office/officeart/2018/2/layout/IconLabelList"/>
    <dgm:cxn modelId="{68012FB2-D8FB-4AE8-97C4-DB3E36EFABF9}" type="presParOf" srcId="{C8219201-7DF6-4C31-88CF-976B29DFF4E7}" destId="{F2E3CB19-AB89-4BAA-98D2-67F9750152F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35B05A-4F4F-4DDB-A12C-E8A1F4C35B4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88CD0A7-BC46-47CD-BAD0-22DEA7E7CDE1}">
      <dgm:prSet custT="1"/>
      <dgm:spPr/>
      <dgm:t>
        <a:bodyPr/>
        <a:lstStyle/>
        <a:p>
          <a:pPr>
            <a:lnSpc>
              <a:spcPct val="100000"/>
            </a:lnSpc>
          </a:pPr>
          <a:r>
            <a:rPr lang="en-US" sz="1900" dirty="0"/>
            <a:t>Submit items for advisory committee meeting agendas</a:t>
          </a:r>
        </a:p>
      </dgm:t>
    </dgm:pt>
    <dgm:pt modelId="{510F5C55-FFF1-458E-B8B0-E7BF778BD2C7}" type="parTrans" cxnId="{805F28E2-17B1-49EA-9F7D-B3B02036ACEB}">
      <dgm:prSet/>
      <dgm:spPr/>
      <dgm:t>
        <a:bodyPr/>
        <a:lstStyle/>
        <a:p>
          <a:endParaRPr lang="en-US"/>
        </a:p>
      </dgm:t>
    </dgm:pt>
    <dgm:pt modelId="{C2412A5E-0A57-42AA-AFDE-81C05169AAC8}" type="sibTrans" cxnId="{805F28E2-17B1-49EA-9F7D-B3B02036ACEB}">
      <dgm:prSet/>
      <dgm:spPr/>
      <dgm:t>
        <a:bodyPr/>
        <a:lstStyle/>
        <a:p>
          <a:endParaRPr lang="en-US"/>
        </a:p>
      </dgm:t>
    </dgm:pt>
    <dgm:pt modelId="{E4365DF1-8D8C-4F0F-8094-3C84D6415AD7}">
      <dgm:prSet custT="1"/>
      <dgm:spPr/>
      <dgm:t>
        <a:bodyPr/>
        <a:lstStyle/>
        <a:p>
          <a:pPr>
            <a:lnSpc>
              <a:spcPct val="100000"/>
            </a:lnSpc>
          </a:pPr>
          <a:r>
            <a:rPr lang="en-US" sz="1800" dirty="0"/>
            <a:t>Attend meetings, participate in discussions, complete committee assignments, and serve on subcommittees as appropriate</a:t>
          </a:r>
        </a:p>
      </dgm:t>
    </dgm:pt>
    <dgm:pt modelId="{AA43B327-16F5-43B0-A75A-D6B445347AAA}" type="parTrans" cxnId="{90567AF7-727A-4B51-8B6F-7ECD5658C324}">
      <dgm:prSet/>
      <dgm:spPr/>
      <dgm:t>
        <a:bodyPr/>
        <a:lstStyle/>
        <a:p>
          <a:endParaRPr lang="en-US"/>
        </a:p>
      </dgm:t>
    </dgm:pt>
    <dgm:pt modelId="{1CB867EA-C7A9-4D18-9CAE-9BCBFDF20D62}" type="sibTrans" cxnId="{90567AF7-727A-4B51-8B6F-7ECD5658C324}">
      <dgm:prSet/>
      <dgm:spPr/>
      <dgm:t>
        <a:bodyPr/>
        <a:lstStyle/>
        <a:p>
          <a:endParaRPr lang="en-US"/>
        </a:p>
      </dgm:t>
    </dgm:pt>
    <dgm:pt modelId="{81CE51E6-26B4-4EC7-B25F-3EF221C2D2BA}">
      <dgm:prSet/>
      <dgm:spPr/>
      <dgm:t>
        <a:bodyPr/>
        <a:lstStyle/>
        <a:p>
          <a:pPr>
            <a:lnSpc>
              <a:spcPct val="100000"/>
            </a:lnSpc>
          </a:pPr>
          <a:r>
            <a:rPr lang="en-US" dirty="0"/>
            <a:t>Review curriculum changes recommended by advisory committee</a:t>
          </a:r>
        </a:p>
      </dgm:t>
    </dgm:pt>
    <dgm:pt modelId="{2E8220EB-D164-4D6D-BB7A-441E8A1B32C5}" type="parTrans" cxnId="{286802BA-62F6-4127-A1C1-AE3CC711A9D9}">
      <dgm:prSet/>
      <dgm:spPr/>
      <dgm:t>
        <a:bodyPr/>
        <a:lstStyle/>
        <a:p>
          <a:endParaRPr lang="en-US"/>
        </a:p>
      </dgm:t>
    </dgm:pt>
    <dgm:pt modelId="{C54EC42D-2DD5-4158-B739-B268A93530AB}" type="sibTrans" cxnId="{286802BA-62F6-4127-A1C1-AE3CC711A9D9}">
      <dgm:prSet/>
      <dgm:spPr/>
      <dgm:t>
        <a:bodyPr/>
        <a:lstStyle/>
        <a:p>
          <a:endParaRPr lang="en-US"/>
        </a:p>
      </dgm:t>
    </dgm:pt>
    <dgm:pt modelId="{F7FF7564-687C-46E7-B7E7-92435E6848AD}">
      <dgm:prSet/>
      <dgm:spPr/>
      <dgm:t>
        <a:bodyPr/>
        <a:lstStyle/>
        <a:p>
          <a:pPr>
            <a:lnSpc>
              <a:spcPct val="100000"/>
            </a:lnSpc>
          </a:pPr>
          <a:r>
            <a:rPr lang="en-US" dirty="0">
              <a:highlight>
                <a:srgbClr val="00FFFF"/>
              </a:highlight>
            </a:rPr>
            <a:t>Assist in the development and revision of curriculum</a:t>
          </a:r>
        </a:p>
      </dgm:t>
    </dgm:pt>
    <dgm:pt modelId="{0FD1B14A-A500-4B54-B95D-580EDC304955}" type="parTrans" cxnId="{8334AD2A-2271-4933-ADA0-7116F33A9B2B}">
      <dgm:prSet/>
      <dgm:spPr/>
      <dgm:t>
        <a:bodyPr/>
        <a:lstStyle/>
        <a:p>
          <a:endParaRPr lang="en-US"/>
        </a:p>
      </dgm:t>
    </dgm:pt>
    <dgm:pt modelId="{A9BB605A-6FF4-4238-A4C3-ACCD8182172D}" type="sibTrans" cxnId="{8334AD2A-2271-4933-ADA0-7116F33A9B2B}">
      <dgm:prSet/>
      <dgm:spPr/>
      <dgm:t>
        <a:bodyPr/>
        <a:lstStyle/>
        <a:p>
          <a:endParaRPr lang="en-US"/>
        </a:p>
      </dgm:t>
    </dgm:pt>
    <dgm:pt modelId="{D0316315-866F-4EE3-86E8-3267E4706E49}">
      <dgm:prSet/>
      <dgm:spPr/>
      <dgm:t>
        <a:bodyPr/>
        <a:lstStyle/>
        <a:p>
          <a:pPr>
            <a:lnSpc>
              <a:spcPct val="100000"/>
            </a:lnSpc>
          </a:pPr>
          <a:r>
            <a:rPr lang="en-US" dirty="0">
              <a:highlight>
                <a:srgbClr val="00FFFF"/>
              </a:highlight>
            </a:rPr>
            <a:t>Provide program and college data for advisory committee review</a:t>
          </a:r>
        </a:p>
      </dgm:t>
    </dgm:pt>
    <dgm:pt modelId="{2B981234-3B80-44FE-94B5-5BA0936F926F}" type="parTrans" cxnId="{004E6D35-6010-4602-9A45-1E8744ECC231}">
      <dgm:prSet/>
      <dgm:spPr/>
      <dgm:t>
        <a:bodyPr/>
        <a:lstStyle/>
        <a:p>
          <a:endParaRPr lang="en-US"/>
        </a:p>
      </dgm:t>
    </dgm:pt>
    <dgm:pt modelId="{EE8DD1B3-9255-41B0-B0CA-70B72909521B}" type="sibTrans" cxnId="{004E6D35-6010-4602-9A45-1E8744ECC231}">
      <dgm:prSet/>
      <dgm:spPr/>
      <dgm:t>
        <a:bodyPr/>
        <a:lstStyle/>
        <a:p>
          <a:endParaRPr lang="en-US"/>
        </a:p>
      </dgm:t>
    </dgm:pt>
    <dgm:pt modelId="{D5297D61-9F36-406D-8168-1D588D6BD392}" type="pres">
      <dgm:prSet presAssocID="{3E35B05A-4F4F-4DDB-A12C-E8A1F4C35B4A}" presName="root" presStyleCnt="0">
        <dgm:presLayoutVars>
          <dgm:dir/>
          <dgm:resizeHandles val="exact"/>
        </dgm:presLayoutVars>
      </dgm:prSet>
      <dgm:spPr/>
    </dgm:pt>
    <dgm:pt modelId="{FA412B08-D148-4F78-B6F4-447CB8C56D42}" type="pres">
      <dgm:prSet presAssocID="{588CD0A7-BC46-47CD-BAD0-22DEA7E7CDE1}" presName="compNode" presStyleCnt="0"/>
      <dgm:spPr/>
    </dgm:pt>
    <dgm:pt modelId="{7ED0B1F8-20DC-45D3-9704-7C44C1EAAFB6}" type="pres">
      <dgm:prSet presAssocID="{588CD0A7-BC46-47CD-BAD0-22DEA7E7CDE1}" presName="bgRect" presStyleLbl="bgShp" presStyleIdx="0" presStyleCnt="5"/>
      <dgm:spPr/>
    </dgm:pt>
    <dgm:pt modelId="{B1CF1FDB-9293-4E43-8822-F7E2550D8FE3}" type="pres">
      <dgm:prSet presAssocID="{588CD0A7-BC46-47CD-BAD0-22DEA7E7CDE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cruitment Management"/>
        </a:ext>
      </dgm:extLst>
    </dgm:pt>
    <dgm:pt modelId="{445B1832-0D82-4980-B389-B0D343D1BD26}" type="pres">
      <dgm:prSet presAssocID="{588CD0A7-BC46-47CD-BAD0-22DEA7E7CDE1}" presName="spaceRect" presStyleCnt="0"/>
      <dgm:spPr/>
    </dgm:pt>
    <dgm:pt modelId="{F029C37F-481A-4DD3-91B1-B22945C64E6E}" type="pres">
      <dgm:prSet presAssocID="{588CD0A7-BC46-47CD-BAD0-22DEA7E7CDE1}" presName="parTx" presStyleLbl="revTx" presStyleIdx="0" presStyleCnt="5">
        <dgm:presLayoutVars>
          <dgm:chMax val="0"/>
          <dgm:chPref val="0"/>
        </dgm:presLayoutVars>
      </dgm:prSet>
      <dgm:spPr/>
    </dgm:pt>
    <dgm:pt modelId="{2756FEFC-6E8E-4976-8950-E038932113AF}" type="pres">
      <dgm:prSet presAssocID="{C2412A5E-0A57-42AA-AFDE-81C05169AAC8}" presName="sibTrans" presStyleCnt="0"/>
      <dgm:spPr/>
    </dgm:pt>
    <dgm:pt modelId="{7B7F46BA-AB54-44A4-8231-309F4F70138F}" type="pres">
      <dgm:prSet presAssocID="{E4365DF1-8D8C-4F0F-8094-3C84D6415AD7}" presName="compNode" presStyleCnt="0"/>
      <dgm:spPr/>
    </dgm:pt>
    <dgm:pt modelId="{E2AAB2C2-2450-4C2E-B4B9-3152ABB47582}" type="pres">
      <dgm:prSet presAssocID="{E4365DF1-8D8C-4F0F-8094-3C84D6415AD7}" presName="bgRect" presStyleLbl="bgShp" presStyleIdx="1" presStyleCnt="5"/>
      <dgm:spPr/>
    </dgm:pt>
    <dgm:pt modelId="{B40FC821-3EC7-436E-85F3-32027DF47474}" type="pres">
      <dgm:prSet presAssocID="{E4365DF1-8D8C-4F0F-8094-3C84D6415AD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rror"/>
        </a:ext>
      </dgm:extLst>
    </dgm:pt>
    <dgm:pt modelId="{4F4F24E0-98CF-41CB-AAD9-9552D462EEB2}" type="pres">
      <dgm:prSet presAssocID="{E4365DF1-8D8C-4F0F-8094-3C84D6415AD7}" presName="spaceRect" presStyleCnt="0"/>
      <dgm:spPr/>
    </dgm:pt>
    <dgm:pt modelId="{846EF74D-85CD-4925-972C-EBABBF5EECD1}" type="pres">
      <dgm:prSet presAssocID="{E4365DF1-8D8C-4F0F-8094-3C84D6415AD7}" presName="parTx" presStyleLbl="revTx" presStyleIdx="1" presStyleCnt="5">
        <dgm:presLayoutVars>
          <dgm:chMax val="0"/>
          <dgm:chPref val="0"/>
        </dgm:presLayoutVars>
      </dgm:prSet>
      <dgm:spPr/>
    </dgm:pt>
    <dgm:pt modelId="{896F7462-E54E-40D0-A3B9-FF618E0F8F3B}" type="pres">
      <dgm:prSet presAssocID="{1CB867EA-C7A9-4D18-9CAE-9BCBFDF20D62}" presName="sibTrans" presStyleCnt="0"/>
      <dgm:spPr/>
    </dgm:pt>
    <dgm:pt modelId="{B7F6993E-442B-4CA0-B353-B40A0DE084D4}" type="pres">
      <dgm:prSet presAssocID="{81CE51E6-26B4-4EC7-B25F-3EF221C2D2BA}" presName="compNode" presStyleCnt="0"/>
      <dgm:spPr/>
    </dgm:pt>
    <dgm:pt modelId="{A6D64729-8B8A-4A88-8D0F-C64E80087642}" type="pres">
      <dgm:prSet presAssocID="{81CE51E6-26B4-4EC7-B25F-3EF221C2D2BA}" presName="bgRect" presStyleLbl="bgShp" presStyleIdx="2" presStyleCnt="5"/>
      <dgm:spPr/>
    </dgm:pt>
    <dgm:pt modelId="{AB050D0E-F42F-4CBD-AD0D-B5EA40EB8C01}" type="pres">
      <dgm:prSet presAssocID="{81CE51E6-26B4-4EC7-B25F-3EF221C2D2B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ingerprint"/>
        </a:ext>
      </dgm:extLst>
    </dgm:pt>
    <dgm:pt modelId="{37020E7B-5525-4CD8-8984-77A487025408}" type="pres">
      <dgm:prSet presAssocID="{81CE51E6-26B4-4EC7-B25F-3EF221C2D2BA}" presName="spaceRect" presStyleCnt="0"/>
      <dgm:spPr/>
    </dgm:pt>
    <dgm:pt modelId="{53F2B20E-3DF3-4550-955A-599BB5F00252}" type="pres">
      <dgm:prSet presAssocID="{81CE51E6-26B4-4EC7-B25F-3EF221C2D2BA}" presName="parTx" presStyleLbl="revTx" presStyleIdx="2" presStyleCnt="5">
        <dgm:presLayoutVars>
          <dgm:chMax val="0"/>
          <dgm:chPref val="0"/>
        </dgm:presLayoutVars>
      </dgm:prSet>
      <dgm:spPr/>
    </dgm:pt>
    <dgm:pt modelId="{21BC4D9C-9DE5-4A5D-A9BD-E7353588D7C1}" type="pres">
      <dgm:prSet presAssocID="{C54EC42D-2DD5-4158-B739-B268A93530AB}" presName="sibTrans" presStyleCnt="0"/>
      <dgm:spPr/>
    </dgm:pt>
    <dgm:pt modelId="{9C166A75-E5F1-428F-A975-C7A29FCBC44E}" type="pres">
      <dgm:prSet presAssocID="{F7FF7564-687C-46E7-B7E7-92435E6848AD}" presName="compNode" presStyleCnt="0"/>
      <dgm:spPr/>
    </dgm:pt>
    <dgm:pt modelId="{803D414A-F8AB-4176-852B-BC8BC504F8E1}" type="pres">
      <dgm:prSet presAssocID="{F7FF7564-687C-46E7-B7E7-92435E6848AD}" presName="bgRect" presStyleLbl="bgShp" presStyleIdx="3" presStyleCnt="5"/>
      <dgm:spPr/>
    </dgm:pt>
    <dgm:pt modelId="{657C3027-A6AF-4B7F-B541-2EE913B684D1}" type="pres">
      <dgm:prSet presAssocID="{F7FF7564-687C-46E7-B7E7-92435E6848A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Education"/>
        </a:ext>
      </dgm:extLst>
    </dgm:pt>
    <dgm:pt modelId="{F2702BF7-7BED-4A9A-AFFC-49D05ED26929}" type="pres">
      <dgm:prSet presAssocID="{F7FF7564-687C-46E7-B7E7-92435E6848AD}" presName="spaceRect" presStyleCnt="0"/>
      <dgm:spPr/>
    </dgm:pt>
    <dgm:pt modelId="{5406E0A6-37C7-4295-871E-7FD03842BED6}" type="pres">
      <dgm:prSet presAssocID="{F7FF7564-687C-46E7-B7E7-92435E6848AD}" presName="parTx" presStyleLbl="revTx" presStyleIdx="3" presStyleCnt="5">
        <dgm:presLayoutVars>
          <dgm:chMax val="0"/>
          <dgm:chPref val="0"/>
        </dgm:presLayoutVars>
      </dgm:prSet>
      <dgm:spPr/>
    </dgm:pt>
    <dgm:pt modelId="{251D87E2-738D-4F20-BA10-66C9EF0A38F0}" type="pres">
      <dgm:prSet presAssocID="{A9BB605A-6FF4-4238-A4C3-ACCD8182172D}" presName="sibTrans" presStyleCnt="0"/>
      <dgm:spPr/>
    </dgm:pt>
    <dgm:pt modelId="{F7F39AA4-6AA9-428E-B68A-41BAD66E6192}" type="pres">
      <dgm:prSet presAssocID="{D0316315-866F-4EE3-86E8-3267E4706E49}" presName="compNode" presStyleCnt="0"/>
      <dgm:spPr/>
    </dgm:pt>
    <dgm:pt modelId="{8534BB7E-670D-482D-8512-7786DE6CD4CE}" type="pres">
      <dgm:prSet presAssocID="{D0316315-866F-4EE3-86E8-3267E4706E49}" presName="bgRect" presStyleLbl="bgShp" presStyleIdx="4" presStyleCnt="5"/>
      <dgm:spPr/>
    </dgm:pt>
    <dgm:pt modelId="{59C9518A-6391-4F38-958D-6F90E4DDFA8B}" type="pres">
      <dgm:prSet presAssocID="{D0316315-866F-4EE3-86E8-3267E4706E4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Fabric Report Library"/>
        </a:ext>
      </dgm:extLst>
    </dgm:pt>
    <dgm:pt modelId="{C610408F-385C-4E2D-A4FF-A01AF0F59D7A}" type="pres">
      <dgm:prSet presAssocID="{D0316315-866F-4EE3-86E8-3267E4706E49}" presName="spaceRect" presStyleCnt="0"/>
      <dgm:spPr/>
    </dgm:pt>
    <dgm:pt modelId="{233DCC17-9EB5-4276-AF9D-16395D51BC32}" type="pres">
      <dgm:prSet presAssocID="{D0316315-866F-4EE3-86E8-3267E4706E49}" presName="parTx" presStyleLbl="revTx" presStyleIdx="4" presStyleCnt="5">
        <dgm:presLayoutVars>
          <dgm:chMax val="0"/>
          <dgm:chPref val="0"/>
        </dgm:presLayoutVars>
      </dgm:prSet>
      <dgm:spPr/>
    </dgm:pt>
  </dgm:ptLst>
  <dgm:cxnLst>
    <dgm:cxn modelId="{8334AD2A-2271-4933-ADA0-7116F33A9B2B}" srcId="{3E35B05A-4F4F-4DDB-A12C-E8A1F4C35B4A}" destId="{F7FF7564-687C-46E7-B7E7-92435E6848AD}" srcOrd="3" destOrd="0" parTransId="{0FD1B14A-A500-4B54-B95D-580EDC304955}" sibTransId="{A9BB605A-6FF4-4238-A4C3-ACCD8182172D}"/>
    <dgm:cxn modelId="{7DFF3932-226D-41EA-9564-7724734B1BFB}" type="presOf" srcId="{3E35B05A-4F4F-4DDB-A12C-E8A1F4C35B4A}" destId="{D5297D61-9F36-406D-8168-1D588D6BD392}" srcOrd="0" destOrd="0" presId="urn:microsoft.com/office/officeart/2018/2/layout/IconVerticalSolidList"/>
    <dgm:cxn modelId="{004E6D35-6010-4602-9A45-1E8744ECC231}" srcId="{3E35B05A-4F4F-4DDB-A12C-E8A1F4C35B4A}" destId="{D0316315-866F-4EE3-86E8-3267E4706E49}" srcOrd="4" destOrd="0" parTransId="{2B981234-3B80-44FE-94B5-5BA0936F926F}" sibTransId="{EE8DD1B3-9255-41B0-B0CA-70B72909521B}"/>
    <dgm:cxn modelId="{4FC02561-D42A-498E-97EF-D8FB90211565}" type="presOf" srcId="{F7FF7564-687C-46E7-B7E7-92435E6848AD}" destId="{5406E0A6-37C7-4295-871E-7FD03842BED6}" srcOrd="0" destOrd="0" presId="urn:microsoft.com/office/officeart/2018/2/layout/IconVerticalSolidList"/>
    <dgm:cxn modelId="{844F557D-1A7F-4C7B-A41B-BEA3990809BE}" type="presOf" srcId="{588CD0A7-BC46-47CD-BAD0-22DEA7E7CDE1}" destId="{F029C37F-481A-4DD3-91B1-B22945C64E6E}" srcOrd="0" destOrd="0" presId="urn:microsoft.com/office/officeart/2018/2/layout/IconVerticalSolidList"/>
    <dgm:cxn modelId="{6B322197-2E6B-407C-9EBA-675DF361E980}" type="presOf" srcId="{E4365DF1-8D8C-4F0F-8094-3C84D6415AD7}" destId="{846EF74D-85CD-4925-972C-EBABBF5EECD1}" srcOrd="0" destOrd="0" presId="urn:microsoft.com/office/officeart/2018/2/layout/IconVerticalSolidList"/>
    <dgm:cxn modelId="{56C466AF-42D9-4DCF-80E6-97FCE819E235}" type="presOf" srcId="{D0316315-866F-4EE3-86E8-3267E4706E49}" destId="{233DCC17-9EB5-4276-AF9D-16395D51BC32}" srcOrd="0" destOrd="0" presId="urn:microsoft.com/office/officeart/2018/2/layout/IconVerticalSolidList"/>
    <dgm:cxn modelId="{286802BA-62F6-4127-A1C1-AE3CC711A9D9}" srcId="{3E35B05A-4F4F-4DDB-A12C-E8A1F4C35B4A}" destId="{81CE51E6-26B4-4EC7-B25F-3EF221C2D2BA}" srcOrd="2" destOrd="0" parTransId="{2E8220EB-D164-4D6D-BB7A-441E8A1B32C5}" sibTransId="{C54EC42D-2DD5-4158-B739-B268A93530AB}"/>
    <dgm:cxn modelId="{805F28E2-17B1-49EA-9F7D-B3B02036ACEB}" srcId="{3E35B05A-4F4F-4DDB-A12C-E8A1F4C35B4A}" destId="{588CD0A7-BC46-47CD-BAD0-22DEA7E7CDE1}" srcOrd="0" destOrd="0" parTransId="{510F5C55-FFF1-458E-B8B0-E7BF778BD2C7}" sibTransId="{C2412A5E-0A57-42AA-AFDE-81C05169AAC8}"/>
    <dgm:cxn modelId="{9D2633F7-A9EF-4360-85DD-570649A99492}" type="presOf" srcId="{81CE51E6-26B4-4EC7-B25F-3EF221C2D2BA}" destId="{53F2B20E-3DF3-4550-955A-599BB5F00252}" srcOrd="0" destOrd="0" presId="urn:microsoft.com/office/officeart/2018/2/layout/IconVerticalSolidList"/>
    <dgm:cxn modelId="{90567AF7-727A-4B51-8B6F-7ECD5658C324}" srcId="{3E35B05A-4F4F-4DDB-A12C-E8A1F4C35B4A}" destId="{E4365DF1-8D8C-4F0F-8094-3C84D6415AD7}" srcOrd="1" destOrd="0" parTransId="{AA43B327-16F5-43B0-A75A-D6B445347AAA}" sibTransId="{1CB867EA-C7A9-4D18-9CAE-9BCBFDF20D62}"/>
    <dgm:cxn modelId="{2D344D48-F76B-42C6-A598-0664AE953345}" type="presParOf" srcId="{D5297D61-9F36-406D-8168-1D588D6BD392}" destId="{FA412B08-D148-4F78-B6F4-447CB8C56D42}" srcOrd="0" destOrd="0" presId="urn:microsoft.com/office/officeart/2018/2/layout/IconVerticalSolidList"/>
    <dgm:cxn modelId="{A838993D-E2BD-490E-9157-63A979A5214B}" type="presParOf" srcId="{FA412B08-D148-4F78-B6F4-447CB8C56D42}" destId="{7ED0B1F8-20DC-45D3-9704-7C44C1EAAFB6}" srcOrd="0" destOrd="0" presId="urn:microsoft.com/office/officeart/2018/2/layout/IconVerticalSolidList"/>
    <dgm:cxn modelId="{3C1697A1-C4C4-4B99-B854-CFFBA9AB119D}" type="presParOf" srcId="{FA412B08-D148-4F78-B6F4-447CB8C56D42}" destId="{B1CF1FDB-9293-4E43-8822-F7E2550D8FE3}" srcOrd="1" destOrd="0" presId="urn:microsoft.com/office/officeart/2018/2/layout/IconVerticalSolidList"/>
    <dgm:cxn modelId="{9ED76C8C-90B8-46AF-BFE9-C57E675A9E06}" type="presParOf" srcId="{FA412B08-D148-4F78-B6F4-447CB8C56D42}" destId="{445B1832-0D82-4980-B389-B0D343D1BD26}" srcOrd="2" destOrd="0" presId="urn:microsoft.com/office/officeart/2018/2/layout/IconVerticalSolidList"/>
    <dgm:cxn modelId="{4045837C-4959-431A-98FE-41C83D41B022}" type="presParOf" srcId="{FA412B08-D148-4F78-B6F4-447CB8C56D42}" destId="{F029C37F-481A-4DD3-91B1-B22945C64E6E}" srcOrd="3" destOrd="0" presId="urn:microsoft.com/office/officeart/2018/2/layout/IconVerticalSolidList"/>
    <dgm:cxn modelId="{7B953E36-DE71-49C2-B30E-95B0C0331D7C}" type="presParOf" srcId="{D5297D61-9F36-406D-8168-1D588D6BD392}" destId="{2756FEFC-6E8E-4976-8950-E038932113AF}" srcOrd="1" destOrd="0" presId="urn:microsoft.com/office/officeart/2018/2/layout/IconVerticalSolidList"/>
    <dgm:cxn modelId="{B8D493B8-667D-45C0-8192-F3CE53C6788E}" type="presParOf" srcId="{D5297D61-9F36-406D-8168-1D588D6BD392}" destId="{7B7F46BA-AB54-44A4-8231-309F4F70138F}" srcOrd="2" destOrd="0" presId="urn:microsoft.com/office/officeart/2018/2/layout/IconVerticalSolidList"/>
    <dgm:cxn modelId="{57D209F8-383F-43E1-A4B1-3723BC4D2B18}" type="presParOf" srcId="{7B7F46BA-AB54-44A4-8231-309F4F70138F}" destId="{E2AAB2C2-2450-4C2E-B4B9-3152ABB47582}" srcOrd="0" destOrd="0" presId="urn:microsoft.com/office/officeart/2018/2/layout/IconVerticalSolidList"/>
    <dgm:cxn modelId="{193C74EE-D16C-4A89-A874-72645A1E9881}" type="presParOf" srcId="{7B7F46BA-AB54-44A4-8231-309F4F70138F}" destId="{B40FC821-3EC7-436E-85F3-32027DF47474}" srcOrd="1" destOrd="0" presId="urn:microsoft.com/office/officeart/2018/2/layout/IconVerticalSolidList"/>
    <dgm:cxn modelId="{98F17B6B-C9E5-4F4B-9CD7-083A93799EA9}" type="presParOf" srcId="{7B7F46BA-AB54-44A4-8231-309F4F70138F}" destId="{4F4F24E0-98CF-41CB-AAD9-9552D462EEB2}" srcOrd="2" destOrd="0" presId="urn:microsoft.com/office/officeart/2018/2/layout/IconVerticalSolidList"/>
    <dgm:cxn modelId="{6FA75AAA-16E7-43FD-8D72-74E6C33C34F3}" type="presParOf" srcId="{7B7F46BA-AB54-44A4-8231-309F4F70138F}" destId="{846EF74D-85CD-4925-972C-EBABBF5EECD1}" srcOrd="3" destOrd="0" presId="urn:microsoft.com/office/officeart/2018/2/layout/IconVerticalSolidList"/>
    <dgm:cxn modelId="{C6D857AD-6325-44DA-8908-EC58AC0DC626}" type="presParOf" srcId="{D5297D61-9F36-406D-8168-1D588D6BD392}" destId="{896F7462-E54E-40D0-A3B9-FF618E0F8F3B}" srcOrd="3" destOrd="0" presId="urn:microsoft.com/office/officeart/2018/2/layout/IconVerticalSolidList"/>
    <dgm:cxn modelId="{C190EB2E-8F63-4162-9800-FEBE043C15AA}" type="presParOf" srcId="{D5297D61-9F36-406D-8168-1D588D6BD392}" destId="{B7F6993E-442B-4CA0-B353-B40A0DE084D4}" srcOrd="4" destOrd="0" presId="urn:microsoft.com/office/officeart/2018/2/layout/IconVerticalSolidList"/>
    <dgm:cxn modelId="{31A0070B-9702-4490-8044-04D2EC1DDD05}" type="presParOf" srcId="{B7F6993E-442B-4CA0-B353-B40A0DE084D4}" destId="{A6D64729-8B8A-4A88-8D0F-C64E80087642}" srcOrd="0" destOrd="0" presId="urn:microsoft.com/office/officeart/2018/2/layout/IconVerticalSolidList"/>
    <dgm:cxn modelId="{C7C9403C-16C5-47F1-9B95-E4F67229989D}" type="presParOf" srcId="{B7F6993E-442B-4CA0-B353-B40A0DE084D4}" destId="{AB050D0E-F42F-4CBD-AD0D-B5EA40EB8C01}" srcOrd="1" destOrd="0" presId="urn:microsoft.com/office/officeart/2018/2/layout/IconVerticalSolidList"/>
    <dgm:cxn modelId="{DFA42D68-556B-4C9A-8A50-4CE723D74332}" type="presParOf" srcId="{B7F6993E-442B-4CA0-B353-B40A0DE084D4}" destId="{37020E7B-5525-4CD8-8984-77A487025408}" srcOrd="2" destOrd="0" presId="urn:microsoft.com/office/officeart/2018/2/layout/IconVerticalSolidList"/>
    <dgm:cxn modelId="{FEFDC51A-1D49-483A-B9B0-DE0EE94B3262}" type="presParOf" srcId="{B7F6993E-442B-4CA0-B353-B40A0DE084D4}" destId="{53F2B20E-3DF3-4550-955A-599BB5F00252}" srcOrd="3" destOrd="0" presId="urn:microsoft.com/office/officeart/2018/2/layout/IconVerticalSolidList"/>
    <dgm:cxn modelId="{3F5E703C-7465-423F-9007-49541E2AD446}" type="presParOf" srcId="{D5297D61-9F36-406D-8168-1D588D6BD392}" destId="{21BC4D9C-9DE5-4A5D-A9BD-E7353588D7C1}" srcOrd="5" destOrd="0" presId="urn:microsoft.com/office/officeart/2018/2/layout/IconVerticalSolidList"/>
    <dgm:cxn modelId="{F0B7D164-B655-4D06-A7CC-AC8E9940EFB6}" type="presParOf" srcId="{D5297D61-9F36-406D-8168-1D588D6BD392}" destId="{9C166A75-E5F1-428F-A975-C7A29FCBC44E}" srcOrd="6" destOrd="0" presId="urn:microsoft.com/office/officeart/2018/2/layout/IconVerticalSolidList"/>
    <dgm:cxn modelId="{ECA57CEE-6286-48FF-866C-B2AAF3125CBD}" type="presParOf" srcId="{9C166A75-E5F1-428F-A975-C7A29FCBC44E}" destId="{803D414A-F8AB-4176-852B-BC8BC504F8E1}" srcOrd="0" destOrd="0" presId="urn:microsoft.com/office/officeart/2018/2/layout/IconVerticalSolidList"/>
    <dgm:cxn modelId="{8C7DF94B-6515-4432-9968-C5FFA76347A9}" type="presParOf" srcId="{9C166A75-E5F1-428F-A975-C7A29FCBC44E}" destId="{657C3027-A6AF-4B7F-B541-2EE913B684D1}" srcOrd="1" destOrd="0" presId="urn:microsoft.com/office/officeart/2018/2/layout/IconVerticalSolidList"/>
    <dgm:cxn modelId="{733D0995-B024-46D1-89B6-F8A9D28872EB}" type="presParOf" srcId="{9C166A75-E5F1-428F-A975-C7A29FCBC44E}" destId="{F2702BF7-7BED-4A9A-AFFC-49D05ED26929}" srcOrd="2" destOrd="0" presId="urn:microsoft.com/office/officeart/2018/2/layout/IconVerticalSolidList"/>
    <dgm:cxn modelId="{0EBDB98E-8E15-49A1-A51B-4DDF4CB13CF3}" type="presParOf" srcId="{9C166A75-E5F1-428F-A975-C7A29FCBC44E}" destId="{5406E0A6-37C7-4295-871E-7FD03842BED6}" srcOrd="3" destOrd="0" presId="urn:microsoft.com/office/officeart/2018/2/layout/IconVerticalSolidList"/>
    <dgm:cxn modelId="{BA8F7849-0B35-4106-827A-BDB660871D69}" type="presParOf" srcId="{D5297D61-9F36-406D-8168-1D588D6BD392}" destId="{251D87E2-738D-4F20-BA10-66C9EF0A38F0}" srcOrd="7" destOrd="0" presId="urn:microsoft.com/office/officeart/2018/2/layout/IconVerticalSolidList"/>
    <dgm:cxn modelId="{3E1D52B2-0AEC-4CDF-9398-358AE3DE15EE}" type="presParOf" srcId="{D5297D61-9F36-406D-8168-1D588D6BD392}" destId="{F7F39AA4-6AA9-428E-B68A-41BAD66E6192}" srcOrd="8" destOrd="0" presId="urn:microsoft.com/office/officeart/2018/2/layout/IconVerticalSolidList"/>
    <dgm:cxn modelId="{A5B35B23-6B16-4861-A83E-48258D45B12E}" type="presParOf" srcId="{F7F39AA4-6AA9-428E-B68A-41BAD66E6192}" destId="{8534BB7E-670D-482D-8512-7786DE6CD4CE}" srcOrd="0" destOrd="0" presId="urn:microsoft.com/office/officeart/2018/2/layout/IconVerticalSolidList"/>
    <dgm:cxn modelId="{7BDBADFE-D1E1-4FC0-949E-CE78ED692BF0}" type="presParOf" srcId="{F7F39AA4-6AA9-428E-B68A-41BAD66E6192}" destId="{59C9518A-6391-4F38-958D-6F90E4DDFA8B}" srcOrd="1" destOrd="0" presId="urn:microsoft.com/office/officeart/2018/2/layout/IconVerticalSolidList"/>
    <dgm:cxn modelId="{4DC9F5F6-9137-423A-A980-C36F319B731B}" type="presParOf" srcId="{F7F39AA4-6AA9-428E-B68A-41BAD66E6192}" destId="{C610408F-385C-4E2D-A4FF-A01AF0F59D7A}" srcOrd="2" destOrd="0" presId="urn:microsoft.com/office/officeart/2018/2/layout/IconVerticalSolidList"/>
    <dgm:cxn modelId="{81B99675-DA24-470C-8A61-B953BDF67FCD}" type="presParOf" srcId="{F7F39AA4-6AA9-428E-B68A-41BAD66E6192}" destId="{233DCC17-9EB5-4276-AF9D-16395D51BC3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E161B7-8A84-4AE3-ADC4-084D097F4A3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D96D02D-7EAA-4F38-AED3-46B05FE57F71}">
      <dgm:prSet/>
      <dgm:spPr/>
      <dgm:t>
        <a:bodyPr/>
        <a:lstStyle/>
        <a:p>
          <a:pPr>
            <a:lnSpc>
              <a:spcPct val="100000"/>
            </a:lnSpc>
          </a:pPr>
          <a:r>
            <a:rPr lang="en-US"/>
            <a:t>The Student Program and Course Experience</a:t>
          </a:r>
        </a:p>
      </dgm:t>
    </dgm:pt>
    <dgm:pt modelId="{D336EB4D-BEBB-494A-A7CA-2F0D6664BE4D}" type="parTrans" cxnId="{13016CCE-C3BE-47BA-8BC6-E748AAE6ACB1}">
      <dgm:prSet/>
      <dgm:spPr/>
      <dgm:t>
        <a:bodyPr/>
        <a:lstStyle/>
        <a:p>
          <a:endParaRPr lang="en-US"/>
        </a:p>
      </dgm:t>
    </dgm:pt>
    <dgm:pt modelId="{94FBF720-7504-488F-B4E3-1F5A4D036C66}" type="sibTrans" cxnId="{13016CCE-C3BE-47BA-8BC6-E748AAE6ACB1}">
      <dgm:prSet/>
      <dgm:spPr/>
      <dgm:t>
        <a:bodyPr/>
        <a:lstStyle/>
        <a:p>
          <a:endParaRPr lang="en-US"/>
        </a:p>
      </dgm:t>
    </dgm:pt>
    <dgm:pt modelId="{44A53391-BE3F-4FB1-9B5D-9F6B5E8A9D6E}">
      <dgm:prSet/>
      <dgm:spPr/>
      <dgm:t>
        <a:bodyPr/>
        <a:lstStyle/>
        <a:p>
          <a:pPr>
            <a:lnSpc>
              <a:spcPct val="100000"/>
            </a:lnSpc>
          </a:pPr>
          <a:r>
            <a:rPr lang="en-US"/>
            <a:t>Curriculum contextualized to student’s in a culturally relevant manner</a:t>
          </a:r>
        </a:p>
      </dgm:t>
    </dgm:pt>
    <dgm:pt modelId="{9ED8D753-B89B-4241-9DB7-1EDA5F2B84B8}" type="parTrans" cxnId="{9E2CD420-4E13-4108-8171-B028318F06F8}">
      <dgm:prSet/>
      <dgm:spPr/>
      <dgm:t>
        <a:bodyPr/>
        <a:lstStyle/>
        <a:p>
          <a:endParaRPr lang="en-US"/>
        </a:p>
      </dgm:t>
    </dgm:pt>
    <dgm:pt modelId="{473FA1CA-07EC-4BE8-92A1-9B0B7B3B3189}" type="sibTrans" cxnId="{9E2CD420-4E13-4108-8171-B028318F06F8}">
      <dgm:prSet/>
      <dgm:spPr/>
      <dgm:t>
        <a:bodyPr/>
        <a:lstStyle/>
        <a:p>
          <a:endParaRPr lang="en-US"/>
        </a:p>
      </dgm:t>
    </dgm:pt>
    <dgm:pt modelId="{B99DE79D-84F2-4F7C-A370-E8332E8B911E}" type="pres">
      <dgm:prSet presAssocID="{E4E161B7-8A84-4AE3-ADC4-084D097F4A32}" presName="root" presStyleCnt="0">
        <dgm:presLayoutVars>
          <dgm:dir/>
          <dgm:resizeHandles val="exact"/>
        </dgm:presLayoutVars>
      </dgm:prSet>
      <dgm:spPr/>
    </dgm:pt>
    <dgm:pt modelId="{9A773A5A-512C-4BFD-BE6F-C19F4F484313}" type="pres">
      <dgm:prSet presAssocID="{CD96D02D-7EAA-4F38-AED3-46B05FE57F71}" presName="compNode" presStyleCnt="0"/>
      <dgm:spPr/>
    </dgm:pt>
    <dgm:pt modelId="{E6E2248D-DCEA-470F-8835-3B9E5AAF32BF}" type="pres">
      <dgm:prSet presAssocID="{CD96D02D-7EAA-4F38-AED3-46B05FE57F71}" presName="bgRect" presStyleLbl="bgShp" presStyleIdx="0" presStyleCnt="2"/>
      <dgm:spPr/>
    </dgm:pt>
    <dgm:pt modelId="{857E1E95-696D-4B0C-8703-26E010527D74}" type="pres">
      <dgm:prSet presAssocID="{CD96D02D-7EAA-4F38-AED3-46B05FE57F7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E32E2C87-7660-446F-AABB-B176901F4D5E}" type="pres">
      <dgm:prSet presAssocID="{CD96D02D-7EAA-4F38-AED3-46B05FE57F71}" presName="spaceRect" presStyleCnt="0"/>
      <dgm:spPr/>
    </dgm:pt>
    <dgm:pt modelId="{C7E49D32-7DE7-45B3-867F-1E0E25A7594F}" type="pres">
      <dgm:prSet presAssocID="{CD96D02D-7EAA-4F38-AED3-46B05FE57F71}" presName="parTx" presStyleLbl="revTx" presStyleIdx="0" presStyleCnt="2">
        <dgm:presLayoutVars>
          <dgm:chMax val="0"/>
          <dgm:chPref val="0"/>
        </dgm:presLayoutVars>
      </dgm:prSet>
      <dgm:spPr/>
    </dgm:pt>
    <dgm:pt modelId="{3690635F-9448-45B7-ACA8-D3E0B05AF838}" type="pres">
      <dgm:prSet presAssocID="{94FBF720-7504-488F-B4E3-1F5A4D036C66}" presName="sibTrans" presStyleCnt="0"/>
      <dgm:spPr/>
    </dgm:pt>
    <dgm:pt modelId="{6F096C36-EB0A-479E-996E-2B5887E69E36}" type="pres">
      <dgm:prSet presAssocID="{44A53391-BE3F-4FB1-9B5D-9F6B5E8A9D6E}" presName="compNode" presStyleCnt="0"/>
      <dgm:spPr/>
    </dgm:pt>
    <dgm:pt modelId="{9F7F167C-2F1E-4292-806B-64EB83D4C6ED}" type="pres">
      <dgm:prSet presAssocID="{44A53391-BE3F-4FB1-9B5D-9F6B5E8A9D6E}" presName="bgRect" presStyleLbl="bgShp" presStyleIdx="1" presStyleCnt="2"/>
      <dgm:spPr/>
    </dgm:pt>
    <dgm:pt modelId="{13682E1D-786E-47EE-B315-CC7D5B16CE3D}" type="pres">
      <dgm:prSet presAssocID="{44A53391-BE3F-4FB1-9B5D-9F6B5E8A9D6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611FE81-C201-48D8-93B7-B9201E566394}" type="pres">
      <dgm:prSet presAssocID="{44A53391-BE3F-4FB1-9B5D-9F6B5E8A9D6E}" presName="spaceRect" presStyleCnt="0"/>
      <dgm:spPr/>
    </dgm:pt>
    <dgm:pt modelId="{2AFB39DE-E8A5-4822-983A-66117D6F080D}" type="pres">
      <dgm:prSet presAssocID="{44A53391-BE3F-4FB1-9B5D-9F6B5E8A9D6E}" presName="parTx" presStyleLbl="revTx" presStyleIdx="1" presStyleCnt="2">
        <dgm:presLayoutVars>
          <dgm:chMax val="0"/>
          <dgm:chPref val="0"/>
        </dgm:presLayoutVars>
      </dgm:prSet>
      <dgm:spPr/>
    </dgm:pt>
  </dgm:ptLst>
  <dgm:cxnLst>
    <dgm:cxn modelId="{9E2CD420-4E13-4108-8171-B028318F06F8}" srcId="{E4E161B7-8A84-4AE3-ADC4-084D097F4A32}" destId="{44A53391-BE3F-4FB1-9B5D-9F6B5E8A9D6E}" srcOrd="1" destOrd="0" parTransId="{9ED8D753-B89B-4241-9DB7-1EDA5F2B84B8}" sibTransId="{473FA1CA-07EC-4BE8-92A1-9B0B7B3B3189}"/>
    <dgm:cxn modelId="{BBDEAB64-179E-42A0-A490-6AEF437B85BC}" type="presOf" srcId="{E4E161B7-8A84-4AE3-ADC4-084D097F4A32}" destId="{B99DE79D-84F2-4F7C-A370-E8332E8B911E}" srcOrd="0" destOrd="0" presId="urn:microsoft.com/office/officeart/2018/2/layout/IconVerticalSolidList"/>
    <dgm:cxn modelId="{B9716748-4EBA-43B8-9DF4-60E56BA2D038}" type="presOf" srcId="{CD96D02D-7EAA-4F38-AED3-46B05FE57F71}" destId="{C7E49D32-7DE7-45B3-867F-1E0E25A7594F}" srcOrd="0" destOrd="0" presId="urn:microsoft.com/office/officeart/2018/2/layout/IconVerticalSolidList"/>
    <dgm:cxn modelId="{13016CCE-C3BE-47BA-8BC6-E748AAE6ACB1}" srcId="{E4E161B7-8A84-4AE3-ADC4-084D097F4A32}" destId="{CD96D02D-7EAA-4F38-AED3-46B05FE57F71}" srcOrd="0" destOrd="0" parTransId="{D336EB4D-BEBB-494A-A7CA-2F0D6664BE4D}" sibTransId="{94FBF720-7504-488F-B4E3-1F5A4D036C66}"/>
    <dgm:cxn modelId="{DB5622E2-0EE3-43AF-9EA1-563235C56040}" type="presOf" srcId="{44A53391-BE3F-4FB1-9B5D-9F6B5E8A9D6E}" destId="{2AFB39DE-E8A5-4822-983A-66117D6F080D}" srcOrd="0" destOrd="0" presId="urn:microsoft.com/office/officeart/2018/2/layout/IconVerticalSolidList"/>
    <dgm:cxn modelId="{310975F7-5478-455A-B0FB-3D4564B5B948}" type="presParOf" srcId="{B99DE79D-84F2-4F7C-A370-E8332E8B911E}" destId="{9A773A5A-512C-4BFD-BE6F-C19F4F484313}" srcOrd="0" destOrd="0" presId="urn:microsoft.com/office/officeart/2018/2/layout/IconVerticalSolidList"/>
    <dgm:cxn modelId="{EBA4A841-CBC0-4C15-8C66-A53AF5DC0AF3}" type="presParOf" srcId="{9A773A5A-512C-4BFD-BE6F-C19F4F484313}" destId="{E6E2248D-DCEA-470F-8835-3B9E5AAF32BF}" srcOrd="0" destOrd="0" presId="urn:microsoft.com/office/officeart/2018/2/layout/IconVerticalSolidList"/>
    <dgm:cxn modelId="{D16A069E-F27C-4F2A-890F-2101DE0C47D1}" type="presParOf" srcId="{9A773A5A-512C-4BFD-BE6F-C19F4F484313}" destId="{857E1E95-696D-4B0C-8703-26E010527D74}" srcOrd="1" destOrd="0" presId="urn:microsoft.com/office/officeart/2018/2/layout/IconVerticalSolidList"/>
    <dgm:cxn modelId="{096D0A06-61F1-4542-B918-09DA6840E1E3}" type="presParOf" srcId="{9A773A5A-512C-4BFD-BE6F-C19F4F484313}" destId="{E32E2C87-7660-446F-AABB-B176901F4D5E}" srcOrd="2" destOrd="0" presId="urn:microsoft.com/office/officeart/2018/2/layout/IconVerticalSolidList"/>
    <dgm:cxn modelId="{3E70F6E3-EF01-49D8-9CF4-EA3C5BCC033B}" type="presParOf" srcId="{9A773A5A-512C-4BFD-BE6F-C19F4F484313}" destId="{C7E49D32-7DE7-45B3-867F-1E0E25A7594F}" srcOrd="3" destOrd="0" presId="urn:microsoft.com/office/officeart/2018/2/layout/IconVerticalSolidList"/>
    <dgm:cxn modelId="{7EEDB676-3C72-46FB-A989-15F3D3628BFD}" type="presParOf" srcId="{B99DE79D-84F2-4F7C-A370-E8332E8B911E}" destId="{3690635F-9448-45B7-ACA8-D3E0B05AF838}" srcOrd="1" destOrd="0" presId="urn:microsoft.com/office/officeart/2018/2/layout/IconVerticalSolidList"/>
    <dgm:cxn modelId="{06B8754A-2483-424D-B494-AFF51EDCD4E8}" type="presParOf" srcId="{B99DE79D-84F2-4F7C-A370-E8332E8B911E}" destId="{6F096C36-EB0A-479E-996E-2B5887E69E36}" srcOrd="2" destOrd="0" presId="urn:microsoft.com/office/officeart/2018/2/layout/IconVerticalSolidList"/>
    <dgm:cxn modelId="{F959DD90-1104-4159-922B-2554EE1B07B3}" type="presParOf" srcId="{6F096C36-EB0A-479E-996E-2B5887E69E36}" destId="{9F7F167C-2F1E-4292-806B-64EB83D4C6ED}" srcOrd="0" destOrd="0" presId="urn:microsoft.com/office/officeart/2018/2/layout/IconVerticalSolidList"/>
    <dgm:cxn modelId="{810D0796-DDF9-4507-94B3-202FDA9C060F}" type="presParOf" srcId="{6F096C36-EB0A-479E-996E-2B5887E69E36}" destId="{13682E1D-786E-47EE-B315-CC7D5B16CE3D}" srcOrd="1" destOrd="0" presId="urn:microsoft.com/office/officeart/2018/2/layout/IconVerticalSolidList"/>
    <dgm:cxn modelId="{40F6E107-255B-483B-AF32-D082F9DDFB69}" type="presParOf" srcId="{6F096C36-EB0A-479E-996E-2B5887E69E36}" destId="{D611FE81-C201-48D8-93B7-B9201E566394}" srcOrd="2" destOrd="0" presId="urn:microsoft.com/office/officeart/2018/2/layout/IconVerticalSolidList"/>
    <dgm:cxn modelId="{C315CB02-BA90-44A0-BB23-89F302226C03}" type="presParOf" srcId="{6F096C36-EB0A-479E-996E-2B5887E69E36}" destId="{2AFB39DE-E8A5-4822-983A-66117D6F080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0A28BF-014E-4051-B3C9-F9A1E24FF9BE}"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09EDD66D-4627-46C6-AA64-6E4A4394B5FA}">
      <dgm:prSet/>
      <dgm:spPr/>
      <dgm:t>
        <a:bodyPr/>
        <a:lstStyle/>
        <a:p>
          <a:r>
            <a:rPr lang="en-US" dirty="0">
              <a:highlight>
                <a:srgbClr val="99FFCC"/>
              </a:highlight>
            </a:rPr>
            <a:t>General Education Curriculum </a:t>
          </a:r>
          <a:r>
            <a:rPr lang="en-US" dirty="0"/>
            <a:t>is designed primarily for Transfer </a:t>
          </a:r>
        </a:p>
      </dgm:t>
    </dgm:pt>
    <dgm:pt modelId="{B92C37DF-AF41-4B32-8C5D-EBFE8E3390C7}" type="parTrans" cxnId="{C89EFD7D-0E1C-4949-B067-53F08CE50F50}">
      <dgm:prSet/>
      <dgm:spPr/>
      <dgm:t>
        <a:bodyPr/>
        <a:lstStyle/>
        <a:p>
          <a:endParaRPr lang="en-US"/>
        </a:p>
      </dgm:t>
    </dgm:pt>
    <dgm:pt modelId="{2BC30EC6-D9F1-48EC-BDDE-92BDA57D683C}" type="sibTrans" cxnId="{C89EFD7D-0E1C-4949-B067-53F08CE50F50}">
      <dgm:prSet/>
      <dgm:spPr/>
      <dgm:t>
        <a:bodyPr/>
        <a:lstStyle/>
        <a:p>
          <a:endParaRPr lang="en-US"/>
        </a:p>
      </dgm:t>
    </dgm:pt>
    <dgm:pt modelId="{1BCAACFF-A5EA-49D7-AAEB-04D03A0D8001}">
      <dgm:prSet/>
      <dgm:spPr/>
      <dgm:t>
        <a:bodyPr/>
        <a:lstStyle/>
        <a:p>
          <a:r>
            <a:rPr lang="en-US" dirty="0">
              <a:highlight>
                <a:srgbClr val="99FFCC"/>
              </a:highlight>
            </a:rPr>
            <a:t>CTE Curriculum </a:t>
          </a:r>
          <a:r>
            <a:rPr lang="en-US" dirty="0"/>
            <a:t>is designed primarily for Career Ready Skill Attainment and Certification </a:t>
          </a:r>
        </a:p>
      </dgm:t>
    </dgm:pt>
    <dgm:pt modelId="{C43302F1-6C26-41C2-8675-D1C98E492895}" type="parTrans" cxnId="{FC4428CC-A587-42CA-9496-79E41D7BA5BE}">
      <dgm:prSet/>
      <dgm:spPr/>
      <dgm:t>
        <a:bodyPr/>
        <a:lstStyle/>
        <a:p>
          <a:endParaRPr lang="en-US"/>
        </a:p>
      </dgm:t>
    </dgm:pt>
    <dgm:pt modelId="{6DCB1D81-F58C-4162-91F8-00BFB7AC5481}" type="sibTrans" cxnId="{FC4428CC-A587-42CA-9496-79E41D7BA5BE}">
      <dgm:prSet/>
      <dgm:spPr/>
      <dgm:t>
        <a:bodyPr/>
        <a:lstStyle/>
        <a:p>
          <a:endParaRPr lang="en-US"/>
        </a:p>
      </dgm:t>
    </dgm:pt>
    <dgm:pt modelId="{2673EBDA-07E6-41BF-AC5B-954FC1BFB5DB}">
      <dgm:prSet/>
      <dgm:spPr/>
      <dgm:t>
        <a:bodyPr/>
        <a:lstStyle/>
        <a:p>
          <a:r>
            <a:rPr lang="en-US" dirty="0"/>
            <a:t>Guided Pathway Frameworks</a:t>
          </a:r>
        </a:p>
      </dgm:t>
    </dgm:pt>
    <dgm:pt modelId="{E65BC8EB-0C68-49AD-B248-F3ADE39DCC21}" type="parTrans" cxnId="{8CDE99C9-C20B-4179-BBE8-7F7F63C15387}">
      <dgm:prSet/>
      <dgm:spPr/>
      <dgm:t>
        <a:bodyPr/>
        <a:lstStyle/>
        <a:p>
          <a:endParaRPr lang="en-US"/>
        </a:p>
      </dgm:t>
    </dgm:pt>
    <dgm:pt modelId="{EE2CF4B6-F427-440A-9AC7-11B7AF81C093}" type="sibTrans" cxnId="{8CDE99C9-C20B-4179-BBE8-7F7F63C15387}">
      <dgm:prSet/>
      <dgm:spPr/>
      <dgm:t>
        <a:bodyPr/>
        <a:lstStyle/>
        <a:p>
          <a:endParaRPr lang="en-US"/>
        </a:p>
      </dgm:t>
    </dgm:pt>
    <dgm:pt modelId="{E36F4505-4EF7-49F0-8AAB-002936DBE1A7}" type="pres">
      <dgm:prSet presAssocID="{200A28BF-014E-4051-B3C9-F9A1E24FF9BE}" presName="hierChild1" presStyleCnt="0">
        <dgm:presLayoutVars>
          <dgm:chPref val="1"/>
          <dgm:dir/>
          <dgm:animOne val="branch"/>
          <dgm:animLvl val="lvl"/>
          <dgm:resizeHandles/>
        </dgm:presLayoutVars>
      </dgm:prSet>
      <dgm:spPr/>
    </dgm:pt>
    <dgm:pt modelId="{39C971DC-A5B1-406A-AB39-BDBA53DDC959}" type="pres">
      <dgm:prSet presAssocID="{09EDD66D-4627-46C6-AA64-6E4A4394B5FA}" presName="hierRoot1" presStyleCnt="0"/>
      <dgm:spPr/>
    </dgm:pt>
    <dgm:pt modelId="{6826FA55-CBA5-4ECD-BD74-451F29B3BF7F}" type="pres">
      <dgm:prSet presAssocID="{09EDD66D-4627-46C6-AA64-6E4A4394B5FA}" presName="composite" presStyleCnt="0"/>
      <dgm:spPr/>
    </dgm:pt>
    <dgm:pt modelId="{60111CF4-7DF2-4510-81B6-486203ECD75D}" type="pres">
      <dgm:prSet presAssocID="{09EDD66D-4627-46C6-AA64-6E4A4394B5FA}" presName="background" presStyleLbl="node0" presStyleIdx="0" presStyleCnt="3"/>
      <dgm:spPr/>
    </dgm:pt>
    <dgm:pt modelId="{5A03F6A7-1D12-4FD9-AAE0-80EEB57D8127}" type="pres">
      <dgm:prSet presAssocID="{09EDD66D-4627-46C6-AA64-6E4A4394B5FA}" presName="text" presStyleLbl="fgAcc0" presStyleIdx="0" presStyleCnt="3">
        <dgm:presLayoutVars>
          <dgm:chPref val="3"/>
        </dgm:presLayoutVars>
      </dgm:prSet>
      <dgm:spPr/>
    </dgm:pt>
    <dgm:pt modelId="{053633EE-7F7C-4FEA-B34B-1D2BA915F0DD}" type="pres">
      <dgm:prSet presAssocID="{09EDD66D-4627-46C6-AA64-6E4A4394B5FA}" presName="hierChild2" presStyleCnt="0"/>
      <dgm:spPr/>
    </dgm:pt>
    <dgm:pt modelId="{0FF66145-C53F-4076-A6B3-C75E735DA503}" type="pres">
      <dgm:prSet presAssocID="{1BCAACFF-A5EA-49D7-AAEB-04D03A0D8001}" presName="hierRoot1" presStyleCnt="0"/>
      <dgm:spPr/>
    </dgm:pt>
    <dgm:pt modelId="{21063072-D47C-4C0E-97C8-2BB1C27DC056}" type="pres">
      <dgm:prSet presAssocID="{1BCAACFF-A5EA-49D7-AAEB-04D03A0D8001}" presName="composite" presStyleCnt="0"/>
      <dgm:spPr/>
    </dgm:pt>
    <dgm:pt modelId="{BC407D33-DE44-441F-A656-73B5BFCC83F2}" type="pres">
      <dgm:prSet presAssocID="{1BCAACFF-A5EA-49D7-AAEB-04D03A0D8001}" presName="background" presStyleLbl="node0" presStyleIdx="1" presStyleCnt="3"/>
      <dgm:spPr/>
    </dgm:pt>
    <dgm:pt modelId="{F67BA3AD-9044-41EE-A247-92ECEA970E84}" type="pres">
      <dgm:prSet presAssocID="{1BCAACFF-A5EA-49D7-AAEB-04D03A0D8001}" presName="text" presStyleLbl="fgAcc0" presStyleIdx="1" presStyleCnt="3">
        <dgm:presLayoutVars>
          <dgm:chPref val="3"/>
        </dgm:presLayoutVars>
      </dgm:prSet>
      <dgm:spPr/>
    </dgm:pt>
    <dgm:pt modelId="{B446CA1C-9120-47B6-9622-B4B9C583D245}" type="pres">
      <dgm:prSet presAssocID="{1BCAACFF-A5EA-49D7-AAEB-04D03A0D8001}" presName="hierChild2" presStyleCnt="0"/>
      <dgm:spPr/>
    </dgm:pt>
    <dgm:pt modelId="{C83A5A1E-A232-46CA-BDE6-14E01842C340}" type="pres">
      <dgm:prSet presAssocID="{2673EBDA-07E6-41BF-AC5B-954FC1BFB5DB}" presName="hierRoot1" presStyleCnt="0"/>
      <dgm:spPr/>
    </dgm:pt>
    <dgm:pt modelId="{96BE65E1-1008-43BA-9B33-E1D53337DA2A}" type="pres">
      <dgm:prSet presAssocID="{2673EBDA-07E6-41BF-AC5B-954FC1BFB5DB}" presName="composite" presStyleCnt="0"/>
      <dgm:spPr/>
    </dgm:pt>
    <dgm:pt modelId="{1871006D-FF71-494B-9B2E-310C655C755D}" type="pres">
      <dgm:prSet presAssocID="{2673EBDA-07E6-41BF-AC5B-954FC1BFB5DB}" presName="background" presStyleLbl="node0" presStyleIdx="2" presStyleCnt="3"/>
      <dgm:spPr/>
    </dgm:pt>
    <dgm:pt modelId="{EA85482D-F192-4BBC-A3D1-2B6986A26450}" type="pres">
      <dgm:prSet presAssocID="{2673EBDA-07E6-41BF-AC5B-954FC1BFB5DB}" presName="text" presStyleLbl="fgAcc0" presStyleIdx="2" presStyleCnt="3">
        <dgm:presLayoutVars>
          <dgm:chPref val="3"/>
        </dgm:presLayoutVars>
      </dgm:prSet>
      <dgm:spPr/>
    </dgm:pt>
    <dgm:pt modelId="{1257513E-B2D9-4F43-AC2F-92C6B0526394}" type="pres">
      <dgm:prSet presAssocID="{2673EBDA-07E6-41BF-AC5B-954FC1BFB5DB}" presName="hierChild2" presStyleCnt="0"/>
      <dgm:spPr/>
    </dgm:pt>
  </dgm:ptLst>
  <dgm:cxnLst>
    <dgm:cxn modelId="{4D9A2A1D-879A-4A40-8253-85F2AA1F3F56}" type="presOf" srcId="{09EDD66D-4627-46C6-AA64-6E4A4394B5FA}" destId="{5A03F6A7-1D12-4FD9-AAE0-80EEB57D8127}" srcOrd="0" destOrd="0" presId="urn:microsoft.com/office/officeart/2005/8/layout/hierarchy1"/>
    <dgm:cxn modelId="{C89EFD7D-0E1C-4949-B067-53F08CE50F50}" srcId="{200A28BF-014E-4051-B3C9-F9A1E24FF9BE}" destId="{09EDD66D-4627-46C6-AA64-6E4A4394B5FA}" srcOrd="0" destOrd="0" parTransId="{B92C37DF-AF41-4B32-8C5D-EBFE8E3390C7}" sibTransId="{2BC30EC6-D9F1-48EC-BDDE-92BDA57D683C}"/>
    <dgm:cxn modelId="{7ECBDEA8-7C57-4E22-921D-63F5EF1BF07C}" type="presOf" srcId="{2673EBDA-07E6-41BF-AC5B-954FC1BFB5DB}" destId="{EA85482D-F192-4BBC-A3D1-2B6986A26450}" srcOrd="0" destOrd="0" presId="urn:microsoft.com/office/officeart/2005/8/layout/hierarchy1"/>
    <dgm:cxn modelId="{F29390BA-D021-4A78-A2AE-727226C96DB2}" type="presOf" srcId="{1BCAACFF-A5EA-49D7-AAEB-04D03A0D8001}" destId="{F67BA3AD-9044-41EE-A247-92ECEA970E84}" srcOrd="0" destOrd="0" presId="urn:microsoft.com/office/officeart/2005/8/layout/hierarchy1"/>
    <dgm:cxn modelId="{8CDE99C9-C20B-4179-BBE8-7F7F63C15387}" srcId="{200A28BF-014E-4051-B3C9-F9A1E24FF9BE}" destId="{2673EBDA-07E6-41BF-AC5B-954FC1BFB5DB}" srcOrd="2" destOrd="0" parTransId="{E65BC8EB-0C68-49AD-B248-F3ADE39DCC21}" sibTransId="{EE2CF4B6-F427-440A-9AC7-11B7AF81C093}"/>
    <dgm:cxn modelId="{FC4428CC-A587-42CA-9496-79E41D7BA5BE}" srcId="{200A28BF-014E-4051-B3C9-F9A1E24FF9BE}" destId="{1BCAACFF-A5EA-49D7-AAEB-04D03A0D8001}" srcOrd="1" destOrd="0" parTransId="{C43302F1-6C26-41C2-8675-D1C98E492895}" sibTransId="{6DCB1D81-F58C-4162-91F8-00BFB7AC5481}"/>
    <dgm:cxn modelId="{074E79F3-EB3A-48D2-95F2-16FC2DBFE2AC}" type="presOf" srcId="{200A28BF-014E-4051-B3C9-F9A1E24FF9BE}" destId="{E36F4505-4EF7-49F0-8AAB-002936DBE1A7}" srcOrd="0" destOrd="0" presId="urn:microsoft.com/office/officeart/2005/8/layout/hierarchy1"/>
    <dgm:cxn modelId="{54859498-70C9-42D1-9C13-A8EE30A071B2}" type="presParOf" srcId="{E36F4505-4EF7-49F0-8AAB-002936DBE1A7}" destId="{39C971DC-A5B1-406A-AB39-BDBA53DDC959}" srcOrd="0" destOrd="0" presId="urn:microsoft.com/office/officeart/2005/8/layout/hierarchy1"/>
    <dgm:cxn modelId="{B7DD10AF-E84F-48E6-8C73-6C04181D079A}" type="presParOf" srcId="{39C971DC-A5B1-406A-AB39-BDBA53DDC959}" destId="{6826FA55-CBA5-4ECD-BD74-451F29B3BF7F}" srcOrd="0" destOrd="0" presId="urn:microsoft.com/office/officeart/2005/8/layout/hierarchy1"/>
    <dgm:cxn modelId="{55A7B106-B134-4AD7-AC74-11350FDABB50}" type="presParOf" srcId="{6826FA55-CBA5-4ECD-BD74-451F29B3BF7F}" destId="{60111CF4-7DF2-4510-81B6-486203ECD75D}" srcOrd="0" destOrd="0" presId="urn:microsoft.com/office/officeart/2005/8/layout/hierarchy1"/>
    <dgm:cxn modelId="{097C4AF6-51D2-4DEF-9796-0A38D64A7537}" type="presParOf" srcId="{6826FA55-CBA5-4ECD-BD74-451F29B3BF7F}" destId="{5A03F6A7-1D12-4FD9-AAE0-80EEB57D8127}" srcOrd="1" destOrd="0" presId="urn:microsoft.com/office/officeart/2005/8/layout/hierarchy1"/>
    <dgm:cxn modelId="{63E2E426-4544-4554-85B5-995DDB93E45F}" type="presParOf" srcId="{39C971DC-A5B1-406A-AB39-BDBA53DDC959}" destId="{053633EE-7F7C-4FEA-B34B-1D2BA915F0DD}" srcOrd="1" destOrd="0" presId="urn:microsoft.com/office/officeart/2005/8/layout/hierarchy1"/>
    <dgm:cxn modelId="{90C06B9E-29C4-4220-8FF1-C5AF24E4FCF9}" type="presParOf" srcId="{E36F4505-4EF7-49F0-8AAB-002936DBE1A7}" destId="{0FF66145-C53F-4076-A6B3-C75E735DA503}" srcOrd="1" destOrd="0" presId="urn:microsoft.com/office/officeart/2005/8/layout/hierarchy1"/>
    <dgm:cxn modelId="{9DE8683F-2351-4EDF-A7CF-A267CB51C51F}" type="presParOf" srcId="{0FF66145-C53F-4076-A6B3-C75E735DA503}" destId="{21063072-D47C-4C0E-97C8-2BB1C27DC056}" srcOrd="0" destOrd="0" presId="urn:microsoft.com/office/officeart/2005/8/layout/hierarchy1"/>
    <dgm:cxn modelId="{CB6B84F1-2596-487F-862E-3D43F0154361}" type="presParOf" srcId="{21063072-D47C-4C0E-97C8-2BB1C27DC056}" destId="{BC407D33-DE44-441F-A656-73B5BFCC83F2}" srcOrd="0" destOrd="0" presId="urn:microsoft.com/office/officeart/2005/8/layout/hierarchy1"/>
    <dgm:cxn modelId="{D8B21832-6FAE-46F8-BC16-F6B5B59D8790}" type="presParOf" srcId="{21063072-D47C-4C0E-97C8-2BB1C27DC056}" destId="{F67BA3AD-9044-41EE-A247-92ECEA970E84}" srcOrd="1" destOrd="0" presId="urn:microsoft.com/office/officeart/2005/8/layout/hierarchy1"/>
    <dgm:cxn modelId="{1D992D95-D80B-4B62-BFCC-E0B5BF0C1E93}" type="presParOf" srcId="{0FF66145-C53F-4076-A6B3-C75E735DA503}" destId="{B446CA1C-9120-47B6-9622-B4B9C583D245}" srcOrd="1" destOrd="0" presId="urn:microsoft.com/office/officeart/2005/8/layout/hierarchy1"/>
    <dgm:cxn modelId="{D2AD55B1-2FBC-4641-AE7D-B7A6EBF7E38C}" type="presParOf" srcId="{E36F4505-4EF7-49F0-8AAB-002936DBE1A7}" destId="{C83A5A1E-A232-46CA-BDE6-14E01842C340}" srcOrd="2" destOrd="0" presId="urn:microsoft.com/office/officeart/2005/8/layout/hierarchy1"/>
    <dgm:cxn modelId="{4A9C267B-DDB4-434F-B405-B5EB3E0B4A43}" type="presParOf" srcId="{C83A5A1E-A232-46CA-BDE6-14E01842C340}" destId="{96BE65E1-1008-43BA-9B33-E1D53337DA2A}" srcOrd="0" destOrd="0" presId="urn:microsoft.com/office/officeart/2005/8/layout/hierarchy1"/>
    <dgm:cxn modelId="{1BDDCCBD-45D2-49D2-90DA-01C7A6A2FF55}" type="presParOf" srcId="{96BE65E1-1008-43BA-9B33-E1D53337DA2A}" destId="{1871006D-FF71-494B-9B2E-310C655C755D}" srcOrd="0" destOrd="0" presId="urn:microsoft.com/office/officeart/2005/8/layout/hierarchy1"/>
    <dgm:cxn modelId="{89FFE922-EA4B-4303-978A-3707DAEB85D4}" type="presParOf" srcId="{96BE65E1-1008-43BA-9B33-E1D53337DA2A}" destId="{EA85482D-F192-4BBC-A3D1-2B6986A26450}" srcOrd="1" destOrd="0" presId="urn:microsoft.com/office/officeart/2005/8/layout/hierarchy1"/>
    <dgm:cxn modelId="{608711C7-FD0E-4943-B4BF-FA5D7D69BCB6}" type="presParOf" srcId="{C83A5A1E-A232-46CA-BDE6-14E01842C340}" destId="{1257513E-B2D9-4F43-AC2F-92C6B052639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BA26BD-1131-4842-B91B-833DB28C3343}" type="doc">
      <dgm:prSet loTypeId="urn:microsoft.com/office/officeart/2009/3/layout/CircleRelationship" loCatId="relationship" qsTypeId="urn:microsoft.com/office/officeart/2005/8/quickstyle/simple1" qsCatId="simple" csTypeId="urn:microsoft.com/office/officeart/2005/8/colors/accent0_3" csCatId="mainScheme" phldr="1"/>
      <dgm:spPr/>
      <dgm:t>
        <a:bodyPr/>
        <a:lstStyle/>
        <a:p>
          <a:endParaRPr lang="en-US"/>
        </a:p>
      </dgm:t>
    </dgm:pt>
    <dgm:pt modelId="{1B5DE7CC-6872-4F1F-BE76-618B5B7E7EBC}">
      <dgm:prSet phldrT="[Text]" custT="1"/>
      <dgm:spPr/>
      <dgm:t>
        <a:bodyPr/>
        <a:lstStyle/>
        <a:p>
          <a:r>
            <a:rPr lang="en-US" sz="2400" baseline="0" dirty="0"/>
            <a:t>Program Area: Certificates and Degrees</a:t>
          </a:r>
        </a:p>
      </dgm:t>
    </dgm:pt>
    <dgm:pt modelId="{2D0E74CB-CEEB-4E6E-B006-7105DB2098F5}" type="parTrans" cxnId="{FEA200B4-A76D-4C0B-AE85-7803C2546A44}">
      <dgm:prSet/>
      <dgm:spPr/>
      <dgm:t>
        <a:bodyPr/>
        <a:lstStyle/>
        <a:p>
          <a:endParaRPr lang="en-US"/>
        </a:p>
      </dgm:t>
    </dgm:pt>
    <dgm:pt modelId="{BC468AC0-2E20-4912-8266-EF2263845A2B}" type="sibTrans" cxnId="{FEA200B4-A76D-4C0B-AE85-7803C2546A44}">
      <dgm:prSet/>
      <dgm:spPr/>
      <dgm:t>
        <a:bodyPr/>
        <a:lstStyle/>
        <a:p>
          <a:endParaRPr lang="en-US"/>
        </a:p>
      </dgm:t>
    </dgm:pt>
    <dgm:pt modelId="{A032746A-C950-46FE-BCEC-DDDE41E559BB}">
      <dgm:prSet phldrT="[Text]" custT="1"/>
      <dgm:spPr>
        <a:solidFill>
          <a:srgbClr val="006666"/>
        </a:solidFill>
      </dgm:spPr>
      <dgm:t>
        <a:bodyPr/>
        <a:lstStyle/>
        <a:p>
          <a:r>
            <a:rPr lang="en-US" sz="1400" dirty="0"/>
            <a:t>Course </a:t>
          </a:r>
          <a:r>
            <a:rPr lang="en-US" sz="1400" baseline="0" dirty="0"/>
            <a:t>Outline</a:t>
          </a:r>
          <a:r>
            <a:rPr lang="en-US" sz="1400" dirty="0"/>
            <a:t> of Record (COR)</a:t>
          </a:r>
        </a:p>
      </dgm:t>
    </dgm:pt>
    <dgm:pt modelId="{3ED2FE48-4F90-470C-A023-028AC940F4D3}" type="parTrans" cxnId="{8C3DB266-95B6-49BA-B43B-BCCF8F16B131}">
      <dgm:prSet/>
      <dgm:spPr/>
      <dgm:t>
        <a:bodyPr/>
        <a:lstStyle/>
        <a:p>
          <a:endParaRPr lang="en-US"/>
        </a:p>
      </dgm:t>
    </dgm:pt>
    <dgm:pt modelId="{AABBE093-1E15-4E23-81C3-C237C9126BEC}" type="sibTrans" cxnId="{8C3DB266-95B6-49BA-B43B-BCCF8F16B131}">
      <dgm:prSet/>
      <dgm:spPr/>
      <dgm:t>
        <a:bodyPr/>
        <a:lstStyle/>
        <a:p>
          <a:endParaRPr lang="en-US"/>
        </a:p>
      </dgm:t>
    </dgm:pt>
    <dgm:pt modelId="{7A5774A4-A0A1-4A6D-BAD8-469DA705BB6F}">
      <dgm:prSet phldrT="[Text]" custT="1"/>
      <dgm:spPr>
        <a:solidFill>
          <a:srgbClr val="006666"/>
        </a:solidFill>
      </dgm:spPr>
      <dgm:t>
        <a:bodyPr/>
        <a:lstStyle/>
        <a:p>
          <a:r>
            <a:rPr lang="en-US" sz="1400" baseline="0" dirty="0"/>
            <a:t>Learning Outcomes</a:t>
          </a:r>
        </a:p>
      </dgm:t>
    </dgm:pt>
    <dgm:pt modelId="{3367A99B-8EFC-4956-9388-67AE05034E47}" type="parTrans" cxnId="{8529A4B9-EB06-47FE-8831-C396704BEB1E}">
      <dgm:prSet/>
      <dgm:spPr/>
      <dgm:t>
        <a:bodyPr/>
        <a:lstStyle/>
        <a:p>
          <a:endParaRPr lang="en-US"/>
        </a:p>
      </dgm:t>
    </dgm:pt>
    <dgm:pt modelId="{495CF3BD-FD7E-43D3-9D71-9D4A76A2706D}" type="sibTrans" cxnId="{8529A4B9-EB06-47FE-8831-C396704BEB1E}">
      <dgm:prSet/>
      <dgm:spPr/>
      <dgm:t>
        <a:bodyPr/>
        <a:lstStyle/>
        <a:p>
          <a:endParaRPr lang="en-US"/>
        </a:p>
      </dgm:t>
    </dgm:pt>
    <dgm:pt modelId="{2BE336D6-C3C3-4F82-AAC7-38B710FD9ECC}">
      <dgm:prSet phldrT="[Tex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dgm:spPr>
      <dgm:t>
        <a:bodyPr/>
        <a:lstStyle/>
        <a:p>
          <a:r>
            <a:rPr lang="en-US" sz="1400" dirty="0"/>
            <a:t>3</a:t>
          </a:r>
          <a:r>
            <a:rPr lang="en-US" sz="1400" baseline="30000" dirty="0"/>
            <a:t>rd</a:t>
          </a:r>
          <a:r>
            <a:rPr lang="en-US" sz="1400" dirty="0"/>
            <a:t> Party Certifications</a:t>
          </a:r>
        </a:p>
      </dgm:t>
    </dgm:pt>
    <dgm:pt modelId="{039A727A-8D0E-4D27-AC17-D039B0166AB2}" type="parTrans" cxnId="{7E759FDC-0E66-48E1-A0E8-914646DCA885}">
      <dgm:prSet/>
      <dgm:spPr/>
      <dgm:t>
        <a:bodyPr/>
        <a:lstStyle/>
        <a:p>
          <a:endParaRPr lang="en-US"/>
        </a:p>
      </dgm:t>
    </dgm:pt>
    <dgm:pt modelId="{0F36C47D-263A-4616-93CD-6FB1F40ED8FB}" type="sibTrans" cxnId="{7E759FDC-0E66-48E1-A0E8-914646DCA885}">
      <dgm:prSet/>
      <dgm:spPr/>
      <dgm:t>
        <a:bodyPr/>
        <a:lstStyle/>
        <a:p>
          <a:endParaRPr lang="en-US"/>
        </a:p>
      </dgm:t>
    </dgm:pt>
    <dgm:pt modelId="{1AB9BAEA-C9A6-4332-AFE0-749AB193FD92}">
      <dgm:prSet phldrT="[Text]" custT="1"/>
      <dgm:spPr>
        <a:solidFill>
          <a:srgbClr val="006666"/>
        </a:solidFill>
      </dgm:spPr>
      <dgm:t>
        <a:bodyPr/>
        <a:lstStyle/>
        <a:p>
          <a:r>
            <a:rPr lang="en-US" sz="1400" dirty="0"/>
            <a:t>Course</a:t>
          </a:r>
        </a:p>
        <a:p>
          <a:r>
            <a:rPr lang="en-US" sz="1400" dirty="0"/>
            <a:t>Delivery Modality</a:t>
          </a:r>
        </a:p>
      </dgm:t>
    </dgm:pt>
    <dgm:pt modelId="{DF84339C-AA80-4FE5-94EE-2A8D987D215A}" type="parTrans" cxnId="{7AA03AC9-14FE-46E6-AB23-EF2A3223396C}">
      <dgm:prSet/>
      <dgm:spPr/>
      <dgm:t>
        <a:bodyPr/>
        <a:lstStyle/>
        <a:p>
          <a:endParaRPr lang="en-US"/>
        </a:p>
      </dgm:t>
    </dgm:pt>
    <dgm:pt modelId="{088307F9-C753-4D17-B2DE-1974745F36CB}" type="sibTrans" cxnId="{7AA03AC9-14FE-46E6-AB23-EF2A3223396C}">
      <dgm:prSet/>
      <dgm:spPr/>
      <dgm:t>
        <a:bodyPr/>
        <a:lstStyle/>
        <a:p>
          <a:endParaRPr lang="en-US"/>
        </a:p>
      </dgm:t>
    </dgm:pt>
    <dgm:pt modelId="{36C31082-D89F-4BD8-B3AB-1D018F717D33}">
      <dgm:prSet phldrT="[Text]" custT="1">
        <dgm:style>
          <a:lnRef idx="2">
            <a:schemeClr val="dk1"/>
          </a:lnRef>
          <a:fillRef idx="1">
            <a:schemeClr val="lt1"/>
          </a:fillRef>
          <a:effectRef idx="0">
            <a:schemeClr val="dk1"/>
          </a:effectRef>
          <a:fontRef idx="minor">
            <a:schemeClr val="dk1"/>
          </a:fontRef>
        </dgm:style>
      </dgm:prSet>
      <dgm:spPr>
        <a:solidFill>
          <a:schemeClr val="tx2">
            <a:lumMod val="20000"/>
            <a:lumOff val="80000"/>
          </a:schemeClr>
        </a:solidFill>
      </dgm:spPr>
      <dgm:t>
        <a:bodyPr/>
        <a:lstStyle/>
        <a:p>
          <a:r>
            <a:rPr lang="en-US" sz="1400" dirty="0"/>
            <a:t>Lecture, Lab and WBL </a:t>
          </a:r>
        </a:p>
      </dgm:t>
    </dgm:pt>
    <dgm:pt modelId="{AC10398D-E088-42F1-9D7B-156167D2F230}" type="parTrans" cxnId="{4052ABC8-369B-4914-A5E5-41F474BD5D0F}">
      <dgm:prSet/>
      <dgm:spPr/>
      <dgm:t>
        <a:bodyPr/>
        <a:lstStyle/>
        <a:p>
          <a:endParaRPr lang="en-US"/>
        </a:p>
      </dgm:t>
    </dgm:pt>
    <dgm:pt modelId="{453E2130-AB81-45B1-8B70-7878E3DA7981}" type="sibTrans" cxnId="{4052ABC8-369B-4914-A5E5-41F474BD5D0F}">
      <dgm:prSet/>
      <dgm:spPr/>
      <dgm:t>
        <a:bodyPr/>
        <a:lstStyle/>
        <a:p>
          <a:endParaRPr lang="en-US"/>
        </a:p>
      </dgm:t>
    </dgm:pt>
    <dgm:pt modelId="{861DD1DB-E7FD-458B-90E2-625A9CDD294B}" type="pres">
      <dgm:prSet presAssocID="{A6BA26BD-1131-4842-B91B-833DB28C3343}" presName="Name0" presStyleCnt="0">
        <dgm:presLayoutVars>
          <dgm:chMax val="1"/>
          <dgm:chPref val="1"/>
        </dgm:presLayoutVars>
      </dgm:prSet>
      <dgm:spPr/>
    </dgm:pt>
    <dgm:pt modelId="{E01751E7-CC56-445F-9BF1-07D8332FE3A0}" type="pres">
      <dgm:prSet presAssocID="{1B5DE7CC-6872-4F1F-BE76-618B5B7E7EBC}" presName="Parent" presStyleLbl="node0" presStyleIdx="0" presStyleCnt="1" custScaleX="127534" custScaleY="113722">
        <dgm:presLayoutVars>
          <dgm:chMax val="5"/>
          <dgm:chPref val="5"/>
        </dgm:presLayoutVars>
      </dgm:prSet>
      <dgm:spPr/>
    </dgm:pt>
    <dgm:pt modelId="{280E9871-F0E7-40EF-9493-E118B1DB86AB}" type="pres">
      <dgm:prSet presAssocID="{1B5DE7CC-6872-4F1F-BE76-618B5B7E7EBC}" presName="Accent2" presStyleLbl="node1" presStyleIdx="0" presStyleCnt="19"/>
      <dgm:spPr/>
    </dgm:pt>
    <dgm:pt modelId="{78F6104E-8865-4DA4-9A65-D926CA279BAF}" type="pres">
      <dgm:prSet presAssocID="{1B5DE7CC-6872-4F1F-BE76-618B5B7E7EBC}" presName="Accent3" presStyleLbl="node1" presStyleIdx="1" presStyleCnt="19"/>
      <dgm:spPr/>
    </dgm:pt>
    <dgm:pt modelId="{20A57D21-D1C4-4111-B1CA-96C289E4DC08}" type="pres">
      <dgm:prSet presAssocID="{1B5DE7CC-6872-4F1F-BE76-618B5B7E7EBC}" presName="Accent4" presStyleLbl="node1" presStyleIdx="2" presStyleCnt="19"/>
      <dgm:spPr/>
    </dgm:pt>
    <dgm:pt modelId="{DDB738C4-812F-42F2-A22D-D0A992E9FA26}" type="pres">
      <dgm:prSet presAssocID="{1B5DE7CC-6872-4F1F-BE76-618B5B7E7EBC}" presName="Accent5" presStyleLbl="node1" presStyleIdx="3" presStyleCnt="19"/>
      <dgm:spPr/>
    </dgm:pt>
    <dgm:pt modelId="{29D5DCC2-C434-47A3-AC57-DB847CDF2085}" type="pres">
      <dgm:prSet presAssocID="{1B5DE7CC-6872-4F1F-BE76-618B5B7E7EBC}" presName="Accent6" presStyleLbl="node1" presStyleIdx="4" presStyleCnt="19"/>
      <dgm:spPr/>
    </dgm:pt>
    <dgm:pt modelId="{56FE405F-7DD0-4845-B746-3C2D50FCF4DA}" type="pres">
      <dgm:prSet presAssocID="{A032746A-C950-46FE-BCEC-DDDE41E559BB}" presName="Child1" presStyleLbl="node1" presStyleIdx="5" presStyleCnt="19">
        <dgm:presLayoutVars>
          <dgm:chMax val="0"/>
          <dgm:chPref val="0"/>
        </dgm:presLayoutVars>
      </dgm:prSet>
      <dgm:spPr/>
    </dgm:pt>
    <dgm:pt modelId="{EE5C9414-1D36-41F0-8BBB-BF62AB768AD5}" type="pres">
      <dgm:prSet presAssocID="{A032746A-C950-46FE-BCEC-DDDE41E559BB}" presName="Accent7" presStyleCnt="0"/>
      <dgm:spPr/>
    </dgm:pt>
    <dgm:pt modelId="{326F36F7-519C-4D3F-99F7-4928E6651671}" type="pres">
      <dgm:prSet presAssocID="{A032746A-C950-46FE-BCEC-DDDE41E559BB}" presName="AccentHold1" presStyleLbl="node1" presStyleIdx="6" presStyleCnt="19"/>
      <dgm:spPr/>
    </dgm:pt>
    <dgm:pt modelId="{989524DF-5C71-4859-AFC3-788CA09FF974}" type="pres">
      <dgm:prSet presAssocID="{A032746A-C950-46FE-BCEC-DDDE41E559BB}" presName="Accent8" presStyleCnt="0"/>
      <dgm:spPr/>
    </dgm:pt>
    <dgm:pt modelId="{F5F3852B-A005-42D7-85FD-785394B2ED0C}" type="pres">
      <dgm:prSet presAssocID="{A032746A-C950-46FE-BCEC-DDDE41E559BB}" presName="AccentHold2" presStyleLbl="node1" presStyleIdx="7" presStyleCnt="19"/>
      <dgm:spPr/>
    </dgm:pt>
    <dgm:pt modelId="{BD118616-6698-4162-B37A-252D14C61C36}" type="pres">
      <dgm:prSet presAssocID="{7A5774A4-A0A1-4A6D-BAD8-469DA705BB6F}" presName="Child2" presStyleLbl="node1" presStyleIdx="8" presStyleCnt="19" custLinFactY="61358" custLinFactNeighborX="-80688" custLinFactNeighborY="100000">
        <dgm:presLayoutVars>
          <dgm:chMax val="0"/>
          <dgm:chPref val="0"/>
        </dgm:presLayoutVars>
      </dgm:prSet>
      <dgm:spPr/>
    </dgm:pt>
    <dgm:pt modelId="{70DC8A2A-C5CD-4748-B1B0-6DFFE56F5B62}" type="pres">
      <dgm:prSet presAssocID="{7A5774A4-A0A1-4A6D-BAD8-469DA705BB6F}" presName="Accent9" presStyleCnt="0"/>
      <dgm:spPr/>
    </dgm:pt>
    <dgm:pt modelId="{09BD28F3-2993-4251-BF10-0151197D3EDB}" type="pres">
      <dgm:prSet presAssocID="{7A5774A4-A0A1-4A6D-BAD8-469DA705BB6F}" presName="AccentHold1" presStyleLbl="node1" presStyleIdx="9" presStyleCnt="19"/>
      <dgm:spPr/>
    </dgm:pt>
    <dgm:pt modelId="{9AF8484B-3AD2-4FA8-877B-A496A2DFD6B0}" type="pres">
      <dgm:prSet presAssocID="{7A5774A4-A0A1-4A6D-BAD8-469DA705BB6F}" presName="Accent10" presStyleCnt="0"/>
      <dgm:spPr/>
    </dgm:pt>
    <dgm:pt modelId="{D51D3100-2001-4EA9-96F5-216A1142DA7E}" type="pres">
      <dgm:prSet presAssocID="{7A5774A4-A0A1-4A6D-BAD8-469DA705BB6F}" presName="AccentHold2" presStyleLbl="node1" presStyleIdx="10" presStyleCnt="19"/>
      <dgm:spPr/>
    </dgm:pt>
    <dgm:pt modelId="{7C92439E-4E8A-4E82-8AFA-97DF9169CA6B}" type="pres">
      <dgm:prSet presAssocID="{7A5774A4-A0A1-4A6D-BAD8-469DA705BB6F}" presName="Accent11" presStyleCnt="0"/>
      <dgm:spPr/>
    </dgm:pt>
    <dgm:pt modelId="{A70DBA45-0D00-4D0E-A9AF-97546D42B434}" type="pres">
      <dgm:prSet presAssocID="{7A5774A4-A0A1-4A6D-BAD8-469DA705BB6F}" presName="AccentHold3" presStyleLbl="node1" presStyleIdx="11" presStyleCnt="19"/>
      <dgm:spPr/>
    </dgm:pt>
    <dgm:pt modelId="{BF65943F-77B9-4396-B489-15FAF74DE777}" type="pres">
      <dgm:prSet presAssocID="{2BE336D6-C3C3-4F82-AAC7-38B710FD9ECC}" presName="Child3" presStyleLbl="node1" presStyleIdx="12" presStyleCnt="19" custScaleX="119266" custScaleY="96051" custLinFactY="-51621" custLinFactNeighborX="-26619" custLinFactNeighborY="-100000">
        <dgm:presLayoutVars>
          <dgm:chMax val="0"/>
          <dgm:chPref val="0"/>
        </dgm:presLayoutVars>
      </dgm:prSet>
      <dgm:spPr/>
    </dgm:pt>
    <dgm:pt modelId="{D8CE5695-378E-4E68-B745-C6689D620A00}" type="pres">
      <dgm:prSet presAssocID="{2BE336D6-C3C3-4F82-AAC7-38B710FD9ECC}" presName="Accent12" presStyleCnt="0"/>
      <dgm:spPr/>
    </dgm:pt>
    <dgm:pt modelId="{E1B98662-53AE-45B9-BEE3-530D6397BA50}" type="pres">
      <dgm:prSet presAssocID="{2BE336D6-C3C3-4F82-AAC7-38B710FD9ECC}" presName="AccentHold1" presStyleLbl="node1" presStyleIdx="13" presStyleCnt="19"/>
      <dgm:spPr/>
    </dgm:pt>
    <dgm:pt modelId="{A650FD44-C144-47BE-ABA6-AE17398C3BC3}" type="pres">
      <dgm:prSet presAssocID="{1AB9BAEA-C9A6-4332-AFE0-749AB193FD92}" presName="Child4" presStyleLbl="node1" presStyleIdx="14" presStyleCnt="19" custLinFactNeighborX="-52112" custLinFactNeighborY="-45680">
        <dgm:presLayoutVars>
          <dgm:chMax val="0"/>
          <dgm:chPref val="0"/>
        </dgm:presLayoutVars>
      </dgm:prSet>
      <dgm:spPr/>
    </dgm:pt>
    <dgm:pt modelId="{60D23960-84D7-46BE-A134-D98E93EFC103}" type="pres">
      <dgm:prSet presAssocID="{1AB9BAEA-C9A6-4332-AFE0-749AB193FD92}" presName="Accent13" presStyleCnt="0"/>
      <dgm:spPr/>
    </dgm:pt>
    <dgm:pt modelId="{9817C08E-7FB9-4A0A-A7FF-3ED752FBA87F}" type="pres">
      <dgm:prSet presAssocID="{1AB9BAEA-C9A6-4332-AFE0-749AB193FD92}" presName="AccentHold1" presStyleLbl="node1" presStyleIdx="15" presStyleCnt="19"/>
      <dgm:spPr/>
    </dgm:pt>
    <dgm:pt modelId="{581F595E-937B-4B93-89B5-74FEF30FEE14}" type="pres">
      <dgm:prSet presAssocID="{36C31082-D89F-4BD8-B3AB-1D018F717D33}" presName="Child5" presStyleLbl="node1" presStyleIdx="16" presStyleCnt="19" custScaleX="129125">
        <dgm:presLayoutVars>
          <dgm:chMax val="0"/>
          <dgm:chPref val="0"/>
        </dgm:presLayoutVars>
      </dgm:prSet>
      <dgm:spPr/>
    </dgm:pt>
    <dgm:pt modelId="{38066E4D-26FF-407E-8EAD-E64C8B1108B6}" type="pres">
      <dgm:prSet presAssocID="{36C31082-D89F-4BD8-B3AB-1D018F717D33}" presName="Accent15" presStyleCnt="0"/>
      <dgm:spPr/>
    </dgm:pt>
    <dgm:pt modelId="{49CA50DC-2438-4158-A3B7-572515DDD07F}" type="pres">
      <dgm:prSet presAssocID="{36C31082-D89F-4BD8-B3AB-1D018F717D33}" presName="AccentHold2" presStyleLbl="node1" presStyleIdx="17" presStyleCnt="19"/>
      <dgm:spPr/>
    </dgm:pt>
    <dgm:pt modelId="{7932F8C2-E623-46D2-B6AF-BDB258C41FE4}" type="pres">
      <dgm:prSet presAssocID="{36C31082-D89F-4BD8-B3AB-1D018F717D33}" presName="Accent16" presStyleCnt="0"/>
      <dgm:spPr/>
    </dgm:pt>
    <dgm:pt modelId="{400E9BC6-8203-4D77-BB28-3D3F3F206123}" type="pres">
      <dgm:prSet presAssocID="{36C31082-D89F-4BD8-B3AB-1D018F717D33}" presName="AccentHold3" presStyleLbl="node1" presStyleIdx="18" presStyleCnt="19"/>
      <dgm:spPr/>
    </dgm:pt>
  </dgm:ptLst>
  <dgm:cxnLst>
    <dgm:cxn modelId="{24F68C22-7934-4A16-999E-A492E6EFD449}" type="presOf" srcId="{2BE336D6-C3C3-4F82-AAC7-38B710FD9ECC}" destId="{BF65943F-77B9-4396-B489-15FAF74DE777}" srcOrd="0" destOrd="0" presId="urn:microsoft.com/office/officeart/2009/3/layout/CircleRelationship"/>
    <dgm:cxn modelId="{5C88F72E-67B9-4305-A6D9-CEDFA4B4933C}" type="presOf" srcId="{36C31082-D89F-4BD8-B3AB-1D018F717D33}" destId="{581F595E-937B-4B93-89B5-74FEF30FEE14}" srcOrd="0" destOrd="0" presId="urn:microsoft.com/office/officeart/2009/3/layout/CircleRelationship"/>
    <dgm:cxn modelId="{CF355241-0FD2-473E-ADF0-CF360EE86436}" type="presOf" srcId="{A032746A-C950-46FE-BCEC-DDDE41E559BB}" destId="{56FE405F-7DD0-4845-B746-3C2D50FCF4DA}" srcOrd="0" destOrd="0" presId="urn:microsoft.com/office/officeart/2009/3/layout/CircleRelationship"/>
    <dgm:cxn modelId="{09B42244-366A-4666-9235-C0407E5E3DED}" type="presOf" srcId="{1B5DE7CC-6872-4F1F-BE76-618B5B7E7EBC}" destId="{E01751E7-CC56-445F-9BF1-07D8332FE3A0}" srcOrd="0" destOrd="0" presId="urn:microsoft.com/office/officeart/2009/3/layout/CircleRelationship"/>
    <dgm:cxn modelId="{8C3DB266-95B6-49BA-B43B-BCCF8F16B131}" srcId="{1B5DE7CC-6872-4F1F-BE76-618B5B7E7EBC}" destId="{A032746A-C950-46FE-BCEC-DDDE41E559BB}" srcOrd="0" destOrd="0" parTransId="{3ED2FE48-4F90-470C-A023-028AC940F4D3}" sibTransId="{AABBE093-1E15-4E23-81C3-C237C9126BEC}"/>
    <dgm:cxn modelId="{2E217356-C4AF-4903-8984-FC965006B91E}" type="presOf" srcId="{A6BA26BD-1131-4842-B91B-833DB28C3343}" destId="{861DD1DB-E7FD-458B-90E2-625A9CDD294B}" srcOrd="0" destOrd="0" presId="urn:microsoft.com/office/officeart/2009/3/layout/CircleRelationship"/>
    <dgm:cxn modelId="{C09B22A3-1C26-44E6-B9F9-D06042A2803D}" type="presOf" srcId="{1AB9BAEA-C9A6-4332-AFE0-749AB193FD92}" destId="{A650FD44-C144-47BE-ABA6-AE17398C3BC3}" srcOrd="0" destOrd="0" presId="urn:microsoft.com/office/officeart/2009/3/layout/CircleRelationship"/>
    <dgm:cxn modelId="{FEA200B4-A76D-4C0B-AE85-7803C2546A44}" srcId="{A6BA26BD-1131-4842-B91B-833DB28C3343}" destId="{1B5DE7CC-6872-4F1F-BE76-618B5B7E7EBC}" srcOrd="0" destOrd="0" parTransId="{2D0E74CB-CEEB-4E6E-B006-7105DB2098F5}" sibTransId="{BC468AC0-2E20-4912-8266-EF2263845A2B}"/>
    <dgm:cxn modelId="{8529A4B9-EB06-47FE-8831-C396704BEB1E}" srcId="{1B5DE7CC-6872-4F1F-BE76-618B5B7E7EBC}" destId="{7A5774A4-A0A1-4A6D-BAD8-469DA705BB6F}" srcOrd="1" destOrd="0" parTransId="{3367A99B-8EFC-4956-9388-67AE05034E47}" sibTransId="{495CF3BD-FD7E-43D3-9D71-9D4A76A2706D}"/>
    <dgm:cxn modelId="{4052ABC8-369B-4914-A5E5-41F474BD5D0F}" srcId="{1B5DE7CC-6872-4F1F-BE76-618B5B7E7EBC}" destId="{36C31082-D89F-4BD8-B3AB-1D018F717D33}" srcOrd="4" destOrd="0" parTransId="{AC10398D-E088-42F1-9D7B-156167D2F230}" sibTransId="{453E2130-AB81-45B1-8B70-7878E3DA7981}"/>
    <dgm:cxn modelId="{7AA03AC9-14FE-46E6-AB23-EF2A3223396C}" srcId="{1B5DE7CC-6872-4F1F-BE76-618B5B7E7EBC}" destId="{1AB9BAEA-C9A6-4332-AFE0-749AB193FD92}" srcOrd="3" destOrd="0" parTransId="{DF84339C-AA80-4FE5-94EE-2A8D987D215A}" sibTransId="{088307F9-C753-4D17-B2DE-1974745F36CB}"/>
    <dgm:cxn modelId="{7E759FDC-0E66-48E1-A0E8-914646DCA885}" srcId="{1B5DE7CC-6872-4F1F-BE76-618B5B7E7EBC}" destId="{2BE336D6-C3C3-4F82-AAC7-38B710FD9ECC}" srcOrd="2" destOrd="0" parTransId="{039A727A-8D0E-4D27-AC17-D039B0166AB2}" sibTransId="{0F36C47D-263A-4616-93CD-6FB1F40ED8FB}"/>
    <dgm:cxn modelId="{4234B6E1-BDD2-4CD6-9FCD-03EFD6125C52}" type="presOf" srcId="{7A5774A4-A0A1-4A6D-BAD8-469DA705BB6F}" destId="{BD118616-6698-4162-B37A-252D14C61C36}" srcOrd="0" destOrd="0" presId="urn:microsoft.com/office/officeart/2009/3/layout/CircleRelationship"/>
    <dgm:cxn modelId="{6728713C-30F4-4545-BA2B-25C3EE09E571}" type="presParOf" srcId="{861DD1DB-E7FD-458B-90E2-625A9CDD294B}" destId="{E01751E7-CC56-445F-9BF1-07D8332FE3A0}" srcOrd="0" destOrd="0" presId="urn:microsoft.com/office/officeart/2009/3/layout/CircleRelationship"/>
    <dgm:cxn modelId="{58A0AE8C-E8DC-48C1-8400-CAFC86D628D4}" type="presParOf" srcId="{861DD1DB-E7FD-458B-90E2-625A9CDD294B}" destId="{280E9871-F0E7-40EF-9493-E118B1DB86AB}" srcOrd="1" destOrd="0" presId="urn:microsoft.com/office/officeart/2009/3/layout/CircleRelationship"/>
    <dgm:cxn modelId="{F29638AC-8EC6-4C40-8C17-62720271AEF0}" type="presParOf" srcId="{861DD1DB-E7FD-458B-90E2-625A9CDD294B}" destId="{78F6104E-8865-4DA4-9A65-D926CA279BAF}" srcOrd="2" destOrd="0" presId="urn:microsoft.com/office/officeart/2009/3/layout/CircleRelationship"/>
    <dgm:cxn modelId="{063C347A-D1FD-493D-99DF-F6FF4A7F261A}" type="presParOf" srcId="{861DD1DB-E7FD-458B-90E2-625A9CDD294B}" destId="{20A57D21-D1C4-4111-B1CA-96C289E4DC08}" srcOrd="3" destOrd="0" presId="urn:microsoft.com/office/officeart/2009/3/layout/CircleRelationship"/>
    <dgm:cxn modelId="{DC3513EE-BE63-4043-BE42-73972D942409}" type="presParOf" srcId="{861DD1DB-E7FD-458B-90E2-625A9CDD294B}" destId="{DDB738C4-812F-42F2-A22D-D0A992E9FA26}" srcOrd="4" destOrd="0" presId="urn:microsoft.com/office/officeart/2009/3/layout/CircleRelationship"/>
    <dgm:cxn modelId="{713586B1-8ADA-425B-B888-2AEF3D29DC5E}" type="presParOf" srcId="{861DD1DB-E7FD-458B-90E2-625A9CDD294B}" destId="{29D5DCC2-C434-47A3-AC57-DB847CDF2085}" srcOrd="5" destOrd="0" presId="urn:microsoft.com/office/officeart/2009/3/layout/CircleRelationship"/>
    <dgm:cxn modelId="{9CCCEB4F-2427-4CD2-B3A2-20C74C64FD0D}" type="presParOf" srcId="{861DD1DB-E7FD-458B-90E2-625A9CDD294B}" destId="{56FE405F-7DD0-4845-B746-3C2D50FCF4DA}" srcOrd="6" destOrd="0" presId="urn:microsoft.com/office/officeart/2009/3/layout/CircleRelationship"/>
    <dgm:cxn modelId="{9F4DCA83-E464-448E-8796-4D878575641C}" type="presParOf" srcId="{861DD1DB-E7FD-458B-90E2-625A9CDD294B}" destId="{EE5C9414-1D36-41F0-8BBB-BF62AB768AD5}" srcOrd="7" destOrd="0" presId="urn:microsoft.com/office/officeart/2009/3/layout/CircleRelationship"/>
    <dgm:cxn modelId="{9D2905EC-98D6-454B-B0B8-786E08772FAB}" type="presParOf" srcId="{EE5C9414-1D36-41F0-8BBB-BF62AB768AD5}" destId="{326F36F7-519C-4D3F-99F7-4928E6651671}" srcOrd="0" destOrd="0" presId="urn:microsoft.com/office/officeart/2009/3/layout/CircleRelationship"/>
    <dgm:cxn modelId="{B713C0FC-F8A8-4F7C-91D6-709A00F7812F}" type="presParOf" srcId="{861DD1DB-E7FD-458B-90E2-625A9CDD294B}" destId="{989524DF-5C71-4859-AFC3-788CA09FF974}" srcOrd="8" destOrd="0" presId="urn:microsoft.com/office/officeart/2009/3/layout/CircleRelationship"/>
    <dgm:cxn modelId="{FA0EDEE4-CBF0-4CC9-B54D-F060670746D8}" type="presParOf" srcId="{989524DF-5C71-4859-AFC3-788CA09FF974}" destId="{F5F3852B-A005-42D7-85FD-785394B2ED0C}" srcOrd="0" destOrd="0" presId="urn:microsoft.com/office/officeart/2009/3/layout/CircleRelationship"/>
    <dgm:cxn modelId="{A5650831-9BFD-4939-A1E7-66CAAB7F1B55}" type="presParOf" srcId="{861DD1DB-E7FD-458B-90E2-625A9CDD294B}" destId="{BD118616-6698-4162-B37A-252D14C61C36}" srcOrd="9" destOrd="0" presId="urn:microsoft.com/office/officeart/2009/3/layout/CircleRelationship"/>
    <dgm:cxn modelId="{5B4E8AE6-7990-45F0-8085-6322991662C5}" type="presParOf" srcId="{861DD1DB-E7FD-458B-90E2-625A9CDD294B}" destId="{70DC8A2A-C5CD-4748-B1B0-6DFFE56F5B62}" srcOrd="10" destOrd="0" presId="urn:microsoft.com/office/officeart/2009/3/layout/CircleRelationship"/>
    <dgm:cxn modelId="{D4BDCB4D-3B4A-4B83-BF0C-560911250730}" type="presParOf" srcId="{70DC8A2A-C5CD-4748-B1B0-6DFFE56F5B62}" destId="{09BD28F3-2993-4251-BF10-0151197D3EDB}" srcOrd="0" destOrd="0" presId="urn:microsoft.com/office/officeart/2009/3/layout/CircleRelationship"/>
    <dgm:cxn modelId="{81F14208-F534-48A0-AE6E-01821D7F9808}" type="presParOf" srcId="{861DD1DB-E7FD-458B-90E2-625A9CDD294B}" destId="{9AF8484B-3AD2-4FA8-877B-A496A2DFD6B0}" srcOrd="11" destOrd="0" presId="urn:microsoft.com/office/officeart/2009/3/layout/CircleRelationship"/>
    <dgm:cxn modelId="{53509A83-183F-476E-ACA6-CB5427C5563E}" type="presParOf" srcId="{9AF8484B-3AD2-4FA8-877B-A496A2DFD6B0}" destId="{D51D3100-2001-4EA9-96F5-216A1142DA7E}" srcOrd="0" destOrd="0" presId="urn:microsoft.com/office/officeart/2009/3/layout/CircleRelationship"/>
    <dgm:cxn modelId="{2D0CA49B-68F1-4ADA-A067-AB6425C65546}" type="presParOf" srcId="{861DD1DB-E7FD-458B-90E2-625A9CDD294B}" destId="{7C92439E-4E8A-4E82-8AFA-97DF9169CA6B}" srcOrd="12" destOrd="0" presId="urn:microsoft.com/office/officeart/2009/3/layout/CircleRelationship"/>
    <dgm:cxn modelId="{F431DA14-EEF0-408E-9E3A-416B3B9ABEF5}" type="presParOf" srcId="{7C92439E-4E8A-4E82-8AFA-97DF9169CA6B}" destId="{A70DBA45-0D00-4D0E-A9AF-97546D42B434}" srcOrd="0" destOrd="0" presId="urn:microsoft.com/office/officeart/2009/3/layout/CircleRelationship"/>
    <dgm:cxn modelId="{D0142CDB-F7CD-454E-AA89-416A4502A1A9}" type="presParOf" srcId="{861DD1DB-E7FD-458B-90E2-625A9CDD294B}" destId="{BF65943F-77B9-4396-B489-15FAF74DE777}" srcOrd="13" destOrd="0" presId="urn:microsoft.com/office/officeart/2009/3/layout/CircleRelationship"/>
    <dgm:cxn modelId="{0FF47985-4FF2-45D6-9F4E-48B72A8EA1B8}" type="presParOf" srcId="{861DD1DB-E7FD-458B-90E2-625A9CDD294B}" destId="{D8CE5695-378E-4E68-B745-C6689D620A00}" srcOrd="14" destOrd="0" presId="urn:microsoft.com/office/officeart/2009/3/layout/CircleRelationship"/>
    <dgm:cxn modelId="{EAD4D45E-E955-4708-8097-394AF8D8F3A6}" type="presParOf" srcId="{D8CE5695-378E-4E68-B745-C6689D620A00}" destId="{E1B98662-53AE-45B9-BEE3-530D6397BA50}" srcOrd="0" destOrd="0" presId="urn:microsoft.com/office/officeart/2009/3/layout/CircleRelationship"/>
    <dgm:cxn modelId="{5D10F2B2-1701-4D30-B2B3-496CC1FD03E1}" type="presParOf" srcId="{861DD1DB-E7FD-458B-90E2-625A9CDD294B}" destId="{A650FD44-C144-47BE-ABA6-AE17398C3BC3}" srcOrd="15" destOrd="0" presId="urn:microsoft.com/office/officeart/2009/3/layout/CircleRelationship"/>
    <dgm:cxn modelId="{FF7FC6EE-887A-4392-BA93-3BED415C8802}" type="presParOf" srcId="{861DD1DB-E7FD-458B-90E2-625A9CDD294B}" destId="{60D23960-84D7-46BE-A134-D98E93EFC103}" srcOrd="16" destOrd="0" presId="urn:microsoft.com/office/officeart/2009/3/layout/CircleRelationship"/>
    <dgm:cxn modelId="{8FC4253F-E48C-480E-BA21-C2A9D5F05883}" type="presParOf" srcId="{60D23960-84D7-46BE-A134-D98E93EFC103}" destId="{9817C08E-7FB9-4A0A-A7FF-3ED752FBA87F}" srcOrd="0" destOrd="0" presId="urn:microsoft.com/office/officeart/2009/3/layout/CircleRelationship"/>
    <dgm:cxn modelId="{7B77AB8E-0D59-44E1-BB43-A709AA513149}" type="presParOf" srcId="{861DD1DB-E7FD-458B-90E2-625A9CDD294B}" destId="{581F595E-937B-4B93-89B5-74FEF30FEE14}" srcOrd="17" destOrd="0" presId="urn:microsoft.com/office/officeart/2009/3/layout/CircleRelationship"/>
    <dgm:cxn modelId="{54A1DE8D-770B-43EF-B4C7-D0E5F0D583B2}" type="presParOf" srcId="{861DD1DB-E7FD-458B-90E2-625A9CDD294B}" destId="{38066E4D-26FF-407E-8EAD-E64C8B1108B6}" srcOrd="18" destOrd="0" presId="urn:microsoft.com/office/officeart/2009/3/layout/CircleRelationship"/>
    <dgm:cxn modelId="{3A1FDF36-7B8C-4F5A-BD8E-87C3D9C64BF0}" type="presParOf" srcId="{38066E4D-26FF-407E-8EAD-E64C8B1108B6}" destId="{49CA50DC-2438-4158-A3B7-572515DDD07F}" srcOrd="0" destOrd="0" presId="urn:microsoft.com/office/officeart/2009/3/layout/CircleRelationship"/>
    <dgm:cxn modelId="{C90CC1C6-F6E0-4C5E-BBAB-B080C3C8E96E}" type="presParOf" srcId="{861DD1DB-E7FD-458B-90E2-625A9CDD294B}" destId="{7932F8C2-E623-46D2-B6AF-BDB258C41FE4}" srcOrd="19" destOrd="0" presId="urn:microsoft.com/office/officeart/2009/3/layout/CircleRelationship"/>
    <dgm:cxn modelId="{FC590C59-8704-4E13-BDC6-41A3D1FD7F3C}" type="presParOf" srcId="{7932F8C2-E623-46D2-B6AF-BDB258C41FE4}" destId="{400E9BC6-8203-4D77-BB28-3D3F3F206123}"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FB043-FA60-4668-96B2-E1D9CE7B7B00}">
      <dsp:nvSpPr>
        <dsp:cNvPr id="0" name=""/>
        <dsp:cNvSpPr/>
      </dsp:nvSpPr>
      <dsp:spPr>
        <a:xfrm>
          <a:off x="465063" y="371114"/>
          <a:ext cx="1166625" cy="11666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3C7B3D-6A00-4CCC-A6CB-94D60FBBB08B}">
      <dsp:nvSpPr>
        <dsp:cNvPr id="0" name=""/>
        <dsp:cNvSpPr/>
      </dsp:nvSpPr>
      <dsp:spPr>
        <a:xfrm>
          <a:off x="713688" y="619739"/>
          <a:ext cx="669375" cy="669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8C3287-24C3-4B10-A5EA-BFBC241024AE}">
      <dsp:nvSpPr>
        <dsp:cNvPr id="0" name=""/>
        <dsp:cNvSpPr/>
      </dsp:nvSpPr>
      <dsp:spPr>
        <a:xfrm>
          <a:off x="168610" y="1901114"/>
          <a:ext cx="1591861" cy="301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Ensure students are trained with the knowledge, skills, and abilities needed by employers</a:t>
          </a:r>
        </a:p>
      </dsp:txBody>
      <dsp:txXfrm>
        <a:off x="168610" y="1901114"/>
        <a:ext cx="1591861" cy="3015669"/>
      </dsp:txXfrm>
    </dsp:sp>
    <dsp:sp modelId="{3E2322C7-6877-4311-AA3F-677FCB53F436}">
      <dsp:nvSpPr>
        <dsp:cNvPr id="0" name=""/>
        <dsp:cNvSpPr/>
      </dsp:nvSpPr>
      <dsp:spPr>
        <a:xfrm>
          <a:off x="2712250" y="371114"/>
          <a:ext cx="1166625" cy="11666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1097AE-F339-4CF2-B773-AC0F687933B2}">
      <dsp:nvSpPr>
        <dsp:cNvPr id="0" name=""/>
        <dsp:cNvSpPr/>
      </dsp:nvSpPr>
      <dsp:spPr>
        <a:xfrm>
          <a:off x="2960875" y="619739"/>
          <a:ext cx="669375" cy="669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7D2CE1-E6DB-44BE-A387-055D4E04366A}">
      <dsp:nvSpPr>
        <dsp:cNvPr id="0" name=""/>
        <dsp:cNvSpPr/>
      </dsp:nvSpPr>
      <dsp:spPr>
        <a:xfrm>
          <a:off x="2339313" y="1901114"/>
          <a:ext cx="1912500" cy="301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Ensure curriculum design and improvements are industry informed and aligned to current industry standards and needs</a:t>
          </a:r>
        </a:p>
      </dsp:txBody>
      <dsp:txXfrm>
        <a:off x="2339313" y="1901114"/>
        <a:ext cx="1912500" cy="3015669"/>
      </dsp:txXfrm>
    </dsp:sp>
    <dsp:sp modelId="{D99A710A-03B6-421A-BAFD-B4B650067BF0}">
      <dsp:nvSpPr>
        <dsp:cNvPr id="0" name=""/>
        <dsp:cNvSpPr/>
      </dsp:nvSpPr>
      <dsp:spPr>
        <a:xfrm>
          <a:off x="4959438" y="371114"/>
          <a:ext cx="1166625" cy="11666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720CA8-CD59-4F0B-A197-64BFCA99A25A}">
      <dsp:nvSpPr>
        <dsp:cNvPr id="0" name=""/>
        <dsp:cNvSpPr/>
      </dsp:nvSpPr>
      <dsp:spPr>
        <a:xfrm>
          <a:off x="5208063" y="619739"/>
          <a:ext cx="669375" cy="6693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4D5DAD-FC88-4119-B04D-1FDE0FB0E5C6}">
      <dsp:nvSpPr>
        <dsp:cNvPr id="0" name=""/>
        <dsp:cNvSpPr/>
      </dsp:nvSpPr>
      <dsp:spPr>
        <a:xfrm>
          <a:off x="4636788" y="1901114"/>
          <a:ext cx="1705417" cy="301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Maintain a continuous connection with industry for the benefit of students and the growth of a diversified student pipeline from education and training to employment</a:t>
          </a:r>
        </a:p>
      </dsp:txBody>
      <dsp:txXfrm>
        <a:off x="4636788" y="1901114"/>
        <a:ext cx="1705417" cy="30156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26470-5FFF-4960-8A78-5F07937D47ED}">
      <dsp:nvSpPr>
        <dsp:cNvPr id="0" name=""/>
        <dsp:cNvSpPr/>
      </dsp:nvSpPr>
      <dsp:spPr>
        <a:xfrm>
          <a:off x="0" y="2581"/>
          <a:ext cx="582176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E7E057-D0AF-4C7C-AAFB-D5B1FB671584}">
      <dsp:nvSpPr>
        <dsp:cNvPr id="0" name=""/>
        <dsp:cNvSpPr/>
      </dsp:nvSpPr>
      <dsp:spPr>
        <a:xfrm>
          <a:off x="0" y="2581"/>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Diversity – Intellectual, practical and personal engagement with issues related to social justice and equity in relation to marginalized groups</a:t>
          </a:r>
        </a:p>
      </dsp:txBody>
      <dsp:txXfrm>
        <a:off x="0" y="2581"/>
        <a:ext cx="5821767" cy="1760911"/>
      </dsp:txXfrm>
    </dsp:sp>
    <dsp:sp modelId="{063C1AC5-6DD3-44BE-A432-7946927893F9}">
      <dsp:nvSpPr>
        <dsp:cNvPr id="0" name=""/>
        <dsp:cNvSpPr/>
      </dsp:nvSpPr>
      <dsp:spPr>
        <a:xfrm>
          <a:off x="0" y="1763493"/>
          <a:ext cx="5821767"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5F2DEE-0D5C-4191-8563-6B7042F467F6}">
      <dsp:nvSpPr>
        <dsp:cNvPr id="0" name=""/>
        <dsp:cNvSpPr/>
      </dsp:nvSpPr>
      <dsp:spPr>
        <a:xfrm>
          <a:off x="0" y="1763493"/>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Equity – Consist of a safe, healthy and fair learning environment for all students</a:t>
          </a:r>
        </a:p>
      </dsp:txBody>
      <dsp:txXfrm>
        <a:off x="0" y="1763493"/>
        <a:ext cx="5821767" cy="1760911"/>
      </dsp:txXfrm>
    </dsp:sp>
    <dsp:sp modelId="{B049BE54-9DF1-47A5-AFFD-30DF963BD288}">
      <dsp:nvSpPr>
        <dsp:cNvPr id="0" name=""/>
        <dsp:cNvSpPr/>
      </dsp:nvSpPr>
      <dsp:spPr>
        <a:xfrm>
          <a:off x="0" y="3524404"/>
          <a:ext cx="5821767"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A981C-F3D3-4D1C-BDC1-A73E3F066785}">
      <dsp:nvSpPr>
        <dsp:cNvPr id="0" name=""/>
        <dsp:cNvSpPr/>
      </dsp:nvSpPr>
      <dsp:spPr>
        <a:xfrm>
          <a:off x="0" y="3524404"/>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Inclusion – Engaging all student as learners in the classroom</a:t>
          </a:r>
        </a:p>
      </dsp:txBody>
      <dsp:txXfrm>
        <a:off x="0" y="3524404"/>
        <a:ext cx="5821767" cy="17609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1A391-C32F-4D5D-AA41-DDEAB6E0CC68}">
      <dsp:nvSpPr>
        <dsp:cNvPr id="0" name=""/>
        <dsp:cNvSpPr/>
      </dsp:nvSpPr>
      <dsp:spPr>
        <a:xfrm>
          <a:off x="0" y="1000136"/>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Sources – advisory board, college, and LMI</a:t>
          </a:r>
        </a:p>
      </dsp:txBody>
      <dsp:txXfrm>
        <a:off x="0" y="1000136"/>
        <a:ext cx="2261594" cy="1356957"/>
      </dsp:txXfrm>
    </dsp:sp>
    <dsp:sp modelId="{A3455BEF-F7F9-409D-B134-59154AB8F958}">
      <dsp:nvSpPr>
        <dsp:cNvPr id="0" name=""/>
        <dsp:cNvSpPr/>
      </dsp:nvSpPr>
      <dsp:spPr>
        <a:xfrm>
          <a:off x="2487754" y="780587"/>
          <a:ext cx="2261594" cy="17960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Relevance to the cultures and diversity the curriculum is supposed to support</a:t>
          </a:r>
        </a:p>
      </dsp:txBody>
      <dsp:txXfrm>
        <a:off x="2487754" y="780587"/>
        <a:ext cx="2261594" cy="1796054"/>
      </dsp:txXfrm>
    </dsp:sp>
    <dsp:sp modelId="{92028C9B-1A43-4DF9-884B-3F4F42E4E2E3}">
      <dsp:nvSpPr>
        <dsp:cNvPr id="0" name=""/>
        <dsp:cNvSpPr/>
      </dsp:nvSpPr>
      <dsp:spPr>
        <a:xfrm>
          <a:off x="4975508" y="1000136"/>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Address the constraints of data that is not current</a:t>
          </a:r>
        </a:p>
      </dsp:txBody>
      <dsp:txXfrm>
        <a:off x="4975508" y="1000136"/>
        <a:ext cx="2261594" cy="1356957"/>
      </dsp:txXfrm>
    </dsp:sp>
    <dsp:sp modelId="{F3EAE982-230D-4379-A0A2-7C167B13122F}">
      <dsp:nvSpPr>
        <dsp:cNvPr id="0" name=""/>
        <dsp:cNvSpPr/>
      </dsp:nvSpPr>
      <dsp:spPr>
        <a:xfrm>
          <a:off x="0" y="2802801"/>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View data through a cultural lens</a:t>
          </a:r>
        </a:p>
      </dsp:txBody>
      <dsp:txXfrm>
        <a:off x="0" y="2802801"/>
        <a:ext cx="2261594" cy="1356957"/>
      </dsp:txXfrm>
    </dsp:sp>
    <dsp:sp modelId="{97B80DBF-CC88-4185-8ADC-2BB4D8F845F0}">
      <dsp:nvSpPr>
        <dsp:cNvPr id="0" name=""/>
        <dsp:cNvSpPr/>
      </dsp:nvSpPr>
      <dsp:spPr>
        <a:xfrm>
          <a:off x="2487754" y="2802801"/>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Functions well as a first view</a:t>
          </a:r>
        </a:p>
      </dsp:txBody>
      <dsp:txXfrm>
        <a:off x="2487754" y="2802801"/>
        <a:ext cx="2261594" cy="1356957"/>
      </dsp:txXfrm>
    </dsp:sp>
    <dsp:sp modelId="{1033C979-5747-417F-B6C2-0A1B4A4DC507}">
      <dsp:nvSpPr>
        <dsp:cNvPr id="0" name=""/>
        <dsp:cNvSpPr/>
      </dsp:nvSpPr>
      <dsp:spPr>
        <a:xfrm>
          <a:off x="4975508" y="2802801"/>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Not just quantitative – qualitative</a:t>
          </a:r>
        </a:p>
      </dsp:txBody>
      <dsp:txXfrm>
        <a:off x="4975508" y="2802801"/>
        <a:ext cx="2261594" cy="1356957"/>
      </dsp:txXfrm>
    </dsp:sp>
    <dsp:sp modelId="{23B4A527-583B-4772-8CEE-B38EC0D72729}">
      <dsp:nvSpPr>
        <dsp:cNvPr id="0" name=""/>
        <dsp:cNvSpPr/>
      </dsp:nvSpPr>
      <dsp:spPr>
        <a:xfrm>
          <a:off x="0" y="4385918"/>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Be prepared to take a deep dive</a:t>
          </a:r>
        </a:p>
      </dsp:txBody>
      <dsp:txXfrm>
        <a:off x="0" y="4385918"/>
        <a:ext cx="2261594" cy="1356957"/>
      </dsp:txXfrm>
    </dsp:sp>
    <dsp:sp modelId="{906E17A0-F6E3-414F-967E-7328BDB5027B}">
      <dsp:nvSpPr>
        <dsp:cNvPr id="0" name=""/>
        <dsp:cNvSpPr/>
      </dsp:nvSpPr>
      <dsp:spPr>
        <a:xfrm>
          <a:off x="2487754" y="4385918"/>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Don’t take feedback personally</a:t>
          </a:r>
        </a:p>
      </dsp:txBody>
      <dsp:txXfrm>
        <a:off x="2487754" y="4385918"/>
        <a:ext cx="2261594" cy="1356957"/>
      </dsp:txXfrm>
    </dsp:sp>
    <dsp:sp modelId="{29BBF9D1-C341-44AC-838F-DC3688AB8DD7}">
      <dsp:nvSpPr>
        <dsp:cNvPr id="0" name=""/>
        <dsp:cNvSpPr/>
      </dsp:nvSpPr>
      <dsp:spPr>
        <a:xfrm>
          <a:off x="4975508" y="4385918"/>
          <a:ext cx="2261594" cy="13569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Enhance professional development for faculty</a:t>
          </a:r>
        </a:p>
      </dsp:txBody>
      <dsp:txXfrm>
        <a:off x="4975508" y="4385918"/>
        <a:ext cx="2261594" cy="135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F4395-60C0-4F2B-8956-7C3C48CD7D81}">
      <dsp:nvSpPr>
        <dsp:cNvPr id="0" name=""/>
        <dsp:cNvSpPr/>
      </dsp:nvSpPr>
      <dsp:spPr>
        <a:xfrm>
          <a:off x="0" y="2247"/>
          <a:ext cx="563880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021F68-8AA9-4E07-BE42-7259EBC196E9}">
      <dsp:nvSpPr>
        <dsp:cNvPr id="0" name=""/>
        <dsp:cNvSpPr/>
      </dsp:nvSpPr>
      <dsp:spPr>
        <a:xfrm>
          <a:off x="0" y="2247"/>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dirty="0"/>
            <a:t>Composition</a:t>
          </a:r>
        </a:p>
      </dsp:txBody>
      <dsp:txXfrm>
        <a:off x="0" y="2247"/>
        <a:ext cx="5638800" cy="1533084"/>
      </dsp:txXfrm>
    </dsp:sp>
    <dsp:sp modelId="{7C83BBD0-DCB6-4EC9-A301-AF8F2E39DA1F}">
      <dsp:nvSpPr>
        <dsp:cNvPr id="0" name=""/>
        <dsp:cNvSpPr/>
      </dsp:nvSpPr>
      <dsp:spPr>
        <a:xfrm>
          <a:off x="0" y="1535332"/>
          <a:ext cx="5638800" cy="0"/>
        </a:xfrm>
        <a:prstGeom prst="line">
          <a:avLst/>
        </a:prstGeom>
        <a:solidFill>
          <a:schemeClr val="accent2">
            <a:hueOff val="854290"/>
            <a:satOff val="-7114"/>
            <a:lumOff val="9020"/>
            <a:alphaOff val="0"/>
          </a:schemeClr>
        </a:solidFill>
        <a:ln w="15875" cap="flat" cmpd="sng" algn="ctr">
          <a:solidFill>
            <a:schemeClr val="accent2">
              <a:hueOff val="854290"/>
              <a:satOff val="-7114"/>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513506-40E1-44FB-9B11-44A6771F2076}">
      <dsp:nvSpPr>
        <dsp:cNvPr id="0" name=""/>
        <dsp:cNvSpPr/>
      </dsp:nvSpPr>
      <dsp:spPr>
        <a:xfrm>
          <a:off x="0" y="1535332"/>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DEI Considerations</a:t>
          </a:r>
        </a:p>
      </dsp:txBody>
      <dsp:txXfrm>
        <a:off x="0" y="1535332"/>
        <a:ext cx="5638800" cy="1533084"/>
      </dsp:txXfrm>
    </dsp:sp>
    <dsp:sp modelId="{3D84586F-A441-4761-95FA-B303FD9905EB}">
      <dsp:nvSpPr>
        <dsp:cNvPr id="0" name=""/>
        <dsp:cNvSpPr/>
      </dsp:nvSpPr>
      <dsp:spPr>
        <a:xfrm>
          <a:off x="0" y="3068417"/>
          <a:ext cx="5638800" cy="0"/>
        </a:xfrm>
        <a:prstGeom prst="line">
          <a:avLst/>
        </a:prstGeom>
        <a:solidFill>
          <a:schemeClr val="accent2">
            <a:hueOff val="1708579"/>
            <a:satOff val="-14228"/>
            <a:lumOff val="18040"/>
            <a:alphaOff val="0"/>
          </a:schemeClr>
        </a:solidFill>
        <a:ln w="15875" cap="flat" cmpd="sng" algn="ctr">
          <a:solidFill>
            <a:schemeClr val="accent2">
              <a:hueOff val="1708579"/>
              <a:satOff val="-14228"/>
              <a:lumOff val="180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40D4ED-2D49-4224-A5F9-B5EC94B42BEC}">
      <dsp:nvSpPr>
        <dsp:cNvPr id="0" name=""/>
        <dsp:cNvSpPr/>
      </dsp:nvSpPr>
      <dsp:spPr>
        <a:xfrm>
          <a:off x="0" y="3068417"/>
          <a:ext cx="5638800" cy="1533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kern="1200"/>
            <a:t>Goals</a:t>
          </a:r>
        </a:p>
      </dsp:txBody>
      <dsp:txXfrm>
        <a:off x="0" y="3068417"/>
        <a:ext cx="5638800" cy="15330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86AE-EA5A-47EB-A6AA-8E408EF3C069}">
      <dsp:nvSpPr>
        <dsp:cNvPr id="0" name=""/>
        <dsp:cNvSpPr/>
      </dsp:nvSpPr>
      <dsp:spPr>
        <a:xfrm>
          <a:off x="3098" y="489888"/>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Program faculty</a:t>
          </a:r>
        </a:p>
      </dsp:txBody>
      <dsp:txXfrm>
        <a:off x="3098" y="489888"/>
        <a:ext cx="2458223" cy="1474934"/>
      </dsp:txXfrm>
    </dsp:sp>
    <dsp:sp modelId="{B9874D8B-C7F0-4822-BB2C-D07C9108A82C}">
      <dsp:nvSpPr>
        <dsp:cNvPr id="0" name=""/>
        <dsp:cNvSpPr/>
      </dsp:nvSpPr>
      <dsp:spPr>
        <a:xfrm>
          <a:off x="2707144" y="489888"/>
          <a:ext cx="2458223" cy="14749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Industry representatives</a:t>
          </a:r>
        </a:p>
      </dsp:txBody>
      <dsp:txXfrm>
        <a:off x="2707144" y="489888"/>
        <a:ext cx="2458223" cy="1474934"/>
      </dsp:txXfrm>
    </dsp:sp>
    <dsp:sp modelId="{813FBE9E-FD48-4BD0-AD80-1E32A503A16F}">
      <dsp:nvSpPr>
        <dsp:cNvPr id="0" name=""/>
        <dsp:cNvSpPr/>
      </dsp:nvSpPr>
      <dsp:spPr>
        <a:xfrm>
          <a:off x="5411190" y="489888"/>
          <a:ext cx="2458223" cy="14749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Regional Director</a:t>
          </a:r>
        </a:p>
      </dsp:txBody>
      <dsp:txXfrm>
        <a:off x="5411190" y="489888"/>
        <a:ext cx="2458223" cy="1474934"/>
      </dsp:txXfrm>
    </dsp:sp>
    <dsp:sp modelId="{436FE33E-62CF-4BC9-897F-E2C953AE0CC2}">
      <dsp:nvSpPr>
        <dsp:cNvPr id="0" name=""/>
        <dsp:cNvSpPr/>
      </dsp:nvSpPr>
      <dsp:spPr>
        <a:xfrm>
          <a:off x="8115235" y="489888"/>
          <a:ext cx="2458223" cy="147493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Students and/or alumni</a:t>
          </a:r>
        </a:p>
      </dsp:txBody>
      <dsp:txXfrm>
        <a:off x="8115235" y="489888"/>
        <a:ext cx="2458223" cy="1474934"/>
      </dsp:txXfrm>
    </dsp:sp>
    <dsp:sp modelId="{A15C3984-30AF-4571-98A1-3FB8B0514FA8}">
      <dsp:nvSpPr>
        <dsp:cNvPr id="0" name=""/>
        <dsp:cNvSpPr/>
      </dsp:nvSpPr>
      <dsp:spPr>
        <a:xfrm>
          <a:off x="1355121" y="2210645"/>
          <a:ext cx="2458223" cy="147493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Counselors</a:t>
          </a:r>
        </a:p>
      </dsp:txBody>
      <dsp:txXfrm>
        <a:off x="1355121" y="2210645"/>
        <a:ext cx="2458223" cy="1474934"/>
      </dsp:txXfrm>
    </dsp:sp>
    <dsp:sp modelId="{34D6F196-8054-4AAD-BE2F-831E58C653AB}">
      <dsp:nvSpPr>
        <dsp:cNvPr id="0" name=""/>
        <dsp:cNvSpPr/>
      </dsp:nvSpPr>
      <dsp:spPr>
        <a:xfrm>
          <a:off x="4059167" y="2210645"/>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Special populations – DSPS, EOPS, Equity, Former Foster Youth, etc.</a:t>
          </a:r>
        </a:p>
      </dsp:txBody>
      <dsp:txXfrm>
        <a:off x="4059167" y="2210645"/>
        <a:ext cx="2458223" cy="1474934"/>
      </dsp:txXfrm>
    </dsp:sp>
    <dsp:sp modelId="{3CF50883-F265-480C-BF74-4429365E525E}">
      <dsp:nvSpPr>
        <dsp:cNvPr id="0" name=""/>
        <dsp:cNvSpPr/>
      </dsp:nvSpPr>
      <dsp:spPr>
        <a:xfrm>
          <a:off x="6763213" y="2210645"/>
          <a:ext cx="2458223" cy="14749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WBL, K-12, University representatives</a:t>
          </a:r>
        </a:p>
      </dsp:txBody>
      <dsp:txXfrm>
        <a:off x="6763213" y="2210645"/>
        <a:ext cx="2458223" cy="14749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99072-7292-4D6D-9021-2C41580FC66F}">
      <dsp:nvSpPr>
        <dsp:cNvPr id="0" name=""/>
        <dsp:cNvSpPr/>
      </dsp:nvSpPr>
      <dsp:spPr>
        <a:xfrm>
          <a:off x="0" y="770"/>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98FEDF-8403-4D6F-A2CE-8227D2EBB345}">
      <dsp:nvSpPr>
        <dsp:cNvPr id="0" name=""/>
        <dsp:cNvSpPr/>
      </dsp:nvSpPr>
      <dsp:spPr>
        <a:xfrm>
          <a:off x="195663" y="146304"/>
          <a:ext cx="355750" cy="355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0CED36-26E0-4267-BFCA-A65E806EBDE4}">
      <dsp:nvSpPr>
        <dsp:cNvPr id="0" name=""/>
        <dsp:cNvSpPr/>
      </dsp:nvSpPr>
      <dsp:spPr>
        <a:xfrm>
          <a:off x="747076" y="770"/>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Committee meets a minimum of once a year</a:t>
          </a:r>
        </a:p>
      </dsp:txBody>
      <dsp:txXfrm>
        <a:off x="747076" y="770"/>
        <a:ext cx="5534796" cy="646819"/>
      </dsp:txXfrm>
    </dsp:sp>
    <dsp:sp modelId="{7D03F13A-2193-4CE7-837F-471C3CC60B7A}">
      <dsp:nvSpPr>
        <dsp:cNvPr id="0" name=""/>
        <dsp:cNvSpPr/>
      </dsp:nvSpPr>
      <dsp:spPr>
        <a:xfrm>
          <a:off x="0" y="809294"/>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A9FBE6-10DA-4E21-BC3A-0DCBADA6DCBC}">
      <dsp:nvSpPr>
        <dsp:cNvPr id="0" name=""/>
        <dsp:cNvSpPr/>
      </dsp:nvSpPr>
      <dsp:spPr>
        <a:xfrm>
          <a:off x="195663" y="954829"/>
          <a:ext cx="355750" cy="355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EDA86C-2200-43B4-95EC-18D047C18FB8}">
      <dsp:nvSpPr>
        <dsp:cNvPr id="0" name=""/>
        <dsp:cNvSpPr/>
      </dsp:nvSpPr>
      <dsp:spPr>
        <a:xfrm>
          <a:off x="747076" y="809294"/>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Membership list</a:t>
          </a:r>
        </a:p>
      </dsp:txBody>
      <dsp:txXfrm>
        <a:off x="747076" y="809294"/>
        <a:ext cx="5534796" cy="646819"/>
      </dsp:txXfrm>
    </dsp:sp>
    <dsp:sp modelId="{F31C0CA1-A1AD-48A0-B89B-662CD111670B}">
      <dsp:nvSpPr>
        <dsp:cNvPr id="0" name=""/>
        <dsp:cNvSpPr/>
      </dsp:nvSpPr>
      <dsp:spPr>
        <a:xfrm>
          <a:off x="0" y="1617819"/>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F39A00-1F5D-4BCA-81A8-BB52AAB40927}">
      <dsp:nvSpPr>
        <dsp:cNvPr id="0" name=""/>
        <dsp:cNvSpPr/>
      </dsp:nvSpPr>
      <dsp:spPr>
        <a:xfrm>
          <a:off x="195663" y="1763354"/>
          <a:ext cx="355750" cy="355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6BB3CA-ADA4-441D-A872-BE6179F966F1}">
      <dsp:nvSpPr>
        <dsp:cNvPr id="0" name=""/>
        <dsp:cNvSpPr/>
      </dsp:nvSpPr>
      <dsp:spPr>
        <a:xfrm>
          <a:off x="747076" y="1617819"/>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Meeting agendas</a:t>
          </a:r>
        </a:p>
      </dsp:txBody>
      <dsp:txXfrm>
        <a:off x="747076" y="1617819"/>
        <a:ext cx="5534796" cy="646819"/>
      </dsp:txXfrm>
    </dsp:sp>
    <dsp:sp modelId="{6D30A59B-836A-40B9-8F64-597D851BDB73}">
      <dsp:nvSpPr>
        <dsp:cNvPr id="0" name=""/>
        <dsp:cNvSpPr/>
      </dsp:nvSpPr>
      <dsp:spPr>
        <a:xfrm>
          <a:off x="0" y="2426344"/>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3735D5-8306-4EB7-B908-0D165175B6A1}">
      <dsp:nvSpPr>
        <dsp:cNvPr id="0" name=""/>
        <dsp:cNvSpPr/>
      </dsp:nvSpPr>
      <dsp:spPr>
        <a:xfrm>
          <a:off x="195663" y="2571879"/>
          <a:ext cx="355750" cy="3557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B0482-6592-41E2-841B-27748FA24DE3}">
      <dsp:nvSpPr>
        <dsp:cNvPr id="0" name=""/>
        <dsp:cNvSpPr/>
      </dsp:nvSpPr>
      <dsp:spPr>
        <a:xfrm>
          <a:off x="747076" y="2426344"/>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Meeting minutes</a:t>
          </a:r>
        </a:p>
      </dsp:txBody>
      <dsp:txXfrm>
        <a:off x="747076" y="2426344"/>
        <a:ext cx="5534796" cy="646819"/>
      </dsp:txXfrm>
    </dsp:sp>
    <dsp:sp modelId="{31639A0D-1500-4F19-BD72-1DDCAC24327F}">
      <dsp:nvSpPr>
        <dsp:cNvPr id="0" name=""/>
        <dsp:cNvSpPr/>
      </dsp:nvSpPr>
      <dsp:spPr>
        <a:xfrm>
          <a:off x="0" y="3234869"/>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D693BA-FF8F-4239-B68F-7CBB4609BEC1}">
      <dsp:nvSpPr>
        <dsp:cNvPr id="0" name=""/>
        <dsp:cNvSpPr/>
      </dsp:nvSpPr>
      <dsp:spPr>
        <a:xfrm>
          <a:off x="195663" y="3380403"/>
          <a:ext cx="355750" cy="35575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2AB30-AF50-4FC2-8DF4-6020999534A5}">
      <dsp:nvSpPr>
        <dsp:cNvPr id="0" name=""/>
        <dsp:cNvSpPr/>
      </dsp:nvSpPr>
      <dsp:spPr>
        <a:xfrm>
          <a:off x="747076" y="3234869"/>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Evidence of participation</a:t>
          </a:r>
        </a:p>
      </dsp:txBody>
      <dsp:txXfrm>
        <a:off x="747076" y="3234869"/>
        <a:ext cx="5534796" cy="646819"/>
      </dsp:txXfrm>
    </dsp:sp>
    <dsp:sp modelId="{B49A341A-CF76-4BDE-AA67-FECEFFCFAEE1}">
      <dsp:nvSpPr>
        <dsp:cNvPr id="0" name=""/>
        <dsp:cNvSpPr/>
      </dsp:nvSpPr>
      <dsp:spPr>
        <a:xfrm>
          <a:off x="0" y="4043394"/>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77B0B2-423A-4456-A35F-58AAB8ADC966}">
      <dsp:nvSpPr>
        <dsp:cNvPr id="0" name=""/>
        <dsp:cNvSpPr/>
      </dsp:nvSpPr>
      <dsp:spPr>
        <a:xfrm>
          <a:off x="195663" y="4188928"/>
          <a:ext cx="355750" cy="35575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16E39-9273-40B8-9FD4-BF6922598F5E}">
      <dsp:nvSpPr>
        <dsp:cNvPr id="0" name=""/>
        <dsp:cNvSpPr/>
      </dsp:nvSpPr>
      <dsp:spPr>
        <a:xfrm>
          <a:off x="747076" y="4043394"/>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dirty="0">
              <a:highlight>
                <a:srgbClr val="00FFFF"/>
              </a:highlight>
            </a:rPr>
            <a:t>Degrees and certificates – course and program descriptions with learning outcomes</a:t>
          </a:r>
        </a:p>
      </dsp:txBody>
      <dsp:txXfrm>
        <a:off x="747076" y="4043394"/>
        <a:ext cx="5534796" cy="646819"/>
      </dsp:txXfrm>
    </dsp:sp>
    <dsp:sp modelId="{D08141EA-2E7E-4025-A0E9-8EE98BCE5065}">
      <dsp:nvSpPr>
        <dsp:cNvPr id="0" name=""/>
        <dsp:cNvSpPr/>
      </dsp:nvSpPr>
      <dsp:spPr>
        <a:xfrm>
          <a:off x="0" y="4851919"/>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CEF4F1-B63A-401F-990F-ADD0D022FD72}">
      <dsp:nvSpPr>
        <dsp:cNvPr id="0" name=""/>
        <dsp:cNvSpPr/>
      </dsp:nvSpPr>
      <dsp:spPr>
        <a:xfrm>
          <a:off x="195663" y="4997453"/>
          <a:ext cx="355750" cy="35575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63180A-B07B-4022-9C20-41DFDF165062}">
      <dsp:nvSpPr>
        <dsp:cNvPr id="0" name=""/>
        <dsp:cNvSpPr/>
      </dsp:nvSpPr>
      <dsp:spPr>
        <a:xfrm>
          <a:off x="747076" y="4851919"/>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dirty="0">
              <a:highlight>
                <a:srgbClr val="00FFFF"/>
              </a:highlight>
            </a:rPr>
            <a:t>Degree and certificate student data – completion, success, retention, demographics</a:t>
          </a:r>
        </a:p>
      </dsp:txBody>
      <dsp:txXfrm>
        <a:off x="747076" y="4851919"/>
        <a:ext cx="5534796" cy="646819"/>
      </dsp:txXfrm>
    </dsp:sp>
    <dsp:sp modelId="{0537009A-DFC3-482F-A5DC-8167F703A537}">
      <dsp:nvSpPr>
        <dsp:cNvPr id="0" name=""/>
        <dsp:cNvSpPr/>
      </dsp:nvSpPr>
      <dsp:spPr>
        <a:xfrm>
          <a:off x="0" y="5660444"/>
          <a:ext cx="6281873" cy="6468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19B60F-50CA-422B-BAE1-3219F10DEEDA}">
      <dsp:nvSpPr>
        <dsp:cNvPr id="0" name=""/>
        <dsp:cNvSpPr/>
      </dsp:nvSpPr>
      <dsp:spPr>
        <a:xfrm>
          <a:off x="195663" y="5805978"/>
          <a:ext cx="355750" cy="355750"/>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05C6A-442E-494B-BEEF-6E188703FCA3}">
      <dsp:nvSpPr>
        <dsp:cNvPr id="0" name=""/>
        <dsp:cNvSpPr/>
      </dsp:nvSpPr>
      <dsp:spPr>
        <a:xfrm>
          <a:off x="747076" y="5660444"/>
          <a:ext cx="5534796" cy="64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55" tIns="68455" rIns="68455" bIns="68455" numCol="1" spcCol="1270" anchor="ctr" anchorCtr="0">
          <a:noAutofit/>
        </a:bodyPr>
        <a:lstStyle/>
        <a:p>
          <a:pPr marL="0" lvl="0" indent="0" algn="l" defTabSz="711200">
            <a:lnSpc>
              <a:spcPct val="100000"/>
            </a:lnSpc>
            <a:spcBef>
              <a:spcPct val="0"/>
            </a:spcBef>
            <a:spcAft>
              <a:spcPct val="35000"/>
            </a:spcAft>
            <a:buNone/>
          </a:pPr>
          <a:r>
            <a:rPr lang="en-US" sz="1600" kern="1200"/>
            <a:t>Employer responsibilities provided to members</a:t>
          </a:r>
        </a:p>
      </dsp:txBody>
      <dsp:txXfrm>
        <a:off x="747076" y="5660444"/>
        <a:ext cx="5534796" cy="646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B186A-E703-4DC4-A409-81AD9DF924D7}">
      <dsp:nvSpPr>
        <dsp:cNvPr id="0" name=""/>
        <dsp:cNvSpPr/>
      </dsp:nvSpPr>
      <dsp:spPr>
        <a:xfrm>
          <a:off x="1227097" y="303573"/>
          <a:ext cx="726152" cy="7261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709FC4-F139-4035-A479-87B7B0108CDA}">
      <dsp:nvSpPr>
        <dsp:cNvPr id="0" name=""/>
        <dsp:cNvSpPr/>
      </dsp:nvSpPr>
      <dsp:spPr>
        <a:xfrm>
          <a:off x="606866" y="1439099"/>
          <a:ext cx="1966614" cy="1592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Study educational needs of occupational program and make recommendations to faculty and administration</a:t>
          </a:r>
        </a:p>
      </dsp:txBody>
      <dsp:txXfrm>
        <a:off x="606866" y="1439099"/>
        <a:ext cx="1966614" cy="1592757"/>
      </dsp:txXfrm>
    </dsp:sp>
    <dsp:sp modelId="{5C3DC9A5-2D9E-4366-A10B-D53F3A9FF168}">
      <dsp:nvSpPr>
        <dsp:cNvPr id="0" name=""/>
        <dsp:cNvSpPr/>
      </dsp:nvSpPr>
      <dsp:spPr>
        <a:xfrm>
          <a:off x="3299633" y="303573"/>
          <a:ext cx="726152" cy="7261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3859FC-80E8-46BC-A479-7FC0CCEFAE28}">
      <dsp:nvSpPr>
        <dsp:cNvPr id="0" name=""/>
        <dsp:cNvSpPr/>
      </dsp:nvSpPr>
      <dsp:spPr>
        <a:xfrm>
          <a:off x="2996859" y="1439099"/>
          <a:ext cx="1331698" cy="1592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Advice on technical requirements for the program</a:t>
          </a:r>
        </a:p>
      </dsp:txBody>
      <dsp:txXfrm>
        <a:off x="2996859" y="1439099"/>
        <a:ext cx="1331698" cy="1592757"/>
      </dsp:txXfrm>
    </dsp:sp>
    <dsp:sp modelId="{FB3964EA-2F07-4D64-A0FD-682DAE00EDE5}">
      <dsp:nvSpPr>
        <dsp:cNvPr id="0" name=""/>
        <dsp:cNvSpPr/>
      </dsp:nvSpPr>
      <dsp:spPr>
        <a:xfrm>
          <a:off x="5529001" y="303573"/>
          <a:ext cx="726152" cy="7261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176EF5-AA81-4BDF-A5A2-26249236C627}">
      <dsp:nvSpPr>
        <dsp:cNvPr id="0" name=""/>
        <dsp:cNvSpPr/>
      </dsp:nvSpPr>
      <dsp:spPr>
        <a:xfrm>
          <a:off x="4751937" y="1439099"/>
          <a:ext cx="2280279" cy="1592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Provide channels of communication between the college and various organizations and agencies interested in the program</a:t>
          </a:r>
        </a:p>
      </dsp:txBody>
      <dsp:txXfrm>
        <a:off x="4751937" y="1439099"/>
        <a:ext cx="2280279" cy="1592757"/>
      </dsp:txXfrm>
    </dsp:sp>
    <dsp:sp modelId="{BB808C1E-DD1D-40FB-83F1-EDA13C6C724D}">
      <dsp:nvSpPr>
        <dsp:cNvPr id="0" name=""/>
        <dsp:cNvSpPr/>
      </dsp:nvSpPr>
      <dsp:spPr>
        <a:xfrm>
          <a:off x="899943" y="3629985"/>
          <a:ext cx="726152" cy="7261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5DE970-738D-4768-8E8A-82B521949F8B}">
      <dsp:nvSpPr>
        <dsp:cNvPr id="0" name=""/>
        <dsp:cNvSpPr/>
      </dsp:nvSpPr>
      <dsp:spPr>
        <a:xfrm>
          <a:off x="530257" y="4587086"/>
          <a:ext cx="1613671" cy="195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Further cooperative relationships between the college and community resource agencies</a:t>
          </a:r>
        </a:p>
      </dsp:txBody>
      <dsp:txXfrm>
        <a:off x="530257" y="4587086"/>
        <a:ext cx="1613671" cy="1953723"/>
      </dsp:txXfrm>
    </dsp:sp>
    <dsp:sp modelId="{E3E8885B-9045-4D14-A09E-2979C685842F}">
      <dsp:nvSpPr>
        <dsp:cNvPr id="0" name=""/>
        <dsp:cNvSpPr/>
      </dsp:nvSpPr>
      <dsp:spPr>
        <a:xfrm>
          <a:off x="3175896" y="3525516"/>
          <a:ext cx="726152" cy="72615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C70EE4-4DD2-48F1-939B-7D013CFC509C}">
      <dsp:nvSpPr>
        <dsp:cNvPr id="0" name=""/>
        <dsp:cNvSpPr/>
      </dsp:nvSpPr>
      <dsp:spPr>
        <a:xfrm>
          <a:off x="2544184" y="4589798"/>
          <a:ext cx="1989576" cy="1592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Monitor, document, and discuss how students are progressing toward the competencies, objectives, and student learning outcomes</a:t>
          </a:r>
        </a:p>
      </dsp:txBody>
      <dsp:txXfrm>
        <a:off x="2544184" y="4589798"/>
        <a:ext cx="1989576" cy="1592757"/>
      </dsp:txXfrm>
    </dsp:sp>
    <dsp:sp modelId="{A37308E7-3140-4758-BF60-0C823638107C}">
      <dsp:nvSpPr>
        <dsp:cNvPr id="0" name=""/>
        <dsp:cNvSpPr/>
      </dsp:nvSpPr>
      <dsp:spPr>
        <a:xfrm>
          <a:off x="5540482" y="3525516"/>
          <a:ext cx="726152" cy="72615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E3CB19-AB89-4BAA-98D2-67F9750152F0}">
      <dsp:nvSpPr>
        <dsp:cNvPr id="0" name=""/>
        <dsp:cNvSpPr/>
      </dsp:nvSpPr>
      <dsp:spPr>
        <a:xfrm>
          <a:off x="4816153" y="4661042"/>
          <a:ext cx="2174810" cy="1592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highlight>
                <a:srgbClr val="00FFFF"/>
              </a:highlight>
            </a:rPr>
            <a:t>Support a diverse workforce through the development and maintenance of a strong student pipeline from education to employment</a:t>
          </a:r>
        </a:p>
      </dsp:txBody>
      <dsp:txXfrm>
        <a:off x="4816153" y="4661042"/>
        <a:ext cx="2174810" cy="15927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0B1F8-20DC-45D3-9704-7C44C1EAAFB6}">
      <dsp:nvSpPr>
        <dsp:cNvPr id="0" name=""/>
        <dsp:cNvSpPr/>
      </dsp:nvSpPr>
      <dsp:spPr>
        <a:xfrm>
          <a:off x="0" y="7272"/>
          <a:ext cx="6281873" cy="8711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CF1FDB-9293-4E43-8822-F7E2550D8FE3}">
      <dsp:nvSpPr>
        <dsp:cNvPr id="0" name=""/>
        <dsp:cNvSpPr/>
      </dsp:nvSpPr>
      <dsp:spPr>
        <a:xfrm>
          <a:off x="263534" y="203289"/>
          <a:ext cx="479622" cy="4791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9C37F-481A-4DD3-91B1-B22945C64E6E}">
      <dsp:nvSpPr>
        <dsp:cNvPr id="0" name=""/>
        <dsp:cNvSpPr/>
      </dsp:nvSpPr>
      <dsp:spPr>
        <a:xfrm>
          <a:off x="1006692" y="7272"/>
          <a:ext cx="5229700" cy="952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45" tIns="100845" rIns="100845" bIns="100845" numCol="1" spcCol="1270" anchor="ctr" anchorCtr="0">
          <a:noAutofit/>
        </a:bodyPr>
        <a:lstStyle/>
        <a:p>
          <a:pPr marL="0" lvl="0" indent="0" algn="l" defTabSz="844550">
            <a:lnSpc>
              <a:spcPct val="100000"/>
            </a:lnSpc>
            <a:spcBef>
              <a:spcPct val="0"/>
            </a:spcBef>
            <a:spcAft>
              <a:spcPct val="35000"/>
            </a:spcAft>
            <a:buNone/>
          </a:pPr>
          <a:r>
            <a:rPr lang="en-US" sz="1900" kern="1200" dirty="0"/>
            <a:t>Submit items for advisory committee meeting agendas</a:t>
          </a:r>
        </a:p>
      </dsp:txBody>
      <dsp:txXfrm>
        <a:off x="1006692" y="7272"/>
        <a:ext cx="5229700" cy="952863"/>
      </dsp:txXfrm>
    </dsp:sp>
    <dsp:sp modelId="{E2AAB2C2-2450-4C2E-B4B9-3152ABB47582}">
      <dsp:nvSpPr>
        <dsp:cNvPr id="0" name=""/>
        <dsp:cNvSpPr/>
      </dsp:nvSpPr>
      <dsp:spPr>
        <a:xfrm>
          <a:off x="0" y="1198351"/>
          <a:ext cx="6281873" cy="8711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0FC821-3EC7-436E-85F3-32027DF47474}">
      <dsp:nvSpPr>
        <dsp:cNvPr id="0" name=""/>
        <dsp:cNvSpPr/>
      </dsp:nvSpPr>
      <dsp:spPr>
        <a:xfrm>
          <a:off x="263534" y="1394369"/>
          <a:ext cx="479622" cy="4791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EF74D-85CD-4925-972C-EBABBF5EECD1}">
      <dsp:nvSpPr>
        <dsp:cNvPr id="0" name=""/>
        <dsp:cNvSpPr/>
      </dsp:nvSpPr>
      <dsp:spPr>
        <a:xfrm>
          <a:off x="1006692" y="1198351"/>
          <a:ext cx="5229700" cy="952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45" tIns="100845" rIns="100845" bIns="100845" numCol="1" spcCol="1270" anchor="ctr" anchorCtr="0">
          <a:noAutofit/>
        </a:bodyPr>
        <a:lstStyle/>
        <a:p>
          <a:pPr marL="0" lvl="0" indent="0" algn="l" defTabSz="800100">
            <a:lnSpc>
              <a:spcPct val="100000"/>
            </a:lnSpc>
            <a:spcBef>
              <a:spcPct val="0"/>
            </a:spcBef>
            <a:spcAft>
              <a:spcPct val="35000"/>
            </a:spcAft>
            <a:buNone/>
          </a:pPr>
          <a:r>
            <a:rPr lang="en-US" sz="1800" kern="1200" dirty="0"/>
            <a:t>Attend meetings, participate in discussions, complete committee assignments, and serve on subcommittees as appropriate</a:t>
          </a:r>
        </a:p>
      </dsp:txBody>
      <dsp:txXfrm>
        <a:off x="1006692" y="1198351"/>
        <a:ext cx="5229700" cy="952863"/>
      </dsp:txXfrm>
    </dsp:sp>
    <dsp:sp modelId="{A6D64729-8B8A-4A88-8D0F-C64E80087642}">
      <dsp:nvSpPr>
        <dsp:cNvPr id="0" name=""/>
        <dsp:cNvSpPr/>
      </dsp:nvSpPr>
      <dsp:spPr>
        <a:xfrm>
          <a:off x="0" y="2389431"/>
          <a:ext cx="6281873" cy="8711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050D0E-F42F-4CBD-AD0D-B5EA40EB8C01}">
      <dsp:nvSpPr>
        <dsp:cNvPr id="0" name=""/>
        <dsp:cNvSpPr/>
      </dsp:nvSpPr>
      <dsp:spPr>
        <a:xfrm>
          <a:off x="263534" y="2585449"/>
          <a:ext cx="479622" cy="4791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F2B20E-3DF3-4550-955A-599BB5F00252}">
      <dsp:nvSpPr>
        <dsp:cNvPr id="0" name=""/>
        <dsp:cNvSpPr/>
      </dsp:nvSpPr>
      <dsp:spPr>
        <a:xfrm>
          <a:off x="1006692" y="2389431"/>
          <a:ext cx="5229700" cy="952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45" tIns="100845" rIns="100845" bIns="100845" numCol="1" spcCol="1270" anchor="ctr" anchorCtr="0">
          <a:noAutofit/>
        </a:bodyPr>
        <a:lstStyle/>
        <a:p>
          <a:pPr marL="0" lvl="0" indent="0" algn="l" defTabSz="844550">
            <a:lnSpc>
              <a:spcPct val="100000"/>
            </a:lnSpc>
            <a:spcBef>
              <a:spcPct val="0"/>
            </a:spcBef>
            <a:spcAft>
              <a:spcPct val="35000"/>
            </a:spcAft>
            <a:buNone/>
          </a:pPr>
          <a:r>
            <a:rPr lang="en-US" sz="1900" kern="1200" dirty="0"/>
            <a:t>Review curriculum changes recommended by advisory committee</a:t>
          </a:r>
        </a:p>
      </dsp:txBody>
      <dsp:txXfrm>
        <a:off x="1006692" y="2389431"/>
        <a:ext cx="5229700" cy="952863"/>
      </dsp:txXfrm>
    </dsp:sp>
    <dsp:sp modelId="{803D414A-F8AB-4176-852B-BC8BC504F8E1}">
      <dsp:nvSpPr>
        <dsp:cNvPr id="0" name=""/>
        <dsp:cNvSpPr/>
      </dsp:nvSpPr>
      <dsp:spPr>
        <a:xfrm>
          <a:off x="0" y="3580511"/>
          <a:ext cx="6281873" cy="8711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7C3027-A6AF-4B7F-B541-2EE913B684D1}">
      <dsp:nvSpPr>
        <dsp:cNvPr id="0" name=""/>
        <dsp:cNvSpPr/>
      </dsp:nvSpPr>
      <dsp:spPr>
        <a:xfrm>
          <a:off x="263534" y="3776529"/>
          <a:ext cx="479622" cy="4791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06E0A6-37C7-4295-871E-7FD03842BED6}">
      <dsp:nvSpPr>
        <dsp:cNvPr id="0" name=""/>
        <dsp:cNvSpPr/>
      </dsp:nvSpPr>
      <dsp:spPr>
        <a:xfrm>
          <a:off x="1006692" y="3580511"/>
          <a:ext cx="5229700" cy="952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45" tIns="100845" rIns="100845" bIns="100845" numCol="1" spcCol="1270" anchor="ctr" anchorCtr="0">
          <a:noAutofit/>
        </a:bodyPr>
        <a:lstStyle/>
        <a:p>
          <a:pPr marL="0" lvl="0" indent="0" algn="l" defTabSz="844550">
            <a:lnSpc>
              <a:spcPct val="100000"/>
            </a:lnSpc>
            <a:spcBef>
              <a:spcPct val="0"/>
            </a:spcBef>
            <a:spcAft>
              <a:spcPct val="35000"/>
            </a:spcAft>
            <a:buNone/>
          </a:pPr>
          <a:r>
            <a:rPr lang="en-US" sz="1900" kern="1200" dirty="0">
              <a:highlight>
                <a:srgbClr val="00FFFF"/>
              </a:highlight>
            </a:rPr>
            <a:t>Assist in the development and revision of curriculum</a:t>
          </a:r>
        </a:p>
      </dsp:txBody>
      <dsp:txXfrm>
        <a:off x="1006692" y="3580511"/>
        <a:ext cx="5229700" cy="952863"/>
      </dsp:txXfrm>
    </dsp:sp>
    <dsp:sp modelId="{8534BB7E-670D-482D-8512-7786DE6CD4CE}">
      <dsp:nvSpPr>
        <dsp:cNvPr id="0" name=""/>
        <dsp:cNvSpPr/>
      </dsp:nvSpPr>
      <dsp:spPr>
        <a:xfrm>
          <a:off x="0" y="4771591"/>
          <a:ext cx="6281873" cy="8711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C9518A-6391-4F38-958D-6F90E4DDFA8B}">
      <dsp:nvSpPr>
        <dsp:cNvPr id="0" name=""/>
        <dsp:cNvSpPr/>
      </dsp:nvSpPr>
      <dsp:spPr>
        <a:xfrm>
          <a:off x="263534" y="4967608"/>
          <a:ext cx="479622" cy="4791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DCC17-9EB5-4276-AF9D-16395D51BC32}">
      <dsp:nvSpPr>
        <dsp:cNvPr id="0" name=""/>
        <dsp:cNvSpPr/>
      </dsp:nvSpPr>
      <dsp:spPr>
        <a:xfrm>
          <a:off x="1006692" y="4771591"/>
          <a:ext cx="5229700" cy="952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845" tIns="100845" rIns="100845" bIns="100845" numCol="1" spcCol="1270" anchor="ctr" anchorCtr="0">
          <a:noAutofit/>
        </a:bodyPr>
        <a:lstStyle/>
        <a:p>
          <a:pPr marL="0" lvl="0" indent="0" algn="l" defTabSz="844550">
            <a:lnSpc>
              <a:spcPct val="100000"/>
            </a:lnSpc>
            <a:spcBef>
              <a:spcPct val="0"/>
            </a:spcBef>
            <a:spcAft>
              <a:spcPct val="35000"/>
            </a:spcAft>
            <a:buNone/>
          </a:pPr>
          <a:r>
            <a:rPr lang="en-US" sz="1900" kern="1200" dirty="0">
              <a:highlight>
                <a:srgbClr val="00FFFF"/>
              </a:highlight>
            </a:rPr>
            <a:t>Provide program and college data for advisory committee review</a:t>
          </a:r>
        </a:p>
      </dsp:txBody>
      <dsp:txXfrm>
        <a:off x="1006692" y="4771591"/>
        <a:ext cx="5229700" cy="9528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2248D-DCEA-470F-8835-3B9E5AAF32BF}">
      <dsp:nvSpPr>
        <dsp:cNvPr id="0" name=""/>
        <dsp:cNvSpPr/>
      </dsp:nvSpPr>
      <dsp:spPr>
        <a:xfrm>
          <a:off x="0" y="859283"/>
          <a:ext cx="5821767" cy="15863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7E1E95-696D-4B0C-8703-26E010527D74}">
      <dsp:nvSpPr>
        <dsp:cNvPr id="0" name=""/>
        <dsp:cNvSpPr/>
      </dsp:nvSpPr>
      <dsp:spPr>
        <a:xfrm>
          <a:off x="479876" y="1216216"/>
          <a:ext cx="872503" cy="8725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E49D32-7DE7-45B3-867F-1E0E25A7594F}">
      <dsp:nvSpPr>
        <dsp:cNvPr id="0" name=""/>
        <dsp:cNvSpPr/>
      </dsp:nvSpPr>
      <dsp:spPr>
        <a:xfrm>
          <a:off x="1832256" y="859283"/>
          <a:ext cx="3989510" cy="1586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91" tIns="167891" rIns="167891" bIns="167891" numCol="1" spcCol="1270" anchor="ctr" anchorCtr="0">
          <a:noAutofit/>
        </a:bodyPr>
        <a:lstStyle/>
        <a:p>
          <a:pPr marL="0" lvl="0" indent="0" algn="l" defTabSz="1022350">
            <a:lnSpc>
              <a:spcPct val="100000"/>
            </a:lnSpc>
            <a:spcBef>
              <a:spcPct val="0"/>
            </a:spcBef>
            <a:spcAft>
              <a:spcPct val="35000"/>
            </a:spcAft>
            <a:buNone/>
          </a:pPr>
          <a:r>
            <a:rPr lang="en-US" sz="2300" kern="1200"/>
            <a:t>The Student Program and Course Experience</a:t>
          </a:r>
        </a:p>
      </dsp:txBody>
      <dsp:txXfrm>
        <a:off x="1832256" y="859283"/>
        <a:ext cx="3989510" cy="1586369"/>
      </dsp:txXfrm>
    </dsp:sp>
    <dsp:sp modelId="{9F7F167C-2F1E-4292-806B-64EB83D4C6ED}">
      <dsp:nvSpPr>
        <dsp:cNvPr id="0" name=""/>
        <dsp:cNvSpPr/>
      </dsp:nvSpPr>
      <dsp:spPr>
        <a:xfrm>
          <a:off x="0" y="2842245"/>
          <a:ext cx="5821767" cy="15863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682E1D-786E-47EE-B315-CC7D5B16CE3D}">
      <dsp:nvSpPr>
        <dsp:cNvPr id="0" name=""/>
        <dsp:cNvSpPr/>
      </dsp:nvSpPr>
      <dsp:spPr>
        <a:xfrm>
          <a:off x="479876" y="3199178"/>
          <a:ext cx="872503" cy="8725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FB39DE-E8A5-4822-983A-66117D6F080D}">
      <dsp:nvSpPr>
        <dsp:cNvPr id="0" name=""/>
        <dsp:cNvSpPr/>
      </dsp:nvSpPr>
      <dsp:spPr>
        <a:xfrm>
          <a:off x="1832256" y="2842245"/>
          <a:ext cx="3989510" cy="1586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91" tIns="167891" rIns="167891" bIns="167891" numCol="1" spcCol="1270" anchor="ctr" anchorCtr="0">
          <a:noAutofit/>
        </a:bodyPr>
        <a:lstStyle/>
        <a:p>
          <a:pPr marL="0" lvl="0" indent="0" algn="l" defTabSz="1022350">
            <a:lnSpc>
              <a:spcPct val="100000"/>
            </a:lnSpc>
            <a:spcBef>
              <a:spcPct val="0"/>
            </a:spcBef>
            <a:spcAft>
              <a:spcPct val="35000"/>
            </a:spcAft>
            <a:buNone/>
          </a:pPr>
          <a:r>
            <a:rPr lang="en-US" sz="2300" kern="1200"/>
            <a:t>Curriculum contextualized to student’s in a culturally relevant manner</a:t>
          </a:r>
        </a:p>
      </dsp:txBody>
      <dsp:txXfrm>
        <a:off x="1832256" y="2842245"/>
        <a:ext cx="3989510" cy="15863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11CF4-7DF2-4510-81B6-486203ECD75D}">
      <dsp:nvSpPr>
        <dsp:cNvPr id="0" name=""/>
        <dsp:cNvSpPr/>
      </dsp:nvSpPr>
      <dsp:spPr>
        <a:xfrm>
          <a:off x="0" y="986284"/>
          <a:ext cx="2974656" cy="1888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A03F6A7-1D12-4FD9-AAE0-80EEB57D8127}">
      <dsp:nvSpPr>
        <dsp:cNvPr id="0" name=""/>
        <dsp:cNvSpPr/>
      </dsp:nvSpPr>
      <dsp:spPr>
        <a:xfrm>
          <a:off x="330517" y="1300276"/>
          <a:ext cx="2974656" cy="18889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ighlight>
                <a:srgbClr val="99FFCC"/>
              </a:highlight>
            </a:rPr>
            <a:t>General Education Curriculum </a:t>
          </a:r>
          <a:r>
            <a:rPr lang="en-US" sz="2300" kern="1200" dirty="0"/>
            <a:t>is designed primarily for Transfer </a:t>
          </a:r>
        </a:p>
      </dsp:txBody>
      <dsp:txXfrm>
        <a:off x="385841" y="1355600"/>
        <a:ext cx="2864008" cy="1778259"/>
      </dsp:txXfrm>
    </dsp:sp>
    <dsp:sp modelId="{BC407D33-DE44-441F-A656-73B5BFCC83F2}">
      <dsp:nvSpPr>
        <dsp:cNvPr id="0" name=""/>
        <dsp:cNvSpPr/>
      </dsp:nvSpPr>
      <dsp:spPr>
        <a:xfrm>
          <a:off x="3635691" y="986284"/>
          <a:ext cx="2974656" cy="1888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67BA3AD-9044-41EE-A247-92ECEA970E84}">
      <dsp:nvSpPr>
        <dsp:cNvPr id="0" name=""/>
        <dsp:cNvSpPr/>
      </dsp:nvSpPr>
      <dsp:spPr>
        <a:xfrm>
          <a:off x="3966209" y="1300276"/>
          <a:ext cx="2974656" cy="18889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ighlight>
                <a:srgbClr val="99FFCC"/>
              </a:highlight>
            </a:rPr>
            <a:t>CTE Curriculum </a:t>
          </a:r>
          <a:r>
            <a:rPr lang="en-US" sz="2300" kern="1200" dirty="0"/>
            <a:t>is designed primarily for Career Ready Skill Attainment and Certification </a:t>
          </a:r>
        </a:p>
      </dsp:txBody>
      <dsp:txXfrm>
        <a:off x="4021533" y="1355600"/>
        <a:ext cx="2864008" cy="1778259"/>
      </dsp:txXfrm>
    </dsp:sp>
    <dsp:sp modelId="{1871006D-FF71-494B-9B2E-310C655C755D}">
      <dsp:nvSpPr>
        <dsp:cNvPr id="0" name=""/>
        <dsp:cNvSpPr/>
      </dsp:nvSpPr>
      <dsp:spPr>
        <a:xfrm>
          <a:off x="7271383" y="986284"/>
          <a:ext cx="2974656" cy="1888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A85482D-F192-4BBC-A3D1-2B6986A26450}">
      <dsp:nvSpPr>
        <dsp:cNvPr id="0" name=""/>
        <dsp:cNvSpPr/>
      </dsp:nvSpPr>
      <dsp:spPr>
        <a:xfrm>
          <a:off x="7601901" y="1300276"/>
          <a:ext cx="2974656" cy="188890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Guided Pathway Frameworks</a:t>
          </a:r>
        </a:p>
      </dsp:txBody>
      <dsp:txXfrm>
        <a:off x="7657225" y="1355600"/>
        <a:ext cx="2864008" cy="17782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751E7-CC56-445F-9BF1-07D8332FE3A0}">
      <dsp:nvSpPr>
        <dsp:cNvPr id="0" name=""/>
        <dsp:cNvSpPr/>
      </dsp:nvSpPr>
      <dsp:spPr>
        <a:xfrm>
          <a:off x="1059036" y="973691"/>
          <a:ext cx="4561775" cy="4068432"/>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t>Program Area: Certificates and Degrees</a:t>
          </a:r>
        </a:p>
      </dsp:txBody>
      <dsp:txXfrm>
        <a:off x="1727092" y="1569499"/>
        <a:ext cx="3225663" cy="2876816"/>
      </dsp:txXfrm>
    </dsp:sp>
    <dsp:sp modelId="{280E9871-F0E7-40EF-9493-E118B1DB86AB}">
      <dsp:nvSpPr>
        <dsp:cNvPr id="0" name=""/>
        <dsp:cNvSpPr/>
      </dsp:nvSpPr>
      <dsp:spPr>
        <a:xfrm>
          <a:off x="2651323" y="4530721"/>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6104E-8865-4DA4-9A65-D926CA279BAF}">
      <dsp:nvSpPr>
        <dsp:cNvPr id="0" name=""/>
        <dsp:cNvSpPr/>
      </dsp:nvSpPr>
      <dsp:spPr>
        <a:xfrm>
          <a:off x="5358768" y="2670996"/>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A57D21-D1C4-4111-B1CA-96C289E4DC08}">
      <dsp:nvSpPr>
        <dsp:cNvPr id="0" name=""/>
        <dsp:cNvSpPr/>
      </dsp:nvSpPr>
      <dsp:spPr>
        <a:xfrm>
          <a:off x="3980833" y="4837585"/>
          <a:ext cx="397678" cy="39828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B738C4-812F-42F2-A22D-D0A992E9FA26}">
      <dsp:nvSpPr>
        <dsp:cNvPr id="0" name=""/>
        <dsp:cNvSpPr/>
      </dsp:nvSpPr>
      <dsp:spPr>
        <a:xfrm>
          <a:off x="2732033" y="1621265"/>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D5DCC2-C434-47A3-AC57-DB847CDF2085}">
      <dsp:nvSpPr>
        <dsp:cNvPr id="0" name=""/>
        <dsp:cNvSpPr/>
      </dsp:nvSpPr>
      <dsp:spPr>
        <a:xfrm>
          <a:off x="1824415" y="3271299"/>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FE405F-7DD0-4845-B746-3C2D50FCF4DA}">
      <dsp:nvSpPr>
        <dsp:cNvPr id="0" name=""/>
        <dsp:cNvSpPr/>
      </dsp:nvSpPr>
      <dsp:spPr>
        <a:xfrm>
          <a:off x="433272" y="1864838"/>
          <a:ext cx="1454242" cy="1454408"/>
        </a:xfrm>
        <a:prstGeom prst="ellipse">
          <a:avLst/>
        </a:prstGeom>
        <a:solidFill>
          <a:srgbClr val="006666"/>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Course </a:t>
          </a:r>
          <a:r>
            <a:rPr lang="en-US" sz="1400" kern="1200" baseline="0" dirty="0"/>
            <a:t>Outline</a:t>
          </a:r>
          <a:r>
            <a:rPr lang="en-US" sz="1400" kern="1200" dirty="0"/>
            <a:t> of Record (COR)</a:t>
          </a:r>
        </a:p>
      </dsp:txBody>
      <dsp:txXfrm>
        <a:off x="646241" y="2077831"/>
        <a:ext cx="1028304" cy="1028422"/>
      </dsp:txXfrm>
    </dsp:sp>
    <dsp:sp modelId="{326F36F7-519C-4D3F-99F7-4928E6651671}">
      <dsp:nvSpPr>
        <dsp:cNvPr id="0" name=""/>
        <dsp:cNvSpPr/>
      </dsp:nvSpPr>
      <dsp:spPr>
        <a:xfrm>
          <a:off x="3190611" y="1634051"/>
          <a:ext cx="397678" cy="39828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F3852B-A005-42D7-85FD-785394B2ED0C}">
      <dsp:nvSpPr>
        <dsp:cNvPr id="0" name=""/>
        <dsp:cNvSpPr/>
      </dsp:nvSpPr>
      <dsp:spPr>
        <a:xfrm>
          <a:off x="570479" y="3745021"/>
          <a:ext cx="719050" cy="719212"/>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118616-6698-4162-B37A-252D14C61C36}">
      <dsp:nvSpPr>
        <dsp:cNvPr id="0" name=""/>
        <dsp:cNvSpPr/>
      </dsp:nvSpPr>
      <dsp:spPr>
        <a:xfrm>
          <a:off x="4322575" y="3527591"/>
          <a:ext cx="1454242" cy="1454408"/>
        </a:xfrm>
        <a:prstGeom prst="ellipse">
          <a:avLst/>
        </a:prstGeom>
        <a:solidFill>
          <a:srgbClr val="006666"/>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baseline="0" dirty="0"/>
            <a:t>Learning Outcomes</a:t>
          </a:r>
        </a:p>
      </dsp:txBody>
      <dsp:txXfrm>
        <a:off x="4535544" y="3740584"/>
        <a:ext cx="1028304" cy="1028422"/>
      </dsp:txXfrm>
    </dsp:sp>
    <dsp:sp modelId="{09BD28F3-2993-4251-BF10-0151197D3EDB}">
      <dsp:nvSpPr>
        <dsp:cNvPr id="0" name=""/>
        <dsp:cNvSpPr/>
      </dsp:nvSpPr>
      <dsp:spPr>
        <a:xfrm>
          <a:off x="4846628" y="2184489"/>
          <a:ext cx="397678" cy="39828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1D3100-2001-4EA9-96F5-216A1142DA7E}">
      <dsp:nvSpPr>
        <dsp:cNvPr id="0" name=""/>
        <dsp:cNvSpPr/>
      </dsp:nvSpPr>
      <dsp:spPr>
        <a:xfrm>
          <a:off x="296800" y="4601044"/>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0DBA45-0D00-4D0E-A9AF-97546D42B434}">
      <dsp:nvSpPr>
        <dsp:cNvPr id="0" name=""/>
        <dsp:cNvSpPr/>
      </dsp:nvSpPr>
      <dsp:spPr>
        <a:xfrm>
          <a:off x="3170067" y="4190613"/>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5943F-77B9-4396-B489-15FAF74DE777}">
      <dsp:nvSpPr>
        <dsp:cNvPr id="0" name=""/>
        <dsp:cNvSpPr/>
      </dsp:nvSpPr>
      <dsp:spPr>
        <a:xfrm>
          <a:off x="5652614" y="1517406"/>
          <a:ext cx="1734417" cy="1396973"/>
        </a:xfrm>
        <a:prstGeom prst="ellipse">
          <a:avLst/>
        </a:prstGeom>
        <a:solidFill>
          <a:schemeClr val="bg1">
            <a:lumMod val="85000"/>
          </a:schemeClr>
        </a:solidFill>
        <a:ln w="15875" cap="flat" cmpd="sng" algn="ctr">
          <a:solidFill>
            <a:schemeClr val="dk1">
              <a:shade val="9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a:t>
          </a:r>
          <a:r>
            <a:rPr lang="en-US" sz="1400" kern="1200" baseline="30000" dirty="0"/>
            <a:t>rd</a:t>
          </a:r>
          <a:r>
            <a:rPr lang="en-US" sz="1400" kern="1200" dirty="0"/>
            <a:t> Party Certifications</a:t>
          </a:r>
        </a:p>
      </dsp:txBody>
      <dsp:txXfrm>
        <a:off x="5906613" y="1721988"/>
        <a:ext cx="1226419" cy="987809"/>
      </dsp:txXfrm>
    </dsp:sp>
    <dsp:sp modelId="{E1B98662-53AE-45B9-BEE3-530D6397BA50}">
      <dsp:nvSpPr>
        <dsp:cNvPr id="0" name=""/>
        <dsp:cNvSpPr/>
      </dsp:nvSpPr>
      <dsp:spPr>
        <a:xfrm>
          <a:off x="5769654" y="3643372"/>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0FD44-C144-47BE-ABA6-AE17398C3BC3}">
      <dsp:nvSpPr>
        <dsp:cNvPr id="0" name=""/>
        <dsp:cNvSpPr/>
      </dsp:nvSpPr>
      <dsp:spPr>
        <a:xfrm>
          <a:off x="1247810" y="4274221"/>
          <a:ext cx="1454242" cy="1454408"/>
        </a:xfrm>
        <a:prstGeom prst="ellipse">
          <a:avLst/>
        </a:prstGeom>
        <a:solidFill>
          <a:srgbClr val="006666"/>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Course</a:t>
          </a:r>
        </a:p>
        <a:p>
          <a:pPr marL="0" lvl="0" indent="0" algn="ctr" defTabSz="622300">
            <a:lnSpc>
              <a:spcPct val="90000"/>
            </a:lnSpc>
            <a:spcBef>
              <a:spcPct val="0"/>
            </a:spcBef>
            <a:spcAft>
              <a:spcPct val="35000"/>
            </a:spcAft>
            <a:buNone/>
          </a:pPr>
          <a:r>
            <a:rPr lang="en-US" sz="1400" kern="1200" dirty="0"/>
            <a:t>Delivery Modality</a:t>
          </a:r>
        </a:p>
      </dsp:txBody>
      <dsp:txXfrm>
        <a:off x="1460779" y="4487214"/>
        <a:ext cx="1028304" cy="1028422"/>
      </dsp:txXfrm>
    </dsp:sp>
    <dsp:sp modelId="{9817C08E-7FB9-4A0A-A7FF-3ED752FBA87F}">
      <dsp:nvSpPr>
        <dsp:cNvPr id="0" name=""/>
        <dsp:cNvSpPr/>
      </dsp:nvSpPr>
      <dsp:spPr>
        <a:xfrm>
          <a:off x="3304338" y="4889368"/>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F595E-937B-4B93-89B5-74FEF30FEE14}">
      <dsp:nvSpPr>
        <dsp:cNvPr id="0" name=""/>
        <dsp:cNvSpPr/>
      </dsp:nvSpPr>
      <dsp:spPr>
        <a:xfrm>
          <a:off x="3180611" y="0"/>
          <a:ext cx="1877791" cy="1454408"/>
        </a:xfrm>
        <a:prstGeom prst="ellipse">
          <a:avLst/>
        </a:prstGeom>
        <a:solidFill>
          <a:schemeClr val="tx2">
            <a:lumMod val="20000"/>
            <a:lumOff val="80000"/>
          </a:schemeClr>
        </a:solidFill>
        <a:ln w="15875" cap="flat" cmpd="sng" algn="ctr">
          <a:solidFill>
            <a:schemeClr val="dk1">
              <a:shade val="9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Lecture, Lab and WBL </a:t>
          </a:r>
        </a:p>
      </dsp:txBody>
      <dsp:txXfrm>
        <a:off x="3455607" y="212993"/>
        <a:ext cx="1327799" cy="1028422"/>
      </dsp:txXfrm>
    </dsp:sp>
    <dsp:sp modelId="{49CA50DC-2438-4158-A3B7-572515DDD07F}">
      <dsp:nvSpPr>
        <dsp:cNvPr id="0" name=""/>
        <dsp:cNvSpPr/>
      </dsp:nvSpPr>
      <dsp:spPr>
        <a:xfrm>
          <a:off x="1599161" y="1576514"/>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0E9BC6-8203-4D77-BB28-3D3F3F206123}">
      <dsp:nvSpPr>
        <dsp:cNvPr id="0" name=""/>
        <dsp:cNvSpPr/>
      </dsp:nvSpPr>
      <dsp:spPr>
        <a:xfrm>
          <a:off x="4956687" y="358008"/>
          <a:ext cx="288353" cy="28832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153E5-5A8E-4538-B07A-FA8CB3DC296B}"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D9CD-F146-4CB0-BC8C-C7B120B6EEB4}" type="slidenum">
              <a:rPr lang="en-US" smtClean="0"/>
              <a:t>‹#›</a:t>
            </a:fld>
            <a:endParaRPr lang="en-US"/>
          </a:p>
        </p:txBody>
      </p:sp>
    </p:spTree>
    <p:extLst>
      <p:ext uri="{BB962C8B-B14F-4D97-AF65-F5344CB8AC3E}">
        <p14:creationId xmlns:p14="http://schemas.microsoft.com/office/powerpoint/2010/main" val="127778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address diverse representation within the direction of the Advisory Board Focus. Forward thinking, “current-cy”. What will the future of a program look like in the future?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Answer the call of the industry. Provide relevance for the new calling.</a:t>
            </a:r>
          </a:p>
          <a:p>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13</a:t>
            </a:fld>
            <a:endParaRPr lang="en-US"/>
          </a:p>
        </p:txBody>
      </p:sp>
    </p:spTree>
    <p:extLst>
      <p:ext uri="{BB962C8B-B14F-4D97-AF65-F5344CB8AC3E}">
        <p14:creationId xmlns:p14="http://schemas.microsoft.com/office/powerpoint/2010/main" val="265083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programs, in the Community College System, have a rich history of success in being responsive to industry, workforce and community demands. </a:t>
            </a:r>
          </a:p>
        </p:txBody>
      </p:sp>
      <p:sp>
        <p:nvSpPr>
          <p:cNvPr id="4" name="Slide Number Placeholder 3"/>
          <p:cNvSpPr>
            <a:spLocks noGrp="1"/>
          </p:cNvSpPr>
          <p:nvPr>
            <p:ph type="sldNum" sz="quarter" idx="5"/>
          </p:nvPr>
        </p:nvSpPr>
        <p:spPr/>
        <p:txBody>
          <a:bodyPr/>
          <a:lstStyle/>
          <a:p>
            <a:fld id="{1FC2D9CD-F146-4CB0-BC8C-C7B120B6EEB4}" type="slidenum">
              <a:rPr lang="en-US" smtClean="0"/>
              <a:t>14</a:t>
            </a:fld>
            <a:endParaRPr lang="en-US"/>
          </a:p>
        </p:txBody>
      </p:sp>
    </p:spTree>
    <p:extLst>
      <p:ext uri="{BB962C8B-B14F-4D97-AF65-F5344CB8AC3E}">
        <p14:creationId xmlns:p14="http://schemas.microsoft.com/office/powerpoint/2010/main" val="644485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the current pandemic the conversation around how Community Colleges can answer the workforce preparation remains high and urgent in the foreseeable future. The recent Recovery and Equity Report recognizes these workforce challenges and the significant education attainment gap disproportionality found, in particular student groups and geographic areas in California.</a:t>
            </a:r>
          </a:p>
          <a:p>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15</a:t>
            </a:fld>
            <a:endParaRPr lang="en-US"/>
          </a:p>
        </p:txBody>
      </p:sp>
    </p:spTree>
    <p:extLst>
      <p:ext uri="{BB962C8B-B14F-4D97-AF65-F5344CB8AC3E}">
        <p14:creationId xmlns:p14="http://schemas.microsoft.com/office/powerpoint/2010/main" val="3871298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meet these challenges Career and Technical Education programs are expected to ENSURE time and responsive curriculum aligned to industry trends and the demands of the workforce.</a:t>
            </a:r>
          </a:p>
          <a:p>
            <a:endParaRPr lang="en-US" dirty="0"/>
          </a:p>
          <a:p>
            <a:r>
              <a:rPr lang="en-US" dirty="0"/>
              <a:t>This work of Relevant and Robust CTE Curriculum begins</a:t>
            </a:r>
          </a:p>
          <a:p>
            <a:pPr marL="228600" indent="-228600">
              <a:buAutoNum type="arabicPeriod"/>
            </a:pPr>
            <a:r>
              <a:rPr lang="en-US" dirty="0"/>
              <a:t>Lead Instructors in departments, </a:t>
            </a:r>
          </a:p>
          <a:p>
            <a:pPr marL="228600" indent="-228600">
              <a:buAutoNum type="arabicPeriod"/>
            </a:pPr>
            <a:r>
              <a:rPr lang="en-US" dirty="0"/>
              <a:t>Faculty departmental discussions and research</a:t>
            </a:r>
          </a:p>
          <a:p>
            <a:pPr marL="228600" indent="-228600">
              <a:buAutoNum type="arabicPeriod"/>
            </a:pPr>
            <a:r>
              <a:rPr lang="en-US" dirty="0"/>
              <a:t>Drafts and Re-Drafts in the authorship of courses and programs</a:t>
            </a:r>
          </a:p>
          <a:p>
            <a:pPr marL="0" indent="0">
              <a:buNone/>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16</a:t>
            </a:fld>
            <a:endParaRPr lang="en-US"/>
          </a:p>
        </p:txBody>
      </p:sp>
    </p:spTree>
    <p:extLst>
      <p:ext uri="{BB962C8B-B14F-4D97-AF65-F5344CB8AC3E}">
        <p14:creationId xmlns:p14="http://schemas.microsoft.com/office/powerpoint/2010/main" val="313716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faculty contend with many considerations for the experience of their students when building or updating courses within the program experience. These adaptations to existing curriculum and/or creation of new curriculum are typically inspired at </a:t>
            </a:r>
          </a:p>
          <a:p>
            <a:pPr marL="171450" indent="-171450">
              <a:buFont typeface="Arial" panose="020B0604020202020204" pitchFamily="34" charset="0"/>
              <a:buChar char="•"/>
            </a:pPr>
            <a:r>
              <a:rPr lang="en-US" dirty="0"/>
              <a:t>Advisory Committee table discussions (presented early), </a:t>
            </a:r>
          </a:p>
          <a:p>
            <a:pPr marL="171450" indent="-171450">
              <a:buFont typeface="Arial" panose="020B0604020202020204" pitchFamily="34" charset="0"/>
              <a:buChar char="•"/>
            </a:pPr>
            <a:r>
              <a:rPr lang="en-US" dirty="0"/>
              <a:t>In faculty conversations about their programs and/or </a:t>
            </a:r>
          </a:p>
          <a:p>
            <a:pPr marL="171450" indent="-171450">
              <a:buFont typeface="Arial" panose="020B0604020202020204" pitchFamily="34" charset="0"/>
              <a:buChar char="•"/>
            </a:pPr>
            <a:r>
              <a:rPr lang="en-US" dirty="0"/>
              <a:t>New information on trends in the industry and the profession.</a:t>
            </a:r>
          </a:p>
          <a:p>
            <a:pPr marL="171450" indent="-171450">
              <a:buFont typeface="Arial" panose="020B0604020202020204" pitchFamily="34" charset="0"/>
              <a:buChar char="•"/>
            </a:pPr>
            <a:r>
              <a:rPr lang="en-US" dirty="0"/>
              <a:t>GE-Existing Curriculum at Transfer Schools</a:t>
            </a:r>
          </a:p>
          <a:p>
            <a:pPr marL="171450" indent="-171450">
              <a:buFont typeface="Arial" panose="020B0604020202020204" pitchFamily="34" charset="0"/>
              <a:buChar char="•"/>
            </a:pPr>
            <a:r>
              <a:rPr lang="en-US" dirty="0"/>
              <a:t>Time Frame and Units</a:t>
            </a:r>
          </a:p>
          <a:p>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17</a:t>
            </a:fld>
            <a:endParaRPr lang="en-US"/>
          </a:p>
        </p:txBody>
      </p:sp>
    </p:spTree>
    <p:extLst>
      <p:ext uri="{BB962C8B-B14F-4D97-AF65-F5344CB8AC3E}">
        <p14:creationId xmlns:p14="http://schemas.microsoft.com/office/powerpoint/2010/main" val="1965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mechanics of such discussion around curriculum naturally tend takes us to review the anatomy elements of our Curriculum. </a:t>
            </a:r>
          </a:p>
          <a:p>
            <a:pPr marL="171450" indent="-171450">
              <a:buFont typeface="Arial" panose="020B0604020202020204" pitchFamily="34" charset="0"/>
              <a:buChar char="•"/>
            </a:pPr>
            <a:r>
              <a:rPr lang="en-US" dirty="0"/>
              <a:t>The make up of the Degree or Certificate (and the courses found within)</a:t>
            </a:r>
          </a:p>
          <a:p>
            <a:pPr marL="171450" indent="-171450">
              <a:buFont typeface="Arial" panose="020B0604020202020204" pitchFamily="34" charset="0"/>
              <a:buChar char="•"/>
            </a:pPr>
            <a:r>
              <a:rPr lang="en-US" dirty="0"/>
              <a:t>Course Outlines of Records (learning objectives, content)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Learning Outcomes: What should my students know and be able to do if they successfully complete</a:t>
            </a:r>
          </a:p>
          <a:p>
            <a:pPr marL="628650" lvl="1" indent="-171450">
              <a:buFont typeface="Arial" panose="020B0604020202020204" pitchFamily="34" charset="0"/>
              <a:buChar char="•"/>
            </a:pPr>
            <a:r>
              <a:rPr lang="en-US" dirty="0"/>
              <a:t>Program Learning Outcomes –</a:t>
            </a:r>
          </a:p>
          <a:p>
            <a:pPr marL="628650" lvl="1" indent="-171450">
              <a:buFont typeface="Arial" panose="020B0604020202020204" pitchFamily="34" charset="0"/>
              <a:buChar char="•"/>
            </a:pPr>
            <a:r>
              <a:rPr lang="en-US" dirty="0"/>
              <a:t>Course Learning Outcome –</a:t>
            </a:r>
          </a:p>
          <a:p>
            <a:pPr marL="171450" lvl="0" indent="-171450">
              <a:buFont typeface="Arial" panose="020B0604020202020204" pitchFamily="34" charset="0"/>
              <a:buChar char="•"/>
            </a:pPr>
            <a:r>
              <a:rPr lang="en-US" dirty="0"/>
              <a:t>The Construct of the Lecture &amp; Lab Experiences (lessons, textbook reading, assignments, planned classroom discussions, project base learning, hands-on skill development, and more)  </a:t>
            </a:r>
          </a:p>
          <a:p>
            <a:pPr marL="171450" lvl="0" indent="-171450">
              <a:buFont typeface="Arial" panose="020B0604020202020204" pitchFamily="34" charset="0"/>
              <a:buChar char="•"/>
            </a:pPr>
            <a:r>
              <a:rPr lang="en-US" dirty="0"/>
              <a:t>Work Based Learning Considerations (internships, work experience, clinicals, etc.)</a:t>
            </a:r>
          </a:p>
          <a:p>
            <a:pPr marL="171450" lvl="0" indent="-171450">
              <a:buFont typeface="Arial" panose="020B0604020202020204" pitchFamily="34" charset="0"/>
              <a:buChar char="•"/>
            </a:pPr>
            <a:r>
              <a:rPr lang="en-US" dirty="0"/>
              <a:t>3</a:t>
            </a:r>
            <a:r>
              <a:rPr lang="en-US" baseline="30000" dirty="0"/>
              <a:t>rd</a:t>
            </a:r>
            <a:r>
              <a:rPr lang="en-US" dirty="0"/>
              <a:t> Party Industry Certifications incorporation or alignment</a:t>
            </a:r>
          </a:p>
          <a:p>
            <a:pPr marL="171450" lvl="0" indent="-171450">
              <a:buFont typeface="Arial" panose="020B0604020202020204" pitchFamily="34" charset="0"/>
              <a:buChar char="•"/>
            </a:pPr>
            <a:r>
              <a:rPr lang="en-US" dirty="0"/>
              <a:t>Modality Considerations: Online Education (i.e. zoom confer, canvas shell), hybrid, and/or in person instruction</a:t>
            </a:r>
          </a:p>
          <a:p>
            <a:endParaRPr lang="en-US" dirty="0"/>
          </a:p>
          <a:p>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18</a:t>
            </a:fld>
            <a:endParaRPr lang="en-US"/>
          </a:p>
        </p:txBody>
      </p:sp>
    </p:spTree>
    <p:extLst>
      <p:ext uri="{BB962C8B-B14F-4D97-AF65-F5344CB8AC3E}">
        <p14:creationId xmlns:p14="http://schemas.microsoft.com/office/powerpoint/2010/main" val="130710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such a review today also requires college program curriculum be contextualized to the student experience as a way to bring teaching-learning closer to students' realities. This is especially important to reach students in the margins, with more significant barriers in their lives. By helping students to relate the educational tasks with their knowledge and everyday experiences, it allows students to give meaning and value to what they learn in school. </a:t>
            </a:r>
          </a:p>
          <a:p>
            <a:endParaRPr lang="en-US" dirty="0"/>
          </a:p>
          <a:p>
            <a:r>
              <a:rPr lang="en-US" dirty="0"/>
              <a:t>DEI in CTE asks that we also view the student experience in our CTE programs beyond matching the curriculum to a set of vocational skill and knowledge targets. That we examine the accessibility, experience in program and the readiness of students to position them for success as future leaders in an ever changing industry.</a:t>
            </a:r>
          </a:p>
        </p:txBody>
      </p:sp>
      <p:sp>
        <p:nvSpPr>
          <p:cNvPr id="4" name="Slide Number Placeholder 3"/>
          <p:cNvSpPr>
            <a:spLocks noGrp="1"/>
          </p:cNvSpPr>
          <p:nvPr>
            <p:ph type="sldNum" sz="quarter" idx="5"/>
          </p:nvPr>
        </p:nvSpPr>
        <p:spPr/>
        <p:txBody>
          <a:bodyPr/>
          <a:lstStyle/>
          <a:p>
            <a:fld id="{1FC2D9CD-F146-4CB0-BC8C-C7B120B6EEB4}" type="slidenum">
              <a:rPr lang="en-US" smtClean="0"/>
              <a:t>19</a:t>
            </a:fld>
            <a:endParaRPr lang="en-US"/>
          </a:p>
        </p:txBody>
      </p:sp>
    </p:spTree>
    <p:extLst>
      <p:ext uri="{BB962C8B-B14F-4D97-AF65-F5344CB8AC3E}">
        <p14:creationId xmlns:p14="http://schemas.microsoft.com/office/powerpoint/2010/main" val="1123654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Diverse Representative Experiences: </a:t>
            </a:r>
          </a:p>
          <a:p>
            <a:pPr marL="228600" indent="-228600">
              <a:buAutoNum type="arabicPeriod"/>
            </a:pPr>
            <a:r>
              <a:rPr lang="en-US" dirty="0"/>
              <a:t>Examples used in lectures to cover a variety of identifies, cultures and marginalized world views</a:t>
            </a:r>
          </a:p>
          <a:p>
            <a:pPr marL="228600" indent="-228600">
              <a:buAutoNum type="arabicPeriod"/>
            </a:pPr>
            <a:r>
              <a:rPr lang="en-US" dirty="0"/>
              <a:t>Diverse Representation of Speakers </a:t>
            </a:r>
          </a:p>
          <a:p>
            <a:pPr marL="228600" indent="-228600">
              <a:buAutoNum type="arabicPeriod"/>
            </a:pPr>
            <a:r>
              <a:rPr lang="en-US" dirty="0"/>
              <a:t>Recognition of contributions of marginalize people</a:t>
            </a:r>
          </a:p>
          <a:p>
            <a:pPr marL="0" indent="0">
              <a:buNone/>
            </a:pPr>
            <a:endParaRPr lang="en-US" dirty="0"/>
          </a:p>
          <a:p>
            <a:pPr marL="0" indent="0">
              <a:buNone/>
            </a:pPr>
            <a:r>
              <a:rPr lang="en-US" dirty="0"/>
              <a:t>Culturally Responsive Pedagogy  </a:t>
            </a:r>
          </a:p>
          <a:p>
            <a:pPr marL="228600" indent="-228600">
              <a:buAutoNum type="arabicPeriod"/>
            </a:pPr>
            <a:r>
              <a:rPr lang="en-US" dirty="0"/>
              <a:t>Who are your students?</a:t>
            </a:r>
          </a:p>
          <a:p>
            <a:pPr marL="228600" indent="-228600">
              <a:buAutoNum type="arabicPeriod"/>
            </a:pPr>
            <a:r>
              <a:rPr lang="en-US" dirty="0"/>
              <a:t>Are there ways to include relevant content connected to your student lives, social identifies and cultural backgrounds</a:t>
            </a:r>
          </a:p>
          <a:p>
            <a:pPr marL="228600" indent="-228600">
              <a:buAutoNum type="arabicPeriod"/>
            </a:pPr>
            <a:r>
              <a:rPr lang="en-US" dirty="0"/>
              <a:t>Selection of Materials and Resources</a:t>
            </a:r>
          </a:p>
          <a:p>
            <a:pPr marL="228600" indent="-228600">
              <a:buAutoNum type="arabicPeriod"/>
            </a:pPr>
            <a:r>
              <a:rPr lang="en-US" dirty="0"/>
              <a:t>Intentional Built in Designs to Learn about your students</a:t>
            </a:r>
          </a:p>
          <a:p>
            <a:pPr marL="228600" indent="-228600">
              <a:buAutoNum type="arabicPeriod"/>
            </a:pPr>
            <a:endParaRPr lang="en-US" dirty="0"/>
          </a:p>
          <a:p>
            <a:pPr marL="0" indent="0">
              <a:buNone/>
            </a:pPr>
            <a:r>
              <a:rPr lang="en-US" dirty="0"/>
              <a:t>Student Services Connections</a:t>
            </a:r>
          </a:p>
          <a:p>
            <a:pPr marL="228600" indent="-228600">
              <a:buAutoNum type="arabicPeriod"/>
            </a:pPr>
            <a:r>
              <a:rPr lang="en-US" dirty="0"/>
              <a:t>Career Services Assignments</a:t>
            </a:r>
          </a:p>
          <a:p>
            <a:pPr marL="228600" indent="-228600">
              <a:buAutoNum type="arabicPeriod"/>
            </a:pPr>
            <a:r>
              <a:rPr lang="en-US" dirty="0"/>
              <a:t>Student Coaches and Counseling</a:t>
            </a:r>
          </a:p>
          <a:p>
            <a:pPr marL="228600" indent="-228600">
              <a:buAutoNum type="arabicPeriod"/>
            </a:pP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FC2D9CD-F146-4CB0-BC8C-C7B120B6EEB4}" type="slidenum">
              <a:rPr lang="en-US" smtClean="0"/>
              <a:t>20</a:t>
            </a:fld>
            <a:endParaRPr lang="en-US"/>
          </a:p>
        </p:txBody>
      </p:sp>
    </p:spTree>
    <p:extLst>
      <p:ext uri="{BB962C8B-B14F-4D97-AF65-F5344CB8AC3E}">
        <p14:creationId xmlns:p14="http://schemas.microsoft.com/office/powerpoint/2010/main" val="1935768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appropriately do this it will be in the data.</a:t>
            </a:r>
          </a:p>
        </p:txBody>
      </p:sp>
      <p:sp>
        <p:nvSpPr>
          <p:cNvPr id="4" name="Slide Number Placeholder 3"/>
          <p:cNvSpPr>
            <a:spLocks noGrp="1"/>
          </p:cNvSpPr>
          <p:nvPr>
            <p:ph type="sldNum" sz="quarter" idx="5"/>
          </p:nvPr>
        </p:nvSpPr>
        <p:spPr/>
        <p:txBody>
          <a:bodyPr/>
          <a:lstStyle/>
          <a:p>
            <a:fld id="{1FC2D9CD-F146-4CB0-BC8C-C7B120B6EEB4}" type="slidenum">
              <a:rPr lang="en-US" smtClean="0"/>
              <a:t>22</a:t>
            </a:fld>
            <a:endParaRPr lang="en-US"/>
          </a:p>
        </p:txBody>
      </p:sp>
    </p:spTree>
    <p:extLst>
      <p:ext uri="{BB962C8B-B14F-4D97-AF65-F5344CB8AC3E}">
        <p14:creationId xmlns:p14="http://schemas.microsoft.com/office/powerpoint/2010/main" val="465572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getdrawings.com/img/gender-neutral-silhouette-15.png" TargetMode="External"/><Relationship Id="rId4" Type="http://schemas.openxmlformats.org/officeDocument/2006/relationships/image" Target="../media/image3.png"/><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hyperlink" Target="mailto:Maniphone.Dickerson@evc.edu" TargetMode="External"/><Relationship Id="rId2" Type="http://schemas.openxmlformats.org/officeDocument/2006/relationships/hyperlink" Target="mailto:Christy@miracosta.edu" TargetMode="External"/><Relationship Id="rId1" Type="http://schemas.openxmlformats.org/officeDocument/2006/relationships/slideLayout" Target="../slideLayouts/slideLayout1.xml"/><Relationship Id="rId5" Type="http://schemas.openxmlformats.org/officeDocument/2006/relationships/hyperlink" Target="mailto:trecalde@sdccd.edu" TargetMode="External"/><Relationship Id="rId4" Type="http://schemas.openxmlformats.org/officeDocument/2006/relationships/hyperlink" Target="mailto:mendezp@yosemit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075505"/>
            <a:ext cx="8679915" cy="1353496"/>
          </a:xfrm>
        </p:spPr>
        <p:txBody>
          <a:bodyPr>
            <a:normAutofit fontScale="90000"/>
          </a:bodyPr>
          <a:lstStyle/>
          <a:p>
            <a:pPr algn="l"/>
            <a:r>
              <a:rPr lang="en-US" dirty="0"/>
              <a:t>CTE Program Alignment and Design for Equity, Access, and Flexibility</a:t>
            </a:r>
          </a:p>
        </p:txBody>
      </p:sp>
      <p:sp>
        <p:nvSpPr>
          <p:cNvPr id="3" name="Subtitle 2"/>
          <p:cNvSpPr>
            <a:spLocks noGrp="1"/>
          </p:cNvSpPr>
          <p:nvPr>
            <p:ph type="subTitle" idx="1"/>
          </p:nvPr>
        </p:nvSpPr>
        <p:spPr/>
        <p:txBody>
          <a:bodyPr>
            <a:normAutofit fontScale="92500" lnSpcReduction="20000"/>
          </a:bodyPr>
          <a:lstStyle/>
          <a:p>
            <a:pPr algn="l"/>
            <a:r>
              <a:rPr lang="en-US" dirty="0"/>
              <a:t>Christy Coobatis, </a:t>
            </a:r>
            <a:r>
              <a:rPr lang="en-US" dirty="0" err="1"/>
              <a:t>MiraCosta</a:t>
            </a:r>
            <a:r>
              <a:rPr lang="en-US" dirty="0"/>
              <a:t> College</a:t>
            </a:r>
          </a:p>
          <a:p>
            <a:pPr algn="l"/>
            <a:r>
              <a:rPr lang="en-US" dirty="0"/>
              <a:t>Maniphone Dickerson, CCCAOE, Evergreen Valley College</a:t>
            </a:r>
          </a:p>
          <a:p>
            <a:pPr algn="l"/>
            <a:r>
              <a:rPr lang="en-US" dirty="0"/>
              <a:t>Pedro Mendez, CCCAOE, Modesto Junior College</a:t>
            </a:r>
          </a:p>
          <a:p>
            <a:pPr algn="l"/>
            <a:r>
              <a:rPr lang="en-US" dirty="0"/>
              <a:t>Tina Recalde, CCCAOE, San Diego Mesa College</a:t>
            </a:r>
          </a:p>
        </p:txBody>
      </p:sp>
    </p:spTree>
    <p:extLst>
      <p:ext uri="{BB962C8B-B14F-4D97-AF65-F5344CB8AC3E}">
        <p14:creationId xmlns:p14="http://schemas.microsoft.com/office/powerpoint/2010/main" val="4257519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8876FC7-262C-4D21-BF78-6A5AC1366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83BD171-940D-49F9-A450-D14C7C7B5F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CA28A8C9-77D1-4849-86D2-1275065E2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0C209A80-098E-469E-8C00-C6968D0D3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D400F9E1-E8F2-45AE-AB64-B12ACDD4E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8158A8E-A0C2-47D7-AC0D-4201F96E451B}"/>
              </a:ext>
            </a:extLst>
          </p:cNvPr>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4800" dirty="0"/>
              <a:t>Role of the Advisory Committee</a:t>
            </a:r>
          </a:p>
        </p:txBody>
      </p:sp>
      <p:sp>
        <p:nvSpPr>
          <p:cNvPr id="5" name="Text Placeholder 4">
            <a:extLst>
              <a:ext uri="{FF2B5EF4-FFF2-40B4-BE49-F238E27FC236}">
                <a16:creationId xmlns:a16="http://schemas.microsoft.com/office/drawing/2014/main" id="{61A704E3-4222-4D16-8CA5-10A719C77486}"/>
              </a:ext>
            </a:extLst>
          </p:cNvPr>
          <p:cNvSpPr>
            <a:spLocks noGrp="1"/>
          </p:cNvSpPr>
          <p:nvPr>
            <p:ph type="body" idx="1"/>
          </p:nvPr>
        </p:nvSpPr>
        <p:spPr>
          <a:xfrm>
            <a:off x="3388938" y="3783690"/>
            <a:ext cx="5414125" cy="1196717"/>
          </a:xfrm>
        </p:spPr>
        <p:txBody>
          <a:bodyPr vert="horz" lIns="91440" tIns="0" rIns="91440" bIns="45720" rtlCol="0">
            <a:normAutofit/>
          </a:bodyPr>
          <a:lstStyle/>
          <a:p>
            <a:pPr>
              <a:lnSpc>
                <a:spcPct val="100000"/>
              </a:lnSpc>
            </a:pPr>
            <a:endParaRPr lang="en-US" sz="2000"/>
          </a:p>
        </p:txBody>
      </p:sp>
    </p:spTree>
    <p:extLst>
      <p:ext uri="{BB962C8B-B14F-4D97-AF65-F5344CB8AC3E}">
        <p14:creationId xmlns:p14="http://schemas.microsoft.com/office/powerpoint/2010/main" val="260823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graphicFrame>
        <p:nvGraphicFramePr>
          <p:cNvPr id="5" name="Content Placeholder 2">
            <a:extLst>
              <a:ext uri="{FF2B5EF4-FFF2-40B4-BE49-F238E27FC236}">
                <a16:creationId xmlns:a16="http://schemas.microsoft.com/office/drawing/2014/main" id="{D881DEBC-AA4F-4989-9B12-5C41DABE0DD6}"/>
              </a:ext>
            </a:extLst>
          </p:cNvPr>
          <p:cNvGraphicFramePr>
            <a:graphicFrameLocks noGrp="1"/>
          </p:cNvGraphicFramePr>
          <p:nvPr>
            <p:ph idx="1"/>
            <p:extLst>
              <p:ext uri="{D42A27DB-BD31-4B8C-83A1-F6EECF244321}">
                <p14:modId xmlns:p14="http://schemas.microsoft.com/office/powerpoint/2010/main" val="1282121906"/>
              </p:ext>
            </p:extLst>
          </p:nvPr>
        </p:nvGraphicFramePr>
        <p:xfrm>
          <a:off x="5118447" y="291549"/>
          <a:ext cx="6281873" cy="6308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55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graphicFrame>
        <p:nvGraphicFramePr>
          <p:cNvPr id="5" name="Content Placeholder 2">
            <a:extLst>
              <a:ext uri="{FF2B5EF4-FFF2-40B4-BE49-F238E27FC236}">
                <a16:creationId xmlns:a16="http://schemas.microsoft.com/office/drawing/2014/main" id="{CB92457A-8B4F-46A1-A658-1C9337B33D6D}"/>
              </a:ext>
            </a:extLst>
          </p:cNvPr>
          <p:cNvGraphicFramePr>
            <a:graphicFrameLocks noGrp="1"/>
          </p:cNvGraphicFramePr>
          <p:nvPr>
            <p:ph idx="1"/>
            <p:extLst>
              <p:ext uri="{D42A27DB-BD31-4B8C-83A1-F6EECF244321}">
                <p14:modId xmlns:p14="http://schemas.microsoft.com/office/powerpoint/2010/main" val="4294394684"/>
              </p:ext>
            </p:extLst>
          </p:nvPr>
        </p:nvGraphicFramePr>
        <p:xfrm>
          <a:off x="4552916" y="105192"/>
          <a:ext cx="7639084" cy="6647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672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Role – Look through a DEI lens</a:t>
            </a:r>
          </a:p>
        </p:txBody>
      </p:sp>
      <p:graphicFrame>
        <p:nvGraphicFramePr>
          <p:cNvPr id="5" name="Content Placeholder 2">
            <a:extLst>
              <a:ext uri="{FF2B5EF4-FFF2-40B4-BE49-F238E27FC236}">
                <a16:creationId xmlns:a16="http://schemas.microsoft.com/office/drawing/2014/main" id="{662FCB2F-57BF-40D0-958A-5B48AA093BC2}"/>
              </a:ext>
            </a:extLst>
          </p:cNvPr>
          <p:cNvGraphicFramePr>
            <a:graphicFrameLocks noGrp="1"/>
          </p:cNvGraphicFramePr>
          <p:nvPr>
            <p:ph idx="1"/>
            <p:extLst>
              <p:ext uri="{D42A27DB-BD31-4B8C-83A1-F6EECF244321}">
                <p14:modId xmlns:p14="http://schemas.microsoft.com/office/powerpoint/2010/main" val="1619449690"/>
              </p:ext>
            </p:extLst>
          </p:nvPr>
        </p:nvGraphicFramePr>
        <p:xfrm>
          <a:off x="5118447" y="646771"/>
          <a:ext cx="6281873" cy="5731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750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498979" cy="2456442"/>
          </a:xfrm>
        </p:spPr>
        <p:txBody>
          <a:bodyPr>
            <a:normAutofit/>
          </a:bodyPr>
          <a:lstStyle/>
          <a:p>
            <a:r>
              <a:rPr lang="en-US"/>
              <a:t>CTE Curriculum Responsiveness and Alignment:</a:t>
            </a:r>
          </a:p>
        </p:txBody>
      </p:sp>
      <p:graphicFrame>
        <p:nvGraphicFramePr>
          <p:cNvPr id="5" name="Content Placeholder 2">
            <a:extLst>
              <a:ext uri="{FF2B5EF4-FFF2-40B4-BE49-F238E27FC236}">
                <a16:creationId xmlns:a16="http://schemas.microsoft.com/office/drawing/2014/main" id="{2DD21AB9-CD83-46A2-BCEE-D70CA980CB9D}"/>
              </a:ext>
            </a:extLst>
          </p:cNvPr>
          <p:cNvGraphicFramePr>
            <a:graphicFrameLocks noGrp="1"/>
          </p:cNvGraphicFramePr>
          <p:nvPr>
            <p:ph idx="1"/>
            <p:extLst>
              <p:ext uri="{D42A27DB-BD31-4B8C-83A1-F6EECF244321}">
                <p14:modId xmlns:p14="http://schemas.microsoft.com/office/powerpoint/2010/main" val="2917859032"/>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002130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A6F6-986D-4DF2-B442-DFC06FD417D6}"/>
              </a:ext>
            </a:extLst>
          </p:cNvPr>
          <p:cNvSpPr>
            <a:spLocks noGrp="1"/>
          </p:cNvSpPr>
          <p:nvPr>
            <p:ph type="title"/>
          </p:nvPr>
        </p:nvSpPr>
        <p:spPr/>
        <p:txBody>
          <a:bodyPr/>
          <a:lstStyle/>
          <a:p>
            <a:r>
              <a:rPr lang="en-US" dirty="0"/>
              <a:t>California CTE and Workforce Need</a:t>
            </a:r>
          </a:p>
        </p:txBody>
      </p:sp>
      <p:sp>
        <p:nvSpPr>
          <p:cNvPr id="3" name="Content Placeholder 2">
            <a:extLst>
              <a:ext uri="{FF2B5EF4-FFF2-40B4-BE49-F238E27FC236}">
                <a16:creationId xmlns:a16="http://schemas.microsoft.com/office/drawing/2014/main" id="{5F0D6AA5-52B7-4D1F-A766-C4D4484E609F}"/>
              </a:ext>
            </a:extLst>
          </p:cNvPr>
          <p:cNvSpPr>
            <a:spLocks noGrp="1"/>
          </p:cNvSpPr>
          <p:nvPr>
            <p:ph idx="1"/>
          </p:nvPr>
        </p:nvSpPr>
        <p:spPr>
          <a:xfrm>
            <a:off x="4673520" y="804689"/>
            <a:ext cx="5204113" cy="5248622"/>
          </a:xfrm>
        </p:spPr>
        <p:txBody>
          <a:bodyPr>
            <a:normAutofit/>
          </a:bodyPr>
          <a:lstStyle/>
          <a:p>
            <a:pPr marL="0" indent="0">
              <a:spcBef>
                <a:spcPts val="0"/>
              </a:spcBef>
              <a:buNone/>
            </a:pPr>
            <a:r>
              <a:rPr lang="en-US" sz="2000" i="1" dirty="0"/>
              <a:t>“The current rate of educational attainment in California is insufficient to meet workforce needs. Most of the fastest-growing high-quality jobs in the state require post-secondary education, and there are significant gaps in educational attainment by race/ ethnicity and geographic region.” </a:t>
            </a:r>
          </a:p>
          <a:p>
            <a:pPr marL="0" indent="0">
              <a:spcBef>
                <a:spcPts val="0"/>
              </a:spcBef>
              <a:buNone/>
            </a:pPr>
            <a:endParaRPr lang="en-US" i="1" dirty="0"/>
          </a:p>
          <a:p>
            <a:pPr marL="0" indent="0">
              <a:spcBef>
                <a:spcPts val="0"/>
              </a:spcBef>
              <a:buNone/>
            </a:pPr>
            <a:r>
              <a:rPr lang="en-US" sz="1400" dirty="0"/>
              <a:t>California Governor’s Council for Post-Secondary Education</a:t>
            </a:r>
          </a:p>
          <a:p>
            <a:pPr marL="0" indent="0">
              <a:spcBef>
                <a:spcPts val="0"/>
              </a:spcBef>
              <a:buNone/>
            </a:pPr>
            <a:r>
              <a:rPr lang="en-US" sz="1600" dirty="0"/>
              <a:t>Recovery with Equity Report</a:t>
            </a:r>
          </a:p>
          <a:p>
            <a:pPr marL="0" indent="0">
              <a:spcBef>
                <a:spcPts val="0"/>
              </a:spcBef>
              <a:buNone/>
            </a:pPr>
            <a:r>
              <a:rPr lang="en-US" sz="1600" dirty="0"/>
              <a:t>February 2021</a:t>
            </a:r>
          </a:p>
        </p:txBody>
      </p:sp>
      <p:pic>
        <p:nvPicPr>
          <p:cNvPr id="4" name="Picture 3">
            <a:extLst>
              <a:ext uri="{FF2B5EF4-FFF2-40B4-BE49-F238E27FC236}">
                <a16:creationId xmlns:a16="http://schemas.microsoft.com/office/drawing/2014/main" id="{E63D060D-7FD0-4619-9DC3-AEFC484198CA}"/>
              </a:ext>
            </a:extLst>
          </p:cNvPr>
          <p:cNvPicPr>
            <a:picLocks noChangeAspect="1"/>
          </p:cNvPicPr>
          <p:nvPr/>
        </p:nvPicPr>
        <p:blipFill>
          <a:blip r:embed="rId3"/>
          <a:stretch>
            <a:fillRect/>
          </a:stretch>
        </p:blipFill>
        <p:spPr>
          <a:xfrm rot="695274">
            <a:off x="9844411" y="3624842"/>
            <a:ext cx="1756339" cy="2275258"/>
          </a:xfrm>
          <a:prstGeom prst="rect">
            <a:avLst/>
          </a:prstGeom>
        </p:spPr>
      </p:pic>
    </p:spTree>
    <p:extLst>
      <p:ext uri="{BB962C8B-B14F-4D97-AF65-F5344CB8AC3E}">
        <p14:creationId xmlns:p14="http://schemas.microsoft.com/office/powerpoint/2010/main" val="332068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ED0729F1-ABF0-4A9E-8C03-5EE8FC122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0">
            <a:extLst>
              <a:ext uri="{FF2B5EF4-FFF2-40B4-BE49-F238E27FC236}">
                <a16:creationId xmlns:a16="http://schemas.microsoft.com/office/drawing/2014/main" id="{C1A5E60E-2EE5-4070-9E95-A54C60978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6" name="Freeform 5">
              <a:extLst>
                <a:ext uri="{FF2B5EF4-FFF2-40B4-BE49-F238E27FC236}">
                  <a16:creationId xmlns:a16="http://schemas.microsoft.com/office/drawing/2014/main" id="{CA71CF87-9BBC-4AB0-878A-278ACC485C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6">
              <a:extLst>
                <a:ext uri="{FF2B5EF4-FFF2-40B4-BE49-F238E27FC236}">
                  <a16:creationId xmlns:a16="http://schemas.microsoft.com/office/drawing/2014/main" id="{FE5EBBA9-9C02-488B-A575-6DBA738C6D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7">
              <a:extLst>
                <a:ext uri="{FF2B5EF4-FFF2-40B4-BE49-F238E27FC236}">
                  <a16:creationId xmlns:a16="http://schemas.microsoft.com/office/drawing/2014/main" id="{4D65CEE0-F4D3-4F84-95C3-B77FF54F8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8">
              <a:extLst>
                <a:ext uri="{FF2B5EF4-FFF2-40B4-BE49-F238E27FC236}">
                  <a16:creationId xmlns:a16="http://schemas.microsoft.com/office/drawing/2014/main" id="{F79A4F55-3FE9-4F18-B5E7-C5C944821F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9">
              <a:extLst>
                <a:ext uri="{FF2B5EF4-FFF2-40B4-BE49-F238E27FC236}">
                  <a16:creationId xmlns:a16="http://schemas.microsoft.com/office/drawing/2014/main" id="{03697276-7E3D-4850-9A31-9C6F09450D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a:extLst>
                <a:ext uri="{FF2B5EF4-FFF2-40B4-BE49-F238E27FC236}">
                  <a16:creationId xmlns:a16="http://schemas.microsoft.com/office/drawing/2014/main" id="{6E9014AE-1A87-44D4-A23D-8A593450B5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a:extLst>
                <a:ext uri="{FF2B5EF4-FFF2-40B4-BE49-F238E27FC236}">
                  <a16:creationId xmlns:a16="http://schemas.microsoft.com/office/drawing/2014/main" id="{387CC58F-4DDC-4D27-9DAE-F8C5492C2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2">
              <a:extLst>
                <a:ext uri="{FF2B5EF4-FFF2-40B4-BE49-F238E27FC236}">
                  <a16:creationId xmlns:a16="http://schemas.microsoft.com/office/drawing/2014/main" id="{708F92F9-72F5-4C86-A495-5036739E9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3">
              <a:extLst>
                <a:ext uri="{FF2B5EF4-FFF2-40B4-BE49-F238E27FC236}">
                  <a16:creationId xmlns:a16="http://schemas.microsoft.com/office/drawing/2014/main" id="{521E3EF7-F138-4E38-932D-521C394543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4">
              <a:extLst>
                <a:ext uri="{FF2B5EF4-FFF2-40B4-BE49-F238E27FC236}">
                  <a16:creationId xmlns:a16="http://schemas.microsoft.com/office/drawing/2014/main" id="{68FCAD62-290A-4076-924F-8800BC5AEE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5">
              <a:extLst>
                <a:ext uri="{FF2B5EF4-FFF2-40B4-BE49-F238E27FC236}">
                  <a16:creationId xmlns:a16="http://schemas.microsoft.com/office/drawing/2014/main" id="{6BDDD9DF-794F-4A57-8C24-05CC3DC94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6">
              <a:extLst>
                <a:ext uri="{FF2B5EF4-FFF2-40B4-BE49-F238E27FC236}">
                  <a16:creationId xmlns:a16="http://schemas.microsoft.com/office/drawing/2014/main" id="{884B02D8-D58B-4B5D-B13D-57E16C756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7">
              <a:extLst>
                <a:ext uri="{FF2B5EF4-FFF2-40B4-BE49-F238E27FC236}">
                  <a16:creationId xmlns:a16="http://schemas.microsoft.com/office/drawing/2014/main" id="{6F04E1BD-6735-4A01-B639-F788C0F2B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8">
              <a:extLst>
                <a:ext uri="{FF2B5EF4-FFF2-40B4-BE49-F238E27FC236}">
                  <a16:creationId xmlns:a16="http://schemas.microsoft.com/office/drawing/2014/main" id="{AC898E11-5718-4A4D-87A6-C30DBA5057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9">
              <a:extLst>
                <a:ext uri="{FF2B5EF4-FFF2-40B4-BE49-F238E27FC236}">
                  <a16:creationId xmlns:a16="http://schemas.microsoft.com/office/drawing/2014/main" id="{84A51033-BDA2-4B27-8746-8DA4EFCED4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20">
              <a:extLst>
                <a:ext uri="{FF2B5EF4-FFF2-40B4-BE49-F238E27FC236}">
                  <a16:creationId xmlns:a16="http://schemas.microsoft.com/office/drawing/2014/main" id="{784759D4-AE04-49AF-A4B8-64B4E1F78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21">
              <a:extLst>
                <a:ext uri="{FF2B5EF4-FFF2-40B4-BE49-F238E27FC236}">
                  <a16:creationId xmlns:a16="http://schemas.microsoft.com/office/drawing/2014/main" id="{692EC530-EEBF-4F46-83C8-C2672612E1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2">
              <a:extLst>
                <a:ext uri="{FF2B5EF4-FFF2-40B4-BE49-F238E27FC236}">
                  <a16:creationId xmlns:a16="http://schemas.microsoft.com/office/drawing/2014/main" id="{8BCF6E7C-7AD8-4400-B0F2-1C9A494E5E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3">
              <a:extLst>
                <a:ext uri="{FF2B5EF4-FFF2-40B4-BE49-F238E27FC236}">
                  <a16:creationId xmlns:a16="http://schemas.microsoft.com/office/drawing/2014/main" id="{634A57B2-C66C-41BE-9957-C2F2F1F57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4">
              <a:extLst>
                <a:ext uri="{FF2B5EF4-FFF2-40B4-BE49-F238E27FC236}">
                  <a16:creationId xmlns:a16="http://schemas.microsoft.com/office/drawing/2014/main" id="{FDCF624D-9F58-46CF-990F-1F71575819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5">
              <a:extLst>
                <a:ext uri="{FF2B5EF4-FFF2-40B4-BE49-F238E27FC236}">
                  <a16:creationId xmlns:a16="http://schemas.microsoft.com/office/drawing/2014/main" id="{3463A3D4-F18F-4A81-8CCF-EB518414EC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9C6754F-F96A-4058-A708-2ECA0BAB5822}"/>
              </a:ext>
            </a:extLst>
          </p:cNvPr>
          <p:cNvSpPr>
            <a:spLocks noGrp="1"/>
          </p:cNvSpPr>
          <p:nvPr>
            <p:ph type="title"/>
          </p:nvPr>
        </p:nvSpPr>
        <p:spPr>
          <a:xfrm>
            <a:off x="1759287" y="798881"/>
            <a:ext cx="8673427" cy="1048945"/>
          </a:xfrm>
        </p:spPr>
        <p:txBody>
          <a:bodyPr>
            <a:normAutofit/>
          </a:bodyPr>
          <a:lstStyle/>
          <a:p>
            <a:r>
              <a:rPr lang="en-US">
                <a:solidFill>
                  <a:schemeClr val="tx1"/>
                </a:solidFill>
              </a:rPr>
              <a:t>Academic, CTE &amp; Guided Pathways</a:t>
            </a:r>
          </a:p>
        </p:txBody>
      </p:sp>
      <p:graphicFrame>
        <p:nvGraphicFramePr>
          <p:cNvPr id="57" name="Content Placeholder 2">
            <a:extLst>
              <a:ext uri="{FF2B5EF4-FFF2-40B4-BE49-F238E27FC236}">
                <a16:creationId xmlns:a16="http://schemas.microsoft.com/office/drawing/2014/main" id="{AEB402EF-10AD-48D0-BA07-8F78DE71274E}"/>
              </a:ext>
            </a:extLst>
          </p:cNvPr>
          <p:cNvGraphicFramePr>
            <a:graphicFrameLocks noGrp="1"/>
          </p:cNvGraphicFramePr>
          <p:nvPr>
            <p:ph idx="1"/>
            <p:extLst>
              <p:ext uri="{D42A27DB-BD31-4B8C-83A1-F6EECF244321}">
                <p14:modId xmlns:p14="http://schemas.microsoft.com/office/powerpoint/2010/main" val="88169634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5988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2C1EFD-074F-4D4C-A386-78DD06BEF9BA}"/>
              </a:ext>
            </a:extLst>
          </p:cNvPr>
          <p:cNvSpPr>
            <a:spLocks noGrp="1"/>
          </p:cNvSpPr>
          <p:nvPr>
            <p:ph type="title"/>
          </p:nvPr>
        </p:nvSpPr>
        <p:spPr>
          <a:xfrm>
            <a:off x="645459" y="960120"/>
            <a:ext cx="3865695" cy="4171278"/>
          </a:xfrm>
        </p:spPr>
        <p:txBody>
          <a:bodyPr>
            <a:normAutofit/>
          </a:bodyPr>
          <a:lstStyle/>
          <a:p>
            <a:pPr algn="r"/>
            <a:r>
              <a:rPr lang="en-US" sz="4400" dirty="0">
                <a:solidFill>
                  <a:schemeClr val="tx1"/>
                </a:solidFill>
              </a:rPr>
              <a:t>Considerations for Curriculum Design</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7895399-0EFE-4A38-93F2-C9C4ECB936AB}"/>
              </a:ext>
            </a:extLst>
          </p:cNvPr>
          <p:cNvSpPr>
            <a:spLocks noGrp="1"/>
          </p:cNvSpPr>
          <p:nvPr>
            <p:ph idx="1"/>
          </p:nvPr>
        </p:nvSpPr>
        <p:spPr>
          <a:xfrm>
            <a:off x="4983164" y="960120"/>
            <a:ext cx="5511800" cy="4171278"/>
          </a:xfrm>
        </p:spPr>
        <p:txBody>
          <a:bodyPr>
            <a:normAutofit/>
          </a:bodyPr>
          <a:lstStyle/>
          <a:p>
            <a:r>
              <a:rPr lang="en-US" dirty="0"/>
              <a:t>Skills necessary for Workforce Entry in a Given Field</a:t>
            </a:r>
          </a:p>
          <a:p>
            <a:r>
              <a:rPr lang="en-US" dirty="0"/>
              <a:t>Learning Outcomes for Certificate, Degree or Transfer Goals</a:t>
            </a:r>
          </a:p>
          <a:p>
            <a:r>
              <a:rPr lang="en-US" dirty="0"/>
              <a:t>Achievement of Goals within a reasonable number of units available </a:t>
            </a:r>
          </a:p>
          <a:p>
            <a:r>
              <a:rPr lang="en-US" dirty="0"/>
              <a:t>Achievement of Goals within two years or less</a:t>
            </a:r>
          </a:p>
          <a:p>
            <a:endParaRPr lang="en-US" dirty="0"/>
          </a:p>
        </p:txBody>
      </p:sp>
    </p:spTree>
    <p:extLst>
      <p:ext uri="{BB962C8B-B14F-4D97-AF65-F5344CB8AC3E}">
        <p14:creationId xmlns:p14="http://schemas.microsoft.com/office/powerpoint/2010/main" val="3314771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9C94-E9CB-4A15-BCA3-6EBC88E951AC}"/>
              </a:ext>
            </a:extLst>
          </p:cNvPr>
          <p:cNvSpPr>
            <a:spLocks noGrp="1"/>
          </p:cNvSpPr>
          <p:nvPr>
            <p:ph type="title"/>
          </p:nvPr>
        </p:nvSpPr>
        <p:spPr>
          <a:xfrm>
            <a:off x="888631" y="2349925"/>
            <a:ext cx="3498979" cy="2483332"/>
          </a:xfrm>
        </p:spPr>
        <p:txBody>
          <a:bodyPr/>
          <a:lstStyle/>
          <a:p>
            <a:r>
              <a:rPr lang="en-US" b="1" dirty="0">
                <a:solidFill>
                  <a:schemeClr val="tx2">
                    <a:lumMod val="75000"/>
                  </a:schemeClr>
                </a:solidFill>
                <a:effectLst>
                  <a:outerShdw blurRad="38100" dist="38100" dir="2700000" algn="tl">
                    <a:srgbClr val="000000">
                      <a:alpha val="43137"/>
                    </a:srgbClr>
                  </a:outerShdw>
                </a:effectLst>
              </a:rPr>
              <a:t>Curriculum</a:t>
            </a:r>
          </a:p>
        </p:txBody>
      </p:sp>
      <p:graphicFrame>
        <p:nvGraphicFramePr>
          <p:cNvPr id="4" name="Content Placeholder 3">
            <a:extLst>
              <a:ext uri="{FF2B5EF4-FFF2-40B4-BE49-F238E27FC236}">
                <a16:creationId xmlns:a16="http://schemas.microsoft.com/office/drawing/2014/main" id="{F7F82252-6DF8-4365-9410-3C33D736FD56}"/>
              </a:ext>
            </a:extLst>
          </p:cNvPr>
          <p:cNvGraphicFramePr>
            <a:graphicFrameLocks noGrp="1"/>
          </p:cNvGraphicFramePr>
          <p:nvPr>
            <p:ph idx="1"/>
            <p:extLst>
              <p:ext uri="{D42A27DB-BD31-4B8C-83A1-F6EECF244321}">
                <p14:modId xmlns:p14="http://schemas.microsoft.com/office/powerpoint/2010/main" val="1300636482"/>
              </p:ext>
            </p:extLst>
          </p:nvPr>
        </p:nvGraphicFramePr>
        <p:xfrm>
          <a:off x="4121063" y="233265"/>
          <a:ext cx="8070937" cy="6393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3876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3F522-9E6D-4F54-8D57-7B43CDB709AB}"/>
              </a:ext>
            </a:extLst>
          </p:cNvPr>
          <p:cNvSpPr>
            <a:spLocks noGrp="1"/>
          </p:cNvSpPr>
          <p:nvPr>
            <p:ph type="title"/>
          </p:nvPr>
        </p:nvSpPr>
        <p:spPr>
          <a:xfrm>
            <a:off x="888631" y="2349925"/>
            <a:ext cx="3498979" cy="2456442"/>
          </a:xfrm>
        </p:spPr>
        <p:txBody>
          <a:bodyPr>
            <a:normAutofit/>
          </a:bodyPr>
          <a:lstStyle/>
          <a:p>
            <a:r>
              <a:rPr lang="en-US" dirty="0"/>
              <a:t>Diversity, Inclusion and Equity</a:t>
            </a:r>
          </a:p>
        </p:txBody>
      </p:sp>
      <p:graphicFrame>
        <p:nvGraphicFramePr>
          <p:cNvPr id="5" name="Content Placeholder 2">
            <a:extLst>
              <a:ext uri="{FF2B5EF4-FFF2-40B4-BE49-F238E27FC236}">
                <a16:creationId xmlns:a16="http://schemas.microsoft.com/office/drawing/2014/main" id="{FEAB5506-43E9-41F5-8FEE-43FE30500571}"/>
              </a:ext>
            </a:extLst>
          </p:cNvPr>
          <p:cNvGraphicFramePr>
            <a:graphicFrameLocks noGrp="1"/>
          </p:cNvGraphicFramePr>
          <p:nvPr>
            <p:ph idx="1"/>
            <p:extLst>
              <p:ext uri="{D42A27DB-BD31-4B8C-83A1-F6EECF244321}">
                <p14:modId xmlns:p14="http://schemas.microsoft.com/office/powerpoint/2010/main" val="2375618505"/>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33860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9819-172B-475E-92FF-62FBADA8B908}"/>
              </a:ext>
            </a:extLst>
          </p:cNvPr>
          <p:cNvSpPr>
            <a:spLocks noGrp="1"/>
          </p:cNvSpPr>
          <p:nvPr>
            <p:ph type="title"/>
          </p:nvPr>
        </p:nvSpPr>
        <p:spPr/>
        <p:txBody>
          <a:bodyPr/>
          <a:lstStyle/>
          <a:p>
            <a:r>
              <a:rPr lang="en-US" dirty="0"/>
              <a:t>Teaching from an Inclusion Lens</a:t>
            </a:r>
          </a:p>
        </p:txBody>
      </p:sp>
      <p:pic>
        <p:nvPicPr>
          <p:cNvPr id="5" name="Content Placeholder 4" descr="Universal Access">
            <a:extLst>
              <a:ext uri="{FF2B5EF4-FFF2-40B4-BE49-F238E27FC236}">
                <a16:creationId xmlns:a16="http://schemas.microsoft.com/office/drawing/2014/main" id="{A310BB54-6BFB-2043-98B5-D36881E859A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6649723" y="4214676"/>
            <a:ext cx="2507152" cy="2507152"/>
          </a:xfrm>
        </p:spPr>
      </p:pic>
      <p:pic>
        <p:nvPicPr>
          <p:cNvPr id="1026" name="Picture 2" descr="Enlightenment Has No Gender - Lion's Roar">
            <a:extLst>
              <a:ext uri="{FF2B5EF4-FFF2-40B4-BE49-F238E27FC236}">
                <a16:creationId xmlns:a16="http://schemas.microsoft.com/office/drawing/2014/main" id="{4A07BAC0-1DB5-CF4A-8D64-50C7C5E309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4448" y="2434850"/>
            <a:ext cx="1779826" cy="17798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hlinkClick r:id="rId5"/>
            <a:extLst>
              <a:ext uri="{FF2B5EF4-FFF2-40B4-BE49-F238E27FC236}">
                <a16:creationId xmlns:a16="http://schemas.microsoft.com/office/drawing/2014/main" id="{75AA5E09-D54F-C04C-B788-0AD0619288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65136" y="2264755"/>
            <a:ext cx="3726864" cy="194992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ender Neutral Silhouette at GetDrawings | Free download">
            <a:extLst>
              <a:ext uri="{FF2B5EF4-FFF2-40B4-BE49-F238E27FC236}">
                <a16:creationId xmlns:a16="http://schemas.microsoft.com/office/drawing/2014/main" id="{7F7A2AC6-EB99-6A4F-902E-83AA088E829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84756" y="-2199253"/>
            <a:ext cx="9287875" cy="487613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07EF8814-5779-964F-A54E-A2B12A8332B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6767" y="136172"/>
            <a:ext cx="1949922" cy="194992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teresting Photo of the Day: Looking Through a Lens">
            <a:extLst>
              <a:ext uri="{FF2B5EF4-FFF2-40B4-BE49-F238E27FC236}">
                <a16:creationId xmlns:a16="http://schemas.microsoft.com/office/drawing/2014/main" id="{351887B5-798C-3241-8384-6552AB38D11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1337" y="2446255"/>
            <a:ext cx="1686109" cy="158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347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1"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6006A-AD91-41C5-8CF5-FD91355422D3}"/>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DEI Considerations in Curriculum Design</a:t>
            </a:r>
          </a:p>
        </p:txBody>
      </p:sp>
      <p:cxnSp>
        <p:nvCxnSpPr>
          <p:cNvPr id="42"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3" name="Content Placeholder 2">
            <a:extLst>
              <a:ext uri="{FF2B5EF4-FFF2-40B4-BE49-F238E27FC236}">
                <a16:creationId xmlns:a16="http://schemas.microsoft.com/office/drawing/2014/main" id="{152CACD4-BA3E-4254-AFA1-85CE297846CB}"/>
              </a:ext>
            </a:extLst>
          </p:cNvPr>
          <p:cNvSpPr>
            <a:spLocks noGrp="1"/>
          </p:cNvSpPr>
          <p:nvPr>
            <p:ph idx="1"/>
          </p:nvPr>
        </p:nvSpPr>
        <p:spPr>
          <a:xfrm>
            <a:off x="4983164" y="1461944"/>
            <a:ext cx="5511800" cy="3669453"/>
          </a:xfrm>
        </p:spPr>
        <p:txBody>
          <a:bodyPr>
            <a:normAutofit/>
          </a:bodyPr>
          <a:lstStyle/>
          <a:p>
            <a:r>
              <a:rPr lang="en-US" dirty="0"/>
              <a:t>Rubrics aimed at development of the person in Workplace Environment</a:t>
            </a:r>
          </a:p>
          <a:p>
            <a:r>
              <a:rPr lang="en-US" dirty="0"/>
              <a:t>Engagement Activities for Student to Develop as they move through the program</a:t>
            </a:r>
          </a:p>
          <a:p>
            <a:r>
              <a:rPr lang="en-US" dirty="0"/>
              <a:t>Providing Diverse Representative Experiences for Students </a:t>
            </a:r>
          </a:p>
          <a:p>
            <a:r>
              <a:rPr lang="en-US" dirty="0"/>
              <a:t>Culturally Responsive Pedagogy</a:t>
            </a:r>
          </a:p>
          <a:p>
            <a:r>
              <a:rPr lang="en-US" dirty="0"/>
              <a:t>Intentional Design of Student Services connection to support the student experience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3892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0E07-A771-42FC-B959-DD579391F1F9}"/>
              </a:ext>
            </a:extLst>
          </p:cNvPr>
          <p:cNvSpPr>
            <a:spLocks noGrp="1"/>
          </p:cNvSpPr>
          <p:nvPr>
            <p:ph type="title"/>
          </p:nvPr>
        </p:nvSpPr>
        <p:spPr/>
        <p:txBody>
          <a:bodyPr/>
          <a:lstStyle/>
          <a:p>
            <a:r>
              <a:rPr lang="en-US" dirty="0"/>
              <a:t>CTE Paradigm Shift</a:t>
            </a:r>
          </a:p>
        </p:txBody>
      </p:sp>
      <p:sp>
        <p:nvSpPr>
          <p:cNvPr id="3" name="Content Placeholder 2">
            <a:extLst>
              <a:ext uri="{FF2B5EF4-FFF2-40B4-BE49-F238E27FC236}">
                <a16:creationId xmlns:a16="http://schemas.microsoft.com/office/drawing/2014/main" id="{77547EBF-5E02-4486-A20D-DC1DA1FC2AEA}"/>
              </a:ext>
            </a:extLst>
          </p:cNvPr>
          <p:cNvSpPr>
            <a:spLocks noGrp="1"/>
          </p:cNvSpPr>
          <p:nvPr>
            <p:ph sz="half" idx="1"/>
          </p:nvPr>
        </p:nvSpPr>
        <p:spPr>
          <a:xfrm>
            <a:off x="5120878" y="803188"/>
            <a:ext cx="6269591" cy="1968768"/>
          </a:xfrm>
        </p:spPr>
        <p:txBody>
          <a:bodyPr/>
          <a:lstStyle/>
          <a:p>
            <a:r>
              <a:rPr lang="en-US" dirty="0"/>
              <a:t>Focus of knowledge, skills and work entry focus</a:t>
            </a:r>
          </a:p>
          <a:p>
            <a:r>
              <a:rPr lang="en-US" dirty="0"/>
              <a:t>Active collaboration with local employers and/or industry</a:t>
            </a:r>
          </a:p>
          <a:p>
            <a:r>
              <a:rPr lang="en-US" dirty="0"/>
              <a:t>Hands On Environments</a:t>
            </a:r>
          </a:p>
        </p:txBody>
      </p:sp>
      <p:sp>
        <p:nvSpPr>
          <p:cNvPr id="4" name="Content Placeholder 3">
            <a:extLst>
              <a:ext uri="{FF2B5EF4-FFF2-40B4-BE49-F238E27FC236}">
                <a16:creationId xmlns:a16="http://schemas.microsoft.com/office/drawing/2014/main" id="{C0B843F8-30FF-401D-9A2F-25231217183E}"/>
              </a:ext>
            </a:extLst>
          </p:cNvPr>
          <p:cNvSpPr>
            <a:spLocks noGrp="1"/>
          </p:cNvSpPr>
          <p:nvPr>
            <p:ph sz="half" idx="2"/>
          </p:nvPr>
        </p:nvSpPr>
        <p:spPr>
          <a:xfrm>
            <a:off x="5175956" y="3039558"/>
            <a:ext cx="6272022" cy="2383586"/>
          </a:xfrm>
        </p:spPr>
        <p:txBody>
          <a:bodyPr/>
          <a:lstStyle/>
          <a:p>
            <a:r>
              <a:rPr lang="en-US" dirty="0"/>
              <a:t>Adjust lens more acutely to Student Voyage</a:t>
            </a:r>
          </a:p>
          <a:p>
            <a:r>
              <a:rPr lang="en-US" dirty="0"/>
              <a:t>Intentional Design of Students Development</a:t>
            </a:r>
          </a:p>
          <a:p>
            <a:endParaRPr lang="en-US" dirty="0"/>
          </a:p>
        </p:txBody>
      </p:sp>
    </p:spTree>
    <p:extLst>
      <p:ext uri="{BB962C8B-B14F-4D97-AF65-F5344CB8AC3E}">
        <p14:creationId xmlns:p14="http://schemas.microsoft.com/office/powerpoint/2010/main" val="2587311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5DE503B-32B5-46A2-8B6E-1B685CA73842}"/>
              </a:ext>
            </a:extLst>
          </p:cNvPr>
          <p:cNvSpPr>
            <a:spLocks noGrp="1"/>
          </p:cNvSpPr>
          <p:nvPr>
            <p:ph type="title"/>
          </p:nvPr>
        </p:nvSpPr>
        <p:spPr>
          <a:xfrm>
            <a:off x="7874928" y="1134142"/>
            <a:ext cx="3456122" cy="4589717"/>
          </a:xfrm>
        </p:spPr>
        <p:txBody>
          <a:bodyPr>
            <a:normAutofit/>
          </a:bodyPr>
          <a:lstStyle/>
          <a:p>
            <a:pPr algn="l"/>
            <a:r>
              <a:rPr lang="en-US" sz="4800" dirty="0"/>
              <a:t>CTE Paradigm Shift </a:t>
            </a:r>
          </a:p>
        </p:txBody>
      </p:sp>
      <p:sp>
        <p:nvSpPr>
          <p:cNvPr id="3" name="Content Placeholder 2">
            <a:extLst>
              <a:ext uri="{FF2B5EF4-FFF2-40B4-BE49-F238E27FC236}">
                <a16:creationId xmlns:a16="http://schemas.microsoft.com/office/drawing/2014/main" id="{D1F2091A-143E-42C4-8454-0995DEA8FB99}"/>
              </a:ext>
            </a:extLst>
          </p:cNvPr>
          <p:cNvSpPr>
            <a:spLocks noGrp="1"/>
          </p:cNvSpPr>
          <p:nvPr>
            <p:ph idx="1"/>
          </p:nvPr>
        </p:nvSpPr>
        <p:spPr>
          <a:xfrm>
            <a:off x="798577" y="803186"/>
            <a:ext cx="5427137" cy="5248622"/>
          </a:xfrm>
        </p:spPr>
        <p:txBody>
          <a:bodyPr>
            <a:normAutofit/>
          </a:bodyPr>
          <a:lstStyle/>
          <a:p>
            <a:pPr marL="0" indent="0">
              <a:buNone/>
            </a:pPr>
            <a:r>
              <a:rPr lang="en-US" sz="1600" b="1" dirty="0"/>
              <a:t>CTE Traditional Curriculum Focus:</a:t>
            </a:r>
          </a:p>
          <a:p>
            <a:r>
              <a:rPr lang="en-US" sz="1600" dirty="0"/>
              <a:t>Profession knowledge and skills </a:t>
            </a:r>
          </a:p>
          <a:p>
            <a:r>
              <a:rPr lang="en-US" sz="1600" dirty="0"/>
              <a:t>Readiness for work entry focus</a:t>
            </a:r>
          </a:p>
          <a:p>
            <a:r>
              <a:rPr lang="en-US" sz="1600" dirty="0"/>
              <a:t>Active collaboration with local employers and/or industry</a:t>
            </a:r>
          </a:p>
          <a:p>
            <a:r>
              <a:rPr lang="en-US" sz="1600" dirty="0"/>
              <a:t>Hands On Environments</a:t>
            </a:r>
          </a:p>
          <a:p>
            <a:pPr marL="0" indent="0">
              <a:buNone/>
            </a:pPr>
            <a:r>
              <a:rPr lang="en-US" sz="1600" b="1" dirty="0"/>
              <a:t>Adjust Approach</a:t>
            </a:r>
          </a:p>
          <a:p>
            <a:r>
              <a:rPr lang="en-US" sz="1600" dirty="0"/>
              <a:t>More acutely to Student Voyage</a:t>
            </a:r>
          </a:p>
          <a:p>
            <a:r>
              <a:rPr lang="en-US" sz="1600" dirty="0"/>
              <a:t>Intentional Design of Students Development for the Workplace</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3243888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52" y="2349925"/>
            <a:ext cx="3739895" cy="2456442"/>
          </a:xfrm>
        </p:spPr>
        <p:txBody>
          <a:bodyPr>
            <a:noAutofit/>
          </a:bodyPr>
          <a:lstStyle/>
          <a:p>
            <a:r>
              <a:rPr lang="en-US" sz="3400" dirty="0"/>
              <a:t>Data is an opportunity to engage in a conversation to improve the program</a:t>
            </a:r>
          </a:p>
        </p:txBody>
      </p:sp>
      <p:graphicFrame>
        <p:nvGraphicFramePr>
          <p:cNvPr id="5" name="Content Placeholder 2">
            <a:extLst>
              <a:ext uri="{FF2B5EF4-FFF2-40B4-BE49-F238E27FC236}">
                <a16:creationId xmlns:a16="http://schemas.microsoft.com/office/drawing/2014/main" id="{A8C62822-1BEE-492D-BDD3-4AC5225E315E}"/>
              </a:ext>
            </a:extLst>
          </p:cNvPr>
          <p:cNvGraphicFramePr>
            <a:graphicFrameLocks noGrp="1"/>
          </p:cNvGraphicFramePr>
          <p:nvPr>
            <p:ph idx="1"/>
            <p:extLst>
              <p:ext uri="{D42A27DB-BD31-4B8C-83A1-F6EECF244321}">
                <p14:modId xmlns:p14="http://schemas.microsoft.com/office/powerpoint/2010/main" val="896660829"/>
              </p:ext>
            </p:extLst>
          </p:nvPr>
        </p:nvGraphicFramePr>
        <p:xfrm>
          <a:off x="4761608" y="334537"/>
          <a:ext cx="7237104" cy="6523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235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E45DC2-C285-4B32-9C0C-287F719B1956}"/>
              </a:ext>
            </a:extLst>
          </p:cNvPr>
          <p:cNvSpPr>
            <a:spLocks noGrp="1"/>
          </p:cNvSpPr>
          <p:nvPr>
            <p:ph type="ctrTitle"/>
          </p:nvPr>
        </p:nvSpPr>
        <p:spPr>
          <a:xfrm>
            <a:off x="2616277" y="2061838"/>
            <a:ext cx="6959446" cy="1662475"/>
          </a:xfrm>
        </p:spPr>
        <p:txBody>
          <a:bodyPr>
            <a:normAutofit/>
          </a:bodyPr>
          <a:lstStyle/>
          <a:p>
            <a:r>
              <a:rPr lang="en-US" sz="4800"/>
              <a:t>Thank you!</a:t>
            </a:r>
          </a:p>
        </p:txBody>
      </p:sp>
      <p:sp>
        <p:nvSpPr>
          <p:cNvPr id="3" name="Subtitle 2">
            <a:extLst>
              <a:ext uri="{FF2B5EF4-FFF2-40B4-BE49-F238E27FC236}">
                <a16:creationId xmlns:a16="http://schemas.microsoft.com/office/drawing/2014/main" id="{04E8E739-E96D-4C81-8F5E-6755981F453C}"/>
              </a:ext>
            </a:extLst>
          </p:cNvPr>
          <p:cNvSpPr>
            <a:spLocks noGrp="1"/>
          </p:cNvSpPr>
          <p:nvPr>
            <p:ph type="subTitle" idx="1"/>
          </p:nvPr>
        </p:nvSpPr>
        <p:spPr>
          <a:xfrm>
            <a:off x="3959001" y="3810019"/>
            <a:ext cx="5964687" cy="1560206"/>
          </a:xfrm>
        </p:spPr>
        <p:txBody>
          <a:bodyPr>
            <a:normAutofit fontScale="85000" lnSpcReduction="10000"/>
          </a:bodyPr>
          <a:lstStyle/>
          <a:p>
            <a:pPr algn="l"/>
            <a:r>
              <a:rPr lang="en-US" sz="2000" dirty="0"/>
              <a:t>Christy Coobatis  </a:t>
            </a:r>
            <a:r>
              <a:rPr lang="en-US" sz="2000" dirty="0">
                <a:solidFill>
                  <a:srgbClr val="FF0000"/>
                </a:solidFill>
                <a:hlinkClick r:id="rId2">
                  <a:extLst>
                    <a:ext uri="{A12FA001-AC4F-418D-AE19-62706E023703}">
                      <ahyp:hlinkClr xmlns:ahyp="http://schemas.microsoft.com/office/drawing/2018/hyperlinkcolor" val="tx"/>
                    </a:ext>
                  </a:extLst>
                </a:hlinkClick>
              </a:rPr>
              <a:t>Christy@miracosta.edu</a:t>
            </a:r>
            <a:r>
              <a:rPr lang="en-US" sz="2000" dirty="0">
                <a:solidFill>
                  <a:srgbClr val="FF0000"/>
                </a:solidFill>
              </a:rPr>
              <a:t> </a:t>
            </a:r>
          </a:p>
          <a:p>
            <a:pPr algn="l"/>
            <a:r>
              <a:rPr lang="en-US" sz="2000" dirty="0"/>
              <a:t>Maniphone Dickerson  </a:t>
            </a:r>
            <a:r>
              <a:rPr lang="en-US" sz="2000" dirty="0">
                <a:solidFill>
                  <a:srgbClr val="FF0000"/>
                </a:solidFill>
                <a:hlinkClick r:id="rId3">
                  <a:extLst>
                    <a:ext uri="{A12FA001-AC4F-418D-AE19-62706E023703}">
                      <ahyp:hlinkClr xmlns:ahyp="http://schemas.microsoft.com/office/drawing/2018/hyperlinkcolor" val="tx"/>
                    </a:ext>
                  </a:extLst>
                </a:hlinkClick>
              </a:rPr>
              <a:t>Maniphone.Dickerson@evc.edu</a:t>
            </a:r>
            <a:r>
              <a:rPr lang="en-US" sz="2000" dirty="0">
                <a:solidFill>
                  <a:srgbClr val="FF0000"/>
                </a:solidFill>
              </a:rPr>
              <a:t> </a:t>
            </a:r>
          </a:p>
          <a:p>
            <a:pPr algn="l"/>
            <a:r>
              <a:rPr lang="en-US" sz="2000" dirty="0"/>
              <a:t>Pedro Mendez  </a:t>
            </a:r>
            <a:r>
              <a:rPr lang="en-US" sz="2000" dirty="0">
                <a:solidFill>
                  <a:srgbClr val="FF0000"/>
                </a:solidFill>
                <a:hlinkClick r:id="rId4">
                  <a:extLst>
                    <a:ext uri="{A12FA001-AC4F-418D-AE19-62706E023703}">
                      <ahyp:hlinkClr xmlns:ahyp="http://schemas.microsoft.com/office/drawing/2018/hyperlinkcolor" val="tx"/>
                    </a:ext>
                  </a:extLst>
                </a:hlinkClick>
              </a:rPr>
              <a:t>mendezp@yosemite.edu</a:t>
            </a:r>
            <a:r>
              <a:rPr lang="en-US" sz="2000" dirty="0">
                <a:solidFill>
                  <a:srgbClr val="FF0000"/>
                </a:solidFill>
              </a:rPr>
              <a:t> </a:t>
            </a:r>
          </a:p>
          <a:p>
            <a:pPr algn="l"/>
            <a:r>
              <a:rPr lang="en-US" sz="2000" dirty="0"/>
              <a:t>Tina Recalde  </a:t>
            </a:r>
            <a:r>
              <a:rPr lang="en-US" sz="2000" dirty="0">
                <a:solidFill>
                  <a:srgbClr val="FF0000"/>
                </a:solidFill>
                <a:hlinkClick r:id="rId5">
                  <a:extLst>
                    <a:ext uri="{A12FA001-AC4F-418D-AE19-62706E023703}">
                      <ahyp:hlinkClr xmlns:ahyp="http://schemas.microsoft.com/office/drawing/2018/hyperlinkcolor" val="tx"/>
                    </a:ext>
                  </a:extLst>
                </a:hlinkClick>
              </a:rPr>
              <a:t>trecalde@sdccd.edu</a:t>
            </a:r>
            <a:r>
              <a:rPr lang="en-US" sz="2000" dirty="0">
                <a:solidFill>
                  <a:srgbClr val="FF0000"/>
                </a:solidFill>
              </a:rPr>
              <a:t> </a:t>
            </a:r>
          </a:p>
        </p:txBody>
      </p:sp>
    </p:spTree>
    <p:extLst>
      <p:ext uri="{BB962C8B-B14F-4D97-AF65-F5344CB8AC3E}">
        <p14:creationId xmlns:p14="http://schemas.microsoft.com/office/powerpoint/2010/main" val="86810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1503-225B-9848-B4F3-738303B4C5F3}"/>
              </a:ext>
            </a:extLst>
          </p:cNvPr>
          <p:cNvSpPr>
            <a:spLocks noGrp="1"/>
          </p:cNvSpPr>
          <p:nvPr>
            <p:ph type="title"/>
          </p:nvPr>
        </p:nvSpPr>
        <p:spPr/>
        <p:txBody>
          <a:bodyPr/>
          <a:lstStyle/>
          <a:p>
            <a:r>
              <a:rPr lang="en-US" dirty="0"/>
              <a:t>Academic Goals</a:t>
            </a:r>
          </a:p>
        </p:txBody>
      </p:sp>
      <p:sp>
        <p:nvSpPr>
          <p:cNvPr id="3" name="Content Placeholder 2">
            <a:extLst>
              <a:ext uri="{FF2B5EF4-FFF2-40B4-BE49-F238E27FC236}">
                <a16:creationId xmlns:a16="http://schemas.microsoft.com/office/drawing/2014/main" id="{350B731B-5268-914E-8750-BFF555BBE3A8}"/>
              </a:ext>
            </a:extLst>
          </p:cNvPr>
          <p:cNvSpPr>
            <a:spLocks noGrp="1"/>
          </p:cNvSpPr>
          <p:nvPr>
            <p:ph idx="1"/>
          </p:nvPr>
        </p:nvSpPr>
        <p:spPr>
          <a:xfrm>
            <a:off x="5021496" y="804689"/>
            <a:ext cx="6281873" cy="5248622"/>
          </a:xfrm>
        </p:spPr>
        <p:txBody>
          <a:bodyPr>
            <a:normAutofit/>
          </a:bodyPr>
          <a:lstStyle/>
          <a:p>
            <a:r>
              <a:rPr lang="en-US" sz="3500" dirty="0">
                <a:latin typeface="+mj-lt"/>
              </a:rPr>
              <a:t>Provide a practical, career based education </a:t>
            </a:r>
          </a:p>
          <a:p>
            <a:r>
              <a:rPr lang="en-US" sz="3500" dirty="0">
                <a:latin typeface="+mj-lt"/>
              </a:rPr>
              <a:t>Accessibility for all</a:t>
            </a:r>
          </a:p>
          <a:p>
            <a:r>
              <a:rPr lang="en-US" sz="3500" dirty="0">
                <a:latin typeface="+mj-lt"/>
              </a:rPr>
              <a:t>Certification or Degree aligned with industry</a:t>
            </a:r>
          </a:p>
        </p:txBody>
      </p:sp>
    </p:spTree>
    <p:extLst>
      <p:ext uri="{BB962C8B-B14F-4D97-AF65-F5344CB8AC3E}">
        <p14:creationId xmlns:p14="http://schemas.microsoft.com/office/powerpoint/2010/main" val="166199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13EB-4FB4-F94C-B969-3177BE668222}"/>
              </a:ext>
            </a:extLst>
          </p:cNvPr>
          <p:cNvSpPr>
            <a:spLocks noGrp="1"/>
          </p:cNvSpPr>
          <p:nvPr>
            <p:ph type="title"/>
          </p:nvPr>
        </p:nvSpPr>
        <p:spPr/>
        <p:txBody>
          <a:bodyPr/>
          <a:lstStyle/>
          <a:p>
            <a:r>
              <a:rPr lang="en-US" dirty="0"/>
              <a:t>Job Skills</a:t>
            </a:r>
            <a:br>
              <a:rPr lang="en-US" dirty="0"/>
            </a:br>
            <a:endParaRPr lang="en-US" dirty="0"/>
          </a:p>
        </p:txBody>
      </p:sp>
      <p:sp>
        <p:nvSpPr>
          <p:cNvPr id="6" name="Content Placeholder 5">
            <a:extLst>
              <a:ext uri="{FF2B5EF4-FFF2-40B4-BE49-F238E27FC236}">
                <a16:creationId xmlns:a16="http://schemas.microsoft.com/office/drawing/2014/main" id="{D6C86CED-E1BE-B241-B208-88F688C5822C}"/>
              </a:ext>
            </a:extLst>
          </p:cNvPr>
          <p:cNvSpPr>
            <a:spLocks noGrp="1"/>
          </p:cNvSpPr>
          <p:nvPr>
            <p:ph idx="1"/>
          </p:nvPr>
        </p:nvSpPr>
        <p:spPr>
          <a:xfrm>
            <a:off x="5118447" y="112734"/>
            <a:ext cx="6281873" cy="6745265"/>
          </a:xfrm>
        </p:spPr>
        <p:txBody>
          <a:bodyPr>
            <a:normAutofit fontScale="47500" lnSpcReduction="20000"/>
          </a:bodyPr>
          <a:lstStyle/>
          <a:p>
            <a:pPr lvl="0"/>
            <a:r>
              <a:rPr lang="en-US" sz="6400" dirty="0">
                <a:latin typeface="+mj-lt"/>
                <a:cs typeface="Calibri" panose="020F0502020204030204" pitchFamily="34" charset="0"/>
              </a:rPr>
              <a:t>Attitude</a:t>
            </a:r>
          </a:p>
          <a:p>
            <a:pPr lvl="0"/>
            <a:r>
              <a:rPr lang="en-US" sz="6400" dirty="0">
                <a:latin typeface="+mj-lt"/>
                <a:cs typeface="Calibri" panose="020F0502020204030204" pitchFamily="34" charset="0"/>
              </a:rPr>
              <a:t>Follow-Through</a:t>
            </a:r>
          </a:p>
          <a:p>
            <a:pPr lvl="0"/>
            <a:r>
              <a:rPr lang="en-US" sz="6400" dirty="0">
                <a:latin typeface="+mj-lt"/>
                <a:cs typeface="Calibri" panose="020F0502020204030204" pitchFamily="34" charset="0"/>
              </a:rPr>
              <a:t>Quality</a:t>
            </a:r>
          </a:p>
          <a:p>
            <a:pPr lvl="0"/>
            <a:r>
              <a:rPr lang="en-US" sz="6400" dirty="0">
                <a:latin typeface="+mj-lt"/>
                <a:cs typeface="Calibri" panose="020F0502020204030204" pitchFamily="34" charset="0"/>
              </a:rPr>
              <a:t>Etiquette</a:t>
            </a:r>
          </a:p>
          <a:p>
            <a:pPr lvl="0"/>
            <a:r>
              <a:rPr lang="en-US" sz="6400" dirty="0">
                <a:latin typeface="+mj-lt"/>
                <a:cs typeface="Calibri" panose="020F0502020204030204" pitchFamily="34" charset="0"/>
              </a:rPr>
              <a:t>Work </a:t>
            </a:r>
            <a:r>
              <a:rPr lang="en-US" sz="6400" dirty="0" err="1">
                <a:latin typeface="+mj-lt"/>
                <a:cs typeface="Calibri" panose="020F0502020204030204" pitchFamily="34" charset="0"/>
              </a:rPr>
              <a:t>Humanistically</a:t>
            </a:r>
            <a:endParaRPr lang="en-US" sz="6400" dirty="0">
              <a:latin typeface="+mj-lt"/>
              <a:cs typeface="Calibri" panose="020F0502020204030204" pitchFamily="34" charset="0"/>
            </a:endParaRPr>
          </a:p>
          <a:p>
            <a:pPr lvl="0"/>
            <a:r>
              <a:rPr lang="en-US" sz="6400" dirty="0">
                <a:latin typeface="+mj-lt"/>
                <a:cs typeface="Calibri" panose="020F0502020204030204" pitchFamily="34" charset="0"/>
              </a:rPr>
              <a:t>Social Awareness</a:t>
            </a:r>
          </a:p>
          <a:p>
            <a:pPr lvl="0"/>
            <a:r>
              <a:rPr lang="en-US" sz="6400" dirty="0">
                <a:latin typeface="+mj-lt"/>
                <a:cs typeface="Calibri" panose="020F0502020204030204" pitchFamily="34" charset="0"/>
              </a:rPr>
              <a:t>Provide tasks that provide “ownness”</a:t>
            </a:r>
          </a:p>
          <a:p>
            <a:pPr lvl="0"/>
            <a:r>
              <a:rPr lang="en-US" sz="6400" dirty="0">
                <a:latin typeface="+mj-lt"/>
                <a:cs typeface="Calibri" panose="020F0502020204030204" pitchFamily="34" charset="0"/>
              </a:rPr>
              <a:t>Appropriateness</a:t>
            </a:r>
          </a:p>
          <a:p>
            <a:pPr lvl="0"/>
            <a:r>
              <a:rPr lang="en-US" sz="6400" dirty="0">
                <a:latin typeface="+mj-lt"/>
                <a:cs typeface="Calibri" panose="020F0502020204030204" pitchFamily="34" charset="0"/>
              </a:rPr>
              <a:t>Consistency</a:t>
            </a:r>
          </a:p>
          <a:p>
            <a:pPr lvl="0"/>
            <a:r>
              <a:rPr lang="en-US" sz="6400" dirty="0">
                <a:latin typeface="+mj-lt"/>
                <a:cs typeface="Calibri" panose="020F0502020204030204" pitchFamily="34" charset="0"/>
              </a:rPr>
              <a:t>Working within a schedule</a:t>
            </a:r>
          </a:p>
          <a:p>
            <a:pPr lvl="0"/>
            <a:r>
              <a:rPr lang="en-US" sz="6400" dirty="0">
                <a:latin typeface="+mj-lt"/>
                <a:cs typeface="Calibri" panose="020F0502020204030204" pitchFamily="34" charset="0"/>
              </a:rPr>
              <a:t>Paperwork</a:t>
            </a:r>
          </a:p>
          <a:p>
            <a:endParaRPr lang="en-US" dirty="0"/>
          </a:p>
        </p:txBody>
      </p:sp>
    </p:spTree>
    <p:extLst>
      <p:ext uri="{BB962C8B-B14F-4D97-AF65-F5344CB8AC3E}">
        <p14:creationId xmlns:p14="http://schemas.microsoft.com/office/powerpoint/2010/main" val="214595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76527-AE1F-D141-A07D-5971C76752CB}"/>
              </a:ext>
            </a:extLst>
          </p:cNvPr>
          <p:cNvSpPr>
            <a:spLocks noGrp="1"/>
          </p:cNvSpPr>
          <p:nvPr>
            <p:ph type="title"/>
          </p:nvPr>
        </p:nvSpPr>
        <p:spPr/>
        <p:txBody>
          <a:bodyPr>
            <a:normAutofit/>
          </a:bodyPr>
          <a:lstStyle/>
          <a:p>
            <a:r>
              <a:rPr lang="en-US" dirty="0"/>
              <a:t>Transition to the Work Environment</a:t>
            </a:r>
          </a:p>
        </p:txBody>
      </p:sp>
      <p:sp>
        <p:nvSpPr>
          <p:cNvPr id="6" name="Content Placeholder 5">
            <a:extLst>
              <a:ext uri="{FF2B5EF4-FFF2-40B4-BE49-F238E27FC236}">
                <a16:creationId xmlns:a16="http://schemas.microsoft.com/office/drawing/2014/main" id="{9C7C4B77-68FA-554B-80AB-849C39D11EAE}"/>
              </a:ext>
            </a:extLst>
          </p:cNvPr>
          <p:cNvSpPr>
            <a:spLocks noGrp="1"/>
          </p:cNvSpPr>
          <p:nvPr>
            <p:ph idx="1"/>
          </p:nvPr>
        </p:nvSpPr>
        <p:spPr>
          <a:xfrm>
            <a:off x="5118447" y="81643"/>
            <a:ext cx="6281873" cy="5970165"/>
          </a:xfrm>
        </p:spPr>
        <p:txBody>
          <a:bodyPr>
            <a:normAutofit fontScale="92500" lnSpcReduction="20000"/>
          </a:bodyPr>
          <a:lstStyle/>
          <a:p>
            <a:pPr lvl="1"/>
            <a:endParaRPr lang="en-US" sz="3200" dirty="0">
              <a:latin typeface="+mj-lt"/>
            </a:endParaRPr>
          </a:p>
          <a:p>
            <a:pPr lvl="1"/>
            <a:r>
              <a:rPr lang="en-US" sz="3200" dirty="0">
                <a:latin typeface="+mj-lt"/>
              </a:rPr>
              <a:t>The Career Center</a:t>
            </a:r>
          </a:p>
          <a:p>
            <a:pPr lvl="1"/>
            <a:r>
              <a:rPr lang="en-US" sz="3200" dirty="0">
                <a:latin typeface="+mj-lt"/>
              </a:rPr>
              <a:t>Guest Speakers</a:t>
            </a:r>
          </a:p>
          <a:p>
            <a:pPr lvl="1"/>
            <a:r>
              <a:rPr lang="en-US" sz="3200" dirty="0">
                <a:latin typeface="+mj-lt"/>
              </a:rPr>
              <a:t>Work Experience Classes</a:t>
            </a:r>
          </a:p>
          <a:p>
            <a:pPr lvl="1"/>
            <a:r>
              <a:rPr lang="en-US" sz="3200" dirty="0">
                <a:latin typeface="+mj-lt"/>
              </a:rPr>
              <a:t>Internships/Cooperative Work Experience/</a:t>
            </a:r>
          </a:p>
          <a:p>
            <a:pPr lvl="1"/>
            <a:r>
              <a:rPr lang="en-US" sz="3200" dirty="0">
                <a:latin typeface="+mj-lt"/>
              </a:rPr>
              <a:t>Work Study</a:t>
            </a:r>
          </a:p>
          <a:p>
            <a:pPr lvl="1"/>
            <a:r>
              <a:rPr lang="en-US" sz="3200" dirty="0">
                <a:latin typeface="+mj-lt"/>
              </a:rPr>
              <a:t>Work Based Learning</a:t>
            </a:r>
          </a:p>
          <a:p>
            <a:pPr lvl="1"/>
            <a:r>
              <a:rPr lang="en-US" sz="3200" dirty="0">
                <a:latin typeface="+mj-lt"/>
              </a:rPr>
              <a:t>Apprenticeship</a:t>
            </a:r>
          </a:p>
          <a:p>
            <a:pPr lvl="1"/>
            <a:r>
              <a:rPr lang="en-US" sz="3200" dirty="0">
                <a:latin typeface="+mj-lt"/>
              </a:rPr>
              <a:t>Provide tasks that provide “ownness”</a:t>
            </a:r>
          </a:p>
          <a:p>
            <a:pPr lvl="1"/>
            <a:endParaRPr lang="en-US" sz="3300" dirty="0">
              <a:latin typeface="+mj-lt"/>
            </a:endParaRPr>
          </a:p>
          <a:p>
            <a:endParaRPr lang="en-US" dirty="0"/>
          </a:p>
        </p:txBody>
      </p:sp>
    </p:spTree>
    <p:extLst>
      <p:ext uri="{BB962C8B-B14F-4D97-AF65-F5344CB8AC3E}">
        <p14:creationId xmlns:p14="http://schemas.microsoft.com/office/powerpoint/2010/main" val="112127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498979" cy="2456442"/>
          </a:xfrm>
        </p:spPr>
        <p:txBody>
          <a:bodyPr>
            <a:normAutofit/>
          </a:bodyPr>
          <a:lstStyle/>
          <a:p>
            <a:r>
              <a:rPr lang="en-US" sz="3700"/>
              <a:t>Industry Advisory Committees are needed to:</a:t>
            </a:r>
          </a:p>
        </p:txBody>
      </p:sp>
      <p:graphicFrame>
        <p:nvGraphicFramePr>
          <p:cNvPr id="5" name="Content Placeholder 2">
            <a:extLst>
              <a:ext uri="{FF2B5EF4-FFF2-40B4-BE49-F238E27FC236}">
                <a16:creationId xmlns:a16="http://schemas.microsoft.com/office/drawing/2014/main" id="{2DD21AB9-CD83-46A2-BCEE-D70CA980CB9D}"/>
              </a:ext>
            </a:extLst>
          </p:cNvPr>
          <p:cNvGraphicFramePr>
            <a:graphicFrameLocks noGrp="1"/>
          </p:cNvGraphicFramePr>
          <p:nvPr>
            <p:ph idx="1"/>
            <p:extLst>
              <p:ext uri="{D42A27DB-BD31-4B8C-83A1-F6EECF244321}">
                <p14:modId xmlns:p14="http://schemas.microsoft.com/office/powerpoint/2010/main" val="2085922529"/>
              </p:ext>
            </p:extLst>
          </p:nvPr>
        </p:nvGraphicFramePr>
        <p:xfrm>
          <a:off x="4957746" y="785051"/>
          <a:ext cx="6591126"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22185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2F924-3DEC-4DF8-9AF6-76C087BB998A}"/>
              </a:ext>
            </a:extLst>
          </p:cNvPr>
          <p:cNvSpPr>
            <a:spLocks noGrp="1"/>
          </p:cNvSpPr>
          <p:nvPr>
            <p:ph type="title"/>
          </p:nvPr>
        </p:nvSpPr>
        <p:spPr>
          <a:xfrm>
            <a:off x="888631" y="2349925"/>
            <a:ext cx="3498979" cy="2456442"/>
          </a:xfrm>
        </p:spPr>
        <p:txBody>
          <a:bodyPr>
            <a:normAutofit/>
          </a:bodyPr>
          <a:lstStyle/>
          <a:p>
            <a:r>
              <a:rPr lang="en-US" b="1" dirty="0"/>
              <a:t>Advisory Committee Formation</a:t>
            </a:r>
          </a:p>
        </p:txBody>
      </p:sp>
      <p:graphicFrame>
        <p:nvGraphicFramePr>
          <p:cNvPr id="5" name="Content Placeholder 2">
            <a:extLst>
              <a:ext uri="{FF2B5EF4-FFF2-40B4-BE49-F238E27FC236}">
                <a16:creationId xmlns:a16="http://schemas.microsoft.com/office/drawing/2014/main" id="{C5903AD0-8A14-4624-BB10-104F8201D7DD}"/>
              </a:ext>
            </a:extLst>
          </p:cNvPr>
          <p:cNvGraphicFramePr>
            <a:graphicFrameLocks noGrp="1"/>
          </p:cNvGraphicFramePr>
          <p:nvPr>
            <p:ph idx="1"/>
            <p:extLst>
              <p:ext uri="{D42A27DB-BD31-4B8C-83A1-F6EECF244321}">
                <p14:modId xmlns:p14="http://schemas.microsoft.com/office/powerpoint/2010/main" val="1300609680"/>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464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0">
            <a:extLst>
              <a:ext uri="{FF2B5EF4-FFF2-40B4-BE49-F238E27FC236}">
                <a16:creationId xmlns:a16="http://schemas.microsoft.com/office/drawing/2014/main" id="{ED0729F1-ABF0-4A9E-8C03-5EE8FC122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12">
            <a:extLst>
              <a:ext uri="{FF2B5EF4-FFF2-40B4-BE49-F238E27FC236}">
                <a16:creationId xmlns:a16="http://schemas.microsoft.com/office/drawing/2014/main" id="{C1A5E60E-2EE5-4070-9E95-A54C60978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CA71CF87-9BBC-4AB0-878A-278ACC485C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FE5EBBA9-9C02-488B-A575-6DBA738C6D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4D65CEE0-F4D3-4F84-95C3-B77FF54F8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8">
              <a:extLst>
                <a:ext uri="{FF2B5EF4-FFF2-40B4-BE49-F238E27FC236}">
                  <a16:creationId xmlns:a16="http://schemas.microsoft.com/office/drawing/2014/main" id="{F79A4F55-3FE9-4F18-B5E7-C5C944821F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9">
              <a:extLst>
                <a:ext uri="{FF2B5EF4-FFF2-40B4-BE49-F238E27FC236}">
                  <a16:creationId xmlns:a16="http://schemas.microsoft.com/office/drawing/2014/main" id="{03697276-7E3D-4850-9A31-9C6F09450D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a:extLst>
                <a:ext uri="{FF2B5EF4-FFF2-40B4-BE49-F238E27FC236}">
                  <a16:creationId xmlns:a16="http://schemas.microsoft.com/office/drawing/2014/main" id="{6E9014AE-1A87-44D4-A23D-8A593450B5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1">
              <a:extLst>
                <a:ext uri="{FF2B5EF4-FFF2-40B4-BE49-F238E27FC236}">
                  <a16:creationId xmlns:a16="http://schemas.microsoft.com/office/drawing/2014/main" id="{387CC58F-4DDC-4D27-9DAE-F8C5492C2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2">
              <a:extLst>
                <a:ext uri="{FF2B5EF4-FFF2-40B4-BE49-F238E27FC236}">
                  <a16:creationId xmlns:a16="http://schemas.microsoft.com/office/drawing/2014/main" id="{708F92F9-72F5-4C86-A495-5036739E9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3">
              <a:extLst>
                <a:ext uri="{FF2B5EF4-FFF2-40B4-BE49-F238E27FC236}">
                  <a16:creationId xmlns:a16="http://schemas.microsoft.com/office/drawing/2014/main" id="{521E3EF7-F138-4E38-932D-521C394543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4">
              <a:extLst>
                <a:ext uri="{FF2B5EF4-FFF2-40B4-BE49-F238E27FC236}">
                  <a16:creationId xmlns:a16="http://schemas.microsoft.com/office/drawing/2014/main" id="{68FCAD62-290A-4076-924F-8800BC5AEE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5">
              <a:extLst>
                <a:ext uri="{FF2B5EF4-FFF2-40B4-BE49-F238E27FC236}">
                  <a16:creationId xmlns:a16="http://schemas.microsoft.com/office/drawing/2014/main" id="{6BDDD9DF-794F-4A57-8C24-05CC3DC94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6">
              <a:extLst>
                <a:ext uri="{FF2B5EF4-FFF2-40B4-BE49-F238E27FC236}">
                  <a16:creationId xmlns:a16="http://schemas.microsoft.com/office/drawing/2014/main" id="{884B02D8-D58B-4B5D-B13D-57E16C756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7">
              <a:extLst>
                <a:ext uri="{FF2B5EF4-FFF2-40B4-BE49-F238E27FC236}">
                  <a16:creationId xmlns:a16="http://schemas.microsoft.com/office/drawing/2014/main" id="{6F04E1BD-6735-4A01-B639-F788C0F2B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8">
              <a:extLst>
                <a:ext uri="{FF2B5EF4-FFF2-40B4-BE49-F238E27FC236}">
                  <a16:creationId xmlns:a16="http://schemas.microsoft.com/office/drawing/2014/main" id="{AC898E11-5718-4A4D-87A6-C30DBA5057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9">
              <a:extLst>
                <a:ext uri="{FF2B5EF4-FFF2-40B4-BE49-F238E27FC236}">
                  <a16:creationId xmlns:a16="http://schemas.microsoft.com/office/drawing/2014/main" id="{84A51033-BDA2-4B27-8746-8DA4EFCED4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0">
              <a:extLst>
                <a:ext uri="{FF2B5EF4-FFF2-40B4-BE49-F238E27FC236}">
                  <a16:creationId xmlns:a16="http://schemas.microsoft.com/office/drawing/2014/main" id="{784759D4-AE04-49AF-A4B8-64B4E1F78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1">
              <a:extLst>
                <a:ext uri="{FF2B5EF4-FFF2-40B4-BE49-F238E27FC236}">
                  <a16:creationId xmlns:a16="http://schemas.microsoft.com/office/drawing/2014/main" id="{692EC530-EEBF-4F46-83C8-C2672612E1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2">
              <a:extLst>
                <a:ext uri="{FF2B5EF4-FFF2-40B4-BE49-F238E27FC236}">
                  <a16:creationId xmlns:a16="http://schemas.microsoft.com/office/drawing/2014/main" id="{8BCF6E7C-7AD8-4400-B0F2-1C9A494E5E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3">
              <a:extLst>
                <a:ext uri="{FF2B5EF4-FFF2-40B4-BE49-F238E27FC236}">
                  <a16:creationId xmlns:a16="http://schemas.microsoft.com/office/drawing/2014/main" id="{634A57B2-C66C-41BE-9957-C2F2F1F57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4">
              <a:extLst>
                <a:ext uri="{FF2B5EF4-FFF2-40B4-BE49-F238E27FC236}">
                  <a16:creationId xmlns:a16="http://schemas.microsoft.com/office/drawing/2014/main" id="{FDCF624D-9F58-46CF-990F-1F71575819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5">
              <a:extLst>
                <a:ext uri="{FF2B5EF4-FFF2-40B4-BE49-F238E27FC236}">
                  <a16:creationId xmlns:a16="http://schemas.microsoft.com/office/drawing/2014/main" id="{3463A3D4-F18F-4A81-8CCF-EB518414EC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798881"/>
            <a:ext cx="8673427" cy="1048945"/>
          </a:xfrm>
        </p:spPr>
        <p:txBody>
          <a:bodyPr>
            <a:normAutofit/>
          </a:bodyPr>
          <a:lstStyle/>
          <a:p>
            <a:r>
              <a:rPr lang="en-US">
                <a:solidFill>
                  <a:schemeClr val="tx1"/>
                </a:solidFill>
              </a:rPr>
              <a:t>Advisory Committee Representation</a:t>
            </a:r>
          </a:p>
        </p:txBody>
      </p:sp>
      <p:graphicFrame>
        <p:nvGraphicFramePr>
          <p:cNvPr id="6" name="Content Placeholder 2">
            <a:extLst>
              <a:ext uri="{FF2B5EF4-FFF2-40B4-BE49-F238E27FC236}">
                <a16:creationId xmlns:a16="http://schemas.microsoft.com/office/drawing/2014/main" id="{D5E75CCB-7DC7-4F43-9ED0-69C3C166FA36}"/>
              </a:ext>
            </a:extLst>
          </p:cNvPr>
          <p:cNvGraphicFramePr>
            <a:graphicFrameLocks noGrp="1"/>
          </p:cNvGraphicFramePr>
          <p:nvPr>
            <p:ph idx="1"/>
            <p:extLst>
              <p:ext uri="{D42A27DB-BD31-4B8C-83A1-F6EECF244321}">
                <p14:modId xmlns:p14="http://schemas.microsoft.com/office/powerpoint/2010/main" val="262510222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469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288557" y="2169140"/>
            <a:ext cx="3313287" cy="2456442"/>
          </a:xfrm>
        </p:spPr>
        <p:txBody>
          <a:bodyPr>
            <a:normAutofit/>
          </a:bodyPr>
          <a:lstStyle/>
          <a:p>
            <a:pPr algn="l"/>
            <a:r>
              <a:rPr lang="en-US" dirty="0"/>
              <a:t>DEI Considerations</a:t>
            </a:r>
          </a:p>
        </p:txBody>
      </p:sp>
      <p:sp>
        <p:nvSpPr>
          <p:cNvPr id="3" name="Content Placeholder 2"/>
          <p:cNvSpPr>
            <a:spLocks noGrp="1"/>
          </p:cNvSpPr>
          <p:nvPr>
            <p:ph idx="1"/>
          </p:nvPr>
        </p:nvSpPr>
        <p:spPr>
          <a:xfrm>
            <a:off x="4846319" y="753906"/>
            <a:ext cx="6554001" cy="5771371"/>
          </a:xfrm>
        </p:spPr>
        <p:txBody>
          <a:bodyPr>
            <a:normAutofit/>
          </a:bodyPr>
          <a:lstStyle/>
          <a:p>
            <a:r>
              <a:rPr lang="en-US" sz="2200" dirty="0"/>
              <a:t>Majority of committee members must be industry and/or employer representatives</a:t>
            </a:r>
          </a:p>
          <a:p>
            <a:r>
              <a:rPr lang="en-US" sz="2200" dirty="0"/>
              <a:t>Committee should reflect composition of the community’s businesses:</a:t>
            </a:r>
          </a:p>
          <a:p>
            <a:pPr lvl="1"/>
            <a:r>
              <a:rPr lang="en-US" sz="2000" dirty="0"/>
              <a:t>Small, medium, and large companies</a:t>
            </a:r>
          </a:p>
          <a:p>
            <a:pPr lvl="1"/>
            <a:r>
              <a:rPr lang="en-US" sz="2000" dirty="0"/>
              <a:t>Technicians, supervisors, and management</a:t>
            </a:r>
          </a:p>
          <a:p>
            <a:pPr lvl="1"/>
            <a:r>
              <a:rPr lang="en-US" sz="2000" dirty="0"/>
              <a:t>Ethnicity and gender – reflective of the diverse student body</a:t>
            </a:r>
          </a:p>
          <a:p>
            <a:r>
              <a:rPr lang="en-US" sz="2200" dirty="0"/>
              <a:t>What are the cultural norms of the industry that prevent inclusion of a diverse workforce?</a:t>
            </a:r>
          </a:p>
          <a:p>
            <a:r>
              <a:rPr lang="en-US" sz="2200" dirty="0"/>
              <a:t>Assess programs through a DEI lens</a:t>
            </a:r>
          </a:p>
        </p:txBody>
      </p:sp>
    </p:spTree>
    <p:extLst>
      <p:ext uri="{BB962C8B-B14F-4D97-AF65-F5344CB8AC3E}">
        <p14:creationId xmlns:p14="http://schemas.microsoft.com/office/powerpoint/2010/main" val="404660652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F2384527AC44B81CCC1715BA50720" ma:contentTypeVersion="12" ma:contentTypeDescription="Create a new document." ma:contentTypeScope="" ma:versionID="47256b032f9d742310069d9a93ef929b">
  <xsd:schema xmlns:xsd="http://www.w3.org/2001/XMLSchema" xmlns:xs="http://www.w3.org/2001/XMLSchema" xmlns:p="http://schemas.microsoft.com/office/2006/metadata/properties" xmlns:ns2="d8a15690-e5f8-4c8c-aea7-bd1967edc6fa" xmlns:ns3="9119ec09-831c-49c0-83b0-9fffab9a3599" targetNamespace="http://schemas.microsoft.com/office/2006/metadata/properties" ma:root="true" ma:fieldsID="a99952af050e2def6bd2d426af8daeee" ns2:_="" ns3:_="">
    <xsd:import namespace="d8a15690-e5f8-4c8c-aea7-bd1967edc6fa"/>
    <xsd:import namespace="9119ec09-831c-49c0-83b0-9fffab9a359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15690-e5f8-4c8c-aea7-bd1967edc6f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19ec09-831c-49c0-83b0-9fffab9a359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59ACBC-E129-4F3B-A6B8-FA1C3F35E094}">
  <ds:schemaRefs>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http://purl.org/dc/dcmitype/"/>
    <ds:schemaRef ds:uri="http://www.w3.org/XML/1998/namespace"/>
    <ds:schemaRef ds:uri="9119ec09-831c-49c0-83b0-9fffab9a3599"/>
    <ds:schemaRef ds:uri="d8a15690-e5f8-4c8c-aea7-bd1967edc6fa"/>
    <ds:schemaRef ds:uri="http://schemas.microsoft.com/office/2006/metadata/properties"/>
  </ds:schemaRefs>
</ds:datastoreItem>
</file>

<file path=customXml/itemProps2.xml><?xml version="1.0" encoding="utf-8"?>
<ds:datastoreItem xmlns:ds="http://schemas.openxmlformats.org/officeDocument/2006/customXml" ds:itemID="{D80E0D00-E524-483D-A44D-0BAA49EDDC61}">
  <ds:schemaRefs>
    <ds:schemaRef ds:uri="http://schemas.microsoft.com/sharepoint/v3/contenttype/forms"/>
  </ds:schemaRefs>
</ds:datastoreItem>
</file>

<file path=customXml/itemProps3.xml><?xml version="1.0" encoding="utf-8"?>
<ds:datastoreItem xmlns:ds="http://schemas.openxmlformats.org/officeDocument/2006/customXml" ds:itemID="{19ADFAA3-01FE-4FB8-B076-B27BAC400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15690-e5f8-4c8c-aea7-bd1967edc6fa"/>
    <ds:schemaRef ds:uri="9119ec09-831c-49c0-83b0-9fffab9a35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TM16401371[[fn=Atlas]]</Template>
  <TotalTime>2919</TotalTime>
  <Words>1594</Words>
  <Application>Microsoft Office PowerPoint</Application>
  <PresentationFormat>Widescreen</PresentationFormat>
  <Paragraphs>200</Paragraphs>
  <Slides>24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Rockwell</vt:lpstr>
      <vt:lpstr>Wingdings</vt:lpstr>
      <vt:lpstr>Atlas</vt:lpstr>
      <vt:lpstr>CTE Program Alignment and Design for Equity, Access, and Flexibility</vt:lpstr>
      <vt:lpstr>Teaching from an Inclusion Lens</vt:lpstr>
      <vt:lpstr>Academic Goals</vt:lpstr>
      <vt:lpstr>Job Skills </vt:lpstr>
      <vt:lpstr>Transition to the Work Environment</vt:lpstr>
      <vt:lpstr>Industry Advisory Committees are needed to:</vt:lpstr>
      <vt:lpstr>Advisory Committee Formation</vt:lpstr>
      <vt:lpstr>Advisory Committee Representation</vt:lpstr>
      <vt:lpstr>DEI Considerations</vt:lpstr>
      <vt:lpstr>Role of the Advisory Committee</vt:lpstr>
      <vt:lpstr>Requirements</vt:lpstr>
      <vt:lpstr>Functions</vt:lpstr>
      <vt:lpstr>Faculty Role – Look through a DEI lens</vt:lpstr>
      <vt:lpstr>CTE Curriculum Responsiveness and Alignment:</vt:lpstr>
      <vt:lpstr>California CTE and Workforce Need</vt:lpstr>
      <vt:lpstr>Academic, CTE &amp; Guided Pathways</vt:lpstr>
      <vt:lpstr>Considerations for Curriculum Design</vt:lpstr>
      <vt:lpstr>Curriculum</vt:lpstr>
      <vt:lpstr>Diversity, Inclusion and Equity</vt:lpstr>
      <vt:lpstr>DEI Considerations in Curriculum Design</vt:lpstr>
      <vt:lpstr>CTE Paradigm Shift</vt:lpstr>
      <vt:lpstr>CTE Paradigm Shift </vt:lpstr>
      <vt:lpstr>Data is an opportunity to engage in a conversation to improve the program</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Committees</dc:title>
  <dc:creator>Tina Recalde</dc:creator>
  <cp:lastModifiedBy>Edie</cp:lastModifiedBy>
  <cp:revision>56</cp:revision>
  <dcterms:created xsi:type="dcterms:W3CDTF">2020-08-12T00:45:16Z</dcterms:created>
  <dcterms:modified xsi:type="dcterms:W3CDTF">2021-07-08T17:30:37Z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0x010100668F2384527AC44B81CCC1715BA50720</vt:lpwstr>
  </property>
</Properties>
</file>