
<file path=[Content_Types].xml><?xml version="1.0" encoding="utf-8"?>
<Types xmlns="http://schemas.openxmlformats.org/package/2006/content-types">
  <Default Extension="xml" ContentType="application/xml"/>
  <Default Extension="jpeg" ContentType="image/jpeg"/>
  <Default Extension="tmp"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9" autoAdjust="0"/>
    <p:restoredTop sz="94660"/>
  </p:normalViewPr>
  <p:slideViewPr>
    <p:cSldViewPr snapToGrid="0">
      <p:cViewPr varScale="1">
        <p:scale>
          <a:sx n="63" d="100"/>
          <a:sy n="63" d="100"/>
        </p:scale>
        <p:origin x="3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1"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385716-F5CF-4F89-ADCF-50E97C68AA95}"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89A5F-DE2B-428F-8EC1-B871E54649E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855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385716-F5CF-4F89-ADCF-50E97C68AA95}"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356832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385716-F5CF-4F89-ADCF-50E97C68AA95}"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17584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385716-F5CF-4F89-ADCF-50E97C68AA95}"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322454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385716-F5CF-4F89-ADCF-50E97C68AA95}"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89A5F-DE2B-428F-8EC1-B871E54649E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5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385716-F5CF-4F89-ADCF-50E97C68AA95}"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267222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385716-F5CF-4F89-ADCF-50E97C68AA95}" type="datetimeFigureOut">
              <a:rPr lang="en-US" smtClean="0"/>
              <a:t>5/4/17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107676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385716-F5CF-4F89-ADCF-50E97C68AA95}" type="datetimeFigureOut">
              <a:rPr lang="en-US" smtClean="0"/>
              <a:t>5/4/17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294710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0385716-F5CF-4F89-ADCF-50E97C68AA95}" type="datetimeFigureOut">
              <a:rPr lang="en-US" smtClean="0"/>
              <a:t>5/4/17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293552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0385716-F5CF-4F89-ADCF-50E97C68AA95}" type="datetimeFigureOut">
              <a:rPr lang="en-US" smtClean="0"/>
              <a:t>5/4/17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5789A5F-DE2B-428F-8EC1-B871E54649E0}" type="slidenum">
              <a:rPr lang="en-US" smtClean="0"/>
              <a:t>‹#›</a:t>
            </a:fld>
            <a:endParaRPr lang="en-US"/>
          </a:p>
        </p:txBody>
      </p:sp>
    </p:spTree>
    <p:extLst>
      <p:ext uri="{BB962C8B-B14F-4D97-AF65-F5344CB8AC3E}">
        <p14:creationId xmlns:p14="http://schemas.microsoft.com/office/powerpoint/2010/main" val="215934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385716-F5CF-4F89-ADCF-50E97C68AA95}"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89A5F-DE2B-428F-8EC1-B871E54649E0}" type="slidenum">
              <a:rPr lang="en-US" smtClean="0"/>
              <a:t>‹#›</a:t>
            </a:fld>
            <a:endParaRPr lang="en-US"/>
          </a:p>
        </p:txBody>
      </p:sp>
    </p:spTree>
    <p:extLst>
      <p:ext uri="{BB962C8B-B14F-4D97-AF65-F5344CB8AC3E}">
        <p14:creationId xmlns:p14="http://schemas.microsoft.com/office/powerpoint/2010/main" val="5034178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0385716-F5CF-4F89-ADCF-50E97C68AA95}" type="datetimeFigureOut">
              <a:rPr lang="en-US" smtClean="0"/>
              <a:t>5/4/17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5789A5F-DE2B-428F-8EC1-B871E54649E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443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m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m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81942"/>
            <a:ext cx="9144000" cy="1645537"/>
          </a:xfrm>
        </p:spPr>
        <p:txBody>
          <a:bodyPr>
            <a:normAutofit fontScale="90000"/>
          </a:bodyPr>
          <a:lstStyle/>
          <a:p>
            <a:pPr algn="ctr"/>
            <a:r>
              <a:rPr lang="en-US" dirty="0"/>
              <a:t>Moving from Non Credit to Credit/Articulation</a:t>
            </a:r>
          </a:p>
        </p:txBody>
      </p:sp>
      <p:pic>
        <p:nvPicPr>
          <p:cNvPr id="1026" name="Picture 2" descr="http://www.sdccd.edu/docs/logos/DO%20logos/SDCCD_horizontalwithcolleges_co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13" y="201881"/>
            <a:ext cx="11957773" cy="1877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28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Mission Statement</a:t>
            </a:r>
          </a:p>
        </p:txBody>
      </p:sp>
      <p:sp>
        <p:nvSpPr>
          <p:cNvPr id="3" name="Content Placeholder 2"/>
          <p:cNvSpPr>
            <a:spLocks noGrp="1"/>
          </p:cNvSpPr>
          <p:nvPr>
            <p:ph idx="1"/>
          </p:nvPr>
        </p:nvSpPr>
        <p:spPr/>
        <p:txBody>
          <a:bodyPr>
            <a:normAutofit/>
          </a:bodyPr>
          <a:lstStyle/>
          <a:p>
            <a:pPr marL="0" indent="0" algn="ctr">
              <a:lnSpc>
                <a:spcPct val="150000"/>
              </a:lnSpc>
              <a:buNone/>
            </a:pPr>
            <a:r>
              <a:rPr lang="en-US" sz="2800" dirty="0"/>
              <a:t>The goal of the Continuing Education (CE) Credit by Exam Program is to develop and maintain agreements between the college campuses and CE that allow students to earn college credit by successfully completing Continuing Education Career Technical Education (CTE) courses. </a:t>
            </a:r>
          </a:p>
        </p:txBody>
      </p:sp>
    </p:spTree>
    <p:extLst>
      <p:ext uri="{BB962C8B-B14F-4D97-AF65-F5344CB8AC3E}">
        <p14:creationId xmlns:p14="http://schemas.microsoft.com/office/powerpoint/2010/main" val="25351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Credit-by-Exam Process</a:t>
            </a:r>
          </a:p>
        </p:txBody>
      </p:sp>
      <p:pic>
        <p:nvPicPr>
          <p:cNvPr id="9" name="Content Placeholder 8"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846263"/>
            <a:ext cx="10241280" cy="4495160"/>
          </a:xfrm>
        </p:spPr>
      </p:pic>
    </p:spTree>
    <p:extLst>
      <p:ext uri="{BB962C8B-B14F-4D97-AF65-F5344CB8AC3E}">
        <p14:creationId xmlns:p14="http://schemas.microsoft.com/office/powerpoint/2010/main" val="107162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Current Noncredit to Credit Classes</a:t>
            </a:r>
          </a:p>
        </p:txBody>
      </p:sp>
      <p:pic>
        <p:nvPicPr>
          <p:cNvPr id="5" name="Content Placeholder 4" descr="Screen Clipping"/>
          <p:cNvPicPr>
            <a:picLocks noGrp="1" noChangeAspect="1"/>
          </p:cNvPicPr>
          <p:nvPr>
            <p:ph idx="1"/>
          </p:nvPr>
        </p:nvPicPr>
        <p:blipFill rotWithShape="1">
          <a:blip r:embed="rId2">
            <a:extLst>
              <a:ext uri="{28A0092B-C50C-407E-A947-70E740481C1C}">
                <a14:useLocalDpi xmlns:a14="http://schemas.microsoft.com/office/drawing/2010/main" val="0"/>
              </a:ext>
            </a:extLst>
          </a:blip>
          <a:srcRect l="-81" t="91" r="-81" b="65365"/>
          <a:stretch/>
        </p:blipFill>
        <p:spPr>
          <a:xfrm>
            <a:off x="838200" y="1946362"/>
            <a:ext cx="10569033" cy="2673140"/>
          </a:xfrm>
        </p:spPr>
      </p:pic>
    </p:spTree>
    <p:extLst>
      <p:ext uri="{BB962C8B-B14F-4D97-AF65-F5344CB8AC3E}">
        <p14:creationId xmlns:p14="http://schemas.microsoft.com/office/powerpoint/2010/main" val="209460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Blueprint for Success</a:t>
            </a:r>
          </a:p>
        </p:txBody>
      </p:sp>
      <p:sp>
        <p:nvSpPr>
          <p:cNvPr id="3" name="Content Placeholder 2"/>
          <p:cNvSpPr>
            <a:spLocks noGrp="1"/>
          </p:cNvSpPr>
          <p:nvPr>
            <p:ph sz="half" idx="1"/>
          </p:nvPr>
        </p:nvSpPr>
        <p:spPr/>
        <p:txBody>
          <a:bodyPr>
            <a:normAutofit/>
          </a:bodyPr>
          <a:lstStyle/>
          <a:p>
            <a:pPr algn="ctr"/>
            <a:endParaRPr lang="en-US" sz="2800" dirty="0"/>
          </a:p>
          <a:p>
            <a:r>
              <a:rPr lang="en-US" sz="2800" dirty="0"/>
              <a:t>Communication and collaboration</a:t>
            </a:r>
          </a:p>
          <a:p>
            <a:r>
              <a:rPr lang="en-US" sz="2800" dirty="0"/>
              <a:t>Clear definition of goals and outcomes</a:t>
            </a:r>
          </a:p>
          <a:p>
            <a:r>
              <a:rPr lang="en-US" sz="2800" dirty="0"/>
              <a:t>Developing an agreement and next steps</a:t>
            </a:r>
          </a:p>
          <a:p>
            <a:pPr algn="ctr"/>
            <a:endParaRPr lang="en-US" sz="2800" dirty="0"/>
          </a:p>
        </p:txBody>
      </p:sp>
      <p:sp>
        <p:nvSpPr>
          <p:cNvPr id="4" name="Content Placeholder 3"/>
          <p:cNvSpPr>
            <a:spLocks noGrp="1"/>
          </p:cNvSpPr>
          <p:nvPr>
            <p:ph sz="half" idx="2"/>
          </p:nvPr>
        </p:nvSpPr>
        <p:spPr/>
        <p:txBody>
          <a:bodyPr>
            <a:normAutofit/>
          </a:bodyPr>
          <a:lstStyle/>
          <a:p>
            <a:endParaRPr lang="en-US" sz="2800" dirty="0"/>
          </a:p>
          <a:p>
            <a:r>
              <a:rPr lang="en-US" sz="2800" dirty="0"/>
              <a:t>Assembling the appropriate  team</a:t>
            </a:r>
          </a:p>
          <a:p>
            <a:r>
              <a:rPr lang="en-US" sz="2800" dirty="0"/>
              <a:t>Identifying content, SLOs, measurement methods</a:t>
            </a:r>
          </a:p>
          <a:p>
            <a:r>
              <a:rPr lang="en-US" sz="2800" dirty="0"/>
              <a:t>Establish review process</a:t>
            </a:r>
          </a:p>
          <a:p>
            <a:pPr marL="0" indent="0">
              <a:buNone/>
            </a:pPr>
            <a:endParaRPr lang="en-US" sz="2800" dirty="0"/>
          </a:p>
        </p:txBody>
      </p:sp>
    </p:spTree>
    <p:extLst>
      <p:ext uri="{BB962C8B-B14F-4D97-AF65-F5344CB8AC3E}">
        <p14:creationId xmlns:p14="http://schemas.microsoft.com/office/powerpoint/2010/main" val="201475269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103</TotalTime>
  <Words>92</Words>
  <Application>Microsoft Macintosh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Moving from Non Credit to Credit/Articulation</vt:lpstr>
      <vt:lpstr>Mission Statement</vt:lpstr>
      <vt:lpstr>Credit-by-Exam Process</vt:lpstr>
      <vt:lpstr>Current Noncredit to Credit Classes</vt:lpstr>
      <vt:lpstr>Blueprint for Success</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Community College District</dc:title>
  <dc:creator>Atlas</dc:creator>
  <cp:lastModifiedBy>Lorraine Slattery-Farrell</cp:lastModifiedBy>
  <cp:revision>12</cp:revision>
  <dcterms:created xsi:type="dcterms:W3CDTF">2017-05-03T04:23:15Z</dcterms:created>
  <dcterms:modified xsi:type="dcterms:W3CDTF">2017-05-04T19:02:32Z</dcterms:modified>
</cp:coreProperties>
</file>