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handoutMasterIdLst>
    <p:handoutMasterId r:id="rId39"/>
  </p:handoutMasterIdLst>
  <p:sldIdLst>
    <p:sldId id="256" r:id="rId2"/>
    <p:sldId id="286" r:id="rId3"/>
    <p:sldId id="294" r:id="rId4"/>
    <p:sldId id="270" r:id="rId5"/>
    <p:sldId id="282" r:id="rId6"/>
    <p:sldId id="283" r:id="rId7"/>
    <p:sldId id="275" r:id="rId8"/>
    <p:sldId id="276" r:id="rId9"/>
    <p:sldId id="279" r:id="rId10"/>
    <p:sldId id="280" r:id="rId11"/>
    <p:sldId id="281" r:id="rId12"/>
    <p:sldId id="258" r:id="rId13"/>
    <p:sldId id="263" r:id="rId14"/>
    <p:sldId id="284" r:id="rId15"/>
    <p:sldId id="295" r:id="rId16"/>
    <p:sldId id="287" r:id="rId17"/>
    <p:sldId id="298" r:id="rId18"/>
    <p:sldId id="310" r:id="rId19"/>
    <p:sldId id="311" r:id="rId20"/>
    <p:sldId id="299" r:id="rId21"/>
    <p:sldId id="300" r:id="rId22"/>
    <p:sldId id="301" r:id="rId23"/>
    <p:sldId id="302" r:id="rId24"/>
    <p:sldId id="303" r:id="rId25"/>
    <p:sldId id="312" r:id="rId26"/>
    <p:sldId id="289" r:id="rId27"/>
    <p:sldId id="290" r:id="rId28"/>
    <p:sldId id="304" r:id="rId29"/>
    <p:sldId id="305" r:id="rId30"/>
    <p:sldId id="306" r:id="rId31"/>
    <p:sldId id="307" r:id="rId32"/>
    <p:sldId id="308" r:id="rId33"/>
    <p:sldId id="309" r:id="rId34"/>
    <p:sldId id="292" r:id="rId35"/>
    <p:sldId id="296" r:id="rId36"/>
    <p:sldId id="293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E0367-8A0A-43A3-A01A-7770E9E7690C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BF49EC-4ACE-49D9-BDD7-167F426D7347}">
      <dgm:prSet phldrT="[Text]" custT="1"/>
      <dgm:spPr/>
      <dgm:t>
        <a:bodyPr/>
        <a:lstStyle/>
        <a:p>
          <a:r>
            <a:rPr lang="en-US" sz="1200" b="1" dirty="0" smtClean="0"/>
            <a:t>Enhance Student Goals Setting</a:t>
          </a:r>
          <a:endParaRPr lang="en-US" sz="1200" b="1" dirty="0"/>
        </a:p>
      </dgm:t>
    </dgm:pt>
    <dgm:pt modelId="{4953816A-D793-4171-8B55-6261F2E492C3}" type="parTrans" cxnId="{7BE6D26C-16C6-4CB7-B589-449034D4CEBF}">
      <dgm:prSet/>
      <dgm:spPr/>
      <dgm:t>
        <a:bodyPr/>
        <a:lstStyle/>
        <a:p>
          <a:endParaRPr lang="en-US"/>
        </a:p>
      </dgm:t>
    </dgm:pt>
    <dgm:pt modelId="{4279A643-C252-4DEF-A2A3-FBD36FA26688}" type="sibTrans" cxnId="{7BE6D26C-16C6-4CB7-B589-449034D4CEBF}">
      <dgm:prSet/>
      <dgm:spPr/>
      <dgm:t>
        <a:bodyPr/>
        <a:lstStyle/>
        <a:p>
          <a:endParaRPr lang="en-US"/>
        </a:p>
      </dgm:t>
    </dgm:pt>
    <dgm:pt modelId="{9209DB83-51FB-45BF-823B-ECD3AB21D791}">
      <dgm:prSet phldrT="[Text]" custT="1"/>
      <dgm:spPr/>
      <dgm:t>
        <a:bodyPr/>
        <a:lstStyle/>
        <a:p>
          <a:r>
            <a:rPr lang="en-US" sz="1200" b="1" dirty="0" smtClean="0"/>
            <a:t>Discover Appropriate Course Selections</a:t>
          </a:r>
          <a:endParaRPr lang="en-US" sz="1200" b="1" dirty="0"/>
        </a:p>
      </dgm:t>
    </dgm:pt>
    <dgm:pt modelId="{D44B0E5B-05DE-48C4-A5D2-4BB409878DB9}" type="parTrans" cxnId="{E2B4211F-5423-417A-84BE-0163BA1FD9D6}">
      <dgm:prSet/>
      <dgm:spPr/>
      <dgm:t>
        <a:bodyPr/>
        <a:lstStyle/>
        <a:p>
          <a:endParaRPr lang="en-US"/>
        </a:p>
      </dgm:t>
    </dgm:pt>
    <dgm:pt modelId="{135F1AF2-0360-4298-AA44-B719EFE6C685}" type="sibTrans" cxnId="{E2B4211F-5423-417A-84BE-0163BA1FD9D6}">
      <dgm:prSet/>
      <dgm:spPr/>
      <dgm:t>
        <a:bodyPr/>
        <a:lstStyle/>
        <a:p>
          <a:endParaRPr lang="en-US"/>
        </a:p>
      </dgm:t>
    </dgm:pt>
    <dgm:pt modelId="{A4549A02-7DC5-4219-A72B-20EFF8A2028A}">
      <dgm:prSet phldrT="[Text]" custT="1"/>
      <dgm:spPr/>
      <dgm:t>
        <a:bodyPr/>
        <a:lstStyle/>
        <a:p>
          <a:r>
            <a:rPr lang="en-US" sz="1100" b="1" dirty="0" smtClean="0"/>
            <a:t>Process of Communication</a:t>
          </a:r>
          <a:endParaRPr lang="en-US" sz="1100" b="1" dirty="0"/>
        </a:p>
      </dgm:t>
    </dgm:pt>
    <dgm:pt modelId="{AF0F5971-A44D-4530-9D2A-F011F7E020DB}" type="parTrans" cxnId="{E8A082DA-D32D-4C5F-874A-68C91747D330}">
      <dgm:prSet/>
      <dgm:spPr/>
      <dgm:t>
        <a:bodyPr/>
        <a:lstStyle/>
        <a:p>
          <a:endParaRPr lang="en-US"/>
        </a:p>
      </dgm:t>
    </dgm:pt>
    <dgm:pt modelId="{65ACE222-F15D-4C4F-9978-055A46A37A00}" type="sibTrans" cxnId="{E8A082DA-D32D-4C5F-874A-68C91747D330}">
      <dgm:prSet/>
      <dgm:spPr/>
      <dgm:t>
        <a:bodyPr/>
        <a:lstStyle/>
        <a:p>
          <a:endParaRPr lang="en-US"/>
        </a:p>
      </dgm:t>
    </dgm:pt>
    <dgm:pt modelId="{232FDFC0-32C0-41DC-BE34-F84FBE7E2CFD}">
      <dgm:prSet phldrT="[Text]" custT="1"/>
      <dgm:spPr/>
      <dgm:t>
        <a:bodyPr/>
        <a:lstStyle/>
        <a:p>
          <a:r>
            <a:rPr lang="en-US" sz="1200" b="1" dirty="0" smtClean="0"/>
            <a:t>Program Guidance and Resource Referrals</a:t>
          </a:r>
          <a:endParaRPr lang="en-US" sz="1200" b="1" dirty="0"/>
        </a:p>
      </dgm:t>
    </dgm:pt>
    <dgm:pt modelId="{CC2D492A-60E8-4365-A62B-446DD238F52B}" type="parTrans" cxnId="{2D9C26E6-CCA8-43A5-BAEE-AD2FAE1FAC2B}">
      <dgm:prSet/>
      <dgm:spPr/>
      <dgm:t>
        <a:bodyPr/>
        <a:lstStyle/>
        <a:p>
          <a:endParaRPr lang="en-US"/>
        </a:p>
      </dgm:t>
    </dgm:pt>
    <dgm:pt modelId="{52E534DB-E4E2-47C5-AA9D-B0B2F0DA2ED5}" type="sibTrans" cxnId="{2D9C26E6-CCA8-43A5-BAEE-AD2FAE1FAC2B}">
      <dgm:prSet/>
      <dgm:spPr/>
      <dgm:t>
        <a:bodyPr/>
        <a:lstStyle/>
        <a:p>
          <a:endParaRPr lang="en-US"/>
        </a:p>
      </dgm:t>
    </dgm:pt>
    <dgm:pt modelId="{7EC87201-A0FD-4FB1-8592-2832DFCA12E8}" type="pres">
      <dgm:prSet presAssocID="{E8DE0367-8A0A-43A3-A01A-7770E9E7690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87291-639B-485D-AE09-FD773770DE2E}" type="pres">
      <dgm:prSet presAssocID="{E8DE0367-8A0A-43A3-A01A-7770E9E7690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BAC42-CF26-4873-8251-96EB323CAD1B}" type="pres">
      <dgm:prSet presAssocID="{E8DE0367-8A0A-43A3-A01A-7770E9E7690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20B83-736C-4697-B489-8294D9B151CF}" type="pres">
      <dgm:prSet presAssocID="{E8DE0367-8A0A-43A3-A01A-7770E9E7690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5BE11-932B-4550-917E-B062CD4C3833}" type="pres">
      <dgm:prSet presAssocID="{E8DE0367-8A0A-43A3-A01A-7770E9E7690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A082DA-D32D-4C5F-874A-68C91747D330}" srcId="{E8DE0367-8A0A-43A3-A01A-7770E9E7690C}" destId="{A4549A02-7DC5-4219-A72B-20EFF8A2028A}" srcOrd="2" destOrd="0" parTransId="{AF0F5971-A44D-4530-9D2A-F011F7E020DB}" sibTransId="{65ACE222-F15D-4C4F-9978-055A46A37A00}"/>
    <dgm:cxn modelId="{3F9AD9BB-782D-4582-8EAC-4A6A36DF9518}" type="presOf" srcId="{232FDFC0-32C0-41DC-BE34-F84FBE7E2CFD}" destId="{D7F5BE11-932B-4550-917E-B062CD4C3833}" srcOrd="0" destOrd="0" presId="urn:microsoft.com/office/officeart/2005/8/layout/pyramid4"/>
    <dgm:cxn modelId="{0FEC5B5D-D199-40CF-8125-B98A2DE80658}" type="presOf" srcId="{A4549A02-7DC5-4219-A72B-20EFF8A2028A}" destId="{61F20B83-736C-4697-B489-8294D9B151CF}" srcOrd="0" destOrd="0" presId="urn:microsoft.com/office/officeart/2005/8/layout/pyramid4"/>
    <dgm:cxn modelId="{E2B4211F-5423-417A-84BE-0163BA1FD9D6}" srcId="{E8DE0367-8A0A-43A3-A01A-7770E9E7690C}" destId="{9209DB83-51FB-45BF-823B-ECD3AB21D791}" srcOrd="1" destOrd="0" parTransId="{D44B0E5B-05DE-48C4-A5D2-4BB409878DB9}" sibTransId="{135F1AF2-0360-4298-AA44-B719EFE6C685}"/>
    <dgm:cxn modelId="{07991FCC-B6D9-4D1E-BEB2-B6115F3BDA39}" type="presOf" srcId="{9209DB83-51FB-45BF-823B-ECD3AB21D791}" destId="{F42BAC42-CF26-4873-8251-96EB323CAD1B}" srcOrd="0" destOrd="0" presId="urn:microsoft.com/office/officeart/2005/8/layout/pyramid4"/>
    <dgm:cxn modelId="{7BE6D26C-16C6-4CB7-B589-449034D4CEBF}" srcId="{E8DE0367-8A0A-43A3-A01A-7770E9E7690C}" destId="{0ABF49EC-4ACE-49D9-BDD7-167F426D7347}" srcOrd="0" destOrd="0" parTransId="{4953816A-D793-4171-8B55-6261F2E492C3}" sibTransId="{4279A643-C252-4DEF-A2A3-FBD36FA26688}"/>
    <dgm:cxn modelId="{DAA09BD2-0A4E-4FFF-BBB6-49A39197A448}" type="presOf" srcId="{E8DE0367-8A0A-43A3-A01A-7770E9E7690C}" destId="{7EC87201-A0FD-4FB1-8592-2832DFCA12E8}" srcOrd="0" destOrd="0" presId="urn:microsoft.com/office/officeart/2005/8/layout/pyramid4"/>
    <dgm:cxn modelId="{05D15002-1D02-4309-9081-0C5FE997CEE4}" type="presOf" srcId="{0ABF49EC-4ACE-49D9-BDD7-167F426D7347}" destId="{76487291-639B-485D-AE09-FD773770DE2E}" srcOrd="0" destOrd="0" presId="urn:microsoft.com/office/officeart/2005/8/layout/pyramid4"/>
    <dgm:cxn modelId="{2D9C26E6-CCA8-43A5-BAEE-AD2FAE1FAC2B}" srcId="{E8DE0367-8A0A-43A3-A01A-7770E9E7690C}" destId="{232FDFC0-32C0-41DC-BE34-F84FBE7E2CFD}" srcOrd="3" destOrd="0" parTransId="{CC2D492A-60E8-4365-A62B-446DD238F52B}" sibTransId="{52E534DB-E4E2-47C5-AA9D-B0B2F0DA2ED5}"/>
    <dgm:cxn modelId="{9F30FBA9-AE5C-41B0-9466-6261609CEF48}" type="presParOf" srcId="{7EC87201-A0FD-4FB1-8592-2832DFCA12E8}" destId="{76487291-639B-485D-AE09-FD773770DE2E}" srcOrd="0" destOrd="0" presId="urn:microsoft.com/office/officeart/2005/8/layout/pyramid4"/>
    <dgm:cxn modelId="{AC9ADAB2-D1CF-4373-9C4D-C07BA3E84113}" type="presParOf" srcId="{7EC87201-A0FD-4FB1-8592-2832DFCA12E8}" destId="{F42BAC42-CF26-4873-8251-96EB323CAD1B}" srcOrd="1" destOrd="0" presId="urn:microsoft.com/office/officeart/2005/8/layout/pyramid4"/>
    <dgm:cxn modelId="{F8503249-ED7B-45E5-8E0C-A4B468730F73}" type="presParOf" srcId="{7EC87201-A0FD-4FB1-8592-2832DFCA12E8}" destId="{61F20B83-736C-4697-B489-8294D9B151CF}" srcOrd="2" destOrd="0" presId="urn:microsoft.com/office/officeart/2005/8/layout/pyramid4"/>
    <dgm:cxn modelId="{B3C96741-BE27-468F-A95A-7D2EA15C65EF}" type="presParOf" srcId="{7EC87201-A0FD-4FB1-8592-2832DFCA12E8}" destId="{D7F5BE11-932B-4550-917E-B062CD4C383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069D55-9204-407D-BE73-AB6F2AB0006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08C4A-1232-444B-9F7C-68AC721B0BFF}">
      <dgm:prSet phldrT="[Text]"/>
      <dgm:spPr/>
      <dgm:t>
        <a:bodyPr/>
        <a:lstStyle/>
        <a:p>
          <a:r>
            <a:rPr lang="en-US" b="1" dirty="0" smtClean="0"/>
            <a:t>Balancing All Other Institutional Needs</a:t>
          </a:r>
          <a:endParaRPr lang="en-US" b="1" dirty="0"/>
        </a:p>
      </dgm:t>
    </dgm:pt>
    <dgm:pt modelId="{D5676C4C-CBA8-4314-84CC-942E2B1F7868}" type="parTrans" cxnId="{96391903-7E97-4070-9D3D-D61BB6C94FB5}">
      <dgm:prSet/>
      <dgm:spPr/>
      <dgm:t>
        <a:bodyPr/>
        <a:lstStyle/>
        <a:p>
          <a:endParaRPr lang="en-US"/>
        </a:p>
      </dgm:t>
    </dgm:pt>
    <dgm:pt modelId="{7E355C9C-7AE9-433A-92EF-DB6765E70F30}" type="sibTrans" cxnId="{96391903-7E97-4070-9D3D-D61BB6C94FB5}">
      <dgm:prSet/>
      <dgm:spPr/>
      <dgm:t>
        <a:bodyPr/>
        <a:lstStyle/>
        <a:p>
          <a:endParaRPr lang="en-US"/>
        </a:p>
      </dgm:t>
    </dgm:pt>
    <dgm:pt modelId="{B905A505-B0FB-4359-A312-790AE9D3CFB3}">
      <dgm:prSet phldrT="[Text]"/>
      <dgm:spPr/>
      <dgm:t>
        <a:bodyPr/>
        <a:lstStyle/>
        <a:p>
          <a:r>
            <a:rPr lang="en-US" b="1" dirty="0" smtClean="0"/>
            <a:t>Student Recruitment</a:t>
          </a:r>
          <a:endParaRPr lang="en-US" b="1" dirty="0"/>
        </a:p>
      </dgm:t>
    </dgm:pt>
    <dgm:pt modelId="{262266BD-A63B-4D7B-A952-F1E35248DAFF}" type="parTrans" cxnId="{5517E271-6D4C-490D-AEF4-3FAA691D4142}">
      <dgm:prSet/>
      <dgm:spPr/>
      <dgm:t>
        <a:bodyPr/>
        <a:lstStyle/>
        <a:p>
          <a:endParaRPr lang="en-US"/>
        </a:p>
      </dgm:t>
    </dgm:pt>
    <dgm:pt modelId="{F9CE55A2-B8A4-4459-BF6E-02FE1B24EA00}" type="sibTrans" cxnId="{5517E271-6D4C-490D-AEF4-3FAA691D4142}">
      <dgm:prSet/>
      <dgm:spPr/>
      <dgm:t>
        <a:bodyPr/>
        <a:lstStyle/>
        <a:p>
          <a:endParaRPr lang="en-US"/>
        </a:p>
      </dgm:t>
    </dgm:pt>
    <dgm:pt modelId="{CE36535D-DB38-42A3-B8A3-D8070EED22F6}">
      <dgm:prSet phldrT="[Text]"/>
      <dgm:spPr/>
      <dgm:t>
        <a:bodyPr/>
        <a:lstStyle/>
        <a:p>
          <a:r>
            <a:rPr lang="en-US" b="1" dirty="0" smtClean="0"/>
            <a:t>Gaining Student Trust</a:t>
          </a:r>
          <a:endParaRPr lang="en-US" b="1" dirty="0"/>
        </a:p>
      </dgm:t>
    </dgm:pt>
    <dgm:pt modelId="{04C6B5D9-4CB2-48FB-BCA2-81DA870F71E4}" type="parTrans" cxnId="{9920FA61-29B1-4F82-903F-9FF8E638774A}">
      <dgm:prSet/>
      <dgm:spPr/>
      <dgm:t>
        <a:bodyPr/>
        <a:lstStyle/>
        <a:p>
          <a:endParaRPr lang="en-US"/>
        </a:p>
      </dgm:t>
    </dgm:pt>
    <dgm:pt modelId="{A5C480E0-92CA-4731-A5F8-9C1F21BF3250}" type="sibTrans" cxnId="{9920FA61-29B1-4F82-903F-9FF8E638774A}">
      <dgm:prSet/>
      <dgm:spPr/>
      <dgm:t>
        <a:bodyPr/>
        <a:lstStyle/>
        <a:p>
          <a:endParaRPr lang="en-US"/>
        </a:p>
      </dgm:t>
    </dgm:pt>
    <dgm:pt modelId="{5FEB5A07-FCC4-4485-8029-5CF0BE91856A}">
      <dgm:prSet phldrT="[Text]"/>
      <dgm:spPr/>
      <dgm:t>
        <a:bodyPr/>
        <a:lstStyle/>
        <a:p>
          <a:r>
            <a:rPr lang="en-US" b="1" dirty="0" smtClean="0"/>
            <a:t>Selling the Program</a:t>
          </a:r>
          <a:endParaRPr lang="en-US" b="1" dirty="0"/>
        </a:p>
      </dgm:t>
    </dgm:pt>
    <dgm:pt modelId="{BEF097F8-D919-4B4F-992C-A3AFF1CD23CA}" type="parTrans" cxnId="{602E3D9B-4D9E-4ED2-BFA3-D8B8A1559780}">
      <dgm:prSet/>
      <dgm:spPr/>
      <dgm:t>
        <a:bodyPr/>
        <a:lstStyle/>
        <a:p>
          <a:endParaRPr lang="en-US"/>
        </a:p>
      </dgm:t>
    </dgm:pt>
    <dgm:pt modelId="{A4FDA1D5-9E72-402D-9A82-79CAA85C480F}" type="sibTrans" cxnId="{602E3D9B-4D9E-4ED2-BFA3-D8B8A1559780}">
      <dgm:prSet/>
      <dgm:spPr/>
      <dgm:t>
        <a:bodyPr/>
        <a:lstStyle/>
        <a:p>
          <a:endParaRPr lang="en-US"/>
        </a:p>
      </dgm:t>
    </dgm:pt>
    <dgm:pt modelId="{AE3135C2-37E0-4912-AAAA-3DE234794DB5}">
      <dgm:prSet phldrT="[Text]"/>
      <dgm:spPr/>
      <dgm:t>
        <a:bodyPr/>
        <a:lstStyle/>
        <a:p>
          <a:r>
            <a:rPr lang="en-US" b="1" dirty="0" smtClean="0"/>
            <a:t>Program Marketing</a:t>
          </a:r>
          <a:endParaRPr lang="en-US" b="1" dirty="0"/>
        </a:p>
      </dgm:t>
    </dgm:pt>
    <dgm:pt modelId="{83DA6CC0-10A9-433A-9ADA-DAE953CE4BA0}" type="parTrans" cxnId="{E0DE6D12-92BF-4BD8-B5A4-FAA93547D4B4}">
      <dgm:prSet/>
      <dgm:spPr/>
      <dgm:t>
        <a:bodyPr/>
        <a:lstStyle/>
        <a:p>
          <a:endParaRPr lang="en-US"/>
        </a:p>
      </dgm:t>
    </dgm:pt>
    <dgm:pt modelId="{3C0D0F2E-4CBB-4323-9C3A-FA28F7CD8D99}" type="sibTrans" cxnId="{E0DE6D12-92BF-4BD8-B5A4-FAA93547D4B4}">
      <dgm:prSet/>
      <dgm:spPr/>
      <dgm:t>
        <a:bodyPr/>
        <a:lstStyle/>
        <a:p>
          <a:endParaRPr lang="en-US"/>
        </a:p>
      </dgm:t>
    </dgm:pt>
    <dgm:pt modelId="{A63B640B-819E-4BBA-9AE2-184545B130A8}">
      <dgm:prSet phldrT="[Text]"/>
      <dgm:spPr/>
      <dgm:t>
        <a:bodyPr/>
        <a:lstStyle/>
        <a:p>
          <a:r>
            <a:rPr lang="en-US" b="1" dirty="0" smtClean="0"/>
            <a:t>Continued Funding</a:t>
          </a:r>
          <a:endParaRPr lang="en-US" b="1" dirty="0"/>
        </a:p>
      </dgm:t>
    </dgm:pt>
    <dgm:pt modelId="{4294A2EC-42D3-4296-B422-7C714FE4B6A0}" type="parTrans" cxnId="{ABB10BAF-60CD-4612-B98A-093A2C5ED4C0}">
      <dgm:prSet/>
      <dgm:spPr/>
      <dgm:t>
        <a:bodyPr/>
        <a:lstStyle/>
        <a:p>
          <a:endParaRPr lang="en-US"/>
        </a:p>
      </dgm:t>
    </dgm:pt>
    <dgm:pt modelId="{FE86DECD-6882-4CAF-AA46-CB3BF11299FF}" type="sibTrans" cxnId="{ABB10BAF-60CD-4612-B98A-093A2C5ED4C0}">
      <dgm:prSet/>
      <dgm:spPr/>
      <dgm:t>
        <a:bodyPr/>
        <a:lstStyle/>
        <a:p>
          <a:endParaRPr lang="en-US"/>
        </a:p>
      </dgm:t>
    </dgm:pt>
    <dgm:pt modelId="{208974DF-90EF-4C7E-A217-9FD6E0DE9B9F}">
      <dgm:prSet phldrT="[Text]"/>
      <dgm:spPr/>
      <dgm:t>
        <a:bodyPr/>
        <a:lstStyle/>
        <a:p>
          <a:r>
            <a:rPr lang="en-US" b="1" dirty="0" smtClean="0"/>
            <a:t>Institutional</a:t>
          </a:r>
        </a:p>
        <a:p>
          <a:r>
            <a:rPr lang="en-US" b="1" dirty="0" smtClean="0"/>
            <a:t>Buy-in</a:t>
          </a:r>
        </a:p>
      </dgm:t>
    </dgm:pt>
    <dgm:pt modelId="{F435F8A3-3F4D-49D2-BA97-F32541227C1C}" type="parTrans" cxnId="{0D4A7E82-2D56-41B7-BAB3-DC5608DA02CA}">
      <dgm:prSet/>
      <dgm:spPr/>
      <dgm:t>
        <a:bodyPr/>
        <a:lstStyle/>
        <a:p>
          <a:endParaRPr lang="en-US"/>
        </a:p>
      </dgm:t>
    </dgm:pt>
    <dgm:pt modelId="{81B0DD81-443B-4DF7-9959-5D2E1EEB49B2}" type="sibTrans" cxnId="{0D4A7E82-2D56-41B7-BAB3-DC5608DA02CA}">
      <dgm:prSet/>
      <dgm:spPr/>
      <dgm:t>
        <a:bodyPr/>
        <a:lstStyle/>
        <a:p>
          <a:endParaRPr lang="en-US"/>
        </a:p>
      </dgm:t>
    </dgm:pt>
    <dgm:pt modelId="{C7AE4C26-BFB0-4218-9932-3008B9C7F18F}" type="pres">
      <dgm:prSet presAssocID="{BD069D55-9204-407D-BE73-AB6F2AB000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DBAC38-B76F-4A6A-A8F8-87074ABDCA46}" type="pres">
      <dgm:prSet presAssocID="{B5908C4A-1232-444B-9F7C-68AC721B0BF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021544-A6A9-4480-AF91-4577652F04A3}" type="pres">
      <dgm:prSet presAssocID="{B905A505-B0FB-4359-A312-790AE9D3CFB3}" presName="Accent1" presStyleCnt="0"/>
      <dgm:spPr/>
    </dgm:pt>
    <dgm:pt modelId="{2B5A3EDA-4018-49D8-B976-289B3C5DA309}" type="pres">
      <dgm:prSet presAssocID="{B905A505-B0FB-4359-A312-790AE9D3CFB3}" presName="Accent" presStyleLbl="bgShp" presStyleIdx="0" presStyleCnt="6"/>
      <dgm:spPr/>
    </dgm:pt>
    <dgm:pt modelId="{7E7220F3-62F1-472D-9E55-3F440C879A91}" type="pres">
      <dgm:prSet presAssocID="{B905A505-B0FB-4359-A312-790AE9D3CFB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57F3A-75DA-40F4-8DB4-EC77B62086E8}" type="pres">
      <dgm:prSet presAssocID="{CE36535D-DB38-42A3-B8A3-D8070EED22F6}" presName="Accent2" presStyleCnt="0"/>
      <dgm:spPr/>
    </dgm:pt>
    <dgm:pt modelId="{A8938910-D865-4BFE-8E42-8B194489771E}" type="pres">
      <dgm:prSet presAssocID="{CE36535D-DB38-42A3-B8A3-D8070EED22F6}" presName="Accent" presStyleLbl="bgShp" presStyleIdx="1" presStyleCnt="6"/>
      <dgm:spPr/>
    </dgm:pt>
    <dgm:pt modelId="{48DC9082-2B94-461D-B068-B3A9D245454D}" type="pres">
      <dgm:prSet presAssocID="{CE36535D-DB38-42A3-B8A3-D8070EED22F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8A52-E888-4C87-ACBF-63E31B898086}" type="pres">
      <dgm:prSet presAssocID="{5FEB5A07-FCC4-4485-8029-5CF0BE91856A}" presName="Accent3" presStyleCnt="0"/>
      <dgm:spPr/>
    </dgm:pt>
    <dgm:pt modelId="{BF6C06C6-A16E-4EF8-B0EE-8E11A813D9B9}" type="pres">
      <dgm:prSet presAssocID="{5FEB5A07-FCC4-4485-8029-5CF0BE91856A}" presName="Accent" presStyleLbl="bgShp" presStyleIdx="2" presStyleCnt="6"/>
      <dgm:spPr/>
    </dgm:pt>
    <dgm:pt modelId="{D24574B5-3D76-4980-9AD9-FB5CA4F89979}" type="pres">
      <dgm:prSet presAssocID="{5FEB5A07-FCC4-4485-8029-5CF0BE91856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4883A-C8A0-44F3-A381-0FA1C475DD44}" type="pres">
      <dgm:prSet presAssocID="{AE3135C2-37E0-4912-AAAA-3DE234794DB5}" presName="Accent4" presStyleCnt="0"/>
      <dgm:spPr/>
    </dgm:pt>
    <dgm:pt modelId="{81CE5EBE-CADE-466D-8562-F7E1877EC553}" type="pres">
      <dgm:prSet presAssocID="{AE3135C2-37E0-4912-AAAA-3DE234794DB5}" presName="Accent" presStyleLbl="bgShp" presStyleIdx="3" presStyleCnt="6"/>
      <dgm:spPr/>
    </dgm:pt>
    <dgm:pt modelId="{DD95B20C-DC41-4896-96D4-AD12FE704524}" type="pres">
      <dgm:prSet presAssocID="{AE3135C2-37E0-4912-AAAA-3DE234794DB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6B82C-D4F4-4113-B973-60B67E77192D}" type="pres">
      <dgm:prSet presAssocID="{A63B640B-819E-4BBA-9AE2-184545B130A8}" presName="Accent5" presStyleCnt="0"/>
      <dgm:spPr/>
    </dgm:pt>
    <dgm:pt modelId="{3B3D72BB-BFC5-45B6-9974-732B7E742470}" type="pres">
      <dgm:prSet presAssocID="{A63B640B-819E-4BBA-9AE2-184545B130A8}" presName="Accent" presStyleLbl="bgShp" presStyleIdx="4" presStyleCnt="6"/>
      <dgm:spPr/>
    </dgm:pt>
    <dgm:pt modelId="{FF311316-0432-4C3A-809F-7F769B080281}" type="pres">
      <dgm:prSet presAssocID="{A63B640B-819E-4BBA-9AE2-184545B130A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2B1B5-ADEA-4CC7-918F-5C971E1894A8}" type="pres">
      <dgm:prSet presAssocID="{208974DF-90EF-4C7E-A217-9FD6E0DE9B9F}" presName="Accent6" presStyleCnt="0"/>
      <dgm:spPr/>
    </dgm:pt>
    <dgm:pt modelId="{F55813C4-40D2-461B-9B40-E42F45155825}" type="pres">
      <dgm:prSet presAssocID="{208974DF-90EF-4C7E-A217-9FD6E0DE9B9F}" presName="Accent" presStyleLbl="bgShp" presStyleIdx="5" presStyleCnt="6"/>
      <dgm:spPr/>
    </dgm:pt>
    <dgm:pt modelId="{6C11B471-ABE0-4D86-9AEA-0FD311FFDA99}" type="pres">
      <dgm:prSet presAssocID="{208974DF-90EF-4C7E-A217-9FD6E0DE9B9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F4B9D-882D-4DEC-8E07-EE47221F1F0A}" type="presOf" srcId="{B5908C4A-1232-444B-9F7C-68AC721B0BFF}" destId="{1ADBAC38-B76F-4A6A-A8F8-87074ABDCA46}" srcOrd="0" destOrd="0" presId="urn:microsoft.com/office/officeart/2011/layout/HexagonRadial"/>
    <dgm:cxn modelId="{BB8EB938-4BE6-4932-9EE2-81F10DC85619}" type="presOf" srcId="{208974DF-90EF-4C7E-A217-9FD6E0DE9B9F}" destId="{6C11B471-ABE0-4D86-9AEA-0FD311FFDA99}" srcOrd="0" destOrd="0" presId="urn:microsoft.com/office/officeart/2011/layout/HexagonRadial"/>
    <dgm:cxn modelId="{9920FA61-29B1-4F82-903F-9FF8E638774A}" srcId="{B5908C4A-1232-444B-9F7C-68AC721B0BFF}" destId="{CE36535D-DB38-42A3-B8A3-D8070EED22F6}" srcOrd="1" destOrd="0" parTransId="{04C6B5D9-4CB2-48FB-BCA2-81DA870F71E4}" sibTransId="{A5C480E0-92CA-4731-A5F8-9C1F21BF3250}"/>
    <dgm:cxn modelId="{374EE97F-AA44-4F5D-B5E7-F8AF7AD96CCF}" type="presOf" srcId="{5FEB5A07-FCC4-4485-8029-5CF0BE91856A}" destId="{D24574B5-3D76-4980-9AD9-FB5CA4F89979}" srcOrd="0" destOrd="0" presId="urn:microsoft.com/office/officeart/2011/layout/HexagonRadial"/>
    <dgm:cxn modelId="{1DE7DFC0-F660-49B5-A5F6-65BD87EF87CC}" type="presOf" srcId="{A63B640B-819E-4BBA-9AE2-184545B130A8}" destId="{FF311316-0432-4C3A-809F-7F769B080281}" srcOrd="0" destOrd="0" presId="urn:microsoft.com/office/officeart/2011/layout/HexagonRadial"/>
    <dgm:cxn modelId="{602E3D9B-4D9E-4ED2-BFA3-D8B8A1559780}" srcId="{B5908C4A-1232-444B-9F7C-68AC721B0BFF}" destId="{5FEB5A07-FCC4-4485-8029-5CF0BE91856A}" srcOrd="2" destOrd="0" parTransId="{BEF097F8-D919-4B4F-992C-A3AFF1CD23CA}" sibTransId="{A4FDA1D5-9E72-402D-9A82-79CAA85C480F}"/>
    <dgm:cxn modelId="{ABB10BAF-60CD-4612-B98A-093A2C5ED4C0}" srcId="{B5908C4A-1232-444B-9F7C-68AC721B0BFF}" destId="{A63B640B-819E-4BBA-9AE2-184545B130A8}" srcOrd="4" destOrd="0" parTransId="{4294A2EC-42D3-4296-B422-7C714FE4B6A0}" sibTransId="{FE86DECD-6882-4CAF-AA46-CB3BF11299FF}"/>
    <dgm:cxn modelId="{C5AD9CDA-4A1E-4DC7-98BA-19071BEEA22D}" type="presOf" srcId="{AE3135C2-37E0-4912-AAAA-3DE234794DB5}" destId="{DD95B20C-DC41-4896-96D4-AD12FE704524}" srcOrd="0" destOrd="0" presId="urn:microsoft.com/office/officeart/2011/layout/HexagonRadial"/>
    <dgm:cxn modelId="{96391903-7E97-4070-9D3D-D61BB6C94FB5}" srcId="{BD069D55-9204-407D-BE73-AB6F2AB00063}" destId="{B5908C4A-1232-444B-9F7C-68AC721B0BFF}" srcOrd="0" destOrd="0" parTransId="{D5676C4C-CBA8-4314-84CC-942E2B1F7868}" sibTransId="{7E355C9C-7AE9-433A-92EF-DB6765E70F30}"/>
    <dgm:cxn modelId="{D06096D9-2958-4714-BC5E-AE1341CBDF1A}" type="presOf" srcId="{CE36535D-DB38-42A3-B8A3-D8070EED22F6}" destId="{48DC9082-2B94-461D-B068-B3A9D245454D}" srcOrd="0" destOrd="0" presId="urn:microsoft.com/office/officeart/2011/layout/HexagonRadial"/>
    <dgm:cxn modelId="{E0DE6D12-92BF-4BD8-B5A4-FAA93547D4B4}" srcId="{B5908C4A-1232-444B-9F7C-68AC721B0BFF}" destId="{AE3135C2-37E0-4912-AAAA-3DE234794DB5}" srcOrd="3" destOrd="0" parTransId="{83DA6CC0-10A9-433A-9ADA-DAE953CE4BA0}" sibTransId="{3C0D0F2E-4CBB-4323-9C3A-FA28F7CD8D99}"/>
    <dgm:cxn modelId="{5517E271-6D4C-490D-AEF4-3FAA691D4142}" srcId="{B5908C4A-1232-444B-9F7C-68AC721B0BFF}" destId="{B905A505-B0FB-4359-A312-790AE9D3CFB3}" srcOrd="0" destOrd="0" parTransId="{262266BD-A63B-4D7B-A952-F1E35248DAFF}" sibTransId="{F9CE55A2-B8A4-4459-BF6E-02FE1B24EA00}"/>
    <dgm:cxn modelId="{4C8F8F85-6B31-416F-B290-B8DB29FEA8CA}" type="presOf" srcId="{B905A505-B0FB-4359-A312-790AE9D3CFB3}" destId="{7E7220F3-62F1-472D-9E55-3F440C879A91}" srcOrd="0" destOrd="0" presId="urn:microsoft.com/office/officeart/2011/layout/HexagonRadial"/>
    <dgm:cxn modelId="{D909D7DD-654D-4203-BA53-A3B8EFE4E04D}" type="presOf" srcId="{BD069D55-9204-407D-BE73-AB6F2AB00063}" destId="{C7AE4C26-BFB0-4218-9932-3008B9C7F18F}" srcOrd="0" destOrd="0" presId="urn:microsoft.com/office/officeart/2011/layout/HexagonRadial"/>
    <dgm:cxn modelId="{0D4A7E82-2D56-41B7-BAB3-DC5608DA02CA}" srcId="{B5908C4A-1232-444B-9F7C-68AC721B0BFF}" destId="{208974DF-90EF-4C7E-A217-9FD6E0DE9B9F}" srcOrd="5" destOrd="0" parTransId="{F435F8A3-3F4D-49D2-BA97-F32541227C1C}" sibTransId="{81B0DD81-443B-4DF7-9959-5D2E1EEB49B2}"/>
    <dgm:cxn modelId="{E9E57C7F-8E20-4836-9153-0D74204F4D02}" type="presParOf" srcId="{C7AE4C26-BFB0-4218-9932-3008B9C7F18F}" destId="{1ADBAC38-B76F-4A6A-A8F8-87074ABDCA46}" srcOrd="0" destOrd="0" presId="urn:microsoft.com/office/officeart/2011/layout/HexagonRadial"/>
    <dgm:cxn modelId="{CA4B4F38-4907-4B9A-B4E2-DE7EF45B72B0}" type="presParOf" srcId="{C7AE4C26-BFB0-4218-9932-3008B9C7F18F}" destId="{D5021544-A6A9-4480-AF91-4577652F04A3}" srcOrd="1" destOrd="0" presId="urn:microsoft.com/office/officeart/2011/layout/HexagonRadial"/>
    <dgm:cxn modelId="{3A780A35-A65B-4F07-A394-2993E8D1B4BA}" type="presParOf" srcId="{D5021544-A6A9-4480-AF91-4577652F04A3}" destId="{2B5A3EDA-4018-49D8-B976-289B3C5DA309}" srcOrd="0" destOrd="0" presId="urn:microsoft.com/office/officeart/2011/layout/HexagonRadial"/>
    <dgm:cxn modelId="{99BA6C47-27BB-4516-90FD-07C691B1B5C1}" type="presParOf" srcId="{C7AE4C26-BFB0-4218-9932-3008B9C7F18F}" destId="{7E7220F3-62F1-472D-9E55-3F440C879A91}" srcOrd="2" destOrd="0" presId="urn:microsoft.com/office/officeart/2011/layout/HexagonRadial"/>
    <dgm:cxn modelId="{938C1DB1-C833-47C2-8864-46165E46D19B}" type="presParOf" srcId="{C7AE4C26-BFB0-4218-9932-3008B9C7F18F}" destId="{7DD57F3A-75DA-40F4-8DB4-EC77B62086E8}" srcOrd="3" destOrd="0" presId="urn:microsoft.com/office/officeart/2011/layout/HexagonRadial"/>
    <dgm:cxn modelId="{4E3EDCEF-567E-4E94-BFE3-E5C6A26CC10F}" type="presParOf" srcId="{7DD57F3A-75DA-40F4-8DB4-EC77B62086E8}" destId="{A8938910-D865-4BFE-8E42-8B194489771E}" srcOrd="0" destOrd="0" presId="urn:microsoft.com/office/officeart/2011/layout/HexagonRadial"/>
    <dgm:cxn modelId="{A7377303-1005-467B-83BD-34437365B96C}" type="presParOf" srcId="{C7AE4C26-BFB0-4218-9932-3008B9C7F18F}" destId="{48DC9082-2B94-461D-B068-B3A9D245454D}" srcOrd="4" destOrd="0" presId="urn:microsoft.com/office/officeart/2011/layout/HexagonRadial"/>
    <dgm:cxn modelId="{498232FD-5CCA-45DA-925C-F396BFE437C4}" type="presParOf" srcId="{C7AE4C26-BFB0-4218-9932-3008B9C7F18F}" destId="{CDF58A52-E888-4C87-ACBF-63E31B898086}" srcOrd="5" destOrd="0" presId="urn:microsoft.com/office/officeart/2011/layout/HexagonRadial"/>
    <dgm:cxn modelId="{7974358F-88FB-4FE2-A078-75ADA690A8CD}" type="presParOf" srcId="{CDF58A52-E888-4C87-ACBF-63E31B898086}" destId="{BF6C06C6-A16E-4EF8-B0EE-8E11A813D9B9}" srcOrd="0" destOrd="0" presId="urn:microsoft.com/office/officeart/2011/layout/HexagonRadial"/>
    <dgm:cxn modelId="{0F156F68-697F-4771-B30C-7F15992B60C6}" type="presParOf" srcId="{C7AE4C26-BFB0-4218-9932-3008B9C7F18F}" destId="{D24574B5-3D76-4980-9AD9-FB5CA4F89979}" srcOrd="6" destOrd="0" presId="urn:microsoft.com/office/officeart/2011/layout/HexagonRadial"/>
    <dgm:cxn modelId="{CFA78B3D-E9F7-42B8-8AD1-BABEB2EEE582}" type="presParOf" srcId="{C7AE4C26-BFB0-4218-9932-3008B9C7F18F}" destId="{1D24883A-C8A0-44F3-A381-0FA1C475DD44}" srcOrd="7" destOrd="0" presId="urn:microsoft.com/office/officeart/2011/layout/HexagonRadial"/>
    <dgm:cxn modelId="{1938C9BD-74A1-4219-BCF7-E45FBE0F577D}" type="presParOf" srcId="{1D24883A-C8A0-44F3-A381-0FA1C475DD44}" destId="{81CE5EBE-CADE-466D-8562-F7E1877EC553}" srcOrd="0" destOrd="0" presId="urn:microsoft.com/office/officeart/2011/layout/HexagonRadial"/>
    <dgm:cxn modelId="{F26C0C9E-E7DD-439B-B62D-7112A68371E4}" type="presParOf" srcId="{C7AE4C26-BFB0-4218-9932-3008B9C7F18F}" destId="{DD95B20C-DC41-4896-96D4-AD12FE704524}" srcOrd="8" destOrd="0" presId="urn:microsoft.com/office/officeart/2011/layout/HexagonRadial"/>
    <dgm:cxn modelId="{206A32B3-BF99-49F1-9F77-F5B26DF38970}" type="presParOf" srcId="{C7AE4C26-BFB0-4218-9932-3008B9C7F18F}" destId="{4F16B82C-D4F4-4113-B973-60B67E77192D}" srcOrd="9" destOrd="0" presId="urn:microsoft.com/office/officeart/2011/layout/HexagonRadial"/>
    <dgm:cxn modelId="{436AC471-65EC-428D-886B-BAC0BAF17B6C}" type="presParOf" srcId="{4F16B82C-D4F4-4113-B973-60B67E77192D}" destId="{3B3D72BB-BFC5-45B6-9974-732B7E742470}" srcOrd="0" destOrd="0" presId="urn:microsoft.com/office/officeart/2011/layout/HexagonRadial"/>
    <dgm:cxn modelId="{16031231-4B33-4670-88EB-5EA7F520F503}" type="presParOf" srcId="{C7AE4C26-BFB0-4218-9932-3008B9C7F18F}" destId="{FF311316-0432-4C3A-809F-7F769B080281}" srcOrd="10" destOrd="0" presId="urn:microsoft.com/office/officeart/2011/layout/HexagonRadial"/>
    <dgm:cxn modelId="{11C7D6BE-4102-4FBE-9AF1-6328B588CE69}" type="presParOf" srcId="{C7AE4C26-BFB0-4218-9932-3008B9C7F18F}" destId="{FB92B1B5-ADEA-4CC7-918F-5C971E1894A8}" srcOrd="11" destOrd="0" presId="urn:microsoft.com/office/officeart/2011/layout/HexagonRadial"/>
    <dgm:cxn modelId="{FB6B01DC-B241-4AF5-B942-4D61694FD6C9}" type="presParOf" srcId="{FB92B1B5-ADEA-4CC7-918F-5C971E1894A8}" destId="{F55813C4-40D2-461B-9B40-E42F45155825}" srcOrd="0" destOrd="0" presId="urn:microsoft.com/office/officeart/2011/layout/HexagonRadial"/>
    <dgm:cxn modelId="{CB083F25-E5E2-47A0-AD60-CD5B64CE5A58}" type="presParOf" srcId="{C7AE4C26-BFB0-4218-9932-3008B9C7F18F}" destId="{6C11B471-ABE0-4D86-9AEA-0FD311FFDA9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E263BE-A9BB-4FB9-9179-1598BA95D8A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2B10C-BBC2-4E59-AA77-4A7A5041CE8B}">
      <dgm:prSet phldrT="[Text]"/>
      <dgm:spPr/>
      <dgm:t>
        <a:bodyPr/>
        <a:lstStyle/>
        <a:p>
          <a:r>
            <a:rPr lang="en-US" b="1" dirty="0" smtClean="0"/>
            <a:t>Student Retention and Increased Enrollment</a:t>
          </a:r>
          <a:endParaRPr lang="en-US" b="1" dirty="0"/>
        </a:p>
      </dgm:t>
    </dgm:pt>
    <dgm:pt modelId="{B5444BD0-C3CE-491A-80E0-50DC160EA6CF}" type="parTrans" cxnId="{2C13EB59-4D48-4948-B1D1-FFACAB201B6F}">
      <dgm:prSet/>
      <dgm:spPr/>
      <dgm:t>
        <a:bodyPr/>
        <a:lstStyle/>
        <a:p>
          <a:endParaRPr lang="en-US"/>
        </a:p>
      </dgm:t>
    </dgm:pt>
    <dgm:pt modelId="{89FC4288-5177-4B5C-8FA9-8300CB4AF7FB}" type="sibTrans" cxnId="{2C13EB59-4D48-4948-B1D1-FFACAB201B6F}">
      <dgm:prSet/>
      <dgm:spPr/>
      <dgm:t>
        <a:bodyPr/>
        <a:lstStyle/>
        <a:p>
          <a:endParaRPr lang="en-US"/>
        </a:p>
      </dgm:t>
    </dgm:pt>
    <dgm:pt modelId="{0C9272DA-110F-4647-8A27-2C83321AB653}">
      <dgm:prSet phldrT="[Text]"/>
      <dgm:spPr/>
      <dgm:t>
        <a:bodyPr/>
        <a:lstStyle/>
        <a:p>
          <a:r>
            <a:rPr lang="en-US" b="1" dirty="0" smtClean="0"/>
            <a:t>Increase Student Earnings and Involvement on Campus</a:t>
          </a:r>
          <a:endParaRPr lang="en-US" b="1" dirty="0"/>
        </a:p>
      </dgm:t>
    </dgm:pt>
    <dgm:pt modelId="{EFA08B8D-EF92-445A-B3E5-36E5911FF814}" type="parTrans" cxnId="{76C96C15-2077-485F-8336-DB29B679EE8A}">
      <dgm:prSet/>
      <dgm:spPr/>
      <dgm:t>
        <a:bodyPr/>
        <a:lstStyle/>
        <a:p>
          <a:endParaRPr lang="en-US"/>
        </a:p>
      </dgm:t>
    </dgm:pt>
    <dgm:pt modelId="{8E787AF9-75E7-421D-8B3B-FC24BDBFACBB}" type="sibTrans" cxnId="{76C96C15-2077-485F-8336-DB29B679EE8A}">
      <dgm:prSet/>
      <dgm:spPr/>
      <dgm:t>
        <a:bodyPr/>
        <a:lstStyle/>
        <a:p>
          <a:endParaRPr lang="en-US"/>
        </a:p>
      </dgm:t>
    </dgm:pt>
    <dgm:pt modelId="{738B4732-2F82-4950-A1D5-BB1D4E6E88E2}">
      <dgm:prSet phldrT="[Text]"/>
      <dgm:spPr/>
      <dgm:t>
        <a:bodyPr/>
        <a:lstStyle/>
        <a:p>
          <a:r>
            <a:rPr lang="en-US" b="1" dirty="0" smtClean="0"/>
            <a:t>Better Understanding of College Experience</a:t>
          </a:r>
          <a:endParaRPr lang="en-US" b="1" dirty="0"/>
        </a:p>
      </dgm:t>
    </dgm:pt>
    <dgm:pt modelId="{AE690B43-8F9A-45D7-8230-A16CF9014640}" type="parTrans" cxnId="{BC526F29-5E3D-4B2B-8DC7-A24A6B430E48}">
      <dgm:prSet/>
      <dgm:spPr/>
      <dgm:t>
        <a:bodyPr/>
        <a:lstStyle/>
        <a:p>
          <a:endParaRPr lang="en-US"/>
        </a:p>
      </dgm:t>
    </dgm:pt>
    <dgm:pt modelId="{8BD37A17-CD7F-422D-AFAC-023616343893}" type="sibTrans" cxnId="{BC526F29-5E3D-4B2B-8DC7-A24A6B430E48}">
      <dgm:prSet/>
      <dgm:spPr/>
      <dgm:t>
        <a:bodyPr/>
        <a:lstStyle/>
        <a:p>
          <a:endParaRPr lang="en-US"/>
        </a:p>
      </dgm:t>
    </dgm:pt>
    <dgm:pt modelId="{96417433-8E55-4E41-B281-A559C15EDFF3}">
      <dgm:prSet/>
      <dgm:spPr/>
      <dgm:t>
        <a:bodyPr/>
        <a:lstStyle/>
        <a:p>
          <a:r>
            <a:rPr lang="en-US" b="1" smtClean="0"/>
            <a:t>Create Role Models for Education Planning</a:t>
          </a:r>
          <a:endParaRPr lang="en-US" b="1" dirty="0"/>
        </a:p>
      </dgm:t>
    </dgm:pt>
    <dgm:pt modelId="{CAC3D60A-66C2-4610-B5EE-CCDFC111E7EE}" type="parTrans" cxnId="{CF4270FC-673C-4067-BB83-9FA2BC2A88F6}">
      <dgm:prSet/>
      <dgm:spPr/>
      <dgm:t>
        <a:bodyPr/>
        <a:lstStyle/>
        <a:p>
          <a:endParaRPr lang="en-US"/>
        </a:p>
      </dgm:t>
    </dgm:pt>
    <dgm:pt modelId="{D37A5643-FEDC-4A3F-BE6B-9B43FBC0F889}" type="sibTrans" cxnId="{CF4270FC-673C-4067-BB83-9FA2BC2A88F6}">
      <dgm:prSet/>
      <dgm:spPr/>
      <dgm:t>
        <a:bodyPr/>
        <a:lstStyle/>
        <a:p>
          <a:endParaRPr lang="en-US"/>
        </a:p>
      </dgm:t>
    </dgm:pt>
    <dgm:pt modelId="{B1356155-3C16-4469-A9E5-6FACE5DE77C5}">
      <dgm:prSet/>
      <dgm:spPr/>
      <dgm:t>
        <a:bodyPr/>
        <a:lstStyle/>
        <a:p>
          <a:r>
            <a:rPr lang="en-US" b="1" smtClean="0"/>
            <a:t>Support Behavioral Intervention Team Efforts</a:t>
          </a:r>
          <a:endParaRPr lang="en-US" b="1" dirty="0"/>
        </a:p>
      </dgm:t>
    </dgm:pt>
    <dgm:pt modelId="{B606FBC8-F1A6-40D3-A314-3532B74C2C42}" type="parTrans" cxnId="{2FF06D84-89E0-495B-9A52-754C0059FD82}">
      <dgm:prSet/>
      <dgm:spPr/>
      <dgm:t>
        <a:bodyPr/>
        <a:lstStyle/>
        <a:p>
          <a:endParaRPr lang="en-US"/>
        </a:p>
      </dgm:t>
    </dgm:pt>
    <dgm:pt modelId="{7626A60D-67C1-4CD0-B654-1EC8765F30CD}" type="sibTrans" cxnId="{2FF06D84-89E0-495B-9A52-754C0059FD82}">
      <dgm:prSet/>
      <dgm:spPr/>
      <dgm:t>
        <a:bodyPr/>
        <a:lstStyle/>
        <a:p>
          <a:endParaRPr lang="en-US"/>
        </a:p>
      </dgm:t>
    </dgm:pt>
    <dgm:pt modelId="{037A1A1B-A87C-4524-BB76-5874FA4019B3}">
      <dgm:prSet/>
      <dgm:spPr/>
      <dgm:t>
        <a:bodyPr/>
        <a:lstStyle/>
        <a:p>
          <a:r>
            <a:rPr lang="en-US" b="1" smtClean="0"/>
            <a:t>More College Visibility with our School Partners</a:t>
          </a:r>
          <a:endParaRPr lang="en-US" b="1" dirty="0"/>
        </a:p>
      </dgm:t>
    </dgm:pt>
    <dgm:pt modelId="{0E536652-FE62-4B9D-9928-0D857F0FEC6D}" type="parTrans" cxnId="{E2464462-64AA-43CC-9C37-D2B4DCD2D99A}">
      <dgm:prSet/>
      <dgm:spPr/>
      <dgm:t>
        <a:bodyPr/>
        <a:lstStyle/>
        <a:p>
          <a:endParaRPr lang="en-US"/>
        </a:p>
      </dgm:t>
    </dgm:pt>
    <dgm:pt modelId="{0E007BFB-D637-4F83-B8A0-87D0B0FC90AA}" type="sibTrans" cxnId="{E2464462-64AA-43CC-9C37-D2B4DCD2D99A}">
      <dgm:prSet/>
      <dgm:spPr/>
      <dgm:t>
        <a:bodyPr/>
        <a:lstStyle/>
        <a:p>
          <a:endParaRPr lang="en-US"/>
        </a:p>
      </dgm:t>
    </dgm:pt>
    <dgm:pt modelId="{41304907-F9C9-498B-ADB1-89C2FFD4DD94}" type="pres">
      <dgm:prSet presAssocID="{FEE263BE-A9BB-4FB9-9179-1598BA95D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08FD0-11DD-4038-AE5F-B2305A56B27B}" type="pres">
      <dgm:prSet presAssocID="{0622B10C-BBC2-4E59-AA77-4A7A5041CE8B}" presName="node" presStyleLbl="node1" presStyleIdx="0" presStyleCnt="6" custLinFactNeighborY="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3903D-EB12-48D2-8B34-6ACDB48F5ED3}" type="pres">
      <dgm:prSet presAssocID="{89FC4288-5177-4B5C-8FA9-8300CB4AF7FB}" presName="sibTrans" presStyleCnt="0"/>
      <dgm:spPr/>
    </dgm:pt>
    <dgm:pt modelId="{E7FC61D2-A7AE-42BF-B307-97B038E3361F}" type="pres">
      <dgm:prSet presAssocID="{0C9272DA-110F-4647-8A27-2C83321AB6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65096-9383-43DB-8A88-4A15BF6FAC59}" type="pres">
      <dgm:prSet presAssocID="{8E787AF9-75E7-421D-8B3B-FC24BDBFACBB}" presName="sibTrans" presStyleCnt="0"/>
      <dgm:spPr/>
    </dgm:pt>
    <dgm:pt modelId="{1F08558B-94F9-41F6-BDDA-AA4C2307EEEE}" type="pres">
      <dgm:prSet presAssocID="{738B4732-2F82-4950-A1D5-BB1D4E6E88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97D30-EC1F-4630-8A88-8BFB4CF82517}" type="pres">
      <dgm:prSet presAssocID="{8BD37A17-CD7F-422D-AFAC-023616343893}" presName="sibTrans" presStyleCnt="0"/>
      <dgm:spPr/>
    </dgm:pt>
    <dgm:pt modelId="{F75A9070-C2A1-4E41-B1A6-B9C1832FC37B}" type="pres">
      <dgm:prSet presAssocID="{96417433-8E55-4E41-B281-A559C15EDF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DC027-5368-4666-A7AC-544DDEDD11C2}" type="pres">
      <dgm:prSet presAssocID="{D37A5643-FEDC-4A3F-BE6B-9B43FBC0F889}" presName="sibTrans" presStyleCnt="0"/>
      <dgm:spPr/>
    </dgm:pt>
    <dgm:pt modelId="{9352D3D7-00A2-4E6F-8994-54579618DFDB}" type="pres">
      <dgm:prSet presAssocID="{B1356155-3C16-4469-A9E5-6FACE5DE77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BC41-8BEE-49E2-9EF6-ED0308788681}" type="pres">
      <dgm:prSet presAssocID="{7626A60D-67C1-4CD0-B654-1EC8765F30CD}" presName="sibTrans" presStyleCnt="0"/>
      <dgm:spPr/>
    </dgm:pt>
    <dgm:pt modelId="{35EDB264-2DCB-4374-B29A-E603651CD5FE}" type="pres">
      <dgm:prSet presAssocID="{037A1A1B-A87C-4524-BB76-5874FA4019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08481-1358-4DB5-83D7-CEBC859C218D}" type="presOf" srcId="{0C9272DA-110F-4647-8A27-2C83321AB653}" destId="{E7FC61D2-A7AE-42BF-B307-97B038E3361F}" srcOrd="0" destOrd="0" presId="urn:microsoft.com/office/officeart/2005/8/layout/hList6"/>
    <dgm:cxn modelId="{253F5788-9887-4FBA-8D31-B308CF132CFA}" type="presOf" srcId="{96417433-8E55-4E41-B281-A559C15EDFF3}" destId="{F75A9070-C2A1-4E41-B1A6-B9C1832FC37B}" srcOrd="0" destOrd="0" presId="urn:microsoft.com/office/officeart/2005/8/layout/hList6"/>
    <dgm:cxn modelId="{76C96C15-2077-485F-8336-DB29B679EE8A}" srcId="{FEE263BE-A9BB-4FB9-9179-1598BA95D8A4}" destId="{0C9272DA-110F-4647-8A27-2C83321AB653}" srcOrd="1" destOrd="0" parTransId="{EFA08B8D-EF92-445A-B3E5-36E5911FF814}" sibTransId="{8E787AF9-75E7-421D-8B3B-FC24BDBFACBB}"/>
    <dgm:cxn modelId="{CF4270FC-673C-4067-BB83-9FA2BC2A88F6}" srcId="{FEE263BE-A9BB-4FB9-9179-1598BA95D8A4}" destId="{96417433-8E55-4E41-B281-A559C15EDFF3}" srcOrd="3" destOrd="0" parTransId="{CAC3D60A-66C2-4610-B5EE-CCDFC111E7EE}" sibTransId="{D37A5643-FEDC-4A3F-BE6B-9B43FBC0F889}"/>
    <dgm:cxn modelId="{434B7083-5446-4A9B-A4EE-8700FAFC9103}" type="presOf" srcId="{037A1A1B-A87C-4524-BB76-5874FA4019B3}" destId="{35EDB264-2DCB-4374-B29A-E603651CD5FE}" srcOrd="0" destOrd="0" presId="urn:microsoft.com/office/officeart/2005/8/layout/hList6"/>
    <dgm:cxn modelId="{42C4F9DA-5371-45A2-81FF-28089E849100}" type="presOf" srcId="{0622B10C-BBC2-4E59-AA77-4A7A5041CE8B}" destId="{3BE08FD0-11DD-4038-AE5F-B2305A56B27B}" srcOrd="0" destOrd="0" presId="urn:microsoft.com/office/officeart/2005/8/layout/hList6"/>
    <dgm:cxn modelId="{0D863856-88B9-4545-A15E-E84C5470519C}" type="presOf" srcId="{738B4732-2F82-4950-A1D5-BB1D4E6E88E2}" destId="{1F08558B-94F9-41F6-BDDA-AA4C2307EEEE}" srcOrd="0" destOrd="0" presId="urn:microsoft.com/office/officeart/2005/8/layout/hList6"/>
    <dgm:cxn modelId="{BC526F29-5E3D-4B2B-8DC7-A24A6B430E48}" srcId="{FEE263BE-A9BB-4FB9-9179-1598BA95D8A4}" destId="{738B4732-2F82-4950-A1D5-BB1D4E6E88E2}" srcOrd="2" destOrd="0" parTransId="{AE690B43-8F9A-45D7-8230-A16CF9014640}" sibTransId="{8BD37A17-CD7F-422D-AFAC-023616343893}"/>
    <dgm:cxn modelId="{9672452E-1EE1-4302-BFF9-FEAE439CFE0A}" type="presOf" srcId="{FEE263BE-A9BB-4FB9-9179-1598BA95D8A4}" destId="{41304907-F9C9-498B-ADB1-89C2FFD4DD94}" srcOrd="0" destOrd="0" presId="urn:microsoft.com/office/officeart/2005/8/layout/hList6"/>
    <dgm:cxn modelId="{2FF06D84-89E0-495B-9A52-754C0059FD82}" srcId="{FEE263BE-A9BB-4FB9-9179-1598BA95D8A4}" destId="{B1356155-3C16-4469-A9E5-6FACE5DE77C5}" srcOrd="4" destOrd="0" parTransId="{B606FBC8-F1A6-40D3-A314-3532B74C2C42}" sibTransId="{7626A60D-67C1-4CD0-B654-1EC8765F30CD}"/>
    <dgm:cxn modelId="{E2464462-64AA-43CC-9C37-D2B4DCD2D99A}" srcId="{FEE263BE-A9BB-4FB9-9179-1598BA95D8A4}" destId="{037A1A1B-A87C-4524-BB76-5874FA4019B3}" srcOrd="5" destOrd="0" parTransId="{0E536652-FE62-4B9D-9928-0D857F0FEC6D}" sibTransId="{0E007BFB-D637-4F83-B8A0-87D0B0FC90AA}"/>
    <dgm:cxn modelId="{2C13EB59-4D48-4948-B1D1-FFACAB201B6F}" srcId="{FEE263BE-A9BB-4FB9-9179-1598BA95D8A4}" destId="{0622B10C-BBC2-4E59-AA77-4A7A5041CE8B}" srcOrd="0" destOrd="0" parTransId="{B5444BD0-C3CE-491A-80E0-50DC160EA6CF}" sibTransId="{89FC4288-5177-4B5C-8FA9-8300CB4AF7FB}"/>
    <dgm:cxn modelId="{38CD1025-EAF7-4C5C-925A-82B5D2CF6D26}" type="presOf" srcId="{B1356155-3C16-4469-A9E5-6FACE5DE77C5}" destId="{9352D3D7-00A2-4E6F-8994-54579618DFDB}" srcOrd="0" destOrd="0" presId="urn:microsoft.com/office/officeart/2005/8/layout/hList6"/>
    <dgm:cxn modelId="{A1D8E7C0-370C-4504-8B88-985BC8F82C4D}" type="presParOf" srcId="{41304907-F9C9-498B-ADB1-89C2FFD4DD94}" destId="{3BE08FD0-11DD-4038-AE5F-B2305A56B27B}" srcOrd="0" destOrd="0" presId="urn:microsoft.com/office/officeart/2005/8/layout/hList6"/>
    <dgm:cxn modelId="{3A951C3E-48D2-4490-B386-143B04CDA90B}" type="presParOf" srcId="{41304907-F9C9-498B-ADB1-89C2FFD4DD94}" destId="{F4A3903D-EB12-48D2-8B34-6ACDB48F5ED3}" srcOrd="1" destOrd="0" presId="urn:microsoft.com/office/officeart/2005/8/layout/hList6"/>
    <dgm:cxn modelId="{7653D1D0-04BF-4AF6-AA99-C9F39C8A193B}" type="presParOf" srcId="{41304907-F9C9-498B-ADB1-89C2FFD4DD94}" destId="{E7FC61D2-A7AE-42BF-B307-97B038E3361F}" srcOrd="2" destOrd="0" presId="urn:microsoft.com/office/officeart/2005/8/layout/hList6"/>
    <dgm:cxn modelId="{8F36E428-A243-48A8-B60D-D43E0063ECC2}" type="presParOf" srcId="{41304907-F9C9-498B-ADB1-89C2FFD4DD94}" destId="{D2965096-9383-43DB-8A88-4A15BF6FAC59}" srcOrd="3" destOrd="0" presId="urn:microsoft.com/office/officeart/2005/8/layout/hList6"/>
    <dgm:cxn modelId="{C10EEDF0-9B76-421F-9210-EDA0F37A203C}" type="presParOf" srcId="{41304907-F9C9-498B-ADB1-89C2FFD4DD94}" destId="{1F08558B-94F9-41F6-BDDA-AA4C2307EEEE}" srcOrd="4" destOrd="0" presId="urn:microsoft.com/office/officeart/2005/8/layout/hList6"/>
    <dgm:cxn modelId="{ABBFE27E-5F62-4DA9-BB61-16AEE72CC674}" type="presParOf" srcId="{41304907-F9C9-498B-ADB1-89C2FFD4DD94}" destId="{F1397D30-EC1F-4630-8A88-8BFB4CF82517}" srcOrd="5" destOrd="0" presId="urn:microsoft.com/office/officeart/2005/8/layout/hList6"/>
    <dgm:cxn modelId="{1B29F73A-72B1-4694-A677-B1F4D2DA7C6F}" type="presParOf" srcId="{41304907-F9C9-498B-ADB1-89C2FFD4DD94}" destId="{F75A9070-C2A1-4E41-B1A6-B9C1832FC37B}" srcOrd="6" destOrd="0" presId="urn:microsoft.com/office/officeart/2005/8/layout/hList6"/>
    <dgm:cxn modelId="{B811E568-99C9-4089-9EFA-5779752D2F61}" type="presParOf" srcId="{41304907-F9C9-498B-ADB1-89C2FFD4DD94}" destId="{396DC027-5368-4666-A7AC-544DDEDD11C2}" srcOrd="7" destOrd="0" presId="urn:microsoft.com/office/officeart/2005/8/layout/hList6"/>
    <dgm:cxn modelId="{DC6AA1F1-F7D1-4FE4-A4E7-C8DBD75E72C1}" type="presParOf" srcId="{41304907-F9C9-498B-ADB1-89C2FFD4DD94}" destId="{9352D3D7-00A2-4E6F-8994-54579618DFDB}" srcOrd="8" destOrd="0" presId="urn:microsoft.com/office/officeart/2005/8/layout/hList6"/>
    <dgm:cxn modelId="{E1D4E273-4B22-4506-9B6F-9FCB717B89EA}" type="presParOf" srcId="{41304907-F9C9-498B-ADB1-89C2FFD4DD94}" destId="{282ABC41-8BEE-49E2-9EF6-ED0308788681}" srcOrd="9" destOrd="0" presId="urn:microsoft.com/office/officeart/2005/8/layout/hList6"/>
    <dgm:cxn modelId="{9FBC6F48-B1CE-414F-8387-3B1E5CCFCC73}" type="presParOf" srcId="{41304907-F9C9-498B-ADB1-89C2FFD4DD94}" destId="{35EDB264-2DCB-4374-B29A-E603651CD5FE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C7B92-7C7C-4255-A2E6-489E5A47D6D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A8494-6318-4F94-8CFB-97F1AD3DDD0B}">
      <dgm:prSet phldrT="[Text]"/>
      <dgm:spPr/>
      <dgm:t>
        <a:bodyPr/>
        <a:lstStyle/>
        <a:p>
          <a:r>
            <a:rPr lang="en-US" dirty="0" smtClean="0"/>
            <a:t>Roles</a:t>
          </a:r>
          <a:endParaRPr lang="en-US" dirty="0"/>
        </a:p>
      </dgm:t>
    </dgm:pt>
    <dgm:pt modelId="{D8A0C1D2-97ED-46DD-A197-D60A11AACE7D}" type="parTrans" cxnId="{0D0DBEF5-F10E-4A07-8B7B-BD56004090F8}">
      <dgm:prSet/>
      <dgm:spPr/>
      <dgm:t>
        <a:bodyPr/>
        <a:lstStyle/>
        <a:p>
          <a:endParaRPr lang="en-US"/>
        </a:p>
      </dgm:t>
    </dgm:pt>
    <dgm:pt modelId="{144C6804-44B5-4676-942F-FA34AF4AB183}" type="sibTrans" cxnId="{0D0DBEF5-F10E-4A07-8B7B-BD56004090F8}">
      <dgm:prSet/>
      <dgm:spPr/>
      <dgm:t>
        <a:bodyPr/>
        <a:lstStyle/>
        <a:p>
          <a:endParaRPr lang="en-US"/>
        </a:p>
      </dgm:t>
    </dgm:pt>
    <dgm:pt modelId="{8FB6126C-2473-4C62-83B2-F6C9716B556C}">
      <dgm:prSet phldrT="[Text]"/>
      <dgm:spPr/>
      <dgm:t>
        <a:bodyPr/>
        <a:lstStyle/>
        <a:p>
          <a:r>
            <a:rPr lang="en-US" dirty="0" smtClean="0"/>
            <a:t>Clear delineation between counseling and instructional faculty</a:t>
          </a:r>
          <a:endParaRPr lang="en-US" dirty="0"/>
        </a:p>
      </dgm:t>
    </dgm:pt>
    <dgm:pt modelId="{DE6D1AF7-49EE-4CA4-8482-CC1CA1D245A2}" type="parTrans" cxnId="{E5A88925-01A8-46A4-A5BB-03BC3067240A}">
      <dgm:prSet/>
      <dgm:spPr/>
      <dgm:t>
        <a:bodyPr/>
        <a:lstStyle/>
        <a:p>
          <a:endParaRPr lang="en-US"/>
        </a:p>
      </dgm:t>
    </dgm:pt>
    <dgm:pt modelId="{729C27BB-D857-4623-B5B8-CFC51052BA9E}" type="sibTrans" cxnId="{E5A88925-01A8-46A4-A5BB-03BC3067240A}">
      <dgm:prSet/>
      <dgm:spPr/>
      <dgm:t>
        <a:bodyPr/>
        <a:lstStyle/>
        <a:p>
          <a:endParaRPr lang="en-US"/>
        </a:p>
      </dgm:t>
    </dgm:pt>
    <dgm:pt modelId="{2AEB0A57-D9F5-4AD3-B8C6-5B2D6C15A905}">
      <dgm:prSet phldrT="[Text]"/>
      <dgm:spPr/>
      <dgm:t>
        <a:bodyPr/>
        <a:lstStyle/>
        <a:p>
          <a:r>
            <a:rPr lang="en-US" dirty="0" smtClean="0"/>
            <a:t>Responsibility for planning, implementation, maintenance, and evaluation</a:t>
          </a:r>
          <a:endParaRPr lang="en-US" dirty="0"/>
        </a:p>
      </dgm:t>
    </dgm:pt>
    <dgm:pt modelId="{CA105C79-CEE7-40A8-B17F-131424000B50}" type="parTrans" cxnId="{814A2770-9980-4DAA-AC07-EC79D6A9F7B6}">
      <dgm:prSet/>
      <dgm:spPr/>
      <dgm:t>
        <a:bodyPr/>
        <a:lstStyle/>
        <a:p>
          <a:endParaRPr lang="en-US"/>
        </a:p>
      </dgm:t>
    </dgm:pt>
    <dgm:pt modelId="{00D19041-18AE-4E4C-A523-DE816E1F8B5C}" type="sibTrans" cxnId="{814A2770-9980-4DAA-AC07-EC79D6A9F7B6}">
      <dgm:prSet/>
      <dgm:spPr/>
      <dgm:t>
        <a:bodyPr/>
        <a:lstStyle/>
        <a:p>
          <a:endParaRPr lang="en-US"/>
        </a:p>
      </dgm:t>
    </dgm:pt>
    <dgm:pt modelId="{C01BE3A3-03A6-4034-8F94-E67E90D4678C}">
      <dgm:prSet phldrT="[Text]"/>
      <dgm:spPr/>
      <dgm:t>
        <a:bodyPr/>
        <a:lstStyle/>
        <a:p>
          <a:r>
            <a:rPr lang="en-US" dirty="0" smtClean="0"/>
            <a:t>Rules</a:t>
          </a:r>
          <a:endParaRPr lang="en-US" dirty="0"/>
        </a:p>
      </dgm:t>
    </dgm:pt>
    <dgm:pt modelId="{3E6B7A53-938F-4788-8492-721C51FAC2E2}" type="parTrans" cxnId="{B6C0D2B8-9C05-44BA-B2D7-D6EDD9216391}">
      <dgm:prSet/>
      <dgm:spPr/>
      <dgm:t>
        <a:bodyPr/>
        <a:lstStyle/>
        <a:p>
          <a:endParaRPr lang="en-US"/>
        </a:p>
      </dgm:t>
    </dgm:pt>
    <dgm:pt modelId="{66BDD6C8-D490-48DB-AF91-2110923C8547}" type="sibTrans" cxnId="{B6C0D2B8-9C05-44BA-B2D7-D6EDD9216391}">
      <dgm:prSet/>
      <dgm:spPr/>
      <dgm:t>
        <a:bodyPr/>
        <a:lstStyle/>
        <a:p>
          <a:endParaRPr lang="en-US"/>
        </a:p>
      </dgm:t>
    </dgm:pt>
    <dgm:pt modelId="{C7F0ED97-FE41-4D8A-8D14-0321491FD0FC}">
      <dgm:prSet phldrT="[Text]"/>
      <dgm:spPr/>
      <dgm:t>
        <a:bodyPr/>
        <a:lstStyle/>
        <a:p>
          <a:r>
            <a:rPr lang="en-US" dirty="0" smtClean="0"/>
            <a:t>Teambuilding and training among faculty</a:t>
          </a:r>
          <a:endParaRPr lang="en-US" dirty="0"/>
        </a:p>
      </dgm:t>
    </dgm:pt>
    <dgm:pt modelId="{CF90B658-BFA1-47C0-B059-363A8504C059}" type="parTrans" cxnId="{3789A818-3DEF-48ED-8116-277F02456BC1}">
      <dgm:prSet/>
      <dgm:spPr/>
      <dgm:t>
        <a:bodyPr/>
        <a:lstStyle/>
        <a:p>
          <a:endParaRPr lang="en-US"/>
        </a:p>
      </dgm:t>
    </dgm:pt>
    <dgm:pt modelId="{5E655C1E-C818-4E38-BEA6-6D1629C3E225}" type="sibTrans" cxnId="{3789A818-3DEF-48ED-8116-277F02456BC1}">
      <dgm:prSet/>
      <dgm:spPr/>
      <dgm:t>
        <a:bodyPr/>
        <a:lstStyle/>
        <a:p>
          <a:endParaRPr lang="en-US"/>
        </a:p>
      </dgm:t>
    </dgm:pt>
    <dgm:pt modelId="{83FDFACA-9A54-4598-9BF7-D0A07CB61748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3A415735-20AF-44E9-966B-709087C2DA7E}" type="parTrans" cxnId="{879C0AF6-013E-476B-B5BC-74026A881FC3}">
      <dgm:prSet/>
      <dgm:spPr/>
      <dgm:t>
        <a:bodyPr/>
        <a:lstStyle/>
        <a:p>
          <a:endParaRPr lang="en-US"/>
        </a:p>
      </dgm:t>
    </dgm:pt>
    <dgm:pt modelId="{CF29EC19-2342-4A22-BB53-97E724F5A287}" type="sibTrans" cxnId="{879C0AF6-013E-476B-B5BC-74026A881FC3}">
      <dgm:prSet/>
      <dgm:spPr/>
      <dgm:t>
        <a:bodyPr/>
        <a:lstStyle/>
        <a:p>
          <a:endParaRPr lang="en-US"/>
        </a:p>
      </dgm:t>
    </dgm:pt>
    <dgm:pt modelId="{5FD535F8-C2AA-4111-AA89-433BF18F4887}">
      <dgm:prSet phldrT="[Text]"/>
      <dgm:spPr/>
      <dgm:t>
        <a:bodyPr/>
        <a:lstStyle/>
        <a:p>
          <a:r>
            <a:rPr lang="en-US" dirty="0" smtClean="0"/>
            <a:t>Physical resource needs</a:t>
          </a:r>
          <a:endParaRPr lang="en-US" dirty="0"/>
        </a:p>
      </dgm:t>
    </dgm:pt>
    <dgm:pt modelId="{BDA92ADD-1F17-490E-9CF0-CBB1736101BE}" type="parTrans" cxnId="{221BFDB1-E1AE-4163-B626-D89547B78A19}">
      <dgm:prSet/>
      <dgm:spPr/>
      <dgm:t>
        <a:bodyPr/>
        <a:lstStyle/>
        <a:p>
          <a:endParaRPr lang="en-US"/>
        </a:p>
      </dgm:t>
    </dgm:pt>
    <dgm:pt modelId="{5492D26B-F9DE-4BCE-B80A-0CDA912DA78B}" type="sibTrans" cxnId="{221BFDB1-E1AE-4163-B626-D89547B78A19}">
      <dgm:prSet/>
      <dgm:spPr/>
      <dgm:t>
        <a:bodyPr/>
        <a:lstStyle/>
        <a:p>
          <a:endParaRPr lang="en-US"/>
        </a:p>
      </dgm:t>
    </dgm:pt>
    <dgm:pt modelId="{0BA6ED3E-FA3A-4B6B-BF50-C1F325C0FA81}">
      <dgm:prSet phldrT="[Text]"/>
      <dgm:spPr/>
      <dgm:t>
        <a:bodyPr/>
        <a:lstStyle/>
        <a:p>
          <a:r>
            <a:rPr lang="en-US" dirty="0" smtClean="0"/>
            <a:t>Develop student motivation for model use</a:t>
          </a:r>
          <a:endParaRPr lang="en-US" dirty="0"/>
        </a:p>
      </dgm:t>
    </dgm:pt>
    <dgm:pt modelId="{4660EEAE-8A94-4097-884D-980CB34BE7D0}" type="parTrans" cxnId="{2FCCA721-87C2-40CE-A325-B340D4674299}">
      <dgm:prSet/>
      <dgm:spPr/>
      <dgm:t>
        <a:bodyPr/>
        <a:lstStyle/>
        <a:p>
          <a:endParaRPr lang="en-US"/>
        </a:p>
      </dgm:t>
    </dgm:pt>
    <dgm:pt modelId="{43D6DD86-9F08-4A11-A99A-26633EC705E3}" type="sibTrans" cxnId="{2FCCA721-87C2-40CE-A325-B340D4674299}">
      <dgm:prSet/>
      <dgm:spPr/>
      <dgm:t>
        <a:bodyPr/>
        <a:lstStyle/>
        <a:p>
          <a:endParaRPr lang="en-US"/>
        </a:p>
      </dgm:t>
    </dgm:pt>
    <dgm:pt modelId="{683C6D57-F997-484F-8D68-98DF6DF1B1B8}">
      <dgm:prSet phldrT="[Text]"/>
      <dgm:spPr/>
      <dgm:t>
        <a:bodyPr/>
        <a:lstStyle/>
        <a:p>
          <a:r>
            <a:rPr lang="en-US" dirty="0" smtClean="0"/>
            <a:t>Allocation of faculty time and equitable use of faculty resources</a:t>
          </a:r>
          <a:endParaRPr lang="en-US" dirty="0"/>
        </a:p>
      </dgm:t>
    </dgm:pt>
    <dgm:pt modelId="{33B871EA-4462-449F-AB2D-2D24BBE3BE8B}" type="parTrans" cxnId="{02E298C5-7A28-4661-8301-5C6CB201CE8D}">
      <dgm:prSet/>
      <dgm:spPr/>
      <dgm:t>
        <a:bodyPr/>
        <a:lstStyle/>
        <a:p>
          <a:endParaRPr lang="en-US"/>
        </a:p>
      </dgm:t>
    </dgm:pt>
    <dgm:pt modelId="{D9161EAF-8DD7-490A-AF67-5B884D3B7646}" type="sibTrans" cxnId="{02E298C5-7A28-4661-8301-5C6CB201CE8D}">
      <dgm:prSet/>
      <dgm:spPr/>
      <dgm:t>
        <a:bodyPr/>
        <a:lstStyle/>
        <a:p>
          <a:endParaRPr lang="en-US"/>
        </a:p>
      </dgm:t>
    </dgm:pt>
    <dgm:pt modelId="{3D0E48D7-61C6-4829-97AF-3E64D602E3CA}">
      <dgm:prSet phldrT="[Text]"/>
      <dgm:spPr/>
      <dgm:t>
        <a:bodyPr/>
        <a:lstStyle/>
        <a:p>
          <a:r>
            <a:rPr lang="en-US" dirty="0" smtClean="0"/>
            <a:t>Implementation timeline</a:t>
          </a:r>
          <a:endParaRPr lang="en-US" dirty="0"/>
        </a:p>
      </dgm:t>
    </dgm:pt>
    <dgm:pt modelId="{0849DCDD-02BB-42F8-BC1E-745B818AB76D}" type="parTrans" cxnId="{1D796866-690D-456F-8BC8-D26A5997E016}">
      <dgm:prSet/>
      <dgm:spPr/>
      <dgm:t>
        <a:bodyPr/>
        <a:lstStyle/>
        <a:p>
          <a:endParaRPr lang="en-US"/>
        </a:p>
      </dgm:t>
    </dgm:pt>
    <dgm:pt modelId="{24AA0C2F-176C-47A8-B121-012F786A3516}" type="sibTrans" cxnId="{1D796866-690D-456F-8BC8-D26A5997E016}">
      <dgm:prSet/>
      <dgm:spPr/>
      <dgm:t>
        <a:bodyPr/>
        <a:lstStyle/>
        <a:p>
          <a:endParaRPr lang="en-US"/>
        </a:p>
      </dgm:t>
    </dgm:pt>
    <dgm:pt modelId="{26C7EF88-6451-4FEB-BE8F-373B79413492}">
      <dgm:prSet phldrT="[Text]"/>
      <dgm:spPr/>
      <dgm:t>
        <a:bodyPr/>
        <a:lstStyle/>
        <a:p>
          <a:r>
            <a:rPr lang="en-US" dirty="0" smtClean="0"/>
            <a:t>Student and institutional awareness</a:t>
          </a:r>
          <a:endParaRPr lang="en-US" dirty="0"/>
        </a:p>
      </dgm:t>
    </dgm:pt>
    <dgm:pt modelId="{C39F9F3D-8CD9-4347-9CC7-66D1EC296CAC}" type="parTrans" cxnId="{7125C231-E4CE-4218-BA55-E1AE1E9B459C}">
      <dgm:prSet/>
      <dgm:spPr/>
      <dgm:t>
        <a:bodyPr/>
        <a:lstStyle/>
        <a:p>
          <a:endParaRPr lang="en-US"/>
        </a:p>
      </dgm:t>
    </dgm:pt>
    <dgm:pt modelId="{68ED75A3-905A-4C88-A3E1-9B0669D98A48}" type="sibTrans" cxnId="{7125C231-E4CE-4218-BA55-E1AE1E9B459C}">
      <dgm:prSet/>
      <dgm:spPr/>
      <dgm:t>
        <a:bodyPr/>
        <a:lstStyle/>
        <a:p>
          <a:endParaRPr lang="en-US"/>
        </a:p>
      </dgm:t>
    </dgm:pt>
    <dgm:pt modelId="{95BE3187-08FF-437A-9C62-523EADE6BD07}" type="pres">
      <dgm:prSet presAssocID="{96BC7B92-7C7C-4255-A2E6-489E5A47D6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4D502-68F5-474D-B45D-2E0AEDAC5904}" type="pres">
      <dgm:prSet presAssocID="{664A8494-6318-4F94-8CFB-97F1AD3DDD0B}" presName="composite" presStyleCnt="0"/>
      <dgm:spPr/>
    </dgm:pt>
    <dgm:pt modelId="{C8358447-D07C-4A46-877A-63DF621C2769}" type="pres">
      <dgm:prSet presAssocID="{664A8494-6318-4F94-8CFB-97F1AD3DDD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09987-C524-4EAC-8966-D5497EBDEED2}" type="pres">
      <dgm:prSet presAssocID="{664A8494-6318-4F94-8CFB-97F1AD3DDD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CFA62-D148-4DC8-9929-C6FA86196BCA}" type="pres">
      <dgm:prSet presAssocID="{144C6804-44B5-4676-942F-FA34AF4AB183}" presName="sp" presStyleCnt="0"/>
      <dgm:spPr/>
    </dgm:pt>
    <dgm:pt modelId="{BFF2B3C8-F053-477A-BDBE-A40464F02DEE}" type="pres">
      <dgm:prSet presAssocID="{C01BE3A3-03A6-4034-8F94-E67E90D4678C}" presName="composite" presStyleCnt="0"/>
      <dgm:spPr/>
    </dgm:pt>
    <dgm:pt modelId="{E0F146C5-E856-4A63-BE1A-AA7D90CF7AA1}" type="pres">
      <dgm:prSet presAssocID="{C01BE3A3-03A6-4034-8F94-E67E90D467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57FD2-2C31-4FAD-84B5-B5A0EB633E9F}" type="pres">
      <dgm:prSet presAssocID="{C01BE3A3-03A6-4034-8F94-E67E90D4678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E1675-F6AB-4CE7-B227-C31077D2B2FE}" type="pres">
      <dgm:prSet presAssocID="{66BDD6C8-D490-48DB-AF91-2110923C8547}" presName="sp" presStyleCnt="0"/>
      <dgm:spPr/>
    </dgm:pt>
    <dgm:pt modelId="{87620529-2B52-4C59-ACE7-F04237EDAFC5}" type="pres">
      <dgm:prSet presAssocID="{83FDFACA-9A54-4598-9BF7-D0A07CB61748}" presName="composite" presStyleCnt="0"/>
      <dgm:spPr/>
    </dgm:pt>
    <dgm:pt modelId="{8336CE59-586F-4024-BF3D-004D2EA02419}" type="pres">
      <dgm:prSet presAssocID="{83FDFACA-9A54-4598-9BF7-D0A07CB6174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FF70F-8B0B-4537-AFC6-70301FF89939}" type="pres">
      <dgm:prSet presAssocID="{83FDFACA-9A54-4598-9BF7-D0A07CB617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A4442-45F8-436C-AA66-A38575C0AD87}" type="presOf" srcId="{96BC7B92-7C7C-4255-A2E6-489E5A47D6DB}" destId="{95BE3187-08FF-437A-9C62-523EADE6BD07}" srcOrd="0" destOrd="0" presId="urn:microsoft.com/office/officeart/2005/8/layout/chevron2"/>
    <dgm:cxn modelId="{E756225D-C14D-4453-A6BD-067F374AED10}" type="presOf" srcId="{2AEB0A57-D9F5-4AD3-B8C6-5B2D6C15A905}" destId="{C5009987-C524-4EAC-8966-D5497EBDEED2}" srcOrd="0" destOrd="1" presId="urn:microsoft.com/office/officeart/2005/8/layout/chevron2"/>
    <dgm:cxn modelId="{D8186555-6F87-4A42-8561-DE93AD4F8C7B}" type="presOf" srcId="{3D0E48D7-61C6-4829-97AF-3E64D602E3CA}" destId="{CFC57FD2-2C31-4FAD-84B5-B5A0EB633E9F}" srcOrd="0" destOrd="2" presId="urn:microsoft.com/office/officeart/2005/8/layout/chevron2"/>
    <dgm:cxn modelId="{13278CF9-25F7-4C33-BF48-F8AC9CF0B9E9}" type="presOf" srcId="{26C7EF88-6451-4FEB-BE8F-373B79413492}" destId="{C0BFF70F-8B0B-4537-AFC6-70301FF89939}" srcOrd="0" destOrd="2" presId="urn:microsoft.com/office/officeart/2005/8/layout/chevron2"/>
    <dgm:cxn modelId="{814A2770-9980-4DAA-AC07-EC79D6A9F7B6}" srcId="{664A8494-6318-4F94-8CFB-97F1AD3DDD0B}" destId="{2AEB0A57-D9F5-4AD3-B8C6-5B2D6C15A905}" srcOrd="1" destOrd="0" parTransId="{CA105C79-CEE7-40A8-B17F-131424000B50}" sibTransId="{00D19041-18AE-4E4C-A523-DE816E1F8B5C}"/>
    <dgm:cxn modelId="{7125C231-E4CE-4218-BA55-E1AE1E9B459C}" srcId="{83FDFACA-9A54-4598-9BF7-D0A07CB61748}" destId="{26C7EF88-6451-4FEB-BE8F-373B79413492}" srcOrd="2" destOrd="0" parTransId="{C39F9F3D-8CD9-4347-9CC7-66D1EC296CAC}" sibTransId="{68ED75A3-905A-4C88-A3E1-9B0669D98A48}"/>
    <dgm:cxn modelId="{DDEEB075-3025-4797-B3E6-AB0A491AAEAC}" type="presOf" srcId="{C01BE3A3-03A6-4034-8F94-E67E90D4678C}" destId="{E0F146C5-E856-4A63-BE1A-AA7D90CF7AA1}" srcOrd="0" destOrd="0" presId="urn:microsoft.com/office/officeart/2005/8/layout/chevron2"/>
    <dgm:cxn modelId="{D1F099A9-398D-42CC-B90C-21389D0660D7}" type="presOf" srcId="{83FDFACA-9A54-4598-9BF7-D0A07CB61748}" destId="{8336CE59-586F-4024-BF3D-004D2EA02419}" srcOrd="0" destOrd="0" presId="urn:microsoft.com/office/officeart/2005/8/layout/chevron2"/>
    <dgm:cxn modelId="{1D796866-690D-456F-8BC8-D26A5997E016}" srcId="{C01BE3A3-03A6-4034-8F94-E67E90D4678C}" destId="{3D0E48D7-61C6-4829-97AF-3E64D602E3CA}" srcOrd="2" destOrd="0" parTransId="{0849DCDD-02BB-42F8-BC1E-745B818AB76D}" sibTransId="{24AA0C2F-176C-47A8-B121-012F786A3516}"/>
    <dgm:cxn modelId="{1D1B8375-0678-47FE-B91C-2D5EEFC3037C}" type="presOf" srcId="{8FB6126C-2473-4C62-83B2-F6C9716B556C}" destId="{C5009987-C524-4EAC-8966-D5497EBDEED2}" srcOrd="0" destOrd="0" presId="urn:microsoft.com/office/officeart/2005/8/layout/chevron2"/>
    <dgm:cxn modelId="{E5A88925-01A8-46A4-A5BB-03BC3067240A}" srcId="{664A8494-6318-4F94-8CFB-97F1AD3DDD0B}" destId="{8FB6126C-2473-4C62-83B2-F6C9716B556C}" srcOrd="0" destOrd="0" parTransId="{DE6D1AF7-49EE-4CA4-8482-CC1CA1D245A2}" sibTransId="{729C27BB-D857-4623-B5B8-CFC51052BA9E}"/>
    <dgm:cxn modelId="{0D0DBEF5-F10E-4A07-8B7B-BD56004090F8}" srcId="{96BC7B92-7C7C-4255-A2E6-489E5A47D6DB}" destId="{664A8494-6318-4F94-8CFB-97F1AD3DDD0B}" srcOrd="0" destOrd="0" parTransId="{D8A0C1D2-97ED-46DD-A197-D60A11AACE7D}" sibTransId="{144C6804-44B5-4676-942F-FA34AF4AB183}"/>
    <dgm:cxn modelId="{9486AC53-D86B-4372-9AAB-68036D9BFF32}" type="presOf" srcId="{664A8494-6318-4F94-8CFB-97F1AD3DDD0B}" destId="{C8358447-D07C-4A46-877A-63DF621C2769}" srcOrd="0" destOrd="0" presId="urn:microsoft.com/office/officeart/2005/8/layout/chevron2"/>
    <dgm:cxn modelId="{879C0AF6-013E-476B-B5BC-74026A881FC3}" srcId="{96BC7B92-7C7C-4255-A2E6-489E5A47D6DB}" destId="{83FDFACA-9A54-4598-9BF7-D0A07CB61748}" srcOrd="2" destOrd="0" parTransId="{3A415735-20AF-44E9-966B-709087C2DA7E}" sibTransId="{CF29EC19-2342-4A22-BB53-97E724F5A287}"/>
    <dgm:cxn modelId="{F6E8E971-7BE9-4565-B50B-F91E61FEB002}" type="presOf" srcId="{683C6D57-F997-484F-8D68-98DF6DF1B1B8}" destId="{CFC57FD2-2C31-4FAD-84B5-B5A0EB633E9F}" srcOrd="0" destOrd="0" presId="urn:microsoft.com/office/officeart/2005/8/layout/chevron2"/>
    <dgm:cxn modelId="{2FCCA721-87C2-40CE-A325-B340D4674299}" srcId="{83FDFACA-9A54-4598-9BF7-D0A07CB61748}" destId="{0BA6ED3E-FA3A-4B6B-BF50-C1F325C0FA81}" srcOrd="1" destOrd="0" parTransId="{4660EEAE-8A94-4097-884D-980CB34BE7D0}" sibTransId="{43D6DD86-9F08-4A11-A99A-26633EC705E3}"/>
    <dgm:cxn modelId="{A0529D29-3BAD-4C6A-A74C-A49A279D916F}" type="presOf" srcId="{5FD535F8-C2AA-4111-AA89-433BF18F4887}" destId="{C0BFF70F-8B0B-4537-AFC6-70301FF89939}" srcOrd="0" destOrd="0" presId="urn:microsoft.com/office/officeart/2005/8/layout/chevron2"/>
    <dgm:cxn modelId="{02E298C5-7A28-4661-8301-5C6CB201CE8D}" srcId="{C01BE3A3-03A6-4034-8F94-E67E90D4678C}" destId="{683C6D57-F997-484F-8D68-98DF6DF1B1B8}" srcOrd="0" destOrd="0" parTransId="{33B871EA-4462-449F-AB2D-2D24BBE3BE8B}" sibTransId="{D9161EAF-8DD7-490A-AF67-5B884D3B7646}"/>
    <dgm:cxn modelId="{3789A818-3DEF-48ED-8116-277F02456BC1}" srcId="{C01BE3A3-03A6-4034-8F94-E67E90D4678C}" destId="{C7F0ED97-FE41-4D8A-8D14-0321491FD0FC}" srcOrd="1" destOrd="0" parTransId="{CF90B658-BFA1-47C0-B059-363A8504C059}" sibTransId="{5E655C1E-C818-4E38-BEA6-6D1629C3E225}"/>
    <dgm:cxn modelId="{E824A70D-5674-4BA2-BF1A-32B10B8BE37A}" type="presOf" srcId="{C7F0ED97-FE41-4D8A-8D14-0321491FD0FC}" destId="{CFC57FD2-2C31-4FAD-84B5-B5A0EB633E9F}" srcOrd="0" destOrd="1" presId="urn:microsoft.com/office/officeart/2005/8/layout/chevron2"/>
    <dgm:cxn modelId="{B6C0D2B8-9C05-44BA-B2D7-D6EDD9216391}" srcId="{96BC7B92-7C7C-4255-A2E6-489E5A47D6DB}" destId="{C01BE3A3-03A6-4034-8F94-E67E90D4678C}" srcOrd="1" destOrd="0" parTransId="{3E6B7A53-938F-4788-8492-721C51FAC2E2}" sibTransId="{66BDD6C8-D490-48DB-AF91-2110923C8547}"/>
    <dgm:cxn modelId="{2499E571-75C3-4D02-A396-C255CC2D83C6}" type="presOf" srcId="{0BA6ED3E-FA3A-4B6B-BF50-C1F325C0FA81}" destId="{C0BFF70F-8B0B-4537-AFC6-70301FF89939}" srcOrd="0" destOrd="1" presId="urn:microsoft.com/office/officeart/2005/8/layout/chevron2"/>
    <dgm:cxn modelId="{221BFDB1-E1AE-4163-B626-D89547B78A19}" srcId="{83FDFACA-9A54-4598-9BF7-D0A07CB61748}" destId="{5FD535F8-C2AA-4111-AA89-433BF18F4887}" srcOrd="0" destOrd="0" parTransId="{BDA92ADD-1F17-490E-9CF0-CBB1736101BE}" sibTransId="{5492D26B-F9DE-4BCE-B80A-0CDA912DA78B}"/>
    <dgm:cxn modelId="{20B289CA-39E3-44F0-AC44-13A7DA2970F9}" type="presParOf" srcId="{95BE3187-08FF-437A-9C62-523EADE6BD07}" destId="{0DD4D502-68F5-474D-B45D-2E0AEDAC5904}" srcOrd="0" destOrd="0" presId="urn:microsoft.com/office/officeart/2005/8/layout/chevron2"/>
    <dgm:cxn modelId="{45207AA2-EBCA-4622-AE09-84CF319AB81F}" type="presParOf" srcId="{0DD4D502-68F5-474D-B45D-2E0AEDAC5904}" destId="{C8358447-D07C-4A46-877A-63DF621C2769}" srcOrd="0" destOrd="0" presId="urn:microsoft.com/office/officeart/2005/8/layout/chevron2"/>
    <dgm:cxn modelId="{8C0288B1-8903-437F-B580-2D4CEAB635A9}" type="presParOf" srcId="{0DD4D502-68F5-474D-B45D-2E0AEDAC5904}" destId="{C5009987-C524-4EAC-8966-D5497EBDEED2}" srcOrd="1" destOrd="0" presId="urn:microsoft.com/office/officeart/2005/8/layout/chevron2"/>
    <dgm:cxn modelId="{06BDC8F2-9BA4-4244-AE21-E4601047A6F8}" type="presParOf" srcId="{95BE3187-08FF-437A-9C62-523EADE6BD07}" destId="{773CFA62-D148-4DC8-9929-C6FA86196BCA}" srcOrd="1" destOrd="0" presId="urn:microsoft.com/office/officeart/2005/8/layout/chevron2"/>
    <dgm:cxn modelId="{72857628-E832-4509-B38E-E7093B161405}" type="presParOf" srcId="{95BE3187-08FF-437A-9C62-523EADE6BD07}" destId="{BFF2B3C8-F053-477A-BDBE-A40464F02DEE}" srcOrd="2" destOrd="0" presId="urn:microsoft.com/office/officeart/2005/8/layout/chevron2"/>
    <dgm:cxn modelId="{A65AA0D6-F870-46A2-A86A-91AC99116EC2}" type="presParOf" srcId="{BFF2B3C8-F053-477A-BDBE-A40464F02DEE}" destId="{E0F146C5-E856-4A63-BE1A-AA7D90CF7AA1}" srcOrd="0" destOrd="0" presId="urn:microsoft.com/office/officeart/2005/8/layout/chevron2"/>
    <dgm:cxn modelId="{786ADC66-8C82-43A3-AD32-624E8B8A06AE}" type="presParOf" srcId="{BFF2B3C8-F053-477A-BDBE-A40464F02DEE}" destId="{CFC57FD2-2C31-4FAD-84B5-B5A0EB633E9F}" srcOrd="1" destOrd="0" presId="urn:microsoft.com/office/officeart/2005/8/layout/chevron2"/>
    <dgm:cxn modelId="{7D78879A-84C0-4DF2-A7B1-1635B5B882EE}" type="presParOf" srcId="{95BE3187-08FF-437A-9C62-523EADE6BD07}" destId="{3BFE1675-F6AB-4CE7-B227-C31077D2B2FE}" srcOrd="3" destOrd="0" presId="urn:microsoft.com/office/officeart/2005/8/layout/chevron2"/>
    <dgm:cxn modelId="{42F92DC9-CFFE-4215-BF9B-F4F0C3AC7421}" type="presParOf" srcId="{95BE3187-08FF-437A-9C62-523EADE6BD07}" destId="{87620529-2B52-4C59-ACE7-F04237EDAFC5}" srcOrd="4" destOrd="0" presId="urn:microsoft.com/office/officeart/2005/8/layout/chevron2"/>
    <dgm:cxn modelId="{58C7843F-8414-4301-B85D-3CC8F84B5122}" type="presParOf" srcId="{87620529-2B52-4C59-ACE7-F04237EDAFC5}" destId="{8336CE59-586F-4024-BF3D-004D2EA02419}" srcOrd="0" destOrd="0" presId="urn:microsoft.com/office/officeart/2005/8/layout/chevron2"/>
    <dgm:cxn modelId="{B9FE93D8-41F0-4A66-96A6-CBAE44CE107D}" type="presParOf" srcId="{87620529-2B52-4C59-ACE7-F04237EDAFC5}" destId="{C0BFF70F-8B0B-4537-AFC6-70301FF89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D8012-B373-4991-BFED-CC8F89332B1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83B62-C1C5-4314-A911-916BE973A828}">
      <dgm:prSet phldrT="[Text]"/>
      <dgm:spPr/>
      <dgm:t>
        <a:bodyPr/>
        <a:lstStyle/>
        <a:p>
          <a:r>
            <a:rPr lang="en-US" b="1" dirty="0" smtClean="0"/>
            <a:t>Faculty</a:t>
          </a:r>
          <a:endParaRPr lang="en-US" b="1" dirty="0"/>
        </a:p>
      </dgm:t>
    </dgm:pt>
    <dgm:pt modelId="{72851844-9BCD-46D1-A39F-DE32BC34F03B}" type="parTrans" cxnId="{BBB8FE4D-E4F3-48CC-85F7-8C8105B115E7}">
      <dgm:prSet/>
      <dgm:spPr/>
      <dgm:t>
        <a:bodyPr/>
        <a:lstStyle/>
        <a:p>
          <a:endParaRPr lang="en-US"/>
        </a:p>
      </dgm:t>
    </dgm:pt>
    <dgm:pt modelId="{9E26E4C6-2BD8-4DD9-B49A-83FC9FEEFA5D}" type="sibTrans" cxnId="{BBB8FE4D-E4F3-48CC-85F7-8C8105B115E7}">
      <dgm:prSet/>
      <dgm:spPr/>
      <dgm:t>
        <a:bodyPr/>
        <a:lstStyle/>
        <a:p>
          <a:endParaRPr lang="en-US"/>
        </a:p>
      </dgm:t>
    </dgm:pt>
    <dgm:pt modelId="{63866A14-A755-48FC-A296-37185774342E}">
      <dgm:prSet phldrT="[Text]"/>
      <dgm:spPr/>
      <dgm:t>
        <a:bodyPr/>
        <a:lstStyle/>
        <a:p>
          <a:r>
            <a:rPr lang="en-US" b="1" dirty="0" smtClean="0"/>
            <a:t>Students</a:t>
          </a:r>
          <a:endParaRPr lang="en-US" b="1" dirty="0"/>
        </a:p>
      </dgm:t>
    </dgm:pt>
    <dgm:pt modelId="{A0310CB2-6AB0-44CA-A564-B8258120CA4A}" type="parTrans" cxnId="{D6BE1B24-A811-4E5C-8C6B-96A8DC0B44B3}">
      <dgm:prSet/>
      <dgm:spPr/>
      <dgm:t>
        <a:bodyPr/>
        <a:lstStyle/>
        <a:p>
          <a:endParaRPr lang="en-US"/>
        </a:p>
      </dgm:t>
    </dgm:pt>
    <dgm:pt modelId="{FAB1CB34-A730-4AD4-9B7E-B2A6880E3802}" type="sibTrans" cxnId="{D6BE1B24-A811-4E5C-8C6B-96A8DC0B44B3}">
      <dgm:prSet/>
      <dgm:spPr/>
      <dgm:t>
        <a:bodyPr/>
        <a:lstStyle/>
        <a:p>
          <a:endParaRPr lang="en-US"/>
        </a:p>
      </dgm:t>
    </dgm:pt>
    <dgm:pt modelId="{0C212C71-77F7-4C18-892A-48CA2D6259BA}">
      <dgm:prSet phldrT="[Text]"/>
      <dgm:spPr/>
      <dgm:t>
        <a:bodyPr/>
        <a:lstStyle/>
        <a:p>
          <a:r>
            <a:rPr lang="en-US" b="1" dirty="0" smtClean="0"/>
            <a:t>Managers</a:t>
          </a:r>
          <a:endParaRPr lang="en-US" b="1" dirty="0"/>
        </a:p>
      </dgm:t>
    </dgm:pt>
    <dgm:pt modelId="{004344DD-A616-4782-8F1F-217D119DF4FF}" type="parTrans" cxnId="{C746BC62-87CA-4818-BD9B-9739BAAC9E87}">
      <dgm:prSet/>
      <dgm:spPr/>
      <dgm:t>
        <a:bodyPr/>
        <a:lstStyle/>
        <a:p>
          <a:endParaRPr lang="en-US"/>
        </a:p>
      </dgm:t>
    </dgm:pt>
    <dgm:pt modelId="{ED0DFBDA-4FBF-4C07-935E-BB8876F24E80}" type="sibTrans" cxnId="{C746BC62-87CA-4818-BD9B-9739BAAC9E87}">
      <dgm:prSet/>
      <dgm:spPr/>
      <dgm:t>
        <a:bodyPr/>
        <a:lstStyle/>
        <a:p>
          <a:endParaRPr lang="en-US"/>
        </a:p>
      </dgm:t>
    </dgm:pt>
    <dgm:pt modelId="{A0FBA638-4678-4303-8D08-983059F63D2D}">
      <dgm:prSet phldrT="[Text]"/>
      <dgm:spPr/>
      <dgm:t>
        <a:bodyPr/>
        <a:lstStyle/>
        <a:p>
          <a:r>
            <a:rPr lang="en-US" b="1" dirty="0" smtClean="0"/>
            <a:t>Paraprofessionals</a:t>
          </a:r>
          <a:endParaRPr lang="en-US" b="1" dirty="0"/>
        </a:p>
      </dgm:t>
    </dgm:pt>
    <dgm:pt modelId="{D0D6F667-1429-493A-A754-4B0B785A0134}" type="parTrans" cxnId="{43787554-022C-4A04-9D16-94F173C6EFD0}">
      <dgm:prSet/>
      <dgm:spPr/>
      <dgm:t>
        <a:bodyPr/>
        <a:lstStyle/>
        <a:p>
          <a:endParaRPr lang="en-US"/>
        </a:p>
      </dgm:t>
    </dgm:pt>
    <dgm:pt modelId="{F7E21282-775C-4491-91B2-127CFD631934}" type="sibTrans" cxnId="{43787554-022C-4A04-9D16-94F173C6EFD0}">
      <dgm:prSet/>
      <dgm:spPr/>
      <dgm:t>
        <a:bodyPr/>
        <a:lstStyle/>
        <a:p>
          <a:endParaRPr lang="en-US"/>
        </a:p>
      </dgm:t>
    </dgm:pt>
    <dgm:pt modelId="{AB54D980-7220-4747-8DFA-D4CEF9074C9C}" type="pres">
      <dgm:prSet presAssocID="{308D8012-B373-4991-BFED-CC8F89332B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FE246-BF2A-47F7-80F3-D27EB8169234}" type="pres">
      <dgm:prSet presAssocID="{308D8012-B373-4991-BFED-CC8F89332B1C}" presName="diamond" presStyleLbl="bgShp" presStyleIdx="0" presStyleCnt="1"/>
      <dgm:spPr/>
    </dgm:pt>
    <dgm:pt modelId="{59884BC1-0ECE-4555-A703-512C9819F84C}" type="pres">
      <dgm:prSet presAssocID="{308D8012-B373-4991-BFED-CC8F89332B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C508C-17DA-42CF-A4FF-B68D09446F9E}" type="pres">
      <dgm:prSet presAssocID="{308D8012-B373-4991-BFED-CC8F89332B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C6143-14C8-4906-933B-684C3F07E761}" type="pres">
      <dgm:prSet presAssocID="{308D8012-B373-4991-BFED-CC8F89332B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FC1CE-2341-4726-B3A2-025D0991ED58}" type="pres">
      <dgm:prSet presAssocID="{308D8012-B373-4991-BFED-CC8F89332B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6BC62-87CA-4818-BD9B-9739BAAC9E87}" srcId="{308D8012-B373-4991-BFED-CC8F89332B1C}" destId="{0C212C71-77F7-4C18-892A-48CA2D6259BA}" srcOrd="2" destOrd="0" parTransId="{004344DD-A616-4782-8F1F-217D119DF4FF}" sibTransId="{ED0DFBDA-4FBF-4C07-935E-BB8876F24E80}"/>
    <dgm:cxn modelId="{65C44726-740B-4065-905B-74738A6A1635}" type="presOf" srcId="{0C212C71-77F7-4C18-892A-48CA2D6259BA}" destId="{017C6143-14C8-4906-933B-684C3F07E761}" srcOrd="0" destOrd="0" presId="urn:microsoft.com/office/officeart/2005/8/layout/matrix3"/>
    <dgm:cxn modelId="{FBF99094-1CEC-41AE-8975-EED3444153E2}" type="presOf" srcId="{A0FBA638-4678-4303-8D08-983059F63D2D}" destId="{9C7FC1CE-2341-4726-B3A2-025D0991ED58}" srcOrd="0" destOrd="0" presId="urn:microsoft.com/office/officeart/2005/8/layout/matrix3"/>
    <dgm:cxn modelId="{43787554-022C-4A04-9D16-94F173C6EFD0}" srcId="{308D8012-B373-4991-BFED-CC8F89332B1C}" destId="{A0FBA638-4678-4303-8D08-983059F63D2D}" srcOrd="3" destOrd="0" parTransId="{D0D6F667-1429-493A-A754-4B0B785A0134}" sibTransId="{F7E21282-775C-4491-91B2-127CFD631934}"/>
    <dgm:cxn modelId="{BBB8FE4D-E4F3-48CC-85F7-8C8105B115E7}" srcId="{308D8012-B373-4991-BFED-CC8F89332B1C}" destId="{C6F83B62-C1C5-4314-A911-916BE973A828}" srcOrd="0" destOrd="0" parTransId="{72851844-9BCD-46D1-A39F-DE32BC34F03B}" sibTransId="{9E26E4C6-2BD8-4DD9-B49A-83FC9FEEFA5D}"/>
    <dgm:cxn modelId="{C58BEFDF-7A21-4AAF-BBAF-94A4B8BF0BC8}" type="presOf" srcId="{63866A14-A755-48FC-A296-37185774342E}" destId="{428C508C-17DA-42CF-A4FF-B68D09446F9E}" srcOrd="0" destOrd="0" presId="urn:microsoft.com/office/officeart/2005/8/layout/matrix3"/>
    <dgm:cxn modelId="{D6BE1B24-A811-4E5C-8C6B-96A8DC0B44B3}" srcId="{308D8012-B373-4991-BFED-CC8F89332B1C}" destId="{63866A14-A755-48FC-A296-37185774342E}" srcOrd="1" destOrd="0" parTransId="{A0310CB2-6AB0-44CA-A564-B8258120CA4A}" sibTransId="{FAB1CB34-A730-4AD4-9B7E-B2A6880E3802}"/>
    <dgm:cxn modelId="{277A2355-D81F-4107-B2B9-71EE36000F51}" type="presOf" srcId="{C6F83B62-C1C5-4314-A911-916BE973A828}" destId="{59884BC1-0ECE-4555-A703-512C9819F84C}" srcOrd="0" destOrd="0" presId="urn:microsoft.com/office/officeart/2005/8/layout/matrix3"/>
    <dgm:cxn modelId="{A3B8CF99-D076-4656-BE12-1B6482BF21E5}" type="presOf" srcId="{308D8012-B373-4991-BFED-CC8F89332B1C}" destId="{AB54D980-7220-4747-8DFA-D4CEF9074C9C}" srcOrd="0" destOrd="0" presId="urn:microsoft.com/office/officeart/2005/8/layout/matrix3"/>
    <dgm:cxn modelId="{941A21A9-4C28-441C-8704-0E8B39DE9AA6}" type="presParOf" srcId="{AB54D980-7220-4747-8DFA-D4CEF9074C9C}" destId="{F26FE246-BF2A-47F7-80F3-D27EB8169234}" srcOrd="0" destOrd="0" presId="urn:microsoft.com/office/officeart/2005/8/layout/matrix3"/>
    <dgm:cxn modelId="{A18D294E-08A6-4F3E-A181-94323991E5B4}" type="presParOf" srcId="{AB54D980-7220-4747-8DFA-D4CEF9074C9C}" destId="{59884BC1-0ECE-4555-A703-512C9819F84C}" srcOrd="1" destOrd="0" presId="urn:microsoft.com/office/officeart/2005/8/layout/matrix3"/>
    <dgm:cxn modelId="{5B4EEFE7-0900-4D96-BEF0-55DA3F7DB64A}" type="presParOf" srcId="{AB54D980-7220-4747-8DFA-D4CEF9074C9C}" destId="{428C508C-17DA-42CF-A4FF-B68D09446F9E}" srcOrd="2" destOrd="0" presId="urn:microsoft.com/office/officeart/2005/8/layout/matrix3"/>
    <dgm:cxn modelId="{655C6968-DEC1-40D9-A1FC-344E37BDBBA7}" type="presParOf" srcId="{AB54D980-7220-4747-8DFA-D4CEF9074C9C}" destId="{017C6143-14C8-4906-933B-684C3F07E761}" srcOrd="3" destOrd="0" presId="urn:microsoft.com/office/officeart/2005/8/layout/matrix3"/>
    <dgm:cxn modelId="{A62975E9-FE69-40EF-B15F-AC1A15F24739}" type="presParOf" srcId="{AB54D980-7220-4747-8DFA-D4CEF9074C9C}" destId="{9C7FC1CE-2341-4726-B3A2-025D0991ED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3072F9-1245-4ACB-B7AC-DB68E9C6DA4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442AC-55DB-43B5-968B-2E995F5BB2ED}">
      <dgm:prSet phldrT="[Text]"/>
      <dgm:spPr/>
      <dgm:t>
        <a:bodyPr/>
        <a:lstStyle/>
        <a:p>
          <a:r>
            <a:rPr lang="en-US" dirty="0" smtClean="0"/>
            <a:t>Balancing All Other Institutional Needs</a:t>
          </a:r>
          <a:endParaRPr lang="en-US" dirty="0"/>
        </a:p>
      </dgm:t>
    </dgm:pt>
    <dgm:pt modelId="{0DB5BF64-DF27-43B1-A798-421AFD10ED7B}" type="parTrans" cxnId="{6538B893-4C5E-4A70-9553-0D1BDBDDCE78}">
      <dgm:prSet/>
      <dgm:spPr/>
      <dgm:t>
        <a:bodyPr/>
        <a:lstStyle/>
        <a:p>
          <a:endParaRPr lang="en-US"/>
        </a:p>
      </dgm:t>
    </dgm:pt>
    <dgm:pt modelId="{602BB583-B45D-4134-BF22-CCE0D7D778D4}" type="sibTrans" cxnId="{6538B893-4C5E-4A70-9553-0D1BDBDDCE78}">
      <dgm:prSet/>
      <dgm:spPr/>
      <dgm:t>
        <a:bodyPr/>
        <a:lstStyle/>
        <a:p>
          <a:endParaRPr lang="en-US"/>
        </a:p>
      </dgm:t>
    </dgm:pt>
    <dgm:pt modelId="{2C73B0BC-89D8-4733-9EA6-9B29D56B4FD2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0A9C72E7-2B7F-48CC-9F29-058D17FF1699}" type="parTrans" cxnId="{570294AC-E1BB-42AF-97AC-AD5E60FA0B91}">
      <dgm:prSet/>
      <dgm:spPr/>
      <dgm:t>
        <a:bodyPr/>
        <a:lstStyle/>
        <a:p>
          <a:endParaRPr lang="en-US"/>
        </a:p>
      </dgm:t>
    </dgm:pt>
    <dgm:pt modelId="{90C54CE9-B62E-4D2A-B740-D5F16D1B4200}" type="sibTrans" cxnId="{570294AC-E1BB-42AF-97AC-AD5E60FA0B91}">
      <dgm:prSet/>
      <dgm:spPr/>
      <dgm:t>
        <a:bodyPr/>
        <a:lstStyle/>
        <a:p>
          <a:endParaRPr lang="en-US"/>
        </a:p>
      </dgm:t>
    </dgm:pt>
    <dgm:pt modelId="{7277ACD3-122E-4BE2-A896-D180B1BCFA6F}">
      <dgm:prSet phldrT="[Text]"/>
      <dgm:spPr/>
      <dgm:t>
        <a:bodyPr/>
        <a:lstStyle/>
        <a:p>
          <a:r>
            <a:rPr lang="en-US" dirty="0" smtClean="0"/>
            <a:t>Compensation</a:t>
          </a:r>
          <a:endParaRPr lang="en-US" dirty="0"/>
        </a:p>
      </dgm:t>
    </dgm:pt>
    <dgm:pt modelId="{08017277-5C18-45B1-B2ED-F12927A838B7}" type="parTrans" cxnId="{EC059FAD-E9C1-4870-8594-7A2F205A93A5}">
      <dgm:prSet/>
      <dgm:spPr/>
      <dgm:t>
        <a:bodyPr/>
        <a:lstStyle/>
        <a:p>
          <a:endParaRPr lang="en-US"/>
        </a:p>
      </dgm:t>
    </dgm:pt>
    <dgm:pt modelId="{E87A61D7-6B08-4B3C-A2CB-283D5D6C90B6}" type="sibTrans" cxnId="{EC059FAD-E9C1-4870-8594-7A2F205A93A5}">
      <dgm:prSet/>
      <dgm:spPr/>
      <dgm:t>
        <a:bodyPr/>
        <a:lstStyle/>
        <a:p>
          <a:endParaRPr lang="en-US"/>
        </a:p>
      </dgm:t>
    </dgm:pt>
    <dgm:pt modelId="{3787B94D-0125-4CF9-8EF8-EF5C92F4105C}">
      <dgm:prSet phldrT="[Text]"/>
      <dgm:spPr/>
      <dgm:t>
        <a:bodyPr/>
        <a:lstStyle/>
        <a:p>
          <a:r>
            <a:rPr lang="en-US" dirty="0" smtClean="0"/>
            <a:t>Physical Resources</a:t>
          </a:r>
          <a:endParaRPr lang="en-US" dirty="0"/>
        </a:p>
      </dgm:t>
    </dgm:pt>
    <dgm:pt modelId="{C8ADCA33-CABB-4A08-9945-F7DFD7F91672}" type="parTrans" cxnId="{012F24FB-0A3E-4B70-8924-907B7BFFA48F}">
      <dgm:prSet/>
      <dgm:spPr/>
      <dgm:t>
        <a:bodyPr/>
        <a:lstStyle/>
        <a:p>
          <a:endParaRPr lang="en-US"/>
        </a:p>
      </dgm:t>
    </dgm:pt>
    <dgm:pt modelId="{174C9B1F-3440-4BBC-86BD-0C9C3029D4DB}" type="sibTrans" cxnId="{012F24FB-0A3E-4B70-8924-907B7BFFA48F}">
      <dgm:prSet/>
      <dgm:spPr/>
      <dgm:t>
        <a:bodyPr/>
        <a:lstStyle/>
        <a:p>
          <a:endParaRPr lang="en-US"/>
        </a:p>
      </dgm:t>
    </dgm:pt>
    <dgm:pt modelId="{61DC1B0A-6423-4BC9-8A3E-F1C974504A7C}">
      <dgm:prSet phldrT="[Text]"/>
      <dgm:spPr/>
      <dgm:t>
        <a:bodyPr/>
        <a:lstStyle/>
        <a:p>
          <a:r>
            <a:rPr lang="en-US" dirty="0" smtClean="0"/>
            <a:t>Institutional Buy-in</a:t>
          </a:r>
          <a:endParaRPr lang="en-US" dirty="0"/>
        </a:p>
      </dgm:t>
    </dgm:pt>
    <dgm:pt modelId="{4E2441BB-9FA7-4284-B12E-673D1AED90F4}" type="parTrans" cxnId="{8D5A046E-29BA-484F-87CF-36F45FC47A6C}">
      <dgm:prSet/>
      <dgm:spPr/>
      <dgm:t>
        <a:bodyPr/>
        <a:lstStyle/>
        <a:p>
          <a:endParaRPr lang="en-US"/>
        </a:p>
      </dgm:t>
    </dgm:pt>
    <dgm:pt modelId="{D13A5B96-0E8B-4847-8A54-D222DEB6F216}" type="sibTrans" cxnId="{8D5A046E-29BA-484F-87CF-36F45FC47A6C}">
      <dgm:prSet/>
      <dgm:spPr/>
      <dgm:t>
        <a:bodyPr/>
        <a:lstStyle/>
        <a:p>
          <a:endParaRPr lang="en-US"/>
        </a:p>
      </dgm:t>
    </dgm:pt>
    <dgm:pt modelId="{053743F1-A378-4A49-A28A-10ADABED675A}">
      <dgm:prSet phldrT="[Text]"/>
      <dgm:spPr/>
      <dgm:t>
        <a:bodyPr/>
        <a:lstStyle/>
        <a:p>
          <a:r>
            <a:rPr lang="en-US" dirty="0" smtClean="0"/>
            <a:t>Student </a:t>
          </a:r>
        </a:p>
        <a:p>
          <a:r>
            <a:rPr lang="en-US" dirty="0" smtClean="0"/>
            <a:t>Buy-in</a:t>
          </a:r>
          <a:endParaRPr lang="en-US" dirty="0"/>
        </a:p>
      </dgm:t>
    </dgm:pt>
    <dgm:pt modelId="{F50CB055-7C1D-4F54-9770-9CE89CDB4E51}" type="parTrans" cxnId="{BEACC024-C442-4DF2-928D-80AD8ED4C083}">
      <dgm:prSet/>
      <dgm:spPr/>
      <dgm:t>
        <a:bodyPr/>
        <a:lstStyle/>
        <a:p>
          <a:endParaRPr lang="en-US"/>
        </a:p>
      </dgm:t>
    </dgm:pt>
    <dgm:pt modelId="{A51C7EF8-B65C-43DE-9B2C-2B117F36A500}" type="sibTrans" cxnId="{BEACC024-C442-4DF2-928D-80AD8ED4C083}">
      <dgm:prSet/>
      <dgm:spPr/>
      <dgm:t>
        <a:bodyPr/>
        <a:lstStyle/>
        <a:p>
          <a:endParaRPr lang="en-US"/>
        </a:p>
      </dgm:t>
    </dgm:pt>
    <dgm:pt modelId="{1EDE71C4-BAD1-4197-87B2-ABFCEF594694}">
      <dgm:prSet phldrT="[Text]"/>
      <dgm:spPr/>
      <dgm:t>
        <a:bodyPr/>
        <a:lstStyle/>
        <a:p>
          <a:r>
            <a:rPr lang="en-US" dirty="0" smtClean="0"/>
            <a:t>Student: Faculty     Ratio</a:t>
          </a:r>
          <a:endParaRPr lang="en-US" dirty="0"/>
        </a:p>
      </dgm:t>
    </dgm:pt>
    <dgm:pt modelId="{550C8834-3CFA-46FE-9C16-1CBB0CE39E0D}" type="parTrans" cxnId="{7F9A376E-AA39-4892-8B1F-3851A4EA208E}">
      <dgm:prSet/>
      <dgm:spPr/>
      <dgm:t>
        <a:bodyPr/>
        <a:lstStyle/>
        <a:p>
          <a:endParaRPr lang="en-US"/>
        </a:p>
      </dgm:t>
    </dgm:pt>
    <dgm:pt modelId="{EBD9CD18-EDC2-4945-8055-F1450C16CA83}" type="sibTrans" cxnId="{7F9A376E-AA39-4892-8B1F-3851A4EA208E}">
      <dgm:prSet/>
      <dgm:spPr/>
      <dgm:t>
        <a:bodyPr/>
        <a:lstStyle/>
        <a:p>
          <a:endParaRPr lang="en-US"/>
        </a:p>
      </dgm:t>
    </dgm:pt>
    <dgm:pt modelId="{87407953-A134-4D08-AEAC-F075630345C3}" type="pres">
      <dgm:prSet presAssocID="{023072F9-1245-4ACB-B7AC-DB68E9C6DA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A2FB81-464A-450F-9461-EBCA3E58F7A1}" type="pres">
      <dgm:prSet presAssocID="{1FF442AC-55DB-43B5-968B-2E995F5BB2E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7EE5879-E3EB-4B23-94F3-3F9E23C62F24}" type="pres">
      <dgm:prSet presAssocID="{2C73B0BC-89D8-4733-9EA6-9B29D56B4FD2}" presName="Accent1" presStyleCnt="0"/>
      <dgm:spPr/>
    </dgm:pt>
    <dgm:pt modelId="{0A35B883-DC43-439D-92CA-AFC4930E24A0}" type="pres">
      <dgm:prSet presAssocID="{2C73B0BC-89D8-4733-9EA6-9B29D56B4FD2}" presName="Accent" presStyleLbl="bgShp" presStyleIdx="0" presStyleCnt="6"/>
      <dgm:spPr/>
    </dgm:pt>
    <dgm:pt modelId="{17D37D8B-16B3-4F1B-8125-CEFCF0D994F6}" type="pres">
      <dgm:prSet presAssocID="{2C73B0BC-89D8-4733-9EA6-9B29D56B4FD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FDE26-7CF1-4B4A-B9FB-2C50FA5BA085}" type="pres">
      <dgm:prSet presAssocID="{7277ACD3-122E-4BE2-A896-D180B1BCFA6F}" presName="Accent2" presStyleCnt="0"/>
      <dgm:spPr/>
    </dgm:pt>
    <dgm:pt modelId="{BD34A61E-09F7-4C79-8ADE-1E1F0CB909B9}" type="pres">
      <dgm:prSet presAssocID="{7277ACD3-122E-4BE2-A896-D180B1BCFA6F}" presName="Accent" presStyleLbl="bgShp" presStyleIdx="1" presStyleCnt="6"/>
      <dgm:spPr/>
    </dgm:pt>
    <dgm:pt modelId="{D7A167C0-7EAE-440A-A1FE-5B3BE486F528}" type="pres">
      <dgm:prSet presAssocID="{7277ACD3-122E-4BE2-A896-D180B1BCFA6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2AB9E-7F34-4E0B-91B5-D1134DE773F4}" type="pres">
      <dgm:prSet presAssocID="{3787B94D-0125-4CF9-8EF8-EF5C92F4105C}" presName="Accent3" presStyleCnt="0"/>
      <dgm:spPr/>
    </dgm:pt>
    <dgm:pt modelId="{FD64A9ED-2508-44ED-A7D0-0CE7F338AC16}" type="pres">
      <dgm:prSet presAssocID="{3787B94D-0125-4CF9-8EF8-EF5C92F4105C}" presName="Accent" presStyleLbl="bgShp" presStyleIdx="2" presStyleCnt="6"/>
      <dgm:spPr/>
    </dgm:pt>
    <dgm:pt modelId="{654D9A17-08B9-4569-B093-53BDEC5DB418}" type="pres">
      <dgm:prSet presAssocID="{3787B94D-0125-4CF9-8EF8-EF5C92F4105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12B09-F55B-43EB-90EB-2E36DFA38DD4}" type="pres">
      <dgm:prSet presAssocID="{61DC1B0A-6423-4BC9-8A3E-F1C974504A7C}" presName="Accent4" presStyleCnt="0"/>
      <dgm:spPr/>
    </dgm:pt>
    <dgm:pt modelId="{6E969489-4F29-4E02-B666-1E7C568D67C1}" type="pres">
      <dgm:prSet presAssocID="{61DC1B0A-6423-4BC9-8A3E-F1C974504A7C}" presName="Accent" presStyleLbl="bgShp" presStyleIdx="3" presStyleCnt="6"/>
      <dgm:spPr/>
    </dgm:pt>
    <dgm:pt modelId="{7D79BBA8-08B6-4CCB-AECE-6A06892EB80F}" type="pres">
      <dgm:prSet presAssocID="{61DC1B0A-6423-4BC9-8A3E-F1C974504A7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9A130-E1B7-472B-975D-37CBCC0C06E7}" type="pres">
      <dgm:prSet presAssocID="{053743F1-A378-4A49-A28A-10ADABED675A}" presName="Accent5" presStyleCnt="0"/>
      <dgm:spPr/>
    </dgm:pt>
    <dgm:pt modelId="{DC436CE0-1DC4-41EB-88A4-FE20440E8853}" type="pres">
      <dgm:prSet presAssocID="{053743F1-A378-4A49-A28A-10ADABED675A}" presName="Accent" presStyleLbl="bgShp" presStyleIdx="4" presStyleCnt="6"/>
      <dgm:spPr/>
    </dgm:pt>
    <dgm:pt modelId="{1F5D79D3-2B99-4B33-8109-ECC621F297C3}" type="pres">
      <dgm:prSet presAssocID="{053743F1-A378-4A49-A28A-10ADABED675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DC9F8-067F-4EAE-8C83-6B5D1C7FB3BF}" type="pres">
      <dgm:prSet presAssocID="{1EDE71C4-BAD1-4197-87B2-ABFCEF594694}" presName="Accent6" presStyleCnt="0"/>
      <dgm:spPr/>
    </dgm:pt>
    <dgm:pt modelId="{38A6C04B-1EC6-4F0B-84A7-874C763781D9}" type="pres">
      <dgm:prSet presAssocID="{1EDE71C4-BAD1-4197-87B2-ABFCEF594694}" presName="Accent" presStyleLbl="bgShp" presStyleIdx="5" presStyleCnt="6"/>
      <dgm:spPr/>
    </dgm:pt>
    <dgm:pt modelId="{9F4955CE-59A9-4609-9C05-9532D50676BE}" type="pres">
      <dgm:prSet presAssocID="{1EDE71C4-BAD1-4197-87B2-ABFCEF59469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BD76D-9FE0-41FC-89E8-E0BC371801D9}" type="presOf" srcId="{023072F9-1245-4ACB-B7AC-DB68E9C6DA48}" destId="{87407953-A134-4D08-AEAC-F075630345C3}" srcOrd="0" destOrd="0" presId="urn:microsoft.com/office/officeart/2011/layout/HexagonRadial"/>
    <dgm:cxn modelId="{570294AC-E1BB-42AF-97AC-AD5E60FA0B91}" srcId="{1FF442AC-55DB-43B5-968B-2E995F5BB2ED}" destId="{2C73B0BC-89D8-4733-9EA6-9B29D56B4FD2}" srcOrd="0" destOrd="0" parTransId="{0A9C72E7-2B7F-48CC-9F29-058D17FF1699}" sibTransId="{90C54CE9-B62E-4D2A-B740-D5F16D1B4200}"/>
    <dgm:cxn modelId="{BEEA40CA-EEA6-47B1-B63B-620D94E7975D}" type="presOf" srcId="{1EDE71C4-BAD1-4197-87B2-ABFCEF594694}" destId="{9F4955CE-59A9-4609-9C05-9532D50676BE}" srcOrd="0" destOrd="0" presId="urn:microsoft.com/office/officeart/2011/layout/HexagonRadial"/>
    <dgm:cxn modelId="{EC059FAD-E9C1-4870-8594-7A2F205A93A5}" srcId="{1FF442AC-55DB-43B5-968B-2E995F5BB2ED}" destId="{7277ACD3-122E-4BE2-A896-D180B1BCFA6F}" srcOrd="1" destOrd="0" parTransId="{08017277-5C18-45B1-B2ED-F12927A838B7}" sibTransId="{E87A61D7-6B08-4B3C-A2CB-283D5D6C90B6}"/>
    <dgm:cxn modelId="{6538B893-4C5E-4A70-9553-0D1BDBDDCE78}" srcId="{023072F9-1245-4ACB-B7AC-DB68E9C6DA48}" destId="{1FF442AC-55DB-43B5-968B-2E995F5BB2ED}" srcOrd="0" destOrd="0" parTransId="{0DB5BF64-DF27-43B1-A798-421AFD10ED7B}" sibTransId="{602BB583-B45D-4134-BF22-CCE0D7D778D4}"/>
    <dgm:cxn modelId="{FF9378F3-0040-465C-8D9E-02B34BC7A5C1}" type="presOf" srcId="{3787B94D-0125-4CF9-8EF8-EF5C92F4105C}" destId="{654D9A17-08B9-4569-B093-53BDEC5DB418}" srcOrd="0" destOrd="0" presId="urn:microsoft.com/office/officeart/2011/layout/HexagonRadial"/>
    <dgm:cxn modelId="{012F24FB-0A3E-4B70-8924-907B7BFFA48F}" srcId="{1FF442AC-55DB-43B5-968B-2E995F5BB2ED}" destId="{3787B94D-0125-4CF9-8EF8-EF5C92F4105C}" srcOrd="2" destOrd="0" parTransId="{C8ADCA33-CABB-4A08-9945-F7DFD7F91672}" sibTransId="{174C9B1F-3440-4BBC-86BD-0C9C3029D4DB}"/>
    <dgm:cxn modelId="{F9D01D1E-C5E0-4626-84B9-FA6166F4D11B}" type="presOf" srcId="{7277ACD3-122E-4BE2-A896-D180B1BCFA6F}" destId="{D7A167C0-7EAE-440A-A1FE-5B3BE486F528}" srcOrd="0" destOrd="0" presId="urn:microsoft.com/office/officeart/2011/layout/HexagonRadial"/>
    <dgm:cxn modelId="{8D5A046E-29BA-484F-87CF-36F45FC47A6C}" srcId="{1FF442AC-55DB-43B5-968B-2E995F5BB2ED}" destId="{61DC1B0A-6423-4BC9-8A3E-F1C974504A7C}" srcOrd="3" destOrd="0" parTransId="{4E2441BB-9FA7-4284-B12E-673D1AED90F4}" sibTransId="{D13A5B96-0E8B-4847-8A54-D222DEB6F216}"/>
    <dgm:cxn modelId="{BEACC024-C442-4DF2-928D-80AD8ED4C083}" srcId="{1FF442AC-55DB-43B5-968B-2E995F5BB2ED}" destId="{053743F1-A378-4A49-A28A-10ADABED675A}" srcOrd="4" destOrd="0" parTransId="{F50CB055-7C1D-4F54-9770-9CE89CDB4E51}" sibTransId="{A51C7EF8-B65C-43DE-9B2C-2B117F36A500}"/>
    <dgm:cxn modelId="{7034CD30-F352-448A-9EC6-6EBE2FB3CAB9}" type="presOf" srcId="{61DC1B0A-6423-4BC9-8A3E-F1C974504A7C}" destId="{7D79BBA8-08B6-4CCB-AECE-6A06892EB80F}" srcOrd="0" destOrd="0" presId="urn:microsoft.com/office/officeart/2011/layout/HexagonRadial"/>
    <dgm:cxn modelId="{9F07260C-9A57-4145-90E8-FBEB05EA2BBC}" type="presOf" srcId="{1FF442AC-55DB-43B5-968B-2E995F5BB2ED}" destId="{AAA2FB81-464A-450F-9461-EBCA3E58F7A1}" srcOrd="0" destOrd="0" presId="urn:microsoft.com/office/officeart/2011/layout/HexagonRadial"/>
    <dgm:cxn modelId="{F6BD4935-A9E4-469F-8FD8-227F991F9FC2}" type="presOf" srcId="{053743F1-A378-4A49-A28A-10ADABED675A}" destId="{1F5D79D3-2B99-4B33-8109-ECC621F297C3}" srcOrd="0" destOrd="0" presId="urn:microsoft.com/office/officeart/2011/layout/HexagonRadial"/>
    <dgm:cxn modelId="{82F5438A-E166-4ACE-9B20-D9391E8A2180}" type="presOf" srcId="{2C73B0BC-89D8-4733-9EA6-9B29D56B4FD2}" destId="{17D37D8B-16B3-4F1B-8125-CEFCF0D994F6}" srcOrd="0" destOrd="0" presId="urn:microsoft.com/office/officeart/2011/layout/HexagonRadial"/>
    <dgm:cxn modelId="{7F9A376E-AA39-4892-8B1F-3851A4EA208E}" srcId="{1FF442AC-55DB-43B5-968B-2E995F5BB2ED}" destId="{1EDE71C4-BAD1-4197-87B2-ABFCEF594694}" srcOrd="5" destOrd="0" parTransId="{550C8834-3CFA-46FE-9C16-1CBB0CE39E0D}" sibTransId="{EBD9CD18-EDC2-4945-8055-F1450C16CA83}"/>
    <dgm:cxn modelId="{25AAB793-AC3F-41B8-80AE-C9640866ECC1}" type="presParOf" srcId="{87407953-A134-4D08-AEAC-F075630345C3}" destId="{AAA2FB81-464A-450F-9461-EBCA3E58F7A1}" srcOrd="0" destOrd="0" presId="urn:microsoft.com/office/officeart/2011/layout/HexagonRadial"/>
    <dgm:cxn modelId="{DDEBC3D8-1C98-488F-9A91-13A80142B1C1}" type="presParOf" srcId="{87407953-A134-4D08-AEAC-F075630345C3}" destId="{57EE5879-E3EB-4B23-94F3-3F9E23C62F24}" srcOrd="1" destOrd="0" presId="urn:microsoft.com/office/officeart/2011/layout/HexagonRadial"/>
    <dgm:cxn modelId="{ABA9AB3F-CE77-45C7-B5C8-CF97DD178B78}" type="presParOf" srcId="{57EE5879-E3EB-4B23-94F3-3F9E23C62F24}" destId="{0A35B883-DC43-439D-92CA-AFC4930E24A0}" srcOrd="0" destOrd="0" presId="urn:microsoft.com/office/officeart/2011/layout/HexagonRadial"/>
    <dgm:cxn modelId="{D8903AF3-FA4C-45C7-8470-57A8C251C92C}" type="presParOf" srcId="{87407953-A134-4D08-AEAC-F075630345C3}" destId="{17D37D8B-16B3-4F1B-8125-CEFCF0D994F6}" srcOrd="2" destOrd="0" presId="urn:microsoft.com/office/officeart/2011/layout/HexagonRadial"/>
    <dgm:cxn modelId="{184815A0-ECD8-4879-B205-9840E010F75A}" type="presParOf" srcId="{87407953-A134-4D08-AEAC-F075630345C3}" destId="{E6EFDE26-7CF1-4B4A-B9FB-2C50FA5BA085}" srcOrd="3" destOrd="0" presId="urn:microsoft.com/office/officeart/2011/layout/HexagonRadial"/>
    <dgm:cxn modelId="{83E6BA4A-A869-41C1-A37D-850E4E13F47C}" type="presParOf" srcId="{E6EFDE26-7CF1-4B4A-B9FB-2C50FA5BA085}" destId="{BD34A61E-09F7-4C79-8ADE-1E1F0CB909B9}" srcOrd="0" destOrd="0" presId="urn:microsoft.com/office/officeart/2011/layout/HexagonRadial"/>
    <dgm:cxn modelId="{E763FC77-7D61-4396-8EC5-3FAF67C6B669}" type="presParOf" srcId="{87407953-A134-4D08-AEAC-F075630345C3}" destId="{D7A167C0-7EAE-440A-A1FE-5B3BE486F528}" srcOrd="4" destOrd="0" presId="urn:microsoft.com/office/officeart/2011/layout/HexagonRadial"/>
    <dgm:cxn modelId="{FD5C4C65-F1CA-4668-9887-C50508283B06}" type="presParOf" srcId="{87407953-A134-4D08-AEAC-F075630345C3}" destId="{41E2AB9E-7F34-4E0B-91B5-D1134DE773F4}" srcOrd="5" destOrd="0" presId="urn:microsoft.com/office/officeart/2011/layout/HexagonRadial"/>
    <dgm:cxn modelId="{88B48CDE-CE59-4735-8254-4157D626B262}" type="presParOf" srcId="{41E2AB9E-7F34-4E0B-91B5-D1134DE773F4}" destId="{FD64A9ED-2508-44ED-A7D0-0CE7F338AC16}" srcOrd="0" destOrd="0" presId="urn:microsoft.com/office/officeart/2011/layout/HexagonRadial"/>
    <dgm:cxn modelId="{9DB027AD-DF01-45C4-ABB4-77A36E01ACF7}" type="presParOf" srcId="{87407953-A134-4D08-AEAC-F075630345C3}" destId="{654D9A17-08B9-4569-B093-53BDEC5DB418}" srcOrd="6" destOrd="0" presId="urn:microsoft.com/office/officeart/2011/layout/HexagonRadial"/>
    <dgm:cxn modelId="{437A2204-8852-4BAE-A636-BDAEAC216571}" type="presParOf" srcId="{87407953-A134-4D08-AEAC-F075630345C3}" destId="{DB212B09-F55B-43EB-90EB-2E36DFA38DD4}" srcOrd="7" destOrd="0" presId="urn:microsoft.com/office/officeart/2011/layout/HexagonRadial"/>
    <dgm:cxn modelId="{A72FD06D-EF9F-4B57-84B1-73F11245BC23}" type="presParOf" srcId="{DB212B09-F55B-43EB-90EB-2E36DFA38DD4}" destId="{6E969489-4F29-4E02-B666-1E7C568D67C1}" srcOrd="0" destOrd="0" presId="urn:microsoft.com/office/officeart/2011/layout/HexagonRadial"/>
    <dgm:cxn modelId="{DFB3C3F7-10D1-4270-A0F8-B760F7038B32}" type="presParOf" srcId="{87407953-A134-4D08-AEAC-F075630345C3}" destId="{7D79BBA8-08B6-4CCB-AECE-6A06892EB80F}" srcOrd="8" destOrd="0" presId="urn:microsoft.com/office/officeart/2011/layout/HexagonRadial"/>
    <dgm:cxn modelId="{9322E43E-15D2-4630-9E78-A64D8E179555}" type="presParOf" srcId="{87407953-A134-4D08-AEAC-F075630345C3}" destId="{6189A130-E1B7-472B-975D-37CBCC0C06E7}" srcOrd="9" destOrd="0" presId="urn:microsoft.com/office/officeart/2011/layout/HexagonRadial"/>
    <dgm:cxn modelId="{DB9FA5A2-1FF4-4AD5-B491-7EDF892D4424}" type="presParOf" srcId="{6189A130-E1B7-472B-975D-37CBCC0C06E7}" destId="{DC436CE0-1DC4-41EB-88A4-FE20440E8853}" srcOrd="0" destOrd="0" presId="urn:microsoft.com/office/officeart/2011/layout/HexagonRadial"/>
    <dgm:cxn modelId="{D889778C-EE7E-4B41-8B91-DE600954230D}" type="presParOf" srcId="{87407953-A134-4D08-AEAC-F075630345C3}" destId="{1F5D79D3-2B99-4B33-8109-ECC621F297C3}" srcOrd="10" destOrd="0" presId="urn:microsoft.com/office/officeart/2011/layout/HexagonRadial"/>
    <dgm:cxn modelId="{5495431D-074E-431D-934E-1C91D6366DFF}" type="presParOf" srcId="{87407953-A134-4D08-AEAC-F075630345C3}" destId="{903DC9F8-067F-4EAE-8C83-6B5D1C7FB3BF}" srcOrd="11" destOrd="0" presId="urn:microsoft.com/office/officeart/2011/layout/HexagonRadial"/>
    <dgm:cxn modelId="{3E2B3639-8947-4CC5-8457-7AE83B864BB2}" type="presParOf" srcId="{903DC9F8-067F-4EAE-8C83-6B5D1C7FB3BF}" destId="{38A6C04B-1EC6-4F0B-84A7-874C763781D9}" srcOrd="0" destOrd="0" presId="urn:microsoft.com/office/officeart/2011/layout/HexagonRadial"/>
    <dgm:cxn modelId="{1EED8F8E-E97B-428B-B382-7C41C2587F6F}" type="presParOf" srcId="{87407953-A134-4D08-AEAC-F075630345C3}" destId="{9F4955CE-59A9-4609-9C05-9532D50676B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263BE-A9BB-4FB9-9179-1598BA95D8A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2B10C-BBC2-4E59-AA77-4A7A5041CE8B}">
      <dgm:prSet phldrT="[Text]"/>
      <dgm:spPr/>
      <dgm:t>
        <a:bodyPr/>
        <a:lstStyle/>
        <a:p>
          <a:r>
            <a:rPr lang="en-US" dirty="0" smtClean="0"/>
            <a:t>Increased Success for  All Students</a:t>
          </a:r>
          <a:endParaRPr lang="en-US" dirty="0"/>
        </a:p>
      </dgm:t>
    </dgm:pt>
    <dgm:pt modelId="{B5444BD0-C3CE-491A-80E0-50DC160EA6CF}" type="parTrans" cxnId="{2C13EB59-4D48-4948-B1D1-FFACAB201B6F}">
      <dgm:prSet/>
      <dgm:spPr/>
      <dgm:t>
        <a:bodyPr/>
        <a:lstStyle/>
        <a:p>
          <a:endParaRPr lang="en-US"/>
        </a:p>
      </dgm:t>
    </dgm:pt>
    <dgm:pt modelId="{89FC4288-5177-4B5C-8FA9-8300CB4AF7FB}" type="sibTrans" cxnId="{2C13EB59-4D48-4948-B1D1-FFACAB201B6F}">
      <dgm:prSet/>
      <dgm:spPr/>
      <dgm:t>
        <a:bodyPr/>
        <a:lstStyle/>
        <a:p>
          <a:endParaRPr lang="en-US"/>
        </a:p>
      </dgm:t>
    </dgm:pt>
    <dgm:pt modelId="{0C9272DA-110F-4647-8A27-2C83321AB653}">
      <dgm:prSet phldrT="[Text]"/>
      <dgm:spPr/>
      <dgm:t>
        <a:bodyPr/>
        <a:lstStyle/>
        <a:p>
          <a:r>
            <a:rPr lang="en-US" dirty="0" smtClean="0"/>
            <a:t>Increased Faculty Awareness of Student Needs</a:t>
          </a:r>
          <a:endParaRPr lang="en-US" dirty="0"/>
        </a:p>
      </dgm:t>
    </dgm:pt>
    <dgm:pt modelId="{EFA08B8D-EF92-445A-B3E5-36E5911FF814}" type="parTrans" cxnId="{76C96C15-2077-485F-8336-DB29B679EE8A}">
      <dgm:prSet/>
      <dgm:spPr/>
      <dgm:t>
        <a:bodyPr/>
        <a:lstStyle/>
        <a:p>
          <a:endParaRPr lang="en-US"/>
        </a:p>
      </dgm:t>
    </dgm:pt>
    <dgm:pt modelId="{8E787AF9-75E7-421D-8B3B-FC24BDBFACBB}" type="sibTrans" cxnId="{76C96C15-2077-485F-8336-DB29B679EE8A}">
      <dgm:prSet/>
      <dgm:spPr/>
      <dgm:t>
        <a:bodyPr/>
        <a:lstStyle/>
        <a:p>
          <a:endParaRPr lang="en-US"/>
        </a:p>
      </dgm:t>
    </dgm:pt>
    <dgm:pt modelId="{738B4732-2F82-4950-A1D5-BB1D4E6E88E2}">
      <dgm:prSet phldrT="[Text]"/>
      <dgm:spPr/>
      <dgm:t>
        <a:bodyPr/>
        <a:lstStyle/>
        <a:p>
          <a:r>
            <a:rPr lang="en-US" dirty="0" smtClean="0"/>
            <a:t>Elimination of Wasted Time</a:t>
          </a:r>
          <a:endParaRPr lang="en-US" dirty="0"/>
        </a:p>
      </dgm:t>
    </dgm:pt>
    <dgm:pt modelId="{AE690B43-8F9A-45D7-8230-A16CF9014640}" type="parTrans" cxnId="{BC526F29-5E3D-4B2B-8DC7-A24A6B430E48}">
      <dgm:prSet/>
      <dgm:spPr/>
      <dgm:t>
        <a:bodyPr/>
        <a:lstStyle/>
        <a:p>
          <a:endParaRPr lang="en-US"/>
        </a:p>
      </dgm:t>
    </dgm:pt>
    <dgm:pt modelId="{8BD37A17-CD7F-422D-AFAC-023616343893}" type="sibTrans" cxnId="{BC526F29-5E3D-4B2B-8DC7-A24A6B430E48}">
      <dgm:prSet/>
      <dgm:spPr/>
      <dgm:t>
        <a:bodyPr/>
        <a:lstStyle/>
        <a:p>
          <a:endParaRPr lang="en-US"/>
        </a:p>
      </dgm:t>
    </dgm:pt>
    <dgm:pt modelId="{BDD15607-315C-4E20-BB1D-8C9066677F05}">
      <dgm:prSet/>
      <dgm:spPr/>
      <dgm:t>
        <a:bodyPr/>
        <a:lstStyle/>
        <a:p>
          <a:r>
            <a:rPr lang="en-US" smtClean="0"/>
            <a:t>Build Stronger Relationships Between Faculty</a:t>
          </a:r>
          <a:endParaRPr lang="en-US" dirty="0"/>
        </a:p>
      </dgm:t>
    </dgm:pt>
    <dgm:pt modelId="{395AF4F5-4E51-49AA-BA8A-2B50A14754AC}" type="parTrans" cxnId="{B403403D-2E18-4841-8C91-E710EC256A1B}">
      <dgm:prSet/>
      <dgm:spPr/>
      <dgm:t>
        <a:bodyPr/>
        <a:lstStyle/>
        <a:p>
          <a:endParaRPr lang="en-US"/>
        </a:p>
      </dgm:t>
    </dgm:pt>
    <dgm:pt modelId="{C89133FB-B6BB-4826-8817-DC2F6BD89B4D}" type="sibTrans" cxnId="{B403403D-2E18-4841-8C91-E710EC256A1B}">
      <dgm:prSet/>
      <dgm:spPr/>
      <dgm:t>
        <a:bodyPr/>
        <a:lstStyle/>
        <a:p>
          <a:endParaRPr lang="en-US"/>
        </a:p>
      </dgm:t>
    </dgm:pt>
    <dgm:pt modelId="{10E16F48-B3EC-455E-A83C-21CE66137DF0}">
      <dgm:prSet/>
      <dgm:spPr/>
      <dgm:t>
        <a:bodyPr/>
        <a:lstStyle/>
        <a:p>
          <a:r>
            <a:rPr lang="en-US" smtClean="0"/>
            <a:t>Encourage and Motivate Students – Accountability and Support</a:t>
          </a:r>
          <a:endParaRPr lang="en-US" dirty="0" smtClean="0"/>
        </a:p>
      </dgm:t>
    </dgm:pt>
    <dgm:pt modelId="{36F5394E-2ACE-4218-8BF4-71DC4A879468}" type="parTrans" cxnId="{CC0148C1-F2C4-4D00-8D2E-875073FB46AF}">
      <dgm:prSet/>
      <dgm:spPr/>
      <dgm:t>
        <a:bodyPr/>
        <a:lstStyle/>
        <a:p>
          <a:endParaRPr lang="en-US"/>
        </a:p>
      </dgm:t>
    </dgm:pt>
    <dgm:pt modelId="{02406B08-3F4C-444B-B071-EE8C9DE81178}" type="sibTrans" cxnId="{CC0148C1-F2C4-4D00-8D2E-875073FB46AF}">
      <dgm:prSet/>
      <dgm:spPr/>
      <dgm:t>
        <a:bodyPr/>
        <a:lstStyle/>
        <a:p>
          <a:endParaRPr lang="en-US"/>
        </a:p>
      </dgm:t>
    </dgm:pt>
    <dgm:pt modelId="{41304907-F9C9-498B-ADB1-89C2FFD4DD94}" type="pres">
      <dgm:prSet presAssocID="{FEE263BE-A9BB-4FB9-9179-1598BA95D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08FD0-11DD-4038-AE5F-B2305A56B27B}" type="pres">
      <dgm:prSet presAssocID="{0622B10C-BBC2-4E59-AA77-4A7A5041CE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3903D-EB12-48D2-8B34-6ACDB48F5ED3}" type="pres">
      <dgm:prSet presAssocID="{89FC4288-5177-4B5C-8FA9-8300CB4AF7FB}" presName="sibTrans" presStyleCnt="0"/>
      <dgm:spPr/>
    </dgm:pt>
    <dgm:pt modelId="{E7FC61D2-A7AE-42BF-B307-97B038E3361F}" type="pres">
      <dgm:prSet presAssocID="{0C9272DA-110F-4647-8A27-2C83321AB6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65096-9383-43DB-8A88-4A15BF6FAC59}" type="pres">
      <dgm:prSet presAssocID="{8E787AF9-75E7-421D-8B3B-FC24BDBFACBB}" presName="sibTrans" presStyleCnt="0"/>
      <dgm:spPr/>
    </dgm:pt>
    <dgm:pt modelId="{1F08558B-94F9-41F6-BDDA-AA4C2307EEEE}" type="pres">
      <dgm:prSet presAssocID="{738B4732-2F82-4950-A1D5-BB1D4E6E88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97D30-EC1F-4630-8A88-8BFB4CF82517}" type="pres">
      <dgm:prSet presAssocID="{8BD37A17-CD7F-422D-AFAC-023616343893}" presName="sibTrans" presStyleCnt="0"/>
      <dgm:spPr/>
    </dgm:pt>
    <dgm:pt modelId="{3AED1AD6-9964-4B11-A3E3-2FC768929F6B}" type="pres">
      <dgm:prSet presAssocID="{BDD15607-315C-4E20-BB1D-8C9066677F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2B739-23AF-4DFB-8D97-BDCA9A6390A9}" type="pres">
      <dgm:prSet presAssocID="{C89133FB-B6BB-4826-8817-DC2F6BD89B4D}" presName="sibTrans" presStyleCnt="0"/>
      <dgm:spPr/>
    </dgm:pt>
    <dgm:pt modelId="{3BB59260-781F-4C26-810D-2A9CA12EBD14}" type="pres">
      <dgm:prSet presAssocID="{10E16F48-B3EC-455E-A83C-21CE66137D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4A0F2-C569-40D3-9BB5-A109E242EAE2}" type="presOf" srcId="{738B4732-2F82-4950-A1D5-BB1D4E6E88E2}" destId="{1F08558B-94F9-41F6-BDDA-AA4C2307EEEE}" srcOrd="0" destOrd="0" presId="urn:microsoft.com/office/officeart/2005/8/layout/hList6"/>
    <dgm:cxn modelId="{B227997A-DADE-4836-88F6-6E790D98C49D}" type="presOf" srcId="{10E16F48-B3EC-455E-A83C-21CE66137DF0}" destId="{3BB59260-781F-4C26-810D-2A9CA12EBD14}" srcOrd="0" destOrd="0" presId="urn:microsoft.com/office/officeart/2005/8/layout/hList6"/>
    <dgm:cxn modelId="{2C13EB59-4D48-4948-B1D1-FFACAB201B6F}" srcId="{FEE263BE-A9BB-4FB9-9179-1598BA95D8A4}" destId="{0622B10C-BBC2-4E59-AA77-4A7A5041CE8B}" srcOrd="0" destOrd="0" parTransId="{B5444BD0-C3CE-491A-80E0-50DC160EA6CF}" sibTransId="{89FC4288-5177-4B5C-8FA9-8300CB4AF7FB}"/>
    <dgm:cxn modelId="{5176C85F-906F-4A77-993D-8DB48EB00943}" type="presOf" srcId="{0C9272DA-110F-4647-8A27-2C83321AB653}" destId="{E7FC61D2-A7AE-42BF-B307-97B038E3361F}" srcOrd="0" destOrd="0" presId="urn:microsoft.com/office/officeart/2005/8/layout/hList6"/>
    <dgm:cxn modelId="{26131460-4D12-4AD8-8DC0-35C0DE232B58}" type="presOf" srcId="{BDD15607-315C-4E20-BB1D-8C9066677F05}" destId="{3AED1AD6-9964-4B11-A3E3-2FC768929F6B}" srcOrd="0" destOrd="0" presId="urn:microsoft.com/office/officeart/2005/8/layout/hList6"/>
    <dgm:cxn modelId="{1E932A09-B369-450A-8566-08BDF1A635DA}" type="presOf" srcId="{0622B10C-BBC2-4E59-AA77-4A7A5041CE8B}" destId="{3BE08FD0-11DD-4038-AE5F-B2305A56B27B}" srcOrd="0" destOrd="0" presId="urn:microsoft.com/office/officeart/2005/8/layout/hList6"/>
    <dgm:cxn modelId="{BC526F29-5E3D-4B2B-8DC7-A24A6B430E48}" srcId="{FEE263BE-A9BB-4FB9-9179-1598BA95D8A4}" destId="{738B4732-2F82-4950-A1D5-BB1D4E6E88E2}" srcOrd="2" destOrd="0" parTransId="{AE690B43-8F9A-45D7-8230-A16CF9014640}" sibTransId="{8BD37A17-CD7F-422D-AFAC-023616343893}"/>
    <dgm:cxn modelId="{76C96C15-2077-485F-8336-DB29B679EE8A}" srcId="{FEE263BE-A9BB-4FB9-9179-1598BA95D8A4}" destId="{0C9272DA-110F-4647-8A27-2C83321AB653}" srcOrd="1" destOrd="0" parTransId="{EFA08B8D-EF92-445A-B3E5-36E5911FF814}" sibTransId="{8E787AF9-75E7-421D-8B3B-FC24BDBFACBB}"/>
    <dgm:cxn modelId="{CC0148C1-F2C4-4D00-8D2E-875073FB46AF}" srcId="{FEE263BE-A9BB-4FB9-9179-1598BA95D8A4}" destId="{10E16F48-B3EC-455E-A83C-21CE66137DF0}" srcOrd="4" destOrd="0" parTransId="{36F5394E-2ACE-4218-8BF4-71DC4A879468}" sibTransId="{02406B08-3F4C-444B-B071-EE8C9DE81178}"/>
    <dgm:cxn modelId="{B403403D-2E18-4841-8C91-E710EC256A1B}" srcId="{FEE263BE-A9BB-4FB9-9179-1598BA95D8A4}" destId="{BDD15607-315C-4E20-BB1D-8C9066677F05}" srcOrd="3" destOrd="0" parTransId="{395AF4F5-4E51-49AA-BA8A-2B50A14754AC}" sibTransId="{C89133FB-B6BB-4826-8817-DC2F6BD89B4D}"/>
    <dgm:cxn modelId="{863FF57F-0FF2-42A3-96CF-E822C0184C3E}" type="presOf" srcId="{FEE263BE-A9BB-4FB9-9179-1598BA95D8A4}" destId="{41304907-F9C9-498B-ADB1-89C2FFD4DD94}" srcOrd="0" destOrd="0" presId="urn:microsoft.com/office/officeart/2005/8/layout/hList6"/>
    <dgm:cxn modelId="{D4E2C9CD-061C-478C-891C-74AF9A3CFD91}" type="presParOf" srcId="{41304907-F9C9-498B-ADB1-89C2FFD4DD94}" destId="{3BE08FD0-11DD-4038-AE5F-B2305A56B27B}" srcOrd="0" destOrd="0" presId="urn:microsoft.com/office/officeart/2005/8/layout/hList6"/>
    <dgm:cxn modelId="{0F6B64DE-B73D-4E5A-9B41-AE39B67EAD5F}" type="presParOf" srcId="{41304907-F9C9-498B-ADB1-89C2FFD4DD94}" destId="{F4A3903D-EB12-48D2-8B34-6ACDB48F5ED3}" srcOrd="1" destOrd="0" presId="urn:microsoft.com/office/officeart/2005/8/layout/hList6"/>
    <dgm:cxn modelId="{97B0A8EE-BC74-49F8-8659-0AA53C29867A}" type="presParOf" srcId="{41304907-F9C9-498B-ADB1-89C2FFD4DD94}" destId="{E7FC61D2-A7AE-42BF-B307-97B038E3361F}" srcOrd="2" destOrd="0" presId="urn:microsoft.com/office/officeart/2005/8/layout/hList6"/>
    <dgm:cxn modelId="{F45FAD75-5E1F-4B87-81E0-354AFD826A24}" type="presParOf" srcId="{41304907-F9C9-498B-ADB1-89C2FFD4DD94}" destId="{D2965096-9383-43DB-8A88-4A15BF6FAC59}" srcOrd="3" destOrd="0" presId="urn:microsoft.com/office/officeart/2005/8/layout/hList6"/>
    <dgm:cxn modelId="{18623DEB-0227-4A11-ABDB-A154250C54DA}" type="presParOf" srcId="{41304907-F9C9-498B-ADB1-89C2FFD4DD94}" destId="{1F08558B-94F9-41F6-BDDA-AA4C2307EEEE}" srcOrd="4" destOrd="0" presId="urn:microsoft.com/office/officeart/2005/8/layout/hList6"/>
    <dgm:cxn modelId="{8209DDE8-E380-4298-A71A-AD96258C0DEC}" type="presParOf" srcId="{41304907-F9C9-498B-ADB1-89C2FFD4DD94}" destId="{F1397D30-EC1F-4630-8A88-8BFB4CF82517}" srcOrd="5" destOrd="0" presId="urn:microsoft.com/office/officeart/2005/8/layout/hList6"/>
    <dgm:cxn modelId="{F195C6CD-637A-48A9-A1AB-D22ED5769C22}" type="presParOf" srcId="{41304907-F9C9-498B-ADB1-89C2FFD4DD94}" destId="{3AED1AD6-9964-4B11-A3E3-2FC768929F6B}" srcOrd="6" destOrd="0" presId="urn:microsoft.com/office/officeart/2005/8/layout/hList6"/>
    <dgm:cxn modelId="{ADB5FCC2-B843-465D-8059-D72EB3ACFA95}" type="presParOf" srcId="{41304907-F9C9-498B-ADB1-89C2FFD4DD94}" destId="{75F2B739-23AF-4DFB-8D97-BDCA9A6390A9}" srcOrd="7" destOrd="0" presId="urn:microsoft.com/office/officeart/2005/8/layout/hList6"/>
    <dgm:cxn modelId="{9B10CB0D-5F82-4BF6-9DF6-16F52CA09173}" type="presParOf" srcId="{41304907-F9C9-498B-ADB1-89C2FFD4DD94}" destId="{3BB59260-781F-4C26-810D-2A9CA12EBD1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3650D-EAF5-4692-BC22-DE0CB2D8916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D04E7-32BB-4BA2-8557-72BAB2B0D6DB}">
      <dgm:prSet phldrT="[Text]"/>
      <dgm:spPr/>
      <dgm:t>
        <a:bodyPr/>
        <a:lstStyle/>
        <a:p>
          <a:r>
            <a:rPr lang="en-US" dirty="0" smtClean="0"/>
            <a:t>From Our Students…</a:t>
          </a:r>
          <a:endParaRPr lang="en-US" dirty="0"/>
        </a:p>
      </dgm:t>
    </dgm:pt>
    <dgm:pt modelId="{2649C545-B5E1-420E-8B50-B2423F975D46}" type="parTrans" cxnId="{CD9BF3FC-DD9B-47F7-AD7B-4DD8DBDBA279}">
      <dgm:prSet/>
      <dgm:spPr/>
      <dgm:t>
        <a:bodyPr/>
        <a:lstStyle/>
        <a:p>
          <a:endParaRPr lang="en-US"/>
        </a:p>
      </dgm:t>
    </dgm:pt>
    <dgm:pt modelId="{4061AA0A-5253-4143-AE1F-80A09F11F0FD}" type="sibTrans" cxnId="{CD9BF3FC-DD9B-47F7-AD7B-4DD8DBDBA279}">
      <dgm:prSet/>
      <dgm:spPr/>
      <dgm:t>
        <a:bodyPr/>
        <a:lstStyle/>
        <a:p>
          <a:endParaRPr lang="en-US"/>
        </a:p>
      </dgm:t>
    </dgm:pt>
    <dgm:pt modelId="{9267AB1B-5432-49A8-8561-31D837EA26C5}">
      <dgm:prSet phldrT="[Text]"/>
      <dgm:spPr/>
      <dgm:t>
        <a:bodyPr/>
        <a:lstStyle/>
        <a:p>
          <a:r>
            <a:rPr lang="en-US" dirty="0" smtClean="0"/>
            <a:t>…we want to talk with other students.</a:t>
          </a:r>
          <a:endParaRPr lang="en-US" dirty="0"/>
        </a:p>
      </dgm:t>
    </dgm:pt>
    <dgm:pt modelId="{F4BA5676-BB3D-4612-BBD6-0EB7A37C2FCD}" type="parTrans" cxnId="{1BDA834C-0C6A-438C-A766-F31E0FD4335E}">
      <dgm:prSet/>
      <dgm:spPr/>
      <dgm:t>
        <a:bodyPr/>
        <a:lstStyle/>
        <a:p>
          <a:endParaRPr lang="en-US"/>
        </a:p>
      </dgm:t>
    </dgm:pt>
    <dgm:pt modelId="{DE85AB97-A763-4FFA-8CE4-65D710F0BE9A}" type="sibTrans" cxnId="{1BDA834C-0C6A-438C-A766-F31E0FD4335E}">
      <dgm:prSet/>
      <dgm:spPr/>
      <dgm:t>
        <a:bodyPr/>
        <a:lstStyle/>
        <a:p>
          <a:endParaRPr lang="en-US"/>
        </a:p>
      </dgm:t>
    </dgm:pt>
    <dgm:pt modelId="{672BAA55-C349-4588-8E4E-A988A3805776}">
      <dgm:prSet phldrT="[Text]"/>
      <dgm:spPr/>
      <dgm:t>
        <a:bodyPr/>
        <a:lstStyle/>
        <a:p>
          <a:r>
            <a:rPr lang="en-US" dirty="0" smtClean="0"/>
            <a:t>…we want a student success coach.</a:t>
          </a:r>
          <a:endParaRPr lang="en-US" dirty="0"/>
        </a:p>
      </dgm:t>
    </dgm:pt>
    <dgm:pt modelId="{975F2CB6-FC00-46DF-8BF9-2BD9AF27A755}" type="parTrans" cxnId="{974C0EE4-6070-4BAC-ACDE-89EC1FE6905D}">
      <dgm:prSet/>
      <dgm:spPr/>
      <dgm:t>
        <a:bodyPr/>
        <a:lstStyle/>
        <a:p>
          <a:endParaRPr lang="en-US"/>
        </a:p>
      </dgm:t>
    </dgm:pt>
    <dgm:pt modelId="{3CC935B7-A27E-4FDF-A936-378E6E16BB61}" type="sibTrans" cxnId="{974C0EE4-6070-4BAC-ACDE-89EC1FE6905D}">
      <dgm:prSet/>
      <dgm:spPr/>
      <dgm:t>
        <a:bodyPr/>
        <a:lstStyle/>
        <a:p>
          <a:endParaRPr lang="en-US"/>
        </a:p>
      </dgm:t>
    </dgm:pt>
    <dgm:pt modelId="{E0DE2342-C474-441B-B8B4-DCC4C7DFEA3D}">
      <dgm:prSet phldrT="[Text]"/>
      <dgm:spPr/>
      <dgm:t>
        <a:bodyPr/>
        <a:lstStyle/>
        <a:p>
          <a:r>
            <a:rPr lang="en-US" dirty="0" smtClean="0"/>
            <a:t>…we want peer-to-peer mentoring.	</a:t>
          </a:r>
          <a:endParaRPr lang="en-US" dirty="0"/>
        </a:p>
      </dgm:t>
    </dgm:pt>
    <dgm:pt modelId="{39DD385F-6C6C-4A4B-A999-E2CE991E6FA5}" type="parTrans" cxnId="{876FAB3B-5837-45F0-8A92-92670506BE46}">
      <dgm:prSet/>
      <dgm:spPr/>
      <dgm:t>
        <a:bodyPr/>
        <a:lstStyle/>
        <a:p>
          <a:endParaRPr lang="en-US"/>
        </a:p>
      </dgm:t>
    </dgm:pt>
    <dgm:pt modelId="{2D2BE4DD-0F55-4D72-BCA3-8C123ADA2374}" type="sibTrans" cxnId="{876FAB3B-5837-45F0-8A92-92670506BE46}">
      <dgm:prSet/>
      <dgm:spPr/>
      <dgm:t>
        <a:bodyPr/>
        <a:lstStyle/>
        <a:p>
          <a:endParaRPr lang="en-US"/>
        </a:p>
      </dgm:t>
    </dgm:pt>
    <dgm:pt modelId="{BE6A1FFE-2B14-4D14-BDBA-3C4F9E74B950}">
      <dgm:prSet phldrT="[Text]"/>
      <dgm:spPr/>
      <dgm:t>
        <a:bodyPr/>
        <a:lstStyle/>
        <a:p>
          <a:r>
            <a:rPr lang="en-US" dirty="0" smtClean="0"/>
            <a:t>…we want a sense of belonging and to know that someone cares.</a:t>
          </a:r>
          <a:endParaRPr lang="en-US" dirty="0"/>
        </a:p>
      </dgm:t>
    </dgm:pt>
    <dgm:pt modelId="{6345CC52-473B-4989-B457-80069E96A60F}" type="parTrans" cxnId="{F873136A-C0BA-4225-818B-27BEBC588F70}">
      <dgm:prSet/>
      <dgm:spPr/>
      <dgm:t>
        <a:bodyPr/>
        <a:lstStyle/>
        <a:p>
          <a:endParaRPr lang="en-US"/>
        </a:p>
      </dgm:t>
    </dgm:pt>
    <dgm:pt modelId="{629C9A2C-3AC5-4063-8818-23FF711A0D45}" type="sibTrans" cxnId="{F873136A-C0BA-4225-818B-27BEBC588F70}">
      <dgm:prSet/>
      <dgm:spPr/>
      <dgm:t>
        <a:bodyPr/>
        <a:lstStyle/>
        <a:p>
          <a:endParaRPr lang="en-US"/>
        </a:p>
      </dgm:t>
    </dgm:pt>
    <dgm:pt modelId="{6A506BD7-E42E-45EB-94E5-9173BC45A16D}" type="pres">
      <dgm:prSet presAssocID="{8E53650D-EAF5-4692-BC22-DE0CB2D8916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9087A9-5072-4360-A35D-931E20016926}" type="pres">
      <dgm:prSet presAssocID="{8E53650D-EAF5-4692-BC22-DE0CB2D89166}" presName="matrix" presStyleCnt="0"/>
      <dgm:spPr/>
    </dgm:pt>
    <dgm:pt modelId="{4020CF1E-E4B4-444B-BECB-8B91EFEC1729}" type="pres">
      <dgm:prSet presAssocID="{8E53650D-EAF5-4692-BC22-DE0CB2D89166}" presName="tile1" presStyleLbl="node1" presStyleIdx="0" presStyleCnt="4"/>
      <dgm:spPr/>
      <dgm:t>
        <a:bodyPr/>
        <a:lstStyle/>
        <a:p>
          <a:endParaRPr lang="en-US"/>
        </a:p>
      </dgm:t>
    </dgm:pt>
    <dgm:pt modelId="{B1706437-6473-4C40-A40C-2B6E87BED18D}" type="pres">
      <dgm:prSet presAssocID="{8E53650D-EAF5-4692-BC22-DE0CB2D891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7C064-E0B6-4B58-8DF7-4506212138BA}" type="pres">
      <dgm:prSet presAssocID="{8E53650D-EAF5-4692-BC22-DE0CB2D89166}" presName="tile2" presStyleLbl="node1" presStyleIdx="1" presStyleCnt="4"/>
      <dgm:spPr/>
      <dgm:t>
        <a:bodyPr/>
        <a:lstStyle/>
        <a:p>
          <a:endParaRPr lang="en-US"/>
        </a:p>
      </dgm:t>
    </dgm:pt>
    <dgm:pt modelId="{1EBAFFDA-748A-461F-B592-DC051476F509}" type="pres">
      <dgm:prSet presAssocID="{8E53650D-EAF5-4692-BC22-DE0CB2D891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83171-546B-4F3B-8CD4-3436F6E0ED5E}" type="pres">
      <dgm:prSet presAssocID="{8E53650D-EAF5-4692-BC22-DE0CB2D89166}" presName="tile3" presStyleLbl="node1" presStyleIdx="2" presStyleCnt="4"/>
      <dgm:spPr/>
      <dgm:t>
        <a:bodyPr/>
        <a:lstStyle/>
        <a:p>
          <a:endParaRPr lang="en-US"/>
        </a:p>
      </dgm:t>
    </dgm:pt>
    <dgm:pt modelId="{E3E90DCC-92C3-4CE5-9D40-E15AEB567956}" type="pres">
      <dgm:prSet presAssocID="{8E53650D-EAF5-4692-BC22-DE0CB2D891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C4CB3-12E7-4F4B-9B29-46053194543A}" type="pres">
      <dgm:prSet presAssocID="{8E53650D-EAF5-4692-BC22-DE0CB2D89166}" presName="tile4" presStyleLbl="node1" presStyleIdx="3" presStyleCnt="4"/>
      <dgm:spPr/>
      <dgm:t>
        <a:bodyPr/>
        <a:lstStyle/>
        <a:p>
          <a:endParaRPr lang="en-US"/>
        </a:p>
      </dgm:t>
    </dgm:pt>
    <dgm:pt modelId="{0968F7F5-76B4-4CEA-B9C6-9DCE5DC8C0DC}" type="pres">
      <dgm:prSet presAssocID="{8E53650D-EAF5-4692-BC22-DE0CB2D891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61D30-EA3D-44E5-9C4E-969B0B55C788}" type="pres">
      <dgm:prSet presAssocID="{8E53650D-EAF5-4692-BC22-DE0CB2D8916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1C88C-CAE2-4843-88B0-E7D7098C9CF4}" type="presOf" srcId="{9267AB1B-5432-49A8-8561-31D837EA26C5}" destId="{B1706437-6473-4C40-A40C-2B6E87BED18D}" srcOrd="1" destOrd="0" presId="urn:microsoft.com/office/officeart/2005/8/layout/matrix1"/>
    <dgm:cxn modelId="{5D57A72B-4053-4BCA-A2AD-22D0BDA5A479}" type="presOf" srcId="{BE6A1FFE-2B14-4D14-BDBA-3C4F9E74B950}" destId="{0968F7F5-76B4-4CEA-B9C6-9DCE5DC8C0DC}" srcOrd="1" destOrd="0" presId="urn:microsoft.com/office/officeart/2005/8/layout/matrix1"/>
    <dgm:cxn modelId="{17FF30FB-4FB8-42BA-938B-2CD9DD327054}" type="presOf" srcId="{672BAA55-C349-4588-8E4E-A988A3805776}" destId="{43C7C064-E0B6-4B58-8DF7-4506212138BA}" srcOrd="0" destOrd="0" presId="urn:microsoft.com/office/officeart/2005/8/layout/matrix1"/>
    <dgm:cxn modelId="{F873136A-C0BA-4225-818B-27BEBC588F70}" srcId="{959D04E7-32BB-4BA2-8557-72BAB2B0D6DB}" destId="{BE6A1FFE-2B14-4D14-BDBA-3C4F9E74B950}" srcOrd="3" destOrd="0" parTransId="{6345CC52-473B-4989-B457-80069E96A60F}" sibTransId="{629C9A2C-3AC5-4063-8818-23FF711A0D45}"/>
    <dgm:cxn modelId="{9CA9337C-A066-420A-8040-981E6ADFCFE5}" type="presOf" srcId="{959D04E7-32BB-4BA2-8557-72BAB2B0D6DB}" destId="{3C061D30-EA3D-44E5-9C4E-969B0B55C788}" srcOrd="0" destOrd="0" presId="urn:microsoft.com/office/officeart/2005/8/layout/matrix1"/>
    <dgm:cxn modelId="{E843F23E-B77B-4A45-BD43-58C719C24DFE}" type="presOf" srcId="{672BAA55-C349-4588-8E4E-A988A3805776}" destId="{1EBAFFDA-748A-461F-B592-DC051476F509}" srcOrd="1" destOrd="0" presId="urn:microsoft.com/office/officeart/2005/8/layout/matrix1"/>
    <dgm:cxn modelId="{D6FE9133-331D-47CF-9B13-993748DD7D3E}" type="presOf" srcId="{9267AB1B-5432-49A8-8561-31D837EA26C5}" destId="{4020CF1E-E4B4-444B-BECB-8B91EFEC1729}" srcOrd="0" destOrd="0" presId="urn:microsoft.com/office/officeart/2005/8/layout/matrix1"/>
    <dgm:cxn modelId="{DCF6357C-3E75-47AA-B5BB-017B43F6AD7C}" type="presOf" srcId="{E0DE2342-C474-441B-B8B4-DCC4C7DFEA3D}" destId="{E3E90DCC-92C3-4CE5-9D40-E15AEB567956}" srcOrd="1" destOrd="0" presId="urn:microsoft.com/office/officeart/2005/8/layout/matrix1"/>
    <dgm:cxn modelId="{0001010F-99B4-4B28-B90C-51DE4783B26D}" type="presOf" srcId="{E0DE2342-C474-441B-B8B4-DCC4C7DFEA3D}" destId="{FA883171-546B-4F3B-8CD4-3436F6E0ED5E}" srcOrd="0" destOrd="0" presId="urn:microsoft.com/office/officeart/2005/8/layout/matrix1"/>
    <dgm:cxn modelId="{974C0EE4-6070-4BAC-ACDE-89EC1FE6905D}" srcId="{959D04E7-32BB-4BA2-8557-72BAB2B0D6DB}" destId="{672BAA55-C349-4588-8E4E-A988A3805776}" srcOrd="1" destOrd="0" parTransId="{975F2CB6-FC00-46DF-8BF9-2BD9AF27A755}" sibTransId="{3CC935B7-A27E-4FDF-A936-378E6E16BB61}"/>
    <dgm:cxn modelId="{876FAB3B-5837-45F0-8A92-92670506BE46}" srcId="{959D04E7-32BB-4BA2-8557-72BAB2B0D6DB}" destId="{E0DE2342-C474-441B-B8B4-DCC4C7DFEA3D}" srcOrd="2" destOrd="0" parTransId="{39DD385F-6C6C-4A4B-A999-E2CE991E6FA5}" sibTransId="{2D2BE4DD-0F55-4D72-BCA3-8C123ADA2374}"/>
    <dgm:cxn modelId="{CDA5B379-2F47-46F9-AE7A-7ADF79CF3EDB}" type="presOf" srcId="{BE6A1FFE-2B14-4D14-BDBA-3C4F9E74B950}" destId="{449C4CB3-12E7-4F4B-9B29-46053194543A}" srcOrd="0" destOrd="0" presId="urn:microsoft.com/office/officeart/2005/8/layout/matrix1"/>
    <dgm:cxn modelId="{CF4CFAD0-4AA9-480D-8B8C-82A9B5F611B5}" type="presOf" srcId="{8E53650D-EAF5-4692-BC22-DE0CB2D89166}" destId="{6A506BD7-E42E-45EB-94E5-9173BC45A16D}" srcOrd="0" destOrd="0" presId="urn:microsoft.com/office/officeart/2005/8/layout/matrix1"/>
    <dgm:cxn modelId="{CD9BF3FC-DD9B-47F7-AD7B-4DD8DBDBA279}" srcId="{8E53650D-EAF5-4692-BC22-DE0CB2D89166}" destId="{959D04E7-32BB-4BA2-8557-72BAB2B0D6DB}" srcOrd="0" destOrd="0" parTransId="{2649C545-B5E1-420E-8B50-B2423F975D46}" sibTransId="{4061AA0A-5253-4143-AE1F-80A09F11F0FD}"/>
    <dgm:cxn modelId="{1BDA834C-0C6A-438C-A766-F31E0FD4335E}" srcId="{959D04E7-32BB-4BA2-8557-72BAB2B0D6DB}" destId="{9267AB1B-5432-49A8-8561-31D837EA26C5}" srcOrd="0" destOrd="0" parTransId="{F4BA5676-BB3D-4612-BBD6-0EB7A37C2FCD}" sibTransId="{DE85AB97-A763-4FFA-8CE4-65D710F0BE9A}"/>
    <dgm:cxn modelId="{8D70BE02-430C-40CC-A48F-C2EE3CF86B32}" type="presParOf" srcId="{6A506BD7-E42E-45EB-94E5-9173BC45A16D}" destId="{EF9087A9-5072-4360-A35D-931E20016926}" srcOrd="0" destOrd="0" presId="urn:microsoft.com/office/officeart/2005/8/layout/matrix1"/>
    <dgm:cxn modelId="{BDB88A98-69A6-42BD-A8E4-0B4887D7D9AD}" type="presParOf" srcId="{EF9087A9-5072-4360-A35D-931E20016926}" destId="{4020CF1E-E4B4-444B-BECB-8B91EFEC1729}" srcOrd="0" destOrd="0" presId="urn:microsoft.com/office/officeart/2005/8/layout/matrix1"/>
    <dgm:cxn modelId="{96AE94E1-1785-4A85-A83A-263DE5854259}" type="presParOf" srcId="{EF9087A9-5072-4360-A35D-931E20016926}" destId="{B1706437-6473-4C40-A40C-2B6E87BED18D}" srcOrd="1" destOrd="0" presId="urn:microsoft.com/office/officeart/2005/8/layout/matrix1"/>
    <dgm:cxn modelId="{9A52B214-E9E8-431B-B755-88F8B38AAB61}" type="presParOf" srcId="{EF9087A9-5072-4360-A35D-931E20016926}" destId="{43C7C064-E0B6-4B58-8DF7-4506212138BA}" srcOrd="2" destOrd="0" presId="urn:microsoft.com/office/officeart/2005/8/layout/matrix1"/>
    <dgm:cxn modelId="{20DA416A-7C7F-4BAC-8380-B7ECECAE4538}" type="presParOf" srcId="{EF9087A9-5072-4360-A35D-931E20016926}" destId="{1EBAFFDA-748A-461F-B592-DC051476F509}" srcOrd="3" destOrd="0" presId="urn:microsoft.com/office/officeart/2005/8/layout/matrix1"/>
    <dgm:cxn modelId="{5A9BB8FC-6FAA-4A27-9963-3DCE9B5381E0}" type="presParOf" srcId="{EF9087A9-5072-4360-A35D-931E20016926}" destId="{FA883171-546B-4F3B-8CD4-3436F6E0ED5E}" srcOrd="4" destOrd="0" presId="urn:microsoft.com/office/officeart/2005/8/layout/matrix1"/>
    <dgm:cxn modelId="{B2440CEE-28D2-4388-9344-C7D3694508E3}" type="presParOf" srcId="{EF9087A9-5072-4360-A35D-931E20016926}" destId="{E3E90DCC-92C3-4CE5-9D40-E15AEB567956}" srcOrd="5" destOrd="0" presId="urn:microsoft.com/office/officeart/2005/8/layout/matrix1"/>
    <dgm:cxn modelId="{2DD9473C-EDCB-4DC4-A5B2-C491C6E19BE3}" type="presParOf" srcId="{EF9087A9-5072-4360-A35D-931E20016926}" destId="{449C4CB3-12E7-4F4B-9B29-46053194543A}" srcOrd="6" destOrd="0" presId="urn:microsoft.com/office/officeart/2005/8/layout/matrix1"/>
    <dgm:cxn modelId="{224E03B7-AAB5-4768-A8E0-C5041CC7EF0C}" type="presParOf" srcId="{EF9087A9-5072-4360-A35D-931E20016926}" destId="{0968F7F5-76B4-4CEA-B9C6-9DCE5DC8C0DC}" srcOrd="7" destOrd="0" presId="urn:microsoft.com/office/officeart/2005/8/layout/matrix1"/>
    <dgm:cxn modelId="{4F3BD7E2-6DBF-43D9-853C-6B8CBD0A92F8}" type="presParOf" srcId="{6A506BD7-E42E-45EB-94E5-9173BC45A16D}" destId="{3C061D30-EA3D-44E5-9C4E-969B0B55C7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7E603F-AD2E-4D73-B15D-BEF4E6712E9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17B6F-B521-4852-A18A-344CA9AF4183}">
      <dgm:prSet phldrT="[Text]"/>
      <dgm:spPr/>
      <dgm:t>
        <a:bodyPr/>
        <a:lstStyle/>
        <a:p>
          <a:r>
            <a:rPr lang="en-US" b="1" dirty="0" smtClean="0"/>
            <a:t>Elite peer-to-peer mentoring group</a:t>
          </a:r>
          <a:endParaRPr lang="en-US" b="1" dirty="0"/>
        </a:p>
      </dgm:t>
    </dgm:pt>
    <dgm:pt modelId="{FC96E7C3-1F74-42E6-9419-4AFDD7E471A3}" type="parTrans" cxnId="{84CCC941-9B52-4C19-8659-DD5ED138FC9C}">
      <dgm:prSet/>
      <dgm:spPr/>
      <dgm:t>
        <a:bodyPr/>
        <a:lstStyle/>
        <a:p>
          <a:endParaRPr lang="en-US"/>
        </a:p>
      </dgm:t>
    </dgm:pt>
    <dgm:pt modelId="{E9A622B3-C7E1-48A3-9349-6390B9FA4331}" type="sibTrans" cxnId="{84CCC941-9B52-4C19-8659-DD5ED138FC9C}">
      <dgm:prSet/>
      <dgm:spPr/>
      <dgm:t>
        <a:bodyPr/>
        <a:lstStyle/>
        <a:p>
          <a:endParaRPr lang="en-US"/>
        </a:p>
      </dgm:t>
    </dgm:pt>
    <dgm:pt modelId="{8D7E09CA-67E2-4434-84CB-A8514A6FB569}">
      <dgm:prSet phldrT="[Text]"/>
      <dgm:spPr/>
      <dgm:t>
        <a:bodyPr/>
        <a:lstStyle/>
        <a:p>
          <a:r>
            <a:rPr lang="en-US" b="1" dirty="0" smtClean="0"/>
            <a:t>In-reach &amp; outreach to local middle/HS</a:t>
          </a:r>
          <a:endParaRPr lang="en-US" b="1" dirty="0"/>
        </a:p>
      </dgm:t>
    </dgm:pt>
    <dgm:pt modelId="{A30D5EF6-FD13-4DD6-9A5E-ACB2A9C3089B}" type="parTrans" cxnId="{D6A28507-2876-4CC2-8D5C-083968AB91B6}">
      <dgm:prSet/>
      <dgm:spPr/>
      <dgm:t>
        <a:bodyPr/>
        <a:lstStyle/>
        <a:p>
          <a:endParaRPr lang="en-US"/>
        </a:p>
      </dgm:t>
    </dgm:pt>
    <dgm:pt modelId="{C52FAB0A-6135-440B-AEBD-8EFE576CF1DE}" type="sibTrans" cxnId="{D6A28507-2876-4CC2-8D5C-083968AB91B6}">
      <dgm:prSet/>
      <dgm:spPr/>
      <dgm:t>
        <a:bodyPr/>
        <a:lstStyle/>
        <a:p>
          <a:endParaRPr lang="en-US"/>
        </a:p>
      </dgm:t>
    </dgm:pt>
    <dgm:pt modelId="{53539E26-BB48-472C-BC6C-F803AFD69F69}">
      <dgm:prSet phldrT="[Text]"/>
      <dgm:spPr/>
      <dgm:t>
        <a:bodyPr/>
        <a:lstStyle/>
        <a:p>
          <a:r>
            <a:rPr lang="en-US" b="1" dirty="0" smtClean="0"/>
            <a:t>Student Mentoring/Care Programs</a:t>
          </a:r>
        </a:p>
      </dgm:t>
    </dgm:pt>
    <dgm:pt modelId="{55F255A0-7FFF-4DD3-84B1-C1DC0573B650}" type="parTrans" cxnId="{C39E8273-BCB7-4C6D-8D6E-72E995C5FC6E}">
      <dgm:prSet/>
      <dgm:spPr/>
      <dgm:t>
        <a:bodyPr/>
        <a:lstStyle/>
        <a:p>
          <a:endParaRPr lang="en-US"/>
        </a:p>
      </dgm:t>
    </dgm:pt>
    <dgm:pt modelId="{51B675F4-A578-44ED-B86D-4AEB6A185F27}" type="sibTrans" cxnId="{C39E8273-BCB7-4C6D-8D6E-72E995C5FC6E}">
      <dgm:prSet/>
      <dgm:spPr/>
      <dgm:t>
        <a:bodyPr/>
        <a:lstStyle/>
        <a:p>
          <a:endParaRPr lang="en-US"/>
        </a:p>
      </dgm:t>
    </dgm:pt>
    <dgm:pt modelId="{35868BE1-7AAA-41B4-A426-E05BDD23928F}">
      <dgm:prSet phldrT="[Text]"/>
      <dgm:spPr/>
      <dgm:t>
        <a:bodyPr/>
        <a:lstStyle/>
        <a:p>
          <a:r>
            <a:rPr lang="en-US" b="1" dirty="0" smtClean="0"/>
            <a:t>Student Ambassadors</a:t>
          </a:r>
          <a:endParaRPr lang="en-US" b="1" dirty="0"/>
        </a:p>
      </dgm:t>
    </dgm:pt>
    <dgm:pt modelId="{359411D4-883F-48EB-8FF4-D87052A84F7A}" type="parTrans" cxnId="{84B5F833-2EFA-4957-B5D9-2485340ACD5A}">
      <dgm:prSet/>
      <dgm:spPr/>
      <dgm:t>
        <a:bodyPr/>
        <a:lstStyle/>
        <a:p>
          <a:endParaRPr lang="en-US"/>
        </a:p>
      </dgm:t>
    </dgm:pt>
    <dgm:pt modelId="{7E11C400-AE12-415F-9A19-A8E05B76642E}" type="sibTrans" cxnId="{84B5F833-2EFA-4957-B5D9-2485340ACD5A}">
      <dgm:prSet/>
      <dgm:spPr/>
      <dgm:t>
        <a:bodyPr/>
        <a:lstStyle/>
        <a:p>
          <a:endParaRPr lang="en-US"/>
        </a:p>
      </dgm:t>
    </dgm:pt>
    <dgm:pt modelId="{D1A15F67-F054-47E2-867B-27170AF66CFD}" type="pres">
      <dgm:prSet presAssocID="{C07E603F-AD2E-4D73-B15D-BEF4E6712E9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95FE4-3FB4-40E6-B302-97907DFC778E}" type="pres">
      <dgm:prSet presAssocID="{C07E603F-AD2E-4D73-B15D-BEF4E6712E9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0B61A-B7EF-4ACB-AF9D-D53197D557FB}" type="pres">
      <dgm:prSet presAssocID="{C07E603F-AD2E-4D73-B15D-BEF4E6712E9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AE746-7684-4553-84A3-FB1EBD2DC0DE}" type="pres">
      <dgm:prSet presAssocID="{C07E603F-AD2E-4D73-B15D-BEF4E6712E9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D99E8-F391-4B65-A9D5-142AE24AA901}" type="pres">
      <dgm:prSet presAssocID="{C07E603F-AD2E-4D73-B15D-BEF4E6712E92}" presName="triangle4" presStyleLbl="node1" presStyleIdx="3" presStyleCnt="4" custLinFactNeighborY="1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5F833-2EFA-4957-B5D9-2485340ACD5A}" srcId="{C07E603F-AD2E-4D73-B15D-BEF4E6712E92}" destId="{35868BE1-7AAA-41B4-A426-E05BDD23928F}" srcOrd="3" destOrd="0" parTransId="{359411D4-883F-48EB-8FF4-D87052A84F7A}" sibTransId="{7E11C400-AE12-415F-9A19-A8E05B76642E}"/>
    <dgm:cxn modelId="{1D3C6D79-2AB1-4774-8C1C-8E239131017D}" type="presOf" srcId="{53539E26-BB48-472C-BC6C-F803AFD69F69}" destId="{D26AE746-7684-4553-84A3-FB1EBD2DC0DE}" srcOrd="0" destOrd="0" presId="urn:microsoft.com/office/officeart/2005/8/layout/pyramid4"/>
    <dgm:cxn modelId="{A3C385C0-D1D4-4310-9906-AE33E6AFA9F9}" type="presOf" srcId="{35868BE1-7AAA-41B4-A426-E05BDD23928F}" destId="{641D99E8-F391-4B65-A9D5-142AE24AA901}" srcOrd="0" destOrd="0" presId="urn:microsoft.com/office/officeart/2005/8/layout/pyramid4"/>
    <dgm:cxn modelId="{C39E8273-BCB7-4C6D-8D6E-72E995C5FC6E}" srcId="{C07E603F-AD2E-4D73-B15D-BEF4E6712E92}" destId="{53539E26-BB48-472C-BC6C-F803AFD69F69}" srcOrd="2" destOrd="0" parTransId="{55F255A0-7FFF-4DD3-84B1-C1DC0573B650}" sibTransId="{51B675F4-A578-44ED-B86D-4AEB6A185F27}"/>
    <dgm:cxn modelId="{8800A20D-239C-4370-9F72-E6DF38EC5565}" type="presOf" srcId="{C07E603F-AD2E-4D73-B15D-BEF4E6712E92}" destId="{D1A15F67-F054-47E2-867B-27170AF66CFD}" srcOrd="0" destOrd="0" presId="urn:microsoft.com/office/officeart/2005/8/layout/pyramid4"/>
    <dgm:cxn modelId="{84CCC941-9B52-4C19-8659-DD5ED138FC9C}" srcId="{C07E603F-AD2E-4D73-B15D-BEF4E6712E92}" destId="{FB917B6F-B521-4852-A18A-344CA9AF4183}" srcOrd="0" destOrd="0" parTransId="{FC96E7C3-1F74-42E6-9419-4AFDD7E471A3}" sibTransId="{E9A622B3-C7E1-48A3-9349-6390B9FA4331}"/>
    <dgm:cxn modelId="{FC895665-20C6-45C7-8DD8-C182EE569B8B}" type="presOf" srcId="{FB917B6F-B521-4852-A18A-344CA9AF4183}" destId="{66095FE4-3FB4-40E6-B302-97907DFC778E}" srcOrd="0" destOrd="0" presId="urn:microsoft.com/office/officeart/2005/8/layout/pyramid4"/>
    <dgm:cxn modelId="{D6A28507-2876-4CC2-8D5C-083968AB91B6}" srcId="{C07E603F-AD2E-4D73-B15D-BEF4E6712E92}" destId="{8D7E09CA-67E2-4434-84CB-A8514A6FB569}" srcOrd="1" destOrd="0" parTransId="{A30D5EF6-FD13-4DD6-9A5E-ACB2A9C3089B}" sibTransId="{C52FAB0A-6135-440B-AEBD-8EFE576CF1DE}"/>
    <dgm:cxn modelId="{7B132CD1-52EE-47AA-B3AF-C2F17CF7E589}" type="presOf" srcId="{8D7E09CA-67E2-4434-84CB-A8514A6FB569}" destId="{1A20B61A-B7EF-4ACB-AF9D-D53197D557FB}" srcOrd="0" destOrd="0" presId="urn:microsoft.com/office/officeart/2005/8/layout/pyramid4"/>
    <dgm:cxn modelId="{5F2E8A3D-A11B-4532-B397-57F6B991BA1A}" type="presParOf" srcId="{D1A15F67-F054-47E2-867B-27170AF66CFD}" destId="{66095FE4-3FB4-40E6-B302-97907DFC778E}" srcOrd="0" destOrd="0" presId="urn:microsoft.com/office/officeart/2005/8/layout/pyramid4"/>
    <dgm:cxn modelId="{F59B32EE-6181-4758-AF33-1EFBEA3851B1}" type="presParOf" srcId="{D1A15F67-F054-47E2-867B-27170AF66CFD}" destId="{1A20B61A-B7EF-4ACB-AF9D-D53197D557FB}" srcOrd="1" destOrd="0" presId="urn:microsoft.com/office/officeart/2005/8/layout/pyramid4"/>
    <dgm:cxn modelId="{A8382FA5-C986-4C7C-B4FA-EE01B0CC9B1E}" type="presParOf" srcId="{D1A15F67-F054-47E2-867B-27170AF66CFD}" destId="{D26AE746-7684-4553-84A3-FB1EBD2DC0DE}" srcOrd="2" destOrd="0" presId="urn:microsoft.com/office/officeart/2005/8/layout/pyramid4"/>
    <dgm:cxn modelId="{7E141D98-B98A-4D5D-B2BC-B7C0D16191DF}" type="presParOf" srcId="{D1A15F67-F054-47E2-867B-27170AF66CFD}" destId="{641D99E8-F391-4B65-A9D5-142AE24AA90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BC7B92-7C7C-4255-A2E6-489E5A47D6D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A8494-6318-4F94-8CFB-97F1AD3DDD0B}">
      <dgm:prSet phldrT="[Text]"/>
      <dgm:spPr/>
      <dgm:t>
        <a:bodyPr/>
        <a:lstStyle/>
        <a:p>
          <a:r>
            <a:rPr lang="en-US" dirty="0" smtClean="0"/>
            <a:t>Roles</a:t>
          </a:r>
          <a:endParaRPr lang="en-US" dirty="0"/>
        </a:p>
      </dgm:t>
    </dgm:pt>
    <dgm:pt modelId="{D8A0C1D2-97ED-46DD-A197-D60A11AACE7D}" type="parTrans" cxnId="{0D0DBEF5-F10E-4A07-8B7B-BD56004090F8}">
      <dgm:prSet/>
      <dgm:spPr/>
      <dgm:t>
        <a:bodyPr/>
        <a:lstStyle/>
        <a:p>
          <a:endParaRPr lang="en-US"/>
        </a:p>
      </dgm:t>
    </dgm:pt>
    <dgm:pt modelId="{144C6804-44B5-4676-942F-FA34AF4AB183}" type="sibTrans" cxnId="{0D0DBEF5-F10E-4A07-8B7B-BD56004090F8}">
      <dgm:prSet/>
      <dgm:spPr/>
      <dgm:t>
        <a:bodyPr/>
        <a:lstStyle/>
        <a:p>
          <a:endParaRPr lang="en-US"/>
        </a:p>
      </dgm:t>
    </dgm:pt>
    <dgm:pt modelId="{8FB6126C-2473-4C62-83B2-F6C9716B556C}">
      <dgm:prSet phldrT="[Text]"/>
      <dgm:spPr/>
      <dgm:t>
        <a:bodyPr/>
        <a:lstStyle/>
        <a:p>
          <a:r>
            <a:rPr lang="en-US" dirty="0" smtClean="0"/>
            <a:t>Defining difference between mentors and student ambassadors</a:t>
          </a:r>
          <a:endParaRPr lang="en-US" dirty="0"/>
        </a:p>
      </dgm:t>
    </dgm:pt>
    <dgm:pt modelId="{DE6D1AF7-49EE-4CA4-8482-CC1CA1D245A2}" type="parTrans" cxnId="{E5A88925-01A8-46A4-A5BB-03BC3067240A}">
      <dgm:prSet/>
      <dgm:spPr/>
      <dgm:t>
        <a:bodyPr/>
        <a:lstStyle/>
        <a:p>
          <a:endParaRPr lang="en-US"/>
        </a:p>
      </dgm:t>
    </dgm:pt>
    <dgm:pt modelId="{729C27BB-D857-4623-B5B8-CFC51052BA9E}" type="sibTrans" cxnId="{E5A88925-01A8-46A4-A5BB-03BC3067240A}">
      <dgm:prSet/>
      <dgm:spPr/>
      <dgm:t>
        <a:bodyPr/>
        <a:lstStyle/>
        <a:p>
          <a:endParaRPr lang="en-US"/>
        </a:p>
      </dgm:t>
    </dgm:pt>
    <dgm:pt modelId="{C01BE3A3-03A6-4034-8F94-E67E90D4678C}">
      <dgm:prSet phldrT="[Text]"/>
      <dgm:spPr/>
      <dgm:t>
        <a:bodyPr/>
        <a:lstStyle/>
        <a:p>
          <a:r>
            <a:rPr lang="en-US" dirty="0" smtClean="0"/>
            <a:t>Rules</a:t>
          </a:r>
          <a:endParaRPr lang="en-US" dirty="0"/>
        </a:p>
      </dgm:t>
    </dgm:pt>
    <dgm:pt modelId="{3E6B7A53-938F-4788-8492-721C51FAC2E2}" type="parTrans" cxnId="{B6C0D2B8-9C05-44BA-B2D7-D6EDD9216391}">
      <dgm:prSet/>
      <dgm:spPr/>
      <dgm:t>
        <a:bodyPr/>
        <a:lstStyle/>
        <a:p>
          <a:endParaRPr lang="en-US"/>
        </a:p>
      </dgm:t>
    </dgm:pt>
    <dgm:pt modelId="{66BDD6C8-D490-48DB-AF91-2110923C8547}" type="sibTrans" cxnId="{B6C0D2B8-9C05-44BA-B2D7-D6EDD9216391}">
      <dgm:prSet/>
      <dgm:spPr/>
      <dgm:t>
        <a:bodyPr/>
        <a:lstStyle/>
        <a:p>
          <a:endParaRPr lang="en-US"/>
        </a:p>
      </dgm:t>
    </dgm:pt>
    <dgm:pt modelId="{5793C6A6-2778-4DA2-A7FB-A27C1F452A79}">
      <dgm:prSet phldrT="[Text]"/>
      <dgm:spPr/>
      <dgm:t>
        <a:bodyPr/>
        <a:lstStyle/>
        <a:p>
          <a:r>
            <a:rPr lang="en-US" dirty="0" smtClean="0"/>
            <a:t>Allocation of fiscal resources</a:t>
          </a:r>
          <a:endParaRPr lang="en-US" dirty="0"/>
        </a:p>
      </dgm:t>
    </dgm:pt>
    <dgm:pt modelId="{AE7D05F0-D039-410C-AC00-B4A2A1852ED4}" type="parTrans" cxnId="{403257CB-BB5D-4879-9C58-1D509A19FC72}">
      <dgm:prSet/>
      <dgm:spPr/>
      <dgm:t>
        <a:bodyPr/>
        <a:lstStyle/>
        <a:p>
          <a:endParaRPr lang="en-US"/>
        </a:p>
      </dgm:t>
    </dgm:pt>
    <dgm:pt modelId="{8DA59035-EFF4-49A7-B9FC-56195A090E1A}" type="sibTrans" cxnId="{403257CB-BB5D-4879-9C58-1D509A19FC72}">
      <dgm:prSet/>
      <dgm:spPr/>
      <dgm:t>
        <a:bodyPr/>
        <a:lstStyle/>
        <a:p>
          <a:endParaRPr lang="en-US"/>
        </a:p>
      </dgm:t>
    </dgm:pt>
    <dgm:pt modelId="{C7F0ED97-FE41-4D8A-8D14-0321491FD0FC}">
      <dgm:prSet phldrT="[Text]"/>
      <dgm:spPr/>
      <dgm:t>
        <a:bodyPr/>
        <a:lstStyle/>
        <a:p>
          <a:r>
            <a:rPr lang="en-US" dirty="0" smtClean="0"/>
            <a:t>Student ambassador and mentor training and workshops</a:t>
          </a:r>
          <a:endParaRPr lang="en-US" dirty="0"/>
        </a:p>
      </dgm:t>
    </dgm:pt>
    <dgm:pt modelId="{CF90B658-BFA1-47C0-B059-363A8504C059}" type="parTrans" cxnId="{3789A818-3DEF-48ED-8116-277F02456BC1}">
      <dgm:prSet/>
      <dgm:spPr/>
      <dgm:t>
        <a:bodyPr/>
        <a:lstStyle/>
        <a:p>
          <a:endParaRPr lang="en-US"/>
        </a:p>
      </dgm:t>
    </dgm:pt>
    <dgm:pt modelId="{5E655C1E-C818-4E38-BEA6-6D1629C3E225}" type="sibTrans" cxnId="{3789A818-3DEF-48ED-8116-277F02456BC1}">
      <dgm:prSet/>
      <dgm:spPr/>
      <dgm:t>
        <a:bodyPr/>
        <a:lstStyle/>
        <a:p>
          <a:endParaRPr lang="en-US"/>
        </a:p>
      </dgm:t>
    </dgm:pt>
    <dgm:pt modelId="{83FDFACA-9A54-4598-9BF7-D0A07CB61748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3A415735-20AF-44E9-966B-709087C2DA7E}" type="parTrans" cxnId="{879C0AF6-013E-476B-B5BC-74026A881FC3}">
      <dgm:prSet/>
      <dgm:spPr/>
      <dgm:t>
        <a:bodyPr/>
        <a:lstStyle/>
        <a:p>
          <a:endParaRPr lang="en-US"/>
        </a:p>
      </dgm:t>
    </dgm:pt>
    <dgm:pt modelId="{CF29EC19-2342-4A22-BB53-97E724F5A287}" type="sibTrans" cxnId="{879C0AF6-013E-476B-B5BC-74026A881FC3}">
      <dgm:prSet/>
      <dgm:spPr/>
      <dgm:t>
        <a:bodyPr/>
        <a:lstStyle/>
        <a:p>
          <a:endParaRPr lang="en-US"/>
        </a:p>
      </dgm:t>
    </dgm:pt>
    <dgm:pt modelId="{5FD535F8-C2AA-4111-AA89-433BF18F4887}">
      <dgm:prSet phldrT="[Text]"/>
      <dgm:spPr/>
      <dgm:t>
        <a:bodyPr/>
        <a:lstStyle/>
        <a:p>
          <a:r>
            <a:rPr lang="en-US" dirty="0" smtClean="0"/>
            <a:t>Budget ($31,000 start up grant)</a:t>
          </a:r>
          <a:endParaRPr lang="en-US" dirty="0"/>
        </a:p>
      </dgm:t>
    </dgm:pt>
    <dgm:pt modelId="{BDA92ADD-1F17-490E-9CF0-CBB1736101BE}" type="parTrans" cxnId="{221BFDB1-E1AE-4163-B626-D89547B78A19}">
      <dgm:prSet/>
      <dgm:spPr/>
      <dgm:t>
        <a:bodyPr/>
        <a:lstStyle/>
        <a:p>
          <a:endParaRPr lang="en-US"/>
        </a:p>
      </dgm:t>
    </dgm:pt>
    <dgm:pt modelId="{5492D26B-F9DE-4BCE-B80A-0CDA912DA78B}" type="sibTrans" cxnId="{221BFDB1-E1AE-4163-B626-D89547B78A19}">
      <dgm:prSet/>
      <dgm:spPr/>
      <dgm:t>
        <a:bodyPr/>
        <a:lstStyle/>
        <a:p>
          <a:endParaRPr lang="en-US"/>
        </a:p>
      </dgm:t>
    </dgm:pt>
    <dgm:pt modelId="{3D0B7036-BA1F-42DA-A781-3D889D0B7C4A}">
      <dgm:prSet phldrT="[Text]"/>
      <dgm:spPr/>
      <dgm:t>
        <a:bodyPr/>
        <a:lstStyle/>
        <a:p>
          <a:r>
            <a:rPr lang="en-US" dirty="0" smtClean="0"/>
            <a:t>Administrative Oversight (Dean of Student Life)</a:t>
          </a:r>
          <a:endParaRPr lang="en-US" dirty="0"/>
        </a:p>
      </dgm:t>
    </dgm:pt>
    <dgm:pt modelId="{4BD637A8-EBBF-4330-97FC-089FD2FBA50A}" type="parTrans" cxnId="{30C2C8D4-F673-48BA-A158-BE85D89B39FA}">
      <dgm:prSet/>
      <dgm:spPr/>
      <dgm:t>
        <a:bodyPr/>
        <a:lstStyle/>
        <a:p>
          <a:endParaRPr lang="en-US"/>
        </a:p>
      </dgm:t>
    </dgm:pt>
    <dgm:pt modelId="{FD7C2816-3C7A-4909-9383-5C984AC7F95D}" type="sibTrans" cxnId="{30C2C8D4-F673-48BA-A158-BE85D89B39FA}">
      <dgm:prSet/>
      <dgm:spPr/>
      <dgm:t>
        <a:bodyPr/>
        <a:lstStyle/>
        <a:p>
          <a:endParaRPr lang="en-US"/>
        </a:p>
      </dgm:t>
    </dgm:pt>
    <dgm:pt modelId="{0BA6ED3E-FA3A-4B6B-BF50-C1F325C0FA81}">
      <dgm:prSet phldrT="[Text]"/>
      <dgm:spPr/>
      <dgm:t>
        <a:bodyPr/>
        <a:lstStyle/>
        <a:p>
          <a:r>
            <a:rPr lang="en-US" dirty="0" smtClean="0"/>
            <a:t>Developing strategic partnerships (e.g. CTE, CalWORKs)</a:t>
          </a:r>
          <a:endParaRPr lang="en-US" dirty="0"/>
        </a:p>
      </dgm:t>
    </dgm:pt>
    <dgm:pt modelId="{4660EEAE-8A94-4097-884D-980CB34BE7D0}" type="parTrans" cxnId="{2FCCA721-87C2-40CE-A325-B340D4674299}">
      <dgm:prSet/>
      <dgm:spPr/>
      <dgm:t>
        <a:bodyPr/>
        <a:lstStyle/>
        <a:p>
          <a:endParaRPr lang="en-US"/>
        </a:p>
      </dgm:t>
    </dgm:pt>
    <dgm:pt modelId="{43D6DD86-9F08-4A11-A99A-26633EC705E3}" type="sibTrans" cxnId="{2FCCA721-87C2-40CE-A325-B340D4674299}">
      <dgm:prSet/>
      <dgm:spPr/>
      <dgm:t>
        <a:bodyPr/>
        <a:lstStyle/>
        <a:p>
          <a:endParaRPr lang="en-US"/>
        </a:p>
      </dgm:t>
    </dgm:pt>
    <dgm:pt modelId="{41B00587-1544-4D61-912E-AD001FC8FBCD}">
      <dgm:prSet phldrT="[Text]"/>
      <dgm:spPr/>
      <dgm:t>
        <a:bodyPr/>
        <a:lstStyle/>
        <a:p>
          <a:r>
            <a:rPr lang="en-US" dirty="0" smtClean="0"/>
            <a:t>Defining role of ambassadors in Student Life versus Outreach Services</a:t>
          </a:r>
          <a:endParaRPr lang="en-US" dirty="0"/>
        </a:p>
      </dgm:t>
    </dgm:pt>
    <dgm:pt modelId="{E887D4C8-D226-4B20-AA61-823650CE4829}" type="parTrans" cxnId="{A88AB4A7-DC3A-4E80-96F7-33AA8926C214}">
      <dgm:prSet/>
      <dgm:spPr/>
      <dgm:t>
        <a:bodyPr/>
        <a:lstStyle/>
        <a:p>
          <a:endParaRPr lang="en-US"/>
        </a:p>
      </dgm:t>
    </dgm:pt>
    <dgm:pt modelId="{214BD82F-7A1F-4F8C-ABB5-0062A794D644}" type="sibTrans" cxnId="{A88AB4A7-DC3A-4E80-96F7-33AA8926C214}">
      <dgm:prSet/>
      <dgm:spPr/>
      <dgm:t>
        <a:bodyPr/>
        <a:lstStyle/>
        <a:p>
          <a:endParaRPr lang="en-US"/>
        </a:p>
      </dgm:t>
    </dgm:pt>
    <dgm:pt modelId="{95BE3187-08FF-437A-9C62-523EADE6BD07}" type="pres">
      <dgm:prSet presAssocID="{96BC7B92-7C7C-4255-A2E6-489E5A47D6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4D502-68F5-474D-B45D-2E0AEDAC5904}" type="pres">
      <dgm:prSet presAssocID="{664A8494-6318-4F94-8CFB-97F1AD3DDD0B}" presName="composite" presStyleCnt="0"/>
      <dgm:spPr/>
    </dgm:pt>
    <dgm:pt modelId="{C8358447-D07C-4A46-877A-63DF621C2769}" type="pres">
      <dgm:prSet presAssocID="{664A8494-6318-4F94-8CFB-97F1AD3DDD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09987-C524-4EAC-8966-D5497EBDEED2}" type="pres">
      <dgm:prSet presAssocID="{664A8494-6318-4F94-8CFB-97F1AD3DDD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CFA62-D148-4DC8-9929-C6FA86196BCA}" type="pres">
      <dgm:prSet presAssocID="{144C6804-44B5-4676-942F-FA34AF4AB183}" presName="sp" presStyleCnt="0"/>
      <dgm:spPr/>
    </dgm:pt>
    <dgm:pt modelId="{BFF2B3C8-F053-477A-BDBE-A40464F02DEE}" type="pres">
      <dgm:prSet presAssocID="{C01BE3A3-03A6-4034-8F94-E67E90D4678C}" presName="composite" presStyleCnt="0"/>
      <dgm:spPr/>
    </dgm:pt>
    <dgm:pt modelId="{E0F146C5-E856-4A63-BE1A-AA7D90CF7AA1}" type="pres">
      <dgm:prSet presAssocID="{C01BE3A3-03A6-4034-8F94-E67E90D467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57FD2-2C31-4FAD-84B5-B5A0EB633E9F}" type="pres">
      <dgm:prSet presAssocID="{C01BE3A3-03A6-4034-8F94-E67E90D4678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E1675-F6AB-4CE7-B227-C31077D2B2FE}" type="pres">
      <dgm:prSet presAssocID="{66BDD6C8-D490-48DB-AF91-2110923C8547}" presName="sp" presStyleCnt="0"/>
      <dgm:spPr/>
    </dgm:pt>
    <dgm:pt modelId="{87620529-2B52-4C59-ACE7-F04237EDAFC5}" type="pres">
      <dgm:prSet presAssocID="{83FDFACA-9A54-4598-9BF7-D0A07CB61748}" presName="composite" presStyleCnt="0"/>
      <dgm:spPr/>
    </dgm:pt>
    <dgm:pt modelId="{8336CE59-586F-4024-BF3D-004D2EA02419}" type="pres">
      <dgm:prSet presAssocID="{83FDFACA-9A54-4598-9BF7-D0A07CB6174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FF70F-8B0B-4537-AFC6-70301FF89939}" type="pres">
      <dgm:prSet presAssocID="{83FDFACA-9A54-4598-9BF7-D0A07CB617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30DC75-27F8-46AD-A349-1B3BD583863A}" type="presOf" srcId="{664A8494-6318-4F94-8CFB-97F1AD3DDD0B}" destId="{C8358447-D07C-4A46-877A-63DF621C2769}" srcOrd="0" destOrd="0" presId="urn:microsoft.com/office/officeart/2005/8/layout/chevron2"/>
    <dgm:cxn modelId="{A88AB4A7-DC3A-4E80-96F7-33AA8926C214}" srcId="{664A8494-6318-4F94-8CFB-97F1AD3DDD0B}" destId="{41B00587-1544-4D61-912E-AD001FC8FBCD}" srcOrd="1" destOrd="0" parTransId="{E887D4C8-D226-4B20-AA61-823650CE4829}" sibTransId="{214BD82F-7A1F-4F8C-ABB5-0062A794D644}"/>
    <dgm:cxn modelId="{50164257-1EB1-468B-95CF-8ADA55F7A19C}" type="presOf" srcId="{41B00587-1544-4D61-912E-AD001FC8FBCD}" destId="{C5009987-C524-4EAC-8966-D5497EBDEED2}" srcOrd="0" destOrd="1" presId="urn:microsoft.com/office/officeart/2005/8/layout/chevron2"/>
    <dgm:cxn modelId="{8CD6F115-2AEE-49B7-A85C-4893EBB07AED}" type="presOf" srcId="{8FB6126C-2473-4C62-83B2-F6C9716B556C}" destId="{C5009987-C524-4EAC-8966-D5497EBDEED2}" srcOrd="0" destOrd="0" presId="urn:microsoft.com/office/officeart/2005/8/layout/chevron2"/>
    <dgm:cxn modelId="{55A4CE10-7A0E-4754-B161-202818138E08}" type="presOf" srcId="{C7F0ED97-FE41-4D8A-8D14-0321491FD0FC}" destId="{CFC57FD2-2C31-4FAD-84B5-B5A0EB633E9F}" srcOrd="0" destOrd="1" presId="urn:microsoft.com/office/officeart/2005/8/layout/chevron2"/>
    <dgm:cxn modelId="{2FCCA721-87C2-40CE-A325-B340D4674299}" srcId="{83FDFACA-9A54-4598-9BF7-D0A07CB61748}" destId="{0BA6ED3E-FA3A-4B6B-BF50-C1F325C0FA81}" srcOrd="2" destOrd="0" parTransId="{4660EEAE-8A94-4097-884D-980CB34BE7D0}" sibTransId="{43D6DD86-9F08-4A11-A99A-26633EC705E3}"/>
    <dgm:cxn modelId="{FA15C0CB-E476-49E5-9DCC-573ED0A6CF7A}" type="presOf" srcId="{5793C6A6-2778-4DA2-A7FB-A27C1F452A79}" destId="{CFC57FD2-2C31-4FAD-84B5-B5A0EB633E9F}" srcOrd="0" destOrd="0" presId="urn:microsoft.com/office/officeart/2005/8/layout/chevron2"/>
    <dgm:cxn modelId="{E17FC238-7463-43B3-810E-7A8AF3907929}" type="presOf" srcId="{C01BE3A3-03A6-4034-8F94-E67E90D4678C}" destId="{E0F146C5-E856-4A63-BE1A-AA7D90CF7AA1}" srcOrd="0" destOrd="0" presId="urn:microsoft.com/office/officeart/2005/8/layout/chevron2"/>
    <dgm:cxn modelId="{3789A818-3DEF-48ED-8116-277F02456BC1}" srcId="{C01BE3A3-03A6-4034-8F94-E67E90D4678C}" destId="{C7F0ED97-FE41-4D8A-8D14-0321491FD0FC}" srcOrd="1" destOrd="0" parTransId="{CF90B658-BFA1-47C0-B059-363A8504C059}" sibTransId="{5E655C1E-C818-4E38-BEA6-6D1629C3E225}"/>
    <dgm:cxn modelId="{30B8AA57-8181-46CE-B634-B12FB21178C2}" type="presOf" srcId="{3D0B7036-BA1F-42DA-A781-3D889D0B7C4A}" destId="{C0BFF70F-8B0B-4537-AFC6-70301FF89939}" srcOrd="0" destOrd="1" presId="urn:microsoft.com/office/officeart/2005/8/layout/chevron2"/>
    <dgm:cxn modelId="{403257CB-BB5D-4879-9C58-1D509A19FC72}" srcId="{C01BE3A3-03A6-4034-8F94-E67E90D4678C}" destId="{5793C6A6-2778-4DA2-A7FB-A27C1F452A79}" srcOrd="0" destOrd="0" parTransId="{AE7D05F0-D039-410C-AC00-B4A2A1852ED4}" sibTransId="{8DA59035-EFF4-49A7-B9FC-56195A090E1A}"/>
    <dgm:cxn modelId="{74AC822D-8992-48A1-9E4A-534E286F0319}" type="presOf" srcId="{83FDFACA-9A54-4598-9BF7-D0A07CB61748}" destId="{8336CE59-586F-4024-BF3D-004D2EA02419}" srcOrd="0" destOrd="0" presId="urn:microsoft.com/office/officeart/2005/8/layout/chevron2"/>
    <dgm:cxn modelId="{B6C0D2B8-9C05-44BA-B2D7-D6EDD9216391}" srcId="{96BC7B92-7C7C-4255-A2E6-489E5A47D6DB}" destId="{C01BE3A3-03A6-4034-8F94-E67E90D4678C}" srcOrd="1" destOrd="0" parTransId="{3E6B7A53-938F-4788-8492-721C51FAC2E2}" sibTransId="{66BDD6C8-D490-48DB-AF91-2110923C8547}"/>
    <dgm:cxn modelId="{E5A88925-01A8-46A4-A5BB-03BC3067240A}" srcId="{664A8494-6318-4F94-8CFB-97F1AD3DDD0B}" destId="{8FB6126C-2473-4C62-83B2-F6C9716B556C}" srcOrd="0" destOrd="0" parTransId="{DE6D1AF7-49EE-4CA4-8482-CC1CA1D245A2}" sibTransId="{729C27BB-D857-4623-B5B8-CFC51052BA9E}"/>
    <dgm:cxn modelId="{221BFDB1-E1AE-4163-B626-D89547B78A19}" srcId="{83FDFACA-9A54-4598-9BF7-D0A07CB61748}" destId="{5FD535F8-C2AA-4111-AA89-433BF18F4887}" srcOrd="0" destOrd="0" parTransId="{BDA92ADD-1F17-490E-9CF0-CBB1736101BE}" sibTransId="{5492D26B-F9DE-4BCE-B80A-0CDA912DA78B}"/>
    <dgm:cxn modelId="{20DE3A71-2014-45B0-A367-CD6F01EDD4AE}" type="presOf" srcId="{0BA6ED3E-FA3A-4B6B-BF50-C1F325C0FA81}" destId="{C0BFF70F-8B0B-4537-AFC6-70301FF89939}" srcOrd="0" destOrd="2" presId="urn:microsoft.com/office/officeart/2005/8/layout/chevron2"/>
    <dgm:cxn modelId="{879C0AF6-013E-476B-B5BC-74026A881FC3}" srcId="{96BC7B92-7C7C-4255-A2E6-489E5A47D6DB}" destId="{83FDFACA-9A54-4598-9BF7-D0A07CB61748}" srcOrd="2" destOrd="0" parTransId="{3A415735-20AF-44E9-966B-709087C2DA7E}" sibTransId="{CF29EC19-2342-4A22-BB53-97E724F5A287}"/>
    <dgm:cxn modelId="{0D0DBEF5-F10E-4A07-8B7B-BD56004090F8}" srcId="{96BC7B92-7C7C-4255-A2E6-489E5A47D6DB}" destId="{664A8494-6318-4F94-8CFB-97F1AD3DDD0B}" srcOrd="0" destOrd="0" parTransId="{D8A0C1D2-97ED-46DD-A197-D60A11AACE7D}" sibTransId="{144C6804-44B5-4676-942F-FA34AF4AB183}"/>
    <dgm:cxn modelId="{30C2C8D4-F673-48BA-A158-BE85D89B39FA}" srcId="{83FDFACA-9A54-4598-9BF7-D0A07CB61748}" destId="{3D0B7036-BA1F-42DA-A781-3D889D0B7C4A}" srcOrd="1" destOrd="0" parTransId="{4BD637A8-EBBF-4330-97FC-089FD2FBA50A}" sibTransId="{FD7C2816-3C7A-4909-9383-5C984AC7F95D}"/>
    <dgm:cxn modelId="{6494B85C-C3F4-4835-972F-CC6E70E4ACE5}" type="presOf" srcId="{5FD535F8-C2AA-4111-AA89-433BF18F4887}" destId="{C0BFF70F-8B0B-4537-AFC6-70301FF89939}" srcOrd="0" destOrd="0" presId="urn:microsoft.com/office/officeart/2005/8/layout/chevron2"/>
    <dgm:cxn modelId="{AD5D0976-FBE0-404D-99BF-5FE126D03C6B}" type="presOf" srcId="{96BC7B92-7C7C-4255-A2E6-489E5A47D6DB}" destId="{95BE3187-08FF-437A-9C62-523EADE6BD07}" srcOrd="0" destOrd="0" presId="urn:microsoft.com/office/officeart/2005/8/layout/chevron2"/>
    <dgm:cxn modelId="{47124BE2-59E0-4C9A-BB9C-BC48A2FC4BAB}" type="presParOf" srcId="{95BE3187-08FF-437A-9C62-523EADE6BD07}" destId="{0DD4D502-68F5-474D-B45D-2E0AEDAC5904}" srcOrd="0" destOrd="0" presId="urn:microsoft.com/office/officeart/2005/8/layout/chevron2"/>
    <dgm:cxn modelId="{6AA9E2BC-C561-4D8C-8FB8-049D47EF4DAA}" type="presParOf" srcId="{0DD4D502-68F5-474D-B45D-2E0AEDAC5904}" destId="{C8358447-D07C-4A46-877A-63DF621C2769}" srcOrd="0" destOrd="0" presId="urn:microsoft.com/office/officeart/2005/8/layout/chevron2"/>
    <dgm:cxn modelId="{F300D268-05E6-4D28-ACCE-AB05DA7CBD73}" type="presParOf" srcId="{0DD4D502-68F5-474D-B45D-2E0AEDAC5904}" destId="{C5009987-C524-4EAC-8966-D5497EBDEED2}" srcOrd="1" destOrd="0" presId="urn:microsoft.com/office/officeart/2005/8/layout/chevron2"/>
    <dgm:cxn modelId="{EE923F39-C01F-4358-AC74-E6FB69DBC909}" type="presParOf" srcId="{95BE3187-08FF-437A-9C62-523EADE6BD07}" destId="{773CFA62-D148-4DC8-9929-C6FA86196BCA}" srcOrd="1" destOrd="0" presId="urn:microsoft.com/office/officeart/2005/8/layout/chevron2"/>
    <dgm:cxn modelId="{DDFC53A5-499E-4006-990C-7BEDC4A35871}" type="presParOf" srcId="{95BE3187-08FF-437A-9C62-523EADE6BD07}" destId="{BFF2B3C8-F053-477A-BDBE-A40464F02DEE}" srcOrd="2" destOrd="0" presId="urn:microsoft.com/office/officeart/2005/8/layout/chevron2"/>
    <dgm:cxn modelId="{66C5AB84-6DB5-4092-870A-973105E7B012}" type="presParOf" srcId="{BFF2B3C8-F053-477A-BDBE-A40464F02DEE}" destId="{E0F146C5-E856-4A63-BE1A-AA7D90CF7AA1}" srcOrd="0" destOrd="0" presId="urn:microsoft.com/office/officeart/2005/8/layout/chevron2"/>
    <dgm:cxn modelId="{1CCC302C-CCF0-46F8-B6ED-2C21ED5C1BD2}" type="presParOf" srcId="{BFF2B3C8-F053-477A-BDBE-A40464F02DEE}" destId="{CFC57FD2-2C31-4FAD-84B5-B5A0EB633E9F}" srcOrd="1" destOrd="0" presId="urn:microsoft.com/office/officeart/2005/8/layout/chevron2"/>
    <dgm:cxn modelId="{26F229E8-938B-4003-B17D-4E1AA7F99A5F}" type="presParOf" srcId="{95BE3187-08FF-437A-9C62-523EADE6BD07}" destId="{3BFE1675-F6AB-4CE7-B227-C31077D2B2FE}" srcOrd="3" destOrd="0" presId="urn:microsoft.com/office/officeart/2005/8/layout/chevron2"/>
    <dgm:cxn modelId="{CAE2E724-3934-4BC4-986A-FCE0EC87D03B}" type="presParOf" srcId="{95BE3187-08FF-437A-9C62-523EADE6BD07}" destId="{87620529-2B52-4C59-ACE7-F04237EDAFC5}" srcOrd="4" destOrd="0" presId="urn:microsoft.com/office/officeart/2005/8/layout/chevron2"/>
    <dgm:cxn modelId="{7995AFBF-F935-4074-9664-BFC05264E4C3}" type="presParOf" srcId="{87620529-2B52-4C59-ACE7-F04237EDAFC5}" destId="{8336CE59-586F-4024-BF3D-004D2EA02419}" srcOrd="0" destOrd="0" presId="urn:microsoft.com/office/officeart/2005/8/layout/chevron2"/>
    <dgm:cxn modelId="{9F475E46-0A52-4B28-8437-BAB0EF543FEE}" type="presParOf" srcId="{87620529-2B52-4C59-ACE7-F04237EDAFC5}" destId="{C0BFF70F-8B0B-4537-AFC6-70301FF89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8D8012-B373-4991-BFED-CC8F89332B1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83B62-C1C5-4314-A911-916BE973A828}">
      <dgm:prSet phldrT="[Text]"/>
      <dgm:spPr/>
      <dgm:t>
        <a:bodyPr/>
        <a:lstStyle/>
        <a:p>
          <a:r>
            <a:rPr lang="en-US" b="1" dirty="0" smtClean="0"/>
            <a:t>Student Ambassador Advocate</a:t>
          </a:r>
          <a:endParaRPr lang="en-US" b="1" dirty="0"/>
        </a:p>
      </dgm:t>
    </dgm:pt>
    <dgm:pt modelId="{72851844-9BCD-46D1-A39F-DE32BC34F03B}" type="parTrans" cxnId="{BBB8FE4D-E4F3-48CC-85F7-8C8105B115E7}">
      <dgm:prSet/>
      <dgm:spPr/>
      <dgm:t>
        <a:bodyPr/>
        <a:lstStyle/>
        <a:p>
          <a:endParaRPr lang="en-US"/>
        </a:p>
      </dgm:t>
    </dgm:pt>
    <dgm:pt modelId="{9E26E4C6-2BD8-4DD9-B49A-83FC9FEEFA5D}" type="sibTrans" cxnId="{BBB8FE4D-E4F3-48CC-85F7-8C8105B115E7}">
      <dgm:prSet/>
      <dgm:spPr/>
      <dgm:t>
        <a:bodyPr/>
        <a:lstStyle/>
        <a:p>
          <a:endParaRPr lang="en-US"/>
        </a:p>
      </dgm:t>
    </dgm:pt>
    <dgm:pt modelId="{63866A14-A755-48FC-A296-37185774342E}">
      <dgm:prSet phldrT="[Text]"/>
      <dgm:spPr/>
      <dgm:t>
        <a:bodyPr/>
        <a:lstStyle/>
        <a:p>
          <a:r>
            <a:rPr lang="en-US" b="1" dirty="0" smtClean="0"/>
            <a:t>Associated Students &amp; Organization Leaders</a:t>
          </a:r>
          <a:endParaRPr lang="en-US" b="1" dirty="0"/>
        </a:p>
      </dgm:t>
    </dgm:pt>
    <dgm:pt modelId="{A0310CB2-6AB0-44CA-A564-B8258120CA4A}" type="parTrans" cxnId="{D6BE1B24-A811-4E5C-8C6B-96A8DC0B44B3}">
      <dgm:prSet/>
      <dgm:spPr/>
      <dgm:t>
        <a:bodyPr/>
        <a:lstStyle/>
        <a:p>
          <a:endParaRPr lang="en-US"/>
        </a:p>
      </dgm:t>
    </dgm:pt>
    <dgm:pt modelId="{FAB1CB34-A730-4AD4-9B7E-B2A6880E3802}" type="sibTrans" cxnId="{D6BE1B24-A811-4E5C-8C6B-96A8DC0B44B3}">
      <dgm:prSet/>
      <dgm:spPr/>
      <dgm:t>
        <a:bodyPr/>
        <a:lstStyle/>
        <a:p>
          <a:endParaRPr lang="en-US"/>
        </a:p>
      </dgm:t>
    </dgm:pt>
    <dgm:pt modelId="{0C212C71-77F7-4C18-892A-48CA2D6259BA}">
      <dgm:prSet phldrT="[Text]"/>
      <dgm:spPr/>
      <dgm:t>
        <a:bodyPr/>
        <a:lstStyle/>
        <a:p>
          <a:r>
            <a:rPr lang="en-US" b="1" dirty="0" smtClean="0"/>
            <a:t>Office of     Student Life &amp; Outreach Services</a:t>
          </a:r>
          <a:endParaRPr lang="en-US" b="1" dirty="0"/>
        </a:p>
      </dgm:t>
    </dgm:pt>
    <dgm:pt modelId="{004344DD-A616-4782-8F1F-217D119DF4FF}" type="parTrans" cxnId="{C746BC62-87CA-4818-BD9B-9739BAAC9E87}">
      <dgm:prSet/>
      <dgm:spPr/>
      <dgm:t>
        <a:bodyPr/>
        <a:lstStyle/>
        <a:p>
          <a:endParaRPr lang="en-US"/>
        </a:p>
      </dgm:t>
    </dgm:pt>
    <dgm:pt modelId="{ED0DFBDA-4FBF-4C07-935E-BB8876F24E80}" type="sibTrans" cxnId="{C746BC62-87CA-4818-BD9B-9739BAAC9E87}">
      <dgm:prSet/>
      <dgm:spPr/>
      <dgm:t>
        <a:bodyPr/>
        <a:lstStyle/>
        <a:p>
          <a:endParaRPr lang="en-US"/>
        </a:p>
      </dgm:t>
    </dgm:pt>
    <dgm:pt modelId="{A0FBA638-4678-4303-8D08-983059F63D2D}">
      <dgm:prSet phldrT="[Text]"/>
      <dgm:spPr/>
      <dgm:t>
        <a:bodyPr/>
        <a:lstStyle/>
        <a:p>
          <a:r>
            <a:rPr lang="en-US" b="1" dirty="0" smtClean="0"/>
            <a:t>Middle and High School Partners</a:t>
          </a:r>
          <a:endParaRPr lang="en-US" b="1" dirty="0"/>
        </a:p>
      </dgm:t>
    </dgm:pt>
    <dgm:pt modelId="{D0D6F667-1429-493A-A754-4B0B785A0134}" type="parTrans" cxnId="{43787554-022C-4A04-9D16-94F173C6EFD0}">
      <dgm:prSet/>
      <dgm:spPr/>
      <dgm:t>
        <a:bodyPr/>
        <a:lstStyle/>
        <a:p>
          <a:endParaRPr lang="en-US"/>
        </a:p>
      </dgm:t>
    </dgm:pt>
    <dgm:pt modelId="{F7E21282-775C-4491-91B2-127CFD631934}" type="sibTrans" cxnId="{43787554-022C-4A04-9D16-94F173C6EFD0}">
      <dgm:prSet/>
      <dgm:spPr/>
      <dgm:t>
        <a:bodyPr/>
        <a:lstStyle/>
        <a:p>
          <a:endParaRPr lang="en-US"/>
        </a:p>
      </dgm:t>
    </dgm:pt>
    <dgm:pt modelId="{AB54D980-7220-4747-8DFA-D4CEF9074C9C}" type="pres">
      <dgm:prSet presAssocID="{308D8012-B373-4991-BFED-CC8F89332B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FE246-BF2A-47F7-80F3-D27EB8169234}" type="pres">
      <dgm:prSet presAssocID="{308D8012-B373-4991-BFED-CC8F89332B1C}" presName="diamond" presStyleLbl="bgShp" presStyleIdx="0" presStyleCnt="1"/>
      <dgm:spPr/>
    </dgm:pt>
    <dgm:pt modelId="{59884BC1-0ECE-4555-A703-512C9819F84C}" type="pres">
      <dgm:prSet presAssocID="{308D8012-B373-4991-BFED-CC8F89332B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C508C-17DA-42CF-A4FF-B68D09446F9E}" type="pres">
      <dgm:prSet presAssocID="{308D8012-B373-4991-BFED-CC8F89332B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C6143-14C8-4906-933B-684C3F07E761}" type="pres">
      <dgm:prSet presAssocID="{308D8012-B373-4991-BFED-CC8F89332B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FC1CE-2341-4726-B3A2-025D0991ED58}" type="pres">
      <dgm:prSet presAssocID="{308D8012-B373-4991-BFED-CC8F89332B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787554-022C-4A04-9D16-94F173C6EFD0}" srcId="{308D8012-B373-4991-BFED-CC8F89332B1C}" destId="{A0FBA638-4678-4303-8D08-983059F63D2D}" srcOrd="3" destOrd="0" parTransId="{D0D6F667-1429-493A-A754-4B0B785A0134}" sibTransId="{F7E21282-775C-4491-91B2-127CFD631934}"/>
    <dgm:cxn modelId="{BBB8FE4D-E4F3-48CC-85F7-8C8105B115E7}" srcId="{308D8012-B373-4991-BFED-CC8F89332B1C}" destId="{C6F83B62-C1C5-4314-A911-916BE973A828}" srcOrd="0" destOrd="0" parTransId="{72851844-9BCD-46D1-A39F-DE32BC34F03B}" sibTransId="{9E26E4C6-2BD8-4DD9-B49A-83FC9FEEFA5D}"/>
    <dgm:cxn modelId="{5CF6C79B-EE7F-46C2-A120-57EAD5FF19C6}" type="presOf" srcId="{63866A14-A755-48FC-A296-37185774342E}" destId="{428C508C-17DA-42CF-A4FF-B68D09446F9E}" srcOrd="0" destOrd="0" presId="urn:microsoft.com/office/officeart/2005/8/layout/matrix3"/>
    <dgm:cxn modelId="{C746BC62-87CA-4818-BD9B-9739BAAC9E87}" srcId="{308D8012-B373-4991-BFED-CC8F89332B1C}" destId="{0C212C71-77F7-4C18-892A-48CA2D6259BA}" srcOrd="2" destOrd="0" parTransId="{004344DD-A616-4782-8F1F-217D119DF4FF}" sibTransId="{ED0DFBDA-4FBF-4C07-935E-BB8876F24E80}"/>
    <dgm:cxn modelId="{77D2C838-B8A5-403B-AC60-5413FCF2A12C}" type="presOf" srcId="{A0FBA638-4678-4303-8D08-983059F63D2D}" destId="{9C7FC1CE-2341-4726-B3A2-025D0991ED58}" srcOrd="0" destOrd="0" presId="urn:microsoft.com/office/officeart/2005/8/layout/matrix3"/>
    <dgm:cxn modelId="{DA03562D-E6AC-40B7-8547-B8A2AC04A02D}" type="presOf" srcId="{0C212C71-77F7-4C18-892A-48CA2D6259BA}" destId="{017C6143-14C8-4906-933B-684C3F07E761}" srcOrd="0" destOrd="0" presId="urn:microsoft.com/office/officeart/2005/8/layout/matrix3"/>
    <dgm:cxn modelId="{CDAFC8B2-65F6-44EF-A5D7-462BA54D2F1E}" type="presOf" srcId="{308D8012-B373-4991-BFED-CC8F89332B1C}" destId="{AB54D980-7220-4747-8DFA-D4CEF9074C9C}" srcOrd="0" destOrd="0" presId="urn:microsoft.com/office/officeart/2005/8/layout/matrix3"/>
    <dgm:cxn modelId="{90291829-E09D-47CA-BA36-A335FF6042B7}" type="presOf" srcId="{C6F83B62-C1C5-4314-A911-916BE973A828}" destId="{59884BC1-0ECE-4555-A703-512C9819F84C}" srcOrd="0" destOrd="0" presId="urn:microsoft.com/office/officeart/2005/8/layout/matrix3"/>
    <dgm:cxn modelId="{D6BE1B24-A811-4E5C-8C6B-96A8DC0B44B3}" srcId="{308D8012-B373-4991-BFED-CC8F89332B1C}" destId="{63866A14-A755-48FC-A296-37185774342E}" srcOrd="1" destOrd="0" parTransId="{A0310CB2-6AB0-44CA-A564-B8258120CA4A}" sibTransId="{FAB1CB34-A730-4AD4-9B7E-B2A6880E3802}"/>
    <dgm:cxn modelId="{10AF8D01-E560-412A-8B0E-4AC81681E7B0}" type="presParOf" srcId="{AB54D980-7220-4747-8DFA-D4CEF9074C9C}" destId="{F26FE246-BF2A-47F7-80F3-D27EB8169234}" srcOrd="0" destOrd="0" presId="urn:microsoft.com/office/officeart/2005/8/layout/matrix3"/>
    <dgm:cxn modelId="{D8751941-7742-4D47-A534-7CBCF91FEF1A}" type="presParOf" srcId="{AB54D980-7220-4747-8DFA-D4CEF9074C9C}" destId="{59884BC1-0ECE-4555-A703-512C9819F84C}" srcOrd="1" destOrd="0" presId="urn:microsoft.com/office/officeart/2005/8/layout/matrix3"/>
    <dgm:cxn modelId="{581D821A-00C6-4955-B0D2-452A00D83109}" type="presParOf" srcId="{AB54D980-7220-4747-8DFA-D4CEF9074C9C}" destId="{428C508C-17DA-42CF-A4FF-B68D09446F9E}" srcOrd="2" destOrd="0" presId="urn:microsoft.com/office/officeart/2005/8/layout/matrix3"/>
    <dgm:cxn modelId="{4C3D08BD-68B3-4F65-AAE5-46B8C4EFD80B}" type="presParOf" srcId="{AB54D980-7220-4747-8DFA-D4CEF9074C9C}" destId="{017C6143-14C8-4906-933B-684C3F07E761}" srcOrd="3" destOrd="0" presId="urn:microsoft.com/office/officeart/2005/8/layout/matrix3"/>
    <dgm:cxn modelId="{517F325C-8C78-4767-A1F9-D2190BD4778C}" type="presParOf" srcId="{AB54D980-7220-4747-8DFA-D4CEF9074C9C}" destId="{9C7FC1CE-2341-4726-B3A2-025D0991ED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87291-639B-485D-AE09-FD773770DE2E}">
      <dsp:nvSpPr>
        <dsp:cNvPr id="0" name=""/>
        <dsp:cNvSpPr/>
      </dsp:nvSpPr>
      <dsp:spPr>
        <a:xfrm>
          <a:off x="2115704" y="0"/>
          <a:ext cx="2335645" cy="23356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Enhance Student Goals Setting</a:t>
          </a:r>
          <a:endParaRPr lang="en-US" sz="1200" b="1" kern="1200" dirty="0"/>
        </a:p>
      </dsp:txBody>
      <dsp:txXfrm>
        <a:off x="2699615" y="1167823"/>
        <a:ext cx="1167823" cy="1167822"/>
      </dsp:txXfrm>
    </dsp:sp>
    <dsp:sp modelId="{F42BAC42-CF26-4873-8251-96EB323CAD1B}">
      <dsp:nvSpPr>
        <dsp:cNvPr id="0" name=""/>
        <dsp:cNvSpPr/>
      </dsp:nvSpPr>
      <dsp:spPr>
        <a:xfrm>
          <a:off x="947881" y="2335645"/>
          <a:ext cx="2335645" cy="23356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Discover Appropriate Course Selections</a:t>
          </a:r>
          <a:endParaRPr lang="en-US" sz="1200" b="1" kern="1200" dirty="0"/>
        </a:p>
      </dsp:txBody>
      <dsp:txXfrm>
        <a:off x="1531792" y="3503468"/>
        <a:ext cx="1167823" cy="1167822"/>
      </dsp:txXfrm>
    </dsp:sp>
    <dsp:sp modelId="{61F20B83-736C-4697-B489-8294D9B151CF}">
      <dsp:nvSpPr>
        <dsp:cNvPr id="0" name=""/>
        <dsp:cNvSpPr/>
      </dsp:nvSpPr>
      <dsp:spPr>
        <a:xfrm rot="10800000">
          <a:off x="2115704" y="2335645"/>
          <a:ext cx="2335645" cy="23356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Process of Communication</a:t>
          </a:r>
          <a:endParaRPr lang="en-US" sz="1100" b="1" kern="1200" dirty="0"/>
        </a:p>
      </dsp:txBody>
      <dsp:txXfrm rot="10800000">
        <a:off x="2699615" y="2335645"/>
        <a:ext cx="1167823" cy="1167822"/>
      </dsp:txXfrm>
    </dsp:sp>
    <dsp:sp modelId="{D7F5BE11-932B-4550-917E-B062CD4C3833}">
      <dsp:nvSpPr>
        <dsp:cNvPr id="0" name=""/>
        <dsp:cNvSpPr/>
      </dsp:nvSpPr>
      <dsp:spPr>
        <a:xfrm>
          <a:off x="3283527" y="2335645"/>
          <a:ext cx="2335645" cy="23356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Program Guidance and Resource Referrals</a:t>
          </a:r>
          <a:endParaRPr lang="en-US" sz="1200" b="1" kern="1200" dirty="0"/>
        </a:p>
      </dsp:txBody>
      <dsp:txXfrm>
        <a:off x="3867438" y="3503468"/>
        <a:ext cx="1167823" cy="11678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AC38-B76F-4A6A-A8F8-87074ABDCA46}">
      <dsp:nvSpPr>
        <dsp:cNvPr id="0" name=""/>
        <dsp:cNvSpPr/>
      </dsp:nvSpPr>
      <dsp:spPr>
        <a:xfrm>
          <a:off x="3186674" y="1460075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Balancing All Other Institutional Needs</a:t>
          </a:r>
          <a:endParaRPr lang="en-US" sz="1300" b="1" kern="1200" dirty="0"/>
        </a:p>
      </dsp:txBody>
      <dsp:txXfrm>
        <a:off x="3494209" y="1726106"/>
        <a:ext cx="1240749" cy="1073297"/>
      </dsp:txXfrm>
    </dsp:sp>
    <dsp:sp modelId="{A8938910-D865-4BFE-8E42-8B194489771E}">
      <dsp:nvSpPr>
        <dsp:cNvPr id="0" name=""/>
        <dsp:cNvSpPr/>
      </dsp:nvSpPr>
      <dsp:spPr>
        <a:xfrm>
          <a:off x="4348774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220F3-62F1-472D-9E55-3F440C879A91}">
      <dsp:nvSpPr>
        <dsp:cNvPr id="0" name=""/>
        <dsp:cNvSpPr/>
      </dsp:nvSpPr>
      <dsp:spPr>
        <a:xfrm>
          <a:off x="3357622" y="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Student Recruitment</a:t>
          </a:r>
          <a:endParaRPr lang="en-US" sz="1300" b="1" kern="1200" dirty="0"/>
        </a:p>
      </dsp:txBody>
      <dsp:txXfrm>
        <a:off x="3609656" y="218039"/>
        <a:ext cx="1016763" cy="879619"/>
      </dsp:txXfrm>
    </dsp:sp>
    <dsp:sp modelId="{BF6C06C6-A16E-4EF8-B0EE-8E11A813D9B9}">
      <dsp:nvSpPr>
        <dsp:cNvPr id="0" name=""/>
        <dsp:cNvSpPr/>
      </dsp:nvSpPr>
      <dsp:spPr>
        <a:xfrm>
          <a:off x="5165956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C9082-2B94-461D-B068-B3A9D245454D}">
      <dsp:nvSpPr>
        <dsp:cNvPr id="0" name=""/>
        <dsp:cNvSpPr/>
      </dsp:nvSpPr>
      <dsp:spPr>
        <a:xfrm>
          <a:off x="4752400" y="809242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Gaining Student Trust</a:t>
          </a:r>
          <a:endParaRPr lang="en-US" sz="1300" b="1" kern="1200" dirty="0"/>
        </a:p>
      </dsp:txBody>
      <dsp:txXfrm>
        <a:off x="5004434" y="1027281"/>
        <a:ext cx="1016763" cy="879619"/>
      </dsp:txXfrm>
    </dsp:sp>
    <dsp:sp modelId="{81CE5EBE-CADE-466D-8562-F7E1877EC553}">
      <dsp:nvSpPr>
        <dsp:cNvPr id="0" name=""/>
        <dsp:cNvSpPr/>
      </dsp:nvSpPr>
      <dsp:spPr>
        <a:xfrm>
          <a:off x="4598288" y="309304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574B5-3D76-4980-9AD9-FB5CA4F89979}">
      <dsp:nvSpPr>
        <dsp:cNvPr id="0" name=""/>
        <dsp:cNvSpPr/>
      </dsp:nvSpPr>
      <dsp:spPr>
        <a:xfrm>
          <a:off x="4752400" y="24001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Selling the Program</a:t>
          </a:r>
          <a:endParaRPr lang="en-US" sz="1300" b="1" kern="1200" dirty="0"/>
        </a:p>
      </dsp:txBody>
      <dsp:txXfrm>
        <a:off x="5004434" y="2618157"/>
        <a:ext cx="1016763" cy="879619"/>
      </dsp:txXfrm>
    </dsp:sp>
    <dsp:sp modelId="{3B3D72BB-BFC5-45B6-9974-732B7E742470}">
      <dsp:nvSpPr>
        <dsp:cNvPr id="0" name=""/>
        <dsp:cNvSpPr/>
      </dsp:nvSpPr>
      <dsp:spPr>
        <a:xfrm>
          <a:off x="3190127" y="32252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5B20C-DC41-4896-96D4-AD12FE704524}">
      <dsp:nvSpPr>
        <dsp:cNvPr id="0" name=""/>
        <dsp:cNvSpPr/>
      </dsp:nvSpPr>
      <dsp:spPr>
        <a:xfrm>
          <a:off x="3357622" y="321026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Program Marketing</a:t>
          </a:r>
          <a:endParaRPr lang="en-US" sz="1300" b="1" kern="1200" dirty="0"/>
        </a:p>
      </dsp:txBody>
      <dsp:txXfrm>
        <a:off x="3609656" y="3428304"/>
        <a:ext cx="1016763" cy="879619"/>
      </dsp:txXfrm>
    </dsp:sp>
    <dsp:sp modelId="{F55813C4-40D2-461B-9B40-E42F45155825}">
      <dsp:nvSpPr>
        <dsp:cNvPr id="0" name=""/>
        <dsp:cNvSpPr/>
      </dsp:nvSpPr>
      <dsp:spPr>
        <a:xfrm>
          <a:off x="2359563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11316-0432-4C3A-809F-7F769B080281}">
      <dsp:nvSpPr>
        <dsp:cNvPr id="0" name=""/>
        <dsp:cNvSpPr/>
      </dsp:nvSpPr>
      <dsp:spPr>
        <a:xfrm>
          <a:off x="1956368" y="240102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Continued Funding</a:t>
          </a:r>
          <a:endParaRPr lang="en-US" sz="1300" b="1" kern="1200" dirty="0"/>
        </a:p>
      </dsp:txBody>
      <dsp:txXfrm>
        <a:off x="2208402" y="2619062"/>
        <a:ext cx="1016763" cy="879619"/>
      </dsp:txXfrm>
    </dsp:sp>
    <dsp:sp modelId="{6C11B471-ABE0-4D86-9AEA-0FD311FFDA99}">
      <dsp:nvSpPr>
        <dsp:cNvPr id="0" name=""/>
        <dsp:cNvSpPr/>
      </dsp:nvSpPr>
      <dsp:spPr>
        <a:xfrm>
          <a:off x="1956368" y="807431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Institutional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Buy-in</a:t>
          </a:r>
        </a:p>
      </dsp:txBody>
      <dsp:txXfrm>
        <a:off x="2208402" y="1025470"/>
        <a:ext cx="1016763" cy="8796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08FD0-11DD-4038-AE5F-B2305A56B27B}">
      <dsp:nvSpPr>
        <dsp:cNvPr id="0" name=""/>
        <dsp:cNvSpPr/>
      </dsp:nvSpPr>
      <dsp:spPr>
        <a:xfrm rot="16200000">
          <a:off x="-1614769" y="1618034"/>
          <a:ext cx="4525963" cy="1289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18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Student Retention and Increased Enrollment</a:t>
          </a:r>
          <a:endParaRPr lang="en-US" sz="1200" b="1" kern="1200" dirty="0"/>
        </a:p>
      </dsp:txBody>
      <dsp:txXfrm rot="5400000">
        <a:off x="3266" y="905192"/>
        <a:ext cx="1289893" cy="2715577"/>
      </dsp:txXfrm>
    </dsp:sp>
    <dsp:sp modelId="{E7FC61D2-A7AE-42BF-B307-97B038E3361F}">
      <dsp:nvSpPr>
        <dsp:cNvPr id="0" name=""/>
        <dsp:cNvSpPr/>
      </dsp:nvSpPr>
      <dsp:spPr>
        <a:xfrm rot="16200000">
          <a:off x="-228134" y="1618034"/>
          <a:ext cx="4525963" cy="1289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18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Increase Student Earnings and Involvement on Campus</a:t>
          </a:r>
          <a:endParaRPr lang="en-US" sz="1200" b="1" kern="1200" dirty="0"/>
        </a:p>
      </dsp:txBody>
      <dsp:txXfrm rot="5400000">
        <a:off x="1389901" y="905192"/>
        <a:ext cx="1289893" cy="2715577"/>
      </dsp:txXfrm>
    </dsp:sp>
    <dsp:sp modelId="{1F08558B-94F9-41F6-BDDA-AA4C2307EEEE}">
      <dsp:nvSpPr>
        <dsp:cNvPr id="0" name=""/>
        <dsp:cNvSpPr/>
      </dsp:nvSpPr>
      <dsp:spPr>
        <a:xfrm rot="16200000">
          <a:off x="1158500" y="1618034"/>
          <a:ext cx="4525963" cy="1289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18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Better Understanding of College Experience</a:t>
          </a:r>
          <a:endParaRPr lang="en-US" sz="1200" b="1" kern="1200" dirty="0"/>
        </a:p>
      </dsp:txBody>
      <dsp:txXfrm rot="5400000">
        <a:off x="2776535" y="905192"/>
        <a:ext cx="1289893" cy="2715577"/>
      </dsp:txXfrm>
    </dsp:sp>
    <dsp:sp modelId="{F75A9070-C2A1-4E41-B1A6-B9C1832FC37B}">
      <dsp:nvSpPr>
        <dsp:cNvPr id="0" name=""/>
        <dsp:cNvSpPr/>
      </dsp:nvSpPr>
      <dsp:spPr>
        <a:xfrm rot="16200000">
          <a:off x="2545136" y="1618034"/>
          <a:ext cx="4525963" cy="1289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18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Create Role Models for Education Planning</a:t>
          </a:r>
          <a:endParaRPr lang="en-US" sz="1200" b="1" kern="1200" dirty="0"/>
        </a:p>
      </dsp:txBody>
      <dsp:txXfrm rot="5400000">
        <a:off x="4163171" y="905192"/>
        <a:ext cx="1289893" cy="2715577"/>
      </dsp:txXfrm>
    </dsp:sp>
    <dsp:sp modelId="{9352D3D7-00A2-4E6F-8994-54579618DFDB}">
      <dsp:nvSpPr>
        <dsp:cNvPr id="0" name=""/>
        <dsp:cNvSpPr/>
      </dsp:nvSpPr>
      <dsp:spPr>
        <a:xfrm rot="16200000">
          <a:off x="3931771" y="1618034"/>
          <a:ext cx="4525963" cy="1289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18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Support Behavioral Intervention Team Efforts</a:t>
          </a:r>
          <a:endParaRPr lang="en-US" sz="1200" b="1" kern="1200" dirty="0"/>
        </a:p>
      </dsp:txBody>
      <dsp:txXfrm rot="5400000">
        <a:off x="5549806" y="905192"/>
        <a:ext cx="1289893" cy="2715577"/>
      </dsp:txXfrm>
    </dsp:sp>
    <dsp:sp modelId="{35EDB264-2DCB-4374-B29A-E603651CD5FE}">
      <dsp:nvSpPr>
        <dsp:cNvPr id="0" name=""/>
        <dsp:cNvSpPr/>
      </dsp:nvSpPr>
      <dsp:spPr>
        <a:xfrm rot="16200000">
          <a:off x="5318406" y="1618034"/>
          <a:ext cx="4525963" cy="1289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18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More College Visibility with our School Partners</a:t>
          </a:r>
          <a:endParaRPr lang="en-US" sz="1200" b="1" kern="1200" dirty="0"/>
        </a:p>
      </dsp:txBody>
      <dsp:txXfrm rot="5400000">
        <a:off x="6936441" y="905192"/>
        <a:ext cx="1289893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58447-D07C-4A46-877A-63DF621C276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Roles</a:t>
          </a:r>
          <a:endParaRPr lang="en-US" sz="1800" kern="1200" dirty="0"/>
        </a:p>
      </dsp:txBody>
      <dsp:txXfrm rot="-5400000">
        <a:off x="1" y="573596"/>
        <a:ext cx="1146297" cy="491270"/>
      </dsp:txXfrm>
    </dsp:sp>
    <dsp:sp modelId="{C5009987-C524-4EAC-8966-D5497EBDEED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Clear delineation between counseling and instructional faculty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Responsibility for planning, implementation, maintenance, and evaluation</a:t>
          </a:r>
          <a:endParaRPr lang="en-US" sz="1800" kern="1200" dirty="0"/>
        </a:p>
      </dsp:txBody>
      <dsp:txXfrm rot="-5400000">
        <a:off x="1146298" y="52408"/>
        <a:ext cx="7031341" cy="960496"/>
      </dsp:txXfrm>
    </dsp:sp>
    <dsp:sp modelId="{E0F146C5-E856-4A63-BE1A-AA7D90CF7AA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Rules</a:t>
          </a:r>
          <a:endParaRPr lang="en-US" sz="1800" kern="1200" dirty="0"/>
        </a:p>
      </dsp:txBody>
      <dsp:txXfrm rot="-5400000">
        <a:off x="1" y="2017346"/>
        <a:ext cx="1146297" cy="491270"/>
      </dsp:txXfrm>
    </dsp:sp>
    <dsp:sp modelId="{CFC57FD2-2C31-4FAD-84B5-B5A0EB633E9F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Allocation of faculty time and equitable use of faculty resources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Teambuilding and training among faculty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Implementation timeline</a:t>
          </a:r>
          <a:endParaRPr lang="en-US" sz="1800" kern="1200" dirty="0"/>
        </a:p>
      </dsp:txBody>
      <dsp:txXfrm rot="-5400000">
        <a:off x="1146298" y="1496158"/>
        <a:ext cx="7031341" cy="960496"/>
      </dsp:txXfrm>
    </dsp:sp>
    <dsp:sp modelId="{8336CE59-586F-4024-BF3D-004D2EA0241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</a:t>
          </a:r>
          <a:endParaRPr lang="en-US" sz="1800" kern="1200" dirty="0"/>
        </a:p>
      </dsp:txBody>
      <dsp:txXfrm rot="-5400000">
        <a:off x="1" y="3461096"/>
        <a:ext cx="1146297" cy="491270"/>
      </dsp:txXfrm>
    </dsp:sp>
    <dsp:sp modelId="{C0BFF70F-8B0B-4537-AFC6-70301FF89939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Physical resource needs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 student motivation for model use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Student and institutional awareness</a:t>
          </a:r>
          <a:endParaRPr lang="en-US" sz="18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FE246-BF2A-47F7-80F3-D27EB8169234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84BC1-0ECE-4555-A703-512C9819F84C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Faculty</a:t>
          </a:r>
          <a:endParaRPr lang="en-US" sz="1300" b="1" kern="1200" dirty="0"/>
        </a:p>
      </dsp:txBody>
      <dsp:txXfrm>
        <a:off x="2367950" y="516132"/>
        <a:ext cx="1592793" cy="1592793"/>
      </dsp:txXfrm>
    </dsp:sp>
    <dsp:sp modelId="{428C508C-17DA-42CF-A4FF-B68D09446F9E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Students</a:t>
          </a:r>
          <a:endParaRPr lang="en-US" sz="1300" b="1" kern="1200" dirty="0"/>
        </a:p>
      </dsp:txBody>
      <dsp:txXfrm>
        <a:off x="4268855" y="516132"/>
        <a:ext cx="1592793" cy="1592793"/>
      </dsp:txXfrm>
    </dsp:sp>
    <dsp:sp modelId="{017C6143-14C8-4906-933B-684C3F07E761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Managers</a:t>
          </a:r>
          <a:endParaRPr lang="en-US" sz="1300" b="1" kern="1200" dirty="0"/>
        </a:p>
      </dsp:txBody>
      <dsp:txXfrm>
        <a:off x="2367950" y="2417036"/>
        <a:ext cx="1592793" cy="1592793"/>
      </dsp:txXfrm>
    </dsp:sp>
    <dsp:sp modelId="{9C7FC1CE-2341-4726-B3A2-025D0991ED58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Paraprofessionals</a:t>
          </a:r>
          <a:endParaRPr lang="en-US" sz="1300" b="1" kern="1200" dirty="0"/>
        </a:p>
      </dsp:txBody>
      <dsp:txXfrm>
        <a:off x="4268855" y="2417036"/>
        <a:ext cx="1592793" cy="1592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2FB81-464A-450F-9461-EBCA3E58F7A1}">
      <dsp:nvSpPr>
        <dsp:cNvPr id="0" name=""/>
        <dsp:cNvSpPr/>
      </dsp:nvSpPr>
      <dsp:spPr>
        <a:xfrm>
          <a:off x="3186674" y="1460075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Balancing All Other Institutional Needs</a:t>
          </a:r>
          <a:endParaRPr lang="en-US" sz="1200" kern="1200" dirty="0"/>
        </a:p>
      </dsp:txBody>
      <dsp:txXfrm>
        <a:off x="3494209" y="1726106"/>
        <a:ext cx="1240749" cy="1073297"/>
      </dsp:txXfrm>
    </dsp:sp>
    <dsp:sp modelId="{BD34A61E-09F7-4C79-8ADE-1E1F0CB909B9}">
      <dsp:nvSpPr>
        <dsp:cNvPr id="0" name=""/>
        <dsp:cNvSpPr/>
      </dsp:nvSpPr>
      <dsp:spPr>
        <a:xfrm>
          <a:off x="4348774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37D8B-16B3-4F1B-8125-CEFCF0D994F6}">
      <dsp:nvSpPr>
        <dsp:cNvPr id="0" name=""/>
        <dsp:cNvSpPr/>
      </dsp:nvSpPr>
      <dsp:spPr>
        <a:xfrm>
          <a:off x="3357622" y="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</a:t>
          </a:r>
          <a:endParaRPr lang="en-US" sz="1200" kern="1200" dirty="0"/>
        </a:p>
      </dsp:txBody>
      <dsp:txXfrm>
        <a:off x="3609656" y="218039"/>
        <a:ext cx="1016763" cy="879619"/>
      </dsp:txXfrm>
    </dsp:sp>
    <dsp:sp modelId="{FD64A9ED-2508-44ED-A7D0-0CE7F338AC16}">
      <dsp:nvSpPr>
        <dsp:cNvPr id="0" name=""/>
        <dsp:cNvSpPr/>
      </dsp:nvSpPr>
      <dsp:spPr>
        <a:xfrm>
          <a:off x="5165956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167C0-7EAE-440A-A1FE-5B3BE486F528}">
      <dsp:nvSpPr>
        <dsp:cNvPr id="0" name=""/>
        <dsp:cNvSpPr/>
      </dsp:nvSpPr>
      <dsp:spPr>
        <a:xfrm>
          <a:off x="4752400" y="809242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Compensation</a:t>
          </a:r>
          <a:endParaRPr lang="en-US" sz="1200" kern="1200" dirty="0"/>
        </a:p>
      </dsp:txBody>
      <dsp:txXfrm>
        <a:off x="5004434" y="1027281"/>
        <a:ext cx="1016763" cy="879619"/>
      </dsp:txXfrm>
    </dsp:sp>
    <dsp:sp modelId="{6E969489-4F29-4E02-B666-1E7C568D67C1}">
      <dsp:nvSpPr>
        <dsp:cNvPr id="0" name=""/>
        <dsp:cNvSpPr/>
      </dsp:nvSpPr>
      <dsp:spPr>
        <a:xfrm>
          <a:off x="4598288" y="309304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D9A17-08B9-4569-B093-53BDEC5DB418}">
      <dsp:nvSpPr>
        <dsp:cNvPr id="0" name=""/>
        <dsp:cNvSpPr/>
      </dsp:nvSpPr>
      <dsp:spPr>
        <a:xfrm>
          <a:off x="4752400" y="24001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Physical Resources</a:t>
          </a:r>
          <a:endParaRPr lang="en-US" sz="1200" kern="1200" dirty="0"/>
        </a:p>
      </dsp:txBody>
      <dsp:txXfrm>
        <a:off x="5004434" y="2618157"/>
        <a:ext cx="1016763" cy="879619"/>
      </dsp:txXfrm>
    </dsp:sp>
    <dsp:sp modelId="{DC436CE0-1DC4-41EB-88A4-FE20440E8853}">
      <dsp:nvSpPr>
        <dsp:cNvPr id="0" name=""/>
        <dsp:cNvSpPr/>
      </dsp:nvSpPr>
      <dsp:spPr>
        <a:xfrm>
          <a:off x="3190127" y="32252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9BBA8-08B6-4CCB-AECE-6A06892EB80F}">
      <dsp:nvSpPr>
        <dsp:cNvPr id="0" name=""/>
        <dsp:cNvSpPr/>
      </dsp:nvSpPr>
      <dsp:spPr>
        <a:xfrm>
          <a:off x="3357622" y="321026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Institutional Buy-in</a:t>
          </a:r>
          <a:endParaRPr lang="en-US" sz="1200" kern="1200" dirty="0"/>
        </a:p>
      </dsp:txBody>
      <dsp:txXfrm>
        <a:off x="3609656" y="3428304"/>
        <a:ext cx="1016763" cy="879619"/>
      </dsp:txXfrm>
    </dsp:sp>
    <dsp:sp modelId="{38A6C04B-1EC6-4F0B-84A7-874C763781D9}">
      <dsp:nvSpPr>
        <dsp:cNvPr id="0" name=""/>
        <dsp:cNvSpPr/>
      </dsp:nvSpPr>
      <dsp:spPr>
        <a:xfrm>
          <a:off x="2359563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D79D3-2B99-4B33-8109-ECC621F297C3}">
      <dsp:nvSpPr>
        <dsp:cNvPr id="0" name=""/>
        <dsp:cNvSpPr/>
      </dsp:nvSpPr>
      <dsp:spPr>
        <a:xfrm>
          <a:off x="1956368" y="240102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Buy-in</a:t>
          </a:r>
          <a:endParaRPr lang="en-US" sz="1200" kern="1200" dirty="0"/>
        </a:p>
      </dsp:txBody>
      <dsp:txXfrm>
        <a:off x="2208402" y="2619062"/>
        <a:ext cx="1016763" cy="879619"/>
      </dsp:txXfrm>
    </dsp:sp>
    <dsp:sp modelId="{9F4955CE-59A9-4609-9C05-9532D50676BE}">
      <dsp:nvSpPr>
        <dsp:cNvPr id="0" name=""/>
        <dsp:cNvSpPr/>
      </dsp:nvSpPr>
      <dsp:spPr>
        <a:xfrm>
          <a:off x="1956368" y="807431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Student: Faculty     Ratio</a:t>
          </a:r>
          <a:endParaRPr lang="en-US" sz="1200" kern="1200" dirty="0"/>
        </a:p>
      </dsp:txBody>
      <dsp:txXfrm>
        <a:off x="2208402" y="1025470"/>
        <a:ext cx="1016763" cy="879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08FD0-11DD-4038-AE5F-B2305A56B27B}">
      <dsp:nvSpPr>
        <dsp:cNvPr id="0" name=""/>
        <dsp:cNvSpPr/>
      </dsp:nvSpPr>
      <dsp:spPr>
        <a:xfrm rot="16200000">
          <a:off x="-1483017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32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Increased Success for  All Students</a:t>
          </a:r>
          <a:endParaRPr lang="en-US" sz="1700" kern="1200" dirty="0"/>
        </a:p>
      </dsp:txBody>
      <dsp:txXfrm rot="5400000">
        <a:off x="4421" y="905193"/>
        <a:ext cx="1551086" cy="2715577"/>
      </dsp:txXfrm>
    </dsp:sp>
    <dsp:sp modelId="{E7FC61D2-A7AE-42BF-B307-97B038E3361F}">
      <dsp:nvSpPr>
        <dsp:cNvPr id="0" name=""/>
        <dsp:cNvSpPr/>
      </dsp:nvSpPr>
      <dsp:spPr>
        <a:xfrm rot="16200000">
          <a:off x="184400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32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Increased Faculty Awareness of Student Needs</a:t>
          </a:r>
          <a:endParaRPr lang="en-US" sz="1700" kern="1200" dirty="0"/>
        </a:p>
      </dsp:txBody>
      <dsp:txXfrm rot="5400000">
        <a:off x="1671838" y="905193"/>
        <a:ext cx="1551086" cy="2715577"/>
      </dsp:txXfrm>
    </dsp:sp>
    <dsp:sp modelId="{1F08558B-94F9-41F6-BDDA-AA4C2307EEEE}">
      <dsp:nvSpPr>
        <dsp:cNvPr id="0" name=""/>
        <dsp:cNvSpPr/>
      </dsp:nvSpPr>
      <dsp:spPr>
        <a:xfrm rot="16200000">
          <a:off x="1851818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32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Elimination of Wasted Time</a:t>
          </a:r>
          <a:endParaRPr lang="en-US" sz="1700" kern="1200" dirty="0"/>
        </a:p>
      </dsp:txBody>
      <dsp:txXfrm rot="5400000">
        <a:off x="3339256" y="905193"/>
        <a:ext cx="1551086" cy="2715577"/>
      </dsp:txXfrm>
    </dsp:sp>
    <dsp:sp modelId="{3AED1AD6-9964-4B11-A3E3-2FC768929F6B}">
      <dsp:nvSpPr>
        <dsp:cNvPr id="0" name=""/>
        <dsp:cNvSpPr/>
      </dsp:nvSpPr>
      <dsp:spPr>
        <a:xfrm rot="16200000">
          <a:off x="3519236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32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Build Stronger Relationships Between Faculty</a:t>
          </a:r>
          <a:endParaRPr lang="en-US" sz="1700" kern="1200" dirty="0"/>
        </a:p>
      </dsp:txBody>
      <dsp:txXfrm rot="5400000">
        <a:off x="5006674" y="905193"/>
        <a:ext cx="1551086" cy="2715577"/>
      </dsp:txXfrm>
    </dsp:sp>
    <dsp:sp modelId="{3BB59260-781F-4C26-810D-2A9CA12EBD14}">
      <dsp:nvSpPr>
        <dsp:cNvPr id="0" name=""/>
        <dsp:cNvSpPr/>
      </dsp:nvSpPr>
      <dsp:spPr>
        <a:xfrm rot="16200000">
          <a:off x="5186654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32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Encourage and Motivate Students – Accountability and Support</a:t>
          </a:r>
          <a:endParaRPr lang="en-US" sz="1700" kern="1200" dirty="0" smtClean="0"/>
        </a:p>
      </dsp:txBody>
      <dsp:txXfrm rot="5400000">
        <a:off x="6674092" y="905193"/>
        <a:ext cx="1551086" cy="2715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0CF1E-E4B4-444B-BECB-8B91EFEC172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…we want to talk with other students.</a:t>
          </a:r>
          <a:endParaRPr lang="en-US" sz="2900" kern="1200" dirty="0"/>
        </a:p>
      </dsp:txBody>
      <dsp:txXfrm rot="5400000">
        <a:off x="-1" y="1"/>
        <a:ext cx="4114800" cy="1697236"/>
      </dsp:txXfrm>
    </dsp:sp>
    <dsp:sp modelId="{43C7C064-E0B6-4B58-8DF7-4506212138BA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…we want a student success coach.</a:t>
          </a:r>
          <a:endParaRPr lang="en-US" sz="2900" kern="1200" dirty="0"/>
        </a:p>
      </dsp:txBody>
      <dsp:txXfrm>
        <a:off x="4114800" y="0"/>
        <a:ext cx="4114800" cy="1697236"/>
      </dsp:txXfrm>
    </dsp:sp>
    <dsp:sp modelId="{FA883171-546B-4F3B-8CD4-3436F6E0ED5E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…we want peer-to-peer mentoring.	</a:t>
          </a:r>
          <a:endParaRPr lang="en-US" sz="2900" kern="1200" dirty="0"/>
        </a:p>
      </dsp:txBody>
      <dsp:txXfrm rot="10800000">
        <a:off x="0" y="2828726"/>
        <a:ext cx="4114800" cy="1697236"/>
      </dsp:txXfrm>
    </dsp:sp>
    <dsp:sp modelId="{449C4CB3-12E7-4F4B-9B29-46053194543A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…we want a sense of belonging and to know that someone cares.</a:t>
          </a:r>
          <a:endParaRPr lang="en-US" sz="2900" kern="1200" dirty="0"/>
        </a:p>
      </dsp:txBody>
      <dsp:txXfrm rot="-5400000">
        <a:off x="4114799" y="2828726"/>
        <a:ext cx="4114800" cy="1697236"/>
      </dsp:txXfrm>
    </dsp:sp>
    <dsp:sp modelId="{3C061D30-EA3D-44E5-9C4E-969B0B55C788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From Our Students…</a:t>
          </a:r>
          <a:endParaRPr lang="en-US" sz="2900" kern="1200" dirty="0"/>
        </a:p>
      </dsp:txBody>
      <dsp:txXfrm>
        <a:off x="2935594" y="1752471"/>
        <a:ext cx="2358410" cy="1021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95FE4-3FB4-40E6-B302-97907DFC778E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Elite peer-to-peer mentoring group</a:t>
          </a:r>
          <a:endParaRPr lang="en-US" sz="1100" b="1" kern="1200" dirty="0"/>
        </a:p>
      </dsp:txBody>
      <dsp:txXfrm>
        <a:off x="3549054" y="1131491"/>
        <a:ext cx="1131491" cy="1131490"/>
      </dsp:txXfrm>
    </dsp:sp>
    <dsp:sp modelId="{1A20B61A-B7EF-4ACB-AF9D-D53197D557FB}">
      <dsp:nvSpPr>
        <dsp:cNvPr id="0" name=""/>
        <dsp:cNvSpPr/>
      </dsp:nvSpPr>
      <dsp:spPr>
        <a:xfrm>
          <a:off x="1851818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In-reach &amp; outreach to local middle/HS</a:t>
          </a:r>
          <a:endParaRPr lang="en-US" sz="1100" b="1" kern="1200" dirty="0"/>
        </a:p>
      </dsp:txBody>
      <dsp:txXfrm>
        <a:off x="2417563" y="3394472"/>
        <a:ext cx="1131491" cy="1131490"/>
      </dsp:txXfrm>
    </dsp:sp>
    <dsp:sp modelId="{D26AE746-7684-4553-84A3-FB1EBD2DC0DE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Student Mentoring/Care Programs</a:t>
          </a:r>
        </a:p>
      </dsp:txBody>
      <dsp:txXfrm rot="10800000">
        <a:off x="3549054" y="2262981"/>
        <a:ext cx="1131491" cy="1131490"/>
      </dsp:txXfrm>
    </dsp:sp>
    <dsp:sp modelId="{641D99E8-F391-4B65-A9D5-142AE24AA901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Student Ambassadors</a:t>
          </a:r>
          <a:endParaRPr lang="en-US" sz="1100" b="1" kern="1200" dirty="0"/>
        </a:p>
      </dsp:txBody>
      <dsp:txXfrm>
        <a:off x="4680545" y="3394472"/>
        <a:ext cx="1131491" cy="1131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58447-D07C-4A46-877A-63DF621C276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Roles</a:t>
          </a:r>
          <a:endParaRPr lang="en-US" sz="1800" kern="1200" dirty="0"/>
        </a:p>
      </dsp:txBody>
      <dsp:txXfrm rot="-5400000">
        <a:off x="1" y="573596"/>
        <a:ext cx="1146297" cy="491270"/>
      </dsp:txXfrm>
    </dsp:sp>
    <dsp:sp modelId="{C5009987-C524-4EAC-8966-D5497EBDEED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Defining difference between mentors and student ambassadors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Defining role of ambassadors in Student Life versus Outreach Services</a:t>
          </a:r>
          <a:endParaRPr lang="en-US" sz="1800" kern="1200" dirty="0"/>
        </a:p>
      </dsp:txBody>
      <dsp:txXfrm rot="-5400000">
        <a:off x="1146298" y="52408"/>
        <a:ext cx="7031341" cy="960496"/>
      </dsp:txXfrm>
    </dsp:sp>
    <dsp:sp modelId="{E0F146C5-E856-4A63-BE1A-AA7D90CF7AA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Rules</a:t>
          </a:r>
          <a:endParaRPr lang="en-US" sz="1800" kern="1200" dirty="0"/>
        </a:p>
      </dsp:txBody>
      <dsp:txXfrm rot="-5400000">
        <a:off x="1" y="2017346"/>
        <a:ext cx="1146297" cy="491270"/>
      </dsp:txXfrm>
    </dsp:sp>
    <dsp:sp modelId="{CFC57FD2-2C31-4FAD-84B5-B5A0EB633E9F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Allocation of fiscal resources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Student ambassador and mentor training and workshops</a:t>
          </a:r>
          <a:endParaRPr lang="en-US" sz="1800" kern="1200" dirty="0"/>
        </a:p>
      </dsp:txBody>
      <dsp:txXfrm rot="-5400000">
        <a:off x="1146298" y="1496158"/>
        <a:ext cx="7031341" cy="960496"/>
      </dsp:txXfrm>
    </dsp:sp>
    <dsp:sp modelId="{8336CE59-586F-4024-BF3D-004D2EA0241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</a:t>
          </a:r>
          <a:endParaRPr lang="en-US" sz="1800" kern="1200" dirty="0"/>
        </a:p>
      </dsp:txBody>
      <dsp:txXfrm rot="-5400000">
        <a:off x="1" y="3461096"/>
        <a:ext cx="1146297" cy="491270"/>
      </dsp:txXfrm>
    </dsp:sp>
    <dsp:sp modelId="{C0BFF70F-8B0B-4537-AFC6-70301FF89939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Budget ($31,000 start up grant)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Administrative Oversight (Dean of Student Life)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Developing strategic partnerships (e.g. CTE, CalWORKs)</a:t>
          </a:r>
          <a:endParaRPr lang="en-US" sz="18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FE246-BF2A-47F7-80F3-D27EB8169234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84BC1-0ECE-4555-A703-512C9819F84C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Student Ambassador Advocate</a:t>
          </a:r>
          <a:endParaRPr lang="en-US" sz="1800" b="1" kern="1200" dirty="0"/>
        </a:p>
      </dsp:txBody>
      <dsp:txXfrm>
        <a:off x="2367950" y="516132"/>
        <a:ext cx="1592793" cy="1592793"/>
      </dsp:txXfrm>
    </dsp:sp>
    <dsp:sp modelId="{428C508C-17DA-42CF-A4FF-B68D09446F9E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Associated Students &amp; Organization Leaders</a:t>
          </a:r>
          <a:endParaRPr lang="en-US" sz="1800" b="1" kern="1200" dirty="0"/>
        </a:p>
      </dsp:txBody>
      <dsp:txXfrm>
        <a:off x="4268855" y="516132"/>
        <a:ext cx="1592793" cy="1592793"/>
      </dsp:txXfrm>
    </dsp:sp>
    <dsp:sp modelId="{017C6143-14C8-4906-933B-684C3F07E761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Office of     Student Life &amp; Outreach Services</a:t>
          </a:r>
          <a:endParaRPr lang="en-US" sz="1800" b="1" kern="1200" dirty="0"/>
        </a:p>
      </dsp:txBody>
      <dsp:txXfrm>
        <a:off x="2367950" y="2417036"/>
        <a:ext cx="1592793" cy="1592793"/>
      </dsp:txXfrm>
    </dsp:sp>
    <dsp:sp modelId="{9C7FC1CE-2341-4726-B3A2-025D0991ED58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Middle and High School Partners</a:t>
          </a:r>
          <a:endParaRPr lang="en-US" sz="1800" b="1" kern="1200" dirty="0"/>
        </a:p>
      </dsp:txBody>
      <dsp:txXfrm>
        <a:off x="4268855" y="2417036"/>
        <a:ext cx="1592793" cy="15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BB870-2E4D-4003-BD3B-5F93A5D91B2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BAAF9-9F69-409B-ACFF-0823D8330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876800"/>
            <a:ext cx="9074150" cy="19367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1"/>
            <a:ext cx="9074150" cy="2089149"/>
          </a:xfrm>
          <a:prstGeom prst="rect">
            <a:avLst/>
          </a:prstGeom>
          <a:gradFill rotWithShape="0">
            <a:gsLst>
              <a:gs pos="0">
                <a:srgbClr val="872434"/>
              </a:gs>
              <a:gs pos="100000">
                <a:srgbClr val="581823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1219200"/>
            <a:ext cx="7772400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106" y="433781"/>
            <a:ext cx="1889788" cy="685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184862"/>
            <a:ext cx="8991600" cy="2615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9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949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94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4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5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rgbClr val="872434"/>
              </a:gs>
              <a:gs pos="100000">
                <a:srgbClr val="581823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222375"/>
            <a:ext cx="9156700" cy="146050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362200" y="274638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72434"/>
                </a:solidFill>
              </a:defRPr>
            </a:lvl1pPr>
          </a:lstStyle>
          <a:p>
            <a:fld id="{A952A76A-71D7-4D3B-A711-2C11EEE3E64E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72434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72434"/>
                </a:solidFill>
              </a:defRPr>
            </a:lvl1pPr>
          </a:lstStyle>
          <a:p>
            <a:fld id="{A7BBBF14-FD23-469A-9C1D-14DED60F2082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87" y="457200"/>
            <a:ext cx="1536142" cy="557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 Completion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5105400"/>
            <a:ext cx="8621486" cy="1219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Our response to the question,</a:t>
            </a:r>
            <a:br>
              <a:rPr lang="en-US" sz="2600" dirty="0" smtClean="0"/>
            </a:br>
            <a:r>
              <a:rPr lang="en-US" dirty="0" smtClean="0"/>
              <a:t>“What do you mean our students aren’t completing?!”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3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Collaborated</a:t>
            </a:r>
            <a:endParaRPr lang="en-US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36" y="2016902"/>
            <a:ext cx="7250128" cy="4079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2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Planned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592145"/>
            <a:ext cx="2670048" cy="3529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3505200" cy="232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89613"/>
            <a:ext cx="2438400" cy="218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2013857" cy="250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57" y="3886200"/>
            <a:ext cx="3124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57" y="3984170"/>
            <a:ext cx="1790700" cy="218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1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Two Days … Five Take A-Ways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949825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/>
              <a:t>Clear &amp; </a:t>
            </a:r>
            <a:r>
              <a:rPr lang="en-US" sz="4000" dirty="0"/>
              <a:t>D</a:t>
            </a:r>
            <a:r>
              <a:rPr lang="en-US" sz="4000" dirty="0" smtClean="0"/>
              <a:t>irected Pathways</a:t>
            </a:r>
          </a:p>
          <a:p>
            <a:pPr algn="just"/>
            <a:r>
              <a:rPr lang="en-US" sz="4000" dirty="0" smtClean="0"/>
              <a:t>Meta Majors</a:t>
            </a:r>
          </a:p>
          <a:p>
            <a:pPr algn="just"/>
            <a:r>
              <a:rPr lang="en-US" sz="4000" dirty="0" smtClean="0"/>
              <a:t>Faculty Advisement Models</a:t>
            </a:r>
          </a:p>
          <a:p>
            <a:pPr algn="just"/>
            <a:r>
              <a:rPr lang="en-US" sz="4000" dirty="0" smtClean="0"/>
              <a:t>Linking College to Careers</a:t>
            </a:r>
          </a:p>
          <a:p>
            <a:pPr algn="just"/>
            <a:r>
              <a:rPr lang="en-US" sz="4000" dirty="0" smtClean="0"/>
              <a:t>Student Ambassador/Care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20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Survey Results from Two-Day Event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375"/>
            <a:ext cx="8229600" cy="4949825"/>
          </a:xfrm>
        </p:spPr>
        <p:txBody>
          <a:bodyPr/>
          <a:lstStyle/>
          <a:p>
            <a:r>
              <a:rPr lang="en-US" dirty="0" smtClean="0"/>
              <a:t>90% said they considered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that were new </a:t>
            </a:r>
            <a:r>
              <a:rPr lang="en-US" dirty="0" smtClean="0"/>
              <a:t>to them.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93% were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enthusiastic about implementing </a:t>
            </a:r>
            <a:r>
              <a:rPr lang="en-US" dirty="0" smtClean="0"/>
              <a:t>a Completion Initiative at Norco College.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95% said they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participate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 the implementation of a Completion Initiative.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Happened Next?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Bag Series</a:t>
            </a:r>
          </a:p>
          <a:p>
            <a:pPr marL="0" indent="0" algn="ctr">
              <a:buNone/>
            </a:pPr>
            <a:r>
              <a:rPr lang="en-US" sz="4000" dirty="0" smtClean="0"/>
              <a:t>Meta Majors</a:t>
            </a:r>
          </a:p>
          <a:p>
            <a:pPr marL="0" indent="0" algn="ctr">
              <a:buNone/>
            </a:pPr>
            <a:r>
              <a:rPr lang="en-US" sz="4000" dirty="0" smtClean="0"/>
              <a:t>Faculty Advisement Models</a:t>
            </a:r>
          </a:p>
          <a:p>
            <a:pPr marL="0" indent="0" algn="ctr">
              <a:buNone/>
            </a:pPr>
            <a:r>
              <a:rPr lang="en-US" sz="4000" dirty="0" smtClean="0"/>
              <a:t>Clear &amp; Directed Pathways</a:t>
            </a:r>
          </a:p>
          <a:p>
            <a:pPr marL="0" indent="0" algn="ctr">
              <a:buNone/>
            </a:pPr>
            <a:r>
              <a:rPr lang="en-US" sz="4000" dirty="0" smtClean="0"/>
              <a:t>Linking College to Career</a:t>
            </a:r>
          </a:p>
          <a:p>
            <a:pPr marL="0" indent="0" algn="ctr">
              <a:buNone/>
            </a:pPr>
            <a:r>
              <a:rPr lang="en-US" sz="4000" dirty="0" smtClean="0"/>
              <a:t>Student Mentor/Care Programs</a:t>
            </a:r>
          </a:p>
        </p:txBody>
      </p:sp>
    </p:spTree>
    <p:extLst>
      <p:ext uri="{BB962C8B-B14F-4D97-AF65-F5344CB8AC3E}">
        <p14:creationId xmlns:p14="http://schemas.microsoft.com/office/powerpoint/2010/main" val="12118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Meta Majors Brown Bag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114800"/>
            <a:ext cx="2231573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6"/>
          <a:stretch/>
        </p:blipFill>
        <p:spPr>
          <a:xfrm>
            <a:off x="1143000" y="1676399"/>
            <a:ext cx="2057400" cy="2209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61435"/>
            <a:ext cx="2133600" cy="2188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114800"/>
            <a:ext cx="20574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114800"/>
            <a:ext cx="2133599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676400"/>
            <a:ext cx="2231573" cy="217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Are Meta Majors?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5775"/>
            <a:ext cx="8229600" cy="49498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Collections of academic majors </a:t>
            </a:r>
            <a:r>
              <a:rPr lang="en-US" dirty="0"/>
              <a:t>and certificates that have related </a:t>
            </a:r>
            <a:r>
              <a:rPr lang="en-US" dirty="0" smtClean="0"/>
              <a:t>courses</a:t>
            </a:r>
            <a:r>
              <a:rPr lang="en-US" dirty="0"/>
              <a:t>.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Clustered/groups of </a:t>
            </a:r>
            <a:r>
              <a:rPr lang="en-US" dirty="0"/>
              <a:t>majors that fit within a career area and </a:t>
            </a:r>
            <a:r>
              <a:rPr lang="en-US" dirty="0" smtClean="0"/>
              <a:t>have </a:t>
            </a:r>
            <a:r>
              <a:rPr lang="en-US" dirty="0"/>
              <a:t>related courses. 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Meta-Major help </a:t>
            </a:r>
            <a:r>
              <a:rPr lang="en-US" dirty="0"/>
              <a:t>students choose a major and degree </a:t>
            </a:r>
            <a:r>
              <a:rPr lang="en-US" dirty="0" smtClean="0"/>
              <a:t>based </a:t>
            </a:r>
            <a:r>
              <a:rPr lang="en-US" dirty="0"/>
              <a:t>on their interests, knowledge, skills </a:t>
            </a:r>
            <a:r>
              <a:rPr lang="en-US" dirty="0" smtClean="0"/>
              <a:t>and </a:t>
            </a:r>
            <a:r>
              <a:rPr lang="en-US" dirty="0"/>
              <a:t>abilities. 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Selecting </a:t>
            </a:r>
            <a:r>
              <a:rPr lang="en-US" dirty="0"/>
              <a:t>a Meta-Major </a:t>
            </a:r>
            <a:r>
              <a:rPr lang="en-US" dirty="0" smtClean="0"/>
              <a:t>helps </a:t>
            </a:r>
            <a:r>
              <a:rPr lang="en-US" dirty="0"/>
              <a:t>students select classes that relate </a:t>
            </a:r>
            <a:r>
              <a:rPr lang="en-US" dirty="0" smtClean="0"/>
              <a:t>to </a:t>
            </a:r>
            <a:r>
              <a:rPr lang="en-US" dirty="0"/>
              <a:t>a specific degree.  </a:t>
            </a:r>
          </a:p>
        </p:txBody>
      </p:sp>
    </p:spTree>
    <p:extLst>
      <p:ext uri="{BB962C8B-B14F-4D97-AF65-F5344CB8AC3E}">
        <p14:creationId xmlns:p14="http://schemas.microsoft.com/office/powerpoint/2010/main" val="30004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229600" cy="49498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would it take to </a:t>
            </a:r>
            <a:r>
              <a:rPr lang="en-US" dirty="0" smtClean="0"/>
              <a:t>implement </a:t>
            </a:r>
            <a:r>
              <a:rPr lang="en-US" dirty="0"/>
              <a:t>m</a:t>
            </a:r>
            <a:r>
              <a:rPr lang="en-US" dirty="0" smtClean="0"/>
              <a:t>eta majors? </a:t>
            </a:r>
            <a:endParaRPr lang="en-US" dirty="0"/>
          </a:p>
          <a:p>
            <a:r>
              <a:rPr lang="en-US" dirty="0"/>
              <a:t>Who would be involved? </a:t>
            </a:r>
          </a:p>
          <a:p>
            <a:r>
              <a:rPr lang="en-US" dirty="0"/>
              <a:t>What would the challenges be? </a:t>
            </a:r>
          </a:p>
          <a:p>
            <a:r>
              <a:rPr lang="en-US" dirty="0" smtClean="0"/>
              <a:t>What would the benefits be?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Meta </a:t>
            </a:r>
            <a:r>
              <a:rPr lang="en-US" sz="3200" dirty="0" smtClean="0"/>
              <a:t>Majors Discussion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Has your college implemented a </a:t>
            </a:r>
            <a:r>
              <a:rPr lang="en-US" dirty="0" smtClean="0"/>
              <a:t>similar </a:t>
            </a:r>
            <a:r>
              <a:rPr lang="en-US" dirty="0" smtClean="0"/>
              <a:t>model?</a:t>
            </a:r>
          </a:p>
          <a:p>
            <a:pPr marL="0" indent="0" algn="ctr">
              <a:buNone/>
            </a:pPr>
            <a:r>
              <a:rPr lang="en-US" dirty="0" smtClean="0"/>
              <a:t>If not, have you had any conversations about doing so?</a:t>
            </a:r>
          </a:p>
          <a:p>
            <a:pPr marL="0" indent="0" algn="ctr">
              <a:buNone/>
            </a:pPr>
            <a:r>
              <a:rPr lang="en-US" dirty="0" smtClean="0"/>
              <a:t>What challenges might you face in doing so?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Faculty Advisement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69431"/>
            <a:ext cx="2819400" cy="330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2286000"/>
            <a:ext cx="240574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3" y="1524000"/>
            <a:ext cx="257991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5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About Norco College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38600" cy="494982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Inland </a:t>
            </a:r>
            <a:r>
              <a:rPr lang="en-US" sz="1800" dirty="0">
                <a:solidFill>
                  <a:schemeClr val="tx2"/>
                </a:solidFill>
              </a:rPr>
              <a:t>Empire – One of the lowest college going rates in the </a:t>
            </a:r>
            <a:r>
              <a:rPr lang="en-US" sz="1800" dirty="0" smtClean="0">
                <a:solidFill>
                  <a:schemeClr val="tx2"/>
                </a:solidFill>
              </a:rPr>
              <a:t>nation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Corona-Norco Unified School District – 8th Largest school district in California, 54,000 </a:t>
            </a:r>
            <a:r>
              <a:rPr lang="en-US" sz="1800" dirty="0" smtClean="0">
                <a:solidFill>
                  <a:schemeClr val="tx2"/>
                </a:solidFill>
              </a:rPr>
              <a:t>students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Norco College </a:t>
            </a:r>
            <a:r>
              <a:rPr lang="en-US" sz="1800" dirty="0" smtClean="0">
                <a:solidFill>
                  <a:schemeClr val="tx2"/>
                </a:solidFill>
              </a:rPr>
              <a:t>– Accredited in 2010; 112th </a:t>
            </a:r>
            <a:r>
              <a:rPr lang="en-US" sz="1800" dirty="0">
                <a:solidFill>
                  <a:schemeClr val="tx2"/>
                </a:solidFill>
              </a:rPr>
              <a:t>college in the </a:t>
            </a:r>
            <a:r>
              <a:rPr lang="en-US" sz="1800" dirty="0" smtClean="0">
                <a:solidFill>
                  <a:schemeClr val="tx2"/>
                </a:solidFill>
              </a:rPr>
              <a:t>system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Serve over 13,000 students </a:t>
            </a:r>
            <a:r>
              <a:rPr lang="en-US" sz="1800" dirty="0" smtClean="0">
                <a:solidFill>
                  <a:schemeClr val="tx2"/>
                </a:solidFill>
              </a:rPr>
              <a:t>annually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Serve over 1,900 new students annually</a:t>
            </a:r>
          </a:p>
          <a:p>
            <a:r>
              <a:rPr lang="en-US" sz="1800" dirty="0">
                <a:solidFill>
                  <a:schemeClr val="tx2"/>
                </a:solidFill>
              </a:rPr>
              <a:t>~ 6300 Fulltime </a:t>
            </a:r>
            <a:r>
              <a:rPr lang="en-US" sz="1800" dirty="0" smtClean="0">
                <a:solidFill>
                  <a:schemeClr val="tx2"/>
                </a:solidFill>
              </a:rPr>
              <a:t>Equivalent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7949" y="1798186"/>
            <a:ext cx="3859102" cy="4560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Faculty Advisement Model Definition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5355798"/>
              </p:ext>
            </p:extLst>
          </p:nvPr>
        </p:nvGraphicFramePr>
        <p:xfrm>
          <a:off x="1267691" y="1524000"/>
          <a:ext cx="6567054" cy="467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1827" y="6276201"/>
            <a:ext cx="7273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Resource: ASCCC White Paper – </a:t>
            </a:r>
            <a:r>
              <a:rPr lang="en-US" sz="1200" i="1" dirty="0"/>
              <a:t>The role of Counseling Faculty and Delivery of Counseling Services in the CCC</a:t>
            </a:r>
          </a:p>
        </p:txBody>
      </p:sp>
    </p:spTree>
    <p:extLst>
      <p:ext uri="{BB962C8B-B14F-4D97-AF65-F5344CB8AC3E}">
        <p14:creationId xmlns:p14="http://schemas.microsoft.com/office/powerpoint/2010/main" val="13935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081658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7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Collaborators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9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513443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4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Benefits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88057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9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Clear &amp; Directed Pathways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1600200"/>
            <a:ext cx="4199467" cy="4572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</p:spTree>
    <p:extLst>
      <p:ext uri="{BB962C8B-B14F-4D97-AF65-F5344CB8AC3E}">
        <p14:creationId xmlns:p14="http://schemas.microsoft.com/office/powerpoint/2010/main" val="4845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Clear &amp; Directed Pathways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Students </a:t>
            </a:r>
            <a:r>
              <a:rPr lang="en-US" sz="2400" dirty="0"/>
              <a:t>committing to pathways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Structured </a:t>
            </a:r>
            <a:r>
              <a:rPr lang="en-US" sz="2400" dirty="0"/>
              <a:t>schedules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Prescribed </a:t>
            </a:r>
            <a:r>
              <a:rPr lang="en-US" sz="2400" dirty="0"/>
              <a:t>courses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Imposing </a:t>
            </a:r>
            <a:r>
              <a:rPr lang="en-US" sz="2400" dirty="0"/>
              <a:t>enrollment restrictions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Mandating </a:t>
            </a:r>
            <a:r>
              <a:rPr lang="en-US" sz="2400" dirty="0"/>
              <a:t>English/Math the 1st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Holding </a:t>
            </a:r>
            <a:r>
              <a:rPr lang="en-US" sz="2400" dirty="0"/>
              <a:t>students accountable and </a:t>
            </a:r>
            <a:r>
              <a:rPr lang="en-US" sz="2400" dirty="0" smtClean="0"/>
              <a:t>engaged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124200" cy="4267200"/>
          </a:xfrm>
        </p:spPr>
      </p:pic>
    </p:spTree>
    <p:extLst>
      <p:ext uri="{BB962C8B-B14F-4D97-AF65-F5344CB8AC3E}">
        <p14:creationId xmlns:p14="http://schemas.microsoft.com/office/powerpoint/2010/main" val="33188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Linking College to Career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College is a </a:t>
            </a:r>
            <a:r>
              <a:rPr lang="en-US" sz="2400" i="1" dirty="0" smtClean="0"/>
              <a:t>means</a:t>
            </a:r>
            <a:r>
              <a:rPr lang="en-US" sz="2400" dirty="0" smtClean="0"/>
              <a:t>, not an end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Connecting </a:t>
            </a:r>
            <a:r>
              <a:rPr lang="en-US" sz="2400" dirty="0"/>
              <a:t>students with </a:t>
            </a:r>
            <a:r>
              <a:rPr lang="en-US" sz="2400" dirty="0" smtClean="0"/>
              <a:t>industry experiences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/>
              <a:t>Internship </a:t>
            </a:r>
            <a:r>
              <a:rPr lang="en-US" sz="2400" dirty="0" smtClean="0"/>
              <a:t>opportunities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Major-specific </a:t>
            </a:r>
            <a:r>
              <a:rPr lang="en-US" sz="2400" dirty="0"/>
              <a:t>work experiences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Major-</a:t>
            </a:r>
            <a:r>
              <a:rPr lang="en-US" sz="2400" dirty="0"/>
              <a:t>/career-focused faculty </a:t>
            </a:r>
            <a:r>
              <a:rPr lang="en-US" sz="2400" dirty="0" smtClean="0"/>
              <a:t>seminars &amp; panels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Career exploration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9498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ianed\AppData\Local\Microsoft\Windows\Temporary Internet Files\Content.Outlook\J2Z82G1J\career%20exp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36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Student Mentoring/Care Programs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20277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7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Mentoring/Care Definition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192032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5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Norco College Demographics 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67" y="1676400"/>
            <a:ext cx="8138865" cy="480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101734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Collaborators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13877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802620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3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Benefits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391441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5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 We Make Organizational Change?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34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smtClean="0"/>
              <a:t>Multiple/ongoing </a:t>
            </a:r>
            <a:r>
              <a:rPr lang="en-US" sz="1800" dirty="0"/>
              <a:t>opportunities to enrich </a:t>
            </a:r>
            <a:r>
              <a:rPr lang="en-US" sz="1800" dirty="0" smtClean="0"/>
              <a:t>shared understanding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Sense </a:t>
            </a:r>
            <a:r>
              <a:rPr lang="en-US" sz="1800" dirty="0"/>
              <a:t>of urgency – emphasizing speed </a:t>
            </a:r>
            <a:r>
              <a:rPr lang="en-US" sz="1800" dirty="0" smtClean="0"/>
              <a:t>and early </a:t>
            </a:r>
            <a:r>
              <a:rPr lang="en-US" sz="1800" dirty="0"/>
              <a:t>tangible </a:t>
            </a:r>
            <a:r>
              <a:rPr lang="en-US" sz="1800" dirty="0" smtClean="0"/>
              <a:t>deliverables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</a:t>
            </a:r>
            <a:r>
              <a:rPr lang="en-US" sz="1800" dirty="0" smtClean="0"/>
              <a:t>imited </a:t>
            </a:r>
            <a:r>
              <a:rPr lang="en-US" sz="1800" dirty="0"/>
              <a:t>and focused agenda for change – identifying </a:t>
            </a:r>
            <a:r>
              <a:rPr lang="en-US" sz="1800" dirty="0" smtClean="0"/>
              <a:t>2- 4 </a:t>
            </a:r>
            <a:r>
              <a:rPr lang="en-US" sz="1800" dirty="0"/>
              <a:t>major priorities, </a:t>
            </a:r>
            <a:r>
              <a:rPr lang="en-US" sz="1800" dirty="0" smtClean="0"/>
              <a:t>and </a:t>
            </a:r>
            <a:r>
              <a:rPr lang="en-US" sz="1800" dirty="0"/>
              <a:t>driving them hard and </a:t>
            </a:r>
            <a:r>
              <a:rPr lang="en-US" sz="1800" dirty="0" smtClean="0"/>
              <a:t>fast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Rapid, strategic decision-making and resource </a:t>
            </a:r>
            <a:r>
              <a:rPr lang="en-US" sz="1800" dirty="0" smtClean="0"/>
              <a:t>deployment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Engaging early adopters rapidly, and bringing along the ‘fence-sitters’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Identifying </a:t>
            </a:r>
            <a:r>
              <a:rPr lang="en-US" sz="1800" dirty="0"/>
              <a:t>sources of resistance and addressing </a:t>
            </a:r>
            <a:r>
              <a:rPr lang="en-US" sz="1800" dirty="0" smtClean="0"/>
              <a:t>concerns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Strong and consistent leadership –evidence of true commitment to change and the relentless pursuit of the new direction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019800"/>
            <a:ext cx="8839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872434"/>
                </a:solidFill>
              </a:rPr>
              <a:t>FAST FORWARD: A NEW FRAMEWORK FOR RAPID ORGANIZATIONAL CHANGE by: Elspeth Murray, Peter Richardson, Peter Richardson, Peter R. Richardson is professor of strategic management, School of Business, Queen's University and a co-author of Fast Forward: Organizational Change in 100 Days</a:t>
            </a:r>
          </a:p>
        </p:txBody>
      </p:sp>
    </p:spTree>
    <p:extLst>
      <p:ext uri="{BB962C8B-B14F-4D97-AF65-F5344CB8AC3E}">
        <p14:creationId xmlns:p14="http://schemas.microsoft.com/office/powerpoint/2010/main" val="19718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Plan Moving Forward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Senate approval</a:t>
            </a:r>
          </a:p>
          <a:p>
            <a:r>
              <a:rPr lang="en-US" dirty="0" smtClean="0"/>
              <a:t>Institutional Strategic Planning Council approval</a:t>
            </a:r>
          </a:p>
          <a:p>
            <a:r>
              <a:rPr lang="en-US" dirty="0" smtClean="0"/>
              <a:t>Committee of the Whole approval</a:t>
            </a:r>
          </a:p>
          <a:p>
            <a:r>
              <a:rPr lang="en-US" dirty="0" smtClean="0"/>
              <a:t>Workgroup established (late spring &amp; summer)</a:t>
            </a:r>
          </a:p>
          <a:p>
            <a:r>
              <a:rPr lang="en-US" dirty="0" smtClean="0"/>
              <a:t>Fall 2016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Facing the Giants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5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Has your college ever attempted a similarly large-scale initiative? If so, what </a:t>
            </a:r>
            <a:r>
              <a:rPr lang="en-US" sz="4400" i="1" dirty="0" smtClean="0"/>
              <a:t>challenges </a:t>
            </a:r>
            <a:r>
              <a:rPr lang="en-US" sz="4400" i="1" dirty="0" smtClean="0"/>
              <a:t>have you encountered?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294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 for the team?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32" y="3190875"/>
            <a:ext cx="170497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170497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09800"/>
            <a:ext cx="169545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3733800"/>
            <a:ext cx="169545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3" y="4586287"/>
            <a:ext cx="170497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89982"/>
            <a:ext cx="169545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76787"/>
            <a:ext cx="170497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19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Beginning Conversations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498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b="1" dirty="0" smtClean="0">
                <a:solidFill>
                  <a:sysClr val="windowText" lastClr="000000"/>
                </a:solidFill>
              </a:rPr>
              <a:t>Our Concerns …</a:t>
            </a:r>
          </a:p>
          <a:p>
            <a:pPr marL="0" indent="0">
              <a:buNone/>
            </a:pPr>
            <a:endParaRPr lang="en-US" sz="2300" b="1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Only 9.8% of first time students complete a degree or certificate in four years.</a:t>
            </a:r>
          </a:p>
          <a:p>
            <a:endParaRPr lang="en-US" sz="2300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14-15 Certificate Completion at Norco was 5.4%</a:t>
            </a:r>
          </a:p>
          <a:p>
            <a:endParaRPr lang="en-US" sz="2300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African </a:t>
            </a:r>
            <a:r>
              <a:rPr lang="en-US" sz="2300" dirty="0">
                <a:solidFill>
                  <a:sysClr val="windowText" lastClr="000000"/>
                </a:solidFill>
              </a:rPr>
              <a:t>Americans, African American males, Hispanics, part-time students, older students are lowest performing across all metrics.</a:t>
            </a:r>
          </a:p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498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b="1" dirty="0" smtClean="0">
                <a:solidFill>
                  <a:sysClr val="windowText" lastClr="000000"/>
                </a:solidFill>
              </a:rPr>
              <a:t>Our Dialogues … </a:t>
            </a:r>
          </a:p>
          <a:p>
            <a:pPr marL="0" indent="0">
              <a:buNone/>
            </a:pPr>
            <a:endParaRPr lang="en-US" sz="2300" b="1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Equity Summit</a:t>
            </a:r>
          </a:p>
          <a:p>
            <a:pPr marL="0" indent="0">
              <a:buNone/>
            </a:pPr>
            <a:endParaRPr lang="en-US" sz="2300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High Impact Practices Institute</a:t>
            </a:r>
          </a:p>
          <a:p>
            <a:pPr marL="0" indent="0">
              <a:buNone/>
            </a:pPr>
            <a:endParaRPr lang="en-US" sz="2300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Shared Governance Committees</a:t>
            </a:r>
          </a:p>
          <a:p>
            <a:pPr marL="0" indent="0">
              <a:buNone/>
            </a:pPr>
            <a:endParaRPr lang="en-US" sz="2300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Academic Senate</a:t>
            </a:r>
          </a:p>
          <a:p>
            <a:pPr marL="0" indent="0">
              <a:buNone/>
            </a:pPr>
            <a:endParaRPr lang="en-US" sz="2300" dirty="0" smtClean="0">
              <a:solidFill>
                <a:sysClr val="windowText" lastClr="000000"/>
              </a:solidFill>
            </a:endParaRPr>
          </a:p>
          <a:p>
            <a:r>
              <a:rPr lang="en-US" sz="2300" dirty="0" smtClean="0">
                <a:solidFill>
                  <a:sysClr val="windowText" lastClr="000000"/>
                </a:solidFill>
              </a:rPr>
              <a:t>July 22 &amp; 23 Completion Initiative event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Two-Day Summer Event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38600" cy="49498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Aspen Prize Winning Schools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Recognizes exceptional outcomes in: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student learning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certificate </a:t>
            </a:r>
            <a:r>
              <a:rPr lang="en-US" sz="1800" dirty="0">
                <a:solidFill>
                  <a:schemeClr val="tx2"/>
                </a:solidFill>
              </a:rPr>
              <a:t>and degree </a:t>
            </a:r>
            <a:r>
              <a:rPr lang="en-US" sz="1800" dirty="0" smtClean="0">
                <a:solidFill>
                  <a:schemeClr val="tx2"/>
                </a:solidFill>
              </a:rPr>
              <a:t>completion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employment </a:t>
            </a:r>
            <a:r>
              <a:rPr lang="en-US" sz="1800" dirty="0">
                <a:solidFill>
                  <a:schemeClr val="tx2"/>
                </a:solidFill>
              </a:rPr>
              <a:t>and </a:t>
            </a:r>
            <a:r>
              <a:rPr lang="en-US" sz="1800" dirty="0" smtClean="0">
                <a:solidFill>
                  <a:schemeClr val="tx2"/>
                </a:solidFill>
              </a:rPr>
              <a:t>earnings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high </a:t>
            </a:r>
            <a:r>
              <a:rPr lang="en-US" sz="1800" dirty="0">
                <a:solidFill>
                  <a:schemeClr val="tx2"/>
                </a:solidFill>
              </a:rPr>
              <a:t>levels of access and success for minority and low-income </a:t>
            </a:r>
            <a:r>
              <a:rPr lang="en-US" sz="1800" dirty="0" smtClean="0">
                <a:solidFill>
                  <a:schemeClr val="tx2"/>
                </a:solidFill>
              </a:rPr>
              <a:t>students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2015 Winner Santa Fe College (Gainesville, FL)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81600" y="1905000"/>
            <a:ext cx="2991736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Two-Day Summer Event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7175"/>
            <a:ext cx="4038600" cy="4949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Complete College America</a:t>
            </a:r>
          </a:p>
          <a:p>
            <a:r>
              <a:rPr lang="en-US" dirty="0" smtClean="0"/>
              <a:t>Game Changers:</a:t>
            </a:r>
          </a:p>
          <a:p>
            <a:pPr lvl="1"/>
            <a:r>
              <a:rPr lang="en-US" sz="1800" dirty="0" smtClean="0"/>
              <a:t>Performance Funding</a:t>
            </a:r>
          </a:p>
          <a:p>
            <a:pPr lvl="1"/>
            <a:r>
              <a:rPr lang="en-US" sz="1800" dirty="0" smtClean="0"/>
              <a:t>Corequisite Remediation</a:t>
            </a:r>
          </a:p>
          <a:p>
            <a:pPr lvl="1"/>
            <a:r>
              <a:rPr lang="en-US" sz="1800" dirty="0" smtClean="0"/>
              <a:t>Full-Time is Fifteen</a:t>
            </a:r>
          </a:p>
          <a:p>
            <a:pPr lvl="1"/>
            <a:r>
              <a:rPr lang="en-US" sz="1800" dirty="0" smtClean="0"/>
              <a:t>Structured Schedules</a:t>
            </a:r>
          </a:p>
          <a:p>
            <a:pPr lvl="1"/>
            <a:r>
              <a:rPr lang="en-US" sz="1800" dirty="0" smtClean="0"/>
              <a:t>Guided Pathways to Success</a:t>
            </a:r>
          </a:p>
          <a:p>
            <a:pPr marL="402336" lvl="1" indent="0">
              <a:buNone/>
            </a:pPr>
            <a:endParaRPr lang="en-US" sz="800" dirty="0" smtClean="0"/>
          </a:p>
          <a:p>
            <a:r>
              <a:rPr lang="en-US" sz="2000" dirty="0" smtClean="0"/>
              <a:t>Completecollegeamerica.org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26297" y="2057400"/>
            <a:ext cx="2674703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Brainstormed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160414"/>
            <a:ext cx="3209738" cy="3785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2160414"/>
            <a:ext cx="2990088" cy="3783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4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Reconsidered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834" t="1" r="23572" b="-1"/>
          <a:stretch/>
        </p:blipFill>
        <p:spPr>
          <a:xfrm rot="16200000">
            <a:off x="389860" y="2429540"/>
            <a:ext cx="3944679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525032" cy="394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4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Imagined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2021633"/>
            <a:ext cx="3276600" cy="3978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05400" y="2021633"/>
            <a:ext cx="3177258" cy="3978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2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NorcoPPTTemplate (2)</Template>
  <TotalTime>1777</TotalTime>
  <Words>963</Words>
  <Application>Microsoft Office PowerPoint</Application>
  <PresentationFormat>On-screen Show (4:3)</PresentationFormat>
  <Paragraphs>218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ms01_1</vt:lpstr>
      <vt:lpstr>Designing a Completion Initiative</vt:lpstr>
      <vt:lpstr>About Norco College</vt:lpstr>
      <vt:lpstr>Norco College Demographics </vt:lpstr>
      <vt:lpstr>Beginning Conversations</vt:lpstr>
      <vt:lpstr>Two-Day Summer Event</vt:lpstr>
      <vt:lpstr>Two-Day Summer Event</vt:lpstr>
      <vt:lpstr>We Brainstormed</vt:lpstr>
      <vt:lpstr>We Reconsidered</vt:lpstr>
      <vt:lpstr>We Imagined</vt:lpstr>
      <vt:lpstr>We Collaborated</vt:lpstr>
      <vt:lpstr>We Planned</vt:lpstr>
      <vt:lpstr>Two Days … Five Take A-Ways</vt:lpstr>
      <vt:lpstr>Survey Results from Two-Day Event</vt:lpstr>
      <vt:lpstr>What Happened Next?</vt:lpstr>
      <vt:lpstr>Meta Majors Brown Bag</vt:lpstr>
      <vt:lpstr>What Are Meta Majors?</vt:lpstr>
      <vt:lpstr>Our Questions</vt:lpstr>
      <vt:lpstr>Meta Majors Discussion</vt:lpstr>
      <vt:lpstr>Faculty Advisement Model</vt:lpstr>
      <vt:lpstr>Faculty Advisement Model Definition</vt:lpstr>
      <vt:lpstr>Implementation</vt:lpstr>
      <vt:lpstr>The Collaborators</vt:lpstr>
      <vt:lpstr>The Challenges</vt:lpstr>
      <vt:lpstr>Potential Benefits</vt:lpstr>
      <vt:lpstr>Clear &amp; Directed Pathways</vt:lpstr>
      <vt:lpstr>Clear &amp; Directed Pathways</vt:lpstr>
      <vt:lpstr>Linking College to Career</vt:lpstr>
      <vt:lpstr>Student Mentoring/Care Programs</vt:lpstr>
      <vt:lpstr>Mentoring/Care Definition</vt:lpstr>
      <vt:lpstr>Implementation</vt:lpstr>
      <vt:lpstr>The Collaborators</vt:lpstr>
      <vt:lpstr>The Challenges</vt:lpstr>
      <vt:lpstr>Potential Benefits</vt:lpstr>
      <vt:lpstr>How Do We Make Organizational Change?</vt:lpstr>
      <vt:lpstr>Our Plan Moving Forward</vt:lpstr>
      <vt:lpstr>Facing the Giants</vt:lpstr>
      <vt:lpstr>Questions for the team?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Completion Initiative</dc:title>
  <dc:creator>Dieckmeyer, Diane</dc:creator>
  <cp:lastModifiedBy>Dieckmeyer, Diane</cp:lastModifiedBy>
  <cp:revision>152</cp:revision>
  <cp:lastPrinted>2016-01-19T20:10:05Z</cp:lastPrinted>
  <dcterms:created xsi:type="dcterms:W3CDTF">2015-06-29T19:57:43Z</dcterms:created>
  <dcterms:modified xsi:type="dcterms:W3CDTF">2016-01-20T22:01:12Z</dcterms:modified>
</cp:coreProperties>
</file>