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5" r:id="rId4"/>
    <p:sldId id="267" r:id="rId5"/>
    <p:sldId id="268" r:id="rId6"/>
    <p:sldId id="269" r:id="rId7"/>
    <p:sldId id="266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63" autoAdjust="0"/>
    <p:restoredTop sz="75607" autoAdjust="0"/>
  </p:normalViewPr>
  <p:slideViewPr>
    <p:cSldViewPr snapToGrid="0">
      <p:cViewPr varScale="1">
        <p:scale>
          <a:sx n="66" d="100"/>
          <a:sy n="66" d="100"/>
        </p:scale>
        <p:origin x="-536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794F8-6450-3547-8C76-D3FF854C8C09}" type="datetimeFigureOut">
              <a:rPr lang="en-US" smtClean="0"/>
              <a:t>1/25/16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87FAA-E8A2-3146-81D7-A130893BB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58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B517A-71EB-4509-BAE5-189BC8583ACC}" type="datetimeFigureOut">
              <a:rPr lang="en-US" smtClean="0"/>
              <a:t>1/25/16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EAC2-157E-434C-9995-73CD4FD35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5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0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78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95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13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8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DC644-E484-144A-918B-7DF9EAF9E8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7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6AE0-A8F2-7640-B244-8756CD3265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4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F1BA-EE0F-2D40-AA06-318C24D38A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7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7"/>
            <a:ext cx="3932237" cy="11937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27"/>
            <a:ext cx="6172200" cy="5005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812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B813-F0FF-D643-9202-E83C17673B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9942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924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039C-FFCA-3B44-AB7E-7C35E77AB2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09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2EF0-C4F0-5C45-AF9B-0F24D837C8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39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923925"/>
            <a:ext cx="2628900" cy="5253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923925"/>
            <a:ext cx="7734300" cy="5253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35D2-9D2E-3045-B398-13D7046835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8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44ED-BCD6-AD42-B1F7-2A678C7BF8FD}" type="datetime1">
              <a:rPr lang="en-US" smtClean="0"/>
              <a:t>1/25/16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A0D-26D6-6B49-ADD0-8C2E39B1D63A}" type="datetime1">
              <a:rPr lang="en-US" smtClean="0"/>
              <a:t>1/25/16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1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161C-0DE9-CE40-A815-ABFEA7B9F1F6}" type="datetime1">
              <a:rPr lang="en-US" smtClean="0"/>
              <a:t>1/25/16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9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5EF7CD-1303-3348-A335-D2D9E611C4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4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9B5-4217-024F-B9AE-9B9093A5F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8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6378-A31D-ED4D-81EA-C4ECBBEF0D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D2C7-3E81-B044-AEAA-5F0CF9571C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6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5351"/>
            <a:ext cx="10515600" cy="7953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70FD-8B76-6840-B10B-A6140A0041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8712-05E5-8D49-A5A7-4D1E74DAC3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0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1CD60-790B-A844-9E31-FE69281F51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6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davisondolores@foothill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Fostering Innovation:  Constructing a Learning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Dolores Davison, Foothill College </a:t>
            </a:r>
          </a:p>
          <a:p>
            <a:r>
              <a:rPr lang="en-US" dirty="0" smtClean="0"/>
              <a:t>Sanya Soyemi, Mt. San Jacinto College </a:t>
            </a:r>
          </a:p>
          <a:p>
            <a:r>
              <a:rPr lang="en-US" dirty="0" smtClean="0"/>
              <a:t>Fabiola Torres, Glendale College </a:t>
            </a:r>
          </a:p>
          <a:p>
            <a:r>
              <a:rPr lang="en-US" dirty="0" smtClean="0"/>
              <a:t>Joe Perret, Pierce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9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Environment House 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Partner with the Community Stakeholders for Success</a:t>
            </a:r>
          </a:p>
          <a:p>
            <a:r>
              <a:rPr lang="en-US" dirty="0" smtClean="0"/>
              <a:t>Create Needs Assessment and Get Sponsors Sign-off </a:t>
            </a:r>
          </a:p>
          <a:p>
            <a:r>
              <a:rPr lang="en-US" dirty="0" smtClean="0"/>
              <a:t>Get Buy-in from Key Stakeholders to Ensure Success</a:t>
            </a:r>
          </a:p>
          <a:p>
            <a:r>
              <a:rPr lang="en-US" dirty="0" smtClean="0"/>
              <a:t>Construct a Learning Environment Roadmap</a:t>
            </a:r>
          </a:p>
          <a:p>
            <a:r>
              <a:rPr lang="en-US" dirty="0" smtClean="0"/>
              <a:t>Communicate Your Plan to the User Community</a:t>
            </a:r>
          </a:p>
          <a:p>
            <a:r>
              <a:rPr lang="en-US" dirty="0" smtClean="0"/>
              <a:t>Provide On-going Updates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2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Preference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Create a Physical Environment that Supports Student Learning</a:t>
            </a:r>
          </a:p>
          <a:p>
            <a:pPr lvl="1"/>
            <a:r>
              <a:rPr lang="en-US" sz="4000" dirty="0" smtClean="0"/>
              <a:t>Create well-lit and dimly-lit areas in the building </a:t>
            </a:r>
          </a:p>
          <a:p>
            <a:pPr lvl="1"/>
            <a:r>
              <a:rPr lang="en-US" sz="4000" dirty="0" smtClean="0"/>
              <a:t>Use screens, plants and furniture for instant oasis</a:t>
            </a:r>
          </a:p>
          <a:p>
            <a:r>
              <a:rPr lang="en-US" sz="4000" dirty="0" smtClean="0"/>
              <a:t>Provide Opportunities for Students to Move Around</a:t>
            </a:r>
          </a:p>
          <a:p>
            <a:pPr lvl="1"/>
            <a:r>
              <a:rPr lang="en-US" sz="4000" dirty="0" smtClean="0"/>
              <a:t>Areas for discussion and rest</a:t>
            </a:r>
          </a:p>
          <a:p>
            <a:pPr lvl="1"/>
            <a:r>
              <a:rPr lang="en-US" sz="4000" dirty="0" smtClean="0"/>
              <a:t>Provide informal furniture arrangements with soft chairs and pillows for comfort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Preference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Establish Listening Areas</a:t>
            </a:r>
          </a:p>
          <a:p>
            <a:pPr lvl="1"/>
            <a:r>
              <a:rPr lang="en-US" sz="4000" dirty="0" smtClean="0"/>
              <a:t>Provide sound proof areas for students who need sound</a:t>
            </a:r>
          </a:p>
          <a:p>
            <a:pPr lvl="1"/>
            <a:r>
              <a:rPr lang="en-US" sz="4000" dirty="0" smtClean="0"/>
              <a:t>Designate quiet study areas for those that need silence</a:t>
            </a:r>
          </a:p>
          <a:p>
            <a:r>
              <a:rPr lang="en-US" sz="4000" dirty="0" smtClean="0"/>
              <a:t>Display Climate and Alert Information </a:t>
            </a:r>
          </a:p>
          <a:p>
            <a:pPr lvl="1"/>
            <a:r>
              <a:rPr lang="en-US" sz="4000" dirty="0" smtClean="0"/>
              <a:t>Temperature awareness</a:t>
            </a:r>
          </a:p>
          <a:p>
            <a:pPr lvl="1"/>
            <a:r>
              <a:rPr lang="en-US" sz="4000" dirty="0" smtClean="0"/>
              <a:t>Weather information </a:t>
            </a:r>
          </a:p>
          <a:p>
            <a:pPr lvl="1"/>
            <a:r>
              <a:rPr lang="en-US" sz="4000" dirty="0" smtClean="0"/>
              <a:t>Campus alert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5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Glendale’s Tool Kit</a:t>
            </a:r>
            <a:endParaRPr lang="en-US" dirty="0"/>
          </a:p>
        </p:txBody>
      </p:sp>
      <p:pic>
        <p:nvPicPr>
          <p:cNvPr id="5" name="Content Placeholder 4" descr="LearningSpaces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172" r="-188172"/>
          <a:stretch/>
        </p:blipFill>
        <p:spPr>
          <a:xfrm>
            <a:off x="2454500" y="1846651"/>
            <a:ext cx="10555288" cy="4368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0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0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Dolores Davison (</a:t>
            </a:r>
            <a:r>
              <a:rPr lang="en-US" dirty="0" smtClean="0">
                <a:hlinkClick r:id="rId3"/>
              </a:rPr>
              <a:t>davisondolores@foothill.edu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Joe </a:t>
            </a:r>
            <a:r>
              <a:rPr lang="en-US" dirty="0" err="1" smtClean="0"/>
              <a:t>Perret</a:t>
            </a:r>
            <a:r>
              <a:rPr lang="en-US" dirty="0" smtClean="0"/>
              <a:t> (</a:t>
            </a:r>
            <a:r>
              <a:rPr lang="en-US" dirty="0" err="1"/>
              <a:t>PerretJD@</a:t>
            </a:r>
            <a:r>
              <a:rPr lang="en-US" dirty="0" err="1" smtClean="0"/>
              <a:t>piercecollege.edu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Sanya</a:t>
            </a:r>
            <a:r>
              <a:rPr lang="en-US" dirty="0" smtClean="0"/>
              <a:t> </a:t>
            </a:r>
            <a:r>
              <a:rPr lang="en-US" dirty="0" err="1" smtClean="0"/>
              <a:t>Soyemi</a:t>
            </a:r>
            <a:r>
              <a:rPr lang="en-US" dirty="0" smtClean="0"/>
              <a:t> (</a:t>
            </a:r>
            <a:r>
              <a:rPr lang="en-US" dirty="0" err="1"/>
              <a:t>asoyemi@</a:t>
            </a:r>
            <a:r>
              <a:rPr lang="en-US" dirty="0" err="1" smtClean="0"/>
              <a:t>msjc.edu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Fabiola</a:t>
            </a:r>
            <a:r>
              <a:rPr lang="en-US" dirty="0"/>
              <a:t> Torres (</a:t>
            </a:r>
            <a:r>
              <a:rPr lang="en-US" dirty="0" err="1"/>
              <a:t>fabiolatorres@</a:t>
            </a:r>
            <a:r>
              <a:rPr lang="en-US" dirty="0" err="1" smtClean="0"/>
              <a:t>mac.com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Thank 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2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C6C0C59A-314C-476A-9EA5-9BC28D9283A5}" vid="{6A25FF00-F3F4-435C-AC82-54739F77B3A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E08B9877-1A5F-4C8C-AE8B-A393F1B2205C}" vid="{6C1C3204-970A-4D19-960B-0C81057B61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</TotalTime>
  <Words>213</Words>
  <Application>Microsoft Macintosh PowerPoint</Application>
  <PresentationFormat>Custom</PresentationFormat>
  <Paragraphs>43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Office Theme</vt:lpstr>
      <vt:lpstr>Fostering Innovation:  Constructing a Learning Environment</vt:lpstr>
      <vt:lpstr>Learning Environment House Keeping</vt:lpstr>
      <vt:lpstr>Environment Preference </vt:lpstr>
      <vt:lpstr>Environment Preference </vt:lpstr>
      <vt:lpstr>Glendale’s Tool Kit</vt:lpstr>
      <vt:lpstr>More Information </vt:lpstr>
      <vt:lpstr>More Information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Action</dc:title>
  <dc:creator>Grant</dc:creator>
  <cp:lastModifiedBy>Dolores Davison</cp:lastModifiedBy>
  <cp:revision>59</cp:revision>
  <dcterms:created xsi:type="dcterms:W3CDTF">2015-05-02T02:46:00Z</dcterms:created>
  <dcterms:modified xsi:type="dcterms:W3CDTF">2016-01-26T06:17:33Z</dcterms:modified>
</cp:coreProperties>
</file>