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67" r:id="rId3"/>
    <p:sldId id="269" r:id="rId4"/>
    <p:sldId id="268" r:id="rId5"/>
    <p:sldId id="261" r:id="rId6"/>
    <p:sldId id="263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0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17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19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6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6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58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19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0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7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3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3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98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396" y="2050181"/>
            <a:ext cx="8513607" cy="200065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Culture Shifting: Making </a:t>
            </a:r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</a:rPr>
              <a:t>SLOs </a:t>
            </a: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Meaningful and Actionable</a:t>
            </a:r>
            <a:endParaRPr lang="en-US" sz="5400" dirty="0">
              <a:solidFill>
                <a:schemeClr val="accent2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Hosts: Aeron &amp; Josh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7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08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Field Perception</a:t>
            </a:r>
            <a:endParaRPr lang="en-US" sz="2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13" y="1416692"/>
            <a:ext cx="8903318" cy="460910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Accreditation mandate </a:t>
            </a:r>
          </a:p>
          <a:p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Administrative process</a:t>
            </a:r>
          </a:p>
          <a:p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is an evaluation</a:t>
            </a: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Results are skewed</a:t>
            </a: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is not meaningful</a:t>
            </a:r>
            <a:endParaRPr lang="en-US" sz="4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5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08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QUICK: Making </a:t>
            </a:r>
            <a:r>
              <a:rPr lang="en-US" sz="2000" dirty="0" err="1">
                <a:solidFill>
                  <a:schemeClr val="accent2"/>
                </a:solidFill>
                <a:latin typeface="Arial Black" panose="020B0A04020102020204" pitchFamily="34" charset="0"/>
              </a:rPr>
              <a:t>SLOing</a:t>
            </a:r>
            <a:r>
              <a:rPr lang="en-US" sz="2000" dirty="0">
                <a:solidFill>
                  <a:schemeClr val="accent2"/>
                </a:solidFill>
                <a:latin typeface="Arial Black" panose="020B0A04020102020204" pitchFamily="34" charset="0"/>
              </a:rPr>
              <a:t> Meaningful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13" y="1416692"/>
            <a:ext cx="8903318" cy="460910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Questioning </a:t>
            </a:r>
            <a:r>
              <a:rPr lang="en-US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status quo</a:t>
            </a: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Uncovering </a:t>
            </a:r>
            <a:r>
              <a:rPr lang="en-US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new insight</a:t>
            </a:r>
            <a:endParaRPr lang="en-US" sz="44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Innovating </a:t>
            </a:r>
            <a:r>
              <a:rPr lang="en-US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ways to connect and teach</a:t>
            </a:r>
            <a:endParaRPr lang="en-US" sz="44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Changing </a:t>
            </a:r>
            <a:r>
              <a:rPr lang="en-US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methods to drive performance</a:t>
            </a:r>
            <a:endParaRPr lang="en-US" sz="44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Knowing </a:t>
            </a:r>
            <a:r>
              <a:rPr lang="en-US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difference is being made through assessment</a:t>
            </a:r>
            <a:endParaRPr lang="en-US" sz="44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44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4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08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Wins</a:t>
            </a:r>
            <a:endParaRPr lang="en-US" sz="2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13" y="1416692"/>
            <a:ext cx="8903318" cy="460910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AVC (Hangout and brainstorm)</a:t>
            </a: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LCC (Lets </a:t>
            </a: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collaborate and agree)</a:t>
            </a:r>
          </a:p>
          <a:p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CCC </a:t>
            </a: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(Lets talk </a:t>
            </a:r>
            <a:r>
              <a:rPr lang="en-US" sz="4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plan) </a:t>
            </a:r>
            <a:endParaRPr lang="en-US" sz="4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7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ACTIVITY</a:t>
            </a:r>
            <a:endParaRPr lang="en-US" sz="2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latin typeface="Calibri Light" panose="020F0302020204030204" pitchFamily="34" charset="0"/>
              </a:rPr>
              <a:t>Get into groups  of 3-5</a:t>
            </a:r>
          </a:p>
          <a:p>
            <a:r>
              <a:rPr lang="en-US" sz="4400" b="1" dirty="0" smtClean="0">
                <a:latin typeface="Calibri Light" panose="020F0302020204030204" pitchFamily="34" charset="0"/>
              </a:rPr>
              <a:t>Assign a note taker</a:t>
            </a:r>
          </a:p>
          <a:p>
            <a:r>
              <a:rPr lang="en-US" sz="4400" b="1" dirty="0" smtClean="0">
                <a:latin typeface="Calibri Light" panose="020F0302020204030204" pitchFamily="34" charset="0"/>
              </a:rPr>
              <a:t>Assign a speaker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START</a:t>
            </a:r>
            <a:endParaRPr 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Individually write down up to 3 actions you or your institution need to start in order to strengthen the culture around outcomes assessment practices of </a:t>
            </a:r>
            <a:endParaRPr lang="en-US" sz="2400" dirty="0" smtClean="0"/>
          </a:p>
          <a:p>
            <a:r>
              <a:rPr lang="en-US" sz="3200" dirty="0" smtClean="0"/>
              <a:t>Design</a:t>
            </a:r>
          </a:p>
          <a:p>
            <a:r>
              <a:rPr lang="en-US" sz="3200" dirty="0" smtClean="0"/>
              <a:t>Collection</a:t>
            </a:r>
          </a:p>
          <a:p>
            <a:r>
              <a:rPr lang="en-US" sz="3200" dirty="0" smtClean="0"/>
              <a:t>Discussion</a:t>
            </a:r>
          </a:p>
          <a:p>
            <a:r>
              <a:rPr lang="en-US" sz="3200" dirty="0" smtClean="0"/>
              <a:t>Planning</a:t>
            </a:r>
          </a:p>
          <a:p>
            <a:r>
              <a:rPr lang="en-US" sz="3200" dirty="0" smtClean="0"/>
              <a:t>Implementation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35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STOP</a:t>
            </a:r>
            <a:endParaRPr 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297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Individually write down up to 3 actions you or your institution need to stop in order to alleviate barriers around outcomes assessment practices </a:t>
            </a:r>
            <a:r>
              <a:rPr lang="en-US" sz="2400" dirty="0" smtClean="0"/>
              <a:t>of</a:t>
            </a:r>
          </a:p>
          <a:p>
            <a:r>
              <a:rPr lang="en-US" sz="3200" dirty="0" smtClean="0"/>
              <a:t>Design</a:t>
            </a:r>
          </a:p>
          <a:p>
            <a:r>
              <a:rPr lang="en-US" sz="3200" dirty="0" smtClean="0"/>
              <a:t>Collection</a:t>
            </a:r>
          </a:p>
          <a:p>
            <a:r>
              <a:rPr lang="en-US" sz="3200" dirty="0" smtClean="0"/>
              <a:t>Discussion</a:t>
            </a:r>
          </a:p>
          <a:p>
            <a:r>
              <a:rPr lang="en-US" sz="3200" dirty="0" smtClean="0"/>
              <a:t>Planning</a:t>
            </a:r>
          </a:p>
          <a:p>
            <a:r>
              <a:rPr lang="en-US" sz="3200" dirty="0" smtClean="0"/>
              <a:t>Implementation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MAINTAIN</a:t>
            </a:r>
            <a:endParaRPr 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733"/>
            <a:ext cx="8596668" cy="4449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Individually write down up to 3 actions you or your institution need to continue in order to support outcomes assessment practices of </a:t>
            </a:r>
            <a:endParaRPr lang="en-US" sz="2400" dirty="0" smtClean="0"/>
          </a:p>
          <a:p>
            <a:r>
              <a:rPr lang="en-US" sz="3200" dirty="0" smtClean="0"/>
              <a:t>Design</a:t>
            </a:r>
          </a:p>
          <a:p>
            <a:r>
              <a:rPr lang="en-US" sz="3200" dirty="0" smtClean="0"/>
              <a:t>Collection</a:t>
            </a:r>
          </a:p>
          <a:p>
            <a:r>
              <a:rPr lang="en-US" sz="3200" dirty="0" smtClean="0"/>
              <a:t>Discussion</a:t>
            </a:r>
          </a:p>
          <a:p>
            <a:r>
              <a:rPr lang="en-US" sz="3200" dirty="0" smtClean="0"/>
              <a:t>Planning</a:t>
            </a:r>
          </a:p>
          <a:p>
            <a:r>
              <a:rPr lang="en-US" sz="3200" dirty="0" smtClean="0"/>
              <a:t>Implementation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89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What is Next</a:t>
            </a:r>
            <a:endParaRPr lang="en-US" sz="2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412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A&amp;J</a:t>
            </a:r>
            <a:r>
              <a:rPr lang="en-US" sz="3200" dirty="0" smtClean="0"/>
              <a:t>: We will collect the responses and aggregate them in a meta analysis and distribute them to the group.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You</a:t>
            </a:r>
            <a:r>
              <a:rPr lang="en-US" sz="3200" dirty="0" smtClean="0"/>
              <a:t>: Take the information as a catalyst for movement at your institution.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75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CC Colors">
      <a:dk1>
        <a:sysClr val="windowText" lastClr="000000"/>
      </a:dk1>
      <a:lt1>
        <a:sysClr val="window" lastClr="FFFFFF"/>
      </a:lt1>
      <a:dk2>
        <a:srgbClr val="44546A"/>
      </a:dk2>
      <a:lt2>
        <a:srgbClr val="A7A9AC"/>
      </a:lt2>
      <a:accent1>
        <a:srgbClr val="0397DB"/>
      </a:accent1>
      <a:accent2>
        <a:srgbClr val="C1D72E"/>
      </a:accent2>
      <a:accent3>
        <a:srgbClr val="A7A9AC"/>
      </a:accent3>
      <a:accent4>
        <a:srgbClr val="0397DB"/>
      </a:accent4>
      <a:accent5>
        <a:srgbClr val="C1D72E"/>
      </a:accent5>
      <a:accent6>
        <a:srgbClr val="A7A9AC"/>
      </a:accent6>
      <a:hlink>
        <a:srgbClr val="0397DB"/>
      </a:hlink>
      <a:folHlink>
        <a:srgbClr val="A7A9A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224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 Light</vt:lpstr>
      <vt:lpstr>Trebuchet MS</vt:lpstr>
      <vt:lpstr>Wingdings 3</vt:lpstr>
      <vt:lpstr>Facet</vt:lpstr>
      <vt:lpstr>Culture Shifting: Making SLOs Meaningful and Actionable</vt:lpstr>
      <vt:lpstr>Field Perception</vt:lpstr>
      <vt:lpstr>QUICK: Making SLOing Meaningful</vt:lpstr>
      <vt:lpstr>Wins</vt:lpstr>
      <vt:lpstr>ACTIVITY</vt:lpstr>
      <vt:lpstr>START</vt:lpstr>
      <vt:lpstr>STOP</vt:lpstr>
      <vt:lpstr>MAINTAIN</vt:lpstr>
      <vt:lpstr>What is Next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&lt;3 SLOs</dc:title>
  <dc:creator>Zentner, Aeron</dc:creator>
  <cp:lastModifiedBy>Patti Hughes</cp:lastModifiedBy>
  <cp:revision>14</cp:revision>
  <dcterms:created xsi:type="dcterms:W3CDTF">2017-01-30T02:28:36Z</dcterms:created>
  <dcterms:modified xsi:type="dcterms:W3CDTF">2017-02-08T20:06:17Z</dcterms:modified>
</cp:coreProperties>
</file>