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38" r:id="rId37"/>
    <p:sldId id="314" r:id="rId38"/>
    <p:sldId id="339" r:id="rId39"/>
    <p:sldId id="340" r:id="rId40"/>
    <p:sldId id="341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54" r:id="rId51"/>
    <p:sldId id="289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E830E"/>
    <a:srgbClr val="D69410"/>
    <a:srgbClr val="EFAA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6723" autoAdjust="0"/>
  </p:normalViewPr>
  <p:slideViewPr>
    <p:cSldViewPr>
      <p:cViewPr>
        <p:scale>
          <a:sx n="60" d="100"/>
          <a:sy n="60" d="100"/>
        </p:scale>
        <p:origin x="-1592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334AD-4F11-447F-A54F-33782413C4F1}" type="doc">
      <dgm:prSet loTypeId="urn:microsoft.com/office/officeart/2005/8/layout/bProcess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3285AF-EE21-4CF2-9211-D8523D47DBB0}">
      <dgm:prSet phldrT="[Text]"/>
      <dgm:spPr/>
      <dgm:t>
        <a:bodyPr/>
        <a:lstStyle/>
        <a:p>
          <a:r>
            <a:rPr lang="en-US" b="1" dirty="0" smtClean="0"/>
            <a:t>Local Curriculum Process</a:t>
          </a:r>
          <a:endParaRPr lang="en-US" dirty="0"/>
        </a:p>
      </dgm:t>
    </dgm:pt>
    <dgm:pt modelId="{CC4FB507-2DF0-4DDE-9A1D-DD60004249BA}" type="parTrans" cxnId="{565DC2E3-B9C7-4FBE-A23D-60918CA00D37}">
      <dgm:prSet/>
      <dgm:spPr/>
      <dgm:t>
        <a:bodyPr/>
        <a:lstStyle/>
        <a:p>
          <a:endParaRPr lang="en-US"/>
        </a:p>
      </dgm:t>
    </dgm:pt>
    <dgm:pt modelId="{ED2A1D5E-4580-4CE5-9977-D3F294248B19}" type="sibTrans" cxnId="{565DC2E3-B9C7-4FBE-A23D-60918CA00D37}">
      <dgm:prSet/>
      <dgm:spPr/>
      <dgm:t>
        <a:bodyPr/>
        <a:lstStyle/>
        <a:p>
          <a:endParaRPr lang="en-US"/>
        </a:p>
      </dgm:t>
    </dgm:pt>
    <dgm:pt modelId="{2ECA4706-6C5D-4C6A-B1B8-2AD57ADE024C}">
      <dgm:prSet phldrT="[Text]"/>
      <dgm:spPr/>
      <dgm:t>
        <a:bodyPr/>
        <a:lstStyle/>
        <a:p>
          <a:r>
            <a:rPr lang="en-US" b="1" dirty="0" smtClean="0"/>
            <a:t>Chancellor’s Office Curriculum Inventory</a:t>
          </a:r>
          <a:endParaRPr lang="en-US" dirty="0"/>
        </a:p>
      </dgm:t>
    </dgm:pt>
    <dgm:pt modelId="{D0B2597C-3EB1-486A-8B06-CCA545E58480}" type="parTrans" cxnId="{B7AC91BC-AB07-4E8C-9883-F3E0D8970D22}">
      <dgm:prSet/>
      <dgm:spPr/>
      <dgm:t>
        <a:bodyPr/>
        <a:lstStyle/>
        <a:p>
          <a:endParaRPr lang="en-US"/>
        </a:p>
      </dgm:t>
    </dgm:pt>
    <dgm:pt modelId="{499E6A36-8EC5-4DD0-9B29-525426266140}" type="sibTrans" cxnId="{B7AC91BC-AB07-4E8C-9883-F3E0D8970D22}">
      <dgm:prSet/>
      <dgm:spPr/>
      <dgm:t>
        <a:bodyPr/>
        <a:lstStyle/>
        <a:p>
          <a:endParaRPr lang="en-US"/>
        </a:p>
      </dgm:t>
    </dgm:pt>
    <dgm:pt modelId="{2630013D-95DE-4B9E-862B-64D2E17571B4}">
      <dgm:prSet phldrT="[Text]"/>
      <dgm:spPr/>
      <dgm:t>
        <a:bodyPr/>
        <a:lstStyle/>
        <a:p>
          <a:r>
            <a:rPr lang="en-US" b="1" dirty="0" smtClean="0"/>
            <a:t>College</a:t>
          </a:r>
          <a:endParaRPr lang="en-US" dirty="0"/>
        </a:p>
      </dgm:t>
    </dgm:pt>
    <dgm:pt modelId="{DBD952DC-72B1-4CB2-AB49-E35D6B865D18}" type="parTrans" cxnId="{F484E9DA-4113-4323-BF51-94711991183A}">
      <dgm:prSet/>
      <dgm:spPr/>
      <dgm:t>
        <a:bodyPr/>
        <a:lstStyle/>
        <a:p>
          <a:endParaRPr lang="en-US"/>
        </a:p>
      </dgm:t>
    </dgm:pt>
    <dgm:pt modelId="{A235D6D2-CFB1-41DA-A135-EAAF376BE514}" type="sibTrans" cxnId="{F484E9DA-4113-4323-BF51-94711991183A}">
      <dgm:prSet/>
      <dgm:spPr/>
      <dgm:t>
        <a:bodyPr/>
        <a:lstStyle/>
        <a:p>
          <a:endParaRPr lang="en-US"/>
        </a:p>
      </dgm:t>
    </dgm:pt>
    <dgm:pt modelId="{A395146E-8325-43EB-9610-6F48B2B3E6D6}">
      <dgm:prSet phldrT="[Text]"/>
      <dgm:spPr/>
      <dgm:t>
        <a:bodyPr/>
        <a:lstStyle/>
        <a:p>
          <a:r>
            <a:rPr lang="en-US" dirty="0" smtClean="0"/>
            <a:t>College Catalog</a:t>
          </a:r>
          <a:endParaRPr lang="en-US" dirty="0"/>
        </a:p>
      </dgm:t>
    </dgm:pt>
    <dgm:pt modelId="{B401D115-3236-4CC5-8241-ACDA88DA1859}" type="parTrans" cxnId="{269AAD90-B9F7-40EB-858C-FF8792F95B45}">
      <dgm:prSet/>
      <dgm:spPr/>
      <dgm:t>
        <a:bodyPr/>
        <a:lstStyle/>
        <a:p>
          <a:endParaRPr lang="en-US"/>
        </a:p>
      </dgm:t>
    </dgm:pt>
    <dgm:pt modelId="{89179F5D-A16E-45C2-97D6-2E20C90D67DE}" type="sibTrans" cxnId="{269AAD90-B9F7-40EB-858C-FF8792F95B4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DADC606-A423-468D-A564-0561EED2DC8A}">
      <dgm:prSet phldrT="[Text]"/>
      <dgm:spPr/>
      <dgm:t>
        <a:bodyPr/>
        <a:lstStyle/>
        <a:p>
          <a:r>
            <a:rPr lang="en-US" dirty="0" smtClean="0"/>
            <a:t>College Software</a:t>
          </a:r>
          <a:endParaRPr lang="en-US" dirty="0"/>
        </a:p>
      </dgm:t>
    </dgm:pt>
    <dgm:pt modelId="{A2E6481E-4FDA-4B1D-AC62-852DC27F2027}" type="parTrans" cxnId="{F246AD21-5BF7-4F48-BECF-D79B37DF9F61}">
      <dgm:prSet/>
      <dgm:spPr/>
      <dgm:t>
        <a:bodyPr/>
        <a:lstStyle/>
        <a:p>
          <a:endParaRPr lang="en-US"/>
        </a:p>
      </dgm:t>
    </dgm:pt>
    <dgm:pt modelId="{8890DD84-01E0-452B-A9DF-1BBC8B007463}" type="sibTrans" cxnId="{F246AD21-5BF7-4F48-BECF-D79B37DF9F61}">
      <dgm:prSet/>
      <dgm:spPr/>
      <dgm:t>
        <a:bodyPr/>
        <a:lstStyle/>
        <a:p>
          <a:endParaRPr lang="en-US"/>
        </a:p>
      </dgm:t>
    </dgm:pt>
    <dgm:pt modelId="{A7226AFC-D1DA-45C9-9361-36AC9DCE0803}">
      <dgm:prSet phldrT="[Text]"/>
      <dgm:spPr/>
      <dgm:t>
        <a:bodyPr/>
        <a:lstStyle/>
        <a:p>
          <a:r>
            <a:rPr lang="en-US" dirty="0" smtClean="0"/>
            <a:t>College Participation Agreement</a:t>
          </a:r>
          <a:endParaRPr lang="en-US" dirty="0"/>
        </a:p>
      </dgm:t>
    </dgm:pt>
    <dgm:pt modelId="{4DABD1E0-860D-4EEF-9EA7-A32504A00B57}" type="parTrans" cxnId="{7088C2C4-AB89-4BE2-A1CE-11C3B8AFBB09}">
      <dgm:prSet/>
      <dgm:spPr/>
      <dgm:t>
        <a:bodyPr/>
        <a:lstStyle/>
        <a:p>
          <a:endParaRPr lang="en-US"/>
        </a:p>
      </dgm:t>
    </dgm:pt>
    <dgm:pt modelId="{6E7525BB-9EF6-4B6F-8C9D-D8EFC8D007AB}" type="sibTrans" cxnId="{7088C2C4-AB89-4BE2-A1CE-11C3B8AFBB0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CBD40B4-89DC-4DFA-870D-3B3E92871EAA}" type="pres">
      <dgm:prSet presAssocID="{114334AD-4F11-447F-A54F-33782413C4F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B7E96D9-0CFA-444B-ADD6-0EBF54E255E6}" type="pres">
      <dgm:prSet presAssocID="{A23285AF-EE21-4CF2-9211-D8523D47DBB0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C2425-CEF7-43A4-928A-E59A0B13CD29}" type="pres">
      <dgm:prSet presAssocID="{ED2A1D5E-4580-4CE5-9977-D3F294248B1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F1D968-41C0-4EFE-A8FB-F95C586DE80D}" type="pres">
      <dgm:prSet presAssocID="{2ECA4706-6C5D-4C6A-B1B8-2AD57ADE024C}" presName="middleNode" presStyleCnt="0"/>
      <dgm:spPr/>
    </dgm:pt>
    <dgm:pt modelId="{359AF5AE-04C9-4335-9F41-CA16503A0E1C}" type="pres">
      <dgm:prSet presAssocID="{2ECA4706-6C5D-4C6A-B1B8-2AD57ADE024C}" presName="padding" presStyleLbl="node1" presStyleIdx="0" presStyleCnt="6"/>
      <dgm:spPr/>
    </dgm:pt>
    <dgm:pt modelId="{FD2C2E24-BC19-4A19-97AF-FF08FD2F9C72}" type="pres">
      <dgm:prSet presAssocID="{2ECA4706-6C5D-4C6A-B1B8-2AD57ADE024C}" presName="shape" presStyleLbl="node1" presStyleIdx="1" presStyleCnt="6" custScaleX="141138" custScaleY="139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7FD5E-234B-4950-A25D-C93585ABD58E}" type="pres">
      <dgm:prSet presAssocID="{499E6A36-8EC5-4DD0-9B29-52542626614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9402503-6A77-4F98-A950-3BCF21D8914A}" type="pres">
      <dgm:prSet presAssocID="{2630013D-95DE-4B9E-862B-64D2E17571B4}" presName="middleNode" presStyleCnt="0"/>
      <dgm:spPr/>
    </dgm:pt>
    <dgm:pt modelId="{53D42528-2C29-409F-BE6D-B9B7C558CCFE}" type="pres">
      <dgm:prSet presAssocID="{2630013D-95DE-4B9E-862B-64D2E17571B4}" presName="padding" presStyleLbl="node1" presStyleIdx="1" presStyleCnt="6"/>
      <dgm:spPr/>
    </dgm:pt>
    <dgm:pt modelId="{1B25930F-8838-4373-B689-D71CF9BA754E}" type="pres">
      <dgm:prSet presAssocID="{2630013D-95DE-4B9E-862B-64D2E17571B4}" presName="shape" presStyleLbl="node1" presStyleIdx="2" presStyleCnt="6" custScaleX="145531" custScaleY="145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AF09A-175D-4347-AA53-B92666BCC70F}" type="pres">
      <dgm:prSet presAssocID="{A235D6D2-CFB1-41DA-A135-EAAF376BE51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797E029-1538-494A-9FCD-BB93F4CF575E}" type="pres">
      <dgm:prSet presAssocID="{A395146E-8325-43EB-9610-6F48B2B3E6D6}" presName="middleNode" presStyleCnt="0"/>
      <dgm:spPr/>
    </dgm:pt>
    <dgm:pt modelId="{418100E6-6CD6-4C6F-9C88-ED769A7B90E8}" type="pres">
      <dgm:prSet presAssocID="{A395146E-8325-43EB-9610-6F48B2B3E6D6}" presName="padding" presStyleLbl="node1" presStyleIdx="2" presStyleCnt="6"/>
      <dgm:spPr/>
    </dgm:pt>
    <dgm:pt modelId="{0706433D-971A-48CF-9D80-3F6E3A7C226A}" type="pres">
      <dgm:prSet presAssocID="{A395146E-8325-43EB-9610-6F48B2B3E6D6}" presName="shape" presStyleLbl="node1" presStyleIdx="3" presStyleCnt="6" custScaleX="145531" custScaleY="146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A0714-2704-42BB-9946-30D7C7A67779}" type="pres">
      <dgm:prSet presAssocID="{89179F5D-A16E-45C2-97D6-2E20C90D67DE}" presName="sibTrans" presStyleLbl="sibTrans2D1" presStyleIdx="3" presStyleCnt="5" custAng="18735917" custFlipVert="0" custFlipHor="0" custScaleX="20187" custScaleY="9863" custLinFactX="453341" custLinFactY="111141" custLinFactNeighborX="500000" custLinFactNeighborY="200000"/>
      <dgm:spPr/>
      <dgm:t>
        <a:bodyPr/>
        <a:lstStyle/>
        <a:p>
          <a:endParaRPr lang="en-US"/>
        </a:p>
      </dgm:t>
    </dgm:pt>
    <dgm:pt modelId="{1592F2AB-A5B6-4FBE-8CB8-7DCFB815324D}" type="pres">
      <dgm:prSet presAssocID="{A7226AFC-D1DA-45C9-9361-36AC9DCE0803}" presName="middleNode" presStyleCnt="0"/>
      <dgm:spPr/>
    </dgm:pt>
    <dgm:pt modelId="{89D6706A-17FF-4941-B0A3-7E45F4E88D0D}" type="pres">
      <dgm:prSet presAssocID="{A7226AFC-D1DA-45C9-9361-36AC9DCE0803}" presName="padding" presStyleLbl="node1" presStyleIdx="3" presStyleCnt="6"/>
      <dgm:spPr/>
    </dgm:pt>
    <dgm:pt modelId="{265BDCD0-A6CB-4C19-939C-A33DF07AAAB5}" type="pres">
      <dgm:prSet presAssocID="{A7226AFC-D1DA-45C9-9361-36AC9DCE0803}" presName="shape" presStyleLbl="node1" presStyleIdx="4" presStyleCnt="6" custScaleX="145531" custScaleY="146632" custLinFactY="100000" custLinFactNeighborX="-24544" custLinFactNeighborY="104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B069A-7947-4969-9D5E-6B892F1A3678}" type="pres">
      <dgm:prSet presAssocID="{6E7525BB-9EF6-4B6F-8C9D-D8EFC8D007AB}" presName="sibTrans" presStyleLbl="sibTrans2D1" presStyleIdx="4" presStyleCnt="5" custFlipVert="1" custFlipHor="1" custScaleX="15175" custScaleY="6787" custLinFactX="240451" custLinFactY="110476" custLinFactNeighborX="300000" custLinFactNeighborY="200000"/>
      <dgm:spPr/>
      <dgm:t>
        <a:bodyPr/>
        <a:lstStyle/>
        <a:p>
          <a:endParaRPr lang="en-US"/>
        </a:p>
      </dgm:t>
    </dgm:pt>
    <dgm:pt modelId="{18302D73-06E1-4B24-B56E-18BBF6566949}" type="pres">
      <dgm:prSet presAssocID="{0DADC606-A423-468D-A564-0561EED2DC8A}" presName="lastNode" presStyleLbl="node1" presStyleIdx="5" presStyleCnt="6" custLinFactY="-27152" custLinFactNeighborX="-208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7C57B-2C34-4E80-9D08-2C5148712170}" type="presOf" srcId="{A23285AF-EE21-4CF2-9211-D8523D47DBB0}" destId="{FB7E96D9-0CFA-444B-ADD6-0EBF54E255E6}" srcOrd="0" destOrd="0" presId="urn:microsoft.com/office/officeart/2005/8/layout/bProcess2"/>
    <dgm:cxn modelId="{E60DC11A-8F14-45BC-82D4-1B403F6D90D2}" type="presOf" srcId="{2ECA4706-6C5D-4C6A-B1B8-2AD57ADE024C}" destId="{FD2C2E24-BC19-4A19-97AF-FF08FD2F9C72}" srcOrd="0" destOrd="0" presId="urn:microsoft.com/office/officeart/2005/8/layout/bProcess2"/>
    <dgm:cxn modelId="{9C8B9A38-37F3-4D34-BBBB-D001AE1F36DD}" type="presOf" srcId="{89179F5D-A16E-45C2-97D6-2E20C90D67DE}" destId="{64DA0714-2704-42BB-9946-30D7C7A67779}" srcOrd="0" destOrd="0" presId="urn:microsoft.com/office/officeart/2005/8/layout/bProcess2"/>
    <dgm:cxn modelId="{F484E9DA-4113-4323-BF51-94711991183A}" srcId="{114334AD-4F11-447F-A54F-33782413C4F1}" destId="{2630013D-95DE-4B9E-862B-64D2E17571B4}" srcOrd="2" destOrd="0" parTransId="{DBD952DC-72B1-4CB2-AB49-E35D6B865D18}" sibTransId="{A235D6D2-CFB1-41DA-A135-EAAF376BE514}"/>
    <dgm:cxn modelId="{981D5779-B609-4FE7-A262-5B815068CA1F}" type="presOf" srcId="{A395146E-8325-43EB-9610-6F48B2B3E6D6}" destId="{0706433D-971A-48CF-9D80-3F6E3A7C226A}" srcOrd="0" destOrd="0" presId="urn:microsoft.com/office/officeart/2005/8/layout/bProcess2"/>
    <dgm:cxn modelId="{F246AD21-5BF7-4F48-BECF-D79B37DF9F61}" srcId="{114334AD-4F11-447F-A54F-33782413C4F1}" destId="{0DADC606-A423-468D-A564-0561EED2DC8A}" srcOrd="5" destOrd="0" parTransId="{A2E6481E-4FDA-4B1D-AC62-852DC27F2027}" sibTransId="{8890DD84-01E0-452B-A9DF-1BBC8B007463}"/>
    <dgm:cxn modelId="{246AEB00-8102-40AA-A689-AC1B7C8E73FF}" type="presOf" srcId="{A235D6D2-CFB1-41DA-A135-EAAF376BE514}" destId="{DB5AF09A-175D-4347-AA53-B92666BCC70F}" srcOrd="0" destOrd="0" presId="urn:microsoft.com/office/officeart/2005/8/layout/bProcess2"/>
    <dgm:cxn modelId="{74462C66-013D-4414-AD2A-D6EC1588CCDB}" type="presOf" srcId="{ED2A1D5E-4580-4CE5-9977-D3F294248B19}" destId="{C00C2425-CEF7-43A4-928A-E59A0B13CD29}" srcOrd="0" destOrd="0" presId="urn:microsoft.com/office/officeart/2005/8/layout/bProcess2"/>
    <dgm:cxn modelId="{7088C2C4-AB89-4BE2-A1CE-11C3B8AFBB09}" srcId="{114334AD-4F11-447F-A54F-33782413C4F1}" destId="{A7226AFC-D1DA-45C9-9361-36AC9DCE0803}" srcOrd="4" destOrd="0" parTransId="{4DABD1E0-860D-4EEF-9EA7-A32504A00B57}" sibTransId="{6E7525BB-9EF6-4B6F-8C9D-D8EFC8D007AB}"/>
    <dgm:cxn modelId="{9EE8E01C-AB03-4EFC-8814-2B9C465512B0}" type="presOf" srcId="{6E7525BB-9EF6-4B6F-8C9D-D8EFC8D007AB}" destId="{FC7B069A-7947-4969-9D5E-6B892F1A3678}" srcOrd="0" destOrd="0" presId="urn:microsoft.com/office/officeart/2005/8/layout/bProcess2"/>
    <dgm:cxn modelId="{C016D022-C5FD-4115-B8DB-2269C8E64125}" type="presOf" srcId="{2630013D-95DE-4B9E-862B-64D2E17571B4}" destId="{1B25930F-8838-4373-B689-D71CF9BA754E}" srcOrd="0" destOrd="0" presId="urn:microsoft.com/office/officeart/2005/8/layout/bProcess2"/>
    <dgm:cxn modelId="{D1B0D3F9-C40F-4330-937A-DA9839B82713}" type="presOf" srcId="{A7226AFC-D1DA-45C9-9361-36AC9DCE0803}" destId="{265BDCD0-A6CB-4C19-939C-A33DF07AAAB5}" srcOrd="0" destOrd="0" presId="urn:microsoft.com/office/officeart/2005/8/layout/bProcess2"/>
    <dgm:cxn modelId="{51467394-FCFF-4AFF-9F54-AAF512102C5E}" type="presOf" srcId="{0DADC606-A423-468D-A564-0561EED2DC8A}" destId="{18302D73-06E1-4B24-B56E-18BBF6566949}" srcOrd="0" destOrd="0" presId="urn:microsoft.com/office/officeart/2005/8/layout/bProcess2"/>
    <dgm:cxn modelId="{269AAD90-B9F7-40EB-858C-FF8792F95B45}" srcId="{114334AD-4F11-447F-A54F-33782413C4F1}" destId="{A395146E-8325-43EB-9610-6F48B2B3E6D6}" srcOrd="3" destOrd="0" parTransId="{B401D115-3236-4CC5-8241-ACDA88DA1859}" sibTransId="{89179F5D-A16E-45C2-97D6-2E20C90D67DE}"/>
    <dgm:cxn modelId="{F98DEE7A-8BF9-445B-AD06-631B68F9093D}" type="presOf" srcId="{499E6A36-8EC5-4DD0-9B29-525426266140}" destId="{63B7FD5E-234B-4950-A25D-C93585ABD58E}" srcOrd="0" destOrd="0" presId="urn:microsoft.com/office/officeart/2005/8/layout/bProcess2"/>
    <dgm:cxn modelId="{B7AC91BC-AB07-4E8C-9883-F3E0D8970D22}" srcId="{114334AD-4F11-447F-A54F-33782413C4F1}" destId="{2ECA4706-6C5D-4C6A-B1B8-2AD57ADE024C}" srcOrd="1" destOrd="0" parTransId="{D0B2597C-3EB1-486A-8B06-CCA545E58480}" sibTransId="{499E6A36-8EC5-4DD0-9B29-525426266140}"/>
    <dgm:cxn modelId="{E59B4E9B-7694-4045-907A-7893F2E75F3A}" type="presOf" srcId="{114334AD-4F11-447F-A54F-33782413C4F1}" destId="{9CBD40B4-89DC-4DFA-870D-3B3E92871EAA}" srcOrd="0" destOrd="0" presId="urn:microsoft.com/office/officeart/2005/8/layout/bProcess2"/>
    <dgm:cxn modelId="{565DC2E3-B9C7-4FBE-A23D-60918CA00D37}" srcId="{114334AD-4F11-447F-A54F-33782413C4F1}" destId="{A23285AF-EE21-4CF2-9211-D8523D47DBB0}" srcOrd="0" destOrd="0" parTransId="{CC4FB507-2DF0-4DDE-9A1D-DD60004249BA}" sibTransId="{ED2A1D5E-4580-4CE5-9977-D3F294248B19}"/>
    <dgm:cxn modelId="{E1A9DC52-98DA-4943-BBEC-92100D19407E}" type="presParOf" srcId="{9CBD40B4-89DC-4DFA-870D-3B3E92871EAA}" destId="{FB7E96D9-0CFA-444B-ADD6-0EBF54E255E6}" srcOrd="0" destOrd="0" presId="urn:microsoft.com/office/officeart/2005/8/layout/bProcess2"/>
    <dgm:cxn modelId="{34583ACC-3A54-4223-B4AB-CEC913084CCB}" type="presParOf" srcId="{9CBD40B4-89DC-4DFA-870D-3B3E92871EAA}" destId="{C00C2425-CEF7-43A4-928A-E59A0B13CD29}" srcOrd="1" destOrd="0" presId="urn:microsoft.com/office/officeart/2005/8/layout/bProcess2"/>
    <dgm:cxn modelId="{577A9062-3F0A-4352-B347-8ADECFD1913B}" type="presParOf" srcId="{9CBD40B4-89DC-4DFA-870D-3B3E92871EAA}" destId="{89F1D968-41C0-4EFE-A8FB-F95C586DE80D}" srcOrd="2" destOrd="0" presId="urn:microsoft.com/office/officeart/2005/8/layout/bProcess2"/>
    <dgm:cxn modelId="{C86D61EC-71D8-4405-96E5-30714391EA8E}" type="presParOf" srcId="{89F1D968-41C0-4EFE-A8FB-F95C586DE80D}" destId="{359AF5AE-04C9-4335-9F41-CA16503A0E1C}" srcOrd="0" destOrd="0" presId="urn:microsoft.com/office/officeart/2005/8/layout/bProcess2"/>
    <dgm:cxn modelId="{F0C779B6-3DF4-4FEB-BA55-2071DFF8F78B}" type="presParOf" srcId="{89F1D968-41C0-4EFE-A8FB-F95C586DE80D}" destId="{FD2C2E24-BC19-4A19-97AF-FF08FD2F9C72}" srcOrd="1" destOrd="0" presId="urn:microsoft.com/office/officeart/2005/8/layout/bProcess2"/>
    <dgm:cxn modelId="{EC2392D2-78E7-416E-862F-498BF4F20CF7}" type="presParOf" srcId="{9CBD40B4-89DC-4DFA-870D-3B3E92871EAA}" destId="{63B7FD5E-234B-4950-A25D-C93585ABD58E}" srcOrd="3" destOrd="0" presId="urn:microsoft.com/office/officeart/2005/8/layout/bProcess2"/>
    <dgm:cxn modelId="{8BE8A7B0-24B2-4AC8-96F6-7D63E364E520}" type="presParOf" srcId="{9CBD40B4-89DC-4DFA-870D-3B3E92871EAA}" destId="{C9402503-6A77-4F98-A950-3BCF21D8914A}" srcOrd="4" destOrd="0" presId="urn:microsoft.com/office/officeart/2005/8/layout/bProcess2"/>
    <dgm:cxn modelId="{D4F1EA32-2EDF-42F9-8F62-D4A3A757F311}" type="presParOf" srcId="{C9402503-6A77-4F98-A950-3BCF21D8914A}" destId="{53D42528-2C29-409F-BE6D-B9B7C558CCFE}" srcOrd="0" destOrd="0" presId="urn:microsoft.com/office/officeart/2005/8/layout/bProcess2"/>
    <dgm:cxn modelId="{123B9BC2-1D05-4D4F-8748-E8DDC16AD12F}" type="presParOf" srcId="{C9402503-6A77-4F98-A950-3BCF21D8914A}" destId="{1B25930F-8838-4373-B689-D71CF9BA754E}" srcOrd="1" destOrd="0" presId="urn:microsoft.com/office/officeart/2005/8/layout/bProcess2"/>
    <dgm:cxn modelId="{CD7443A2-014A-4FA8-9B94-77F804E49A30}" type="presParOf" srcId="{9CBD40B4-89DC-4DFA-870D-3B3E92871EAA}" destId="{DB5AF09A-175D-4347-AA53-B92666BCC70F}" srcOrd="5" destOrd="0" presId="urn:microsoft.com/office/officeart/2005/8/layout/bProcess2"/>
    <dgm:cxn modelId="{13F01C80-9F7C-4CF3-9DDD-D8432A180754}" type="presParOf" srcId="{9CBD40B4-89DC-4DFA-870D-3B3E92871EAA}" destId="{C797E029-1538-494A-9FCD-BB93F4CF575E}" srcOrd="6" destOrd="0" presId="urn:microsoft.com/office/officeart/2005/8/layout/bProcess2"/>
    <dgm:cxn modelId="{6BE803DB-66B0-4805-860B-57CC8EE0A965}" type="presParOf" srcId="{C797E029-1538-494A-9FCD-BB93F4CF575E}" destId="{418100E6-6CD6-4C6F-9C88-ED769A7B90E8}" srcOrd="0" destOrd="0" presId="urn:microsoft.com/office/officeart/2005/8/layout/bProcess2"/>
    <dgm:cxn modelId="{BC025CFB-679B-498D-B8AC-D60E93E11E3D}" type="presParOf" srcId="{C797E029-1538-494A-9FCD-BB93F4CF575E}" destId="{0706433D-971A-48CF-9D80-3F6E3A7C226A}" srcOrd="1" destOrd="0" presId="urn:microsoft.com/office/officeart/2005/8/layout/bProcess2"/>
    <dgm:cxn modelId="{EADD2DA5-E78F-42DB-BEB4-945881B6059D}" type="presParOf" srcId="{9CBD40B4-89DC-4DFA-870D-3B3E92871EAA}" destId="{64DA0714-2704-42BB-9946-30D7C7A67779}" srcOrd="7" destOrd="0" presId="urn:microsoft.com/office/officeart/2005/8/layout/bProcess2"/>
    <dgm:cxn modelId="{D01F85D0-6427-48CD-A0C7-AAEF2F425AB2}" type="presParOf" srcId="{9CBD40B4-89DC-4DFA-870D-3B3E92871EAA}" destId="{1592F2AB-A5B6-4FBE-8CB8-7DCFB815324D}" srcOrd="8" destOrd="0" presId="urn:microsoft.com/office/officeart/2005/8/layout/bProcess2"/>
    <dgm:cxn modelId="{71ED51F0-14EA-46B1-A5FB-421825A36827}" type="presParOf" srcId="{1592F2AB-A5B6-4FBE-8CB8-7DCFB815324D}" destId="{89D6706A-17FF-4941-B0A3-7E45F4E88D0D}" srcOrd="0" destOrd="0" presId="urn:microsoft.com/office/officeart/2005/8/layout/bProcess2"/>
    <dgm:cxn modelId="{5CCBA47D-8D72-4886-B328-D54F03D6C01B}" type="presParOf" srcId="{1592F2AB-A5B6-4FBE-8CB8-7DCFB815324D}" destId="{265BDCD0-A6CB-4C19-939C-A33DF07AAAB5}" srcOrd="1" destOrd="0" presId="urn:microsoft.com/office/officeart/2005/8/layout/bProcess2"/>
    <dgm:cxn modelId="{D489030C-467E-400C-8066-6E9384421500}" type="presParOf" srcId="{9CBD40B4-89DC-4DFA-870D-3B3E92871EAA}" destId="{FC7B069A-7947-4969-9D5E-6B892F1A3678}" srcOrd="9" destOrd="0" presId="urn:microsoft.com/office/officeart/2005/8/layout/bProcess2"/>
    <dgm:cxn modelId="{9A557C2C-7C68-4AED-AF0B-9DB22242186B}" type="presParOf" srcId="{9CBD40B4-89DC-4DFA-870D-3B3E92871EAA}" destId="{18302D73-06E1-4B24-B56E-18BBF6566949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42839-B526-4063-97BF-37460B3C5A5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8F8E4C-EAA2-439F-B1A2-0841C171C4B0}">
      <dgm:prSet phldrT="[Text]"/>
      <dgm:spPr/>
      <dgm:t>
        <a:bodyPr/>
        <a:lstStyle/>
        <a:p>
          <a:r>
            <a:rPr lang="en-US" dirty="0" smtClean="0"/>
            <a:t>Approval Letter &amp; New Control Number</a:t>
          </a:r>
          <a:endParaRPr lang="en-US" dirty="0"/>
        </a:p>
      </dgm:t>
    </dgm:pt>
    <dgm:pt modelId="{FCE2F70B-D0A5-4FA2-B658-8A13EA49B1EE}" type="parTrans" cxnId="{636E2782-B4F5-4B7B-9F34-284B2D3A6D3E}">
      <dgm:prSet/>
      <dgm:spPr/>
      <dgm:t>
        <a:bodyPr/>
        <a:lstStyle/>
        <a:p>
          <a:endParaRPr lang="en-US"/>
        </a:p>
      </dgm:t>
    </dgm:pt>
    <dgm:pt modelId="{EA40D72C-0F81-4A9F-87EE-608F31C7A8EE}" type="sibTrans" cxnId="{636E2782-B4F5-4B7B-9F34-284B2D3A6D3E}">
      <dgm:prSet/>
      <dgm:spPr/>
      <dgm:t>
        <a:bodyPr/>
        <a:lstStyle/>
        <a:p>
          <a:endParaRPr lang="en-US"/>
        </a:p>
      </dgm:t>
    </dgm:pt>
    <dgm:pt modelId="{CFEE9F40-3DCE-4738-9DEE-14EB0306FF97}">
      <dgm:prSet phldrT="[Text]"/>
      <dgm:spPr/>
      <dgm:t>
        <a:bodyPr/>
        <a:lstStyle/>
        <a:p>
          <a:r>
            <a:rPr lang="en-US" dirty="0" smtClean="0"/>
            <a:t>New</a:t>
          </a:r>
          <a:endParaRPr lang="en-US" dirty="0"/>
        </a:p>
      </dgm:t>
    </dgm:pt>
    <dgm:pt modelId="{7F06AD00-D9A1-45AF-AF8C-C1E371869CDD}" type="parTrans" cxnId="{BDCD1CA9-E0F1-42AF-B349-633479A06284}">
      <dgm:prSet/>
      <dgm:spPr/>
      <dgm:t>
        <a:bodyPr/>
        <a:lstStyle/>
        <a:p>
          <a:endParaRPr lang="en-US"/>
        </a:p>
      </dgm:t>
    </dgm:pt>
    <dgm:pt modelId="{46913ECD-0FDC-461A-9C24-D9A3D480818D}" type="sibTrans" cxnId="{BDCD1CA9-E0F1-42AF-B349-633479A06284}">
      <dgm:prSet/>
      <dgm:spPr/>
      <dgm:t>
        <a:bodyPr/>
        <a:lstStyle/>
        <a:p>
          <a:endParaRPr lang="en-US"/>
        </a:p>
      </dgm:t>
    </dgm:pt>
    <dgm:pt modelId="{4D698172-675B-41D2-B3A6-E4FC0B3B0A89}">
      <dgm:prSet phldrT="[Text]"/>
      <dgm:spPr/>
      <dgm:t>
        <a:bodyPr/>
        <a:lstStyle/>
        <a:p>
          <a:r>
            <a:rPr lang="en-US" dirty="0" smtClean="0"/>
            <a:t>Substantial Change</a:t>
          </a:r>
          <a:endParaRPr lang="en-US" dirty="0"/>
        </a:p>
      </dgm:t>
    </dgm:pt>
    <dgm:pt modelId="{BFCDA92C-AEB9-41A6-BC7A-F2D9F1D217FF}" type="parTrans" cxnId="{5ED61FE5-EDB6-452F-81E8-BDAA8F7FFEC7}">
      <dgm:prSet/>
      <dgm:spPr/>
      <dgm:t>
        <a:bodyPr/>
        <a:lstStyle/>
        <a:p>
          <a:endParaRPr lang="en-US"/>
        </a:p>
      </dgm:t>
    </dgm:pt>
    <dgm:pt modelId="{D16E83E6-932B-49E2-93BB-F2F9A5F546BE}" type="sibTrans" cxnId="{5ED61FE5-EDB6-452F-81E8-BDAA8F7FFEC7}">
      <dgm:prSet/>
      <dgm:spPr/>
      <dgm:t>
        <a:bodyPr/>
        <a:lstStyle/>
        <a:p>
          <a:endParaRPr lang="en-US"/>
        </a:p>
      </dgm:t>
    </dgm:pt>
    <dgm:pt modelId="{50D0876D-C59B-41B4-A30B-B63CC29EC712}">
      <dgm:prSet/>
      <dgm:spPr/>
      <dgm:t>
        <a:bodyPr/>
        <a:lstStyle/>
        <a:p>
          <a:r>
            <a:rPr lang="en-US" dirty="0" smtClean="0"/>
            <a:t>College</a:t>
          </a:r>
          <a:endParaRPr lang="en-US" dirty="0"/>
        </a:p>
      </dgm:t>
    </dgm:pt>
    <dgm:pt modelId="{4DD42679-96EE-4BDC-A4BF-D5F93FA1FB2D}" type="parTrans" cxnId="{82AC3ADB-717A-4FAC-9C5E-D7940D74C063}">
      <dgm:prSet/>
      <dgm:spPr/>
      <dgm:t>
        <a:bodyPr/>
        <a:lstStyle/>
        <a:p>
          <a:endParaRPr lang="en-US"/>
        </a:p>
      </dgm:t>
    </dgm:pt>
    <dgm:pt modelId="{4F874269-1FC6-4EFE-9D1B-27B15F598F89}" type="sibTrans" cxnId="{82AC3ADB-717A-4FAC-9C5E-D7940D74C063}">
      <dgm:prSet/>
      <dgm:spPr/>
      <dgm:t>
        <a:bodyPr/>
        <a:lstStyle/>
        <a:p>
          <a:endParaRPr lang="en-US"/>
        </a:p>
      </dgm:t>
    </dgm:pt>
    <dgm:pt modelId="{633DD4C8-4EBC-4DEF-9091-6DD287BA0F2B}">
      <dgm:prSet/>
      <dgm:spPr/>
      <dgm:t>
        <a:bodyPr/>
        <a:lstStyle/>
        <a:p>
          <a:r>
            <a:rPr lang="en-US" dirty="0" smtClean="0"/>
            <a:t>Nonsubstantial</a:t>
          </a:r>
        </a:p>
        <a:p>
          <a:r>
            <a:rPr lang="en-US" dirty="0" smtClean="0"/>
            <a:t>Change</a:t>
          </a:r>
          <a:endParaRPr lang="en-US" dirty="0"/>
        </a:p>
      </dgm:t>
    </dgm:pt>
    <dgm:pt modelId="{E4C050AE-761E-4666-87B0-2C16974211D1}" type="parTrans" cxnId="{9AD3F487-1CDE-4BD3-BC85-B5B69686335A}">
      <dgm:prSet/>
      <dgm:spPr/>
      <dgm:t>
        <a:bodyPr/>
        <a:lstStyle/>
        <a:p>
          <a:endParaRPr lang="en-US"/>
        </a:p>
      </dgm:t>
    </dgm:pt>
    <dgm:pt modelId="{119BF219-6EAF-48BF-8D15-DBEAA0A286CD}" type="sibTrans" cxnId="{9AD3F487-1CDE-4BD3-BC85-B5B69686335A}">
      <dgm:prSet/>
      <dgm:spPr/>
      <dgm:t>
        <a:bodyPr/>
        <a:lstStyle/>
        <a:p>
          <a:endParaRPr lang="en-US"/>
        </a:p>
      </dgm:t>
    </dgm:pt>
    <dgm:pt modelId="{85E214C9-2B09-474F-AB34-8727FD7C2BB6}" type="pres">
      <dgm:prSet presAssocID="{97142839-B526-4063-97BF-37460B3C5A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0A497D-6459-464F-9860-D0B716536DBB}" type="pres">
      <dgm:prSet presAssocID="{478F8E4C-EAA2-439F-B1A2-0841C171C4B0}" presName="hierRoot1" presStyleCnt="0"/>
      <dgm:spPr/>
    </dgm:pt>
    <dgm:pt modelId="{EC02774D-C2FF-4ACB-A073-3EA1D9E07E41}" type="pres">
      <dgm:prSet presAssocID="{478F8E4C-EAA2-439F-B1A2-0841C171C4B0}" presName="composite" presStyleCnt="0"/>
      <dgm:spPr/>
    </dgm:pt>
    <dgm:pt modelId="{D97A8761-B551-43E0-880E-F556A3ABDB0C}" type="pres">
      <dgm:prSet presAssocID="{478F8E4C-EAA2-439F-B1A2-0841C171C4B0}" presName="background" presStyleLbl="node0" presStyleIdx="0" presStyleCnt="2"/>
      <dgm:spPr/>
    </dgm:pt>
    <dgm:pt modelId="{210C9E4F-7ED2-456D-9599-AE46D935B81E}" type="pres">
      <dgm:prSet presAssocID="{478F8E4C-EAA2-439F-B1A2-0841C171C4B0}" presName="text" presStyleLbl="fgAcc0" presStyleIdx="0" presStyleCnt="2" custScaleX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A79A5-5475-4A1A-B5DC-5C960C5BF370}" type="pres">
      <dgm:prSet presAssocID="{478F8E4C-EAA2-439F-B1A2-0841C171C4B0}" presName="hierChild2" presStyleCnt="0"/>
      <dgm:spPr/>
    </dgm:pt>
    <dgm:pt modelId="{790911CE-FA80-4CE6-BCCA-AC40397D2C8B}" type="pres">
      <dgm:prSet presAssocID="{7F06AD00-D9A1-45AF-AF8C-C1E371869CD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57D4434-E55F-4D7F-9FCC-495BA1B06822}" type="pres">
      <dgm:prSet presAssocID="{CFEE9F40-3DCE-4738-9DEE-14EB0306FF97}" presName="hierRoot2" presStyleCnt="0"/>
      <dgm:spPr/>
    </dgm:pt>
    <dgm:pt modelId="{9295E5A3-09EE-415D-A13A-1D1CC82304E3}" type="pres">
      <dgm:prSet presAssocID="{CFEE9F40-3DCE-4738-9DEE-14EB0306FF97}" presName="composite2" presStyleCnt="0"/>
      <dgm:spPr/>
    </dgm:pt>
    <dgm:pt modelId="{FAE39F1F-3357-455A-8525-C5011DD90BC4}" type="pres">
      <dgm:prSet presAssocID="{CFEE9F40-3DCE-4738-9DEE-14EB0306FF97}" presName="background2" presStyleLbl="node2" presStyleIdx="0" presStyleCnt="3"/>
      <dgm:spPr/>
    </dgm:pt>
    <dgm:pt modelId="{A8B6D58D-6235-48D4-BB2C-861D0BC9120F}" type="pres">
      <dgm:prSet presAssocID="{CFEE9F40-3DCE-4738-9DEE-14EB0306FF9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48F1D-FA5F-4C69-B4C1-1C4A40719DF2}" type="pres">
      <dgm:prSet presAssocID="{CFEE9F40-3DCE-4738-9DEE-14EB0306FF97}" presName="hierChild3" presStyleCnt="0"/>
      <dgm:spPr/>
    </dgm:pt>
    <dgm:pt modelId="{74948485-D772-4CDE-A5AB-C6A975E1B975}" type="pres">
      <dgm:prSet presAssocID="{BFCDA92C-AEB9-41A6-BC7A-F2D9F1D217F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A746B7-7F7C-4310-93D2-EE32CDD0F17B}" type="pres">
      <dgm:prSet presAssocID="{4D698172-675B-41D2-B3A6-E4FC0B3B0A89}" presName="hierRoot2" presStyleCnt="0"/>
      <dgm:spPr/>
    </dgm:pt>
    <dgm:pt modelId="{2510D2DF-7243-4660-B18E-6AABC3CEBBD9}" type="pres">
      <dgm:prSet presAssocID="{4D698172-675B-41D2-B3A6-E4FC0B3B0A89}" presName="composite2" presStyleCnt="0"/>
      <dgm:spPr/>
    </dgm:pt>
    <dgm:pt modelId="{BBA2469F-D963-497F-B1A2-E1E1DAB4D761}" type="pres">
      <dgm:prSet presAssocID="{4D698172-675B-41D2-B3A6-E4FC0B3B0A89}" presName="background2" presStyleLbl="node2" presStyleIdx="1" presStyleCnt="3"/>
      <dgm:spPr/>
    </dgm:pt>
    <dgm:pt modelId="{B7395F87-8CDA-4419-A141-C9FD67FCE7FF}" type="pres">
      <dgm:prSet presAssocID="{4D698172-675B-41D2-B3A6-E4FC0B3B0A8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D505D-48FE-4103-8BB3-235DDA431944}" type="pres">
      <dgm:prSet presAssocID="{4D698172-675B-41D2-B3A6-E4FC0B3B0A89}" presName="hierChild3" presStyleCnt="0"/>
      <dgm:spPr/>
    </dgm:pt>
    <dgm:pt modelId="{5BEEED41-3FA5-4083-B695-65530CC18E92}" type="pres">
      <dgm:prSet presAssocID="{50D0876D-C59B-41B4-A30B-B63CC29EC712}" presName="hierRoot1" presStyleCnt="0"/>
      <dgm:spPr/>
    </dgm:pt>
    <dgm:pt modelId="{F39329A3-C56C-49EC-B1C7-6D024A0CD4FC}" type="pres">
      <dgm:prSet presAssocID="{50D0876D-C59B-41B4-A30B-B63CC29EC712}" presName="composite" presStyleCnt="0"/>
      <dgm:spPr/>
    </dgm:pt>
    <dgm:pt modelId="{FAB067DF-2353-447B-9927-C32AF6DA85F7}" type="pres">
      <dgm:prSet presAssocID="{50D0876D-C59B-41B4-A30B-B63CC29EC712}" presName="background" presStyleLbl="node0" presStyleIdx="1" presStyleCnt="2"/>
      <dgm:spPr/>
    </dgm:pt>
    <dgm:pt modelId="{2C82C3EE-6166-4A73-9AEF-F3D064C84F6C}" type="pres">
      <dgm:prSet presAssocID="{50D0876D-C59B-41B4-A30B-B63CC29EC71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DBA5A7-A8FF-4D4D-980D-C148F3FF85D7}" type="pres">
      <dgm:prSet presAssocID="{50D0876D-C59B-41B4-A30B-B63CC29EC712}" presName="hierChild2" presStyleCnt="0"/>
      <dgm:spPr/>
    </dgm:pt>
    <dgm:pt modelId="{58A087E1-8237-4284-8610-140110E6C2DD}" type="pres">
      <dgm:prSet presAssocID="{E4C050AE-761E-4666-87B0-2C16974211D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DD9E3B9-B66B-4000-B819-BCF1FD1D8B1D}" type="pres">
      <dgm:prSet presAssocID="{633DD4C8-4EBC-4DEF-9091-6DD287BA0F2B}" presName="hierRoot2" presStyleCnt="0"/>
      <dgm:spPr/>
    </dgm:pt>
    <dgm:pt modelId="{C24548AC-5536-47F5-A490-A83560974F86}" type="pres">
      <dgm:prSet presAssocID="{633DD4C8-4EBC-4DEF-9091-6DD287BA0F2B}" presName="composite2" presStyleCnt="0"/>
      <dgm:spPr/>
    </dgm:pt>
    <dgm:pt modelId="{5C796C84-C39E-4396-B27B-B7D53AE34302}" type="pres">
      <dgm:prSet presAssocID="{633DD4C8-4EBC-4DEF-9091-6DD287BA0F2B}" presName="background2" presStyleLbl="node2" presStyleIdx="2" presStyleCnt="3"/>
      <dgm:spPr/>
    </dgm:pt>
    <dgm:pt modelId="{9A185AD5-E9B1-4651-AE5D-FA108575874A}" type="pres">
      <dgm:prSet presAssocID="{633DD4C8-4EBC-4DEF-9091-6DD287BA0F2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4D37E-10F0-4E0A-8D2B-0F645EE9C164}" type="pres">
      <dgm:prSet presAssocID="{633DD4C8-4EBC-4DEF-9091-6DD287BA0F2B}" presName="hierChild3" presStyleCnt="0"/>
      <dgm:spPr/>
    </dgm:pt>
  </dgm:ptLst>
  <dgm:cxnLst>
    <dgm:cxn modelId="{218FF88E-31FA-422A-989B-D69E4832E5D9}" type="presOf" srcId="{CFEE9F40-3DCE-4738-9DEE-14EB0306FF97}" destId="{A8B6D58D-6235-48D4-BB2C-861D0BC9120F}" srcOrd="0" destOrd="0" presId="urn:microsoft.com/office/officeart/2005/8/layout/hierarchy1"/>
    <dgm:cxn modelId="{F98CF575-C03E-4EF1-98EC-0448C39DD460}" type="presOf" srcId="{E4C050AE-761E-4666-87B0-2C16974211D1}" destId="{58A087E1-8237-4284-8610-140110E6C2DD}" srcOrd="0" destOrd="0" presId="urn:microsoft.com/office/officeart/2005/8/layout/hierarchy1"/>
    <dgm:cxn modelId="{BDCD1CA9-E0F1-42AF-B349-633479A06284}" srcId="{478F8E4C-EAA2-439F-B1A2-0841C171C4B0}" destId="{CFEE9F40-3DCE-4738-9DEE-14EB0306FF97}" srcOrd="0" destOrd="0" parTransId="{7F06AD00-D9A1-45AF-AF8C-C1E371869CDD}" sibTransId="{46913ECD-0FDC-461A-9C24-D9A3D480818D}"/>
    <dgm:cxn modelId="{9AD3F487-1CDE-4BD3-BC85-B5B69686335A}" srcId="{50D0876D-C59B-41B4-A30B-B63CC29EC712}" destId="{633DD4C8-4EBC-4DEF-9091-6DD287BA0F2B}" srcOrd="0" destOrd="0" parTransId="{E4C050AE-761E-4666-87B0-2C16974211D1}" sibTransId="{119BF219-6EAF-48BF-8D15-DBEAA0A286CD}"/>
    <dgm:cxn modelId="{B6B36C80-7DB8-4491-9465-5E94154A6AC6}" type="presOf" srcId="{633DD4C8-4EBC-4DEF-9091-6DD287BA0F2B}" destId="{9A185AD5-E9B1-4651-AE5D-FA108575874A}" srcOrd="0" destOrd="0" presId="urn:microsoft.com/office/officeart/2005/8/layout/hierarchy1"/>
    <dgm:cxn modelId="{D25E6774-9FDE-4897-A6B9-5DD1720C3A7E}" type="presOf" srcId="{4D698172-675B-41D2-B3A6-E4FC0B3B0A89}" destId="{B7395F87-8CDA-4419-A141-C9FD67FCE7FF}" srcOrd="0" destOrd="0" presId="urn:microsoft.com/office/officeart/2005/8/layout/hierarchy1"/>
    <dgm:cxn modelId="{EA7F75E1-8721-4B84-8075-85875592C8D4}" type="presOf" srcId="{BFCDA92C-AEB9-41A6-BC7A-F2D9F1D217FF}" destId="{74948485-D772-4CDE-A5AB-C6A975E1B975}" srcOrd="0" destOrd="0" presId="urn:microsoft.com/office/officeart/2005/8/layout/hierarchy1"/>
    <dgm:cxn modelId="{82AC3ADB-717A-4FAC-9C5E-D7940D74C063}" srcId="{97142839-B526-4063-97BF-37460B3C5A5A}" destId="{50D0876D-C59B-41B4-A30B-B63CC29EC712}" srcOrd="1" destOrd="0" parTransId="{4DD42679-96EE-4BDC-A4BF-D5F93FA1FB2D}" sibTransId="{4F874269-1FC6-4EFE-9D1B-27B15F598F89}"/>
    <dgm:cxn modelId="{11857D6A-C4F3-42F7-A634-A87FA73E9055}" type="presOf" srcId="{478F8E4C-EAA2-439F-B1A2-0841C171C4B0}" destId="{210C9E4F-7ED2-456D-9599-AE46D935B81E}" srcOrd="0" destOrd="0" presId="urn:microsoft.com/office/officeart/2005/8/layout/hierarchy1"/>
    <dgm:cxn modelId="{5ED61FE5-EDB6-452F-81E8-BDAA8F7FFEC7}" srcId="{478F8E4C-EAA2-439F-B1A2-0841C171C4B0}" destId="{4D698172-675B-41D2-B3A6-E4FC0B3B0A89}" srcOrd="1" destOrd="0" parTransId="{BFCDA92C-AEB9-41A6-BC7A-F2D9F1D217FF}" sibTransId="{D16E83E6-932B-49E2-93BB-F2F9A5F546BE}"/>
    <dgm:cxn modelId="{B3203246-4076-47E5-AE0E-3701823BAC34}" type="presOf" srcId="{7F06AD00-D9A1-45AF-AF8C-C1E371869CDD}" destId="{790911CE-FA80-4CE6-BCCA-AC40397D2C8B}" srcOrd="0" destOrd="0" presId="urn:microsoft.com/office/officeart/2005/8/layout/hierarchy1"/>
    <dgm:cxn modelId="{636E2782-B4F5-4B7B-9F34-284B2D3A6D3E}" srcId="{97142839-B526-4063-97BF-37460B3C5A5A}" destId="{478F8E4C-EAA2-439F-B1A2-0841C171C4B0}" srcOrd="0" destOrd="0" parTransId="{FCE2F70B-D0A5-4FA2-B658-8A13EA49B1EE}" sibTransId="{EA40D72C-0F81-4A9F-87EE-608F31C7A8EE}"/>
    <dgm:cxn modelId="{98BAB55E-E7A9-41C7-9F98-A5CBC7C05AC6}" type="presOf" srcId="{50D0876D-C59B-41B4-A30B-B63CC29EC712}" destId="{2C82C3EE-6166-4A73-9AEF-F3D064C84F6C}" srcOrd="0" destOrd="0" presId="urn:microsoft.com/office/officeart/2005/8/layout/hierarchy1"/>
    <dgm:cxn modelId="{2568BE15-0E41-417A-A169-7215D67AA915}" type="presOf" srcId="{97142839-B526-4063-97BF-37460B3C5A5A}" destId="{85E214C9-2B09-474F-AB34-8727FD7C2BB6}" srcOrd="0" destOrd="0" presId="urn:microsoft.com/office/officeart/2005/8/layout/hierarchy1"/>
    <dgm:cxn modelId="{9BDFB919-C1B0-4040-9B71-78E6098AD6F7}" type="presParOf" srcId="{85E214C9-2B09-474F-AB34-8727FD7C2BB6}" destId="{B60A497D-6459-464F-9860-D0B716536DBB}" srcOrd="0" destOrd="0" presId="urn:microsoft.com/office/officeart/2005/8/layout/hierarchy1"/>
    <dgm:cxn modelId="{2BBD5CE5-6115-4555-9435-15C81B17C254}" type="presParOf" srcId="{B60A497D-6459-464F-9860-D0B716536DBB}" destId="{EC02774D-C2FF-4ACB-A073-3EA1D9E07E41}" srcOrd="0" destOrd="0" presId="urn:microsoft.com/office/officeart/2005/8/layout/hierarchy1"/>
    <dgm:cxn modelId="{1795A01B-0992-47B3-A173-942D954D4BB5}" type="presParOf" srcId="{EC02774D-C2FF-4ACB-A073-3EA1D9E07E41}" destId="{D97A8761-B551-43E0-880E-F556A3ABDB0C}" srcOrd="0" destOrd="0" presId="urn:microsoft.com/office/officeart/2005/8/layout/hierarchy1"/>
    <dgm:cxn modelId="{71BCEF8B-B256-4779-BE37-12F4BC71F712}" type="presParOf" srcId="{EC02774D-C2FF-4ACB-A073-3EA1D9E07E41}" destId="{210C9E4F-7ED2-456D-9599-AE46D935B81E}" srcOrd="1" destOrd="0" presId="urn:microsoft.com/office/officeart/2005/8/layout/hierarchy1"/>
    <dgm:cxn modelId="{4E232776-9098-4F74-9BFC-0392CDF63647}" type="presParOf" srcId="{B60A497D-6459-464F-9860-D0B716536DBB}" destId="{178A79A5-5475-4A1A-B5DC-5C960C5BF370}" srcOrd="1" destOrd="0" presId="urn:microsoft.com/office/officeart/2005/8/layout/hierarchy1"/>
    <dgm:cxn modelId="{EEADDE5C-B377-4262-BAF6-1D198C96EE38}" type="presParOf" srcId="{178A79A5-5475-4A1A-B5DC-5C960C5BF370}" destId="{790911CE-FA80-4CE6-BCCA-AC40397D2C8B}" srcOrd="0" destOrd="0" presId="urn:microsoft.com/office/officeart/2005/8/layout/hierarchy1"/>
    <dgm:cxn modelId="{EC1BFB9A-D3C2-42B3-A8B7-3DC1D2C93AD3}" type="presParOf" srcId="{178A79A5-5475-4A1A-B5DC-5C960C5BF370}" destId="{A57D4434-E55F-4D7F-9FCC-495BA1B06822}" srcOrd="1" destOrd="0" presId="urn:microsoft.com/office/officeart/2005/8/layout/hierarchy1"/>
    <dgm:cxn modelId="{80565874-4609-41A1-95ED-720AA63FE7DC}" type="presParOf" srcId="{A57D4434-E55F-4D7F-9FCC-495BA1B06822}" destId="{9295E5A3-09EE-415D-A13A-1D1CC82304E3}" srcOrd="0" destOrd="0" presId="urn:microsoft.com/office/officeart/2005/8/layout/hierarchy1"/>
    <dgm:cxn modelId="{8A240949-4A57-442F-8466-8FB8A4FA5C79}" type="presParOf" srcId="{9295E5A3-09EE-415D-A13A-1D1CC82304E3}" destId="{FAE39F1F-3357-455A-8525-C5011DD90BC4}" srcOrd="0" destOrd="0" presId="urn:microsoft.com/office/officeart/2005/8/layout/hierarchy1"/>
    <dgm:cxn modelId="{C016859B-0813-45F4-92F3-D7BF3125E436}" type="presParOf" srcId="{9295E5A3-09EE-415D-A13A-1D1CC82304E3}" destId="{A8B6D58D-6235-48D4-BB2C-861D0BC9120F}" srcOrd="1" destOrd="0" presId="urn:microsoft.com/office/officeart/2005/8/layout/hierarchy1"/>
    <dgm:cxn modelId="{1AFD0077-74E1-4370-BBBD-507C34D80A3E}" type="presParOf" srcId="{A57D4434-E55F-4D7F-9FCC-495BA1B06822}" destId="{6FA48F1D-FA5F-4C69-B4C1-1C4A40719DF2}" srcOrd="1" destOrd="0" presId="urn:microsoft.com/office/officeart/2005/8/layout/hierarchy1"/>
    <dgm:cxn modelId="{16BC3C74-661E-4B81-98F2-29D23AB5051D}" type="presParOf" srcId="{178A79A5-5475-4A1A-B5DC-5C960C5BF370}" destId="{74948485-D772-4CDE-A5AB-C6A975E1B975}" srcOrd="2" destOrd="0" presId="urn:microsoft.com/office/officeart/2005/8/layout/hierarchy1"/>
    <dgm:cxn modelId="{99066CA8-439D-4756-ACE0-FF9A047B6D82}" type="presParOf" srcId="{178A79A5-5475-4A1A-B5DC-5C960C5BF370}" destId="{38A746B7-7F7C-4310-93D2-EE32CDD0F17B}" srcOrd="3" destOrd="0" presId="urn:microsoft.com/office/officeart/2005/8/layout/hierarchy1"/>
    <dgm:cxn modelId="{A618D936-7E68-4A79-AA07-31BA0F27FF16}" type="presParOf" srcId="{38A746B7-7F7C-4310-93D2-EE32CDD0F17B}" destId="{2510D2DF-7243-4660-B18E-6AABC3CEBBD9}" srcOrd="0" destOrd="0" presId="urn:microsoft.com/office/officeart/2005/8/layout/hierarchy1"/>
    <dgm:cxn modelId="{AC905AFE-16F1-4F33-8104-B0EE396E95F6}" type="presParOf" srcId="{2510D2DF-7243-4660-B18E-6AABC3CEBBD9}" destId="{BBA2469F-D963-497F-B1A2-E1E1DAB4D761}" srcOrd="0" destOrd="0" presId="urn:microsoft.com/office/officeart/2005/8/layout/hierarchy1"/>
    <dgm:cxn modelId="{FBA09038-5FB9-4611-9B87-BD74E422B44C}" type="presParOf" srcId="{2510D2DF-7243-4660-B18E-6AABC3CEBBD9}" destId="{B7395F87-8CDA-4419-A141-C9FD67FCE7FF}" srcOrd="1" destOrd="0" presId="urn:microsoft.com/office/officeart/2005/8/layout/hierarchy1"/>
    <dgm:cxn modelId="{112C6809-6937-46A5-BBD5-75D256359568}" type="presParOf" srcId="{38A746B7-7F7C-4310-93D2-EE32CDD0F17B}" destId="{053D505D-48FE-4103-8BB3-235DDA431944}" srcOrd="1" destOrd="0" presId="urn:microsoft.com/office/officeart/2005/8/layout/hierarchy1"/>
    <dgm:cxn modelId="{0E5BBD88-8DD7-428B-9D4A-4503645BB3C8}" type="presParOf" srcId="{85E214C9-2B09-474F-AB34-8727FD7C2BB6}" destId="{5BEEED41-3FA5-4083-B695-65530CC18E92}" srcOrd="1" destOrd="0" presId="urn:microsoft.com/office/officeart/2005/8/layout/hierarchy1"/>
    <dgm:cxn modelId="{40CE12B0-52B8-46ED-9E22-AD574F40A5A0}" type="presParOf" srcId="{5BEEED41-3FA5-4083-B695-65530CC18E92}" destId="{F39329A3-C56C-49EC-B1C7-6D024A0CD4FC}" srcOrd="0" destOrd="0" presId="urn:microsoft.com/office/officeart/2005/8/layout/hierarchy1"/>
    <dgm:cxn modelId="{90C07BB8-B697-4044-86B1-6C92B31C6F07}" type="presParOf" srcId="{F39329A3-C56C-49EC-B1C7-6D024A0CD4FC}" destId="{FAB067DF-2353-447B-9927-C32AF6DA85F7}" srcOrd="0" destOrd="0" presId="urn:microsoft.com/office/officeart/2005/8/layout/hierarchy1"/>
    <dgm:cxn modelId="{316A3A3D-B96C-43F5-B018-56AE1CF40F15}" type="presParOf" srcId="{F39329A3-C56C-49EC-B1C7-6D024A0CD4FC}" destId="{2C82C3EE-6166-4A73-9AEF-F3D064C84F6C}" srcOrd="1" destOrd="0" presId="urn:microsoft.com/office/officeart/2005/8/layout/hierarchy1"/>
    <dgm:cxn modelId="{6F2836F9-66A6-4819-B385-BFCBD0237506}" type="presParOf" srcId="{5BEEED41-3FA5-4083-B695-65530CC18E92}" destId="{DBDBA5A7-A8FF-4D4D-980D-C148F3FF85D7}" srcOrd="1" destOrd="0" presId="urn:microsoft.com/office/officeart/2005/8/layout/hierarchy1"/>
    <dgm:cxn modelId="{C086A162-FEAB-4086-92B3-85507A0D1015}" type="presParOf" srcId="{DBDBA5A7-A8FF-4D4D-980D-C148F3FF85D7}" destId="{58A087E1-8237-4284-8610-140110E6C2DD}" srcOrd="0" destOrd="0" presId="urn:microsoft.com/office/officeart/2005/8/layout/hierarchy1"/>
    <dgm:cxn modelId="{82714D00-3E9F-45AF-80BA-783F377AEF3F}" type="presParOf" srcId="{DBDBA5A7-A8FF-4D4D-980D-C148F3FF85D7}" destId="{DDD9E3B9-B66B-4000-B819-BCF1FD1D8B1D}" srcOrd="1" destOrd="0" presId="urn:microsoft.com/office/officeart/2005/8/layout/hierarchy1"/>
    <dgm:cxn modelId="{D24395A3-A04A-4987-A772-1CD4B47B85A7}" type="presParOf" srcId="{DDD9E3B9-B66B-4000-B819-BCF1FD1D8B1D}" destId="{C24548AC-5536-47F5-A490-A83560974F86}" srcOrd="0" destOrd="0" presId="urn:microsoft.com/office/officeart/2005/8/layout/hierarchy1"/>
    <dgm:cxn modelId="{BDA6BFAA-D1F4-4D81-B04E-E170E08CFD82}" type="presParOf" srcId="{C24548AC-5536-47F5-A490-A83560974F86}" destId="{5C796C84-C39E-4396-B27B-B7D53AE34302}" srcOrd="0" destOrd="0" presId="urn:microsoft.com/office/officeart/2005/8/layout/hierarchy1"/>
    <dgm:cxn modelId="{225AF1CE-CF21-4086-92E0-FC54C7518433}" type="presParOf" srcId="{C24548AC-5536-47F5-A490-A83560974F86}" destId="{9A185AD5-E9B1-4651-AE5D-FA108575874A}" srcOrd="1" destOrd="0" presId="urn:microsoft.com/office/officeart/2005/8/layout/hierarchy1"/>
    <dgm:cxn modelId="{F1273A69-929F-44AF-8728-43DD9755D251}" type="presParOf" srcId="{DDD9E3B9-B66B-4000-B819-BCF1FD1D8B1D}" destId="{79B4D37E-10F0-4E0A-8D2B-0F645EE9C1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42839-B526-4063-97BF-37460B3C5A5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E214C9-2B09-474F-AB34-8727FD7C2BB6}" type="pres">
      <dgm:prSet presAssocID="{97142839-B526-4063-97BF-37460B3C5A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15204602-A978-4B59-B7F2-6CB40FB219EE}" type="presOf" srcId="{97142839-B526-4063-97BF-37460B3C5A5A}" destId="{85E214C9-2B09-474F-AB34-8727FD7C2BB6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03F92-630D-4A09-BF36-4D36CF3118CC}" type="doc">
      <dgm:prSet loTypeId="urn:microsoft.com/office/officeart/2005/8/layout/b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6CB41C-4F3D-4C82-B454-5CE88EA188E7}">
      <dgm:prSet phldrT="[Text]"/>
      <dgm:spPr/>
      <dgm:t>
        <a:bodyPr/>
        <a:lstStyle/>
        <a:p>
          <a:r>
            <a:rPr lang="en-US" dirty="0" smtClean="0"/>
            <a:t>CO Curriculum Inventory</a:t>
          </a:r>
          <a:endParaRPr lang="en-US" dirty="0"/>
        </a:p>
      </dgm:t>
    </dgm:pt>
    <dgm:pt modelId="{43578628-2E9A-43B6-BFE1-9796FE9FD463}" type="parTrans" cxnId="{D0073C98-B94B-4C5D-9001-6F30C37500A9}">
      <dgm:prSet/>
      <dgm:spPr/>
      <dgm:t>
        <a:bodyPr/>
        <a:lstStyle/>
        <a:p>
          <a:endParaRPr lang="en-US"/>
        </a:p>
      </dgm:t>
    </dgm:pt>
    <dgm:pt modelId="{C976FFFD-4882-4EF8-8309-BBA83DE81589}" type="sibTrans" cxnId="{D0073C98-B94B-4C5D-9001-6F30C37500A9}">
      <dgm:prSet/>
      <dgm:spPr/>
      <dgm:t>
        <a:bodyPr/>
        <a:lstStyle/>
        <a:p>
          <a:endParaRPr lang="en-US"/>
        </a:p>
      </dgm:t>
    </dgm:pt>
    <dgm:pt modelId="{EAC450EB-9CAC-4A23-8DA6-96D96463EB84}">
      <dgm:prSet phldrT="[Text]"/>
      <dgm:spPr/>
      <dgm:t>
        <a:bodyPr/>
        <a:lstStyle/>
        <a:p>
          <a:r>
            <a:rPr lang="en-US" dirty="0" smtClean="0"/>
            <a:t>College</a:t>
          </a:r>
          <a:endParaRPr lang="en-US" dirty="0"/>
        </a:p>
      </dgm:t>
    </dgm:pt>
    <dgm:pt modelId="{857AC324-6E9B-42DB-AD06-3F742CF7581D}" type="parTrans" cxnId="{9F778060-59D5-4B81-885F-CCF0541844F1}">
      <dgm:prSet/>
      <dgm:spPr/>
      <dgm:t>
        <a:bodyPr/>
        <a:lstStyle/>
        <a:p>
          <a:endParaRPr lang="en-US"/>
        </a:p>
      </dgm:t>
    </dgm:pt>
    <dgm:pt modelId="{8E693B16-D9DD-4CE3-917E-85BF697AAA51}" type="sibTrans" cxnId="{9F778060-59D5-4B81-885F-CCF0541844F1}">
      <dgm:prSet/>
      <dgm:spPr/>
      <dgm:t>
        <a:bodyPr/>
        <a:lstStyle/>
        <a:p>
          <a:endParaRPr lang="en-US"/>
        </a:p>
      </dgm:t>
    </dgm:pt>
    <dgm:pt modelId="{975190CA-303F-4897-B626-3EDE1515D612}">
      <dgm:prSet phldrT="[Text]"/>
      <dgm:spPr/>
      <dgm:t>
        <a:bodyPr/>
        <a:lstStyle/>
        <a:p>
          <a:r>
            <a:rPr lang="en-US" dirty="0" smtClean="0"/>
            <a:t>College Catalog</a:t>
          </a:r>
          <a:endParaRPr lang="en-US" dirty="0"/>
        </a:p>
      </dgm:t>
    </dgm:pt>
    <dgm:pt modelId="{0F1E3836-A11F-4F36-A1C5-BE0335A1E353}" type="parTrans" cxnId="{4C22D23D-DD38-4445-8009-901D3C9A3BE4}">
      <dgm:prSet/>
      <dgm:spPr/>
      <dgm:t>
        <a:bodyPr/>
        <a:lstStyle/>
        <a:p>
          <a:endParaRPr lang="en-US"/>
        </a:p>
      </dgm:t>
    </dgm:pt>
    <dgm:pt modelId="{650F9BD4-64A1-4CEA-A125-510A5A99552B}" type="sibTrans" cxnId="{4C22D23D-DD38-4445-8009-901D3C9A3BE4}">
      <dgm:prSet/>
      <dgm:spPr/>
      <dgm:t>
        <a:bodyPr/>
        <a:lstStyle/>
        <a:p>
          <a:endParaRPr lang="en-US"/>
        </a:p>
      </dgm:t>
    </dgm:pt>
    <dgm:pt modelId="{46FD3CDC-21A2-4FE9-BF10-F65D463AE7A8}">
      <dgm:prSet phldrT="[Text]"/>
      <dgm:spPr/>
      <dgm:t>
        <a:bodyPr/>
        <a:lstStyle/>
        <a:p>
          <a:r>
            <a:rPr lang="en-US" dirty="0" smtClean="0"/>
            <a:t>College Software</a:t>
          </a:r>
          <a:endParaRPr lang="en-US" dirty="0"/>
        </a:p>
      </dgm:t>
    </dgm:pt>
    <dgm:pt modelId="{A41421BD-9072-42A6-9ACE-4F1C55B7D2DC}" type="parTrans" cxnId="{32BD3728-A366-4DA9-AC03-3624D0DC6372}">
      <dgm:prSet/>
      <dgm:spPr/>
      <dgm:t>
        <a:bodyPr/>
        <a:lstStyle/>
        <a:p>
          <a:endParaRPr lang="en-US"/>
        </a:p>
      </dgm:t>
    </dgm:pt>
    <dgm:pt modelId="{72586A86-A037-4476-A6CD-59E8D2C68356}" type="sibTrans" cxnId="{32BD3728-A366-4DA9-AC03-3624D0DC6372}">
      <dgm:prSet/>
      <dgm:spPr/>
      <dgm:t>
        <a:bodyPr/>
        <a:lstStyle/>
        <a:p>
          <a:endParaRPr lang="en-US"/>
        </a:p>
      </dgm:t>
    </dgm:pt>
    <dgm:pt modelId="{CC586CB1-3966-4358-A436-D4A00BF5546D}">
      <dgm:prSet phldrT="[Text]"/>
      <dgm:spPr/>
      <dgm:t>
        <a:bodyPr/>
        <a:lstStyle/>
        <a:p>
          <a:r>
            <a:rPr lang="en-US" dirty="0" smtClean="0"/>
            <a:t>Program Participation Agreement</a:t>
          </a:r>
          <a:endParaRPr lang="en-US" dirty="0"/>
        </a:p>
      </dgm:t>
    </dgm:pt>
    <dgm:pt modelId="{6726ECF3-32C0-4AF8-BA8F-6D6075D4562E}" type="parTrans" cxnId="{3643AAE9-86E2-4725-A6E7-C57AA8E5B184}">
      <dgm:prSet/>
      <dgm:spPr/>
      <dgm:t>
        <a:bodyPr/>
        <a:lstStyle/>
        <a:p>
          <a:endParaRPr lang="en-US"/>
        </a:p>
      </dgm:t>
    </dgm:pt>
    <dgm:pt modelId="{26F5B19B-6964-49E2-87D3-88145BF9FDDE}" type="sibTrans" cxnId="{3643AAE9-86E2-4725-A6E7-C57AA8E5B184}">
      <dgm:prSet/>
      <dgm:spPr/>
      <dgm:t>
        <a:bodyPr/>
        <a:lstStyle/>
        <a:p>
          <a:endParaRPr lang="en-US"/>
        </a:p>
      </dgm:t>
    </dgm:pt>
    <dgm:pt modelId="{2313E60E-E9D2-4C5F-BACD-104FC7C7AAEE}" type="pres">
      <dgm:prSet presAssocID="{52503F92-630D-4A09-BF36-4D36CF3118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BE8DF-4D24-46DF-BAA8-C163CAFF851F}" type="pres">
      <dgm:prSet presAssocID="{DD6CB41C-4F3D-4C82-B454-5CE88EA188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8CAC6-CDCB-4D05-B4DD-221B741BA171}" type="pres">
      <dgm:prSet presAssocID="{C976FFFD-4882-4EF8-8309-BBA83DE8158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0F907B9-371F-417D-B019-1A5EB70C3FAA}" type="pres">
      <dgm:prSet presAssocID="{C976FFFD-4882-4EF8-8309-BBA83DE81589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298C4CEB-1F89-4C60-9B0F-A5BB0329F5A9}" type="pres">
      <dgm:prSet presAssocID="{EAC450EB-9CAC-4A23-8DA6-96D96463EB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8C0E3-C0F2-40DF-B3E7-14E015B0A724}" type="pres">
      <dgm:prSet presAssocID="{8E693B16-D9DD-4CE3-917E-85BF697AAA5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5FE0B30-CBCF-4105-A156-A7C15FD3A19D}" type="pres">
      <dgm:prSet presAssocID="{8E693B16-D9DD-4CE3-917E-85BF697AAA51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36D38F6-3E87-4EFF-B6F9-6D2317CF86AA}" type="pres">
      <dgm:prSet presAssocID="{975190CA-303F-4897-B626-3EDE1515D61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E8EAD-29E9-479D-A62D-471393EF5B1B}" type="pres">
      <dgm:prSet presAssocID="{650F9BD4-64A1-4CEA-A125-510A5A99552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DF49AA2-3521-4392-8B8E-2A7FE4A4D4A8}" type="pres">
      <dgm:prSet presAssocID="{650F9BD4-64A1-4CEA-A125-510A5A99552B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15E198B6-5C04-44EC-A808-088D085DB219}" type="pres">
      <dgm:prSet presAssocID="{46FD3CDC-21A2-4FE9-BF10-F65D463AE7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74698-485D-45E7-8FEA-2DCCC7F89CF1}" type="pres">
      <dgm:prSet presAssocID="{72586A86-A037-4476-A6CD-59E8D2C68356}" presName="sibTrans" presStyleLbl="sibTrans1D1" presStyleIdx="3" presStyleCnt="4"/>
      <dgm:spPr/>
      <dgm:t>
        <a:bodyPr/>
        <a:lstStyle/>
        <a:p>
          <a:endParaRPr lang="en-US"/>
        </a:p>
      </dgm:t>
    </dgm:pt>
    <dgm:pt modelId="{C2462CE1-38BF-42B1-8962-6CBADE773607}" type="pres">
      <dgm:prSet presAssocID="{72586A86-A037-4476-A6CD-59E8D2C68356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FAB65E01-BB43-46E1-B32D-D4B2819F001B}" type="pres">
      <dgm:prSet presAssocID="{CC586CB1-3966-4358-A436-D4A00BF554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7CA27-257A-4D21-88BE-D11DAB29EC6A}" type="presOf" srcId="{8E693B16-D9DD-4CE3-917E-85BF697AAA51}" destId="{65FE0B30-CBCF-4105-A156-A7C15FD3A19D}" srcOrd="1" destOrd="0" presId="urn:microsoft.com/office/officeart/2005/8/layout/bProcess3"/>
    <dgm:cxn modelId="{FF114AA3-CDE5-4379-BAB6-B919BFFED9FB}" type="presOf" srcId="{650F9BD4-64A1-4CEA-A125-510A5A99552B}" destId="{510E8EAD-29E9-479D-A62D-471393EF5B1B}" srcOrd="0" destOrd="0" presId="urn:microsoft.com/office/officeart/2005/8/layout/bProcess3"/>
    <dgm:cxn modelId="{9BB317EA-C970-43D3-834C-8FA13CC5CD62}" type="presOf" srcId="{8E693B16-D9DD-4CE3-917E-85BF697AAA51}" destId="{8EE8C0E3-C0F2-40DF-B3E7-14E015B0A724}" srcOrd="0" destOrd="0" presId="urn:microsoft.com/office/officeart/2005/8/layout/bProcess3"/>
    <dgm:cxn modelId="{4C22D23D-DD38-4445-8009-901D3C9A3BE4}" srcId="{52503F92-630D-4A09-BF36-4D36CF3118CC}" destId="{975190CA-303F-4897-B626-3EDE1515D612}" srcOrd="2" destOrd="0" parTransId="{0F1E3836-A11F-4F36-A1C5-BE0335A1E353}" sibTransId="{650F9BD4-64A1-4CEA-A125-510A5A99552B}"/>
    <dgm:cxn modelId="{3643AAE9-86E2-4725-A6E7-C57AA8E5B184}" srcId="{52503F92-630D-4A09-BF36-4D36CF3118CC}" destId="{CC586CB1-3966-4358-A436-D4A00BF5546D}" srcOrd="4" destOrd="0" parTransId="{6726ECF3-32C0-4AF8-BA8F-6D6075D4562E}" sibTransId="{26F5B19B-6964-49E2-87D3-88145BF9FDDE}"/>
    <dgm:cxn modelId="{D0073C98-B94B-4C5D-9001-6F30C37500A9}" srcId="{52503F92-630D-4A09-BF36-4D36CF3118CC}" destId="{DD6CB41C-4F3D-4C82-B454-5CE88EA188E7}" srcOrd="0" destOrd="0" parTransId="{43578628-2E9A-43B6-BFE1-9796FE9FD463}" sibTransId="{C976FFFD-4882-4EF8-8309-BBA83DE81589}"/>
    <dgm:cxn modelId="{848B542D-17A7-4012-AFFE-ECF0D0DCE71F}" type="presOf" srcId="{52503F92-630D-4A09-BF36-4D36CF3118CC}" destId="{2313E60E-E9D2-4C5F-BACD-104FC7C7AAEE}" srcOrd="0" destOrd="0" presId="urn:microsoft.com/office/officeart/2005/8/layout/bProcess3"/>
    <dgm:cxn modelId="{4EE345A3-A71A-4AA0-8A8F-FC5E4DAEFD48}" type="presOf" srcId="{EAC450EB-9CAC-4A23-8DA6-96D96463EB84}" destId="{298C4CEB-1F89-4C60-9B0F-A5BB0329F5A9}" srcOrd="0" destOrd="0" presId="urn:microsoft.com/office/officeart/2005/8/layout/bProcess3"/>
    <dgm:cxn modelId="{FF83A5FA-2D3A-4237-A6AF-F40C685D74CB}" type="presOf" srcId="{650F9BD4-64A1-4CEA-A125-510A5A99552B}" destId="{8DF49AA2-3521-4392-8B8E-2A7FE4A4D4A8}" srcOrd="1" destOrd="0" presId="urn:microsoft.com/office/officeart/2005/8/layout/bProcess3"/>
    <dgm:cxn modelId="{32BD3728-A366-4DA9-AC03-3624D0DC6372}" srcId="{52503F92-630D-4A09-BF36-4D36CF3118CC}" destId="{46FD3CDC-21A2-4FE9-BF10-F65D463AE7A8}" srcOrd="3" destOrd="0" parTransId="{A41421BD-9072-42A6-9ACE-4F1C55B7D2DC}" sibTransId="{72586A86-A037-4476-A6CD-59E8D2C68356}"/>
    <dgm:cxn modelId="{E54B9DB5-0608-4AA5-B381-4609223E8481}" type="presOf" srcId="{CC586CB1-3966-4358-A436-D4A00BF5546D}" destId="{FAB65E01-BB43-46E1-B32D-D4B2819F001B}" srcOrd="0" destOrd="0" presId="urn:microsoft.com/office/officeart/2005/8/layout/bProcess3"/>
    <dgm:cxn modelId="{DC0280E9-66D1-4DF2-80A4-CCEF4FC36ABF}" type="presOf" srcId="{DD6CB41C-4F3D-4C82-B454-5CE88EA188E7}" destId="{9EFBE8DF-4D24-46DF-BAA8-C163CAFF851F}" srcOrd="0" destOrd="0" presId="urn:microsoft.com/office/officeart/2005/8/layout/bProcess3"/>
    <dgm:cxn modelId="{FC48A3F1-C929-4C31-99CF-74F07A00581C}" type="presOf" srcId="{72586A86-A037-4476-A6CD-59E8D2C68356}" destId="{09874698-485D-45E7-8FEA-2DCCC7F89CF1}" srcOrd="0" destOrd="0" presId="urn:microsoft.com/office/officeart/2005/8/layout/bProcess3"/>
    <dgm:cxn modelId="{15B09F8C-7AC9-4497-B82D-BDB1345D7A39}" type="presOf" srcId="{975190CA-303F-4897-B626-3EDE1515D612}" destId="{636D38F6-3E87-4EFF-B6F9-6D2317CF86AA}" srcOrd="0" destOrd="0" presId="urn:microsoft.com/office/officeart/2005/8/layout/bProcess3"/>
    <dgm:cxn modelId="{DD5A2549-2B8D-4F6A-BDA6-F49BF718C9E7}" type="presOf" srcId="{C976FFFD-4882-4EF8-8309-BBA83DE81589}" destId="{30F907B9-371F-417D-B019-1A5EB70C3FAA}" srcOrd="1" destOrd="0" presId="urn:microsoft.com/office/officeart/2005/8/layout/bProcess3"/>
    <dgm:cxn modelId="{39133F51-AF11-4C7F-B120-4387BF6C0A67}" type="presOf" srcId="{C976FFFD-4882-4EF8-8309-BBA83DE81589}" destId="{EAB8CAC6-CDCB-4D05-B4DD-221B741BA171}" srcOrd="0" destOrd="0" presId="urn:microsoft.com/office/officeart/2005/8/layout/bProcess3"/>
    <dgm:cxn modelId="{59B1B966-EF59-4E70-ABBB-4130880D36E1}" type="presOf" srcId="{46FD3CDC-21A2-4FE9-BF10-F65D463AE7A8}" destId="{15E198B6-5C04-44EC-A808-088D085DB219}" srcOrd="0" destOrd="0" presId="urn:microsoft.com/office/officeart/2005/8/layout/bProcess3"/>
    <dgm:cxn modelId="{9C84EB96-E60B-4E72-BE16-D3CA1EF3DB1A}" type="presOf" srcId="{72586A86-A037-4476-A6CD-59E8D2C68356}" destId="{C2462CE1-38BF-42B1-8962-6CBADE773607}" srcOrd="1" destOrd="0" presId="urn:microsoft.com/office/officeart/2005/8/layout/bProcess3"/>
    <dgm:cxn modelId="{9F778060-59D5-4B81-885F-CCF0541844F1}" srcId="{52503F92-630D-4A09-BF36-4D36CF3118CC}" destId="{EAC450EB-9CAC-4A23-8DA6-96D96463EB84}" srcOrd="1" destOrd="0" parTransId="{857AC324-6E9B-42DB-AD06-3F742CF7581D}" sibTransId="{8E693B16-D9DD-4CE3-917E-85BF697AAA51}"/>
    <dgm:cxn modelId="{3533F001-DBF6-44B7-BE91-860630669581}" type="presParOf" srcId="{2313E60E-E9D2-4C5F-BACD-104FC7C7AAEE}" destId="{9EFBE8DF-4D24-46DF-BAA8-C163CAFF851F}" srcOrd="0" destOrd="0" presId="urn:microsoft.com/office/officeart/2005/8/layout/bProcess3"/>
    <dgm:cxn modelId="{333460A9-74A8-42AA-B467-DB5F497EF536}" type="presParOf" srcId="{2313E60E-E9D2-4C5F-BACD-104FC7C7AAEE}" destId="{EAB8CAC6-CDCB-4D05-B4DD-221B741BA171}" srcOrd="1" destOrd="0" presId="urn:microsoft.com/office/officeart/2005/8/layout/bProcess3"/>
    <dgm:cxn modelId="{F04E5957-709E-44AA-99B5-D6C2CF44C616}" type="presParOf" srcId="{EAB8CAC6-CDCB-4D05-B4DD-221B741BA171}" destId="{30F907B9-371F-417D-B019-1A5EB70C3FAA}" srcOrd="0" destOrd="0" presId="urn:microsoft.com/office/officeart/2005/8/layout/bProcess3"/>
    <dgm:cxn modelId="{18DC0064-12FC-4511-A07C-8ECCB4D1F91B}" type="presParOf" srcId="{2313E60E-E9D2-4C5F-BACD-104FC7C7AAEE}" destId="{298C4CEB-1F89-4C60-9B0F-A5BB0329F5A9}" srcOrd="2" destOrd="0" presId="urn:microsoft.com/office/officeart/2005/8/layout/bProcess3"/>
    <dgm:cxn modelId="{F3CBC6FB-D67C-467D-9EA7-6489C53944C1}" type="presParOf" srcId="{2313E60E-E9D2-4C5F-BACD-104FC7C7AAEE}" destId="{8EE8C0E3-C0F2-40DF-B3E7-14E015B0A724}" srcOrd="3" destOrd="0" presId="urn:microsoft.com/office/officeart/2005/8/layout/bProcess3"/>
    <dgm:cxn modelId="{D2D06158-2A13-4B6E-B765-317DDA2BF6C1}" type="presParOf" srcId="{8EE8C0E3-C0F2-40DF-B3E7-14E015B0A724}" destId="{65FE0B30-CBCF-4105-A156-A7C15FD3A19D}" srcOrd="0" destOrd="0" presId="urn:microsoft.com/office/officeart/2005/8/layout/bProcess3"/>
    <dgm:cxn modelId="{773BFF4E-EB46-4057-9A9B-F92BEA8FDD33}" type="presParOf" srcId="{2313E60E-E9D2-4C5F-BACD-104FC7C7AAEE}" destId="{636D38F6-3E87-4EFF-B6F9-6D2317CF86AA}" srcOrd="4" destOrd="0" presId="urn:microsoft.com/office/officeart/2005/8/layout/bProcess3"/>
    <dgm:cxn modelId="{5BE1E04E-711D-45B4-8B4D-CBFE95E45A31}" type="presParOf" srcId="{2313E60E-E9D2-4C5F-BACD-104FC7C7AAEE}" destId="{510E8EAD-29E9-479D-A62D-471393EF5B1B}" srcOrd="5" destOrd="0" presId="urn:microsoft.com/office/officeart/2005/8/layout/bProcess3"/>
    <dgm:cxn modelId="{6AC51EB8-3448-4099-B42D-5302C14E33F7}" type="presParOf" srcId="{510E8EAD-29E9-479D-A62D-471393EF5B1B}" destId="{8DF49AA2-3521-4392-8B8E-2A7FE4A4D4A8}" srcOrd="0" destOrd="0" presId="urn:microsoft.com/office/officeart/2005/8/layout/bProcess3"/>
    <dgm:cxn modelId="{4762AF3E-C119-4B52-BBA8-C255E1D36FBE}" type="presParOf" srcId="{2313E60E-E9D2-4C5F-BACD-104FC7C7AAEE}" destId="{15E198B6-5C04-44EC-A808-088D085DB219}" srcOrd="6" destOrd="0" presId="urn:microsoft.com/office/officeart/2005/8/layout/bProcess3"/>
    <dgm:cxn modelId="{A92B9148-FCA7-4230-A16E-9D6100397877}" type="presParOf" srcId="{2313E60E-E9D2-4C5F-BACD-104FC7C7AAEE}" destId="{09874698-485D-45E7-8FEA-2DCCC7F89CF1}" srcOrd="7" destOrd="0" presId="urn:microsoft.com/office/officeart/2005/8/layout/bProcess3"/>
    <dgm:cxn modelId="{FA6CCE34-3E7B-4102-A634-DD461A2E9EED}" type="presParOf" srcId="{09874698-485D-45E7-8FEA-2DCCC7F89CF1}" destId="{C2462CE1-38BF-42B1-8962-6CBADE773607}" srcOrd="0" destOrd="0" presId="urn:microsoft.com/office/officeart/2005/8/layout/bProcess3"/>
    <dgm:cxn modelId="{68AAEC06-21CB-48EE-A532-7D44ECFBBAC9}" type="presParOf" srcId="{2313E60E-E9D2-4C5F-BACD-104FC7C7AAEE}" destId="{FAB65E01-BB43-46E1-B32D-D4B2819F001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8D0EB-34A5-4D27-A643-D1C97642CA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26D2002-7824-41F0-B466-7AC21AE2FCD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Supporting Documentation:</a:t>
          </a:r>
          <a:endParaRPr lang="en-US" b="1" dirty="0">
            <a:solidFill>
              <a:schemeClr val="tx1"/>
            </a:solidFill>
          </a:endParaRPr>
        </a:p>
      </dgm:t>
    </dgm:pt>
    <dgm:pt modelId="{73919B77-FD1C-4C88-B939-400606E76F74}" type="parTrans" cxnId="{24E61FA6-86CF-4FE4-8744-304AC54EF67F}">
      <dgm:prSet/>
      <dgm:spPr/>
      <dgm:t>
        <a:bodyPr/>
        <a:lstStyle/>
        <a:p>
          <a:endParaRPr lang="en-US"/>
        </a:p>
      </dgm:t>
    </dgm:pt>
    <dgm:pt modelId="{3C336CD0-2D0E-410F-8394-7EB148827095}" type="sibTrans" cxnId="{24E61FA6-86CF-4FE4-8744-304AC54EF67F}">
      <dgm:prSet/>
      <dgm:spPr/>
      <dgm:t>
        <a:bodyPr/>
        <a:lstStyle/>
        <a:p>
          <a:endParaRPr lang="en-US"/>
        </a:p>
      </dgm:t>
    </dgm:pt>
    <dgm:pt modelId="{AFAE3491-C380-4AEC-BA05-9858A3894C0D}">
      <dgm:prSet phldrT="[Text]"/>
      <dgm:spPr/>
      <dgm:t>
        <a:bodyPr/>
        <a:lstStyle/>
        <a:p>
          <a:r>
            <a:rPr lang="en-US" dirty="0" smtClean="0"/>
            <a:t>Labor Market Information (LMI) &amp; Analysis</a:t>
          </a:r>
          <a:endParaRPr lang="en-US" dirty="0"/>
        </a:p>
      </dgm:t>
    </dgm:pt>
    <dgm:pt modelId="{BB0C58D4-B8C6-4C98-ABAA-A5C80FB60F14}" type="parTrans" cxnId="{90599AD3-3370-46AB-8C99-51EECE27F0A6}">
      <dgm:prSet/>
      <dgm:spPr/>
      <dgm:t>
        <a:bodyPr/>
        <a:lstStyle/>
        <a:p>
          <a:endParaRPr lang="en-US"/>
        </a:p>
      </dgm:t>
    </dgm:pt>
    <dgm:pt modelId="{D3883F22-CF66-45F0-91DA-4ED47C01C204}" type="sibTrans" cxnId="{90599AD3-3370-46AB-8C99-51EECE27F0A6}">
      <dgm:prSet/>
      <dgm:spPr/>
      <dgm:t>
        <a:bodyPr/>
        <a:lstStyle/>
        <a:p>
          <a:endParaRPr lang="en-US"/>
        </a:p>
      </dgm:t>
    </dgm:pt>
    <dgm:pt modelId="{B0C8CC30-8221-4CF7-BB46-0F910368CA74}">
      <dgm:prSet phldrT="[Text]"/>
      <dgm:spPr/>
      <dgm:t>
        <a:bodyPr/>
        <a:lstStyle/>
        <a:p>
          <a:r>
            <a:rPr lang="en-US" dirty="0" smtClean="0"/>
            <a:t>Regional Consortia Approval Meeting Minutes</a:t>
          </a:r>
          <a:endParaRPr lang="en-US" dirty="0"/>
        </a:p>
      </dgm:t>
    </dgm:pt>
    <dgm:pt modelId="{761FE592-5C87-477E-B0A0-0262708E381C}" type="parTrans" cxnId="{FFA94913-F5E7-4668-A9F9-B57BA43906F3}">
      <dgm:prSet/>
      <dgm:spPr/>
      <dgm:t>
        <a:bodyPr/>
        <a:lstStyle/>
        <a:p>
          <a:endParaRPr lang="en-US"/>
        </a:p>
      </dgm:t>
    </dgm:pt>
    <dgm:pt modelId="{5A61F003-39D2-4C9E-85C7-9A8ABD776AA9}" type="sibTrans" cxnId="{FFA94913-F5E7-4668-A9F9-B57BA43906F3}">
      <dgm:prSet/>
      <dgm:spPr/>
      <dgm:t>
        <a:bodyPr/>
        <a:lstStyle/>
        <a:p>
          <a:endParaRPr lang="en-US"/>
        </a:p>
      </dgm:t>
    </dgm:pt>
    <dgm:pt modelId="{22566B7C-435A-49DE-A988-425BD0DC8CF0}">
      <dgm:prSet/>
      <dgm:spPr/>
      <dgm:t>
        <a:bodyPr/>
        <a:lstStyle/>
        <a:p>
          <a:r>
            <a:rPr lang="en-US" dirty="0" smtClean="0"/>
            <a:t>Advisory Committee Recommendation</a:t>
          </a:r>
          <a:endParaRPr lang="en-US" dirty="0"/>
        </a:p>
      </dgm:t>
    </dgm:pt>
    <dgm:pt modelId="{3DFD2079-AAAA-47A0-861D-04F8475F7549}" type="parTrans" cxnId="{6D56C9B8-76E4-485B-BF51-C893432D0221}">
      <dgm:prSet/>
      <dgm:spPr/>
      <dgm:t>
        <a:bodyPr/>
        <a:lstStyle/>
        <a:p>
          <a:endParaRPr lang="en-US"/>
        </a:p>
      </dgm:t>
    </dgm:pt>
    <dgm:pt modelId="{E9285DB0-788E-429D-A86D-98C260A74891}" type="sibTrans" cxnId="{6D56C9B8-76E4-485B-BF51-C893432D0221}">
      <dgm:prSet/>
      <dgm:spPr/>
      <dgm:t>
        <a:bodyPr/>
        <a:lstStyle/>
        <a:p>
          <a:endParaRPr lang="en-US"/>
        </a:p>
      </dgm:t>
    </dgm:pt>
    <dgm:pt modelId="{44ABCB6E-53F8-4264-A17F-695061332E3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Program Review Date:</a:t>
          </a:r>
          <a:endParaRPr lang="en-US" b="1" dirty="0">
            <a:solidFill>
              <a:schemeClr val="tx1"/>
            </a:solidFill>
          </a:endParaRPr>
        </a:p>
      </dgm:t>
    </dgm:pt>
    <dgm:pt modelId="{5E88626D-39F2-47EB-BEE7-2A92E5F66C37}" type="parTrans" cxnId="{4EE725E7-7F8C-4C02-8443-D9D7E52F6E52}">
      <dgm:prSet/>
      <dgm:spPr/>
      <dgm:t>
        <a:bodyPr/>
        <a:lstStyle/>
        <a:p>
          <a:endParaRPr lang="en-US"/>
        </a:p>
      </dgm:t>
    </dgm:pt>
    <dgm:pt modelId="{5598AA75-77BF-4119-B6C8-3D98F9F51036}" type="sibTrans" cxnId="{4EE725E7-7F8C-4C02-8443-D9D7E52F6E52}">
      <dgm:prSet/>
      <dgm:spPr/>
      <dgm:t>
        <a:bodyPr/>
        <a:lstStyle/>
        <a:p>
          <a:endParaRPr lang="en-US"/>
        </a:p>
      </dgm:t>
    </dgm:pt>
    <dgm:pt modelId="{FD37D16F-EED4-474C-ADD2-2CB601318BD2}">
      <dgm:prSet/>
      <dgm:spPr/>
      <dgm:t>
        <a:bodyPr/>
        <a:lstStyle/>
        <a:p>
          <a:r>
            <a:rPr lang="en-US" dirty="0" smtClean="0"/>
            <a:t>Must be within 2 years, Education Code 78016</a:t>
          </a:r>
          <a:endParaRPr lang="en-US" dirty="0"/>
        </a:p>
      </dgm:t>
    </dgm:pt>
    <dgm:pt modelId="{51E62B6C-84DF-4F57-B967-6C76D5159DF8}" type="parTrans" cxnId="{8CDF08BE-F02A-42D4-8F98-91927070CB60}">
      <dgm:prSet/>
      <dgm:spPr/>
      <dgm:t>
        <a:bodyPr/>
        <a:lstStyle/>
        <a:p>
          <a:endParaRPr lang="en-US"/>
        </a:p>
      </dgm:t>
    </dgm:pt>
    <dgm:pt modelId="{A8B403C6-F261-424C-925E-A93DD25860C4}" type="sibTrans" cxnId="{8CDF08BE-F02A-42D4-8F98-91927070CB60}">
      <dgm:prSet/>
      <dgm:spPr/>
      <dgm:t>
        <a:bodyPr/>
        <a:lstStyle/>
        <a:p>
          <a:endParaRPr lang="en-US"/>
        </a:p>
      </dgm:t>
    </dgm:pt>
    <dgm:pt modelId="{1F3680F6-05C5-4E34-9A8E-F6FA72E66B3B}" type="pres">
      <dgm:prSet presAssocID="{4418D0EB-34A5-4D27-A643-D1C97642CA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AF4534-D7A6-4F84-A6C6-E7F222414827}" type="pres">
      <dgm:prSet presAssocID="{4418D0EB-34A5-4D27-A643-D1C97642CAF5}" presName="Name1" presStyleCnt="0"/>
      <dgm:spPr/>
    </dgm:pt>
    <dgm:pt modelId="{5A3B3BA0-E683-4B1F-9804-A921ADA1C680}" type="pres">
      <dgm:prSet presAssocID="{4418D0EB-34A5-4D27-A643-D1C97642CAF5}" presName="cycle" presStyleCnt="0"/>
      <dgm:spPr/>
    </dgm:pt>
    <dgm:pt modelId="{153B2172-20A9-49C6-BF1C-6791B4ABC22A}" type="pres">
      <dgm:prSet presAssocID="{4418D0EB-34A5-4D27-A643-D1C97642CAF5}" presName="srcNode" presStyleLbl="node1" presStyleIdx="0" presStyleCnt="6"/>
      <dgm:spPr/>
    </dgm:pt>
    <dgm:pt modelId="{C501950B-1D28-42DD-A9BA-4CA0D4D42F53}" type="pres">
      <dgm:prSet presAssocID="{4418D0EB-34A5-4D27-A643-D1C97642CAF5}" presName="conn" presStyleLbl="parChTrans1D2" presStyleIdx="0" presStyleCnt="1"/>
      <dgm:spPr/>
      <dgm:t>
        <a:bodyPr/>
        <a:lstStyle/>
        <a:p>
          <a:endParaRPr lang="en-US"/>
        </a:p>
      </dgm:t>
    </dgm:pt>
    <dgm:pt modelId="{867EEC62-ED0F-4E75-9A83-3361428D2E77}" type="pres">
      <dgm:prSet presAssocID="{4418D0EB-34A5-4D27-A643-D1C97642CAF5}" presName="extraNode" presStyleLbl="node1" presStyleIdx="0" presStyleCnt="6"/>
      <dgm:spPr/>
    </dgm:pt>
    <dgm:pt modelId="{9F7D0C60-D984-4AD9-8588-1E92E2C80902}" type="pres">
      <dgm:prSet presAssocID="{4418D0EB-34A5-4D27-A643-D1C97642CAF5}" presName="dstNode" presStyleLbl="node1" presStyleIdx="0" presStyleCnt="6"/>
      <dgm:spPr/>
    </dgm:pt>
    <dgm:pt modelId="{EF250410-427E-45EF-B2B1-A0FBA8EFBBC8}" type="pres">
      <dgm:prSet presAssocID="{726D2002-7824-41F0-B466-7AC21AE2FCD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4607E-8D7C-42B9-9615-9032CDFA8434}" type="pres">
      <dgm:prSet presAssocID="{726D2002-7824-41F0-B466-7AC21AE2FCDB}" presName="accent_1" presStyleCnt="0"/>
      <dgm:spPr/>
    </dgm:pt>
    <dgm:pt modelId="{0A15CFE5-E851-4EFD-B1ED-8A0682CE5562}" type="pres">
      <dgm:prSet presAssocID="{726D2002-7824-41F0-B466-7AC21AE2FCDB}" presName="accentRepeatNode" presStyleLbl="solidFgAcc1" presStyleIdx="0" presStyleCnt="6"/>
      <dgm:spPr/>
    </dgm:pt>
    <dgm:pt modelId="{50F7120C-47F1-49D0-96E3-A45E5E8C693B}" type="pres">
      <dgm:prSet presAssocID="{AFAE3491-C380-4AEC-BA05-9858A3894C0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140A1-5DF0-4150-AD33-A3FC5DCE0522}" type="pres">
      <dgm:prSet presAssocID="{AFAE3491-C380-4AEC-BA05-9858A3894C0D}" presName="accent_2" presStyleCnt="0"/>
      <dgm:spPr/>
    </dgm:pt>
    <dgm:pt modelId="{9DE2F913-229F-4393-8E7B-23285A5F55DA}" type="pres">
      <dgm:prSet presAssocID="{AFAE3491-C380-4AEC-BA05-9858A3894C0D}" presName="accentRepeatNode" presStyleLbl="solidFgAcc1" presStyleIdx="1" presStyleCnt="6"/>
      <dgm:spPr/>
    </dgm:pt>
    <dgm:pt modelId="{13176C86-D85C-49AF-827C-6C35FCDCB384}" type="pres">
      <dgm:prSet presAssocID="{B0C8CC30-8221-4CF7-BB46-0F910368CA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97350-42B6-4660-BBAC-618D329DFE76}" type="pres">
      <dgm:prSet presAssocID="{B0C8CC30-8221-4CF7-BB46-0F910368CA74}" presName="accent_3" presStyleCnt="0"/>
      <dgm:spPr/>
    </dgm:pt>
    <dgm:pt modelId="{A0438778-9C0D-4C47-BBB4-303AE7B0BAEB}" type="pres">
      <dgm:prSet presAssocID="{B0C8CC30-8221-4CF7-BB46-0F910368CA74}" presName="accentRepeatNode" presStyleLbl="solidFgAcc1" presStyleIdx="2" presStyleCnt="6"/>
      <dgm:spPr/>
    </dgm:pt>
    <dgm:pt modelId="{0CD4B967-1CF9-47FA-9F3C-408BFE8A364B}" type="pres">
      <dgm:prSet presAssocID="{22566B7C-435A-49DE-A988-425BD0DC8CF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EAC7A-3D66-49CE-8ECA-D34093EA2526}" type="pres">
      <dgm:prSet presAssocID="{22566B7C-435A-49DE-A988-425BD0DC8CF0}" presName="accent_4" presStyleCnt="0"/>
      <dgm:spPr/>
    </dgm:pt>
    <dgm:pt modelId="{4F70DED7-0647-41A8-9654-34603B4382D7}" type="pres">
      <dgm:prSet presAssocID="{22566B7C-435A-49DE-A988-425BD0DC8CF0}" presName="accentRepeatNode" presStyleLbl="solidFgAcc1" presStyleIdx="3" presStyleCnt="6"/>
      <dgm:spPr/>
    </dgm:pt>
    <dgm:pt modelId="{55FF05D9-C47D-4920-8ABE-62C02157203A}" type="pres">
      <dgm:prSet presAssocID="{44ABCB6E-53F8-4264-A17F-695061332E3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55872-B369-4185-9753-739C8707DC88}" type="pres">
      <dgm:prSet presAssocID="{44ABCB6E-53F8-4264-A17F-695061332E39}" presName="accent_5" presStyleCnt="0"/>
      <dgm:spPr/>
    </dgm:pt>
    <dgm:pt modelId="{A9B3E174-716B-4DAC-876B-DE7E762F0538}" type="pres">
      <dgm:prSet presAssocID="{44ABCB6E-53F8-4264-A17F-695061332E39}" presName="accentRepeatNode" presStyleLbl="solidFgAcc1" presStyleIdx="4" presStyleCnt="6"/>
      <dgm:spPr/>
    </dgm:pt>
    <dgm:pt modelId="{74F25B8A-0872-4ADF-BB97-DE164E74A6FC}" type="pres">
      <dgm:prSet presAssocID="{FD37D16F-EED4-474C-ADD2-2CB601318BD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AFA75-9DE9-4D62-965D-2250A87A4F92}" type="pres">
      <dgm:prSet presAssocID="{FD37D16F-EED4-474C-ADD2-2CB601318BD2}" presName="accent_6" presStyleCnt="0"/>
      <dgm:spPr/>
    </dgm:pt>
    <dgm:pt modelId="{3C5AF097-FC4C-422B-9367-0DE48AD59D1A}" type="pres">
      <dgm:prSet presAssocID="{FD37D16F-EED4-474C-ADD2-2CB601318BD2}" presName="accentRepeatNode" presStyleLbl="solidFgAcc1" presStyleIdx="5" presStyleCnt="6"/>
      <dgm:spPr/>
    </dgm:pt>
  </dgm:ptLst>
  <dgm:cxnLst>
    <dgm:cxn modelId="{F914991C-761C-48DA-ABC3-30DF6FBB4B16}" type="presOf" srcId="{22566B7C-435A-49DE-A988-425BD0DC8CF0}" destId="{0CD4B967-1CF9-47FA-9F3C-408BFE8A364B}" srcOrd="0" destOrd="0" presId="urn:microsoft.com/office/officeart/2008/layout/VerticalCurvedList"/>
    <dgm:cxn modelId="{24E61FA6-86CF-4FE4-8744-304AC54EF67F}" srcId="{4418D0EB-34A5-4D27-A643-D1C97642CAF5}" destId="{726D2002-7824-41F0-B466-7AC21AE2FCDB}" srcOrd="0" destOrd="0" parTransId="{73919B77-FD1C-4C88-B939-400606E76F74}" sibTransId="{3C336CD0-2D0E-410F-8394-7EB148827095}"/>
    <dgm:cxn modelId="{90599AD3-3370-46AB-8C99-51EECE27F0A6}" srcId="{4418D0EB-34A5-4D27-A643-D1C97642CAF5}" destId="{AFAE3491-C380-4AEC-BA05-9858A3894C0D}" srcOrd="1" destOrd="0" parTransId="{BB0C58D4-B8C6-4C98-ABAA-A5C80FB60F14}" sibTransId="{D3883F22-CF66-45F0-91DA-4ED47C01C204}"/>
    <dgm:cxn modelId="{E706F3AE-7DF5-4EB3-982E-A2022C0E6B6E}" type="presOf" srcId="{4418D0EB-34A5-4D27-A643-D1C97642CAF5}" destId="{1F3680F6-05C5-4E34-9A8E-F6FA72E66B3B}" srcOrd="0" destOrd="0" presId="urn:microsoft.com/office/officeart/2008/layout/VerticalCurvedList"/>
    <dgm:cxn modelId="{FFA94913-F5E7-4668-A9F9-B57BA43906F3}" srcId="{4418D0EB-34A5-4D27-A643-D1C97642CAF5}" destId="{B0C8CC30-8221-4CF7-BB46-0F910368CA74}" srcOrd="2" destOrd="0" parTransId="{761FE592-5C87-477E-B0A0-0262708E381C}" sibTransId="{5A61F003-39D2-4C9E-85C7-9A8ABD776AA9}"/>
    <dgm:cxn modelId="{DECA0155-CDB8-415C-AA0E-BE887F937804}" type="presOf" srcId="{FD37D16F-EED4-474C-ADD2-2CB601318BD2}" destId="{74F25B8A-0872-4ADF-BB97-DE164E74A6FC}" srcOrd="0" destOrd="0" presId="urn:microsoft.com/office/officeart/2008/layout/VerticalCurvedList"/>
    <dgm:cxn modelId="{FD44749D-3FDD-4239-9B23-89E230C6D84C}" type="presOf" srcId="{44ABCB6E-53F8-4264-A17F-695061332E39}" destId="{55FF05D9-C47D-4920-8ABE-62C02157203A}" srcOrd="0" destOrd="0" presId="urn:microsoft.com/office/officeart/2008/layout/VerticalCurvedList"/>
    <dgm:cxn modelId="{4EE725E7-7F8C-4C02-8443-D9D7E52F6E52}" srcId="{4418D0EB-34A5-4D27-A643-D1C97642CAF5}" destId="{44ABCB6E-53F8-4264-A17F-695061332E39}" srcOrd="4" destOrd="0" parTransId="{5E88626D-39F2-47EB-BEE7-2A92E5F66C37}" sibTransId="{5598AA75-77BF-4119-B6C8-3D98F9F51036}"/>
    <dgm:cxn modelId="{6D56C9B8-76E4-485B-BF51-C893432D0221}" srcId="{4418D0EB-34A5-4D27-A643-D1C97642CAF5}" destId="{22566B7C-435A-49DE-A988-425BD0DC8CF0}" srcOrd="3" destOrd="0" parTransId="{3DFD2079-AAAA-47A0-861D-04F8475F7549}" sibTransId="{E9285DB0-788E-429D-A86D-98C260A74891}"/>
    <dgm:cxn modelId="{02BAF8B7-48B9-49CC-AC71-5470C3FE1A95}" type="presOf" srcId="{AFAE3491-C380-4AEC-BA05-9858A3894C0D}" destId="{50F7120C-47F1-49D0-96E3-A45E5E8C693B}" srcOrd="0" destOrd="0" presId="urn:microsoft.com/office/officeart/2008/layout/VerticalCurvedList"/>
    <dgm:cxn modelId="{8CDF08BE-F02A-42D4-8F98-91927070CB60}" srcId="{4418D0EB-34A5-4D27-A643-D1C97642CAF5}" destId="{FD37D16F-EED4-474C-ADD2-2CB601318BD2}" srcOrd="5" destOrd="0" parTransId="{51E62B6C-84DF-4F57-B967-6C76D5159DF8}" sibTransId="{A8B403C6-F261-424C-925E-A93DD25860C4}"/>
    <dgm:cxn modelId="{65DD5CE3-88DB-437A-A004-A61430495B58}" type="presOf" srcId="{3C336CD0-2D0E-410F-8394-7EB148827095}" destId="{C501950B-1D28-42DD-A9BA-4CA0D4D42F53}" srcOrd="0" destOrd="0" presId="urn:microsoft.com/office/officeart/2008/layout/VerticalCurvedList"/>
    <dgm:cxn modelId="{FA3EAC6C-9D68-4F6A-81C6-91189CC18957}" type="presOf" srcId="{726D2002-7824-41F0-B466-7AC21AE2FCDB}" destId="{EF250410-427E-45EF-B2B1-A0FBA8EFBBC8}" srcOrd="0" destOrd="0" presId="urn:microsoft.com/office/officeart/2008/layout/VerticalCurvedList"/>
    <dgm:cxn modelId="{42CEB7C0-DF9C-4828-A841-5F44841E88E2}" type="presOf" srcId="{B0C8CC30-8221-4CF7-BB46-0F910368CA74}" destId="{13176C86-D85C-49AF-827C-6C35FCDCB384}" srcOrd="0" destOrd="0" presId="urn:microsoft.com/office/officeart/2008/layout/VerticalCurvedList"/>
    <dgm:cxn modelId="{0E6A2D5B-934E-4A68-914E-CA14F9FDBF51}" type="presParOf" srcId="{1F3680F6-05C5-4E34-9A8E-F6FA72E66B3B}" destId="{74AF4534-D7A6-4F84-A6C6-E7F222414827}" srcOrd="0" destOrd="0" presId="urn:microsoft.com/office/officeart/2008/layout/VerticalCurvedList"/>
    <dgm:cxn modelId="{D21F7E2F-B0DA-4FB7-8182-DA58061B48CF}" type="presParOf" srcId="{74AF4534-D7A6-4F84-A6C6-E7F222414827}" destId="{5A3B3BA0-E683-4B1F-9804-A921ADA1C680}" srcOrd="0" destOrd="0" presId="urn:microsoft.com/office/officeart/2008/layout/VerticalCurvedList"/>
    <dgm:cxn modelId="{AF1156FE-C7B9-48FE-83D2-04FC67427243}" type="presParOf" srcId="{5A3B3BA0-E683-4B1F-9804-A921ADA1C680}" destId="{153B2172-20A9-49C6-BF1C-6791B4ABC22A}" srcOrd="0" destOrd="0" presId="urn:microsoft.com/office/officeart/2008/layout/VerticalCurvedList"/>
    <dgm:cxn modelId="{3CFF58BA-1129-4463-AAB4-043D816F491E}" type="presParOf" srcId="{5A3B3BA0-E683-4B1F-9804-A921ADA1C680}" destId="{C501950B-1D28-42DD-A9BA-4CA0D4D42F53}" srcOrd="1" destOrd="0" presId="urn:microsoft.com/office/officeart/2008/layout/VerticalCurvedList"/>
    <dgm:cxn modelId="{E8921325-EE36-489D-BA48-7629D3802228}" type="presParOf" srcId="{5A3B3BA0-E683-4B1F-9804-A921ADA1C680}" destId="{867EEC62-ED0F-4E75-9A83-3361428D2E77}" srcOrd="2" destOrd="0" presId="urn:microsoft.com/office/officeart/2008/layout/VerticalCurvedList"/>
    <dgm:cxn modelId="{4E37C0EE-2F7B-45E0-893A-65E7959A5F02}" type="presParOf" srcId="{5A3B3BA0-E683-4B1F-9804-A921ADA1C680}" destId="{9F7D0C60-D984-4AD9-8588-1E92E2C80902}" srcOrd="3" destOrd="0" presId="urn:microsoft.com/office/officeart/2008/layout/VerticalCurvedList"/>
    <dgm:cxn modelId="{B3FA5D4B-1145-4B18-8BEB-1E789D395E0E}" type="presParOf" srcId="{74AF4534-D7A6-4F84-A6C6-E7F222414827}" destId="{EF250410-427E-45EF-B2B1-A0FBA8EFBBC8}" srcOrd="1" destOrd="0" presId="urn:microsoft.com/office/officeart/2008/layout/VerticalCurvedList"/>
    <dgm:cxn modelId="{A4CC7C38-0432-43BE-8394-1E3836FAC306}" type="presParOf" srcId="{74AF4534-D7A6-4F84-A6C6-E7F222414827}" destId="{A254607E-8D7C-42B9-9615-9032CDFA8434}" srcOrd="2" destOrd="0" presId="urn:microsoft.com/office/officeart/2008/layout/VerticalCurvedList"/>
    <dgm:cxn modelId="{4DAB2E2D-71F5-499D-8B27-F972C0523F0C}" type="presParOf" srcId="{A254607E-8D7C-42B9-9615-9032CDFA8434}" destId="{0A15CFE5-E851-4EFD-B1ED-8A0682CE5562}" srcOrd="0" destOrd="0" presId="urn:microsoft.com/office/officeart/2008/layout/VerticalCurvedList"/>
    <dgm:cxn modelId="{2ACCE76A-91C6-4207-8F6D-186B34398369}" type="presParOf" srcId="{74AF4534-D7A6-4F84-A6C6-E7F222414827}" destId="{50F7120C-47F1-49D0-96E3-A45E5E8C693B}" srcOrd="3" destOrd="0" presId="urn:microsoft.com/office/officeart/2008/layout/VerticalCurvedList"/>
    <dgm:cxn modelId="{5158947D-B17F-4887-BA62-09A1842F3F4F}" type="presParOf" srcId="{74AF4534-D7A6-4F84-A6C6-E7F222414827}" destId="{A9D140A1-5DF0-4150-AD33-A3FC5DCE0522}" srcOrd="4" destOrd="0" presId="urn:microsoft.com/office/officeart/2008/layout/VerticalCurvedList"/>
    <dgm:cxn modelId="{3E2DCB94-F400-478B-BCED-9D2271E0B9D7}" type="presParOf" srcId="{A9D140A1-5DF0-4150-AD33-A3FC5DCE0522}" destId="{9DE2F913-229F-4393-8E7B-23285A5F55DA}" srcOrd="0" destOrd="0" presId="urn:microsoft.com/office/officeart/2008/layout/VerticalCurvedList"/>
    <dgm:cxn modelId="{B4C641DF-E419-4892-AB1F-CFC532EAC722}" type="presParOf" srcId="{74AF4534-D7A6-4F84-A6C6-E7F222414827}" destId="{13176C86-D85C-49AF-827C-6C35FCDCB384}" srcOrd="5" destOrd="0" presId="urn:microsoft.com/office/officeart/2008/layout/VerticalCurvedList"/>
    <dgm:cxn modelId="{356783D9-421D-4DC7-B0DE-42B0810D78D5}" type="presParOf" srcId="{74AF4534-D7A6-4F84-A6C6-E7F222414827}" destId="{F7A97350-42B6-4660-BBAC-618D329DFE76}" srcOrd="6" destOrd="0" presId="urn:microsoft.com/office/officeart/2008/layout/VerticalCurvedList"/>
    <dgm:cxn modelId="{8014A67A-33F5-428E-9E6C-1796C013A5D4}" type="presParOf" srcId="{F7A97350-42B6-4660-BBAC-618D329DFE76}" destId="{A0438778-9C0D-4C47-BBB4-303AE7B0BAEB}" srcOrd="0" destOrd="0" presId="urn:microsoft.com/office/officeart/2008/layout/VerticalCurvedList"/>
    <dgm:cxn modelId="{CF8DF411-95C7-44B4-A70D-CE2A5FE9DB47}" type="presParOf" srcId="{74AF4534-D7A6-4F84-A6C6-E7F222414827}" destId="{0CD4B967-1CF9-47FA-9F3C-408BFE8A364B}" srcOrd="7" destOrd="0" presId="urn:microsoft.com/office/officeart/2008/layout/VerticalCurvedList"/>
    <dgm:cxn modelId="{B245FD9F-A4BC-422C-99B5-AC43C05597A8}" type="presParOf" srcId="{74AF4534-D7A6-4F84-A6C6-E7F222414827}" destId="{1E2EAC7A-3D66-49CE-8ECA-D34093EA2526}" srcOrd="8" destOrd="0" presId="urn:microsoft.com/office/officeart/2008/layout/VerticalCurvedList"/>
    <dgm:cxn modelId="{BF153401-6BBD-47B5-9360-11CB38130C28}" type="presParOf" srcId="{1E2EAC7A-3D66-49CE-8ECA-D34093EA2526}" destId="{4F70DED7-0647-41A8-9654-34603B4382D7}" srcOrd="0" destOrd="0" presId="urn:microsoft.com/office/officeart/2008/layout/VerticalCurvedList"/>
    <dgm:cxn modelId="{91E5336A-E688-47F1-9E04-F3AAF0721601}" type="presParOf" srcId="{74AF4534-D7A6-4F84-A6C6-E7F222414827}" destId="{55FF05D9-C47D-4920-8ABE-62C02157203A}" srcOrd="9" destOrd="0" presId="urn:microsoft.com/office/officeart/2008/layout/VerticalCurvedList"/>
    <dgm:cxn modelId="{647BD7F5-9948-4D76-B54F-056DAFC81F5A}" type="presParOf" srcId="{74AF4534-D7A6-4F84-A6C6-E7F222414827}" destId="{7C955872-B369-4185-9753-739C8707DC88}" srcOrd="10" destOrd="0" presId="urn:microsoft.com/office/officeart/2008/layout/VerticalCurvedList"/>
    <dgm:cxn modelId="{C6142FDD-D4CF-42DC-8F3D-7B2850917338}" type="presParOf" srcId="{7C955872-B369-4185-9753-739C8707DC88}" destId="{A9B3E174-716B-4DAC-876B-DE7E762F0538}" srcOrd="0" destOrd="0" presId="urn:microsoft.com/office/officeart/2008/layout/VerticalCurvedList"/>
    <dgm:cxn modelId="{DC5EAA23-9C09-4CBF-A418-90F3874D654C}" type="presParOf" srcId="{74AF4534-D7A6-4F84-A6C6-E7F222414827}" destId="{74F25B8A-0872-4ADF-BB97-DE164E74A6FC}" srcOrd="11" destOrd="0" presId="urn:microsoft.com/office/officeart/2008/layout/VerticalCurvedList"/>
    <dgm:cxn modelId="{A98D90F2-A1CA-4687-8B29-4B68F6F824AA}" type="presParOf" srcId="{74AF4534-D7A6-4F84-A6C6-E7F222414827}" destId="{94BAFA75-9DE9-4D62-965D-2250A87A4F92}" srcOrd="12" destOrd="0" presId="urn:microsoft.com/office/officeart/2008/layout/VerticalCurvedList"/>
    <dgm:cxn modelId="{D95A0AC5-E847-41D5-9726-978F25C9A6D9}" type="presParOf" srcId="{94BAFA75-9DE9-4D62-965D-2250A87A4F92}" destId="{3C5AF097-FC4C-422B-9367-0DE48AD59D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18D0EB-34A5-4D27-A643-D1C97642CA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26D2002-7824-41F0-B466-7AC21AE2FCD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Supporting Documentation:</a:t>
          </a:r>
          <a:endParaRPr lang="en-US" b="1" dirty="0">
            <a:solidFill>
              <a:schemeClr val="tx1"/>
            </a:solidFill>
          </a:endParaRPr>
        </a:p>
      </dgm:t>
    </dgm:pt>
    <dgm:pt modelId="{73919B77-FD1C-4C88-B939-400606E76F74}" type="parTrans" cxnId="{24E61FA6-86CF-4FE4-8744-304AC54EF67F}">
      <dgm:prSet/>
      <dgm:spPr/>
      <dgm:t>
        <a:bodyPr/>
        <a:lstStyle/>
        <a:p>
          <a:endParaRPr lang="en-US"/>
        </a:p>
      </dgm:t>
    </dgm:pt>
    <dgm:pt modelId="{3C336CD0-2D0E-410F-8394-7EB148827095}" type="sibTrans" cxnId="{24E61FA6-86CF-4FE4-8744-304AC54EF67F}">
      <dgm:prSet/>
      <dgm:spPr/>
      <dgm:t>
        <a:bodyPr/>
        <a:lstStyle/>
        <a:p>
          <a:endParaRPr lang="en-US"/>
        </a:p>
      </dgm:t>
    </dgm:pt>
    <dgm:pt modelId="{AFAE3491-C380-4AEC-BA05-9858A3894C0D}">
      <dgm:prSet phldrT="[Text]"/>
      <dgm:spPr/>
      <dgm:t>
        <a:bodyPr/>
        <a:lstStyle/>
        <a:p>
          <a:r>
            <a:rPr lang="en-US" dirty="0" smtClean="0"/>
            <a:t>Labor Market Information (LMI) &amp; Analysis</a:t>
          </a:r>
          <a:endParaRPr lang="en-US" dirty="0"/>
        </a:p>
      </dgm:t>
    </dgm:pt>
    <dgm:pt modelId="{BB0C58D4-B8C6-4C98-ABAA-A5C80FB60F14}" type="parTrans" cxnId="{90599AD3-3370-46AB-8C99-51EECE27F0A6}">
      <dgm:prSet/>
      <dgm:spPr/>
      <dgm:t>
        <a:bodyPr/>
        <a:lstStyle/>
        <a:p>
          <a:endParaRPr lang="en-US"/>
        </a:p>
      </dgm:t>
    </dgm:pt>
    <dgm:pt modelId="{D3883F22-CF66-45F0-91DA-4ED47C01C204}" type="sibTrans" cxnId="{90599AD3-3370-46AB-8C99-51EECE27F0A6}">
      <dgm:prSet/>
      <dgm:spPr/>
      <dgm:t>
        <a:bodyPr/>
        <a:lstStyle/>
        <a:p>
          <a:endParaRPr lang="en-US"/>
        </a:p>
      </dgm:t>
    </dgm:pt>
    <dgm:pt modelId="{B0C8CC30-8221-4CF7-BB46-0F910368CA74}">
      <dgm:prSet phldrT="[Text]"/>
      <dgm:spPr/>
      <dgm:t>
        <a:bodyPr/>
        <a:lstStyle/>
        <a:p>
          <a:r>
            <a:rPr lang="en-US" dirty="0" smtClean="0"/>
            <a:t>Regional Consortia Approval Meeting Minutes</a:t>
          </a:r>
          <a:endParaRPr lang="en-US" dirty="0"/>
        </a:p>
      </dgm:t>
    </dgm:pt>
    <dgm:pt modelId="{761FE592-5C87-477E-B0A0-0262708E381C}" type="parTrans" cxnId="{FFA94913-F5E7-4668-A9F9-B57BA43906F3}">
      <dgm:prSet/>
      <dgm:spPr/>
      <dgm:t>
        <a:bodyPr/>
        <a:lstStyle/>
        <a:p>
          <a:endParaRPr lang="en-US"/>
        </a:p>
      </dgm:t>
    </dgm:pt>
    <dgm:pt modelId="{5A61F003-39D2-4C9E-85C7-9A8ABD776AA9}" type="sibTrans" cxnId="{FFA94913-F5E7-4668-A9F9-B57BA43906F3}">
      <dgm:prSet/>
      <dgm:spPr/>
      <dgm:t>
        <a:bodyPr/>
        <a:lstStyle/>
        <a:p>
          <a:endParaRPr lang="en-US"/>
        </a:p>
      </dgm:t>
    </dgm:pt>
    <dgm:pt modelId="{22566B7C-435A-49DE-A988-425BD0DC8CF0}">
      <dgm:prSet/>
      <dgm:spPr/>
      <dgm:t>
        <a:bodyPr/>
        <a:lstStyle/>
        <a:p>
          <a:r>
            <a:rPr lang="en-US" dirty="0" smtClean="0"/>
            <a:t>Advisory Committee Recommendation</a:t>
          </a:r>
          <a:endParaRPr lang="en-US" dirty="0"/>
        </a:p>
      </dgm:t>
    </dgm:pt>
    <dgm:pt modelId="{3DFD2079-AAAA-47A0-861D-04F8475F7549}" type="parTrans" cxnId="{6D56C9B8-76E4-485B-BF51-C893432D0221}">
      <dgm:prSet/>
      <dgm:spPr/>
      <dgm:t>
        <a:bodyPr/>
        <a:lstStyle/>
        <a:p>
          <a:endParaRPr lang="en-US"/>
        </a:p>
      </dgm:t>
    </dgm:pt>
    <dgm:pt modelId="{E9285DB0-788E-429D-A86D-98C260A74891}" type="sibTrans" cxnId="{6D56C9B8-76E4-485B-BF51-C893432D0221}">
      <dgm:prSet/>
      <dgm:spPr/>
      <dgm:t>
        <a:bodyPr/>
        <a:lstStyle/>
        <a:p>
          <a:endParaRPr lang="en-US"/>
        </a:p>
      </dgm:t>
    </dgm:pt>
    <dgm:pt modelId="{44ABCB6E-53F8-4264-A17F-695061332E3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Program Review Date:</a:t>
          </a:r>
          <a:endParaRPr lang="en-US" b="1" dirty="0">
            <a:solidFill>
              <a:schemeClr val="tx1"/>
            </a:solidFill>
          </a:endParaRPr>
        </a:p>
      </dgm:t>
    </dgm:pt>
    <dgm:pt modelId="{5E88626D-39F2-47EB-BEE7-2A92E5F66C37}" type="parTrans" cxnId="{4EE725E7-7F8C-4C02-8443-D9D7E52F6E52}">
      <dgm:prSet/>
      <dgm:spPr/>
      <dgm:t>
        <a:bodyPr/>
        <a:lstStyle/>
        <a:p>
          <a:endParaRPr lang="en-US"/>
        </a:p>
      </dgm:t>
    </dgm:pt>
    <dgm:pt modelId="{5598AA75-77BF-4119-B6C8-3D98F9F51036}" type="sibTrans" cxnId="{4EE725E7-7F8C-4C02-8443-D9D7E52F6E52}">
      <dgm:prSet/>
      <dgm:spPr/>
      <dgm:t>
        <a:bodyPr/>
        <a:lstStyle/>
        <a:p>
          <a:endParaRPr lang="en-US"/>
        </a:p>
      </dgm:t>
    </dgm:pt>
    <dgm:pt modelId="{FD37D16F-EED4-474C-ADD2-2CB601318BD2}">
      <dgm:prSet/>
      <dgm:spPr/>
      <dgm:t>
        <a:bodyPr/>
        <a:lstStyle/>
        <a:p>
          <a:r>
            <a:rPr lang="en-US" dirty="0" smtClean="0"/>
            <a:t>Must be within 2 years, Education Code 78016</a:t>
          </a:r>
          <a:endParaRPr lang="en-US" dirty="0"/>
        </a:p>
      </dgm:t>
    </dgm:pt>
    <dgm:pt modelId="{51E62B6C-84DF-4F57-B967-6C76D5159DF8}" type="parTrans" cxnId="{8CDF08BE-F02A-42D4-8F98-91927070CB60}">
      <dgm:prSet/>
      <dgm:spPr/>
      <dgm:t>
        <a:bodyPr/>
        <a:lstStyle/>
        <a:p>
          <a:endParaRPr lang="en-US"/>
        </a:p>
      </dgm:t>
    </dgm:pt>
    <dgm:pt modelId="{A8B403C6-F261-424C-925E-A93DD25860C4}" type="sibTrans" cxnId="{8CDF08BE-F02A-42D4-8F98-91927070CB60}">
      <dgm:prSet/>
      <dgm:spPr/>
      <dgm:t>
        <a:bodyPr/>
        <a:lstStyle/>
        <a:p>
          <a:endParaRPr lang="en-US"/>
        </a:p>
      </dgm:t>
    </dgm:pt>
    <dgm:pt modelId="{1F3680F6-05C5-4E34-9A8E-F6FA72E66B3B}" type="pres">
      <dgm:prSet presAssocID="{4418D0EB-34A5-4D27-A643-D1C97642CA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AF4534-D7A6-4F84-A6C6-E7F222414827}" type="pres">
      <dgm:prSet presAssocID="{4418D0EB-34A5-4D27-A643-D1C97642CAF5}" presName="Name1" presStyleCnt="0"/>
      <dgm:spPr/>
    </dgm:pt>
    <dgm:pt modelId="{5A3B3BA0-E683-4B1F-9804-A921ADA1C680}" type="pres">
      <dgm:prSet presAssocID="{4418D0EB-34A5-4D27-A643-D1C97642CAF5}" presName="cycle" presStyleCnt="0"/>
      <dgm:spPr/>
    </dgm:pt>
    <dgm:pt modelId="{153B2172-20A9-49C6-BF1C-6791B4ABC22A}" type="pres">
      <dgm:prSet presAssocID="{4418D0EB-34A5-4D27-A643-D1C97642CAF5}" presName="srcNode" presStyleLbl="node1" presStyleIdx="0" presStyleCnt="6"/>
      <dgm:spPr/>
    </dgm:pt>
    <dgm:pt modelId="{C501950B-1D28-42DD-A9BA-4CA0D4D42F53}" type="pres">
      <dgm:prSet presAssocID="{4418D0EB-34A5-4D27-A643-D1C97642CAF5}" presName="conn" presStyleLbl="parChTrans1D2" presStyleIdx="0" presStyleCnt="1"/>
      <dgm:spPr/>
      <dgm:t>
        <a:bodyPr/>
        <a:lstStyle/>
        <a:p>
          <a:endParaRPr lang="en-US"/>
        </a:p>
      </dgm:t>
    </dgm:pt>
    <dgm:pt modelId="{867EEC62-ED0F-4E75-9A83-3361428D2E77}" type="pres">
      <dgm:prSet presAssocID="{4418D0EB-34A5-4D27-A643-D1C97642CAF5}" presName="extraNode" presStyleLbl="node1" presStyleIdx="0" presStyleCnt="6"/>
      <dgm:spPr/>
    </dgm:pt>
    <dgm:pt modelId="{9F7D0C60-D984-4AD9-8588-1E92E2C80902}" type="pres">
      <dgm:prSet presAssocID="{4418D0EB-34A5-4D27-A643-D1C97642CAF5}" presName="dstNode" presStyleLbl="node1" presStyleIdx="0" presStyleCnt="6"/>
      <dgm:spPr/>
    </dgm:pt>
    <dgm:pt modelId="{EF250410-427E-45EF-B2B1-A0FBA8EFBBC8}" type="pres">
      <dgm:prSet presAssocID="{726D2002-7824-41F0-B466-7AC21AE2FCD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4607E-8D7C-42B9-9615-9032CDFA8434}" type="pres">
      <dgm:prSet presAssocID="{726D2002-7824-41F0-B466-7AC21AE2FCDB}" presName="accent_1" presStyleCnt="0"/>
      <dgm:spPr/>
    </dgm:pt>
    <dgm:pt modelId="{0A15CFE5-E851-4EFD-B1ED-8A0682CE5562}" type="pres">
      <dgm:prSet presAssocID="{726D2002-7824-41F0-B466-7AC21AE2FCDB}" presName="accentRepeatNode" presStyleLbl="solidFgAcc1" presStyleIdx="0" presStyleCnt="6"/>
      <dgm:spPr/>
    </dgm:pt>
    <dgm:pt modelId="{50F7120C-47F1-49D0-96E3-A45E5E8C693B}" type="pres">
      <dgm:prSet presAssocID="{AFAE3491-C380-4AEC-BA05-9858A3894C0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140A1-5DF0-4150-AD33-A3FC5DCE0522}" type="pres">
      <dgm:prSet presAssocID="{AFAE3491-C380-4AEC-BA05-9858A3894C0D}" presName="accent_2" presStyleCnt="0"/>
      <dgm:spPr/>
    </dgm:pt>
    <dgm:pt modelId="{9DE2F913-229F-4393-8E7B-23285A5F55DA}" type="pres">
      <dgm:prSet presAssocID="{AFAE3491-C380-4AEC-BA05-9858A3894C0D}" presName="accentRepeatNode" presStyleLbl="solidFgAcc1" presStyleIdx="1" presStyleCnt="6"/>
      <dgm:spPr/>
    </dgm:pt>
    <dgm:pt modelId="{13176C86-D85C-49AF-827C-6C35FCDCB384}" type="pres">
      <dgm:prSet presAssocID="{B0C8CC30-8221-4CF7-BB46-0F910368CA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97350-42B6-4660-BBAC-618D329DFE76}" type="pres">
      <dgm:prSet presAssocID="{B0C8CC30-8221-4CF7-BB46-0F910368CA74}" presName="accent_3" presStyleCnt="0"/>
      <dgm:spPr/>
    </dgm:pt>
    <dgm:pt modelId="{A0438778-9C0D-4C47-BBB4-303AE7B0BAEB}" type="pres">
      <dgm:prSet presAssocID="{B0C8CC30-8221-4CF7-BB46-0F910368CA74}" presName="accentRepeatNode" presStyleLbl="solidFgAcc1" presStyleIdx="2" presStyleCnt="6"/>
      <dgm:spPr/>
    </dgm:pt>
    <dgm:pt modelId="{0CD4B967-1CF9-47FA-9F3C-408BFE8A364B}" type="pres">
      <dgm:prSet presAssocID="{22566B7C-435A-49DE-A988-425BD0DC8CF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EAC7A-3D66-49CE-8ECA-D34093EA2526}" type="pres">
      <dgm:prSet presAssocID="{22566B7C-435A-49DE-A988-425BD0DC8CF0}" presName="accent_4" presStyleCnt="0"/>
      <dgm:spPr/>
    </dgm:pt>
    <dgm:pt modelId="{4F70DED7-0647-41A8-9654-34603B4382D7}" type="pres">
      <dgm:prSet presAssocID="{22566B7C-435A-49DE-A988-425BD0DC8CF0}" presName="accentRepeatNode" presStyleLbl="solidFgAcc1" presStyleIdx="3" presStyleCnt="6"/>
      <dgm:spPr/>
    </dgm:pt>
    <dgm:pt modelId="{55FF05D9-C47D-4920-8ABE-62C02157203A}" type="pres">
      <dgm:prSet presAssocID="{44ABCB6E-53F8-4264-A17F-695061332E3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55872-B369-4185-9753-739C8707DC88}" type="pres">
      <dgm:prSet presAssocID="{44ABCB6E-53F8-4264-A17F-695061332E39}" presName="accent_5" presStyleCnt="0"/>
      <dgm:spPr/>
    </dgm:pt>
    <dgm:pt modelId="{A9B3E174-716B-4DAC-876B-DE7E762F0538}" type="pres">
      <dgm:prSet presAssocID="{44ABCB6E-53F8-4264-A17F-695061332E39}" presName="accentRepeatNode" presStyleLbl="solidFgAcc1" presStyleIdx="4" presStyleCnt="6"/>
      <dgm:spPr/>
    </dgm:pt>
    <dgm:pt modelId="{74F25B8A-0872-4ADF-BB97-DE164E74A6FC}" type="pres">
      <dgm:prSet presAssocID="{FD37D16F-EED4-474C-ADD2-2CB601318BD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AFA75-9DE9-4D62-965D-2250A87A4F92}" type="pres">
      <dgm:prSet presAssocID="{FD37D16F-EED4-474C-ADD2-2CB601318BD2}" presName="accent_6" presStyleCnt="0"/>
      <dgm:spPr/>
    </dgm:pt>
    <dgm:pt modelId="{3C5AF097-FC4C-422B-9367-0DE48AD59D1A}" type="pres">
      <dgm:prSet presAssocID="{FD37D16F-EED4-474C-ADD2-2CB601318BD2}" presName="accentRepeatNode" presStyleLbl="solidFgAcc1" presStyleIdx="5" presStyleCnt="6"/>
      <dgm:spPr/>
    </dgm:pt>
  </dgm:ptLst>
  <dgm:cxnLst>
    <dgm:cxn modelId="{5BDFE700-3681-4AA1-AB12-CF7FB763554B}" type="presOf" srcId="{B0C8CC30-8221-4CF7-BB46-0F910368CA74}" destId="{13176C86-D85C-49AF-827C-6C35FCDCB384}" srcOrd="0" destOrd="0" presId="urn:microsoft.com/office/officeart/2008/layout/VerticalCurvedList"/>
    <dgm:cxn modelId="{24E61FA6-86CF-4FE4-8744-304AC54EF67F}" srcId="{4418D0EB-34A5-4D27-A643-D1C97642CAF5}" destId="{726D2002-7824-41F0-B466-7AC21AE2FCDB}" srcOrd="0" destOrd="0" parTransId="{73919B77-FD1C-4C88-B939-400606E76F74}" sibTransId="{3C336CD0-2D0E-410F-8394-7EB148827095}"/>
    <dgm:cxn modelId="{2D0240B9-B4E2-438F-A244-4D716CBDB3E9}" type="presOf" srcId="{FD37D16F-EED4-474C-ADD2-2CB601318BD2}" destId="{74F25B8A-0872-4ADF-BB97-DE164E74A6FC}" srcOrd="0" destOrd="0" presId="urn:microsoft.com/office/officeart/2008/layout/VerticalCurvedList"/>
    <dgm:cxn modelId="{75008255-5105-4E0B-A98E-5ED96E6DE444}" type="presOf" srcId="{726D2002-7824-41F0-B466-7AC21AE2FCDB}" destId="{EF250410-427E-45EF-B2B1-A0FBA8EFBBC8}" srcOrd="0" destOrd="0" presId="urn:microsoft.com/office/officeart/2008/layout/VerticalCurvedList"/>
    <dgm:cxn modelId="{AD7902DF-32DA-4BF1-8D78-85D521172066}" type="presOf" srcId="{22566B7C-435A-49DE-A988-425BD0DC8CF0}" destId="{0CD4B967-1CF9-47FA-9F3C-408BFE8A364B}" srcOrd="0" destOrd="0" presId="urn:microsoft.com/office/officeart/2008/layout/VerticalCurvedList"/>
    <dgm:cxn modelId="{90599AD3-3370-46AB-8C99-51EECE27F0A6}" srcId="{4418D0EB-34A5-4D27-A643-D1C97642CAF5}" destId="{AFAE3491-C380-4AEC-BA05-9858A3894C0D}" srcOrd="1" destOrd="0" parTransId="{BB0C58D4-B8C6-4C98-ABAA-A5C80FB60F14}" sibTransId="{D3883F22-CF66-45F0-91DA-4ED47C01C204}"/>
    <dgm:cxn modelId="{FFA94913-F5E7-4668-A9F9-B57BA43906F3}" srcId="{4418D0EB-34A5-4D27-A643-D1C97642CAF5}" destId="{B0C8CC30-8221-4CF7-BB46-0F910368CA74}" srcOrd="2" destOrd="0" parTransId="{761FE592-5C87-477E-B0A0-0262708E381C}" sibTransId="{5A61F003-39D2-4C9E-85C7-9A8ABD776AA9}"/>
    <dgm:cxn modelId="{B9F0CE00-2938-46CC-8954-61ABB7E919F3}" type="presOf" srcId="{44ABCB6E-53F8-4264-A17F-695061332E39}" destId="{55FF05D9-C47D-4920-8ABE-62C02157203A}" srcOrd="0" destOrd="0" presId="urn:microsoft.com/office/officeart/2008/layout/VerticalCurvedList"/>
    <dgm:cxn modelId="{57CCE45E-2DEF-4580-B648-09C6E73681F6}" type="presOf" srcId="{4418D0EB-34A5-4D27-A643-D1C97642CAF5}" destId="{1F3680F6-05C5-4E34-9A8E-F6FA72E66B3B}" srcOrd="0" destOrd="0" presId="urn:microsoft.com/office/officeart/2008/layout/VerticalCurvedList"/>
    <dgm:cxn modelId="{4EE725E7-7F8C-4C02-8443-D9D7E52F6E52}" srcId="{4418D0EB-34A5-4D27-A643-D1C97642CAF5}" destId="{44ABCB6E-53F8-4264-A17F-695061332E39}" srcOrd="4" destOrd="0" parTransId="{5E88626D-39F2-47EB-BEE7-2A92E5F66C37}" sibTransId="{5598AA75-77BF-4119-B6C8-3D98F9F51036}"/>
    <dgm:cxn modelId="{6D56C9B8-76E4-485B-BF51-C893432D0221}" srcId="{4418D0EB-34A5-4D27-A643-D1C97642CAF5}" destId="{22566B7C-435A-49DE-A988-425BD0DC8CF0}" srcOrd="3" destOrd="0" parTransId="{3DFD2079-AAAA-47A0-861D-04F8475F7549}" sibTransId="{E9285DB0-788E-429D-A86D-98C260A74891}"/>
    <dgm:cxn modelId="{F1A7CD6E-7A7B-492D-A30C-AE05DECED602}" type="presOf" srcId="{AFAE3491-C380-4AEC-BA05-9858A3894C0D}" destId="{50F7120C-47F1-49D0-96E3-A45E5E8C693B}" srcOrd="0" destOrd="0" presId="urn:microsoft.com/office/officeart/2008/layout/VerticalCurvedList"/>
    <dgm:cxn modelId="{8CDF08BE-F02A-42D4-8F98-91927070CB60}" srcId="{4418D0EB-34A5-4D27-A643-D1C97642CAF5}" destId="{FD37D16F-EED4-474C-ADD2-2CB601318BD2}" srcOrd="5" destOrd="0" parTransId="{51E62B6C-84DF-4F57-B967-6C76D5159DF8}" sibTransId="{A8B403C6-F261-424C-925E-A93DD25860C4}"/>
    <dgm:cxn modelId="{34925453-77E9-4E62-B4D8-89AE97E401E6}" type="presOf" srcId="{3C336CD0-2D0E-410F-8394-7EB148827095}" destId="{C501950B-1D28-42DD-A9BA-4CA0D4D42F53}" srcOrd="0" destOrd="0" presId="urn:microsoft.com/office/officeart/2008/layout/VerticalCurvedList"/>
    <dgm:cxn modelId="{04A26B8E-E97D-458D-B00C-C14CB96F8467}" type="presParOf" srcId="{1F3680F6-05C5-4E34-9A8E-F6FA72E66B3B}" destId="{74AF4534-D7A6-4F84-A6C6-E7F222414827}" srcOrd="0" destOrd="0" presId="urn:microsoft.com/office/officeart/2008/layout/VerticalCurvedList"/>
    <dgm:cxn modelId="{A3BB291A-DB75-469F-A6DD-C53DB0CDE77A}" type="presParOf" srcId="{74AF4534-D7A6-4F84-A6C6-E7F222414827}" destId="{5A3B3BA0-E683-4B1F-9804-A921ADA1C680}" srcOrd="0" destOrd="0" presId="urn:microsoft.com/office/officeart/2008/layout/VerticalCurvedList"/>
    <dgm:cxn modelId="{B37C00C1-7FDF-43A0-BFBE-C4CD229CB74D}" type="presParOf" srcId="{5A3B3BA0-E683-4B1F-9804-A921ADA1C680}" destId="{153B2172-20A9-49C6-BF1C-6791B4ABC22A}" srcOrd="0" destOrd="0" presId="urn:microsoft.com/office/officeart/2008/layout/VerticalCurvedList"/>
    <dgm:cxn modelId="{A051D6F3-D202-48CA-A5BE-071FF4A346EA}" type="presParOf" srcId="{5A3B3BA0-E683-4B1F-9804-A921ADA1C680}" destId="{C501950B-1D28-42DD-A9BA-4CA0D4D42F53}" srcOrd="1" destOrd="0" presId="urn:microsoft.com/office/officeart/2008/layout/VerticalCurvedList"/>
    <dgm:cxn modelId="{5E4A30A4-367C-4682-A1BA-2BB54A90751A}" type="presParOf" srcId="{5A3B3BA0-E683-4B1F-9804-A921ADA1C680}" destId="{867EEC62-ED0F-4E75-9A83-3361428D2E77}" srcOrd="2" destOrd="0" presId="urn:microsoft.com/office/officeart/2008/layout/VerticalCurvedList"/>
    <dgm:cxn modelId="{F557AC31-DD05-4F18-A24E-1FDF3BB4E808}" type="presParOf" srcId="{5A3B3BA0-E683-4B1F-9804-A921ADA1C680}" destId="{9F7D0C60-D984-4AD9-8588-1E92E2C80902}" srcOrd="3" destOrd="0" presId="urn:microsoft.com/office/officeart/2008/layout/VerticalCurvedList"/>
    <dgm:cxn modelId="{25403C9E-23DE-4F40-BF0D-63C013A2408B}" type="presParOf" srcId="{74AF4534-D7A6-4F84-A6C6-E7F222414827}" destId="{EF250410-427E-45EF-B2B1-A0FBA8EFBBC8}" srcOrd="1" destOrd="0" presId="urn:microsoft.com/office/officeart/2008/layout/VerticalCurvedList"/>
    <dgm:cxn modelId="{87EDA797-54CE-4677-97D1-90EE362534DD}" type="presParOf" srcId="{74AF4534-D7A6-4F84-A6C6-E7F222414827}" destId="{A254607E-8D7C-42B9-9615-9032CDFA8434}" srcOrd="2" destOrd="0" presId="urn:microsoft.com/office/officeart/2008/layout/VerticalCurvedList"/>
    <dgm:cxn modelId="{76FD8BED-4D82-45BD-B945-EF8D40438561}" type="presParOf" srcId="{A254607E-8D7C-42B9-9615-9032CDFA8434}" destId="{0A15CFE5-E851-4EFD-B1ED-8A0682CE5562}" srcOrd="0" destOrd="0" presId="urn:microsoft.com/office/officeart/2008/layout/VerticalCurvedList"/>
    <dgm:cxn modelId="{0848FF8B-580D-488E-9A38-B50F81442472}" type="presParOf" srcId="{74AF4534-D7A6-4F84-A6C6-E7F222414827}" destId="{50F7120C-47F1-49D0-96E3-A45E5E8C693B}" srcOrd="3" destOrd="0" presId="urn:microsoft.com/office/officeart/2008/layout/VerticalCurvedList"/>
    <dgm:cxn modelId="{1AE0E8CA-5499-461F-894C-CDBC3E0A991A}" type="presParOf" srcId="{74AF4534-D7A6-4F84-A6C6-E7F222414827}" destId="{A9D140A1-5DF0-4150-AD33-A3FC5DCE0522}" srcOrd="4" destOrd="0" presId="urn:microsoft.com/office/officeart/2008/layout/VerticalCurvedList"/>
    <dgm:cxn modelId="{76CB13D3-777B-4688-9A1D-C07A363EC636}" type="presParOf" srcId="{A9D140A1-5DF0-4150-AD33-A3FC5DCE0522}" destId="{9DE2F913-229F-4393-8E7B-23285A5F55DA}" srcOrd="0" destOrd="0" presId="urn:microsoft.com/office/officeart/2008/layout/VerticalCurvedList"/>
    <dgm:cxn modelId="{CAFCD48A-6F72-45A6-B134-C3FAF842BD33}" type="presParOf" srcId="{74AF4534-D7A6-4F84-A6C6-E7F222414827}" destId="{13176C86-D85C-49AF-827C-6C35FCDCB384}" srcOrd="5" destOrd="0" presId="urn:microsoft.com/office/officeart/2008/layout/VerticalCurvedList"/>
    <dgm:cxn modelId="{0B1BD88E-DFB7-4D33-AB9D-9D208D476A41}" type="presParOf" srcId="{74AF4534-D7A6-4F84-A6C6-E7F222414827}" destId="{F7A97350-42B6-4660-BBAC-618D329DFE76}" srcOrd="6" destOrd="0" presId="urn:microsoft.com/office/officeart/2008/layout/VerticalCurvedList"/>
    <dgm:cxn modelId="{237B1E51-ED2D-4437-971C-B9B5B66C5875}" type="presParOf" srcId="{F7A97350-42B6-4660-BBAC-618D329DFE76}" destId="{A0438778-9C0D-4C47-BBB4-303AE7B0BAEB}" srcOrd="0" destOrd="0" presId="urn:microsoft.com/office/officeart/2008/layout/VerticalCurvedList"/>
    <dgm:cxn modelId="{1F7258A7-A752-4EDC-95C9-6419225E2AE0}" type="presParOf" srcId="{74AF4534-D7A6-4F84-A6C6-E7F222414827}" destId="{0CD4B967-1CF9-47FA-9F3C-408BFE8A364B}" srcOrd="7" destOrd="0" presId="urn:microsoft.com/office/officeart/2008/layout/VerticalCurvedList"/>
    <dgm:cxn modelId="{FA5EDDAA-6E29-4BCF-B67C-534E8E5142BB}" type="presParOf" srcId="{74AF4534-D7A6-4F84-A6C6-E7F222414827}" destId="{1E2EAC7A-3D66-49CE-8ECA-D34093EA2526}" srcOrd="8" destOrd="0" presId="urn:microsoft.com/office/officeart/2008/layout/VerticalCurvedList"/>
    <dgm:cxn modelId="{1ECC2091-47E6-4151-99A9-4D6F40C1078C}" type="presParOf" srcId="{1E2EAC7A-3D66-49CE-8ECA-D34093EA2526}" destId="{4F70DED7-0647-41A8-9654-34603B4382D7}" srcOrd="0" destOrd="0" presId="urn:microsoft.com/office/officeart/2008/layout/VerticalCurvedList"/>
    <dgm:cxn modelId="{BBF95AE5-0FBC-4BAB-90A8-C49ACB93A627}" type="presParOf" srcId="{74AF4534-D7A6-4F84-A6C6-E7F222414827}" destId="{55FF05D9-C47D-4920-8ABE-62C02157203A}" srcOrd="9" destOrd="0" presId="urn:microsoft.com/office/officeart/2008/layout/VerticalCurvedList"/>
    <dgm:cxn modelId="{AF2B2FD4-CD56-4B59-8F42-3124A5542E32}" type="presParOf" srcId="{74AF4534-D7A6-4F84-A6C6-E7F222414827}" destId="{7C955872-B369-4185-9753-739C8707DC88}" srcOrd="10" destOrd="0" presId="urn:microsoft.com/office/officeart/2008/layout/VerticalCurvedList"/>
    <dgm:cxn modelId="{F0D0A983-AF56-4D5D-824A-FCCB02BA1AFD}" type="presParOf" srcId="{7C955872-B369-4185-9753-739C8707DC88}" destId="{A9B3E174-716B-4DAC-876B-DE7E762F0538}" srcOrd="0" destOrd="0" presId="urn:microsoft.com/office/officeart/2008/layout/VerticalCurvedList"/>
    <dgm:cxn modelId="{A27D408E-6DAD-4598-AC8C-12530CF2FA41}" type="presParOf" srcId="{74AF4534-D7A6-4F84-A6C6-E7F222414827}" destId="{74F25B8A-0872-4ADF-BB97-DE164E74A6FC}" srcOrd="11" destOrd="0" presId="urn:microsoft.com/office/officeart/2008/layout/VerticalCurvedList"/>
    <dgm:cxn modelId="{48933C55-BFAA-4DBC-A9D4-3579A7D0CFCF}" type="presParOf" srcId="{74AF4534-D7A6-4F84-A6C6-E7F222414827}" destId="{94BAFA75-9DE9-4D62-965D-2250A87A4F92}" srcOrd="12" destOrd="0" presId="urn:microsoft.com/office/officeart/2008/layout/VerticalCurvedList"/>
    <dgm:cxn modelId="{F3D5A5F8-8632-49A0-9AAA-A1C770B8D270}" type="presParOf" srcId="{94BAFA75-9DE9-4D62-965D-2250A87A4F92}" destId="{3C5AF097-FC4C-422B-9367-0DE48AD59D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BD1DF0-0C67-44EE-9AF9-BCF4AB97B5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44CE0-E204-471E-A69E-26754E5C7E0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612105A-71DC-4932-A26D-1C8BAD836B75}" type="parTrans" cxnId="{FF7C5F5F-5A07-4C54-BBEF-727107AC9B44}">
      <dgm:prSet/>
      <dgm:spPr/>
      <dgm:t>
        <a:bodyPr/>
        <a:lstStyle/>
        <a:p>
          <a:endParaRPr lang="en-US"/>
        </a:p>
      </dgm:t>
    </dgm:pt>
    <dgm:pt modelId="{98377329-CA21-4ED5-B815-34DB9590FDAE}" type="sibTrans" cxnId="{FF7C5F5F-5A07-4C54-BBEF-727107AC9B44}">
      <dgm:prSet/>
      <dgm:spPr/>
      <dgm:t>
        <a:bodyPr/>
        <a:lstStyle/>
        <a:p>
          <a:endParaRPr lang="en-US"/>
        </a:p>
      </dgm:t>
    </dgm:pt>
    <dgm:pt modelId="{217A521D-9F5B-4C43-9919-99388DC24FBA}">
      <dgm:prSet phldrT="[Text]"/>
      <dgm:spPr/>
      <dgm:t>
        <a:bodyPr/>
        <a:lstStyle/>
        <a:p>
          <a:r>
            <a:rPr lang="en-US" dirty="0" smtClean="0"/>
            <a:t>ASSIST Articulation Agreement</a:t>
          </a:r>
          <a:endParaRPr lang="en-US" dirty="0"/>
        </a:p>
      </dgm:t>
    </dgm:pt>
    <dgm:pt modelId="{7E8F6E3A-E8CE-4C86-834C-46262A3BB1F2}" type="parTrans" cxnId="{9E1F9784-05E7-4A59-91E5-7DFC4041568E}">
      <dgm:prSet/>
      <dgm:spPr/>
      <dgm:t>
        <a:bodyPr/>
        <a:lstStyle/>
        <a:p>
          <a:endParaRPr lang="en-US"/>
        </a:p>
      </dgm:t>
    </dgm:pt>
    <dgm:pt modelId="{B321DD25-BBCA-4BAD-B979-CDC431ADB28D}" type="sibTrans" cxnId="{9E1F9784-05E7-4A59-91E5-7DFC4041568E}">
      <dgm:prSet/>
      <dgm:spPr/>
      <dgm:t>
        <a:bodyPr/>
        <a:lstStyle/>
        <a:p>
          <a:endParaRPr lang="en-US"/>
        </a:p>
      </dgm:t>
    </dgm:pt>
    <dgm:pt modelId="{4E18903F-476A-4BE8-B824-3D54CCCDFD4E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E503308-E3F5-42F0-855E-60856089AEBF}" type="parTrans" cxnId="{65F88323-D1BF-4B1E-A1A4-11749D3EFDAD}">
      <dgm:prSet/>
      <dgm:spPr/>
      <dgm:t>
        <a:bodyPr/>
        <a:lstStyle/>
        <a:p>
          <a:endParaRPr lang="en-US"/>
        </a:p>
      </dgm:t>
    </dgm:pt>
    <dgm:pt modelId="{7035F1DD-1FF1-4BBA-A6C4-3E2AB5E7FDFB}" type="sibTrans" cxnId="{65F88323-D1BF-4B1E-A1A4-11749D3EFDAD}">
      <dgm:prSet/>
      <dgm:spPr/>
      <dgm:t>
        <a:bodyPr/>
        <a:lstStyle/>
        <a:p>
          <a:endParaRPr lang="en-US"/>
        </a:p>
      </dgm:t>
    </dgm:pt>
    <dgm:pt modelId="{A58E44F2-726A-418B-823C-1B6DE40ADBC4}">
      <dgm:prSet phldrT="[Text]"/>
      <dgm:spPr/>
      <dgm:t>
        <a:bodyPr/>
        <a:lstStyle/>
        <a:p>
          <a:r>
            <a:rPr lang="en-US" dirty="0" smtClean="0"/>
            <a:t>Majority 51% of required courses articulate</a:t>
          </a:r>
          <a:endParaRPr lang="en-US" dirty="0"/>
        </a:p>
      </dgm:t>
    </dgm:pt>
    <dgm:pt modelId="{B269C32C-48A7-4E56-BB26-1DAD9702C10D}" type="parTrans" cxnId="{03D04775-56E9-4512-8FE3-A439E733E6C5}">
      <dgm:prSet/>
      <dgm:spPr/>
      <dgm:t>
        <a:bodyPr/>
        <a:lstStyle/>
        <a:p>
          <a:endParaRPr lang="en-US"/>
        </a:p>
      </dgm:t>
    </dgm:pt>
    <dgm:pt modelId="{BBDB2278-9680-4690-9DA0-8140A17C928D}" type="sibTrans" cxnId="{03D04775-56E9-4512-8FE3-A439E733E6C5}">
      <dgm:prSet/>
      <dgm:spPr/>
      <dgm:t>
        <a:bodyPr/>
        <a:lstStyle/>
        <a:p>
          <a:endParaRPr lang="en-US"/>
        </a:p>
      </dgm:t>
    </dgm:pt>
    <dgm:pt modelId="{4C0F52CD-6BBB-4BF2-B920-E77B4B58AFA8}" type="pres">
      <dgm:prSet presAssocID="{91BD1DF0-0C67-44EE-9AF9-BCF4AB97B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8B37B-14B2-4EC3-B895-47090E946FC7}" type="pres">
      <dgm:prSet presAssocID="{BDD44CE0-E204-471E-A69E-26754E5C7E02}" presName="composite" presStyleCnt="0"/>
      <dgm:spPr/>
    </dgm:pt>
    <dgm:pt modelId="{DB60457A-852E-4129-9A30-1181B519D7E5}" type="pres">
      <dgm:prSet presAssocID="{BDD44CE0-E204-471E-A69E-26754E5C7E0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00ABA-7BC2-4F54-91FB-C14BC617BDB6}" type="pres">
      <dgm:prSet presAssocID="{BDD44CE0-E204-471E-A69E-26754E5C7E0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B097D-BB14-4DF2-A38A-D5369D978C10}" type="pres">
      <dgm:prSet presAssocID="{98377329-CA21-4ED5-B815-34DB9590FDAE}" presName="sp" presStyleCnt="0"/>
      <dgm:spPr/>
    </dgm:pt>
    <dgm:pt modelId="{F16D1308-637A-4CC1-AA50-77429C3B40B3}" type="pres">
      <dgm:prSet presAssocID="{4E18903F-476A-4BE8-B824-3D54CCCDFD4E}" presName="composite" presStyleCnt="0"/>
      <dgm:spPr/>
    </dgm:pt>
    <dgm:pt modelId="{5D6C89D6-7A2F-4E01-9009-6D446E69F790}" type="pres">
      <dgm:prSet presAssocID="{4E18903F-476A-4BE8-B824-3D54CCCDFD4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E4008-6182-4E47-A8C9-0F403F6FE990}" type="pres">
      <dgm:prSet presAssocID="{4E18903F-476A-4BE8-B824-3D54CCCDFD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88323-D1BF-4B1E-A1A4-11749D3EFDAD}" srcId="{91BD1DF0-0C67-44EE-9AF9-BCF4AB97B50F}" destId="{4E18903F-476A-4BE8-B824-3D54CCCDFD4E}" srcOrd="1" destOrd="0" parTransId="{8E503308-E3F5-42F0-855E-60856089AEBF}" sibTransId="{7035F1DD-1FF1-4BBA-A6C4-3E2AB5E7FDFB}"/>
    <dgm:cxn modelId="{03D04775-56E9-4512-8FE3-A439E733E6C5}" srcId="{4E18903F-476A-4BE8-B824-3D54CCCDFD4E}" destId="{A58E44F2-726A-418B-823C-1B6DE40ADBC4}" srcOrd="0" destOrd="0" parTransId="{B269C32C-48A7-4E56-BB26-1DAD9702C10D}" sibTransId="{BBDB2278-9680-4690-9DA0-8140A17C928D}"/>
    <dgm:cxn modelId="{9E1F9784-05E7-4A59-91E5-7DFC4041568E}" srcId="{BDD44CE0-E204-471E-A69E-26754E5C7E02}" destId="{217A521D-9F5B-4C43-9919-99388DC24FBA}" srcOrd="0" destOrd="0" parTransId="{7E8F6E3A-E8CE-4C86-834C-46262A3BB1F2}" sibTransId="{B321DD25-BBCA-4BAD-B979-CDC431ADB28D}"/>
    <dgm:cxn modelId="{4120F52D-F213-4B40-95AC-AA1C90ECD839}" type="presOf" srcId="{217A521D-9F5B-4C43-9919-99388DC24FBA}" destId="{D3600ABA-7BC2-4F54-91FB-C14BC617BDB6}" srcOrd="0" destOrd="0" presId="urn:microsoft.com/office/officeart/2005/8/layout/chevron2"/>
    <dgm:cxn modelId="{C21B29D9-BC3C-430C-B80A-0B59353F9930}" type="presOf" srcId="{BDD44CE0-E204-471E-A69E-26754E5C7E02}" destId="{DB60457A-852E-4129-9A30-1181B519D7E5}" srcOrd="0" destOrd="0" presId="urn:microsoft.com/office/officeart/2005/8/layout/chevron2"/>
    <dgm:cxn modelId="{89BD0954-740E-4549-A3A2-C752B52BA04B}" type="presOf" srcId="{A58E44F2-726A-418B-823C-1B6DE40ADBC4}" destId="{2A5E4008-6182-4E47-A8C9-0F403F6FE990}" srcOrd="0" destOrd="0" presId="urn:microsoft.com/office/officeart/2005/8/layout/chevron2"/>
    <dgm:cxn modelId="{ED9C0A1F-7867-4D03-AB40-48386837AEDC}" type="presOf" srcId="{91BD1DF0-0C67-44EE-9AF9-BCF4AB97B50F}" destId="{4C0F52CD-6BBB-4BF2-B920-E77B4B58AFA8}" srcOrd="0" destOrd="0" presId="urn:microsoft.com/office/officeart/2005/8/layout/chevron2"/>
    <dgm:cxn modelId="{A0C26A40-66DD-403F-8118-DBDF948039ED}" type="presOf" srcId="{4E18903F-476A-4BE8-B824-3D54CCCDFD4E}" destId="{5D6C89D6-7A2F-4E01-9009-6D446E69F790}" srcOrd="0" destOrd="0" presId="urn:microsoft.com/office/officeart/2005/8/layout/chevron2"/>
    <dgm:cxn modelId="{FF7C5F5F-5A07-4C54-BBEF-727107AC9B44}" srcId="{91BD1DF0-0C67-44EE-9AF9-BCF4AB97B50F}" destId="{BDD44CE0-E204-471E-A69E-26754E5C7E02}" srcOrd="0" destOrd="0" parTransId="{7612105A-71DC-4932-A26D-1C8BAD836B75}" sibTransId="{98377329-CA21-4ED5-B815-34DB9590FDAE}"/>
    <dgm:cxn modelId="{DECA97E6-2372-4A7D-90FC-6A784317F987}" type="presParOf" srcId="{4C0F52CD-6BBB-4BF2-B920-E77B4B58AFA8}" destId="{3CC8B37B-14B2-4EC3-B895-47090E946FC7}" srcOrd="0" destOrd="0" presId="urn:microsoft.com/office/officeart/2005/8/layout/chevron2"/>
    <dgm:cxn modelId="{3554C026-705D-448C-9961-CCFFE68114D6}" type="presParOf" srcId="{3CC8B37B-14B2-4EC3-B895-47090E946FC7}" destId="{DB60457A-852E-4129-9A30-1181B519D7E5}" srcOrd="0" destOrd="0" presId="urn:microsoft.com/office/officeart/2005/8/layout/chevron2"/>
    <dgm:cxn modelId="{099143B9-BB04-4429-B7B6-4044CDD3A2DB}" type="presParOf" srcId="{3CC8B37B-14B2-4EC3-B895-47090E946FC7}" destId="{D3600ABA-7BC2-4F54-91FB-C14BC617BDB6}" srcOrd="1" destOrd="0" presId="urn:microsoft.com/office/officeart/2005/8/layout/chevron2"/>
    <dgm:cxn modelId="{416DBEE0-74CE-4087-A8BD-2BECF520FE14}" type="presParOf" srcId="{4C0F52CD-6BBB-4BF2-B920-E77B4B58AFA8}" destId="{35BB097D-BB14-4DF2-A38A-D5369D978C10}" srcOrd="1" destOrd="0" presId="urn:microsoft.com/office/officeart/2005/8/layout/chevron2"/>
    <dgm:cxn modelId="{5582724C-35D4-4B02-B04D-488D885F0187}" type="presParOf" srcId="{4C0F52CD-6BBB-4BF2-B920-E77B4B58AFA8}" destId="{F16D1308-637A-4CC1-AA50-77429C3B40B3}" srcOrd="2" destOrd="0" presId="urn:microsoft.com/office/officeart/2005/8/layout/chevron2"/>
    <dgm:cxn modelId="{3934724A-7F5A-4B10-87AD-048BDAB0212B}" type="presParOf" srcId="{F16D1308-637A-4CC1-AA50-77429C3B40B3}" destId="{5D6C89D6-7A2F-4E01-9009-6D446E69F790}" srcOrd="0" destOrd="0" presId="urn:microsoft.com/office/officeart/2005/8/layout/chevron2"/>
    <dgm:cxn modelId="{20638484-7DDF-413C-9F36-FD0A7B655AF2}" type="presParOf" srcId="{F16D1308-637A-4CC1-AA50-77429C3B40B3}" destId="{2A5E4008-6182-4E47-A8C9-0F403F6FE9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ECB6F3-03A0-488E-BBFB-D967BB0853D2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3953A193-729A-44DF-80A6-ED152F1996B5}">
      <dgm:prSet phldrT="[Text]"/>
      <dgm:spPr/>
      <dgm:t>
        <a:bodyPr/>
        <a:lstStyle/>
        <a:p>
          <a:r>
            <a:rPr lang="en-US" dirty="0" smtClean="0"/>
            <a:t>Required for CTE programs</a:t>
          </a:r>
          <a:endParaRPr lang="en-US" dirty="0"/>
        </a:p>
      </dgm:t>
    </dgm:pt>
    <dgm:pt modelId="{3CE98422-C5A4-4D55-B3DF-8521A1C13E35}" type="parTrans" cxnId="{580152AE-DDA7-486F-BBDB-9D3AA7A36E69}">
      <dgm:prSet/>
      <dgm:spPr/>
      <dgm:t>
        <a:bodyPr/>
        <a:lstStyle/>
        <a:p>
          <a:endParaRPr lang="en-US"/>
        </a:p>
      </dgm:t>
    </dgm:pt>
    <dgm:pt modelId="{56995E31-D48B-44B2-BA32-DCBF04972797}" type="sibTrans" cxnId="{580152AE-DDA7-486F-BBDB-9D3AA7A36E69}">
      <dgm:prSet/>
      <dgm:spPr/>
      <dgm:t>
        <a:bodyPr/>
        <a:lstStyle/>
        <a:p>
          <a:endParaRPr lang="en-US"/>
        </a:p>
      </dgm:t>
    </dgm:pt>
    <dgm:pt modelId="{32E2E047-FF21-4952-A49B-D0B9EB97C008}">
      <dgm:prSet phldrT="[Text]"/>
      <dgm:spPr/>
      <dgm:t>
        <a:bodyPr/>
        <a:lstStyle/>
        <a:p>
          <a:r>
            <a:rPr lang="en-US" dirty="0" smtClean="0"/>
            <a:t>Within two years &amp; region college serves</a:t>
          </a:r>
          <a:endParaRPr lang="en-US" dirty="0"/>
        </a:p>
      </dgm:t>
    </dgm:pt>
    <dgm:pt modelId="{0A807564-3499-4312-8D08-2E97FE7E8887}" type="parTrans" cxnId="{5D786116-FBF2-425D-A8B8-89936EB3CB85}">
      <dgm:prSet/>
      <dgm:spPr/>
      <dgm:t>
        <a:bodyPr/>
        <a:lstStyle/>
        <a:p>
          <a:endParaRPr lang="en-US"/>
        </a:p>
      </dgm:t>
    </dgm:pt>
    <dgm:pt modelId="{9D524036-7078-48F6-B38C-9FBE639790F9}" type="sibTrans" cxnId="{5D786116-FBF2-425D-A8B8-89936EB3CB85}">
      <dgm:prSet/>
      <dgm:spPr/>
      <dgm:t>
        <a:bodyPr/>
        <a:lstStyle/>
        <a:p>
          <a:endParaRPr lang="en-US"/>
        </a:p>
      </dgm:t>
    </dgm:pt>
    <dgm:pt modelId="{5175E41A-6228-443D-AC5A-2AE5F6DCA34B}">
      <dgm:prSet phldrT="[Text]"/>
      <dgm:spPr/>
      <dgm:t>
        <a:bodyPr/>
        <a:lstStyle/>
        <a:p>
          <a:r>
            <a:rPr lang="en-US" dirty="0" smtClean="0"/>
            <a:t>Employer survey okay in lieu of LMI</a:t>
          </a:r>
          <a:endParaRPr lang="en-US" dirty="0"/>
        </a:p>
      </dgm:t>
    </dgm:pt>
    <dgm:pt modelId="{7CE91321-95E5-4557-9B79-63D54B14B70E}" type="parTrans" cxnId="{EB1528DD-0B08-40EA-9EBA-68D12C064077}">
      <dgm:prSet/>
      <dgm:spPr/>
      <dgm:t>
        <a:bodyPr/>
        <a:lstStyle/>
        <a:p>
          <a:endParaRPr lang="en-US"/>
        </a:p>
      </dgm:t>
    </dgm:pt>
    <dgm:pt modelId="{8BCEF5D5-53D5-4FA1-A8B9-48BBEFF29C62}" type="sibTrans" cxnId="{EB1528DD-0B08-40EA-9EBA-68D12C064077}">
      <dgm:prSet/>
      <dgm:spPr/>
      <dgm:t>
        <a:bodyPr/>
        <a:lstStyle/>
        <a:p>
          <a:endParaRPr lang="en-US"/>
        </a:p>
      </dgm:t>
    </dgm:pt>
    <dgm:pt modelId="{3AC272B0-F24F-47BC-A777-E831D554FAAA}" type="pres">
      <dgm:prSet presAssocID="{28ECB6F3-03A0-488E-BBFB-D967BB0853D2}" presName="compositeShape" presStyleCnt="0">
        <dgm:presLayoutVars>
          <dgm:dir/>
          <dgm:resizeHandles/>
        </dgm:presLayoutVars>
      </dgm:prSet>
      <dgm:spPr/>
    </dgm:pt>
    <dgm:pt modelId="{3F321876-4DB1-490C-8E0C-734F394265A9}" type="pres">
      <dgm:prSet presAssocID="{28ECB6F3-03A0-488E-BBFB-D967BB0853D2}" presName="pyramid" presStyleLbl="node1" presStyleIdx="0" presStyleCnt="1"/>
      <dgm:spPr/>
    </dgm:pt>
    <dgm:pt modelId="{70F9E333-1A95-45E1-9B65-C2DB6CE7BE2A}" type="pres">
      <dgm:prSet presAssocID="{28ECB6F3-03A0-488E-BBFB-D967BB0853D2}" presName="theList" presStyleCnt="0"/>
      <dgm:spPr/>
    </dgm:pt>
    <dgm:pt modelId="{F1FFD406-51CE-48D0-9C8A-708554A8CE5A}" type="pres">
      <dgm:prSet presAssocID="{3953A193-729A-44DF-80A6-ED152F1996B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A005-092C-44F8-82EC-2B98296D7C0A}" type="pres">
      <dgm:prSet presAssocID="{3953A193-729A-44DF-80A6-ED152F1996B5}" presName="aSpace" presStyleCnt="0"/>
      <dgm:spPr/>
    </dgm:pt>
    <dgm:pt modelId="{94494D17-EF83-4642-AD76-1D531281578D}" type="pres">
      <dgm:prSet presAssocID="{32E2E047-FF21-4952-A49B-D0B9EB97C00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1544-A985-4345-9BEC-06089EF071F8}" type="pres">
      <dgm:prSet presAssocID="{32E2E047-FF21-4952-A49B-D0B9EB97C008}" presName="aSpace" presStyleCnt="0"/>
      <dgm:spPr/>
    </dgm:pt>
    <dgm:pt modelId="{24DC82D4-B904-4F10-8278-32710A39F563}" type="pres">
      <dgm:prSet presAssocID="{5175E41A-6228-443D-AC5A-2AE5F6DCA34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2A650-6B68-49C1-816E-3592CF71FC88}" type="pres">
      <dgm:prSet presAssocID="{5175E41A-6228-443D-AC5A-2AE5F6DCA34B}" presName="aSpace" presStyleCnt="0"/>
      <dgm:spPr/>
    </dgm:pt>
  </dgm:ptLst>
  <dgm:cxnLst>
    <dgm:cxn modelId="{52129572-3BCD-455A-82F9-7A54590BBFF0}" type="presOf" srcId="{3953A193-729A-44DF-80A6-ED152F1996B5}" destId="{F1FFD406-51CE-48D0-9C8A-708554A8CE5A}" srcOrd="0" destOrd="0" presId="urn:microsoft.com/office/officeart/2005/8/layout/pyramid2"/>
    <dgm:cxn modelId="{2032E37D-5E3B-44B3-B3C9-6C75AAA01AC0}" type="presOf" srcId="{32E2E047-FF21-4952-A49B-D0B9EB97C008}" destId="{94494D17-EF83-4642-AD76-1D531281578D}" srcOrd="0" destOrd="0" presId="urn:microsoft.com/office/officeart/2005/8/layout/pyramid2"/>
    <dgm:cxn modelId="{580152AE-DDA7-486F-BBDB-9D3AA7A36E69}" srcId="{28ECB6F3-03A0-488E-BBFB-D967BB0853D2}" destId="{3953A193-729A-44DF-80A6-ED152F1996B5}" srcOrd="0" destOrd="0" parTransId="{3CE98422-C5A4-4D55-B3DF-8521A1C13E35}" sibTransId="{56995E31-D48B-44B2-BA32-DCBF04972797}"/>
    <dgm:cxn modelId="{5D786116-FBF2-425D-A8B8-89936EB3CB85}" srcId="{28ECB6F3-03A0-488E-BBFB-D967BB0853D2}" destId="{32E2E047-FF21-4952-A49B-D0B9EB97C008}" srcOrd="1" destOrd="0" parTransId="{0A807564-3499-4312-8D08-2E97FE7E8887}" sibTransId="{9D524036-7078-48F6-B38C-9FBE639790F9}"/>
    <dgm:cxn modelId="{B0F6ABE1-55EE-4DF0-991E-E1BAFDE32614}" type="presOf" srcId="{28ECB6F3-03A0-488E-BBFB-D967BB0853D2}" destId="{3AC272B0-F24F-47BC-A777-E831D554FAAA}" srcOrd="0" destOrd="0" presId="urn:microsoft.com/office/officeart/2005/8/layout/pyramid2"/>
    <dgm:cxn modelId="{6CC3A99D-9571-4254-81A3-EC6A3700CBA4}" type="presOf" srcId="{5175E41A-6228-443D-AC5A-2AE5F6DCA34B}" destId="{24DC82D4-B904-4F10-8278-32710A39F563}" srcOrd="0" destOrd="0" presId="urn:microsoft.com/office/officeart/2005/8/layout/pyramid2"/>
    <dgm:cxn modelId="{EB1528DD-0B08-40EA-9EBA-68D12C064077}" srcId="{28ECB6F3-03A0-488E-BBFB-D967BB0853D2}" destId="{5175E41A-6228-443D-AC5A-2AE5F6DCA34B}" srcOrd="2" destOrd="0" parTransId="{7CE91321-95E5-4557-9B79-63D54B14B70E}" sibTransId="{8BCEF5D5-53D5-4FA1-A8B9-48BBEFF29C62}"/>
    <dgm:cxn modelId="{A114927E-C1D1-40C6-83E4-8337EA6D967F}" type="presParOf" srcId="{3AC272B0-F24F-47BC-A777-E831D554FAAA}" destId="{3F321876-4DB1-490C-8E0C-734F394265A9}" srcOrd="0" destOrd="0" presId="urn:microsoft.com/office/officeart/2005/8/layout/pyramid2"/>
    <dgm:cxn modelId="{B296945F-28B2-468F-84E0-2A3F8943D8AF}" type="presParOf" srcId="{3AC272B0-F24F-47BC-A777-E831D554FAAA}" destId="{70F9E333-1A95-45E1-9B65-C2DB6CE7BE2A}" srcOrd="1" destOrd="0" presId="urn:microsoft.com/office/officeart/2005/8/layout/pyramid2"/>
    <dgm:cxn modelId="{CC5E9609-702B-439B-94FB-9E32DBE5F4C7}" type="presParOf" srcId="{70F9E333-1A95-45E1-9B65-C2DB6CE7BE2A}" destId="{F1FFD406-51CE-48D0-9C8A-708554A8CE5A}" srcOrd="0" destOrd="0" presId="urn:microsoft.com/office/officeart/2005/8/layout/pyramid2"/>
    <dgm:cxn modelId="{77CAA88F-45E8-482C-843D-8863C598C9EE}" type="presParOf" srcId="{70F9E333-1A95-45E1-9B65-C2DB6CE7BE2A}" destId="{1FC4A005-092C-44F8-82EC-2B98296D7C0A}" srcOrd="1" destOrd="0" presId="urn:microsoft.com/office/officeart/2005/8/layout/pyramid2"/>
    <dgm:cxn modelId="{4DB85971-152E-403A-B180-27E6987AF6F2}" type="presParOf" srcId="{70F9E333-1A95-45E1-9B65-C2DB6CE7BE2A}" destId="{94494D17-EF83-4642-AD76-1D531281578D}" srcOrd="2" destOrd="0" presId="urn:microsoft.com/office/officeart/2005/8/layout/pyramid2"/>
    <dgm:cxn modelId="{78728475-0C32-4753-9F2A-27D838427B48}" type="presParOf" srcId="{70F9E333-1A95-45E1-9B65-C2DB6CE7BE2A}" destId="{22771544-A985-4345-9BEC-06089EF071F8}" srcOrd="3" destOrd="0" presId="urn:microsoft.com/office/officeart/2005/8/layout/pyramid2"/>
    <dgm:cxn modelId="{3D0A086F-51EC-4D9F-9ACE-F954C2482222}" type="presParOf" srcId="{70F9E333-1A95-45E1-9B65-C2DB6CE7BE2A}" destId="{24DC82D4-B904-4F10-8278-32710A39F563}" srcOrd="4" destOrd="0" presId="urn:microsoft.com/office/officeart/2005/8/layout/pyramid2"/>
    <dgm:cxn modelId="{24C3A6BF-61FF-481D-9E9A-E1C354FBD591}" type="presParOf" srcId="{70F9E333-1A95-45E1-9B65-C2DB6CE7BE2A}" destId="{4F82A650-6B68-49C1-816E-3592CF71FC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5E583A-E183-49EC-B37A-E5A4B88E41D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57D3415-C733-49D0-BB9A-A9652EB01B8E}">
      <dgm:prSet phldrT="[Text]"/>
      <dgm:spPr/>
      <dgm:t>
        <a:bodyPr/>
        <a:lstStyle/>
        <a:p>
          <a:r>
            <a:rPr lang="en-US" dirty="0" smtClean="0"/>
            <a:t>Courses	</a:t>
          </a:r>
          <a:endParaRPr lang="en-US" dirty="0"/>
        </a:p>
      </dgm:t>
    </dgm:pt>
    <dgm:pt modelId="{CFE2F7CD-9A4E-47CE-AB79-B4CD0F769C5C}" type="parTrans" cxnId="{90085E50-A206-47BF-B9E3-598F7286F93D}">
      <dgm:prSet/>
      <dgm:spPr/>
      <dgm:t>
        <a:bodyPr/>
        <a:lstStyle/>
        <a:p>
          <a:endParaRPr lang="en-US"/>
        </a:p>
      </dgm:t>
    </dgm:pt>
    <dgm:pt modelId="{A288D933-46DC-49E6-9097-E18E450B7F90}" type="sibTrans" cxnId="{90085E50-A206-47BF-B9E3-598F7286F93D}">
      <dgm:prSet/>
      <dgm:spPr/>
      <dgm:t>
        <a:bodyPr/>
        <a:lstStyle/>
        <a:p>
          <a:endParaRPr lang="en-US"/>
        </a:p>
      </dgm:t>
    </dgm:pt>
    <dgm:pt modelId="{824B5868-64C6-4EDD-9553-9010132A2872}">
      <dgm:prSet phldrT="[Text]"/>
      <dgm:spPr/>
      <dgm:t>
        <a:bodyPr/>
        <a:lstStyle/>
        <a:p>
          <a:r>
            <a:rPr lang="en-US" dirty="0" smtClean="0"/>
            <a:t>Programs</a:t>
          </a:r>
          <a:endParaRPr lang="en-US" dirty="0"/>
        </a:p>
      </dgm:t>
    </dgm:pt>
    <dgm:pt modelId="{CE25C040-D024-4CD7-984D-CE0BDE2D1A59}" type="sibTrans" cxnId="{922A75B9-B7DA-42CF-843E-C985B6C7ECF1}">
      <dgm:prSet/>
      <dgm:spPr/>
      <dgm:t>
        <a:bodyPr/>
        <a:lstStyle/>
        <a:p>
          <a:endParaRPr lang="en-US"/>
        </a:p>
      </dgm:t>
    </dgm:pt>
    <dgm:pt modelId="{B3C40017-85C3-46D5-AF69-CBF83F944EAB}" type="parTrans" cxnId="{922A75B9-B7DA-42CF-843E-C985B6C7ECF1}">
      <dgm:prSet/>
      <dgm:spPr/>
      <dgm:t>
        <a:bodyPr/>
        <a:lstStyle/>
        <a:p>
          <a:endParaRPr lang="en-US"/>
        </a:p>
      </dgm:t>
    </dgm:pt>
    <dgm:pt modelId="{9A4FB7A9-9AD8-4FBD-8AE7-ABEDFFDB6B0B}" type="pres">
      <dgm:prSet presAssocID="{AD5E583A-E183-49EC-B37A-E5A4B88E41D4}" presName="Name0" presStyleCnt="0">
        <dgm:presLayoutVars>
          <dgm:dir/>
          <dgm:resizeHandles val="exact"/>
        </dgm:presLayoutVars>
      </dgm:prSet>
      <dgm:spPr/>
    </dgm:pt>
    <dgm:pt modelId="{AC4C0103-31D3-4C3C-A48E-C300560A2FEC}" type="pres">
      <dgm:prSet presAssocID="{AD5E583A-E183-49EC-B37A-E5A4B88E41D4}" presName="fgShape" presStyleLbl="fgShp" presStyleIdx="0" presStyleCnt="1" custScaleX="98631" custScaleY="201391"/>
      <dgm:spPr/>
    </dgm:pt>
    <dgm:pt modelId="{4333CF36-7463-4305-AD72-A18A9A766261}" type="pres">
      <dgm:prSet presAssocID="{AD5E583A-E183-49EC-B37A-E5A4B88E41D4}" presName="linComp" presStyleCnt="0"/>
      <dgm:spPr/>
    </dgm:pt>
    <dgm:pt modelId="{B4A26245-4CC1-424B-B95A-1CA98A301073}" type="pres">
      <dgm:prSet presAssocID="{357D3415-C733-49D0-BB9A-A9652EB01B8E}" presName="compNode" presStyleCnt="0"/>
      <dgm:spPr/>
    </dgm:pt>
    <dgm:pt modelId="{92F8659B-5A6F-4602-B82E-F673D210CFC8}" type="pres">
      <dgm:prSet presAssocID="{357D3415-C733-49D0-BB9A-A9652EB01B8E}" presName="bkgdShape" presStyleLbl="node1" presStyleIdx="0" presStyleCnt="2"/>
      <dgm:spPr/>
      <dgm:t>
        <a:bodyPr/>
        <a:lstStyle/>
        <a:p>
          <a:endParaRPr lang="en-US"/>
        </a:p>
      </dgm:t>
    </dgm:pt>
    <dgm:pt modelId="{FC422D4E-81F5-4591-8F8C-FF0D9C7C3CB6}" type="pres">
      <dgm:prSet presAssocID="{357D3415-C733-49D0-BB9A-A9652EB01B8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A4218-D54A-4EC8-87AA-774B5147E916}" type="pres">
      <dgm:prSet presAssocID="{357D3415-C733-49D0-BB9A-A9652EB01B8E}" presName="invisiNode" presStyleLbl="node1" presStyleIdx="0" presStyleCnt="2"/>
      <dgm:spPr/>
    </dgm:pt>
    <dgm:pt modelId="{CB7B695D-1D4C-47C4-A91E-446DAC648847}" type="pres">
      <dgm:prSet presAssocID="{357D3415-C733-49D0-BB9A-A9652EB01B8E}" presName="imagNode" presStyleLbl="fgImgPlace1" presStyleIdx="0" presStyleCnt="2"/>
      <dgm:spPr/>
    </dgm:pt>
    <dgm:pt modelId="{8515DD2F-A747-4024-88B1-11D9FBCFDBFF}" type="pres">
      <dgm:prSet presAssocID="{A288D933-46DC-49E6-9097-E18E450B7F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C40B7D-07B0-41C3-A35B-D222CDE25623}" type="pres">
      <dgm:prSet presAssocID="{824B5868-64C6-4EDD-9553-9010132A2872}" presName="compNode" presStyleCnt="0"/>
      <dgm:spPr/>
    </dgm:pt>
    <dgm:pt modelId="{0E54ECDD-FBC0-458C-8EB6-15F2E23C46C8}" type="pres">
      <dgm:prSet presAssocID="{824B5868-64C6-4EDD-9553-9010132A2872}" presName="bkgdShape" presStyleLbl="node1" presStyleIdx="1" presStyleCnt="2"/>
      <dgm:spPr/>
      <dgm:t>
        <a:bodyPr/>
        <a:lstStyle/>
        <a:p>
          <a:endParaRPr lang="en-US"/>
        </a:p>
      </dgm:t>
    </dgm:pt>
    <dgm:pt modelId="{A1A30CF5-5078-44E2-B21A-2B1B175A5F03}" type="pres">
      <dgm:prSet presAssocID="{824B5868-64C6-4EDD-9553-9010132A2872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DBD24-8BF0-45D2-A431-10D2660BD4DD}" type="pres">
      <dgm:prSet presAssocID="{824B5868-64C6-4EDD-9553-9010132A2872}" presName="invisiNode" presStyleLbl="node1" presStyleIdx="1" presStyleCnt="2"/>
      <dgm:spPr/>
    </dgm:pt>
    <dgm:pt modelId="{13586375-5B11-497D-88F2-4A299747BEAB}" type="pres">
      <dgm:prSet presAssocID="{824B5868-64C6-4EDD-9553-9010132A2872}" presName="imagNode" presStyleLbl="fgImgPlace1" presStyleIdx="1" presStyleCnt="2"/>
      <dgm:spPr/>
    </dgm:pt>
  </dgm:ptLst>
  <dgm:cxnLst>
    <dgm:cxn modelId="{467A9AEC-6C29-459F-988C-C4E5ACA91B2F}" type="presOf" srcId="{AD5E583A-E183-49EC-B37A-E5A4B88E41D4}" destId="{9A4FB7A9-9AD8-4FBD-8AE7-ABEDFFDB6B0B}" srcOrd="0" destOrd="0" presId="urn:microsoft.com/office/officeart/2005/8/layout/hList7"/>
    <dgm:cxn modelId="{922A75B9-B7DA-42CF-843E-C985B6C7ECF1}" srcId="{AD5E583A-E183-49EC-B37A-E5A4B88E41D4}" destId="{824B5868-64C6-4EDD-9553-9010132A2872}" srcOrd="1" destOrd="0" parTransId="{B3C40017-85C3-46D5-AF69-CBF83F944EAB}" sibTransId="{CE25C040-D024-4CD7-984D-CE0BDE2D1A59}"/>
    <dgm:cxn modelId="{A97C5D70-25ED-4149-92FB-3BF1737CBEEB}" type="presOf" srcId="{357D3415-C733-49D0-BB9A-A9652EB01B8E}" destId="{92F8659B-5A6F-4602-B82E-F673D210CFC8}" srcOrd="0" destOrd="0" presId="urn:microsoft.com/office/officeart/2005/8/layout/hList7"/>
    <dgm:cxn modelId="{3B378687-09A2-4403-8C1C-2366566E7AA1}" type="presOf" srcId="{824B5868-64C6-4EDD-9553-9010132A2872}" destId="{A1A30CF5-5078-44E2-B21A-2B1B175A5F03}" srcOrd="1" destOrd="0" presId="urn:microsoft.com/office/officeart/2005/8/layout/hList7"/>
    <dgm:cxn modelId="{EC52D417-D947-48F4-A5B6-307E51DA3F20}" type="presOf" srcId="{824B5868-64C6-4EDD-9553-9010132A2872}" destId="{0E54ECDD-FBC0-458C-8EB6-15F2E23C46C8}" srcOrd="0" destOrd="0" presId="urn:microsoft.com/office/officeart/2005/8/layout/hList7"/>
    <dgm:cxn modelId="{90085E50-A206-47BF-B9E3-598F7286F93D}" srcId="{AD5E583A-E183-49EC-B37A-E5A4B88E41D4}" destId="{357D3415-C733-49D0-BB9A-A9652EB01B8E}" srcOrd="0" destOrd="0" parTransId="{CFE2F7CD-9A4E-47CE-AB79-B4CD0F769C5C}" sibTransId="{A288D933-46DC-49E6-9097-E18E450B7F90}"/>
    <dgm:cxn modelId="{47F228B0-48DF-4995-90D1-B61A0F26510B}" type="presOf" srcId="{357D3415-C733-49D0-BB9A-A9652EB01B8E}" destId="{FC422D4E-81F5-4591-8F8C-FF0D9C7C3CB6}" srcOrd="1" destOrd="0" presId="urn:microsoft.com/office/officeart/2005/8/layout/hList7"/>
    <dgm:cxn modelId="{C21EC7BD-90B9-4224-AC98-DCC026CAAC05}" type="presOf" srcId="{A288D933-46DC-49E6-9097-E18E450B7F90}" destId="{8515DD2F-A747-4024-88B1-11D9FBCFDBFF}" srcOrd="0" destOrd="0" presId="urn:microsoft.com/office/officeart/2005/8/layout/hList7"/>
    <dgm:cxn modelId="{EA6E2F33-526A-4C74-9327-86902DADFD3E}" type="presParOf" srcId="{9A4FB7A9-9AD8-4FBD-8AE7-ABEDFFDB6B0B}" destId="{AC4C0103-31D3-4C3C-A48E-C300560A2FEC}" srcOrd="0" destOrd="0" presId="urn:microsoft.com/office/officeart/2005/8/layout/hList7"/>
    <dgm:cxn modelId="{7D536F41-4D42-4263-862C-205FCD1D323B}" type="presParOf" srcId="{9A4FB7A9-9AD8-4FBD-8AE7-ABEDFFDB6B0B}" destId="{4333CF36-7463-4305-AD72-A18A9A766261}" srcOrd="1" destOrd="0" presId="urn:microsoft.com/office/officeart/2005/8/layout/hList7"/>
    <dgm:cxn modelId="{68F859D6-CD6A-4017-B183-B2A265A9486E}" type="presParOf" srcId="{4333CF36-7463-4305-AD72-A18A9A766261}" destId="{B4A26245-4CC1-424B-B95A-1CA98A301073}" srcOrd="0" destOrd="0" presId="urn:microsoft.com/office/officeart/2005/8/layout/hList7"/>
    <dgm:cxn modelId="{502E8407-1667-4EA6-91AD-BB07CDE27870}" type="presParOf" srcId="{B4A26245-4CC1-424B-B95A-1CA98A301073}" destId="{92F8659B-5A6F-4602-B82E-F673D210CFC8}" srcOrd="0" destOrd="0" presId="urn:microsoft.com/office/officeart/2005/8/layout/hList7"/>
    <dgm:cxn modelId="{31F38334-24E3-4321-98AB-42A099F0024D}" type="presParOf" srcId="{B4A26245-4CC1-424B-B95A-1CA98A301073}" destId="{FC422D4E-81F5-4591-8F8C-FF0D9C7C3CB6}" srcOrd="1" destOrd="0" presId="urn:microsoft.com/office/officeart/2005/8/layout/hList7"/>
    <dgm:cxn modelId="{D49103F8-BC5F-4482-8FB6-9B7AA5ACC516}" type="presParOf" srcId="{B4A26245-4CC1-424B-B95A-1CA98A301073}" destId="{2D3A4218-D54A-4EC8-87AA-774B5147E916}" srcOrd="2" destOrd="0" presId="urn:microsoft.com/office/officeart/2005/8/layout/hList7"/>
    <dgm:cxn modelId="{F1415AD0-CC30-487E-B488-E271EC79E11E}" type="presParOf" srcId="{B4A26245-4CC1-424B-B95A-1CA98A301073}" destId="{CB7B695D-1D4C-47C4-A91E-446DAC648847}" srcOrd="3" destOrd="0" presId="urn:microsoft.com/office/officeart/2005/8/layout/hList7"/>
    <dgm:cxn modelId="{6130FF2B-98A4-408C-95DA-3BA757E137FC}" type="presParOf" srcId="{4333CF36-7463-4305-AD72-A18A9A766261}" destId="{8515DD2F-A747-4024-88B1-11D9FBCFDBFF}" srcOrd="1" destOrd="0" presId="urn:microsoft.com/office/officeart/2005/8/layout/hList7"/>
    <dgm:cxn modelId="{F567404B-DFC3-4E6C-AC1F-24919AE9C680}" type="presParOf" srcId="{4333CF36-7463-4305-AD72-A18A9A766261}" destId="{F4C40B7D-07B0-41C3-A35B-D222CDE25623}" srcOrd="2" destOrd="0" presId="urn:microsoft.com/office/officeart/2005/8/layout/hList7"/>
    <dgm:cxn modelId="{DE1DBD35-DBC7-4B80-81D9-10CF7E6E92F7}" type="presParOf" srcId="{F4C40B7D-07B0-41C3-A35B-D222CDE25623}" destId="{0E54ECDD-FBC0-458C-8EB6-15F2E23C46C8}" srcOrd="0" destOrd="0" presId="urn:microsoft.com/office/officeart/2005/8/layout/hList7"/>
    <dgm:cxn modelId="{3C0B7B6D-281A-4E3D-B22A-CD98B6663383}" type="presParOf" srcId="{F4C40B7D-07B0-41C3-A35B-D222CDE25623}" destId="{A1A30CF5-5078-44E2-B21A-2B1B175A5F03}" srcOrd="1" destOrd="0" presId="urn:microsoft.com/office/officeart/2005/8/layout/hList7"/>
    <dgm:cxn modelId="{BA4391F4-BA9B-4DD1-8424-9A90641286F7}" type="presParOf" srcId="{F4C40B7D-07B0-41C3-A35B-D222CDE25623}" destId="{C9ADBD24-8BF0-45D2-A431-10D2660BD4DD}" srcOrd="2" destOrd="0" presId="urn:microsoft.com/office/officeart/2005/8/layout/hList7"/>
    <dgm:cxn modelId="{28A2D0D9-B6DA-441B-A2C2-6493DCC25F79}" type="presParOf" srcId="{F4C40B7D-07B0-41C3-A35B-D222CDE25623}" destId="{13586375-5B11-497D-88F2-4A299747BE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AF4D7-75CB-416C-8D21-72318985F984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012F-74A1-45EE-9947-B3AA5CB77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Strengths,</a:t>
            </a:r>
            <a:r>
              <a:rPr lang="en-US" baseline="0" dirty="0" smtClean="0"/>
              <a:t> Weaknesses, Opportunities and Threats: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Continuous Process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Symbol"/>
              <a:buChar char=""/>
            </a:pPr>
            <a:r>
              <a:rPr lang="en-US" dirty="0">
                <a:latin typeface="Arial"/>
                <a:ea typeface="Calibri"/>
                <a:cs typeface="Times New Roman"/>
              </a:rPr>
              <a:t>For cooperative work experience, units are awarded based on student on-the-job training hours, for example 75 paid hours or 60 unpaid hours equals 1 semester unit.</a:t>
            </a:r>
            <a:endParaRPr lang="en-US" sz="1100" dirty="0">
              <a:ea typeface="Calibri"/>
              <a:cs typeface="Times New Roman"/>
            </a:endParaRPr>
          </a:p>
          <a:p>
            <a:pPr marL="349415" indent="-349415">
              <a:buFont typeface="Symbol"/>
              <a:buChar char=""/>
            </a:pPr>
            <a:r>
              <a:rPr lang="en-US" dirty="0">
                <a:latin typeface="Arial"/>
                <a:ea typeface="Calibri"/>
                <a:cs typeface="Times New Roman"/>
              </a:rPr>
              <a:t>Units are awarded for on-the-job training hours and not for lecture.</a:t>
            </a:r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Calibri"/>
                <a:cs typeface="Times New Roman"/>
              </a:rPr>
              <a:t>The relationship between top code and Sam priority code:</a:t>
            </a:r>
            <a:endParaRPr lang="en-US" sz="1100" dirty="0">
              <a:ea typeface="Calibri"/>
              <a:cs typeface="Times New Roman"/>
            </a:endParaRPr>
          </a:p>
          <a:p>
            <a:pPr marL="349415" indent="-349415">
              <a:buFont typeface="Symbol"/>
              <a:buChar char=""/>
            </a:pPr>
            <a:r>
              <a:rPr lang="en-US" dirty="0">
                <a:latin typeface="Arial"/>
                <a:ea typeface="Calibri"/>
                <a:cs typeface="Times New Roman"/>
              </a:rPr>
              <a:t>If you select a CTE top code, then the Sam priority code should be A - D.</a:t>
            </a:r>
            <a:endParaRPr lang="en-US" sz="1100" dirty="0">
              <a:ea typeface="Calibri"/>
              <a:cs typeface="Times New Roman"/>
            </a:endParaRPr>
          </a:p>
          <a:p>
            <a:pPr marL="349415" indent="-349415">
              <a:buFont typeface="Symbol"/>
              <a:buChar char=""/>
            </a:pPr>
            <a:r>
              <a:rPr lang="en-US" dirty="0">
                <a:latin typeface="Arial"/>
                <a:ea typeface="Calibri"/>
                <a:cs typeface="Times New Roman"/>
              </a:rPr>
              <a:t>If it's not a CTE top code, the only option is E.</a:t>
            </a:r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Define a Certificate of Achievement and the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Most</a:t>
            </a:r>
            <a:r>
              <a:rPr lang="en-US" altLang="en-US" baseline="0" dirty="0" smtClean="0"/>
              <a:t> often CTE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Job attainment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Add statistics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4C4E-2141-4E1A-91C0-E82363FFC4E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12F-74A1-45EE-9947-B3AA5CB77F4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Strengths,</a:t>
            </a:r>
            <a:r>
              <a:rPr lang="en-US" baseline="0" dirty="0" smtClean="0"/>
              <a:t> Weaknesses, Opportunities and Threats: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Continuous Process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Strengths,</a:t>
            </a:r>
            <a:r>
              <a:rPr lang="en-US" baseline="0" dirty="0" smtClean="0"/>
              <a:t> Weaknesses, Opportunities and Threats: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Continuous Process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A current ASSIST report (as identified on the TMC Template) is required for courses entered on the TMC Template where </a:t>
            </a:r>
            <a:r>
              <a:rPr lang="en-US" i="1" u="sng" dirty="0"/>
              <a:t>no</a:t>
            </a:r>
            <a:r>
              <a:rPr lang="en-US" dirty="0"/>
              <a:t> </a:t>
            </a:r>
            <a:r>
              <a:rPr lang="en-US" b="1" dirty="0"/>
              <a:t>C-ID Descriptor </a:t>
            </a:r>
            <a:r>
              <a:rPr lang="en-US" dirty="0"/>
              <a:t>is indicated.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The required ASSIST report (AAM, BCT or GECC) is indicated on the TMC template in the C-ID Descriptor column.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No substitute documentation is accepted for ASSIST reports.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No other ASSIST report is accepted.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574B1-9468-4233-848C-D57F409374F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48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E2E6F-5604-4890-A4A7-31AAE96C6E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E96D-0D70-4057-8BF2-57A05301F14E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0DE-7944-4EF9-AF82-A2146A88EE15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2D1C-79AE-4C6B-A8C7-8CEFF30139D7}" type="datetime1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A754-5039-7F45-AA14-33156B2C637A}" type="datetimeFigureOut">
              <a:rPr lang="en-US" smtClean="0"/>
              <a:t>10/24/16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DA1-0D35-7447-9D1D-F79485E53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A754-5039-7F45-AA14-33156B2C637A}" type="datetimeFigureOut">
              <a:rPr lang="en-US" smtClean="0"/>
              <a:t>10/24/16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DA1-0D35-7447-9D1D-F79485E536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066B-EE14-475D-BBC7-6FB1187BDDF8}" type="datetime1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source=images&amp;cd=&amp;cad=rja&amp;uact=8&amp;ved=0ahUKEwjh5eL22-LPAhVirVQKHZpMC40QjRwIBw&amp;url=http://globe-views.com/dreams/box.html&amp;psig=AFQjCNGDHTmuiHF7C2jc6SlJfp8atxVUvQ&amp;ust=1476823909088739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uact=8&amp;ved=0ahUKEwj3nKn8refPAhVkrlQKHT6IASQQjRwIBw&amp;url=http://www.njsrc.org/aarc-education-programs&amp;psig=AFQjCNHSK-I5Ph9gJj2bn7isuN_CbUV4DA&amp;ust=1476983365809606" TargetMode="Externa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nimated+questions+clip+art&amp;view=detailv2&amp;&amp;id=9AED837BF97B7E6D91A27D1FA366ACAD24EAD0B8&amp;selectedIndex=133&amp;ccid=1UI/fQAm&amp;simid=608004956133592554&amp;thid=OIP.Md5423f7d0026f8f3ff9b8ca689673d08o0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jescajeda@cccco.edu" TargetMode="External"/><Relationship Id="rId4" Type="http://schemas.openxmlformats.org/officeDocument/2006/relationships/hyperlink" Target="mailto:rarambula@cccco.edu" TargetMode="External"/><Relationship Id="rId5" Type="http://schemas.openxmlformats.org/officeDocument/2006/relationships/hyperlink" Target="mailto:ngriffin@cccco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889000"/>
            <a:ext cx="7772400" cy="29781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AC760D"/>
                </a:solidFill>
              </a:rPr>
              <a:t>Curriculum Overview</a:t>
            </a:r>
            <a:r>
              <a:rPr lang="en-US" sz="2700" i="1" dirty="0">
                <a:solidFill>
                  <a:srgbClr val="062153"/>
                </a:solidFill>
                <a:cs typeface="Times New Roman" pitchFamily="18" charset="0"/>
              </a:rPr>
              <a:t/>
            </a:r>
            <a:br>
              <a:rPr lang="en-US" sz="2700" i="1" dirty="0">
                <a:solidFill>
                  <a:srgbClr val="062153"/>
                </a:solidFill>
                <a:cs typeface="Times New Roman" pitchFamily="18" charset="0"/>
              </a:rPr>
            </a:br>
            <a:endParaRPr lang="en-US" sz="2700" b="1" dirty="0">
              <a:solidFill>
                <a:srgbClr val="062153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7300" y="31242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b="1" dirty="0">
                <a:solidFill>
                  <a:srgbClr val="062153"/>
                </a:solidFill>
              </a:rPr>
              <a:t>Raul </a:t>
            </a:r>
            <a:r>
              <a:rPr lang="en-US" sz="2800" b="1" dirty="0" err="1">
                <a:solidFill>
                  <a:srgbClr val="062153"/>
                </a:solidFill>
              </a:rPr>
              <a:t>Arambula</a:t>
            </a:r>
            <a:endParaRPr lang="en-US" sz="2800" b="1" dirty="0">
              <a:solidFill>
                <a:srgbClr val="062153"/>
              </a:solidFill>
            </a:endParaRPr>
          </a:p>
          <a:p>
            <a:pPr lvl="0"/>
            <a:r>
              <a:rPr lang="en-US" sz="2800" b="1" dirty="0">
                <a:solidFill>
                  <a:srgbClr val="062153"/>
                </a:solidFill>
              </a:rPr>
              <a:t>Jackie Escajeda</a:t>
            </a:r>
          </a:p>
          <a:p>
            <a:pPr lvl="0"/>
            <a:r>
              <a:rPr lang="en-US" sz="2800" b="1" dirty="0">
                <a:solidFill>
                  <a:srgbClr val="062153"/>
                </a:solidFill>
              </a:rPr>
              <a:t>Njeri Griffin</a:t>
            </a:r>
          </a:p>
          <a:p>
            <a:pPr lvl="0"/>
            <a:r>
              <a:rPr lang="en-US" sz="2800" dirty="0">
                <a:solidFill>
                  <a:srgbClr val="062153"/>
                </a:solidFill>
              </a:rPr>
              <a:t>Academic Affairs Division</a:t>
            </a:r>
          </a:p>
          <a:p>
            <a:pPr lvl="0"/>
            <a:r>
              <a:rPr lang="en-US" sz="2800" dirty="0">
                <a:solidFill>
                  <a:srgbClr val="062153"/>
                </a:solidFill>
              </a:rPr>
              <a:t>Chancellor’s Office</a:t>
            </a:r>
          </a:p>
        </p:txBody>
      </p:sp>
    </p:spTree>
    <p:extLst>
      <p:ext uri="{BB962C8B-B14F-4D97-AF65-F5344CB8AC3E}">
        <p14:creationId xmlns:p14="http://schemas.microsoft.com/office/powerpoint/2010/main" val="14630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500" y="1078131"/>
            <a:ext cx="749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Review CB </a:t>
            </a:r>
            <a:r>
              <a:rPr lang="en-US" sz="3000" dirty="0"/>
              <a:t>fields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000" dirty="0"/>
              <a:t>Credit Status – CB04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000" dirty="0"/>
              <a:t>Course Title – CB02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000" dirty="0"/>
              <a:t>TOP Code – CB03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000" dirty="0"/>
              <a:t>Sam Code – CB09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000" dirty="0"/>
              <a:t>Unit fields – CB06 &amp; CB07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Ensure the completeness of the </a:t>
            </a:r>
            <a:r>
              <a:rPr lang="en-US" sz="3000" dirty="0"/>
              <a:t>COR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Verify hours and units</a:t>
            </a: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2100" y="20319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62153"/>
                </a:solidFill>
                <a:latin typeface="+mj-lt"/>
              </a:rPr>
              <a:t>Course Review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80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500" y="2005231"/>
            <a:ext cx="749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Incomplete proposal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Units to Hours calculations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Cooperative Work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CB03 (TOP Code) - CB09 (Sam Priority Code) </a:t>
            </a:r>
            <a:r>
              <a:rPr lang="en-US" sz="3000" dirty="0" smtClean="0"/>
              <a:t>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Repeatable/Repeatability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445985"/>
            <a:ext cx="657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69410"/>
                </a:solidFill>
              </a:rPr>
              <a:t>Common Revision Requests: </a:t>
            </a:r>
            <a:r>
              <a:rPr lang="en-US" sz="3600" b="1" dirty="0">
                <a:solidFill>
                  <a:srgbClr val="062153"/>
                </a:solidFill>
              </a:rPr>
              <a:t>Courses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3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499" y="1433731"/>
            <a:ext cx="819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/>
              <a:t>Units of Credit = </a:t>
            </a:r>
            <a:endParaRPr lang="en-US" altLang="en-US" sz="3200" b="1" dirty="0" smtClean="0"/>
          </a:p>
          <a:p>
            <a:endParaRPr lang="en-US" altLang="en-US" sz="3200" b="1" dirty="0"/>
          </a:p>
          <a:p>
            <a:pPr algn="ctr"/>
            <a:r>
              <a:rPr lang="en-US" altLang="en-US" sz="3200" u="sng" dirty="0"/>
              <a:t>[Total Contact Hours + Outside-of-class Hours]</a:t>
            </a:r>
            <a:br>
              <a:rPr lang="en-US" altLang="en-US" sz="3200" u="sng" dirty="0"/>
            </a:br>
            <a:r>
              <a:rPr lang="en-US" altLang="en-US" sz="3200" dirty="0"/>
              <a:t>Hours-per-unit Divisor</a:t>
            </a:r>
            <a:r>
              <a:rPr lang="en-US" altLang="en-US" sz="3200" dirty="0" smtClean="0"/>
              <a:t>*</a:t>
            </a:r>
          </a:p>
          <a:p>
            <a:pPr algn="ctr"/>
            <a:endParaRPr lang="en-US" altLang="en-US" sz="3200" dirty="0"/>
          </a:p>
          <a:p>
            <a:r>
              <a:rPr lang="en-US" altLang="en-US" sz="3200" dirty="0"/>
              <a:t>*Value used by the college to define the number of hours to award each unit of credit (minimum of 48 or maximum of 54)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217385"/>
            <a:ext cx="65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62153"/>
                </a:solidFill>
              </a:rPr>
              <a:t>Credit Hour: Standard Formula</a:t>
            </a:r>
            <a:endParaRPr lang="en-US" sz="3200" b="1" dirty="0">
              <a:solidFill>
                <a:srgbClr val="06215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98" y="217385"/>
            <a:ext cx="1164167" cy="17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4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2 at 10.3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770"/>
            <a:ext cx="9144000" cy="1174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499" y="1433731"/>
            <a:ext cx="819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217385"/>
            <a:ext cx="657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62153"/>
                </a:solidFill>
              </a:rPr>
              <a:t>Credit Hour Standard Practices: </a:t>
            </a:r>
            <a:br>
              <a:rPr lang="en-US" altLang="en-US" sz="3200" b="1" dirty="0">
                <a:solidFill>
                  <a:srgbClr val="062153"/>
                </a:solidFill>
              </a:rPr>
            </a:br>
            <a:r>
              <a:rPr lang="en-US" altLang="en-US" sz="3200" b="1" dirty="0">
                <a:solidFill>
                  <a:srgbClr val="062153"/>
                </a:solidFill>
              </a:rPr>
              <a:t>In-class to </a:t>
            </a:r>
            <a:r>
              <a:rPr lang="en-US" altLang="en-US" sz="3200" b="1" dirty="0" smtClean="0">
                <a:solidFill>
                  <a:srgbClr val="062153"/>
                </a:solidFill>
              </a:rPr>
              <a:t>Outside-of-Class Ratios</a:t>
            </a:r>
            <a:endParaRPr lang="en-US" sz="3200" b="1" dirty="0">
              <a:solidFill>
                <a:srgbClr val="06215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678492"/>
            <a:ext cx="8199967" cy="336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2 at 10.3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770"/>
            <a:ext cx="9144000" cy="1174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217385"/>
            <a:ext cx="65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62153"/>
                </a:solidFill>
              </a:rPr>
              <a:t>Hours and Units</a:t>
            </a:r>
            <a:endParaRPr lang="en-US" sz="3200" b="1" dirty="0">
              <a:solidFill>
                <a:srgbClr val="062153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899" y="1574800"/>
            <a:ext cx="7885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/>
              <a:t>36</a:t>
            </a:r>
            <a:r>
              <a:rPr lang="en-US" sz="3200" dirty="0"/>
              <a:t> Lecture</a:t>
            </a:r>
          </a:p>
          <a:p>
            <a:pPr>
              <a:defRPr/>
            </a:pPr>
            <a:r>
              <a:rPr lang="en-US" sz="3200" b="1" dirty="0"/>
              <a:t>72</a:t>
            </a:r>
            <a:r>
              <a:rPr lang="en-US" sz="3200" dirty="0"/>
              <a:t> Lab</a:t>
            </a:r>
          </a:p>
          <a:p>
            <a:pPr>
              <a:defRPr/>
            </a:pPr>
            <a:r>
              <a:rPr lang="en-US" sz="3200" b="1" u="sng" dirty="0"/>
              <a:t>72</a:t>
            </a:r>
            <a:r>
              <a:rPr lang="en-US" sz="3200" u="sng" dirty="0"/>
              <a:t> Outside-of-class hours (36x2)</a:t>
            </a:r>
          </a:p>
          <a:p>
            <a:pPr>
              <a:defRPr/>
            </a:pPr>
            <a:r>
              <a:rPr lang="en-US" sz="3200" dirty="0"/>
              <a:t>=</a:t>
            </a:r>
            <a:r>
              <a:rPr lang="en-US" sz="3200" b="1" dirty="0"/>
              <a:t>180</a:t>
            </a:r>
            <a:r>
              <a:rPr lang="en-US" sz="3200" dirty="0"/>
              <a:t> total student learning hours </a:t>
            </a:r>
          </a:p>
          <a:p>
            <a:pPr>
              <a:defRPr/>
            </a:pPr>
            <a:endParaRPr lang="en-US" sz="3200" dirty="0"/>
          </a:p>
          <a:p>
            <a:pPr algn="ctr">
              <a:defRPr/>
            </a:pPr>
            <a:r>
              <a:rPr lang="en-US" sz="3200" b="1" dirty="0"/>
              <a:t>180 / 54 = 3.33; therefore, 3 units of credit</a:t>
            </a:r>
          </a:p>
        </p:txBody>
      </p:sp>
    </p:spTree>
    <p:extLst>
      <p:ext uri="{BB962C8B-B14F-4D97-AF65-F5344CB8AC3E}">
        <p14:creationId xmlns:p14="http://schemas.microsoft.com/office/powerpoint/2010/main" val="16409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2 at 10.3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770"/>
            <a:ext cx="9144000" cy="1174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2600" y="1802031"/>
            <a:ext cx="749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Units are awarded based on student on-the-job-training hours (75 paid hours or 60 unpaid hours = one semester unit</a:t>
            </a:r>
            <a:r>
              <a:rPr lang="en-US" sz="30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Units are awarded for on-the-job training hours and not for lecture.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4150" y="368299"/>
            <a:ext cx="623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62153"/>
                </a:solidFill>
              </a:rPr>
              <a:t>Cooperative Work Experience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0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2600" y="1802031"/>
            <a:ext cx="749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62153"/>
                </a:solidFill>
              </a:rPr>
              <a:t>CB03 - CB09 Relationship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CB03: TOP Code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007E39"/>
                </a:solidFill>
              </a:rPr>
              <a:t>Vocational TOP Code denoted in the inventory with an asterisk (*)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3000" dirty="0">
              <a:solidFill>
                <a:srgbClr val="007E39"/>
              </a:solidFill>
            </a:endParaRPr>
          </a:p>
          <a:p>
            <a:pPr marL="457200" lvl="1" indent="0">
              <a:buNone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Non-vocational (CTE)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CB09: SAM Priority Code</a:t>
            </a:r>
          </a:p>
          <a:p>
            <a:pPr lvl="1"/>
            <a:r>
              <a:rPr lang="en-US" sz="3000" dirty="0">
                <a:solidFill>
                  <a:srgbClr val="007E39"/>
                </a:solidFill>
              </a:rPr>
              <a:t>A: Apprenticeship</a:t>
            </a:r>
          </a:p>
          <a:p>
            <a:pPr lvl="1"/>
            <a:r>
              <a:rPr lang="en-US" sz="3000" dirty="0">
                <a:solidFill>
                  <a:srgbClr val="007E39"/>
                </a:solidFill>
              </a:rPr>
              <a:t>B: Advanced Occupational</a:t>
            </a:r>
          </a:p>
          <a:p>
            <a:pPr lvl="1"/>
            <a:r>
              <a:rPr lang="en-US" sz="3000" dirty="0">
                <a:solidFill>
                  <a:srgbClr val="007E39"/>
                </a:solidFill>
              </a:rPr>
              <a:t>C: Clearly Occupational</a:t>
            </a:r>
          </a:p>
          <a:p>
            <a:pPr lvl="1"/>
            <a:r>
              <a:rPr lang="en-US" sz="3000" dirty="0">
                <a:solidFill>
                  <a:srgbClr val="007E39"/>
                </a:solidFill>
              </a:rPr>
              <a:t>D: Possibly Occupational</a:t>
            </a:r>
          </a:p>
          <a:p>
            <a:pPr lvl="1"/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E: Non-Occupational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500" y="1090831"/>
            <a:ext cx="749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Courses for which repetition is necessary to meet the major requirements of CSU or UC for completion of a bachelor’s degree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Intercollegiate Athletics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Intercollegiate academic or vocational </a:t>
            </a:r>
            <a:r>
              <a:rPr lang="en-US" sz="3000" dirty="0" smtClean="0"/>
              <a:t>competition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/>
              <a:t>Cooperative Work Experience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2100" y="20319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62153"/>
                </a:solidFill>
              </a:rPr>
              <a:t>Repeatable Courses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5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1700" y="1639481"/>
            <a:ext cx="7453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General course  whose title excludes others, e.g., </a:t>
            </a:r>
          </a:p>
          <a:p>
            <a:pPr marL="914400" lvl="1" indent="-457200">
              <a:lnSpc>
                <a:spcPts val="2800"/>
              </a:lnSpc>
              <a:buFont typeface="Calibri" panose="020F0502020204030204" pitchFamily="34" charset="0"/>
              <a:buChar char="−"/>
            </a:pPr>
            <a:r>
              <a:rPr lang="en-US" sz="2400" dirty="0" smtClean="0"/>
              <a:t>Volleyball for Business Majors</a:t>
            </a:r>
          </a:p>
          <a:p>
            <a:pPr marL="914400" lvl="1" indent="-457200">
              <a:lnSpc>
                <a:spcPts val="2800"/>
              </a:lnSpc>
              <a:buFont typeface="Calibri" panose="020F0502020204030204" pitchFamily="34" charset="0"/>
              <a:buChar char="−"/>
            </a:pPr>
            <a:r>
              <a:rPr lang="en-US" sz="2400" dirty="0" smtClean="0"/>
              <a:t>Car Repair for People Over Age 30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Inappropriate pre-requisites, e.g., </a:t>
            </a:r>
          </a:p>
          <a:p>
            <a:pPr marL="914400" lvl="1" indent="-457200">
              <a:lnSpc>
                <a:spcPts val="2800"/>
              </a:lnSpc>
              <a:buFont typeface="Calibri" panose="020F0502020204030204" pitchFamily="34" charset="0"/>
              <a:buChar char="−"/>
            </a:pPr>
            <a:r>
              <a:rPr lang="en-US" sz="2400" dirty="0"/>
              <a:t>M</a:t>
            </a:r>
            <a:r>
              <a:rPr lang="en-US" sz="2400" dirty="0" smtClean="0"/>
              <a:t>ust be a licensed LVN or RN in order to take a basic CPR refresher course</a:t>
            </a:r>
          </a:p>
          <a:p>
            <a:pPr marL="914400" lvl="1" indent="-457200">
              <a:lnSpc>
                <a:spcPts val="2800"/>
              </a:lnSpc>
              <a:buFont typeface="Calibri" panose="020F0502020204030204" pitchFamily="34" charset="0"/>
              <a:buChar char="−"/>
            </a:pPr>
            <a:r>
              <a:rPr lang="en-US" sz="2400" dirty="0" smtClean="0"/>
              <a:t>Must be employed by River City Department of Public Works in order to take Basic Accounting 101</a:t>
            </a:r>
          </a:p>
          <a:p>
            <a:pPr marL="914400" lvl="1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445985"/>
            <a:ext cx="719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69410"/>
                </a:solidFill>
              </a:rPr>
              <a:t>Common Revision </a:t>
            </a:r>
            <a:r>
              <a:rPr lang="en-US" sz="3600" b="1" dirty="0" smtClean="0">
                <a:solidFill>
                  <a:srgbClr val="D69410"/>
                </a:solidFill>
              </a:rPr>
              <a:t>Requests:</a:t>
            </a:r>
          </a:p>
          <a:p>
            <a:pPr algn="ctr"/>
            <a:r>
              <a:rPr lang="en-US" sz="3600" b="1" dirty="0" smtClean="0">
                <a:solidFill>
                  <a:srgbClr val="062153"/>
                </a:solidFill>
              </a:rPr>
              <a:t>Courses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6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500" y="210026"/>
            <a:ext cx="7493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Nonsubstantial</a:t>
            </a:r>
            <a:r>
              <a:rPr lang="en-US" sz="3200" b="1" u="sng" dirty="0"/>
              <a:t> Change </a:t>
            </a:r>
          </a:p>
          <a:p>
            <a:r>
              <a:rPr lang="en-US" sz="3200" dirty="0"/>
              <a:t>An action to change an active course record that </a:t>
            </a:r>
            <a:r>
              <a:rPr lang="en-US" sz="3200" u="sng" dirty="0"/>
              <a:t>will not </a:t>
            </a:r>
            <a:r>
              <a:rPr lang="en-US" sz="3200" dirty="0"/>
              <a:t>initiate a new control number.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(Example: Course Title or Transfer Status)</a:t>
            </a:r>
          </a:p>
          <a:p>
            <a:endParaRPr lang="en-US" sz="3200" b="1" u="sng" dirty="0"/>
          </a:p>
          <a:p>
            <a:r>
              <a:rPr lang="en-US" sz="3200" b="1" u="sng" dirty="0"/>
              <a:t>Substantial Change</a:t>
            </a:r>
          </a:p>
          <a:p>
            <a:r>
              <a:rPr lang="en-US" sz="3200" dirty="0"/>
              <a:t>An action to create a new course record based upon an active course record.  This action </a:t>
            </a:r>
            <a:r>
              <a:rPr lang="en-US" sz="3200" u="sng" dirty="0"/>
              <a:t>will</a:t>
            </a:r>
            <a:r>
              <a:rPr lang="en-US" sz="3200" dirty="0"/>
              <a:t> initiate a new control number.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(Example:  TOP Code, Number of Units or SAM Priority Code)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lvl="1"/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225" t="9864" r="73877" b="59184"/>
          <a:stretch/>
        </p:blipFill>
        <p:spPr bwMode="auto">
          <a:xfrm>
            <a:off x="4004732" y="1496411"/>
            <a:ext cx="5329767" cy="4064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9228" y="3915776"/>
            <a:ext cx="123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Dual Enrollment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38016" y="3865178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Curriculum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47360" y="3865178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Inmate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Ed.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68028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ADTs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9812" y="3176440"/>
            <a:ext cx="196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Inmate Education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C760D"/>
                </a:solidFill>
              </a:rPr>
              <a:t>Academic Affairs</a:t>
            </a:r>
            <a:endParaRPr lang="en-US" b="1" dirty="0">
              <a:solidFill>
                <a:srgbClr val="AC760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5629" y="2516545"/>
            <a:ext cx="84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CDCP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707918" y="2378046"/>
            <a:ext cx="815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Basic Skills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72716" y="2003319"/>
            <a:ext cx="102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Puente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837766" y="3788031"/>
            <a:ext cx="74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MESA</a:t>
            </a:r>
            <a:endParaRPr lang="en-US" b="1" dirty="0"/>
          </a:p>
        </p:txBody>
      </p:sp>
      <p:sp>
        <p:nvSpPr>
          <p:cNvPr id="15" name="AutoShape 2" descr="Image result for box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439863"/>
            <a:ext cx="3619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box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9550" y="-1287463"/>
            <a:ext cx="3619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5"/>
          <a:srcRect l="11543" t="18637" r="23367" b="16032"/>
          <a:stretch/>
        </p:blipFill>
        <p:spPr bwMode="auto">
          <a:xfrm>
            <a:off x="5225610" y="4776997"/>
            <a:ext cx="1200150" cy="963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95535" y="5073978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CID</a:t>
            </a:r>
            <a:endParaRPr lang="en-US" b="1" dirty="0"/>
          </a:p>
        </p:txBody>
      </p:sp>
      <p:pic>
        <p:nvPicPr>
          <p:cNvPr id="21" name="Picture 20"/>
          <p:cNvPicPr/>
          <p:nvPr/>
        </p:nvPicPr>
        <p:blipFill rotWithShape="1">
          <a:blip r:embed="rId3"/>
          <a:srcRect l="1225" t="9864" r="73877" b="59184"/>
          <a:stretch/>
        </p:blipFill>
        <p:spPr bwMode="auto">
          <a:xfrm>
            <a:off x="-89959" y="1295400"/>
            <a:ext cx="4523317" cy="4265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32845" y="3869610"/>
            <a:ext cx="128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Distance Ed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3032980" y="3806974"/>
            <a:ext cx="901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UMOJA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2590800" y="2462181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MQs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1548543" y="3788031"/>
            <a:ext cx="555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OEI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2054079" y="3815648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PCAH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1018911" y="3120837"/>
            <a:ext cx="18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Library Resources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77625" y="3008796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BDP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54495" y="2378046"/>
            <a:ext cx="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CWE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35247" y="1818653"/>
            <a:ext cx="6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8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03621"/>
            <a:ext cx="5638800" cy="47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5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867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CO Review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447801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Proposal fields filled 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Course Outline of Records (CORs) attached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CORs in Narrative, Course Report &amp; Supporting Documentation match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Narrative is complete and accurate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Total units on proposal match total units on 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4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867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CO Review for CTE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02757197"/>
              </p:ext>
            </p:extLst>
          </p:nvPr>
        </p:nvGraphicFramePr>
        <p:xfrm>
          <a:off x="533400" y="16002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88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Program </a:t>
            </a:r>
            <a:r>
              <a:rPr lang="en-US" sz="3200" dirty="0" smtClean="0">
                <a:solidFill>
                  <a:srgbClr val="C00000"/>
                </a:solidFill>
              </a:rPr>
              <a:t>Award (SP02)</a:t>
            </a:r>
            <a:endParaRPr lang="en-US" sz="32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Program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Units don’t match Narrative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Missing Supporting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CORs not </a:t>
            </a:r>
            <a:r>
              <a:rPr lang="en-US" sz="3200" dirty="0" smtClean="0">
                <a:solidFill>
                  <a:srgbClr val="C00000"/>
                </a:solidFill>
              </a:rPr>
              <a:t>listed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CORs duplicated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867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Common Revision Requests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87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7696200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sz="2800" dirty="0" smtClean="0"/>
              <a:t>B </a:t>
            </a:r>
            <a:r>
              <a:rPr lang="en-US" sz="2800" dirty="0"/>
              <a:t>– </a:t>
            </a:r>
            <a:r>
              <a:rPr lang="en-US" sz="2800" dirty="0" smtClean="0"/>
              <a:t>Certificate of </a:t>
            </a:r>
            <a:r>
              <a:rPr lang="en-US" sz="2800" dirty="0"/>
              <a:t>Achievement: 12 to fewer than 18 semester </a:t>
            </a:r>
            <a:r>
              <a:rPr lang="en-US" sz="2800" dirty="0" smtClean="0"/>
              <a:t>units (quarter equivalent) units</a:t>
            </a:r>
            <a:endParaRPr lang="en-US" sz="2800" dirty="0"/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sz="2400" i="1" dirty="0" smtClean="0">
                <a:solidFill>
                  <a:srgbClr val="C00000"/>
                </a:solidFill>
              </a:rPr>
              <a:t>For these low unit certificates that don’t obtain CO approval: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annot </a:t>
            </a:r>
            <a:r>
              <a:rPr lang="en-US" sz="2400" dirty="0">
                <a:solidFill>
                  <a:srgbClr val="C00000"/>
                </a:solidFill>
              </a:rPr>
              <a:t>appear on student </a:t>
            </a:r>
            <a:r>
              <a:rPr lang="en-US" sz="2400" dirty="0" smtClean="0">
                <a:solidFill>
                  <a:srgbClr val="C00000"/>
                </a:solidFill>
              </a:rPr>
              <a:t>transcript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Cannot call them Certificate of Achievement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Need to follow same requirements of the ones submitted to CO and obtain documents on file</a:t>
            </a:r>
            <a:endParaRPr lang="en-US" sz="800" dirty="0"/>
          </a:p>
          <a:p>
            <a:pPr marL="0" lvl="0" indent="0">
              <a:buNone/>
            </a:pPr>
            <a:r>
              <a:rPr lang="en-US" sz="2800" dirty="0"/>
              <a:t>C – Certificate of Achievement: 18 or greater semester (quarter equivalent) </a:t>
            </a:r>
            <a:r>
              <a:rPr lang="en-US" sz="2800" dirty="0" smtClean="0"/>
              <a:t>units</a:t>
            </a:r>
            <a:endParaRPr lang="en-US" dirty="0"/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867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Program Award (SP02)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07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777240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sz="2800" dirty="0" smtClean="0"/>
              <a:t>Program </a:t>
            </a:r>
            <a:r>
              <a:rPr lang="en-US" sz="2800" dirty="0"/>
              <a:t>Goal must match </a:t>
            </a:r>
            <a:r>
              <a:rPr lang="en-US" sz="2800" dirty="0" smtClean="0"/>
              <a:t>“Item 1. Program Goals and Objectives” in </a:t>
            </a:r>
            <a:r>
              <a:rPr lang="en-US" sz="2800" dirty="0"/>
              <a:t>the </a:t>
            </a:r>
            <a:r>
              <a:rPr lang="en-US" sz="2800" dirty="0" smtClean="0"/>
              <a:t>Narrative</a:t>
            </a:r>
            <a:endParaRPr lang="en-US" sz="2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lvl="0" indent="0">
              <a:buNone/>
            </a:pPr>
            <a:r>
              <a:rPr lang="en-US" sz="2800" dirty="0"/>
              <a:t>Options for a Certificate are: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Career </a:t>
            </a:r>
            <a:r>
              <a:rPr lang="en-US" sz="2800" dirty="0"/>
              <a:t>Technical Education (</a:t>
            </a:r>
            <a:r>
              <a:rPr lang="en-US" sz="2800" dirty="0" smtClean="0"/>
              <a:t>CTE)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Other (Local)</a:t>
            </a:r>
            <a:endParaRPr lang="en-US" sz="2800" dirty="0"/>
          </a:p>
          <a:p>
            <a:pPr marL="0" lv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Both Certificates cannot have a program goal of transfer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867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Program Goal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13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sz="2800" dirty="0" smtClean="0"/>
              <a:t>Certificates of Achievement - </a:t>
            </a:r>
            <a:r>
              <a:rPr lang="en-US" sz="2800" b="1" dirty="0" smtClean="0"/>
              <a:t>Transfer</a:t>
            </a:r>
            <a:r>
              <a:rPr lang="en-US" sz="2800" dirty="0" smtClean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 smtClean="0"/>
              <a:t>CSU-General Education-Breadth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 smtClean="0"/>
              <a:t>Intersegmental General Education Transfer Curriculum (IGETC)</a:t>
            </a:r>
          </a:p>
          <a:p>
            <a:pPr marL="0" lvl="0" indent="0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title 5, section 55070 (a</a:t>
            </a:r>
            <a:r>
              <a:rPr lang="en-US" sz="1800" b="1" dirty="0" smtClean="0">
                <a:solidFill>
                  <a:srgbClr val="FF0000"/>
                </a:solidFill>
              </a:rPr>
              <a:t>):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…the term “</a:t>
            </a:r>
            <a:r>
              <a:rPr lang="en-US" sz="1800" b="1" i="1" dirty="0" smtClean="0">
                <a:solidFill>
                  <a:srgbClr val="FF0000"/>
                </a:solidFill>
              </a:rPr>
              <a:t>general education</a:t>
            </a:r>
            <a:r>
              <a:rPr lang="en-US" sz="1800" i="1" dirty="0" smtClean="0">
                <a:solidFill>
                  <a:srgbClr val="FF0000"/>
                </a:solidFill>
              </a:rPr>
              <a:t>” includes coursework taken to satisfy transfer patterns established by the UC, the CSU or accredited public postsecondary institutions in adjacent states which award the baccalaureate degree.</a:t>
            </a:r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867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More about Program Goal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00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76400" y="522972"/>
            <a:ext cx="5867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Associate Degrees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962" t="8817" r="76111" b="49700"/>
          <a:stretch/>
        </p:blipFill>
        <p:spPr bwMode="auto">
          <a:xfrm>
            <a:off x="3033082" y="1600200"/>
            <a:ext cx="2795260" cy="4046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05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133600" y="522972"/>
            <a:ext cx="5562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CO Review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33400" y="15240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Proposal fields filled in</a:t>
            </a:r>
            <a:endParaRPr lang="en-US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CORs attached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CORs in Narrative, Course Report &amp; Supporting Documentation match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Narrative is complete and accurate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Total units on proposal </a:t>
            </a:r>
            <a:r>
              <a:rPr lang="en-US" sz="3000" dirty="0" smtClean="0"/>
              <a:t>match </a:t>
            </a:r>
            <a:r>
              <a:rPr lang="en-US" sz="3000" dirty="0"/>
              <a:t>total units on </a:t>
            </a:r>
            <a:r>
              <a:rPr lang="en-US" sz="3000" dirty="0" smtClean="0"/>
              <a:t>Narrative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27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4278618"/>
              </p:ext>
            </p:extLst>
          </p:nvPr>
        </p:nvGraphicFramePr>
        <p:xfrm>
          <a:off x="803596" y="14224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2133600" y="522972"/>
            <a:ext cx="5562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CO Review For CTE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7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AC760D"/>
                </a:solidFill>
              </a:rPr>
              <a:t>Overview</a:t>
            </a:r>
            <a:endParaRPr lang="en-US" sz="3600" b="1" dirty="0">
              <a:solidFill>
                <a:srgbClr val="AC760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Curriculum </a:t>
            </a:r>
            <a:r>
              <a:rPr lang="en-US" dirty="0" smtClean="0">
                <a:solidFill>
                  <a:prstClr val="black"/>
                </a:solidFill>
              </a:rPr>
              <a:t>Process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Credit Courses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Certificates of Achievement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Associate Degrees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Generating Reports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ADT’s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419100"/>
            <a:ext cx="5486400" cy="6477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Overview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Title 4"/>
          <p:cNvSpPr txBox="1">
            <a:spLocks noGrp="1"/>
          </p:cNvSpPr>
          <p:nvPr>
            <p:ph type="title"/>
          </p:nvPr>
        </p:nvSpPr>
        <p:spPr>
          <a:xfrm>
            <a:off x="1676400" y="486370"/>
            <a:ext cx="5867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CTE &amp; Transfer or Transfer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87154876"/>
              </p:ext>
            </p:extLst>
          </p:nvPr>
        </p:nvGraphicFramePr>
        <p:xfrm>
          <a:off x="1524000" y="157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5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77724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Units </a:t>
            </a:r>
            <a:r>
              <a:rPr lang="en-US" sz="3200" dirty="0">
                <a:solidFill>
                  <a:srgbClr val="C00000"/>
                </a:solidFill>
              </a:rPr>
              <a:t>don’t match </a:t>
            </a:r>
            <a:r>
              <a:rPr lang="en-US" sz="3200" dirty="0" smtClean="0">
                <a:solidFill>
                  <a:srgbClr val="C00000"/>
                </a:solidFill>
              </a:rPr>
              <a:t>Narrative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General Education Patterns</a:t>
            </a:r>
            <a:endParaRPr lang="en-US" sz="32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Missing Supporting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CORs not </a:t>
            </a:r>
            <a:r>
              <a:rPr lang="en-US" sz="3200" dirty="0" smtClean="0">
                <a:solidFill>
                  <a:srgbClr val="C00000"/>
                </a:solidFill>
              </a:rPr>
              <a:t>listed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CORs duplicated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867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62153"/>
                </a:solidFill>
                <a:latin typeface="+mj-lt"/>
              </a:rPr>
              <a:t>Common Revision Requests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63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00200" y="245973"/>
            <a:ext cx="6019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62153"/>
                </a:solidFill>
                <a:latin typeface="+mj-lt"/>
              </a:rPr>
              <a:t>General Education Patterns</a:t>
            </a:r>
            <a:br>
              <a:rPr lang="en-US" sz="3600" b="1" dirty="0" smtClean="0">
                <a:solidFill>
                  <a:srgbClr val="062153"/>
                </a:solidFill>
                <a:latin typeface="+mj-lt"/>
              </a:rPr>
            </a:br>
            <a:r>
              <a:rPr lang="en-US" sz="3600" b="1" dirty="0" smtClean="0">
                <a:solidFill>
                  <a:srgbClr val="062153"/>
                </a:solidFill>
                <a:latin typeface="+mj-lt"/>
              </a:rPr>
              <a:t>Local </a:t>
            </a:r>
            <a:r>
              <a:rPr lang="en-US" sz="3600" b="1" dirty="0">
                <a:solidFill>
                  <a:srgbClr val="062153"/>
                </a:solidFill>
                <a:latin typeface="+mj-lt"/>
              </a:rPr>
              <a:t>Degrees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7724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ea typeface="Calibri" pitchFamily="34" charset="0"/>
                <a:cs typeface="Arial" pitchFamily="34" charset="0"/>
              </a:rPr>
              <a:t>If </a:t>
            </a:r>
            <a:r>
              <a:rPr lang="en-US" altLang="en-US" sz="3200" dirty="0" smtClean="0">
                <a:ea typeface="Calibri" pitchFamily="34" charset="0"/>
                <a:cs typeface="Arial" pitchFamily="34" charset="0"/>
              </a:rPr>
              <a:t>Associate </a:t>
            </a:r>
            <a:r>
              <a:rPr lang="en-US" altLang="en-US" sz="3200" dirty="0">
                <a:ea typeface="Calibri" pitchFamily="34" charset="0"/>
                <a:cs typeface="Arial" pitchFamily="34" charset="0"/>
              </a:rPr>
              <a:t>Degree Program Goal is CTE or </a:t>
            </a:r>
            <a:r>
              <a:rPr lang="en-US" altLang="en-US" sz="3200" dirty="0" smtClean="0">
                <a:ea typeface="Calibri" pitchFamily="34" charset="0"/>
                <a:cs typeface="Arial" pitchFamily="34" charset="0"/>
              </a:rPr>
              <a:t>Other, use </a:t>
            </a:r>
            <a:r>
              <a:rPr lang="en-US" altLang="en-US" sz="3200" b="1" dirty="0" smtClean="0">
                <a:ea typeface="Calibri" pitchFamily="34" charset="0"/>
                <a:cs typeface="Arial" pitchFamily="34" charset="0"/>
              </a:rPr>
              <a:t>local General Education </a:t>
            </a:r>
            <a:r>
              <a:rPr lang="en-US" altLang="en-US" sz="3200" dirty="0" smtClean="0">
                <a:ea typeface="Calibri" pitchFamily="34" charset="0"/>
                <a:cs typeface="Arial" pitchFamily="34" charset="0"/>
              </a:rPr>
              <a:t>pattern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ea typeface="Calibri" pitchFamily="34" charset="0"/>
                <a:cs typeface="Arial" pitchFamily="34" charset="0"/>
              </a:rPr>
              <a:t>Okay to include other General Education patterns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04947"/>
              </p:ext>
            </p:extLst>
          </p:nvPr>
        </p:nvGraphicFramePr>
        <p:xfrm>
          <a:off x="2538484" y="3407260"/>
          <a:ext cx="5691116" cy="1825140"/>
        </p:xfrm>
        <a:graphic>
          <a:graphicData uri="http://schemas.openxmlformats.org/drawingml/2006/table">
            <a:tbl>
              <a:tblPr firstRow="1" firstCol="1" bandRow="1"/>
              <a:tblGrid>
                <a:gridCol w="3667280"/>
                <a:gridCol w="2023836"/>
              </a:tblGrid>
              <a:tr h="412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Required Major: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units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College GE Requirements: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 units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Electives (if needed):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 units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3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Degree Units: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 units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543" marR="15554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81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752600" y="245973"/>
            <a:ext cx="59436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62153"/>
                </a:solidFill>
                <a:latin typeface="+mj-lt"/>
                <a:ea typeface="Calibri" pitchFamily="34" charset="0"/>
              </a:rPr>
              <a:t>General Education Patterns Transfer Degrees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Calibri" pitchFamily="34" charset="0"/>
                <a:cs typeface="Arial" pitchFamily="34" charset="0"/>
              </a:rPr>
              <a:t>If </a:t>
            </a:r>
            <a:r>
              <a:rPr lang="en-US" altLang="en-US" sz="2800" dirty="0" smtClean="0">
                <a:ea typeface="Calibri" pitchFamily="34" charset="0"/>
                <a:cs typeface="Arial" pitchFamily="34" charset="0"/>
              </a:rPr>
              <a:t>Associate </a:t>
            </a:r>
            <a:r>
              <a:rPr lang="en-US" altLang="en-US" sz="2800" dirty="0">
                <a:ea typeface="Calibri" pitchFamily="34" charset="0"/>
                <a:cs typeface="Arial" pitchFamily="34" charset="0"/>
              </a:rPr>
              <a:t>Degree Program Goal is Transfer or CTE and Transfer, the college must use an </a:t>
            </a:r>
            <a:r>
              <a:rPr lang="en-US" altLang="en-US" sz="2800" b="1" dirty="0">
                <a:ea typeface="Calibri" pitchFamily="34" charset="0"/>
                <a:cs typeface="Arial" pitchFamily="34" charset="0"/>
              </a:rPr>
              <a:t>IGETC and/or CSU-GE Breadth</a:t>
            </a:r>
            <a:r>
              <a:rPr lang="en-US" altLang="en-US" sz="2800" dirty="0"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ea typeface="Calibri" pitchFamily="34" charset="0"/>
                <a:cs typeface="Arial" pitchFamily="34" charset="0"/>
              </a:rPr>
              <a:t>General Education pattern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05001"/>
              </p:ext>
            </p:extLst>
          </p:nvPr>
        </p:nvGraphicFramePr>
        <p:xfrm>
          <a:off x="1461126" y="3505200"/>
          <a:ext cx="6189901" cy="2538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6694"/>
                <a:gridCol w="1412225"/>
                <a:gridCol w="1520982"/>
              </a:tblGrid>
              <a:tr h="4367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IGETC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CSU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</a:tr>
              <a:tr h="4199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Major Total: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units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units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</a:tr>
              <a:tr h="4199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Double Count (IGETC/ CSU-GE):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</a:tr>
              <a:tr h="38800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IGETC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CSU-GE Breadth: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</a:tr>
              <a:tr h="4640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Electives 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(as needed):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</a:tr>
              <a:tr h="40943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Degree Units: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4713" marR="647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335" y="685800"/>
            <a:ext cx="5867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62153"/>
                </a:solidFill>
              </a:rPr>
              <a:t>Narrative for COAs &amp; Degrees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33400" y="1676400"/>
            <a:ext cx="769620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Program Goals &amp; Objectives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Catalog </a:t>
            </a:r>
            <a:r>
              <a:rPr lang="en-US" sz="2400" dirty="0"/>
              <a:t>Description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Program </a:t>
            </a:r>
            <a:r>
              <a:rPr lang="en-US" sz="2400" dirty="0"/>
              <a:t>Requirements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Master </a:t>
            </a:r>
            <a:r>
              <a:rPr lang="en-US" sz="2400" dirty="0"/>
              <a:t>Planning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Enrollment </a:t>
            </a:r>
            <a:r>
              <a:rPr lang="en-US" sz="2400" dirty="0"/>
              <a:t>and Completer Projections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Place </a:t>
            </a:r>
            <a:r>
              <a:rPr lang="en-US" sz="2400" dirty="0"/>
              <a:t>of Program in </a:t>
            </a:r>
            <a:r>
              <a:rPr lang="en-US" sz="2400" dirty="0" smtClean="0"/>
              <a:t>Curriculum/Similar Programs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/>
              <a:t>Similar </a:t>
            </a:r>
            <a:r>
              <a:rPr lang="en-US" sz="2400" dirty="0"/>
              <a:t>Programs within the </a:t>
            </a:r>
            <a:r>
              <a:rPr lang="en-US" sz="2400" dirty="0" smtClean="0"/>
              <a:t>region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44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00200" y="522972"/>
            <a:ext cx="6324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62153"/>
                </a:solidFill>
              </a:rPr>
              <a:t>LMI</a:t>
            </a:r>
            <a:r>
              <a:rPr lang="en-US" sz="3600" b="1" dirty="0">
                <a:solidFill>
                  <a:srgbClr val="062153"/>
                </a:solidFill>
              </a:rPr>
              <a:t> </a:t>
            </a:r>
            <a:r>
              <a:rPr lang="en-US" sz="3600" b="1" dirty="0" smtClean="0">
                <a:solidFill>
                  <a:srgbClr val="062153"/>
                </a:solidFill>
              </a:rPr>
              <a:t>for COAs &amp; Degrees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8756409"/>
              </p:ext>
            </p:extLst>
          </p:nvPr>
        </p:nvGraphicFramePr>
        <p:xfrm>
          <a:off x="1277542" y="1391170"/>
          <a:ext cx="6342458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80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Generating Reports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9" name="Picture 5" descr="Image result for animation of comput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820398" cy="42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9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20B09-B147-420E-86A4-F00DB6DD9DA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76400" y="383272"/>
            <a:ext cx="5943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62153"/>
                </a:solidFill>
                <a:latin typeface="+mj-lt"/>
              </a:rPr>
              <a:t>CI Tools: </a:t>
            </a:r>
            <a:r>
              <a:rPr lang="en-US" sz="3600" b="1" dirty="0" smtClean="0">
                <a:solidFill>
                  <a:srgbClr val="062153"/>
                </a:solidFill>
                <a:latin typeface="+mj-lt"/>
              </a:rPr>
              <a:t>College View</a:t>
            </a:r>
            <a:endParaRPr lang="en-US" sz="3600" b="1" dirty="0">
              <a:solidFill>
                <a:srgbClr val="062153"/>
              </a:solidFill>
              <a:latin typeface="+mj-lt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36881"/>
              </p:ext>
            </p:extLst>
          </p:nvPr>
        </p:nvGraphicFramePr>
        <p:xfrm>
          <a:off x="457200" y="12319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ylopez\AppData\Local\Microsoft\Windows\Temporary Internet Files\Content.IE5\3SL5QQ4V\167126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1004"/>
            <a:ext cx="1977791" cy="19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lopez\AppData\Local\Microsoft\Windows\Temporary Internet Files\Content.IE5\OEEZHAN1\Community[1]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6404"/>
            <a:ext cx="2379268" cy="17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4923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 Hoc Report—Select multiple fields—Save Report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082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-1611" t="13082" r="1611" b="-1108"/>
          <a:stretch/>
        </p:blipFill>
        <p:spPr bwMode="auto">
          <a:xfrm>
            <a:off x="-228600" y="0"/>
            <a:ext cx="9372600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4529893" y="457200"/>
            <a:ext cx="826926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0" y="2667000"/>
            <a:ext cx="1524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1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13646" b="9844"/>
          <a:stretch/>
        </p:blipFill>
        <p:spPr bwMode="auto">
          <a:xfrm>
            <a:off x="-26170" y="-77233"/>
            <a:ext cx="9774145" cy="6266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1" y="1371600"/>
            <a:ext cx="2789908" cy="918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0" y="2924914"/>
            <a:ext cx="2336373" cy="576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789909" y="2789254"/>
            <a:ext cx="2607474" cy="712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62600" y="2438401"/>
            <a:ext cx="1718378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61350" y="812302"/>
            <a:ext cx="1350117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Award Type:</a:t>
            </a:r>
          </a:p>
          <a:p>
            <a:r>
              <a:rPr lang="en-US" sz="1000" dirty="0" smtClean="0"/>
              <a:t>A -- A. A.</a:t>
            </a:r>
          </a:p>
          <a:p>
            <a:r>
              <a:rPr lang="en-US" sz="1000" dirty="0" smtClean="0"/>
              <a:t>S -- A. S.</a:t>
            </a:r>
          </a:p>
          <a:p>
            <a:r>
              <a:rPr lang="en-US" sz="1000" dirty="0" smtClean="0"/>
              <a:t>Y -- A. A. T.</a:t>
            </a:r>
          </a:p>
          <a:p>
            <a:r>
              <a:rPr lang="en-US" sz="1000" dirty="0" smtClean="0"/>
              <a:t>X -- A. S. T.</a:t>
            </a:r>
          </a:p>
          <a:p>
            <a:r>
              <a:rPr lang="en-US" sz="1000" dirty="0" smtClean="0"/>
              <a:t>B – COA:  12 to fewer than 18</a:t>
            </a:r>
          </a:p>
          <a:p>
            <a:r>
              <a:rPr lang="en-US" sz="1000" dirty="0" smtClean="0"/>
              <a:t>C – COA:  18 or greater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3256701" y="1241015"/>
            <a:ext cx="2031787" cy="104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0386" y="5461491"/>
            <a:ext cx="1304569" cy="634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-26170" y="4624069"/>
            <a:ext cx="1002677" cy="305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58673" y="4141191"/>
            <a:ext cx="1002677" cy="406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086600" y="4646456"/>
            <a:ext cx="1371600" cy="406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0386" y="4929306"/>
            <a:ext cx="1188011" cy="328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9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634128"/>
              </p:ext>
            </p:extLst>
          </p:nvPr>
        </p:nvGraphicFramePr>
        <p:xfrm>
          <a:off x="609600" y="1752601"/>
          <a:ext cx="7890196" cy="393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1325" y="304800"/>
            <a:ext cx="7543800" cy="1173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Curriculum Process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8579834">
            <a:off x="5010194" y="3678814"/>
            <a:ext cx="1355589" cy="3319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19308" y="4891987"/>
            <a:ext cx="700492" cy="24231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-583" t="-1604" r="-932" b="6970"/>
          <a:stretch/>
        </p:blipFill>
        <p:spPr bwMode="auto">
          <a:xfrm>
            <a:off x="0" y="-152400"/>
            <a:ext cx="9144000" cy="64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-1" y="2629162"/>
            <a:ext cx="1447801" cy="576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3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C-ID</a:t>
            </a:r>
            <a:endParaRPr lang="en-US" sz="7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          Update</a:t>
            </a:r>
            <a:endParaRPr lang="en-US" sz="4800" b="1" dirty="0"/>
          </a:p>
        </p:txBody>
      </p:sp>
      <p:pic>
        <p:nvPicPr>
          <p:cNvPr id="1026" name="Picture 2" descr="Image result for educ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600200"/>
            <a:ext cx="4365625" cy="41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4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4" descr="http://www.ivc.edu/student/transfercenter/Documents/AssocDegreeForTransfer_logo_tag_vert_4c_SM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59" y="462348"/>
            <a:ext cx="6563764" cy="52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962" t="8817" r="76111" b="49700"/>
          <a:stretch/>
        </p:blipFill>
        <p:spPr bwMode="auto">
          <a:xfrm>
            <a:off x="3238501" y="462348"/>
            <a:ext cx="2616200" cy="285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5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5521" y="1219200"/>
            <a:ext cx="749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2079 </a:t>
            </a:r>
            <a:r>
              <a:rPr lang="en-US" sz="3200" dirty="0"/>
              <a:t>Associate Degrees for Transfer </a:t>
            </a:r>
            <a:r>
              <a:rPr lang="en-US" sz="3200" dirty="0" smtClean="0"/>
              <a:t>(9/28/16</a:t>
            </a:r>
            <a:r>
              <a:rPr lang="en-US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New </a:t>
            </a:r>
            <a:r>
              <a:rPr lang="en-US" sz="3200" dirty="0"/>
              <a:t>TMCs with a deadline of 8/01/16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Agriculture Plant Science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Biology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Chemistry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Film, Television &amp; Electronic Media </a:t>
            </a:r>
            <a:endParaRPr lang="en-US" sz="32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 smtClean="0"/>
              <a:t>Nutrition </a:t>
            </a:r>
            <a:r>
              <a:rPr lang="en-US" sz="3200" dirty="0"/>
              <a:t>&amp; Dietetics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62100" y="20319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62153"/>
                </a:solidFill>
                <a:latin typeface="+mj-lt"/>
              </a:rPr>
              <a:t>ADTs</a:t>
            </a:r>
            <a:endParaRPr lang="en-US" sz="4400" dirty="0">
              <a:solidFill>
                <a:srgbClr val="0621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7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689100"/>
            <a:ext cx="7493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New </a:t>
            </a:r>
            <a:r>
              <a:rPr lang="en-US" sz="3200" smtClean="0"/>
              <a:t>TMCs:</a:t>
            </a:r>
            <a:endParaRPr lang="en-US" sz="3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Child &amp; Adolescent 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Global Studies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Public Health Sciences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dirty="0"/>
              <a:t>Social Justice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10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+mj-lt"/>
              </a:rPr>
              <a:t>ADTs</a:t>
            </a: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0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6467" y="1143000"/>
            <a:ext cx="749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Verify the completion of all the proposal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Ensure all the required CORs are attached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Match CORs to the courses listed in the Narrative and Course Report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Review Narrative for completion and 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Verify total Unit count on the TMC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Verify Double Count calculation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898" y="215432"/>
            <a:ext cx="6793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  <a:latin typeface="+mj-lt"/>
              </a:rPr>
              <a:t>ADT Review </a:t>
            </a: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2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500" y="1446431"/>
            <a:ext cx="7493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GE Area (both CSU and IGETC) – incorrect or incomplete breadth requirement next to the course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Double count discrepancies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ASSIST Supporting Documents – incorrect report or not attached at all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Courses “expired” or not submitted to C-ID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899" y="190499"/>
            <a:ext cx="679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ADT Common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3600" b="1" dirty="0">
                <a:solidFill>
                  <a:srgbClr val="000099"/>
                </a:solidFill>
              </a:rPr>
              <a:t>Revision Requests</a:t>
            </a:r>
            <a:endParaRPr lang="en-US" sz="36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500" y="1446431"/>
            <a:ext cx="749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Missing information in the Narrative or Education Code Section 66746(a) is misquoted or altered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Degree should follow the convention “Associate in (Arts/Science) in (Discipline) for Transfer Degree”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400" dirty="0"/>
              <a:t>Associate in Arts in English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Program requirements (when included) does not match template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Name the baccalaureate program, specifies preparation for transfer to </a:t>
            </a:r>
            <a:r>
              <a:rPr lang="en-US" sz="2400" dirty="0" smtClean="0"/>
              <a:t>a CSU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899" y="190499"/>
            <a:ext cx="679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ADT Common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3600" b="1" dirty="0">
                <a:solidFill>
                  <a:srgbClr val="000099"/>
                </a:solidFill>
              </a:rPr>
              <a:t>Revision Requests</a:t>
            </a:r>
            <a:endParaRPr lang="en-US" sz="36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67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Correct ASSIST Documentation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28661" r="56373" b="32913"/>
          <a:stretch/>
        </p:blipFill>
        <p:spPr bwMode="auto">
          <a:xfrm>
            <a:off x="100973" y="1255856"/>
            <a:ext cx="5954410" cy="2498612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29478" r="56439" b="11655"/>
          <a:stretch/>
        </p:blipFill>
        <p:spPr bwMode="auto">
          <a:xfrm>
            <a:off x="2922866" y="2142458"/>
            <a:ext cx="6209415" cy="4013277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8825" r="56504" b="19971"/>
          <a:stretch/>
        </p:blipFill>
        <p:spPr bwMode="auto">
          <a:xfrm>
            <a:off x="49092" y="3366721"/>
            <a:ext cx="6221134" cy="3491279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716584" y="1289873"/>
            <a:ext cx="2718937" cy="45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02607" y="2142458"/>
            <a:ext cx="4449932" cy="403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4387" y="3468566"/>
            <a:ext cx="4449932" cy="403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899" y="190499"/>
            <a:ext cx="679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+mj-lt"/>
              </a:rPr>
              <a:t>ADT Double Count </a:t>
            </a:r>
            <a:endParaRPr lang="en-US" sz="3600" b="1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8758" t="19440" r="19198" b="5811"/>
          <a:stretch/>
        </p:blipFill>
        <p:spPr bwMode="auto">
          <a:xfrm>
            <a:off x="584200" y="818300"/>
            <a:ext cx="7783625" cy="5195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8500" y="151130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0" y="1880632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2500" y="2527300"/>
            <a:ext cx="17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073400"/>
            <a:ext cx="11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500" y="555677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2500" y="5918200"/>
            <a:ext cx="2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9300" y="5762946"/>
            <a:ext cx="7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1500" y="1511300"/>
            <a:ext cx="163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5212" y="1880632"/>
            <a:ext cx="8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0412" y="2527300"/>
            <a:ext cx="9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5212" y="3073400"/>
            <a:ext cx="11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2512" y="5556770"/>
            <a:ext cx="8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3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2618" y="5751734"/>
            <a:ext cx="10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1512" y="5931023"/>
            <a:ext cx="26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6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 Process for Programs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021580"/>
              </p:ext>
            </p:extLst>
          </p:nvPr>
        </p:nvGraphicFramePr>
        <p:xfrm>
          <a:off x="414867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8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1440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THANK  YOU!!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http://tse1.mm.bing.net/th?&amp;id=OIP.Md5423f7d0026f8f3ff9b8ca689673d08o0&amp;w=300&amp;h=300&amp;c=0&amp;pid=1.9&amp;rs=0&amp;p=0&amp;r=0">
            <a:hlinkClick r:id="rId3" tooltip="View image detail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59" y="1219200"/>
            <a:ext cx="51572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867" y="12573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0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1440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Jackie Escajeda </a:t>
            </a:r>
            <a:r>
              <a:rPr lang="en-US" sz="2400" b="1" dirty="0">
                <a:solidFill>
                  <a:srgbClr val="000099"/>
                </a:solidFill>
              </a:rPr>
              <a:t>– </a:t>
            </a:r>
            <a:r>
              <a:rPr lang="en-US" sz="2400" b="1" dirty="0" smtClean="0">
                <a:solidFill>
                  <a:srgbClr val="000099"/>
                </a:solidFill>
                <a:hlinkClick r:id="rId3"/>
              </a:rPr>
              <a:t>jescajeda@cccco.edu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Raul </a:t>
            </a:r>
            <a:r>
              <a:rPr lang="en-US" sz="2400" b="1" dirty="0">
                <a:solidFill>
                  <a:srgbClr val="000099"/>
                </a:solidFill>
              </a:rPr>
              <a:t>Arambula – </a:t>
            </a:r>
            <a:r>
              <a:rPr lang="en-US" sz="2400" b="1" dirty="0" smtClean="0">
                <a:solidFill>
                  <a:srgbClr val="000099"/>
                </a:solidFill>
                <a:hlinkClick r:id="rId4"/>
              </a:rPr>
              <a:t>rarambula@cccco.edu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Njeri Griffin – </a:t>
            </a:r>
            <a:r>
              <a:rPr lang="en-US" sz="2400" b="1" dirty="0" smtClean="0">
                <a:solidFill>
                  <a:srgbClr val="000099"/>
                </a:solidFill>
                <a:hlinkClick r:id="rId5"/>
              </a:rPr>
              <a:t>ngriffin@cccco.edu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Contact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Sub vs. Nonsub Changes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825500" y="1595438"/>
            <a:ext cx="3429000" cy="4266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u="sng" dirty="0" smtClean="0"/>
              <a:t>Substantial</a:t>
            </a:r>
          </a:p>
          <a:p>
            <a:r>
              <a:rPr lang="en-US" sz="2800" dirty="0" smtClean="0"/>
              <a:t>Action to create a new Program Record based upon an active program record</a:t>
            </a:r>
          </a:p>
          <a:p>
            <a:r>
              <a:rPr lang="en-US" sz="2800" dirty="0" smtClean="0"/>
              <a:t>New Program Control Number</a:t>
            </a:r>
          </a:p>
          <a:p>
            <a:pPr lvl="1"/>
            <a:r>
              <a:rPr lang="en-US" sz="2400" dirty="0" smtClean="0"/>
              <a:t>Goals/Objectives</a:t>
            </a:r>
          </a:p>
          <a:p>
            <a:pPr lvl="1"/>
            <a:r>
              <a:rPr lang="en-US" sz="2400" dirty="0" smtClean="0"/>
              <a:t>TOP Code--different discipline</a:t>
            </a:r>
          </a:p>
          <a:p>
            <a:pPr lvl="1"/>
            <a:r>
              <a:rPr lang="en-US" sz="2400" dirty="0" smtClean="0"/>
              <a:t>New program award using active proposal</a:t>
            </a: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4800600" y="1600200"/>
            <a:ext cx="3352800" cy="42613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u="sng" dirty="0" err="1" smtClean="0"/>
              <a:t>Nonsubstantial</a:t>
            </a:r>
            <a:endParaRPr lang="en-US" sz="2800" b="1" u="sng" dirty="0" smtClean="0"/>
          </a:p>
          <a:p>
            <a:r>
              <a:rPr lang="en-US" sz="2800" dirty="0" smtClean="0"/>
              <a:t>Changes Active Program Record</a:t>
            </a:r>
          </a:p>
          <a:p>
            <a:r>
              <a:rPr lang="en-US" sz="2800" dirty="0" smtClean="0"/>
              <a:t>Same Program Control Number</a:t>
            </a:r>
          </a:p>
          <a:p>
            <a:pPr lvl="1"/>
            <a:r>
              <a:rPr lang="en-US" sz="2400" dirty="0" smtClean="0"/>
              <a:t>Program title</a:t>
            </a:r>
          </a:p>
          <a:p>
            <a:pPr lvl="1"/>
            <a:r>
              <a:rPr lang="en-US" sz="2400" dirty="0" smtClean="0"/>
              <a:t>TOP Code--same discipline</a:t>
            </a:r>
          </a:p>
          <a:p>
            <a:pPr lvl="1"/>
            <a:r>
              <a:rPr lang="en-US" sz="2400" dirty="0" smtClean="0"/>
              <a:t>Unit changes</a:t>
            </a:r>
          </a:p>
          <a:p>
            <a:pPr lvl="1"/>
            <a:r>
              <a:rPr lang="en-US" sz="2400" dirty="0" smtClean="0"/>
              <a:t>Addition/removal of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00800"/>
            <a:ext cx="2133600" cy="366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7672D-7BEC-42BF-BE88-75549BA2A3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257800" cy="65563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Reconcile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836964"/>
              </p:ext>
            </p:extLst>
          </p:nvPr>
        </p:nvGraphicFramePr>
        <p:xfrm>
          <a:off x="457200" y="1417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7277593"/>
              </p:ext>
            </p:extLst>
          </p:nvPr>
        </p:nvGraphicFramePr>
        <p:xfrm>
          <a:off x="1676400" y="1219200"/>
          <a:ext cx="6477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5467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C760D"/>
                </a:solidFill>
              </a:rPr>
              <a:t>Courses</a:t>
            </a:r>
            <a:endParaRPr lang="en-US" b="1" dirty="0">
              <a:solidFill>
                <a:srgbClr val="AC760D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34431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55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84842"/>
            <a:ext cx="8825024" cy="56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1753</Words>
  <Application>Microsoft Macintosh PowerPoint</Application>
  <PresentationFormat>On-screen Show (4:3)</PresentationFormat>
  <Paragraphs>407</Paragraphs>
  <Slides>51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Curriculum Overview </vt:lpstr>
      <vt:lpstr>Academic Affairs</vt:lpstr>
      <vt:lpstr>Overview</vt:lpstr>
      <vt:lpstr>Curriculum Process</vt:lpstr>
      <vt:lpstr>CO Process for Programs</vt:lpstr>
      <vt:lpstr>Sub vs. Nonsub Changes</vt:lpstr>
      <vt:lpstr>Reconcile</vt:lpstr>
      <vt:lpstr>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CB03 - CB09 Relationship</vt:lpstr>
      <vt:lpstr>PowerPoint Presentation</vt:lpstr>
      <vt:lpstr>PowerPoint Presentation</vt:lpstr>
      <vt:lpstr>PowerPoint Presentation</vt:lpstr>
      <vt:lpstr>PowerPoint Presentation</vt:lpstr>
      <vt:lpstr>CO Review </vt:lpstr>
      <vt:lpstr>CO Review for CTE </vt:lpstr>
      <vt:lpstr>Common Revision Requests</vt:lpstr>
      <vt:lpstr>Program Award (SP02)</vt:lpstr>
      <vt:lpstr>Program Goal</vt:lpstr>
      <vt:lpstr>More about Program Goal</vt:lpstr>
      <vt:lpstr>Associate Degrees</vt:lpstr>
      <vt:lpstr>CO Review</vt:lpstr>
      <vt:lpstr>PowerPoint Presentation</vt:lpstr>
      <vt:lpstr>CTE &amp; Transfer or Transfer</vt:lpstr>
      <vt:lpstr>Common Revision Requests</vt:lpstr>
      <vt:lpstr>General Education Patterns Local Degrees</vt:lpstr>
      <vt:lpstr>General Education Patterns Transfer Degrees</vt:lpstr>
      <vt:lpstr>Narrative for COAs &amp; Degrees</vt:lpstr>
      <vt:lpstr>LMI for COAs &amp; Degrees</vt:lpstr>
      <vt:lpstr>Generating Reports</vt:lpstr>
      <vt:lpstr>CI Tools: College View</vt:lpstr>
      <vt:lpstr>PowerPoint Presentation</vt:lpstr>
      <vt:lpstr>PowerPoint Presentation</vt:lpstr>
      <vt:lpstr>PowerPoint Presentation</vt:lpstr>
      <vt:lpstr>C-ID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 ASSIST Documentation</vt:lpstr>
      <vt:lpstr>PowerPoint Presentation</vt:lpstr>
      <vt:lpstr>THANK  YOU!!</vt:lpstr>
      <vt:lpstr>Contact</vt:lpstr>
    </vt:vector>
  </TitlesOfParts>
  <Company>Chancellor's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2012</dc:title>
  <dc:creator>Paul Feist</dc:creator>
  <cp:lastModifiedBy>Dolores Davison</cp:lastModifiedBy>
  <cp:revision>118</cp:revision>
  <cp:lastPrinted>2012-08-28T20:57:20Z</cp:lastPrinted>
  <dcterms:created xsi:type="dcterms:W3CDTF">2012-08-17T21:54:29Z</dcterms:created>
  <dcterms:modified xsi:type="dcterms:W3CDTF">2016-10-24T22:02:23Z</dcterms:modified>
</cp:coreProperties>
</file>