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3"/>
  </p:notesMasterIdLst>
  <p:sldIdLst>
    <p:sldId id="256" r:id="rId2"/>
    <p:sldId id="257" r:id="rId3"/>
    <p:sldId id="258" r:id="rId4"/>
    <p:sldId id="259" r:id="rId5"/>
    <p:sldId id="260" r:id="rId6"/>
    <p:sldId id="277" r:id="rId7"/>
    <p:sldId id="261" r:id="rId8"/>
    <p:sldId id="262" r:id="rId9"/>
    <p:sldId id="263" r:id="rId10"/>
    <p:sldId id="264" r:id="rId11"/>
    <p:sldId id="265" r:id="rId12"/>
    <p:sldId id="266" r:id="rId13"/>
    <p:sldId id="286" r:id="rId14"/>
    <p:sldId id="287" r:id="rId15"/>
    <p:sldId id="285" r:id="rId16"/>
    <p:sldId id="267" r:id="rId17"/>
    <p:sldId id="268" r:id="rId18"/>
    <p:sldId id="284" r:id="rId19"/>
    <p:sldId id="269" r:id="rId20"/>
    <p:sldId id="270" r:id="rId21"/>
    <p:sldId id="271" r:id="rId22"/>
    <p:sldId id="272" r:id="rId23"/>
    <p:sldId id="273" r:id="rId24"/>
    <p:sldId id="281" r:id="rId25"/>
    <p:sldId id="283" r:id="rId26"/>
    <p:sldId id="274" r:id="rId27"/>
    <p:sldId id="278" r:id="rId28"/>
    <p:sldId id="279" r:id="rId29"/>
    <p:sldId id="280" r:id="rId30"/>
    <p:sldId id="275" r:id="rId31"/>
    <p:sldId id="276" r:id="rId32"/>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8CECC"/>
          </a:solidFill>
        </a:fill>
      </a:tcStyle>
    </a:wholeTbl>
    <a:band2H>
      <a:tcTxStyle/>
      <a:tcStyle>
        <a:tcBdr/>
        <a:fill>
          <a:solidFill>
            <a:srgbClr val="FCE8E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AD4D0"/>
          </a:solidFill>
        </a:fill>
      </a:tcStyle>
    </a:wholeTbl>
    <a:band2H>
      <a:tcTxStyle/>
      <a:tcStyle>
        <a:tcBdr/>
        <a:fill>
          <a:solidFill>
            <a:srgbClr val="EDEBE9"/>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5D5D7"/>
          </a:solidFill>
        </a:fill>
      </a:tcStyle>
    </a:wholeTbl>
    <a:band2H>
      <a:tcTxStyle/>
      <a:tcStyle>
        <a:tcBdr/>
        <a:fill>
          <a:solidFill>
            <a:srgbClr val="EBEBEC"/>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66776" autoAdjust="0"/>
  </p:normalViewPr>
  <p:slideViewPr>
    <p:cSldViewPr snapToGrid="0">
      <p:cViewPr varScale="1">
        <p:scale>
          <a:sx n="77" d="100"/>
          <a:sy n="77" d="100"/>
        </p:scale>
        <p:origin x="474" y="90"/>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8" name="Shape 148"/>
          <p:cNvSpPr>
            <a:spLocks noGrp="1" noRot="1" noChangeAspect="1"/>
          </p:cNvSpPr>
          <p:nvPr>
            <p:ph type="sldImg"/>
          </p:nvPr>
        </p:nvSpPr>
        <p:spPr>
          <a:xfrm>
            <a:off x="1143000" y="685800"/>
            <a:ext cx="4572000" cy="3429000"/>
          </a:xfrm>
          <a:prstGeom prst="rect">
            <a:avLst/>
          </a:prstGeom>
        </p:spPr>
        <p:txBody>
          <a:bodyPr/>
          <a:lstStyle/>
          <a:p>
            <a:endParaRPr/>
          </a:p>
        </p:txBody>
      </p:sp>
      <p:sp>
        <p:nvSpPr>
          <p:cNvPr id="149" name="Shape 149"/>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Avenir Next LT Pro"/>
      </a:defRPr>
    </a:lvl1pPr>
    <a:lvl2pPr indent="228600" latinLnBrk="0">
      <a:defRPr sz="1200">
        <a:latin typeface="+mn-lt"/>
        <a:ea typeface="+mn-ea"/>
        <a:cs typeface="+mn-cs"/>
        <a:sym typeface="Avenir Next LT Pro"/>
      </a:defRPr>
    </a:lvl2pPr>
    <a:lvl3pPr indent="457200" latinLnBrk="0">
      <a:defRPr sz="1200">
        <a:latin typeface="+mn-lt"/>
        <a:ea typeface="+mn-ea"/>
        <a:cs typeface="+mn-cs"/>
        <a:sym typeface="Avenir Next LT Pro"/>
      </a:defRPr>
    </a:lvl3pPr>
    <a:lvl4pPr indent="685800" latinLnBrk="0">
      <a:defRPr sz="1200">
        <a:latin typeface="+mn-lt"/>
        <a:ea typeface="+mn-ea"/>
        <a:cs typeface="+mn-cs"/>
        <a:sym typeface="Avenir Next LT Pro"/>
      </a:defRPr>
    </a:lvl4pPr>
    <a:lvl5pPr indent="914400" latinLnBrk="0">
      <a:defRPr sz="1200">
        <a:latin typeface="+mn-lt"/>
        <a:ea typeface="+mn-ea"/>
        <a:cs typeface="+mn-cs"/>
        <a:sym typeface="Avenir Next LT Pro"/>
      </a:defRPr>
    </a:lvl5pPr>
    <a:lvl6pPr indent="1143000" latinLnBrk="0">
      <a:defRPr sz="1200">
        <a:latin typeface="+mn-lt"/>
        <a:ea typeface="+mn-ea"/>
        <a:cs typeface="+mn-cs"/>
        <a:sym typeface="Avenir Next LT Pro"/>
      </a:defRPr>
    </a:lvl6pPr>
    <a:lvl7pPr indent="1371600" latinLnBrk="0">
      <a:defRPr sz="1200">
        <a:latin typeface="+mn-lt"/>
        <a:ea typeface="+mn-ea"/>
        <a:cs typeface="+mn-cs"/>
        <a:sym typeface="Avenir Next LT Pro"/>
      </a:defRPr>
    </a:lvl7pPr>
    <a:lvl8pPr indent="1600200" latinLnBrk="0">
      <a:defRPr sz="1200">
        <a:latin typeface="+mn-lt"/>
        <a:ea typeface="+mn-ea"/>
        <a:cs typeface="+mn-cs"/>
        <a:sym typeface="Avenir Next LT Pro"/>
      </a:defRPr>
    </a:lvl8pPr>
    <a:lvl9pPr indent="1828800" latinLnBrk="0">
      <a:defRPr sz="1200">
        <a:latin typeface="+mn-lt"/>
        <a:ea typeface="+mn-ea"/>
        <a:cs typeface="+mn-cs"/>
        <a:sym typeface="Avenir Next LT Pro"/>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14" name="Rectangle 4"/>
          <p:cNvSpPr/>
          <p:nvPr/>
        </p:nvSpPr>
        <p:spPr>
          <a:xfrm>
            <a:off x="0" y="0"/>
            <a:ext cx="12192000" cy="6858000"/>
          </a:xfrm>
          <a:prstGeom prst="rect">
            <a:avLst/>
          </a:prstGeom>
          <a:solidFill>
            <a:srgbClr val="595959"/>
          </a:solidFill>
          <a:ln w="12700">
            <a:miter lim="400000"/>
          </a:ln>
        </p:spPr>
        <p:txBody>
          <a:bodyPr lIns="45718" tIns="45718" rIns="45718" bIns="45718" anchor="ctr"/>
          <a:lstStyle/>
          <a:p>
            <a:pPr algn="ctr">
              <a:defRPr>
                <a:solidFill>
                  <a:srgbClr val="FFFFFF"/>
                </a:solidFill>
                <a:latin typeface="+mn-lt"/>
                <a:ea typeface="+mn-ea"/>
                <a:cs typeface="+mn-cs"/>
                <a:sym typeface="Avenir Next LT Pro"/>
              </a:defRPr>
            </a:pPr>
            <a:endParaRPr/>
          </a:p>
        </p:txBody>
      </p:sp>
      <p:sp>
        <p:nvSpPr>
          <p:cNvPr id="15" name="Rectangle 9"/>
          <p:cNvSpPr/>
          <p:nvPr/>
        </p:nvSpPr>
        <p:spPr>
          <a:xfrm>
            <a:off x="1307869" y="1267730"/>
            <a:ext cx="9576263" cy="4307950"/>
          </a:xfrm>
          <a:prstGeom prst="rect">
            <a:avLst/>
          </a:prstGeom>
          <a:solidFill>
            <a:srgbClr val="FFFFFF"/>
          </a:solidFill>
          <a:ln w="12700">
            <a:miter lim="400000"/>
          </a:ln>
          <a:effectLst>
            <a:outerShdw blurRad="50800" rotWithShape="0">
              <a:srgbClr val="000000">
                <a:alpha val="66000"/>
              </a:srgbClr>
            </a:outerShdw>
          </a:effectLst>
        </p:spPr>
        <p:txBody>
          <a:bodyPr lIns="45718" tIns="45718" rIns="45718" bIns="45718"/>
          <a:lstStyle/>
          <a:p>
            <a:pPr>
              <a:defRPr>
                <a:latin typeface="+mn-lt"/>
                <a:ea typeface="+mn-ea"/>
                <a:cs typeface="+mn-cs"/>
                <a:sym typeface="Avenir Next LT Pro"/>
              </a:defRPr>
            </a:pPr>
            <a:endParaRPr/>
          </a:p>
        </p:txBody>
      </p:sp>
      <p:sp>
        <p:nvSpPr>
          <p:cNvPr id="16" name="Rectangle 10"/>
          <p:cNvSpPr/>
          <p:nvPr/>
        </p:nvSpPr>
        <p:spPr>
          <a:xfrm>
            <a:off x="1447800" y="1411612"/>
            <a:ext cx="9296401" cy="4034775"/>
          </a:xfrm>
          <a:prstGeom prst="rect">
            <a:avLst/>
          </a:prstGeom>
          <a:ln w="6350" cap="sq">
            <a:solidFill>
              <a:srgbClr val="404040"/>
            </a:solidFill>
            <a:miter/>
          </a:ln>
        </p:spPr>
        <p:txBody>
          <a:bodyPr lIns="45718" tIns="45718" rIns="45718" bIns="45718"/>
          <a:lstStyle/>
          <a:p>
            <a:pPr>
              <a:defRPr>
                <a:latin typeface="+mn-lt"/>
                <a:ea typeface="+mn-ea"/>
                <a:cs typeface="+mn-cs"/>
                <a:sym typeface="Avenir Next LT Pro"/>
              </a:defRPr>
            </a:pPr>
            <a:endParaRPr/>
          </a:p>
        </p:txBody>
      </p:sp>
      <p:sp>
        <p:nvSpPr>
          <p:cNvPr id="17" name="Rectangle 14"/>
          <p:cNvSpPr/>
          <p:nvPr/>
        </p:nvSpPr>
        <p:spPr>
          <a:xfrm>
            <a:off x="5135879" y="1267729"/>
            <a:ext cx="1920241" cy="731523"/>
          </a:xfrm>
          <a:prstGeom prst="rect">
            <a:avLst/>
          </a:prstGeom>
          <a:solidFill>
            <a:schemeClr val="accent1"/>
          </a:solidFill>
          <a:ln w="12700">
            <a:miter lim="400000"/>
          </a:ln>
        </p:spPr>
        <p:txBody>
          <a:bodyPr lIns="45718" tIns="45718" rIns="45718" bIns="45718"/>
          <a:lstStyle/>
          <a:p>
            <a:pPr>
              <a:defRPr>
                <a:latin typeface="+mn-lt"/>
                <a:ea typeface="+mn-ea"/>
                <a:cs typeface="+mn-cs"/>
                <a:sym typeface="Avenir Next LT Pro"/>
              </a:defRPr>
            </a:pPr>
            <a:endParaRPr/>
          </a:p>
        </p:txBody>
      </p:sp>
      <p:grpSp>
        <p:nvGrpSpPr>
          <p:cNvPr id="21" name="Group 6"/>
          <p:cNvGrpSpPr/>
          <p:nvPr/>
        </p:nvGrpSpPr>
        <p:grpSpPr>
          <a:xfrm>
            <a:off x="5250177" y="1267727"/>
            <a:ext cx="1691646" cy="615939"/>
            <a:chOff x="0" y="-1"/>
            <a:chExt cx="1691645" cy="615938"/>
          </a:xfrm>
        </p:grpSpPr>
        <p:sp>
          <p:nvSpPr>
            <p:cNvPr id="18" name="Straight Connector 16"/>
            <p:cNvSpPr/>
            <p:nvPr/>
          </p:nvSpPr>
          <p:spPr>
            <a:xfrm flipH="1">
              <a:off x="-1" y="-2"/>
              <a:ext cx="3" cy="612652"/>
            </a:xfrm>
            <a:prstGeom prst="line">
              <a:avLst/>
            </a:prstGeom>
            <a:solidFill>
              <a:srgbClr val="262626"/>
            </a:solidFill>
            <a:ln w="6350" cap="flat">
              <a:solidFill>
                <a:srgbClr val="FFFFFF"/>
              </a:solidFill>
              <a:prstDash val="solid"/>
              <a:miter lim="800000"/>
            </a:ln>
            <a:effectLst/>
          </p:spPr>
          <p:txBody>
            <a:bodyPr wrap="square" lIns="45718" tIns="45718" rIns="45718" bIns="45718" numCol="1" anchor="t">
              <a:noAutofit/>
            </a:bodyPr>
            <a:lstStyle/>
            <a:p>
              <a:endParaRPr/>
            </a:p>
          </p:txBody>
        </p:sp>
        <p:sp>
          <p:nvSpPr>
            <p:cNvPr id="19" name="Straight Connector 17"/>
            <p:cNvSpPr/>
            <p:nvPr/>
          </p:nvSpPr>
          <p:spPr>
            <a:xfrm>
              <a:off x="1691642" y="-2"/>
              <a:ext cx="3" cy="612652"/>
            </a:xfrm>
            <a:prstGeom prst="line">
              <a:avLst/>
            </a:prstGeom>
            <a:solidFill>
              <a:srgbClr val="262626"/>
            </a:solidFill>
            <a:ln w="6350" cap="flat">
              <a:solidFill>
                <a:srgbClr val="FFFFFF"/>
              </a:solidFill>
              <a:prstDash val="solid"/>
              <a:miter lim="800000"/>
            </a:ln>
            <a:effectLst/>
          </p:spPr>
          <p:txBody>
            <a:bodyPr wrap="square" lIns="45718" tIns="45718" rIns="45718" bIns="45718" numCol="1" anchor="t">
              <a:noAutofit/>
            </a:bodyPr>
            <a:lstStyle/>
            <a:p>
              <a:endParaRPr/>
            </a:p>
          </p:txBody>
        </p:sp>
        <p:sp>
          <p:nvSpPr>
            <p:cNvPr id="20" name="Straight Connector 18"/>
            <p:cNvSpPr/>
            <p:nvPr/>
          </p:nvSpPr>
          <p:spPr>
            <a:xfrm>
              <a:off x="0" y="615935"/>
              <a:ext cx="1691644" cy="3"/>
            </a:xfrm>
            <a:prstGeom prst="line">
              <a:avLst/>
            </a:prstGeom>
            <a:solidFill>
              <a:srgbClr val="262626"/>
            </a:solidFill>
            <a:ln w="6350" cap="flat">
              <a:solidFill>
                <a:srgbClr val="FFFFFF"/>
              </a:solidFill>
              <a:prstDash val="solid"/>
              <a:miter lim="800000"/>
            </a:ln>
            <a:effectLst/>
          </p:spPr>
          <p:txBody>
            <a:bodyPr wrap="square" lIns="45718" tIns="45718" rIns="45718" bIns="45718" numCol="1" anchor="t">
              <a:noAutofit/>
            </a:bodyPr>
            <a:lstStyle/>
            <a:p>
              <a:endParaRPr/>
            </a:p>
          </p:txBody>
        </p:sp>
      </p:grpSp>
      <p:sp>
        <p:nvSpPr>
          <p:cNvPr id="22" name="Title Text"/>
          <p:cNvSpPr txBox="1">
            <a:spLocks noGrp="1"/>
          </p:cNvSpPr>
          <p:nvPr>
            <p:ph type="title"/>
          </p:nvPr>
        </p:nvSpPr>
        <p:spPr>
          <a:xfrm>
            <a:off x="1629103" y="2244830"/>
            <a:ext cx="8933796" cy="2437235"/>
          </a:xfrm>
          <a:prstGeom prst="rect">
            <a:avLst/>
          </a:prstGeom>
        </p:spPr>
        <p:txBody>
          <a:bodyPr/>
          <a:lstStyle>
            <a:lvl1pPr algn="ctr">
              <a:lnSpc>
                <a:spcPct val="83000"/>
              </a:lnSpc>
              <a:defRPr sz="6800" cap="all" spc="-100"/>
            </a:lvl1pPr>
          </a:lstStyle>
          <a:p>
            <a:r>
              <a:t>Title Text</a:t>
            </a:r>
          </a:p>
        </p:txBody>
      </p:sp>
      <p:sp>
        <p:nvSpPr>
          <p:cNvPr id="23" name="Body Level One…"/>
          <p:cNvSpPr txBox="1">
            <a:spLocks noGrp="1"/>
          </p:cNvSpPr>
          <p:nvPr>
            <p:ph type="body" sz="quarter" idx="1"/>
          </p:nvPr>
        </p:nvSpPr>
        <p:spPr>
          <a:xfrm>
            <a:off x="1629099" y="4682061"/>
            <a:ext cx="8936849" cy="457204"/>
          </a:xfrm>
          <a:prstGeom prst="rect">
            <a:avLst/>
          </a:prstGeom>
        </p:spPr>
        <p:txBody>
          <a:bodyPr/>
          <a:lstStyle>
            <a:lvl1pPr marL="0" indent="0" algn="ctr">
              <a:spcBef>
                <a:spcPts val="0"/>
              </a:spcBef>
              <a:buClrTx/>
              <a:buSzTx/>
              <a:buFontTx/>
              <a:buNone/>
              <a:defRPr sz="1800" spc="80">
                <a:solidFill>
                  <a:srgbClr val="0D0D0D"/>
                </a:solidFill>
              </a:defRPr>
            </a:lvl1pPr>
            <a:lvl2pPr marL="0" indent="0" algn="ctr">
              <a:spcBef>
                <a:spcPts val="0"/>
              </a:spcBef>
              <a:buClrTx/>
              <a:buSzTx/>
              <a:buFontTx/>
              <a:buNone/>
              <a:defRPr sz="1800" spc="80">
                <a:solidFill>
                  <a:srgbClr val="0D0D0D"/>
                </a:solidFill>
              </a:defRPr>
            </a:lvl2pPr>
            <a:lvl3pPr marL="0" indent="0" algn="ctr">
              <a:spcBef>
                <a:spcPts val="0"/>
              </a:spcBef>
              <a:buClrTx/>
              <a:buSzTx/>
              <a:buFontTx/>
              <a:buNone/>
              <a:defRPr sz="1800" spc="80">
                <a:solidFill>
                  <a:srgbClr val="0D0D0D"/>
                </a:solidFill>
              </a:defRPr>
            </a:lvl3pPr>
            <a:lvl4pPr marL="0" indent="0" algn="ctr">
              <a:spcBef>
                <a:spcPts val="0"/>
              </a:spcBef>
              <a:buClrTx/>
              <a:buSzTx/>
              <a:buFontTx/>
              <a:buNone/>
              <a:defRPr sz="1800" spc="80">
                <a:solidFill>
                  <a:srgbClr val="0D0D0D"/>
                </a:solidFill>
              </a:defRPr>
            </a:lvl4pPr>
            <a:lvl5pPr marL="0" indent="0" algn="ctr">
              <a:spcBef>
                <a:spcPts val="0"/>
              </a:spcBef>
              <a:buClrTx/>
              <a:buSzTx/>
              <a:buFontTx/>
              <a:buNone/>
              <a:defRPr sz="1800" spc="80">
                <a:solidFill>
                  <a:srgbClr val="0D0D0D"/>
                </a:solidFill>
              </a:defRPr>
            </a:lvl5pPr>
          </a:lstStyle>
          <a:p>
            <a:r>
              <a:t>Body Level One</a:t>
            </a:r>
          </a:p>
          <a:p>
            <a:pPr lvl="1"/>
            <a:r>
              <a:t>Body Level Two</a:t>
            </a:r>
          </a:p>
          <a:p>
            <a:pPr lvl="2"/>
            <a:r>
              <a:t>Body Level Three</a:t>
            </a:r>
          </a:p>
          <a:p>
            <a:pPr lvl="3"/>
            <a:r>
              <a:t>Body Level Four</a:t>
            </a:r>
          </a:p>
          <a:p>
            <a:pPr lvl="4"/>
            <a:r>
              <a:t>Body Level Five</a:t>
            </a:r>
          </a:p>
        </p:txBody>
      </p:sp>
      <p:sp>
        <p:nvSpPr>
          <p:cNvPr id="24" name="Slide Number"/>
          <p:cNvSpPr txBox="1">
            <a:spLocks noGrp="1"/>
          </p:cNvSpPr>
          <p:nvPr>
            <p:ph type="sldNum" sz="quarter" idx="2"/>
          </p:nvPr>
        </p:nvSpPr>
        <p:spPr>
          <a:xfrm>
            <a:off x="10345755" y="5187573"/>
            <a:ext cx="217147" cy="218437"/>
          </a:xfrm>
          <a:prstGeom prst="rect">
            <a:avLst/>
          </a:prstGeom>
        </p:spPr>
        <p:txBody>
          <a:bodyPr/>
          <a:lstStyle>
            <a:lvl1pPr>
              <a:defRPr>
                <a:solidFill>
                  <a:srgbClr val="262626"/>
                </a:solidFill>
              </a:defRPr>
            </a:lvl1p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Picture with Caption">
    <p:spTree>
      <p:nvGrpSpPr>
        <p:cNvPr id="1" name=""/>
        <p:cNvGrpSpPr/>
        <p:nvPr/>
      </p:nvGrpSpPr>
      <p:grpSpPr>
        <a:xfrm>
          <a:off x="0" y="0"/>
          <a:ext cx="0" cy="0"/>
          <a:chOff x="0" y="0"/>
          <a:chExt cx="0" cy="0"/>
        </a:xfrm>
      </p:grpSpPr>
      <p:sp>
        <p:nvSpPr>
          <p:cNvPr id="137" name="Rectangle 10"/>
          <p:cNvSpPr/>
          <p:nvPr/>
        </p:nvSpPr>
        <p:spPr>
          <a:xfrm>
            <a:off x="8119870" y="237744"/>
            <a:ext cx="3826598" cy="6382512"/>
          </a:xfrm>
          <a:prstGeom prst="rect">
            <a:avLst/>
          </a:prstGeom>
          <a:solidFill>
            <a:srgbClr val="D9D9D9">
              <a:alpha val="60000"/>
            </a:srgbClr>
          </a:solidFill>
          <a:ln w="12700">
            <a:miter lim="400000"/>
          </a:ln>
        </p:spPr>
        <p:txBody>
          <a:bodyPr lIns="45718" tIns="45718" rIns="45718" bIns="45718"/>
          <a:lstStyle/>
          <a:p>
            <a:pPr>
              <a:defRPr>
                <a:latin typeface="+mn-lt"/>
                <a:ea typeface="+mn-ea"/>
                <a:cs typeface="+mn-cs"/>
                <a:sym typeface="Avenir Next LT Pro"/>
              </a:defRPr>
            </a:pPr>
            <a:endParaRPr/>
          </a:p>
        </p:txBody>
      </p:sp>
      <p:sp>
        <p:nvSpPr>
          <p:cNvPr id="138" name="Picture Placeholder 2"/>
          <p:cNvSpPr>
            <a:spLocks noGrp="1"/>
          </p:cNvSpPr>
          <p:nvPr>
            <p:ph type="pic" idx="21"/>
          </p:nvPr>
        </p:nvSpPr>
        <p:spPr>
          <a:xfrm>
            <a:off x="228599" y="237742"/>
            <a:ext cx="7696201" cy="6382516"/>
          </a:xfrm>
          <a:prstGeom prst="rect">
            <a:avLst/>
          </a:prstGeom>
        </p:spPr>
        <p:txBody>
          <a:bodyPr lIns="91439" tIns="45719" rIns="91439" bIns="45719">
            <a:noAutofit/>
          </a:bodyPr>
          <a:lstStyle/>
          <a:p>
            <a:endParaRPr/>
          </a:p>
        </p:txBody>
      </p:sp>
      <p:sp>
        <p:nvSpPr>
          <p:cNvPr id="139" name="Rectangle 11"/>
          <p:cNvSpPr/>
          <p:nvPr/>
        </p:nvSpPr>
        <p:spPr>
          <a:xfrm>
            <a:off x="8254658" y="374901"/>
            <a:ext cx="3557016" cy="6108198"/>
          </a:xfrm>
          <a:prstGeom prst="rect">
            <a:avLst/>
          </a:prstGeom>
          <a:ln w="6350" cap="sq">
            <a:solidFill>
              <a:srgbClr val="404040"/>
            </a:solidFill>
            <a:miter/>
          </a:ln>
        </p:spPr>
        <p:txBody>
          <a:bodyPr lIns="45718" tIns="45718" rIns="45718" bIns="45718"/>
          <a:lstStyle/>
          <a:p>
            <a:pPr>
              <a:defRPr>
                <a:latin typeface="+mn-lt"/>
                <a:ea typeface="+mn-ea"/>
                <a:cs typeface="+mn-cs"/>
                <a:sym typeface="Avenir Next LT Pro"/>
              </a:defRPr>
            </a:pPr>
            <a:endParaRPr/>
          </a:p>
        </p:txBody>
      </p:sp>
      <p:sp>
        <p:nvSpPr>
          <p:cNvPr id="140" name="Title Text"/>
          <p:cNvSpPr txBox="1">
            <a:spLocks noGrp="1"/>
          </p:cNvSpPr>
          <p:nvPr>
            <p:ph type="title"/>
          </p:nvPr>
        </p:nvSpPr>
        <p:spPr>
          <a:xfrm>
            <a:off x="8477250" y="603504"/>
            <a:ext cx="3144774" cy="1645923"/>
          </a:xfrm>
          <a:prstGeom prst="rect">
            <a:avLst/>
          </a:prstGeom>
        </p:spPr>
        <p:txBody>
          <a:bodyPr anchor="b"/>
          <a:lstStyle>
            <a:lvl1pPr>
              <a:lnSpc>
                <a:spcPct val="100000"/>
              </a:lnSpc>
              <a:defRPr sz="3200">
                <a:solidFill>
                  <a:srgbClr val="000000"/>
                </a:solidFill>
              </a:defRPr>
            </a:lvl1pPr>
          </a:lstStyle>
          <a:p>
            <a:r>
              <a:t>Title Text</a:t>
            </a:r>
          </a:p>
        </p:txBody>
      </p:sp>
      <p:sp>
        <p:nvSpPr>
          <p:cNvPr id="141" name="Body Level One…"/>
          <p:cNvSpPr txBox="1">
            <a:spLocks noGrp="1"/>
          </p:cNvSpPr>
          <p:nvPr>
            <p:ph type="body" sz="quarter" idx="1"/>
          </p:nvPr>
        </p:nvSpPr>
        <p:spPr>
          <a:xfrm>
            <a:off x="8477250" y="2386583"/>
            <a:ext cx="3144774" cy="3511299"/>
          </a:xfrm>
          <a:prstGeom prst="rect">
            <a:avLst/>
          </a:prstGeom>
        </p:spPr>
        <p:txBody>
          <a:bodyPr/>
          <a:lstStyle>
            <a:lvl1pPr marL="0" indent="0">
              <a:spcBef>
                <a:spcPts val="800"/>
              </a:spcBef>
              <a:buClrTx/>
              <a:buSzTx/>
              <a:buFontTx/>
              <a:buNone/>
              <a:defRPr sz="1800"/>
            </a:lvl1pPr>
            <a:lvl2pPr marL="0" indent="0">
              <a:spcBef>
                <a:spcPts val="800"/>
              </a:spcBef>
              <a:buClrTx/>
              <a:buSzTx/>
              <a:buFontTx/>
              <a:buNone/>
              <a:defRPr sz="1800"/>
            </a:lvl2pPr>
            <a:lvl3pPr marL="0" indent="0">
              <a:spcBef>
                <a:spcPts val="800"/>
              </a:spcBef>
              <a:buClrTx/>
              <a:buSzTx/>
              <a:buFontTx/>
              <a:buNone/>
              <a:defRPr sz="1800"/>
            </a:lvl3pPr>
            <a:lvl4pPr marL="0" indent="0">
              <a:spcBef>
                <a:spcPts val="800"/>
              </a:spcBef>
              <a:buClrTx/>
              <a:buSzTx/>
              <a:buFontTx/>
              <a:buNone/>
              <a:defRPr sz="1800"/>
            </a:lvl4pPr>
            <a:lvl5pPr marL="0" indent="0">
              <a:spcBef>
                <a:spcPts val="800"/>
              </a:spcBef>
              <a:buClrTx/>
              <a:buSzTx/>
              <a:buFontTx/>
              <a:buNone/>
              <a:defRPr sz="1800"/>
            </a:lvl5pPr>
          </a:lstStyle>
          <a:p>
            <a:r>
              <a:t>Body Level One</a:t>
            </a:r>
          </a:p>
          <a:p>
            <a:pPr lvl="1"/>
            <a:r>
              <a:t>Body Level Two</a:t>
            </a:r>
          </a:p>
          <a:p>
            <a:pPr lvl="2"/>
            <a:r>
              <a:t>Body Level Three</a:t>
            </a:r>
          </a:p>
          <a:p>
            <a:pPr lvl="3"/>
            <a:r>
              <a:t>Body Level Four</a:t>
            </a:r>
          </a:p>
          <a:p>
            <a:pPr lvl="4"/>
            <a:r>
              <a:t>Body Level Five</a:t>
            </a:r>
          </a:p>
        </p:txBody>
      </p:sp>
      <p:sp>
        <p:nvSpPr>
          <p:cNvPr id="142" name="Slide Number"/>
          <p:cNvSpPr txBox="1">
            <a:spLocks noGrp="1"/>
          </p:cNvSpPr>
          <p:nvPr>
            <p:ph type="sldNum" sz="quarter" idx="2"/>
          </p:nvPr>
        </p:nvSpPr>
        <p:spPr>
          <a:xfrm>
            <a:off x="11404878" y="6182365"/>
            <a:ext cx="217147" cy="218437"/>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Title Slide 0">
    <p:spTree>
      <p:nvGrpSpPr>
        <p:cNvPr id="1" name=""/>
        <p:cNvGrpSpPr/>
        <p:nvPr/>
      </p:nvGrpSpPr>
      <p:grpSpPr>
        <a:xfrm>
          <a:off x="0" y="0"/>
          <a:ext cx="0" cy="0"/>
          <a:chOff x="0" y="0"/>
          <a:chExt cx="0" cy="0"/>
        </a:xfrm>
      </p:grpSpPr>
      <p:sp>
        <p:nvSpPr>
          <p:cNvPr id="31" name="Rectangle 4"/>
          <p:cNvSpPr/>
          <p:nvPr/>
        </p:nvSpPr>
        <p:spPr>
          <a:xfrm>
            <a:off x="0" y="0"/>
            <a:ext cx="12192000" cy="6858000"/>
          </a:xfrm>
          <a:prstGeom prst="rect">
            <a:avLst/>
          </a:prstGeom>
          <a:solidFill>
            <a:srgbClr val="595959"/>
          </a:solidFill>
          <a:ln w="12700">
            <a:miter lim="400000"/>
          </a:ln>
        </p:spPr>
        <p:txBody>
          <a:bodyPr lIns="45718" tIns="45718" rIns="45718" bIns="45718" anchor="ctr"/>
          <a:lstStyle/>
          <a:p>
            <a:pPr algn="ctr">
              <a:defRPr>
                <a:solidFill>
                  <a:srgbClr val="FFFFFF"/>
                </a:solidFill>
                <a:latin typeface="+mn-lt"/>
                <a:ea typeface="+mn-ea"/>
                <a:cs typeface="+mn-cs"/>
                <a:sym typeface="Avenir Next LT Pro"/>
              </a:defRPr>
            </a:pPr>
            <a:endParaRPr/>
          </a:p>
        </p:txBody>
      </p:sp>
      <p:sp>
        <p:nvSpPr>
          <p:cNvPr id="32" name="Rectangle 9"/>
          <p:cNvSpPr/>
          <p:nvPr/>
        </p:nvSpPr>
        <p:spPr>
          <a:xfrm>
            <a:off x="1307869" y="1267730"/>
            <a:ext cx="9576263" cy="4307950"/>
          </a:xfrm>
          <a:prstGeom prst="rect">
            <a:avLst/>
          </a:prstGeom>
          <a:solidFill>
            <a:srgbClr val="FFFFFF"/>
          </a:solidFill>
          <a:ln w="12700">
            <a:miter lim="400000"/>
          </a:ln>
          <a:effectLst>
            <a:outerShdw blurRad="50800" rotWithShape="0">
              <a:srgbClr val="000000">
                <a:alpha val="66000"/>
              </a:srgbClr>
            </a:outerShdw>
          </a:effectLst>
        </p:spPr>
        <p:txBody>
          <a:bodyPr lIns="45718" tIns="45718" rIns="45718" bIns="45718"/>
          <a:lstStyle/>
          <a:p>
            <a:pPr>
              <a:defRPr>
                <a:latin typeface="+mn-lt"/>
                <a:ea typeface="+mn-ea"/>
                <a:cs typeface="+mn-cs"/>
                <a:sym typeface="Avenir Next LT Pro"/>
              </a:defRPr>
            </a:pPr>
            <a:endParaRPr/>
          </a:p>
        </p:txBody>
      </p:sp>
      <p:sp>
        <p:nvSpPr>
          <p:cNvPr id="33" name="Rectangle 10"/>
          <p:cNvSpPr/>
          <p:nvPr/>
        </p:nvSpPr>
        <p:spPr>
          <a:xfrm>
            <a:off x="1447800" y="1411612"/>
            <a:ext cx="9296401" cy="4034775"/>
          </a:xfrm>
          <a:prstGeom prst="rect">
            <a:avLst/>
          </a:prstGeom>
          <a:ln w="6350" cap="sq">
            <a:solidFill>
              <a:srgbClr val="404040"/>
            </a:solidFill>
            <a:miter/>
          </a:ln>
        </p:spPr>
        <p:txBody>
          <a:bodyPr lIns="45718" tIns="45718" rIns="45718" bIns="45718"/>
          <a:lstStyle/>
          <a:p>
            <a:pPr>
              <a:defRPr>
                <a:latin typeface="+mn-lt"/>
                <a:ea typeface="+mn-ea"/>
                <a:cs typeface="+mn-cs"/>
                <a:sym typeface="Avenir Next LT Pro"/>
              </a:defRPr>
            </a:pPr>
            <a:endParaRPr/>
          </a:p>
        </p:txBody>
      </p:sp>
      <p:sp>
        <p:nvSpPr>
          <p:cNvPr id="34" name="Rectangle 14"/>
          <p:cNvSpPr/>
          <p:nvPr/>
        </p:nvSpPr>
        <p:spPr>
          <a:xfrm>
            <a:off x="5135879" y="1267729"/>
            <a:ext cx="1920241" cy="731523"/>
          </a:xfrm>
          <a:prstGeom prst="rect">
            <a:avLst/>
          </a:prstGeom>
          <a:solidFill>
            <a:schemeClr val="accent1"/>
          </a:solidFill>
          <a:ln w="12700">
            <a:miter lim="400000"/>
          </a:ln>
        </p:spPr>
        <p:txBody>
          <a:bodyPr lIns="45718" tIns="45718" rIns="45718" bIns="45718"/>
          <a:lstStyle/>
          <a:p>
            <a:pPr>
              <a:defRPr>
                <a:latin typeface="+mn-lt"/>
                <a:ea typeface="+mn-ea"/>
                <a:cs typeface="+mn-cs"/>
                <a:sym typeface="Avenir Next LT Pro"/>
              </a:defRPr>
            </a:pPr>
            <a:endParaRPr/>
          </a:p>
        </p:txBody>
      </p:sp>
      <p:grpSp>
        <p:nvGrpSpPr>
          <p:cNvPr id="38" name="Group 6"/>
          <p:cNvGrpSpPr/>
          <p:nvPr/>
        </p:nvGrpSpPr>
        <p:grpSpPr>
          <a:xfrm>
            <a:off x="5250177" y="1267727"/>
            <a:ext cx="1691646" cy="615939"/>
            <a:chOff x="0" y="-1"/>
            <a:chExt cx="1691645" cy="615938"/>
          </a:xfrm>
        </p:grpSpPr>
        <p:sp>
          <p:nvSpPr>
            <p:cNvPr id="35" name="Straight Connector 16"/>
            <p:cNvSpPr/>
            <p:nvPr/>
          </p:nvSpPr>
          <p:spPr>
            <a:xfrm flipH="1">
              <a:off x="-1" y="-2"/>
              <a:ext cx="3" cy="612652"/>
            </a:xfrm>
            <a:prstGeom prst="line">
              <a:avLst/>
            </a:prstGeom>
            <a:solidFill>
              <a:srgbClr val="262626"/>
            </a:solidFill>
            <a:ln w="6350" cap="flat">
              <a:solidFill>
                <a:srgbClr val="FFFFFF"/>
              </a:solidFill>
              <a:prstDash val="solid"/>
              <a:miter lim="800000"/>
            </a:ln>
            <a:effectLst/>
          </p:spPr>
          <p:txBody>
            <a:bodyPr wrap="square" lIns="45718" tIns="45718" rIns="45718" bIns="45718" numCol="1" anchor="t">
              <a:noAutofit/>
            </a:bodyPr>
            <a:lstStyle/>
            <a:p>
              <a:endParaRPr/>
            </a:p>
          </p:txBody>
        </p:sp>
        <p:sp>
          <p:nvSpPr>
            <p:cNvPr id="36" name="Straight Connector 17"/>
            <p:cNvSpPr/>
            <p:nvPr/>
          </p:nvSpPr>
          <p:spPr>
            <a:xfrm>
              <a:off x="1691642" y="-2"/>
              <a:ext cx="3" cy="612652"/>
            </a:xfrm>
            <a:prstGeom prst="line">
              <a:avLst/>
            </a:prstGeom>
            <a:solidFill>
              <a:srgbClr val="262626"/>
            </a:solidFill>
            <a:ln w="6350" cap="flat">
              <a:solidFill>
                <a:srgbClr val="FFFFFF"/>
              </a:solidFill>
              <a:prstDash val="solid"/>
              <a:miter lim="800000"/>
            </a:ln>
            <a:effectLst/>
          </p:spPr>
          <p:txBody>
            <a:bodyPr wrap="square" lIns="45718" tIns="45718" rIns="45718" bIns="45718" numCol="1" anchor="t">
              <a:noAutofit/>
            </a:bodyPr>
            <a:lstStyle/>
            <a:p>
              <a:endParaRPr/>
            </a:p>
          </p:txBody>
        </p:sp>
        <p:sp>
          <p:nvSpPr>
            <p:cNvPr id="37" name="Straight Connector 18"/>
            <p:cNvSpPr/>
            <p:nvPr/>
          </p:nvSpPr>
          <p:spPr>
            <a:xfrm>
              <a:off x="0" y="615935"/>
              <a:ext cx="1691644" cy="3"/>
            </a:xfrm>
            <a:prstGeom prst="line">
              <a:avLst/>
            </a:prstGeom>
            <a:solidFill>
              <a:srgbClr val="262626"/>
            </a:solidFill>
            <a:ln w="6350" cap="flat">
              <a:solidFill>
                <a:srgbClr val="FFFFFF"/>
              </a:solidFill>
              <a:prstDash val="solid"/>
              <a:miter lim="800000"/>
            </a:ln>
            <a:effectLst/>
          </p:spPr>
          <p:txBody>
            <a:bodyPr wrap="square" lIns="45718" tIns="45718" rIns="45718" bIns="45718" numCol="1" anchor="t">
              <a:noAutofit/>
            </a:bodyPr>
            <a:lstStyle/>
            <a:p>
              <a:endParaRPr/>
            </a:p>
          </p:txBody>
        </p:sp>
      </p:grpSp>
      <p:sp>
        <p:nvSpPr>
          <p:cNvPr id="39" name="Title Text"/>
          <p:cNvSpPr txBox="1">
            <a:spLocks noGrp="1"/>
          </p:cNvSpPr>
          <p:nvPr>
            <p:ph type="title"/>
          </p:nvPr>
        </p:nvSpPr>
        <p:spPr>
          <a:xfrm>
            <a:off x="1629103" y="2244830"/>
            <a:ext cx="8933796" cy="2437235"/>
          </a:xfrm>
          <a:prstGeom prst="rect">
            <a:avLst/>
          </a:prstGeom>
        </p:spPr>
        <p:txBody>
          <a:bodyPr/>
          <a:lstStyle>
            <a:lvl1pPr algn="ctr">
              <a:lnSpc>
                <a:spcPct val="83000"/>
              </a:lnSpc>
              <a:defRPr sz="6800" cap="all" spc="-100"/>
            </a:lvl1pPr>
          </a:lstStyle>
          <a:p>
            <a:r>
              <a:t>Title Text</a:t>
            </a:r>
          </a:p>
        </p:txBody>
      </p:sp>
      <p:sp>
        <p:nvSpPr>
          <p:cNvPr id="40" name="Body Level One…"/>
          <p:cNvSpPr txBox="1">
            <a:spLocks noGrp="1"/>
          </p:cNvSpPr>
          <p:nvPr>
            <p:ph type="body" sz="quarter" idx="1"/>
          </p:nvPr>
        </p:nvSpPr>
        <p:spPr>
          <a:xfrm>
            <a:off x="1629099" y="4682061"/>
            <a:ext cx="8936849" cy="457204"/>
          </a:xfrm>
          <a:prstGeom prst="rect">
            <a:avLst/>
          </a:prstGeom>
        </p:spPr>
        <p:txBody>
          <a:bodyPr/>
          <a:lstStyle>
            <a:lvl1pPr marL="0" indent="0" algn="ctr">
              <a:spcBef>
                <a:spcPts val="0"/>
              </a:spcBef>
              <a:buClrTx/>
              <a:buSzTx/>
              <a:buFontTx/>
              <a:buNone/>
              <a:defRPr sz="1800" spc="80">
                <a:solidFill>
                  <a:srgbClr val="0D0D0D"/>
                </a:solidFill>
              </a:defRPr>
            </a:lvl1pPr>
            <a:lvl2pPr marL="0" indent="0" algn="ctr">
              <a:spcBef>
                <a:spcPts val="0"/>
              </a:spcBef>
              <a:buClrTx/>
              <a:buSzTx/>
              <a:buFontTx/>
              <a:buNone/>
              <a:defRPr sz="1800" spc="80">
                <a:solidFill>
                  <a:srgbClr val="0D0D0D"/>
                </a:solidFill>
              </a:defRPr>
            </a:lvl2pPr>
            <a:lvl3pPr marL="0" indent="0" algn="ctr">
              <a:spcBef>
                <a:spcPts val="0"/>
              </a:spcBef>
              <a:buClrTx/>
              <a:buSzTx/>
              <a:buFontTx/>
              <a:buNone/>
              <a:defRPr sz="1800" spc="80">
                <a:solidFill>
                  <a:srgbClr val="0D0D0D"/>
                </a:solidFill>
              </a:defRPr>
            </a:lvl3pPr>
            <a:lvl4pPr marL="0" indent="0" algn="ctr">
              <a:spcBef>
                <a:spcPts val="0"/>
              </a:spcBef>
              <a:buClrTx/>
              <a:buSzTx/>
              <a:buFontTx/>
              <a:buNone/>
              <a:defRPr sz="1800" spc="80">
                <a:solidFill>
                  <a:srgbClr val="0D0D0D"/>
                </a:solidFill>
              </a:defRPr>
            </a:lvl4pPr>
            <a:lvl5pPr marL="0" indent="0" algn="ctr">
              <a:spcBef>
                <a:spcPts val="0"/>
              </a:spcBef>
              <a:buClrTx/>
              <a:buSzTx/>
              <a:buFontTx/>
              <a:buNone/>
              <a:defRPr sz="1800" spc="80">
                <a:solidFill>
                  <a:srgbClr val="0D0D0D"/>
                </a:solidFill>
              </a:defRPr>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xfrm>
            <a:off x="10345755" y="5187573"/>
            <a:ext cx="217147" cy="218437"/>
          </a:xfrm>
          <a:prstGeom prst="rect">
            <a:avLst/>
          </a:prstGeom>
        </p:spPr>
        <p:txBody>
          <a:bodyPr/>
          <a:lstStyle>
            <a:lvl1pPr>
              <a:defRPr>
                <a:solidFill>
                  <a:srgbClr val="262626"/>
                </a:solidFill>
              </a:defRPr>
            </a:lvl1p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Section Header">
    <p:spTree>
      <p:nvGrpSpPr>
        <p:cNvPr id="1" name=""/>
        <p:cNvGrpSpPr/>
        <p:nvPr/>
      </p:nvGrpSpPr>
      <p:grpSpPr>
        <a:xfrm>
          <a:off x="0" y="0"/>
          <a:ext cx="0" cy="0"/>
          <a:chOff x="0" y="0"/>
          <a:chExt cx="0" cy="0"/>
        </a:xfrm>
      </p:grpSpPr>
      <p:sp>
        <p:nvSpPr>
          <p:cNvPr id="57" name="Rectangle 14"/>
          <p:cNvSpPr/>
          <p:nvPr/>
        </p:nvSpPr>
        <p:spPr>
          <a:xfrm>
            <a:off x="0" y="0"/>
            <a:ext cx="12192000" cy="6858000"/>
          </a:xfrm>
          <a:prstGeom prst="rect">
            <a:avLst/>
          </a:prstGeom>
          <a:solidFill>
            <a:srgbClr val="595959"/>
          </a:solidFill>
          <a:ln w="12700">
            <a:miter lim="400000"/>
          </a:ln>
        </p:spPr>
        <p:txBody>
          <a:bodyPr lIns="45718" tIns="45718" rIns="45718" bIns="45718" anchor="ctr"/>
          <a:lstStyle/>
          <a:p>
            <a:pPr algn="ctr">
              <a:defRPr>
                <a:solidFill>
                  <a:srgbClr val="FFFFFF"/>
                </a:solidFill>
                <a:latin typeface="+mn-lt"/>
                <a:ea typeface="+mn-ea"/>
                <a:cs typeface="+mn-cs"/>
                <a:sym typeface="Avenir Next LT Pro"/>
              </a:defRPr>
            </a:pPr>
            <a:endParaRPr/>
          </a:p>
        </p:txBody>
      </p:sp>
      <p:sp>
        <p:nvSpPr>
          <p:cNvPr id="58" name="Rectangle 22"/>
          <p:cNvSpPr/>
          <p:nvPr/>
        </p:nvSpPr>
        <p:spPr>
          <a:xfrm>
            <a:off x="1307869" y="1267730"/>
            <a:ext cx="9576263" cy="4307950"/>
          </a:xfrm>
          <a:prstGeom prst="rect">
            <a:avLst/>
          </a:prstGeom>
          <a:solidFill>
            <a:srgbClr val="FFFFFF"/>
          </a:solidFill>
          <a:ln w="12700">
            <a:miter lim="400000"/>
          </a:ln>
          <a:effectLst>
            <a:outerShdw blurRad="50800" rotWithShape="0">
              <a:srgbClr val="000000">
                <a:alpha val="66000"/>
              </a:srgbClr>
            </a:outerShdw>
          </a:effectLst>
        </p:spPr>
        <p:txBody>
          <a:bodyPr lIns="45718" tIns="45718" rIns="45718" bIns="45718"/>
          <a:lstStyle/>
          <a:p>
            <a:pPr>
              <a:defRPr>
                <a:latin typeface="+mn-lt"/>
                <a:ea typeface="+mn-ea"/>
                <a:cs typeface="+mn-cs"/>
                <a:sym typeface="Avenir Next LT Pro"/>
              </a:defRPr>
            </a:pPr>
            <a:endParaRPr/>
          </a:p>
        </p:txBody>
      </p:sp>
      <p:sp>
        <p:nvSpPr>
          <p:cNvPr id="59" name="Rectangle 23"/>
          <p:cNvSpPr/>
          <p:nvPr/>
        </p:nvSpPr>
        <p:spPr>
          <a:xfrm>
            <a:off x="1447800" y="1411612"/>
            <a:ext cx="9296401" cy="4034775"/>
          </a:xfrm>
          <a:prstGeom prst="rect">
            <a:avLst/>
          </a:prstGeom>
          <a:ln w="6350" cap="sq">
            <a:solidFill>
              <a:srgbClr val="404040"/>
            </a:solidFill>
            <a:miter/>
          </a:ln>
        </p:spPr>
        <p:txBody>
          <a:bodyPr lIns="45718" tIns="45718" rIns="45718" bIns="45718"/>
          <a:lstStyle/>
          <a:p>
            <a:pPr>
              <a:defRPr>
                <a:latin typeface="+mn-lt"/>
                <a:ea typeface="+mn-ea"/>
                <a:cs typeface="+mn-cs"/>
                <a:sym typeface="Avenir Next LT Pro"/>
              </a:defRPr>
            </a:pPr>
            <a:endParaRPr/>
          </a:p>
        </p:txBody>
      </p:sp>
      <p:sp>
        <p:nvSpPr>
          <p:cNvPr id="60" name="Rectangle 29"/>
          <p:cNvSpPr/>
          <p:nvPr/>
        </p:nvSpPr>
        <p:spPr>
          <a:xfrm>
            <a:off x="5135879" y="1267729"/>
            <a:ext cx="1920241" cy="731523"/>
          </a:xfrm>
          <a:prstGeom prst="rect">
            <a:avLst/>
          </a:prstGeom>
          <a:solidFill>
            <a:schemeClr val="accent2"/>
          </a:solidFill>
          <a:ln w="12700">
            <a:miter lim="400000"/>
          </a:ln>
        </p:spPr>
        <p:txBody>
          <a:bodyPr lIns="45718" tIns="45718" rIns="45718" bIns="45718"/>
          <a:lstStyle/>
          <a:p>
            <a:pPr>
              <a:defRPr>
                <a:latin typeface="+mn-lt"/>
                <a:ea typeface="+mn-ea"/>
                <a:cs typeface="+mn-cs"/>
                <a:sym typeface="Avenir Next LT Pro"/>
              </a:defRPr>
            </a:pPr>
            <a:endParaRPr/>
          </a:p>
        </p:txBody>
      </p:sp>
      <p:sp>
        <p:nvSpPr>
          <p:cNvPr id="61" name="Title Text"/>
          <p:cNvSpPr txBox="1">
            <a:spLocks noGrp="1"/>
          </p:cNvSpPr>
          <p:nvPr>
            <p:ph type="title"/>
          </p:nvPr>
        </p:nvSpPr>
        <p:spPr>
          <a:xfrm>
            <a:off x="1629155" y="2275165"/>
            <a:ext cx="8933692" cy="2406895"/>
          </a:xfrm>
          <a:prstGeom prst="rect">
            <a:avLst/>
          </a:prstGeom>
        </p:spPr>
        <p:txBody>
          <a:bodyPr/>
          <a:lstStyle>
            <a:lvl1pPr algn="ctr">
              <a:lnSpc>
                <a:spcPct val="83000"/>
              </a:lnSpc>
              <a:defRPr sz="6800" cap="all" spc="-100"/>
            </a:lvl1pPr>
          </a:lstStyle>
          <a:p>
            <a:r>
              <a:t>Title Text</a:t>
            </a:r>
          </a:p>
        </p:txBody>
      </p:sp>
      <p:grpSp>
        <p:nvGrpSpPr>
          <p:cNvPr id="65" name="Group 15"/>
          <p:cNvGrpSpPr/>
          <p:nvPr/>
        </p:nvGrpSpPr>
        <p:grpSpPr>
          <a:xfrm>
            <a:off x="5250177" y="1267727"/>
            <a:ext cx="1691646" cy="615939"/>
            <a:chOff x="0" y="-1"/>
            <a:chExt cx="1691645" cy="615938"/>
          </a:xfrm>
        </p:grpSpPr>
        <p:sp>
          <p:nvSpPr>
            <p:cNvPr id="62" name="Straight Connector 16"/>
            <p:cNvSpPr/>
            <p:nvPr/>
          </p:nvSpPr>
          <p:spPr>
            <a:xfrm flipH="1">
              <a:off x="-1" y="-2"/>
              <a:ext cx="3" cy="612652"/>
            </a:xfrm>
            <a:prstGeom prst="line">
              <a:avLst/>
            </a:prstGeom>
            <a:solidFill>
              <a:srgbClr val="262626"/>
            </a:solidFill>
            <a:ln w="6350" cap="flat">
              <a:solidFill>
                <a:srgbClr val="FFFFFF"/>
              </a:solidFill>
              <a:prstDash val="solid"/>
              <a:miter lim="800000"/>
            </a:ln>
            <a:effectLst/>
          </p:spPr>
          <p:txBody>
            <a:bodyPr wrap="square" lIns="45718" tIns="45718" rIns="45718" bIns="45718" numCol="1" anchor="t">
              <a:noAutofit/>
            </a:bodyPr>
            <a:lstStyle/>
            <a:p>
              <a:endParaRPr/>
            </a:p>
          </p:txBody>
        </p:sp>
        <p:sp>
          <p:nvSpPr>
            <p:cNvPr id="63" name="Straight Connector 17"/>
            <p:cNvSpPr/>
            <p:nvPr/>
          </p:nvSpPr>
          <p:spPr>
            <a:xfrm>
              <a:off x="1691642" y="-2"/>
              <a:ext cx="3" cy="612652"/>
            </a:xfrm>
            <a:prstGeom prst="line">
              <a:avLst/>
            </a:prstGeom>
            <a:solidFill>
              <a:srgbClr val="262626"/>
            </a:solidFill>
            <a:ln w="6350" cap="flat">
              <a:solidFill>
                <a:srgbClr val="FFFFFF"/>
              </a:solidFill>
              <a:prstDash val="solid"/>
              <a:miter lim="800000"/>
            </a:ln>
            <a:effectLst/>
          </p:spPr>
          <p:txBody>
            <a:bodyPr wrap="square" lIns="45718" tIns="45718" rIns="45718" bIns="45718" numCol="1" anchor="t">
              <a:noAutofit/>
            </a:bodyPr>
            <a:lstStyle/>
            <a:p>
              <a:endParaRPr/>
            </a:p>
          </p:txBody>
        </p:sp>
        <p:sp>
          <p:nvSpPr>
            <p:cNvPr id="64" name="Straight Connector 18"/>
            <p:cNvSpPr/>
            <p:nvPr/>
          </p:nvSpPr>
          <p:spPr>
            <a:xfrm>
              <a:off x="0" y="615935"/>
              <a:ext cx="1691644" cy="3"/>
            </a:xfrm>
            <a:prstGeom prst="line">
              <a:avLst/>
            </a:prstGeom>
            <a:solidFill>
              <a:srgbClr val="262626"/>
            </a:solidFill>
            <a:ln w="6350" cap="flat">
              <a:solidFill>
                <a:srgbClr val="FFFFFF"/>
              </a:solidFill>
              <a:prstDash val="solid"/>
              <a:miter lim="800000"/>
            </a:ln>
            <a:effectLst/>
          </p:spPr>
          <p:txBody>
            <a:bodyPr wrap="square" lIns="45718" tIns="45718" rIns="45718" bIns="45718" numCol="1" anchor="t">
              <a:noAutofit/>
            </a:bodyPr>
            <a:lstStyle/>
            <a:p>
              <a:endParaRPr/>
            </a:p>
          </p:txBody>
        </p:sp>
      </p:grpSp>
      <p:sp>
        <p:nvSpPr>
          <p:cNvPr id="66" name="Body Level One…"/>
          <p:cNvSpPr txBox="1">
            <a:spLocks noGrp="1"/>
          </p:cNvSpPr>
          <p:nvPr>
            <p:ph type="body" sz="quarter" idx="1"/>
          </p:nvPr>
        </p:nvSpPr>
        <p:spPr>
          <a:xfrm>
            <a:off x="1629155" y="4682061"/>
            <a:ext cx="8939787" cy="457203"/>
          </a:xfrm>
          <a:prstGeom prst="rect">
            <a:avLst/>
          </a:prstGeom>
        </p:spPr>
        <p:txBody>
          <a:bodyPr/>
          <a:lstStyle>
            <a:lvl1pPr marL="0" indent="0" algn="ctr">
              <a:buClrTx/>
              <a:buSzTx/>
              <a:buFontTx/>
              <a:buNone/>
              <a:tabLst>
                <a:tab pos="2628900" algn="l"/>
              </a:tabLst>
              <a:defRPr sz="1800">
                <a:solidFill>
                  <a:srgbClr val="0D0D0D"/>
                </a:solidFill>
              </a:defRPr>
            </a:lvl1pPr>
            <a:lvl2pPr marL="0" indent="0" algn="ctr">
              <a:buClrTx/>
              <a:buSzTx/>
              <a:buFontTx/>
              <a:buNone/>
              <a:tabLst>
                <a:tab pos="2628900" algn="l"/>
              </a:tabLst>
              <a:defRPr sz="1800">
                <a:solidFill>
                  <a:srgbClr val="0D0D0D"/>
                </a:solidFill>
              </a:defRPr>
            </a:lvl2pPr>
            <a:lvl3pPr marL="0" indent="0" algn="ctr">
              <a:buClrTx/>
              <a:buSzTx/>
              <a:buFontTx/>
              <a:buNone/>
              <a:tabLst>
                <a:tab pos="2628900" algn="l"/>
              </a:tabLst>
              <a:defRPr sz="1800">
                <a:solidFill>
                  <a:srgbClr val="0D0D0D"/>
                </a:solidFill>
              </a:defRPr>
            </a:lvl3pPr>
            <a:lvl4pPr marL="0" indent="0" algn="ctr">
              <a:buClrTx/>
              <a:buSzTx/>
              <a:buFontTx/>
              <a:buNone/>
              <a:tabLst>
                <a:tab pos="2628900" algn="l"/>
              </a:tabLst>
              <a:defRPr sz="1800">
                <a:solidFill>
                  <a:srgbClr val="0D0D0D"/>
                </a:solidFill>
              </a:defRPr>
            </a:lvl4pPr>
            <a:lvl5pPr marL="0" indent="0" algn="ctr">
              <a:buClrTx/>
              <a:buSzTx/>
              <a:buFontTx/>
              <a:buNone/>
              <a:tabLst>
                <a:tab pos="2628900" algn="l"/>
              </a:tabLst>
              <a:defRPr sz="1800">
                <a:solidFill>
                  <a:srgbClr val="0D0D0D"/>
                </a:solidFill>
              </a:defRPr>
            </a:lvl5pPr>
          </a:lstStyle>
          <a:p>
            <a:r>
              <a:t>Body Level One</a:t>
            </a:r>
          </a:p>
          <a:p>
            <a:pPr lvl="1"/>
            <a:r>
              <a:t>Body Level Two</a:t>
            </a:r>
          </a:p>
          <a:p>
            <a:pPr lvl="2"/>
            <a:r>
              <a:t>Body Level Three</a:t>
            </a:r>
          </a:p>
          <a:p>
            <a:pPr lvl="3"/>
            <a:r>
              <a:t>Body Level Four</a:t>
            </a:r>
          </a:p>
          <a:p>
            <a:pPr lvl="4"/>
            <a:r>
              <a:t>Body Level Five</a:t>
            </a:r>
          </a:p>
        </p:txBody>
      </p:sp>
      <p:sp>
        <p:nvSpPr>
          <p:cNvPr id="67" name="Slide Number"/>
          <p:cNvSpPr txBox="1">
            <a:spLocks noGrp="1"/>
          </p:cNvSpPr>
          <p:nvPr>
            <p:ph type="sldNum" sz="quarter" idx="2"/>
          </p:nvPr>
        </p:nvSpPr>
        <p:spPr>
          <a:xfrm>
            <a:off x="10345698" y="5187573"/>
            <a:ext cx="217147" cy="218437"/>
          </a:xfrm>
          <a:prstGeom prst="rect">
            <a:avLst/>
          </a:prstGeom>
        </p:spPr>
        <p:txBody>
          <a:bodyPr/>
          <a:lstStyle>
            <a:lvl1pPr>
              <a:defRPr>
                <a:solidFill>
                  <a:srgbClr val="262626"/>
                </a:solidFill>
              </a:defRPr>
            </a:lvl1p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Section Header 0">
    <p:bg>
      <p:bgPr>
        <a:solidFill>
          <a:srgbClr val="000000"/>
        </a:solidFill>
        <a:effectLst/>
      </p:bgPr>
    </p:bg>
    <p:spTree>
      <p:nvGrpSpPr>
        <p:cNvPr id="1" name=""/>
        <p:cNvGrpSpPr/>
        <p:nvPr/>
      </p:nvGrpSpPr>
      <p:grpSpPr>
        <a:xfrm>
          <a:off x="0" y="0"/>
          <a:ext cx="0" cy="0"/>
          <a:chOff x="0" y="0"/>
          <a:chExt cx="0" cy="0"/>
        </a:xfrm>
      </p:grpSpPr>
      <p:sp>
        <p:nvSpPr>
          <p:cNvPr id="74" name="Rectangle 14"/>
          <p:cNvSpPr/>
          <p:nvPr/>
        </p:nvSpPr>
        <p:spPr>
          <a:xfrm>
            <a:off x="0" y="0"/>
            <a:ext cx="12192000" cy="6858000"/>
          </a:xfrm>
          <a:prstGeom prst="rect">
            <a:avLst/>
          </a:prstGeom>
          <a:solidFill>
            <a:srgbClr val="FFFFFF"/>
          </a:solidFill>
          <a:ln w="12700">
            <a:miter lim="400000"/>
          </a:ln>
        </p:spPr>
        <p:txBody>
          <a:bodyPr lIns="45718" tIns="45718" rIns="45718" bIns="45718" anchor="ctr"/>
          <a:lstStyle/>
          <a:p>
            <a:pPr algn="ctr">
              <a:defRPr>
                <a:solidFill>
                  <a:srgbClr val="FFFFFF"/>
                </a:solidFill>
                <a:latin typeface="+mn-lt"/>
                <a:ea typeface="+mn-ea"/>
                <a:cs typeface="+mn-cs"/>
                <a:sym typeface="Avenir Next LT Pro"/>
              </a:defRPr>
            </a:pPr>
            <a:endParaRPr/>
          </a:p>
        </p:txBody>
      </p:sp>
      <p:sp>
        <p:nvSpPr>
          <p:cNvPr id="75" name="Rectangle 22"/>
          <p:cNvSpPr/>
          <p:nvPr/>
        </p:nvSpPr>
        <p:spPr>
          <a:xfrm>
            <a:off x="1307869" y="1267730"/>
            <a:ext cx="9576263" cy="4307950"/>
          </a:xfrm>
          <a:prstGeom prst="rect">
            <a:avLst/>
          </a:prstGeom>
          <a:solidFill>
            <a:srgbClr val="000000"/>
          </a:solidFill>
          <a:ln w="12700">
            <a:miter lim="400000"/>
          </a:ln>
          <a:effectLst>
            <a:outerShdw blurRad="50800" rotWithShape="0">
              <a:srgbClr val="000000">
                <a:alpha val="66000"/>
              </a:srgbClr>
            </a:outerShdw>
          </a:effectLst>
        </p:spPr>
        <p:txBody>
          <a:bodyPr lIns="45718" tIns="45718" rIns="45718" bIns="45718"/>
          <a:lstStyle/>
          <a:p>
            <a:pPr>
              <a:defRPr>
                <a:solidFill>
                  <a:srgbClr val="FFFFFF"/>
                </a:solidFill>
                <a:latin typeface="+mn-lt"/>
                <a:ea typeface="+mn-ea"/>
                <a:cs typeface="+mn-cs"/>
                <a:sym typeface="Avenir Next LT Pro"/>
              </a:defRPr>
            </a:pPr>
            <a:endParaRPr/>
          </a:p>
        </p:txBody>
      </p:sp>
      <p:sp>
        <p:nvSpPr>
          <p:cNvPr id="76" name="Rectangle 23"/>
          <p:cNvSpPr/>
          <p:nvPr/>
        </p:nvSpPr>
        <p:spPr>
          <a:xfrm>
            <a:off x="1447800" y="1411612"/>
            <a:ext cx="9296401" cy="4034775"/>
          </a:xfrm>
          <a:prstGeom prst="rect">
            <a:avLst/>
          </a:prstGeom>
          <a:ln w="6350" cap="sq">
            <a:solidFill>
              <a:srgbClr val="FFFFFF"/>
            </a:solidFill>
            <a:miter/>
          </a:ln>
        </p:spPr>
        <p:txBody>
          <a:bodyPr lIns="45718" tIns="45718" rIns="45718" bIns="45718"/>
          <a:lstStyle/>
          <a:p>
            <a:pPr>
              <a:defRPr>
                <a:solidFill>
                  <a:srgbClr val="FFFFFF"/>
                </a:solidFill>
                <a:latin typeface="+mn-lt"/>
                <a:ea typeface="+mn-ea"/>
                <a:cs typeface="+mn-cs"/>
                <a:sym typeface="Avenir Next LT Pro"/>
              </a:defRPr>
            </a:pPr>
            <a:endParaRPr/>
          </a:p>
        </p:txBody>
      </p:sp>
      <p:sp>
        <p:nvSpPr>
          <p:cNvPr id="77" name="Rectangle 29"/>
          <p:cNvSpPr/>
          <p:nvPr/>
        </p:nvSpPr>
        <p:spPr>
          <a:xfrm>
            <a:off x="5135879" y="1267729"/>
            <a:ext cx="1920241" cy="731523"/>
          </a:xfrm>
          <a:prstGeom prst="rect">
            <a:avLst/>
          </a:prstGeom>
          <a:solidFill>
            <a:schemeClr val="accent2"/>
          </a:solidFill>
          <a:ln w="12700">
            <a:miter lim="400000"/>
          </a:ln>
        </p:spPr>
        <p:txBody>
          <a:bodyPr lIns="45718" tIns="45718" rIns="45718" bIns="45718"/>
          <a:lstStyle/>
          <a:p>
            <a:pPr>
              <a:defRPr>
                <a:solidFill>
                  <a:srgbClr val="FFFFFF"/>
                </a:solidFill>
                <a:latin typeface="+mn-lt"/>
                <a:ea typeface="+mn-ea"/>
                <a:cs typeface="+mn-cs"/>
                <a:sym typeface="Avenir Next LT Pro"/>
              </a:defRPr>
            </a:pPr>
            <a:endParaRPr/>
          </a:p>
        </p:txBody>
      </p:sp>
      <p:sp>
        <p:nvSpPr>
          <p:cNvPr id="78" name="Title Text"/>
          <p:cNvSpPr txBox="1">
            <a:spLocks noGrp="1"/>
          </p:cNvSpPr>
          <p:nvPr>
            <p:ph type="title"/>
          </p:nvPr>
        </p:nvSpPr>
        <p:spPr>
          <a:xfrm>
            <a:off x="1629155" y="2275165"/>
            <a:ext cx="8933692" cy="2406895"/>
          </a:xfrm>
          <a:prstGeom prst="rect">
            <a:avLst/>
          </a:prstGeom>
        </p:spPr>
        <p:txBody>
          <a:bodyPr/>
          <a:lstStyle>
            <a:lvl1pPr algn="ctr">
              <a:lnSpc>
                <a:spcPct val="83000"/>
              </a:lnSpc>
              <a:defRPr sz="6800" cap="all" spc="-100">
                <a:solidFill>
                  <a:srgbClr val="FFFFFF"/>
                </a:solidFill>
              </a:defRPr>
            </a:lvl1pPr>
          </a:lstStyle>
          <a:p>
            <a:r>
              <a:t>Title Text</a:t>
            </a:r>
          </a:p>
        </p:txBody>
      </p:sp>
      <p:grpSp>
        <p:nvGrpSpPr>
          <p:cNvPr id="82" name="Group 15"/>
          <p:cNvGrpSpPr/>
          <p:nvPr/>
        </p:nvGrpSpPr>
        <p:grpSpPr>
          <a:xfrm>
            <a:off x="5250177" y="1267727"/>
            <a:ext cx="1691646" cy="615939"/>
            <a:chOff x="0" y="-1"/>
            <a:chExt cx="1691645" cy="615938"/>
          </a:xfrm>
        </p:grpSpPr>
        <p:sp>
          <p:nvSpPr>
            <p:cNvPr id="79" name="Straight Connector 16"/>
            <p:cNvSpPr/>
            <p:nvPr/>
          </p:nvSpPr>
          <p:spPr>
            <a:xfrm flipH="1">
              <a:off x="-1" y="-2"/>
              <a:ext cx="3" cy="612652"/>
            </a:xfrm>
            <a:prstGeom prst="line">
              <a:avLst/>
            </a:prstGeom>
            <a:solidFill>
              <a:srgbClr val="FFFFFF"/>
            </a:solidFill>
            <a:ln w="6350" cap="flat">
              <a:solidFill>
                <a:srgbClr val="FFFFFF"/>
              </a:solidFill>
              <a:prstDash val="solid"/>
              <a:miter lim="800000"/>
            </a:ln>
            <a:effectLst/>
          </p:spPr>
          <p:txBody>
            <a:bodyPr wrap="square" lIns="45718" tIns="45718" rIns="45718" bIns="45718" numCol="1" anchor="t">
              <a:noAutofit/>
            </a:bodyPr>
            <a:lstStyle/>
            <a:p>
              <a:endParaRPr/>
            </a:p>
          </p:txBody>
        </p:sp>
        <p:sp>
          <p:nvSpPr>
            <p:cNvPr id="80" name="Straight Connector 17"/>
            <p:cNvSpPr/>
            <p:nvPr/>
          </p:nvSpPr>
          <p:spPr>
            <a:xfrm>
              <a:off x="1691642" y="-2"/>
              <a:ext cx="3" cy="612652"/>
            </a:xfrm>
            <a:prstGeom prst="line">
              <a:avLst/>
            </a:prstGeom>
            <a:solidFill>
              <a:srgbClr val="FFFFFF"/>
            </a:solidFill>
            <a:ln w="6350" cap="flat">
              <a:solidFill>
                <a:srgbClr val="FFFFFF"/>
              </a:solidFill>
              <a:prstDash val="solid"/>
              <a:miter lim="800000"/>
            </a:ln>
            <a:effectLst/>
          </p:spPr>
          <p:txBody>
            <a:bodyPr wrap="square" lIns="45718" tIns="45718" rIns="45718" bIns="45718" numCol="1" anchor="t">
              <a:noAutofit/>
            </a:bodyPr>
            <a:lstStyle/>
            <a:p>
              <a:endParaRPr/>
            </a:p>
          </p:txBody>
        </p:sp>
        <p:sp>
          <p:nvSpPr>
            <p:cNvPr id="81" name="Straight Connector 18"/>
            <p:cNvSpPr/>
            <p:nvPr/>
          </p:nvSpPr>
          <p:spPr>
            <a:xfrm>
              <a:off x="0" y="615935"/>
              <a:ext cx="1691644" cy="3"/>
            </a:xfrm>
            <a:prstGeom prst="line">
              <a:avLst/>
            </a:prstGeom>
            <a:solidFill>
              <a:srgbClr val="FFFFFF"/>
            </a:solidFill>
            <a:ln w="6350" cap="flat">
              <a:solidFill>
                <a:srgbClr val="FFFFFF"/>
              </a:solidFill>
              <a:prstDash val="solid"/>
              <a:miter lim="800000"/>
            </a:ln>
            <a:effectLst/>
          </p:spPr>
          <p:txBody>
            <a:bodyPr wrap="square" lIns="45718" tIns="45718" rIns="45718" bIns="45718" numCol="1" anchor="t">
              <a:noAutofit/>
            </a:bodyPr>
            <a:lstStyle/>
            <a:p>
              <a:endParaRPr/>
            </a:p>
          </p:txBody>
        </p:sp>
      </p:grpSp>
      <p:sp>
        <p:nvSpPr>
          <p:cNvPr id="83" name="Body Level One…"/>
          <p:cNvSpPr txBox="1">
            <a:spLocks noGrp="1"/>
          </p:cNvSpPr>
          <p:nvPr>
            <p:ph type="body" sz="quarter" idx="1"/>
          </p:nvPr>
        </p:nvSpPr>
        <p:spPr>
          <a:xfrm>
            <a:off x="1629155" y="4682061"/>
            <a:ext cx="8939787" cy="457203"/>
          </a:xfrm>
          <a:prstGeom prst="rect">
            <a:avLst/>
          </a:prstGeom>
        </p:spPr>
        <p:txBody>
          <a:bodyPr/>
          <a:lstStyle>
            <a:lvl1pPr marL="0" indent="0" algn="ctr">
              <a:buClrTx/>
              <a:buSzTx/>
              <a:buFontTx/>
              <a:buNone/>
              <a:tabLst>
                <a:tab pos="2628900" algn="l"/>
              </a:tabLst>
              <a:defRPr sz="1800">
                <a:solidFill>
                  <a:srgbClr val="FFFFFF"/>
                </a:solidFill>
              </a:defRPr>
            </a:lvl1pPr>
            <a:lvl2pPr marL="0" indent="0" algn="ctr">
              <a:buClrTx/>
              <a:buSzTx/>
              <a:buFontTx/>
              <a:buNone/>
              <a:tabLst>
                <a:tab pos="2628900" algn="l"/>
              </a:tabLst>
              <a:defRPr sz="1800">
                <a:solidFill>
                  <a:srgbClr val="FFFFFF"/>
                </a:solidFill>
              </a:defRPr>
            </a:lvl2pPr>
            <a:lvl3pPr marL="0" indent="0" algn="ctr">
              <a:buClrTx/>
              <a:buSzTx/>
              <a:buFontTx/>
              <a:buNone/>
              <a:tabLst>
                <a:tab pos="2628900" algn="l"/>
              </a:tabLst>
              <a:defRPr sz="1800">
                <a:solidFill>
                  <a:srgbClr val="FFFFFF"/>
                </a:solidFill>
              </a:defRPr>
            </a:lvl3pPr>
            <a:lvl4pPr marL="0" indent="0" algn="ctr">
              <a:buClrTx/>
              <a:buSzTx/>
              <a:buFontTx/>
              <a:buNone/>
              <a:tabLst>
                <a:tab pos="2628900" algn="l"/>
              </a:tabLst>
              <a:defRPr sz="1800">
                <a:solidFill>
                  <a:srgbClr val="FFFFFF"/>
                </a:solidFill>
              </a:defRPr>
            </a:lvl4pPr>
            <a:lvl5pPr marL="0" indent="0" algn="ctr">
              <a:buClrTx/>
              <a:buSzTx/>
              <a:buFontTx/>
              <a:buNone/>
              <a:tabLst>
                <a:tab pos="2628900" algn="l"/>
              </a:tabLst>
              <a:defRPr sz="1800">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84" name="Slide Number"/>
          <p:cNvSpPr txBox="1">
            <a:spLocks noGrp="1"/>
          </p:cNvSpPr>
          <p:nvPr>
            <p:ph type="sldNum" sz="quarter" idx="2"/>
          </p:nvPr>
        </p:nvSpPr>
        <p:spPr>
          <a:xfrm>
            <a:off x="10345698" y="5187573"/>
            <a:ext cx="217147" cy="218437"/>
          </a:xfrm>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91" name="Title Text"/>
          <p:cNvSpPr txBox="1">
            <a:spLocks noGrp="1"/>
          </p:cNvSpPr>
          <p:nvPr>
            <p:ph type="title"/>
          </p:nvPr>
        </p:nvSpPr>
        <p:spPr>
          <a:prstGeom prst="rect">
            <a:avLst/>
          </a:prstGeom>
        </p:spPr>
        <p:txBody>
          <a:bodyPr/>
          <a:lstStyle/>
          <a:p>
            <a:r>
              <a:t>Title Text</a:t>
            </a:r>
          </a:p>
        </p:txBody>
      </p:sp>
      <p:sp>
        <p:nvSpPr>
          <p:cNvPr id="92" name="Body Level One…"/>
          <p:cNvSpPr txBox="1">
            <a:spLocks noGrp="1"/>
          </p:cNvSpPr>
          <p:nvPr>
            <p:ph type="body" sz="half" idx="1"/>
          </p:nvPr>
        </p:nvSpPr>
        <p:spPr>
          <a:xfrm>
            <a:off x="1066800" y="2103120"/>
            <a:ext cx="4663441" cy="3749043"/>
          </a:xfrm>
          <a:prstGeom prst="rect">
            <a:avLst/>
          </a:prstGeom>
        </p:spPr>
        <p:txBody>
          <a:bodyPr/>
          <a:lstStyle>
            <a:lvl1pPr>
              <a:defRPr sz="1800"/>
            </a:lvl1pPr>
            <a:lvl2pPr marL="480059" indent="-205737">
              <a:defRPr sz="1800"/>
            </a:lvl2pPr>
            <a:lvl3pPr marL="783771" indent="-235129">
              <a:defRPr sz="1800"/>
            </a:lvl3pPr>
            <a:lvl4pPr marL="1058091" indent="-235130">
              <a:defRPr sz="1800"/>
            </a:lvl4pPr>
            <a:lvl5pPr marL="1332411" indent="-235130">
              <a:defRPr sz="1800"/>
            </a:lvl5pPr>
          </a:lstStyle>
          <a:p>
            <a:r>
              <a:t>Body Level One</a:t>
            </a:r>
          </a:p>
          <a:p>
            <a:pPr lvl="1"/>
            <a:r>
              <a:t>Body Level Two</a:t>
            </a:r>
          </a:p>
          <a:p>
            <a:pPr lvl="2"/>
            <a:r>
              <a:t>Body Level Three</a:t>
            </a:r>
          </a:p>
          <a:p>
            <a:pPr lvl="3"/>
            <a:r>
              <a:t>Body Level Four</a:t>
            </a:r>
          </a:p>
          <a:p>
            <a:pPr lvl="4"/>
            <a:r>
              <a:t>Body Level Five</a:t>
            </a:r>
          </a:p>
        </p:txBody>
      </p:sp>
      <p:sp>
        <p:nvSpPr>
          <p:cNvPr id="9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100" name="Title Text"/>
          <p:cNvSpPr txBox="1">
            <a:spLocks noGrp="1"/>
          </p:cNvSpPr>
          <p:nvPr>
            <p:ph type="title"/>
          </p:nvPr>
        </p:nvSpPr>
        <p:spPr>
          <a:prstGeom prst="rect">
            <a:avLst/>
          </a:prstGeom>
        </p:spPr>
        <p:txBody>
          <a:bodyPr/>
          <a:lstStyle/>
          <a:p>
            <a:r>
              <a:t>Title Text</a:t>
            </a:r>
          </a:p>
        </p:txBody>
      </p:sp>
      <p:sp>
        <p:nvSpPr>
          <p:cNvPr id="101" name="Body Level One…"/>
          <p:cNvSpPr txBox="1">
            <a:spLocks noGrp="1"/>
          </p:cNvSpPr>
          <p:nvPr>
            <p:ph type="body" sz="quarter" idx="1"/>
          </p:nvPr>
        </p:nvSpPr>
        <p:spPr>
          <a:xfrm>
            <a:off x="1069847" y="2074334"/>
            <a:ext cx="4663443" cy="640083"/>
          </a:xfrm>
          <a:prstGeom prst="rect">
            <a:avLst/>
          </a:prstGeom>
        </p:spPr>
        <p:txBody>
          <a:bodyPr anchor="ctr"/>
          <a:lstStyle>
            <a:lvl1pPr marL="0" indent="0">
              <a:spcBef>
                <a:spcPts val="0"/>
              </a:spcBef>
              <a:buClrTx/>
              <a:buSzTx/>
              <a:buFontTx/>
              <a:buNone/>
              <a:defRPr sz="1900" b="1"/>
            </a:lvl1pPr>
            <a:lvl2pPr marL="0" indent="0">
              <a:spcBef>
                <a:spcPts val="0"/>
              </a:spcBef>
              <a:buClrTx/>
              <a:buSzTx/>
              <a:buFontTx/>
              <a:buNone/>
              <a:defRPr sz="1900" b="1"/>
            </a:lvl2pPr>
            <a:lvl3pPr marL="0" indent="0">
              <a:spcBef>
                <a:spcPts val="0"/>
              </a:spcBef>
              <a:buClrTx/>
              <a:buSzTx/>
              <a:buFontTx/>
              <a:buNone/>
              <a:defRPr sz="1900" b="1"/>
            </a:lvl3pPr>
            <a:lvl4pPr marL="0" indent="0">
              <a:spcBef>
                <a:spcPts val="0"/>
              </a:spcBef>
              <a:buClrTx/>
              <a:buSzTx/>
              <a:buFontTx/>
              <a:buNone/>
              <a:defRPr sz="1900" b="1"/>
            </a:lvl4pPr>
            <a:lvl5pPr marL="0" indent="0">
              <a:spcBef>
                <a:spcPts val="0"/>
              </a:spcBef>
              <a:buClrTx/>
              <a:buSzTx/>
              <a:buFontTx/>
              <a:buNone/>
              <a:defRPr sz="1900" b="1"/>
            </a:lvl5pPr>
          </a:lstStyle>
          <a:p>
            <a:r>
              <a:t>Body Level One</a:t>
            </a:r>
          </a:p>
          <a:p>
            <a:pPr lvl="1"/>
            <a:r>
              <a:t>Body Level Two</a:t>
            </a:r>
          </a:p>
          <a:p>
            <a:pPr lvl="2"/>
            <a:r>
              <a:t>Body Level Three</a:t>
            </a:r>
          </a:p>
          <a:p>
            <a:pPr lvl="3"/>
            <a:r>
              <a:t>Body Level Four</a:t>
            </a:r>
          </a:p>
          <a:p>
            <a:pPr lvl="4"/>
            <a:r>
              <a:t>Body Level Five</a:t>
            </a:r>
          </a:p>
        </p:txBody>
      </p:sp>
      <p:sp>
        <p:nvSpPr>
          <p:cNvPr id="102" name="Text Placeholder 4"/>
          <p:cNvSpPr>
            <a:spLocks noGrp="1"/>
          </p:cNvSpPr>
          <p:nvPr>
            <p:ph type="body" sz="quarter" idx="21"/>
          </p:nvPr>
        </p:nvSpPr>
        <p:spPr>
          <a:xfrm>
            <a:off x="6458709" y="2074334"/>
            <a:ext cx="4663445" cy="640083"/>
          </a:xfrm>
          <a:prstGeom prst="rect">
            <a:avLst/>
          </a:prstGeom>
        </p:spPr>
        <p:txBody>
          <a:bodyPr anchor="ct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110" name="Title Text"/>
          <p:cNvSpPr txBox="1">
            <a:spLocks noGrp="1"/>
          </p:cNvSpPr>
          <p:nvPr>
            <p:ph type="title"/>
          </p:nvPr>
        </p:nvSpPr>
        <p:spPr>
          <a:prstGeom prst="rect">
            <a:avLst/>
          </a:prstGeom>
        </p:spPr>
        <p:txBody>
          <a:bodyPr/>
          <a:lstStyle/>
          <a:p>
            <a:r>
              <a:t>Title Text</a:t>
            </a:r>
          </a:p>
        </p:txBody>
      </p:sp>
      <p:sp>
        <p:nvSpPr>
          <p:cNvPr id="11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8"/>
          <p:cNvSpPr/>
          <p:nvPr/>
        </p:nvSpPr>
        <p:spPr>
          <a:xfrm>
            <a:off x="0" y="0"/>
            <a:ext cx="12192000" cy="6858000"/>
          </a:xfrm>
          <a:prstGeom prst="rect">
            <a:avLst/>
          </a:prstGeom>
          <a:solidFill>
            <a:srgbClr val="FFFFFF"/>
          </a:solidFill>
          <a:ln w="12700">
            <a:miter lim="400000"/>
          </a:ln>
        </p:spPr>
        <p:txBody>
          <a:bodyPr lIns="45718" tIns="45718" rIns="45718" bIns="45718" anchor="ctr"/>
          <a:lstStyle/>
          <a:p>
            <a:pPr algn="ctr">
              <a:defRPr>
                <a:solidFill>
                  <a:srgbClr val="FFFFFF"/>
                </a:solidFill>
                <a:latin typeface="+mn-lt"/>
                <a:ea typeface="+mn-ea"/>
                <a:cs typeface="+mn-cs"/>
                <a:sym typeface="Avenir Next LT Pro"/>
              </a:defRPr>
            </a:pPr>
            <a:endParaRPr/>
          </a:p>
        </p:txBody>
      </p:sp>
      <p:sp>
        <p:nvSpPr>
          <p:cNvPr id="3" name="Rectangle 6"/>
          <p:cNvSpPr/>
          <p:nvPr/>
        </p:nvSpPr>
        <p:spPr>
          <a:xfrm>
            <a:off x="234693" y="237744"/>
            <a:ext cx="11722614" cy="6382512"/>
          </a:xfrm>
          <a:prstGeom prst="rect">
            <a:avLst/>
          </a:prstGeom>
          <a:solidFill>
            <a:srgbClr val="BFBFBF">
              <a:alpha val="60000"/>
            </a:srgbClr>
          </a:solidFill>
          <a:ln w="12700">
            <a:miter lim="400000"/>
          </a:ln>
        </p:spPr>
        <p:txBody>
          <a:bodyPr lIns="45718" tIns="45718" rIns="45718" bIns="45718"/>
          <a:lstStyle/>
          <a:p>
            <a:pPr>
              <a:defRPr>
                <a:latin typeface="+mn-lt"/>
                <a:ea typeface="+mn-ea"/>
                <a:cs typeface="+mn-cs"/>
                <a:sym typeface="Avenir Next LT Pro"/>
              </a:defRPr>
            </a:pPr>
            <a:endParaRPr/>
          </a:p>
        </p:txBody>
      </p:sp>
      <p:sp>
        <p:nvSpPr>
          <p:cNvPr id="4" name="Rectangle 7"/>
          <p:cNvSpPr/>
          <p:nvPr/>
        </p:nvSpPr>
        <p:spPr>
          <a:xfrm>
            <a:off x="371854" y="374901"/>
            <a:ext cx="11448292" cy="6108198"/>
          </a:xfrm>
          <a:prstGeom prst="rect">
            <a:avLst/>
          </a:prstGeom>
          <a:ln w="6350" cap="sq">
            <a:solidFill>
              <a:srgbClr val="262626"/>
            </a:solidFill>
            <a:miter/>
          </a:ln>
        </p:spPr>
        <p:txBody>
          <a:bodyPr lIns="45718" tIns="45718" rIns="45718" bIns="45718"/>
          <a:lstStyle/>
          <a:p>
            <a:pPr>
              <a:defRPr>
                <a:latin typeface="+mn-lt"/>
                <a:ea typeface="+mn-ea"/>
                <a:cs typeface="+mn-cs"/>
                <a:sym typeface="Avenir Next LT Pro"/>
              </a:defRPr>
            </a:pPr>
            <a:endParaRPr/>
          </a:p>
        </p:txBody>
      </p:sp>
      <p:sp>
        <p:nvSpPr>
          <p:cNvPr id="5" name="Title Text"/>
          <p:cNvSpPr txBox="1">
            <a:spLocks noGrp="1"/>
          </p:cNvSpPr>
          <p:nvPr>
            <p:ph type="title"/>
          </p:nvPr>
        </p:nvSpPr>
        <p:spPr>
          <a:xfrm>
            <a:off x="1066800" y="642594"/>
            <a:ext cx="10058400" cy="1371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normAutofit/>
          </a:bodyPr>
          <a:lstStyle/>
          <a:p>
            <a:r>
              <a:t>Title Text</a:t>
            </a:r>
          </a:p>
        </p:txBody>
      </p:sp>
      <p:sp>
        <p:nvSpPr>
          <p:cNvPr id="6" name="Body Level One…"/>
          <p:cNvSpPr txBox="1">
            <a:spLocks noGrp="1"/>
          </p:cNvSpPr>
          <p:nvPr>
            <p:ph type="body" idx="1"/>
          </p:nvPr>
        </p:nvSpPr>
        <p:spPr>
          <a:xfrm>
            <a:off x="1066800" y="2103120"/>
            <a:ext cx="10058400" cy="384962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ormAutofit/>
          </a:bodyPr>
          <a:lstStyle/>
          <a:p>
            <a:r>
              <a:t>Body Level One</a:t>
            </a:r>
          </a:p>
          <a:p>
            <a:pPr lvl="1"/>
            <a:r>
              <a:t>Body Level Two</a:t>
            </a:r>
          </a:p>
          <a:p>
            <a:pPr lvl="2"/>
            <a:r>
              <a:t>Body Level Three</a:t>
            </a:r>
          </a:p>
          <a:p>
            <a:pPr lvl="3"/>
            <a:r>
              <a:t>Body Level Four</a:t>
            </a:r>
          </a:p>
          <a:p>
            <a:pPr lvl="4"/>
            <a:r>
              <a:t>Body Level Five</a:t>
            </a:r>
          </a:p>
        </p:txBody>
      </p:sp>
      <p:sp>
        <p:nvSpPr>
          <p:cNvPr id="7" name="Slide Number"/>
          <p:cNvSpPr txBox="1">
            <a:spLocks noGrp="1"/>
          </p:cNvSpPr>
          <p:nvPr>
            <p:ph type="sldNum" sz="quarter" idx="2"/>
          </p:nvPr>
        </p:nvSpPr>
        <p:spPr>
          <a:xfrm>
            <a:off x="10908054" y="6182365"/>
            <a:ext cx="217148" cy="218437"/>
          </a:xfrm>
          <a:prstGeom prst="rect">
            <a:avLst/>
          </a:prstGeom>
          <a:ln w="12700">
            <a:miter lim="400000"/>
          </a:ln>
        </p:spPr>
        <p:txBody>
          <a:bodyPr wrap="none" lIns="45718" tIns="45718" rIns="45718" bIns="45718" anchor="b">
            <a:spAutoFit/>
          </a:bodyPr>
          <a:lstStyle>
            <a:lvl1pPr algn="r">
              <a:defRPr sz="800">
                <a:solidFill>
                  <a:srgbClr val="404040"/>
                </a:solidFill>
                <a:latin typeface="+mn-lt"/>
                <a:ea typeface="+mn-ea"/>
                <a:cs typeface="+mn-cs"/>
                <a:sym typeface="Avenir Next LT Pro"/>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9" r:id="rId10"/>
  </p:sldLayoutIdLst>
  <p:transition spd="med"/>
  <p:txStyles>
    <p:titleStyle>
      <a:lvl1pPr marL="0" marR="0" indent="0" algn="l" defTabSz="914400" rtl="0" latinLnBrk="0">
        <a:lnSpc>
          <a:spcPct val="90000"/>
        </a:lnSpc>
        <a:spcBef>
          <a:spcPts val="0"/>
        </a:spcBef>
        <a:spcAft>
          <a:spcPts val="0"/>
        </a:spcAft>
        <a:buClrTx/>
        <a:buSzTx/>
        <a:buFontTx/>
        <a:buNone/>
        <a:tabLst/>
        <a:defRPr sz="4000" b="0" i="0" u="none" strike="noStrike" cap="none" spc="0" baseline="0">
          <a:solidFill>
            <a:srgbClr val="262626"/>
          </a:solidFill>
          <a:uFillTx/>
          <a:latin typeface="Avenir Next LT Pro Light"/>
          <a:ea typeface="Avenir Next LT Pro Light"/>
          <a:cs typeface="Avenir Next LT Pro Light"/>
          <a:sym typeface="Avenir Next LT Pro Light"/>
        </a:defRPr>
      </a:lvl1pPr>
      <a:lvl2pPr marL="0" marR="0" indent="0" algn="l" defTabSz="914400" rtl="0" latinLnBrk="0">
        <a:lnSpc>
          <a:spcPct val="90000"/>
        </a:lnSpc>
        <a:spcBef>
          <a:spcPts val="0"/>
        </a:spcBef>
        <a:spcAft>
          <a:spcPts val="0"/>
        </a:spcAft>
        <a:buClrTx/>
        <a:buSzTx/>
        <a:buFontTx/>
        <a:buNone/>
        <a:tabLst/>
        <a:defRPr sz="4000" b="0" i="0" u="none" strike="noStrike" cap="none" spc="0" baseline="0">
          <a:solidFill>
            <a:srgbClr val="262626"/>
          </a:solidFill>
          <a:uFillTx/>
          <a:latin typeface="Avenir Next LT Pro Light"/>
          <a:ea typeface="Avenir Next LT Pro Light"/>
          <a:cs typeface="Avenir Next LT Pro Light"/>
          <a:sym typeface="Avenir Next LT Pro Light"/>
        </a:defRPr>
      </a:lvl2pPr>
      <a:lvl3pPr marL="0" marR="0" indent="0" algn="l" defTabSz="914400" rtl="0" latinLnBrk="0">
        <a:lnSpc>
          <a:spcPct val="90000"/>
        </a:lnSpc>
        <a:spcBef>
          <a:spcPts val="0"/>
        </a:spcBef>
        <a:spcAft>
          <a:spcPts val="0"/>
        </a:spcAft>
        <a:buClrTx/>
        <a:buSzTx/>
        <a:buFontTx/>
        <a:buNone/>
        <a:tabLst/>
        <a:defRPr sz="4000" b="0" i="0" u="none" strike="noStrike" cap="none" spc="0" baseline="0">
          <a:solidFill>
            <a:srgbClr val="262626"/>
          </a:solidFill>
          <a:uFillTx/>
          <a:latin typeface="Avenir Next LT Pro Light"/>
          <a:ea typeface="Avenir Next LT Pro Light"/>
          <a:cs typeface="Avenir Next LT Pro Light"/>
          <a:sym typeface="Avenir Next LT Pro Light"/>
        </a:defRPr>
      </a:lvl3pPr>
      <a:lvl4pPr marL="0" marR="0" indent="0" algn="l" defTabSz="914400" rtl="0" latinLnBrk="0">
        <a:lnSpc>
          <a:spcPct val="90000"/>
        </a:lnSpc>
        <a:spcBef>
          <a:spcPts val="0"/>
        </a:spcBef>
        <a:spcAft>
          <a:spcPts val="0"/>
        </a:spcAft>
        <a:buClrTx/>
        <a:buSzTx/>
        <a:buFontTx/>
        <a:buNone/>
        <a:tabLst/>
        <a:defRPr sz="4000" b="0" i="0" u="none" strike="noStrike" cap="none" spc="0" baseline="0">
          <a:solidFill>
            <a:srgbClr val="262626"/>
          </a:solidFill>
          <a:uFillTx/>
          <a:latin typeface="Avenir Next LT Pro Light"/>
          <a:ea typeface="Avenir Next LT Pro Light"/>
          <a:cs typeface="Avenir Next LT Pro Light"/>
          <a:sym typeface="Avenir Next LT Pro Light"/>
        </a:defRPr>
      </a:lvl4pPr>
      <a:lvl5pPr marL="0" marR="0" indent="0" algn="l" defTabSz="914400" rtl="0" latinLnBrk="0">
        <a:lnSpc>
          <a:spcPct val="90000"/>
        </a:lnSpc>
        <a:spcBef>
          <a:spcPts val="0"/>
        </a:spcBef>
        <a:spcAft>
          <a:spcPts val="0"/>
        </a:spcAft>
        <a:buClrTx/>
        <a:buSzTx/>
        <a:buFontTx/>
        <a:buNone/>
        <a:tabLst/>
        <a:defRPr sz="4000" b="0" i="0" u="none" strike="noStrike" cap="none" spc="0" baseline="0">
          <a:solidFill>
            <a:srgbClr val="262626"/>
          </a:solidFill>
          <a:uFillTx/>
          <a:latin typeface="Avenir Next LT Pro Light"/>
          <a:ea typeface="Avenir Next LT Pro Light"/>
          <a:cs typeface="Avenir Next LT Pro Light"/>
          <a:sym typeface="Avenir Next LT Pro Light"/>
        </a:defRPr>
      </a:lvl5pPr>
      <a:lvl6pPr marL="0" marR="0" indent="0" algn="l" defTabSz="914400" rtl="0" latinLnBrk="0">
        <a:lnSpc>
          <a:spcPct val="90000"/>
        </a:lnSpc>
        <a:spcBef>
          <a:spcPts val="0"/>
        </a:spcBef>
        <a:spcAft>
          <a:spcPts val="0"/>
        </a:spcAft>
        <a:buClrTx/>
        <a:buSzTx/>
        <a:buFontTx/>
        <a:buNone/>
        <a:tabLst/>
        <a:defRPr sz="4000" b="0" i="0" u="none" strike="noStrike" cap="none" spc="0" baseline="0">
          <a:solidFill>
            <a:srgbClr val="262626"/>
          </a:solidFill>
          <a:uFillTx/>
          <a:latin typeface="Avenir Next LT Pro Light"/>
          <a:ea typeface="Avenir Next LT Pro Light"/>
          <a:cs typeface="Avenir Next LT Pro Light"/>
          <a:sym typeface="Avenir Next LT Pro Light"/>
        </a:defRPr>
      </a:lvl6pPr>
      <a:lvl7pPr marL="0" marR="0" indent="0" algn="l" defTabSz="914400" rtl="0" latinLnBrk="0">
        <a:lnSpc>
          <a:spcPct val="90000"/>
        </a:lnSpc>
        <a:spcBef>
          <a:spcPts val="0"/>
        </a:spcBef>
        <a:spcAft>
          <a:spcPts val="0"/>
        </a:spcAft>
        <a:buClrTx/>
        <a:buSzTx/>
        <a:buFontTx/>
        <a:buNone/>
        <a:tabLst/>
        <a:defRPr sz="4000" b="0" i="0" u="none" strike="noStrike" cap="none" spc="0" baseline="0">
          <a:solidFill>
            <a:srgbClr val="262626"/>
          </a:solidFill>
          <a:uFillTx/>
          <a:latin typeface="Avenir Next LT Pro Light"/>
          <a:ea typeface="Avenir Next LT Pro Light"/>
          <a:cs typeface="Avenir Next LT Pro Light"/>
          <a:sym typeface="Avenir Next LT Pro Light"/>
        </a:defRPr>
      </a:lvl7pPr>
      <a:lvl8pPr marL="0" marR="0" indent="0" algn="l" defTabSz="914400" rtl="0" latinLnBrk="0">
        <a:lnSpc>
          <a:spcPct val="90000"/>
        </a:lnSpc>
        <a:spcBef>
          <a:spcPts val="0"/>
        </a:spcBef>
        <a:spcAft>
          <a:spcPts val="0"/>
        </a:spcAft>
        <a:buClrTx/>
        <a:buSzTx/>
        <a:buFontTx/>
        <a:buNone/>
        <a:tabLst/>
        <a:defRPr sz="4000" b="0" i="0" u="none" strike="noStrike" cap="none" spc="0" baseline="0">
          <a:solidFill>
            <a:srgbClr val="262626"/>
          </a:solidFill>
          <a:uFillTx/>
          <a:latin typeface="Avenir Next LT Pro Light"/>
          <a:ea typeface="Avenir Next LT Pro Light"/>
          <a:cs typeface="Avenir Next LT Pro Light"/>
          <a:sym typeface="Avenir Next LT Pro Light"/>
        </a:defRPr>
      </a:lvl8pPr>
      <a:lvl9pPr marL="0" marR="0" indent="0" algn="l" defTabSz="914400" rtl="0" latinLnBrk="0">
        <a:lnSpc>
          <a:spcPct val="90000"/>
        </a:lnSpc>
        <a:spcBef>
          <a:spcPts val="0"/>
        </a:spcBef>
        <a:spcAft>
          <a:spcPts val="0"/>
        </a:spcAft>
        <a:buClrTx/>
        <a:buSzTx/>
        <a:buFontTx/>
        <a:buNone/>
        <a:tabLst/>
        <a:defRPr sz="4000" b="0" i="0" u="none" strike="noStrike" cap="none" spc="0" baseline="0">
          <a:solidFill>
            <a:srgbClr val="262626"/>
          </a:solidFill>
          <a:uFillTx/>
          <a:latin typeface="Avenir Next LT Pro Light"/>
          <a:ea typeface="Avenir Next LT Pro Light"/>
          <a:cs typeface="Avenir Next LT Pro Light"/>
          <a:sym typeface="Avenir Next LT Pro Light"/>
        </a:defRPr>
      </a:lvl9pPr>
    </p:titleStyle>
    <p:bodyStyle>
      <a:lvl1pPr marL="182879" marR="0" indent="-182879" algn="l" defTabSz="914400" rtl="0" latinLnBrk="0">
        <a:lnSpc>
          <a:spcPct val="110000"/>
        </a:lnSpc>
        <a:spcBef>
          <a:spcPts val="900"/>
        </a:spcBef>
        <a:spcAft>
          <a:spcPts val="0"/>
        </a:spcAft>
        <a:buClr>
          <a:srgbClr val="262626"/>
        </a:buClr>
        <a:buSzPct val="100000"/>
        <a:buFont typeface="Garamond"/>
        <a:buChar char="◦"/>
        <a:tabLst/>
        <a:defRPr sz="1500" b="0" i="0" u="none" strike="noStrike" cap="none" spc="0" baseline="0">
          <a:solidFill>
            <a:srgbClr val="000000"/>
          </a:solidFill>
          <a:uFillTx/>
          <a:latin typeface="+mn-lt"/>
          <a:ea typeface="+mn-ea"/>
          <a:cs typeface="+mn-cs"/>
          <a:sym typeface="Avenir Next LT Pro"/>
        </a:defRPr>
      </a:lvl1pPr>
      <a:lvl2pPr marL="485335" marR="0" indent="-211015" algn="l" defTabSz="914400" rtl="0" latinLnBrk="0">
        <a:lnSpc>
          <a:spcPct val="110000"/>
        </a:lnSpc>
        <a:spcBef>
          <a:spcPts val="900"/>
        </a:spcBef>
        <a:spcAft>
          <a:spcPts val="0"/>
        </a:spcAft>
        <a:buClr>
          <a:srgbClr val="262626"/>
        </a:buClr>
        <a:buSzPct val="100000"/>
        <a:buFont typeface="Garamond"/>
        <a:buChar char="◦"/>
        <a:tabLst/>
        <a:defRPr sz="1500" b="0" i="0" u="none" strike="noStrike" cap="none" spc="0" baseline="0">
          <a:solidFill>
            <a:srgbClr val="000000"/>
          </a:solidFill>
          <a:uFillTx/>
          <a:latin typeface="+mn-lt"/>
          <a:ea typeface="+mn-ea"/>
          <a:cs typeface="+mn-cs"/>
          <a:sym typeface="Avenir Next LT Pro"/>
        </a:defRPr>
      </a:lvl2pPr>
      <a:lvl3pPr marL="777238" marR="0" indent="-228600" algn="l" defTabSz="914400" rtl="0" latinLnBrk="0">
        <a:lnSpc>
          <a:spcPct val="110000"/>
        </a:lnSpc>
        <a:spcBef>
          <a:spcPts val="900"/>
        </a:spcBef>
        <a:spcAft>
          <a:spcPts val="0"/>
        </a:spcAft>
        <a:buClr>
          <a:srgbClr val="262626"/>
        </a:buClr>
        <a:buSzPct val="100000"/>
        <a:buFont typeface="Garamond"/>
        <a:buChar char="◦"/>
        <a:tabLst/>
        <a:defRPr sz="1500" b="0" i="0" u="none" strike="noStrike" cap="none" spc="0" baseline="0">
          <a:solidFill>
            <a:srgbClr val="000000"/>
          </a:solidFill>
          <a:uFillTx/>
          <a:latin typeface="+mn-lt"/>
          <a:ea typeface="+mn-ea"/>
          <a:cs typeface="+mn-cs"/>
          <a:sym typeface="Avenir Next LT Pro"/>
        </a:defRPr>
      </a:lvl3pPr>
      <a:lvl4pPr marL="1051558" marR="0" indent="-228600" algn="l" defTabSz="914400" rtl="0" latinLnBrk="0">
        <a:lnSpc>
          <a:spcPct val="110000"/>
        </a:lnSpc>
        <a:spcBef>
          <a:spcPts val="900"/>
        </a:spcBef>
        <a:spcAft>
          <a:spcPts val="0"/>
        </a:spcAft>
        <a:buClr>
          <a:srgbClr val="262626"/>
        </a:buClr>
        <a:buSzPct val="100000"/>
        <a:buFont typeface="Garamond"/>
        <a:buChar char="◦"/>
        <a:tabLst/>
        <a:defRPr sz="1500" b="0" i="0" u="none" strike="noStrike" cap="none" spc="0" baseline="0">
          <a:solidFill>
            <a:srgbClr val="000000"/>
          </a:solidFill>
          <a:uFillTx/>
          <a:latin typeface="+mn-lt"/>
          <a:ea typeface="+mn-ea"/>
          <a:cs typeface="+mn-cs"/>
          <a:sym typeface="Avenir Next LT Pro"/>
        </a:defRPr>
      </a:lvl4pPr>
      <a:lvl5pPr marL="1325880" marR="0" indent="-228600" algn="l" defTabSz="914400" rtl="0" latinLnBrk="0">
        <a:lnSpc>
          <a:spcPct val="110000"/>
        </a:lnSpc>
        <a:spcBef>
          <a:spcPts val="900"/>
        </a:spcBef>
        <a:spcAft>
          <a:spcPts val="0"/>
        </a:spcAft>
        <a:buClr>
          <a:srgbClr val="262626"/>
        </a:buClr>
        <a:buSzPct val="100000"/>
        <a:buFont typeface="Garamond"/>
        <a:buChar char="◦"/>
        <a:tabLst/>
        <a:defRPr sz="1500" b="0" i="0" u="none" strike="noStrike" cap="none" spc="0" baseline="0">
          <a:solidFill>
            <a:srgbClr val="000000"/>
          </a:solidFill>
          <a:uFillTx/>
          <a:latin typeface="+mn-lt"/>
          <a:ea typeface="+mn-ea"/>
          <a:cs typeface="+mn-cs"/>
          <a:sym typeface="Avenir Next LT Pro"/>
        </a:defRPr>
      </a:lvl5pPr>
      <a:lvl6pPr marL="1616327" marR="0" indent="-244927" algn="l" defTabSz="914400" rtl="0" latinLnBrk="0">
        <a:lnSpc>
          <a:spcPct val="110000"/>
        </a:lnSpc>
        <a:spcBef>
          <a:spcPts val="900"/>
        </a:spcBef>
        <a:spcAft>
          <a:spcPts val="0"/>
        </a:spcAft>
        <a:buClr>
          <a:srgbClr val="262626"/>
        </a:buClr>
        <a:buSzPct val="100000"/>
        <a:buFont typeface="Garamond"/>
        <a:buChar char="◦"/>
        <a:tabLst/>
        <a:defRPr sz="1500" b="0" i="0" u="none" strike="noStrike" cap="none" spc="0" baseline="0">
          <a:solidFill>
            <a:srgbClr val="000000"/>
          </a:solidFill>
          <a:uFillTx/>
          <a:latin typeface="+mn-lt"/>
          <a:ea typeface="+mn-ea"/>
          <a:cs typeface="+mn-cs"/>
          <a:sym typeface="Avenir Next LT Pro"/>
        </a:defRPr>
      </a:lvl6pPr>
      <a:lvl7pPr marL="1916327" marR="0" indent="-244928" algn="l" defTabSz="914400" rtl="0" latinLnBrk="0">
        <a:lnSpc>
          <a:spcPct val="110000"/>
        </a:lnSpc>
        <a:spcBef>
          <a:spcPts val="900"/>
        </a:spcBef>
        <a:spcAft>
          <a:spcPts val="0"/>
        </a:spcAft>
        <a:buClr>
          <a:srgbClr val="262626"/>
        </a:buClr>
        <a:buSzPct val="100000"/>
        <a:buFont typeface="Garamond"/>
        <a:buChar char="◦"/>
        <a:tabLst/>
        <a:defRPr sz="1500" b="0" i="0" u="none" strike="noStrike" cap="none" spc="0" baseline="0">
          <a:solidFill>
            <a:srgbClr val="000000"/>
          </a:solidFill>
          <a:uFillTx/>
          <a:latin typeface="+mn-lt"/>
          <a:ea typeface="+mn-ea"/>
          <a:cs typeface="+mn-cs"/>
          <a:sym typeface="Avenir Next LT Pro"/>
        </a:defRPr>
      </a:lvl7pPr>
      <a:lvl8pPr marL="2216328" marR="0" indent="-244928" algn="l" defTabSz="914400" rtl="0" latinLnBrk="0">
        <a:lnSpc>
          <a:spcPct val="110000"/>
        </a:lnSpc>
        <a:spcBef>
          <a:spcPts val="900"/>
        </a:spcBef>
        <a:spcAft>
          <a:spcPts val="0"/>
        </a:spcAft>
        <a:buClr>
          <a:srgbClr val="262626"/>
        </a:buClr>
        <a:buSzPct val="100000"/>
        <a:buFont typeface="Garamond"/>
        <a:buChar char="◦"/>
        <a:tabLst/>
        <a:defRPr sz="1500" b="0" i="0" u="none" strike="noStrike" cap="none" spc="0" baseline="0">
          <a:solidFill>
            <a:srgbClr val="000000"/>
          </a:solidFill>
          <a:uFillTx/>
          <a:latin typeface="+mn-lt"/>
          <a:ea typeface="+mn-ea"/>
          <a:cs typeface="+mn-cs"/>
          <a:sym typeface="Avenir Next LT Pro"/>
        </a:defRPr>
      </a:lvl8pPr>
      <a:lvl9pPr marL="2516327" marR="0" indent="-244928" algn="l" defTabSz="914400" rtl="0" latinLnBrk="0">
        <a:lnSpc>
          <a:spcPct val="110000"/>
        </a:lnSpc>
        <a:spcBef>
          <a:spcPts val="900"/>
        </a:spcBef>
        <a:spcAft>
          <a:spcPts val="0"/>
        </a:spcAft>
        <a:buClr>
          <a:srgbClr val="262626"/>
        </a:buClr>
        <a:buSzPct val="100000"/>
        <a:buFont typeface="Garamond"/>
        <a:buChar char="◦"/>
        <a:tabLst/>
        <a:defRPr sz="1500" b="0" i="0" u="none" strike="noStrike" cap="none" spc="0" baseline="0">
          <a:solidFill>
            <a:srgbClr val="000000"/>
          </a:solidFill>
          <a:uFillTx/>
          <a:latin typeface="+mn-lt"/>
          <a:ea typeface="+mn-ea"/>
          <a:cs typeface="+mn-cs"/>
          <a:sym typeface="Avenir Next LT Pro"/>
        </a:defRPr>
      </a:lvl9pPr>
    </p:bodyStyle>
    <p:otherStyle>
      <a:lvl1pPr marL="0" marR="0" indent="0" algn="r" defTabSz="914400" rtl="0" latinLnBrk="0">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Avenir Next LT Pro"/>
        </a:defRPr>
      </a:lvl1pPr>
      <a:lvl2pPr marL="0" marR="0" indent="0" algn="r" defTabSz="914400" rtl="0" latinLnBrk="0">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Avenir Next LT Pro"/>
        </a:defRPr>
      </a:lvl2pPr>
      <a:lvl3pPr marL="0" marR="0" indent="0" algn="r" defTabSz="914400" rtl="0" latinLnBrk="0">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Avenir Next LT Pro"/>
        </a:defRPr>
      </a:lvl3pPr>
      <a:lvl4pPr marL="0" marR="0" indent="0" algn="r" defTabSz="914400" rtl="0" latinLnBrk="0">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Avenir Next LT Pro"/>
        </a:defRPr>
      </a:lvl4pPr>
      <a:lvl5pPr marL="0" marR="0" indent="0" algn="r" defTabSz="914400" rtl="0" latinLnBrk="0">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Avenir Next LT Pro"/>
        </a:defRPr>
      </a:lvl5pPr>
      <a:lvl6pPr marL="0" marR="0" indent="0" algn="r" defTabSz="914400" rtl="0" latinLnBrk="0">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Avenir Next LT Pro"/>
        </a:defRPr>
      </a:lvl6pPr>
      <a:lvl7pPr marL="0" marR="0" indent="0" algn="r" defTabSz="914400" rtl="0" latinLnBrk="0">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Avenir Next LT Pro"/>
        </a:defRPr>
      </a:lvl7pPr>
      <a:lvl8pPr marL="0" marR="0" indent="0" algn="r" defTabSz="914400" rtl="0" latinLnBrk="0">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Avenir Next LT Pro"/>
        </a:defRPr>
      </a:lvl8pPr>
      <a:lvl9pPr marL="0" marR="0" indent="0" algn="r" defTabSz="914400" rtl="0" latinLnBrk="0">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Avenir Next LT Pro"/>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5.tmp"/><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6.tmp"/><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hyperlink" Target="about:blank"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 name="Picture 4" descr="Picture 4"/>
          <p:cNvPicPr>
            <a:picLocks noChangeAspect="1"/>
          </p:cNvPicPr>
          <p:nvPr/>
        </p:nvPicPr>
        <p:blipFill>
          <a:blip r:embed="rId2"/>
          <a:stretch>
            <a:fillRect/>
          </a:stretch>
        </p:blipFill>
        <p:spPr>
          <a:xfrm>
            <a:off x="17" y="8"/>
            <a:ext cx="12191984" cy="6857993"/>
          </a:xfrm>
          <a:prstGeom prst="rect">
            <a:avLst/>
          </a:prstGeom>
          <a:ln w="12700">
            <a:miter lim="400000"/>
          </a:ln>
        </p:spPr>
      </p:pic>
      <p:sp>
        <p:nvSpPr>
          <p:cNvPr id="152" name="Rectangle 59"/>
          <p:cNvSpPr/>
          <p:nvPr/>
        </p:nvSpPr>
        <p:spPr>
          <a:xfrm>
            <a:off x="937328" y="1808532"/>
            <a:ext cx="5452529" cy="3240939"/>
          </a:xfrm>
          <a:prstGeom prst="rect">
            <a:avLst/>
          </a:prstGeom>
          <a:solidFill>
            <a:srgbClr val="FFFFFF"/>
          </a:solidFill>
          <a:ln w="12700">
            <a:miter lim="400000"/>
          </a:ln>
        </p:spPr>
        <p:txBody>
          <a:bodyPr lIns="45718" tIns="45718" rIns="45718" bIns="45718"/>
          <a:lstStyle/>
          <a:p>
            <a:pPr>
              <a:defRPr>
                <a:latin typeface="+mn-lt"/>
                <a:ea typeface="+mn-ea"/>
                <a:cs typeface="+mn-cs"/>
                <a:sym typeface="Avenir Next LT Pro"/>
              </a:defRPr>
            </a:pPr>
            <a:endParaRPr/>
          </a:p>
        </p:txBody>
      </p:sp>
      <p:sp>
        <p:nvSpPr>
          <p:cNvPr id="153" name="Rectangle 61"/>
          <p:cNvSpPr/>
          <p:nvPr/>
        </p:nvSpPr>
        <p:spPr>
          <a:xfrm>
            <a:off x="1103269" y="1975104"/>
            <a:ext cx="5120645" cy="2907795"/>
          </a:xfrm>
          <a:prstGeom prst="rect">
            <a:avLst/>
          </a:prstGeom>
          <a:ln w="6350" cap="sq">
            <a:solidFill>
              <a:srgbClr val="000000"/>
            </a:solidFill>
            <a:miter/>
          </a:ln>
        </p:spPr>
        <p:txBody>
          <a:bodyPr lIns="45718" tIns="45718" rIns="45718" bIns="45718"/>
          <a:lstStyle/>
          <a:p>
            <a:pPr>
              <a:defRPr>
                <a:latin typeface="+mn-lt"/>
                <a:ea typeface="+mn-ea"/>
                <a:cs typeface="+mn-cs"/>
                <a:sym typeface="Avenir Next LT Pro"/>
              </a:defRPr>
            </a:pPr>
            <a:endParaRPr/>
          </a:p>
        </p:txBody>
      </p:sp>
      <p:sp>
        <p:nvSpPr>
          <p:cNvPr id="154" name="Title 1"/>
          <p:cNvSpPr txBox="1">
            <a:spLocks noGrp="1"/>
          </p:cNvSpPr>
          <p:nvPr>
            <p:ph type="title"/>
          </p:nvPr>
        </p:nvSpPr>
        <p:spPr>
          <a:xfrm>
            <a:off x="1276055" y="2350017"/>
            <a:ext cx="4775075" cy="1436182"/>
          </a:xfrm>
          <a:prstGeom prst="rect">
            <a:avLst/>
          </a:prstGeom>
        </p:spPr>
        <p:txBody>
          <a:bodyPr/>
          <a:lstStyle>
            <a:lvl1pPr>
              <a:defRPr sz="2800" b="1">
                <a:solidFill>
                  <a:srgbClr val="000000"/>
                </a:solidFill>
              </a:defRPr>
            </a:lvl1pPr>
          </a:lstStyle>
          <a:p>
            <a:r>
              <a:rPr dirty="0"/>
              <a:t>FAQ</a:t>
            </a:r>
            <a:r>
              <a:rPr lang="en-US" dirty="0"/>
              <a:t>S</a:t>
            </a:r>
            <a:r>
              <a:rPr dirty="0"/>
              <a:t> on the Disciplines List and Minimum Qualifications</a:t>
            </a:r>
          </a:p>
        </p:txBody>
      </p:sp>
      <p:sp>
        <p:nvSpPr>
          <p:cNvPr id="155" name="Subtitle 2"/>
          <p:cNvSpPr txBox="1">
            <a:spLocks noGrp="1"/>
          </p:cNvSpPr>
          <p:nvPr>
            <p:ph type="body" sz="quarter" idx="1"/>
          </p:nvPr>
        </p:nvSpPr>
        <p:spPr>
          <a:xfrm>
            <a:off x="1103269" y="3787542"/>
            <a:ext cx="5120645" cy="902922"/>
          </a:xfrm>
          <a:prstGeom prst="rect">
            <a:avLst/>
          </a:prstGeom>
        </p:spPr>
        <p:txBody>
          <a:bodyPr>
            <a:normAutofit/>
          </a:bodyPr>
          <a:lstStyle/>
          <a:p>
            <a:pPr defTabSz="457200">
              <a:lnSpc>
                <a:spcPct val="100000"/>
              </a:lnSpc>
              <a:defRPr sz="1400" spc="0">
                <a:solidFill>
                  <a:srgbClr val="000000"/>
                </a:solidFill>
                <a:latin typeface="Lucida Grande"/>
                <a:ea typeface="Lucida Grande"/>
                <a:cs typeface="Lucida Grande"/>
                <a:sym typeface="Lucida Grande"/>
              </a:defRPr>
            </a:pPr>
            <a:r>
              <a:rPr dirty="0"/>
              <a:t>Angela C. </a:t>
            </a:r>
            <a:r>
              <a:rPr dirty="0" err="1"/>
              <a:t>Echeverri</a:t>
            </a:r>
            <a:r>
              <a:rPr dirty="0"/>
              <a:t>, ASCCC S</a:t>
            </a:r>
            <a:r>
              <a:rPr lang="en-US" dirty="0"/>
              <a:t>tandards </a:t>
            </a:r>
            <a:r>
              <a:rPr dirty="0"/>
              <a:t>&amp;</a:t>
            </a:r>
            <a:r>
              <a:rPr lang="en-US" dirty="0"/>
              <a:t> </a:t>
            </a:r>
            <a:r>
              <a:rPr dirty="0"/>
              <a:t>P</a:t>
            </a:r>
            <a:r>
              <a:rPr lang="en-US" dirty="0"/>
              <a:t>ractices</a:t>
            </a:r>
            <a:r>
              <a:rPr dirty="0"/>
              <a:t> Committee </a:t>
            </a:r>
          </a:p>
          <a:p>
            <a:pPr defTabSz="457200">
              <a:lnSpc>
                <a:spcPct val="100000"/>
              </a:lnSpc>
              <a:defRPr sz="1400" spc="0">
                <a:solidFill>
                  <a:srgbClr val="000000"/>
                </a:solidFill>
                <a:latin typeface="Lucida Grande"/>
                <a:ea typeface="Lucida Grande"/>
                <a:cs typeface="Lucida Grande"/>
                <a:sym typeface="Lucida Grande"/>
              </a:defRPr>
            </a:pPr>
            <a:r>
              <a:rPr dirty="0"/>
              <a:t>Sharon Sampson, </a:t>
            </a:r>
            <a:r>
              <a:rPr lang="en-US" dirty="0"/>
              <a:t>ASCCC Standards &amp; Practices Committee </a:t>
            </a:r>
          </a:p>
          <a:p>
            <a:pPr defTabSz="457200">
              <a:lnSpc>
                <a:spcPct val="100000"/>
              </a:lnSpc>
              <a:defRPr sz="1400" spc="0">
                <a:solidFill>
                  <a:srgbClr val="000000"/>
                </a:solidFill>
                <a:latin typeface="Lucida Grande"/>
                <a:ea typeface="Lucida Grande"/>
                <a:cs typeface="Lucida Grande"/>
                <a:sym typeface="Lucida Grande"/>
              </a:defRPr>
            </a:pPr>
            <a:r>
              <a:rPr dirty="0"/>
              <a:t>Julie Oliver, ASCCC Area A Representative</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 name="Title 1"/>
          <p:cNvSpPr txBox="1">
            <a:spLocks noGrp="1"/>
          </p:cNvSpPr>
          <p:nvPr>
            <p:ph type="title"/>
          </p:nvPr>
        </p:nvSpPr>
        <p:spPr>
          <a:xfrm>
            <a:off x="1066800" y="642592"/>
            <a:ext cx="10058400" cy="1096031"/>
          </a:xfrm>
          <a:prstGeom prst="rect">
            <a:avLst/>
          </a:prstGeom>
        </p:spPr>
        <p:txBody>
          <a:bodyPr/>
          <a:lstStyle/>
          <a:p>
            <a:r>
              <a:t>Ed Code §87357</a:t>
            </a:r>
          </a:p>
        </p:txBody>
      </p:sp>
      <p:sp>
        <p:nvSpPr>
          <p:cNvPr id="196" name="Content Placeholder 6"/>
          <p:cNvSpPr txBox="1">
            <a:spLocks noGrp="1"/>
          </p:cNvSpPr>
          <p:nvPr>
            <p:ph type="body" sz="half" idx="1"/>
          </p:nvPr>
        </p:nvSpPr>
        <p:spPr>
          <a:xfrm>
            <a:off x="1066797" y="1647375"/>
            <a:ext cx="4663445" cy="4352166"/>
          </a:xfrm>
          <a:prstGeom prst="rect">
            <a:avLst/>
          </a:prstGeom>
        </p:spPr>
        <p:txBody>
          <a:bodyPr/>
          <a:lstStyle/>
          <a:p>
            <a:pPr marL="120334" indent="-120334" defTabSz="601675">
              <a:spcBef>
                <a:spcPts val="500"/>
              </a:spcBef>
              <a:defRPr sz="1610"/>
            </a:pPr>
            <a:r>
              <a:t>Education Code §87357 (a) In establishing and maintaining minimum qualifications pursuant to Section 87356, the board of governors shall do all of the following: </a:t>
            </a:r>
          </a:p>
          <a:p>
            <a:pPr marL="120334" indent="-120334" defTabSz="601675">
              <a:spcBef>
                <a:spcPts val="500"/>
              </a:spcBef>
              <a:defRPr sz="1610"/>
            </a:pPr>
            <a:r>
              <a:t>(1) With regard to minimum qualifications for faculty, consult with, and rely primarily on the advice and judgment of, the statewide Academic Senate, and with regard to minimum qualifications for instructional or student service administrators, consult with, and rely primarily on the advice and judgment of, an appropriate statewide organization of administrators. </a:t>
            </a:r>
          </a:p>
          <a:p>
            <a:pPr marL="120334" indent="-120334" defTabSz="601675">
              <a:spcBef>
                <a:spcPts val="500"/>
              </a:spcBef>
              <a:defRPr sz="1610"/>
            </a:pPr>
            <a:r>
              <a:t>In either case, the board of governors shall provide a reasonable opportunity for comment by other statewide representative groups.</a:t>
            </a:r>
          </a:p>
        </p:txBody>
      </p:sp>
      <p:pic>
        <p:nvPicPr>
          <p:cNvPr id="197" name="Ed Code.png" descr="Ed Code.png"/>
          <p:cNvPicPr>
            <a:picLocks noChangeAspect="1"/>
          </p:cNvPicPr>
          <p:nvPr/>
        </p:nvPicPr>
        <p:blipFill>
          <a:blip r:embed="rId2"/>
          <a:stretch>
            <a:fillRect/>
          </a:stretch>
        </p:blipFill>
        <p:spPr>
          <a:xfrm>
            <a:off x="5952516" y="1035957"/>
            <a:ext cx="5547656" cy="4155388"/>
          </a:xfrm>
          <a:prstGeom prst="rect">
            <a:avLst/>
          </a:prstGeom>
          <a:ln w="12700">
            <a:miter lim="400000"/>
          </a:ln>
        </p:spPr>
      </p:pic>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 name="Title 1"/>
          <p:cNvSpPr txBox="1">
            <a:spLocks noGrp="1"/>
          </p:cNvSpPr>
          <p:nvPr>
            <p:ph type="ctrTitle"/>
          </p:nvPr>
        </p:nvSpPr>
        <p:spPr>
          <a:xfrm>
            <a:off x="1629103" y="2244830"/>
            <a:ext cx="8933796" cy="2437235"/>
          </a:xfrm>
          <a:prstGeom prst="rect">
            <a:avLst/>
          </a:prstGeom>
        </p:spPr>
        <p:txBody>
          <a:bodyPr/>
          <a:lstStyle>
            <a:lvl1pPr>
              <a:defRPr sz="6100" spc="-99"/>
            </a:lvl1pPr>
          </a:lstStyle>
          <a:p>
            <a:r>
              <a:t>HANDBOOK</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 name="Rectangle 31"/>
          <p:cNvSpPr/>
          <p:nvPr/>
        </p:nvSpPr>
        <p:spPr>
          <a:xfrm>
            <a:off x="0" y="0"/>
            <a:ext cx="12192000" cy="6858000"/>
          </a:xfrm>
          <a:prstGeom prst="rect">
            <a:avLst/>
          </a:prstGeom>
          <a:solidFill>
            <a:srgbClr val="FFFFFF"/>
          </a:solidFill>
          <a:ln w="12700">
            <a:miter lim="400000"/>
          </a:ln>
        </p:spPr>
        <p:txBody>
          <a:bodyPr lIns="45718" tIns="45718" rIns="45718" bIns="45718" anchor="ctr"/>
          <a:lstStyle/>
          <a:p>
            <a:pPr algn="ctr">
              <a:defRPr>
                <a:solidFill>
                  <a:srgbClr val="FFFFFF"/>
                </a:solidFill>
                <a:latin typeface="+mn-lt"/>
                <a:ea typeface="+mn-ea"/>
                <a:cs typeface="+mn-cs"/>
                <a:sym typeface="Avenir Next LT Pro"/>
              </a:defRPr>
            </a:pPr>
            <a:endParaRPr/>
          </a:p>
        </p:txBody>
      </p:sp>
      <p:sp>
        <p:nvSpPr>
          <p:cNvPr id="202" name="Rectangle 33"/>
          <p:cNvSpPr/>
          <p:nvPr/>
        </p:nvSpPr>
        <p:spPr>
          <a:xfrm>
            <a:off x="92513" y="107411"/>
            <a:ext cx="11722613" cy="6382513"/>
          </a:xfrm>
          <a:prstGeom prst="rect">
            <a:avLst/>
          </a:prstGeom>
          <a:solidFill>
            <a:srgbClr val="BFBFBF">
              <a:alpha val="60000"/>
            </a:srgbClr>
          </a:solidFill>
          <a:ln w="12700">
            <a:miter lim="400000"/>
          </a:ln>
        </p:spPr>
        <p:txBody>
          <a:bodyPr lIns="45718" tIns="45718" rIns="45718" bIns="45718"/>
          <a:lstStyle/>
          <a:p>
            <a:pPr>
              <a:defRPr>
                <a:latin typeface="+mn-lt"/>
                <a:ea typeface="+mn-ea"/>
                <a:cs typeface="+mn-cs"/>
                <a:sym typeface="Avenir Next LT Pro"/>
              </a:defRPr>
            </a:pPr>
            <a:endParaRPr/>
          </a:p>
        </p:txBody>
      </p:sp>
      <p:sp>
        <p:nvSpPr>
          <p:cNvPr id="203" name="Rectangle 35"/>
          <p:cNvSpPr/>
          <p:nvPr/>
        </p:nvSpPr>
        <p:spPr>
          <a:xfrm>
            <a:off x="371854" y="374901"/>
            <a:ext cx="11448292" cy="6108198"/>
          </a:xfrm>
          <a:prstGeom prst="rect">
            <a:avLst/>
          </a:prstGeom>
          <a:ln w="6350" cap="sq">
            <a:solidFill>
              <a:srgbClr val="262626"/>
            </a:solidFill>
            <a:miter/>
          </a:ln>
        </p:spPr>
        <p:txBody>
          <a:bodyPr lIns="45718" tIns="45718" rIns="45718" bIns="45718"/>
          <a:lstStyle/>
          <a:p>
            <a:pPr>
              <a:defRPr>
                <a:latin typeface="+mn-lt"/>
                <a:ea typeface="+mn-ea"/>
                <a:cs typeface="+mn-cs"/>
                <a:sym typeface="Avenir Next LT Pro"/>
              </a:defRPr>
            </a:pPr>
            <a:endParaRPr/>
          </a:p>
        </p:txBody>
      </p:sp>
      <p:sp>
        <p:nvSpPr>
          <p:cNvPr id="204" name="Title 2"/>
          <p:cNvSpPr txBox="1">
            <a:spLocks noGrp="1"/>
          </p:cNvSpPr>
          <p:nvPr>
            <p:ph type="title"/>
          </p:nvPr>
        </p:nvSpPr>
        <p:spPr>
          <a:xfrm>
            <a:off x="5622328" y="727625"/>
            <a:ext cx="5523302" cy="1329126"/>
          </a:xfrm>
          <a:prstGeom prst="rect">
            <a:avLst/>
          </a:prstGeom>
        </p:spPr>
        <p:txBody>
          <a:bodyPr anchor="ctr"/>
          <a:lstStyle>
            <a:lvl1pPr>
              <a:lnSpc>
                <a:spcPct val="90000"/>
              </a:lnSpc>
              <a:defRPr sz="4800">
                <a:solidFill>
                  <a:srgbClr val="262626"/>
                </a:solidFill>
              </a:defRPr>
            </a:lvl1pPr>
          </a:lstStyle>
          <a:p>
            <a:r>
              <a:rPr dirty="0"/>
              <a:t>HANDBOOK</a:t>
            </a:r>
          </a:p>
        </p:txBody>
      </p:sp>
      <p:sp>
        <p:nvSpPr>
          <p:cNvPr id="205" name="Rectangle 37"/>
          <p:cNvSpPr/>
          <p:nvPr/>
        </p:nvSpPr>
        <p:spPr>
          <a:xfrm>
            <a:off x="728833" y="914884"/>
            <a:ext cx="4405647" cy="5221893"/>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lstStyle/>
          <a:p>
            <a:pPr>
              <a:defRPr>
                <a:latin typeface="+mn-lt"/>
                <a:ea typeface="+mn-ea"/>
                <a:cs typeface="+mn-cs"/>
                <a:sym typeface="Avenir Next LT Pro"/>
              </a:defRPr>
            </a:pPr>
            <a:endParaRPr/>
          </a:p>
        </p:txBody>
      </p:sp>
      <p:sp>
        <p:nvSpPr>
          <p:cNvPr id="207" name="Rectangle 39"/>
          <p:cNvSpPr/>
          <p:nvPr/>
        </p:nvSpPr>
        <p:spPr>
          <a:xfrm>
            <a:off x="575239" y="738275"/>
            <a:ext cx="4712836" cy="5381450"/>
          </a:xfrm>
          <a:prstGeom prst="rect">
            <a:avLst/>
          </a:prstGeom>
          <a:ln w="6350" cap="sq">
            <a:solidFill>
              <a:srgbClr val="404040"/>
            </a:solidFill>
            <a:miter/>
          </a:ln>
        </p:spPr>
        <p:txBody>
          <a:bodyPr lIns="45718" tIns="45718" rIns="45718" bIns="45718"/>
          <a:lstStyle/>
          <a:p>
            <a:pPr>
              <a:defRPr>
                <a:latin typeface="+mn-lt"/>
                <a:ea typeface="+mn-ea"/>
                <a:cs typeface="+mn-cs"/>
                <a:sym typeface="Avenir Next LT Pro"/>
              </a:defRPr>
            </a:pPr>
            <a:endParaRPr/>
          </a:p>
        </p:txBody>
      </p:sp>
      <p:sp>
        <p:nvSpPr>
          <p:cNvPr id="208" name="Text Placeholder 3"/>
          <p:cNvSpPr txBox="1">
            <a:spLocks noGrp="1"/>
          </p:cNvSpPr>
          <p:nvPr>
            <p:ph type="body" sz="half" idx="1"/>
          </p:nvPr>
        </p:nvSpPr>
        <p:spPr>
          <a:xfrm>
            <a:off x="5572453" y="2110524"/>
            <a:ext cx="6014428" cy="4027327"/>
          </a:xfrm>
          <a:prstGeom prst="rect">
            <a:avLst/>
          </a:prstGeom>
        </p:spPr>
        <p:txBody>
          <a:bodyPr/>
          <a:lstStyle/>
          <a:p>
            <a:pPr marL="200726" indent="-200726" defTabSz="416052">
              <a:lnSpc>
                <a:spcPct val="100000"/>
              </a:lnSpc>
              <a:spcBef>
                <a:spcPts val="0"/>
              </a:spcBef>
              <a:buSzPct val="100000"/>
              <a:buChar char="•"/>
              <a:defRPr sz="2002">
                <a:latin typeface="Times Roman"/>
                <a:ea typeface="Times Roman"/>
                <a:cs typeface="Times Roman"/>
                <a:sym typeface="Times Roman"/>
              </a:defRPr>
            </a:pPr>
            <a:r>
              <a:rPr dirty="0"/>
              <a:t>In spring of 2013, the delegates passed resolution 10.07 requesting that the Academic Senate for California Community Colleges (ASCCC) consolidate information related to the Disciplines List Process to ensure that all pertinent information to the process is consistent, housed in one place, and can be used by both faculty at large and the Standards and Practices (S&amp;P) Committee. </a:t>
            </a:r>
          </a:p>
          <a:p>
            <a:pPr marL="200726" indent="-200726" defTabSz="416052">
              <a:lnSpc>
                <a:spcPct val="100000"/>
              </a:lnSpc>
              <a:spcBef>
                <a:spcPts val="0"/>
              </a:spcBef>
              <a:buSzPct val="100000"/>
              <a:buChar char="•"/>
              <a:defRPr sz="2002">
                <a:latin typeface="Times Roman"/>
                <a:ea typeface="Times Roman"/>
                <a:cs typeface="Times Roman"/>
                <a:sym typeface="Times Roman"/>
              </a:defRPr>
            </a:pPr>
            <a:r>
              <a:rPr dirty="0"/>
              <a:t>In response to this resolution and to the need to ensure that the process is clear and effective, the S&amp;P Committee prepared a handbook to provide faculty members with a guide to the disciplines review process.</a:t>
            </a:r>
          </a:p>
        </p:txBody>
      </p:sp>
      <p:pic>
        <p:nvPicPr>
          <p:cNvPr id="11" name="Picture 10" descr="A picture containing text, indoor, person, screenshot&#10;&#10;Description automatically generated">
            <a:extLst>
              <a:ext uri="{FF2B5EF4-FFF2-40B4-BE49-F238E27FC236}">
                <a16:creationId xmlns:a16="http://schemas.microsoft.com/office/drawing/2014/main" id="{E51BBC76-0494-4619-85C5-7DFB932870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3067" y="829995"/>
            <a:ext cx="4396750" cy="5221893"/>
          </a:xfrm>
          <a:prstGeom prst="rect">
            <a:avLst/>
          </a:prstGeom>
        </p:spPr>
      </p:pic>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 name="Title 1"/>
          <p:cNvSpPr txBox="1">
            <a:spLocks noGrp="1"/>
          </p:cNvSpPr>
          <p:nvPr>
            <p:ph type="ctrTitle"/>
          </p:nvPr>
        </p:nvSpPr>
        <p:spPr>
          <a:xfrm>
            <a:off x="1629103" y="2244830"/>
            <a:ext cx="8933796" cy="2437235"/>
          </a:xfrm>
          <a:prstGeom prst="rect">
            <a:avLst/>
          </a:prstGeom>
        </p:spPr>
        <p:txBody>
          <a:bodyPr/>
          <a:lstStyle>
            <a:lvl1pPr>
              <a:defRPr sz="6100" spc="-99"/>
            </a:lvl1pPr>
          </a:lstStyle>
          <a:p>
            <a:r>
              <a:rPr lang="en-US" dirty="0"/>
              <a:t>EQUIVALENCY</a:t>
            </a:r>
            <a:endParaRPr dirty="0"/>
          </a:p>
        </p:txBody>
      </p:sp>
    </p:spTree>
    <p:extLst>
      <p:ext uri="{BB962C8B-B14F-4D97-AF65-F5344CB8AC3E}">
        <p14:creationId xmlns:p14="http://schemas.microsoft.com/office/powerpoint/2010/main" val="1493100270"/>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9631C61-E68A-4D2E-A9AE-AADF0D793E96}"/>
              </a:ext>
            </a:extLst>
          </p:cNvPr>
          <p:cNvSpPr>
            <a:spLocks noGrp="1"/>
          </p:cNvSpPr>
          <p:nvPr>
            <p:ph type="title"/>
          </p:nvPr>
        </p:nvSpPr>
        <p:spPr>
          <a:xfrm>
            <a:off x="926123" y="136157"/>
            <a:ext cx="10058400" cy="1371601"/>
          </a:xfrm>
        </p:spPr>
        <p:txBody>
          <a:bodyPr/>
          <a:lstStyle/>
          <a:p>
            <a:r>
              <a:rPr lang="en-US" dirty="0"/>
              <a:t>Equivalency Process</a:t>
            </a:r>
          </a:p>
        </p:txBody>
      </p:sp>
      <p:sp>
        <p:nvSpPr>
          <p:cNvPr id="5" name="Text Placeholder 4">
            <a:extLst>
              <a:ext uri="{FF2B5EF4-FFF2-40B4-BE49-F238E27FC236}">
                <a16:creationId xmlns:a16="http://schemas.microsoft.com/office/drawing/2014/main" id="{ED69DF72-434D-447F-A600-BB9D6670487A}"/>
              </a:ext>
            </a:extLst>
          </p:cNvPr>
          <p:cNvSpPr>
            <a:spLocks noGrp="1"/>
          </p:cNvSpPr>
          <p:nvPr>
            <p:ph type="body" sz="half" idx="1"/>
          </p:nvPr>
        </p:nvSpPr>
        <p:spPr>
          <a:xfrm>
            <a:off x="574433" y="2103120"/>
            <a:ext cx="4663441" cy="3749043"/>
          </a:xfrm>
        </p:spPr>
        <p:txBody>
          <a:bodyPr>
            <a:normAutofit/>
          </a:bodyPr>
          <a:lstStyle/>
          <a:p>
            <a:r>
              <a:rPr lang="en-US" sz="1800" dirty="0"/>
              <a:t>Under a given discipline, the phrase </a:t>
            </a:r>
            <a:r>
              <a:rPr lang="en-US" sz="1800" b="1" dirty="0"/>
              <a:t>“OR the equivalent</a:t>
            </a:r>
            <a:r>
              <a:rPr lang="en-US" sz="1800" dirty="0"/>
              <a:t>” refers to the possibility of hiring faculty who do not possess the exact degrees listed, under a process developed and agreed upon by representatives of the governing board and the Academic Senate as provided for in Education Code 87359 and Title 5, section 53430</a:t>
            </a:r>
          </a:p>
          <a:p>
            <a:r>
              <a:rPr lang="en-US" sz="1800" dirty="0"/>
              <a:t>Equivalency is a local process</a:t>
            </a:r>
          </a:p>
        </p:txBody>
      </p:sp>
      <p:pic>
        <p:nvPicPr>
          <p:cNvPr id="7" name="Picture 6" descr="Table&#10;&#10;Description automatically generated">
            <a:extLst>
              <a:ext uri="{FF2B5EF4-FFF2-40B4-BE49-F238E27FC236}">
                <a16:creationId xmlns:a16="http://schemas.microsoft.com/office/drawing/2014/main" id="{5D5CF76F-0F3E-491A-A97A-E8C1B00181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35364" y="1555629"/>
            <a:ext cx="6182588" cy="4534533"/>
          </a:xfrm>
          <a:prstGeom prst="rect">
            <a:avLst/>
          </a:prstGeom>
        </p:spPr>
      </p:pic>
    </p:spTree>
    <p:extLst>
      <p:ext uri="{BB962C8B-B14F-4D97-AF65-F5344CB8AC3E}">
        <p14:creationId xmlns:p14="http://schemas.microsoft.com/office/powerpoint/2010/main" val="2080633479"/>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 name="Rectangle 31"/>
          <p:cNvSpPr/>
          <p:nvPr/>
        </p:nvSpPr>
        <p:spPr>
          <a:xfrm>
            <a:off x="0" y="0"/>
            <a:ext cx="12192000" cy="6858000"/>
          </a:xfrm>
          <a:prstGeom prst="rect">
            <a:avLst/>
          </a:prstGeom>
          <a:solidFill>
            <a:srgbClr val="FFFFFF"/>
          </a:solidFill>
          <a:ln w="12700">
            <a:miter lim="400000"/>
          </a:ln>
        </p:spPr>
        <p:txBody>
          <a:bodyPr lIns="45718" tIns="45718" rIns="45718" bIns="45718" anchor="ctr"/>
          <a:lstStyle/>
          <a:p>
            <a:pPr algn="ctr">
              <a:defRPr>
                <a:solidFill>
                  <a:srgbClr val="FFFFFF"/>
                </a:solidFill>
                <a:latin typeface="+mn-lt"/>
                <a:ea typeface="+mn-ea"/>
                <a:cs typeface="+mn-cs"/>
                <a:sym typeface="Avenir Next LT Pro"/>
              </a:defRPr>
            </a:pPr>
            <a:endParaRPr/>
          </a:p>
        </p:txBody>
      </p:sp>
      <p:sp>
        <p:nvSpPr>
          <p:cNvPr id="202" name="Rectangle 33"/>
          <p:cNvSpPr/>
          <p:nvPr/>
        </p:nvSpPr>
        <p:spPr>
          <a:xfrm>
            <a:off x="92513" y="107411"/>
            <a:ext cx="11722613" cy="6382513"/>
          </a:xfrm>
          <a:prstGeom prst="rect">
            <a:avLst/>
          </a:prstGeom>
          <a:solidFill>
            <a:srgbClr val="BFBFBF">
              <a:alpha val="60000"/>
            </a:srgbClr>
          </a:solidFill>
          <a:ln w="12700">
            <a:miter lim="400000"/>
          </a:ln>
        </p:spPr>
        <p:txBody>
          <a:bodyPr lIns="45718" tIns="45718" rIns="45718" bIns="45718"/>
          <a:lstStyle/>
          <a:p>
            <a:pPr>
              <a:defRPr>
                <a:latin typeface="+mn-lt"/>
                <a:ea typeface="+mn-ea"/>
                <a:cs typeface="+mn-cs"/>
                <a:sym typeface="Avenir Next LT Pro"/>
              </a:defRPr>
            </a:pPr>
            <a:endParaRPr/>
          </a:p>
        </p:txBody>
      </p:sp>
      <p:sp>
        <p:nvSpPr>
          <p:cNvPr id="203" name="Rectangle 35"/>
          <p:cNvSpPr/>
          <p:nvPr/>
        </p:nvSpPr>
        <p:spPr>
          <a:xfrm>
            <a:off x="371854" y="374901"/>
            <a:ext cx="11448292" cy="6108198"/>
          </a:xfrm>
          <a:prstGeom prst="rect">
            <a:avLst/>
          </a:prstGeom>
          <a:ln w="6350" cap="sq">
            <a:solidFill>
              <a:srgbClr val="262626"/>
            </a:solidFill>
            <a:miter/>
          </a:ln>
        </p:spPr>
        <p:txBody>
          <a:bodyPr lIns="45718" tIns="45718" rIns="45718" bIns="45718"/>
          <a:lstStyle/>
          <a:p>
            <a:pPr>
              <a:defRPr>
                <a:latin typeface="+mn-lt"/>
                <a:ea typeface="+mn-ea"/>
                <a:cs typeface="+mn-cs"/>
                <a:sym typeface="Avenir Next LT Pro"/>
              </a:defRPr>
            </a:pPr>
            <a:endParaRPr/>
          </a:p>
        </p:txBody>
      </p:sp>
      <p:sp>
        <p:nvSpPr>
          <p:cNvPr id="204" name="Title 2"/>
          <p:cNvSpPr txBox="1">
            <a:spLocks noGrp="1"/>
          </p:cNvSpPr>
          <p:nvPr>
            <p:ph type="title"/>
          </p:nvPr>
        </p:nvSpPr>
        <p:spPr>
          <a:xfrm>
            <a:off x="5622328" y="727625"/>
            <a:ext cx="5523302" cy="1329126"/>
          </a:xfrm>
          <a:prstGeom prst="rect">
            <a:avLst/>
          </a:prstGeom>
        </p:spPr>
        <p:txBody>
          <a:bodyPr anchor="ctr"/>
          <a:lstStyle>
            <a:lvl1pPr>
              <a:lnSpc>
                <a:spcPct val="90000"/>
              </a:lnSpc>
              <a:defRPr sz="4800">
                <a:solidFill>
                  <a:srgbClr val="262626"/>
                </a:solidFill>
              </a:defRPr>
            </a:lvl1pPr>
          </a:lstStyle>
          <a:p>
            <a:r>
              <a:rPr lang="en-US" dirty="0"/>
              <a:t>CTE MQ Toolkit</a:t>
            </a:r>
            <a:endParaRPr dirty="0"/>
          </a:p>
        </p:txBody>
      </p:sp>
      <p:sp>
        <p:nvSpPr>
          <p:cNvPr id="205" name="Rectangle 37"/>
          <p:cNvSpPr/>
          <p:nvPr/>
        </p:nvSpPr>
        <p:spPr>
          <a:xfrm>
            <a:off x="728833" y="914884"/>
            <a:ext cx="4405647" cy="5221893"/>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lstStyle/>
          <a:p>
            <a:pPr>
              <a:defRPr>
                <a:latin typeface="+mn-lt"/>
                <a:ea typeface="+mn-ea"/>
                <a:cs typeface="+mn-cs"/>
                <a:sym typeface="Avenir Next LT Pro"/>
              </a:defRPr>
            </a:pPr>
            <a:endParaRPr/>
          </a:p>
        </p:txBody>
      </p:sp>
      <p:sp>
        <p:nvSpPr>
          <p:cNvPr id="207" name="Rectangle 39"/>
          <p:cNvSpPr/>
          <p:nvPr/>
        </p:nvSpPr>
        <p:spPr>
          <a:xfrm>
            <a:off x="575239" y="738275"/>
            <a:ext cx="4712836" cy="5381450"/>
          </a:xfrm>
          <a:prstGeom prst="rect">
            <a:avLst/>
          </a:prstGeom>
          <a:ln w="6350" cap="sq">
            <a:solidFill>
              <a:srgbClr val="404040"/>
            </a:solidFill>
            <a:miter/>
          </a:ln>
        </p:spPr>
        <p:txBody>
          <a:bodyPr lIns="45718" tIns="45718" rIns="45718" bIns="45718"/>
          <a:lstStyle/>
          <a:p>
            <a:pPr>
              <a:defRPr>
                <a:latin typeface="+mn-lt"/>
                <a:ea typeface="+mn-ea"/>
                <a:cs typeface="+mn-cs"/>
                <a:sym typeface="Avenir Next LT Pro"/>
              </a:defRPr>
            </a:pPr>
            <a:endParaRPr/>
          </a:p>
        </p:txBody>
      </p:sp>
      <p:sp>
        <p:nvSpPr>
          <p:cNvPr id="208" name="Text Placeholder 3"/>
          <p:cNvSpPr txBox="1">
            <a:spLocks noGrp="1"/>
          </p:cNvSpPr>
          <p:nvPr>
            <p:ph type="body" sz="half" idx="1"/>
          </p:nvPr>
        </p:nvSpPr>
        <p:spPr>
          <a:xfrm>
            <a:off x="5572453" y="1758462"/>
            <a:ext cx="6014428" cy="4572000"/>
          </a:xfrm>
          <a:prstGeom prst="rect">
            <a:avLst/>
          </a:prstGeom>
        </p:spPr>
        <p:txBody>
          <a:bodyPr>
            <a:normAutofit/>
          </a:bodyPr>
          <a:lstStyle/>
          <a:p>
            <a:pPr defTabSz="416052">
              <a:lnSpc>
                <a:spcPct val="100000"/>
              </a:lnSpc>
              <a:spcBef>
                <a:spcPts val="0"/>
              </a:spcBef>
              <a:buSzPct val="100000"/>
              <a:defRPr sz="2002">
                <a:latin typeface="Times Roman"/>
                <a:ea typeface="Times Roman"/>
                <a:cs typeface="Times Roman"/>
                <a:sym typeface="Times Roman"/>
              </a:defRPr>
            </a:pPr>
            <a:r>
              <a:rPr dirty="0"/>
              <a:t>In </a:t>
            </a:r>
            <a:r>
              <a:rPr lang="en-US" dirty="0"/>
              <a:t>fall</a:t>
            </a:r>
            <a:r>
              <a:rPr dirty="0"/>
              <a:t> of 201</a:t>
            </a:r>
            <a:r>
              <a:rPr lang="en-US" dirty="0"/>
              <a:t>9</a:t>
            </a:r>
            <a:r>
              <a:rPr dirty="0"/>
              <a:t>, the delegates passed resolution 1</a:t>
            </a:r>
            <a:r>
              <a:rPr lang="en-US" dirty="0"/>
              <a:t>9</a:t>
            </a:r>
            <a:r>
              <a:rPr dirty="0"/>
              <a:t>.0</a:t>
            </a:r>
            <a:r>
              <a:rPr lang="en-US" dirty="0"/>
              <a:t>1</a:t>
            </a:r>
            <a:r>
              <a:rPr dirty="0"/>
              <a:t> requesting that the Academic </a:t>
            </a:r>
            <a:r>
              <a:rPr sz="2100" dirty="0">
                <a:latin typeface="Times Roman"/>
              </a:rPr>
              <a:t>Senate for California Community Colleges (ASCCC)</a:t>
            </a:r>
            <a:r>
              <a:rPr lang="en-US" sz="2100" dirty="0">
                <a:latin typeface="Times Roman"/>
              </a:rPr>
              <a:t> work with faculty, equivalency committees, and other stakeholders to:</a:t>
            </a:r>
          </a:p>
          <a:p>
            <a:pPr marL="200726" lvl="4" indent="-200726" defTabSz="416052">
              <a:lnSpc>
                <a:spcPct val="100000"/>
              </a:lnSpc>
              <a:spcBef>
                <a:spcPts val="0"/>
              </a:spcBef>
              <a:buSzPct val="100000"/>
              <a:buChar char="•"/>
              <a:defRPr sz="2002">
                <a:latin typeface="Times Roman"/>
                <a:ea typeface="Times Roman"/>
                <a:cs typeface="Times Roman"/>
                <a:sym typeface="Times Roman"/>
              </a:defRPr>
            </a:pPr>
            <a:r>
              <a:rPr lang="en-US" dirty="0">
                <a:latin typeface="Times Roman"/>
              </a:rPr>
              <a:t>Promote dissemination of equivalency resources within the Career Technical Education Faculty Minimum Qualifications Toolkit, including general education equivalency examples and effective equivalency practices</a:t>
            </a:r>
            <a:r>
              <a:rPr dirty="0">
                <a:latin typeface="Times Roman"/>
              </a:rPr>
              <a:t>. </a:t>
            </a:r>
          </a:p>
          <a:p>
            <a:pPr marL="200726" indent="-200726" defTabSz="416052">
              <a:lnSpc>
                <a:spcPct val="100000"/>
              </a:lnSpc>
              <a:spcBef>
                <a:spcPts val="0"/>
              </a:spcBef>
              <a:buSzPct val="100000"/>
              <a:buChar char="•"/>
              <a:defRPr sz="2002">
                <a:latin typeface="Times Roman"/>
                <a:ea typeface="Times Roman"/>
                <a:cs typeface="Times Roman"/>
                <a:sym typeface="Times Roman"/>
              </a:defRPr>
            </a:pPr>
            <a:r>
              <a:rPr lang="en-US" dirty="0">
                <a:latin typeface="Times Roman"/>
              </a:rPr>
              <a:t>Provide technical assistance to local academic senates and equivalency committees to aid in implementation of effective equivalency practices for determining equivalencies to the associate’s degree when hiring in career technical education disciplines</a:t>
            </a:r>
            <a:r>
              <a:rPr dirty="0"/>
              <a:t>.</a:t>
            </a:r>
          </a:p>
        </p:txBody>
      </p:sp>
      <p:pic>
        <p:nvPicPr>
          <p:cNvPr id="3" name="Picture 2" descr="Diagram&#10;&#10;Description automatically generated with medium confidence">
            <a:extLst>
              <a:ext uri="{FF2B5EF4-FFF2-40B4-BE49-F238E27FC236}">
                <a16:creationId xmlns:a16="http://schemas.microsoft.com/office/drawing/2014/main" id="{81A35365-B09D-4136-B2CA-C6A48B84FE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6370" y="959515"/>
            <a:ext cx="3871060" cy="5100433"/>
          </a:xfrm>
          <a:prstGeom prst="rect">
            <a:avLst/>
          </a:prstGeom>
        </p:spPr>
      </p:pic>
    </p:spTree>
    <p:extLst>
      <p:ext uri="{BB962C8B-B14F-4D97-AF65-F5344CB8AC3E}">
        <p14:creationId xmlns:p14="http://schemas.microsoft.com/office/powerpoint/2010/main" val="1743291269"/>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 name="Title 1"/>
          <p:cNvSpPr txBox="1">
            <a:spLocks noGrp="1"/>
          </p:cNvSpPr>
          <p:nvPr>
            <p:ph type="ctrTitle"/>
          </p:nvPr>
        </p:nvSpPr>
        <p:spPr>
          <a:xfrm>
            <a:off x="1629103" y="2244830"/>
            <a:ext cx="8933796" cy="2437235"/>
          </a:xfrm>
          <a:prstGeom prst="rect">
            <a:avLst/>
          </a:prstGeom>
        </p:spPr>
        <p:txBody>
          <a:bodyPr>
            <a:normAutofit/>
          </a:bodyPr>
          <a:lstStyle/>
          <a:p>
            <a:r>
              <a:rPr lang="en-US" dirty="0"/>
              <a:t>DISCIPLINE LIST REVISION </a:t>
            </a:r>
            <a:r>
              <a:rPr dirty="0" err="1"/>
              <a:t>PROCEss</a:t>
            </a:r>
            <a:endParaRPr dirty="0"/>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 name="Process"/>
          <p:cNvSpPr txBox="1">
            <a:spLocks noGrp="1"/>
          </p:cNvSpPr>
          <p:nvPr>
            <p:ph type="title"/>
          </p:nvPr>
        </p:nvSpPr>
        <p:spPr>
          <a:prstGeom prst="rect">
            <a:avLst/>
          </a:prstGeom>
        </p:spPr>
        <p:txBody>
          <a:bodyPr/>
          <a:lstStyle/>
          <a:p>
            <a:r>
              <a:rPr lang="en-US" dirty="0"/>
              <a:t>Discipline List Revision </a:t>
            </a:r>
            <a:r>
              <a:rPr dirty="0"/>
              <a:t>Process</a:t>
            </a:r>
          </a:p>
        </p:txBody>
      </p:sp>
      <p:sp>
        <p:nvSpPr>
          <p:cNvPr id="213" name="Every year the Academic Senate for California Community Colleges conducts a review of the Disciplines List, which establishes the minimum qualifications for the faculty of California community colleges. The annual process was implemented following the ad"/>
          <p:cNvSpPr txBox="1">
            <a:spLocks noGrp="1"/>
          </p:cNvSpPr>
          <p:nvPr>
            <p:ph type="body" idx="1"/>
          </p:nvPr>
        </p:nvSpPr>
        <p:spPr>
          <a:prstGeom prst="rect">
            <a:avLst/>
          </a:prstGeom>
        </p:spPr>
        <p:txBody>
          <a:bodyPr>
            <a:normAutofit lnSpcReduction="10000"/>
          </a:bodyPr>
          <a:lstStyle/>
          <a:p>
            <a:pPr marL="120315" indent="-120315" defTabSz="457200">
              <a:lnSpc>
                <a:spcPct val="100000"/>
              </a:lnSpc>
              <a:spcBef>
                <a:spcPts val="0"/>
              </a:spcBef>
              <a:buClrTx/>
              <a:buFontTx/>
              <a:buChar char="•"/>
              <a:defRPr sz="1800">
                <a:latin typeface="Lucida Grande"/>
                <a:ea typeface="Lucida Grande"/>
                <a:cs typeface="Lucida Grande"/>
                <a:sym typeface="Lucida Grande"/>
              </a:defRPr>
            </a:pPr>
            <a:r>
              <a:rPr dirty="0"/>
              <a:t>Every year the Academic Senate for California Community Colleges conducts a review of the Disciplines List, which establishes the minimum qualifications for the faculty of California community colleges. The annual process was implemented following the adoption of Resolution</a:t>
            </a:r>
            <a:r>
              <a:rPr lang="en-US" dirty="0"/>
              <a:t> 10.01 in Fall 2016</a:t>
            </a:r>
            <a:r>
              <a:rPr dirty="0"/>
              <a:t>.</a:t>
            </a:r>
            <a:br>
              <a:rPr lang="en-US" dirty="0"/>
            </a:br>
            <a:endParaRPr dirty="0"/>
          </a:p>
          <a:p>
            <a:pPr marL="140368" indent="-140368" defTabSz="457200">
              <a:lnSpc>
                <a:spcPct val="100000"/>
              </a:lnSpc>
              <a:spcBef>
                <a:spcPts val="0"/>
              </a:spcBef>
              <a:buClrTx/>
              <a:buFontTx/>
              <a:buChar char="•"/>
              <a:defRPr sz="1800">
                <a:latin typeface="Lucida Grande"/>
                <a:ea typeface="Lucida Grande"/>
                <a:cs typeface="Lucida Grande"/>
                <a:sym typeface="Lucida Grande"/>
              </a:defRPr>
            </a:pPr>
            <a:r>
              <a:rPr dirty="0"/>
              <a:t>The annual review cycle begins each </a:t>
            </a:r>
            <a:r>
              <a:rPr b="1" dirty="0"/>
              <a:t>February</a:t>
            </a:r>
            <a:r>
              <a:rPr dirty="0"/>
              <a:t>. The Senate will distribute the Disciplines List Process to the field. At this point, local senates, discipline or professional organizations, may begin submitting proposals</a:t>
            </a:r>
            <a:r>
              <a:rPr lang="en-US" dirty="0"/>
              <a:t> for:</a:t>
            </a:r>
          </a:p>
          <a:p>
            <a:pPr marL="442824" lvl="1" indent="-140368" defTabSz="457200">
              <a:lnSpc>
                <a:spcPct val="100000"/>
              </a:lnSpc>
              <a:spcBef>
                <a:spcPts val="0"/>
              </a:spcBef>
              <a:buClrTx/>
              <a:buFontTx/>
              <a:buChar char="•"/>
              <a:defRPr sz="1800">
                <a:latin typeface="Lucida Grande"/>
                <a:ea typeface="Lucida Grande"/>
                <a:cs typeface="Lucida Grande"/>
                <a:sym typeface="Lucida Grande"/>
              </a:defRPr>
            </a:pPr>
            <a:r>
              <a:rPr lang="en-US" dirty="0"/>
              <a:t>Creation of a new discipline </a:t>
            </a:r>
          </a:p>
          <a:p>
            <a:pPr marL="442824" lvl="1" indent="-140368" defTabSz="457200">
              <a:lnSpc>
                <a:spcPct val="100000"/>
              </a:lnSpc>
              <a:spcBef>
                <a:spcPts val="0"/>
              </a:spcBef>
              <a:buClrTx/>
              <a:buFontTx/>
              <a:buChar char="•"/>
              <a:defRPr sz="1800">
                <a:latin typeface="Lucida Grande"/>
                <a:ea typeface="Lucida Grande"/>
                <a:cs typeface="Lucida Grande"/>
                <a:sym typeface="Lucida Grande"/>
              </a:defRPr>
            </a:pPr>
            <a:r>
              <a:rPr lang="en-US" dirty="0"/>
              <a:t>Revision to an existing discipline</a:t>
            </a:r>
            <a:br>
              <a:rPr lang="en-US" dirty="0"/>
            </a:br>
            <a:endParaRPr dirty="0"/>
          </a:p>
          <a:p>
            <a:pPr marL="140368" indent="-140368" defTabSz="457200">
              <a:lnSpc>
                <a:spcPct val="100000"/>
              </a:lnSpc>
              <a:spcBef>
                <a:spcPts val="0"/>
              </a:spcBef>
              <a:buClrTx/>
              <a:buFontTx/>
              <a:buChar char="•"/>
              <a:defRPr sz="1800">
                <a:latin typeface="Lucida Grande"/>
                <a:ea typeface="Lucida Grande"/>
                <a:cs typeface="Lucida Grande"/>
                <a:sym typeface="Lucida Grande"/>
              </a:defRPr>
            </a:pPr>
            <a:r>
              <a:rPr dirty="0"/>
              <a:t>A packet of information about the process including procedure and timeline are sent to a wide variety of constituents including local senate presidents, college presidents, chief instructional officers, curriculum chairs, human resources officers, and discipline professional organizations informing them of the opportunity to propose a change to the Disciplines List.</a:t>
            </a: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9912BD-0F78-4E08-A621-0D7EF6A6EDB8}"/>
              </a:ext>
            </a:extLst>
          </p:cNvPr>
          <p:cNvSpPr>
            <a:spLocks noGrp="1"/>
          </p:cNvSpPr>
          <p:nvPr>
            <p:ph type="title"/>
          </p:nvPr>
        </p:nvSpPr>
        <p:spPr/>
        <p:txBody>
          <a:bodyPr/>
          <a:lstStyle/>
          <a:p>
            <a:r>
              <a:rPr lang="en-US" dirty="0"/>
              <a:t>Proposing Revisions to Disciplines List </a:t>
            </a:r>
          </a:p>
        </p:txBody>
      </p:sp>
      <p:sp>
        <p:nvSpPr>
          <p:cNvPr id="3" name="Text Placeholder 2">
            <a:extLst>
              <a:ext uri="{FF2B5EF4-FFF2-40B4-BE49-F238E27FC236}">
                <a16:creationId xmlns:a16="http://schemas.microsoft.com/office/drawing/2014/main" id="{578EDEE1-398F-41FD-A274-F241281D9411}"/>
              </a:ext>
            </a:extLst>
          </p:cNvPr>
          <p:cNvSpPr>
            <a:spLocks noGrp="1"/>
          </p:cNvSpPr>
          <p:nvPr>
            <p:ph type="body" idx="1"/>
          </p:nvPr>
        </p:nvSpPr>
        <p:spPr/>
        <p:txBody>
          <a:bodyPr/>
          <a:lstStyle/>
          <a:p>
            <a:endParaRPr lang="en-US" dirty="0"/>
          </a:p>
        </p:txBody>
      </p:sp>
      <p:pic>
        <p:nvPicPr>
          <p:cNvPr id="5" name="Picture 4" descr="Graphical user interface, text, application&#10;&#10;Description automatically generated">
            <a:extLst>
              <a:ext uri="{FF2B5EF4-FFF2-40B4-BE49-F238E27FC236}">
                <a16:creationId xmlns:a16="http://schemas.microsoft.com/office/drawing/2014/main" id="{8565A446-21EA-4FDE-818A-F6A2CFB68C8C}"/>
              </a:ext>
            </a:extLst>
          </p:cNvPr>
          <p:cNvPicPr>
            <a:picLocks noChangeAspect="1"/>
          </p:cNvPicPr>
          <p:nvPr/>
        </p:nvPicPr>
        <p:blipFill rotWithShape="1">
          <a:blip r:embed="rId2">
            <a:extLst>
              <a:ext uri="{28A0092B-C50C-407E-A947-70E740481C1C}">
                <a14:useLocalDpi xmlns:a14="http://schemas.microsoft.com/office/drawing/2010/main" val="0"/>
              </a:ext>
            </a:extLst>
          </a:blip>
          <a:srcRect l="25213" t="21491" r="24239" b="4379"/>
          <a:stretch/>
        </p:blipFill>
        <p:spPr>
          <a:xfrm>
            <a:off x="2869809" y="1997609"/>
            <a:ext cx="5753686" cy="4447504"/>
          </a:xfrm>
          <a:prstGeom prst="rect">
            <a:avLst/>
          </a:prstGeom>
        </p:spPr>
      </p:pic>
    </p:spTree>
    <p:extLst>
      <p:ext uri="{BB962C8B-B14F-4D97-AF65-F5344CB8AC3E}">
        <p14:creationId xmlns:p14="http://schemas.microsoft.com/office/powerpoint/2010/main" val="2234183952"/>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 name="Title 1"/>
          <p:cNvSpPr txBox="1">
            <a:spLocks noGrp="1"/>
          </p:cNvSpPr>
          <p:nvPr>
            <p:ph type="ctrTitle"/>
          </p:nvPr>
        </p:nvSpPr>
        <p:spPr>
          <a:xfrm>
            <a:off x="1629103" y="2244830"/>
            <a:ext cx="8933796" cy="2437235"/>
          </a:xfrm>
          <a:prstGeom prst="rect">
            <a:avLst/>
          </a:prstGeom>
        </p:spPr>
        <p:txBody>
          <a:bodyPr/>
          <a:lstStyle/>
          <a:p>
            <a:r>
              <a:rPr dirty="0"/>
              <a:t>TIMELINES</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Rectangle 154"/>
          <p:cNvSpPr/>
          <p:nvPr/>
        </p:nvSpPr>
        <p:spPr>
          <a:xfrm>
            <a:off x="0" y="0"/>
            <a:ext cx="12192000" cy="6858000"/>
          </a:xfrm>
          <a:prstGeom prst="rect">
            <a:avLst/>
          </a:prstGeom>
          <a:solidFill>
            <a:srgbClr val="FFFFFF"/>
          </a:solidFill>
          <a:ln w="12700">
            <a:miter lim="400000"/>
          </a:ln>
        </p:spPr>
        <p:txBody>
          <a:bodyPr lIns="45718" tIns="45718" rIns="45718" bIns="45718" anchor="ctr"/>
          <a:lstStyle/>
          <a:p>
            <a:pPr algn="ctr">
              <a:defRPr>
                <a:solidFill>
                  <a:srgbClr val="FFFFFF"/>
                </a:solidFill>
                <a:latin typeface="+mn-lt"/>
                <a:ea typeface="+mn-ea"/>
                <a:cs typeface="+mn-cs"/>
                <a:sym typeface="Avenir Next LT Pro"/>
              </a:defRPr>
            </a:pPr>
            <a:endParaRPr/>
          </a:p>
        </p:txBody>
      </p:sp>
      <p:sp>
        <p:nvSpPr>
          <p:cNvPr id="158" name="Rectangle 156"/>
          <p:cNvSpPr/>
          <p:nvPr/>
        </p:nvSpPr>
        <p:spPr>
          <a:xfrm>
            <a:off x="1307869" y="1267730"/>
            <a:ext cx="9576263" cy="4307950"/>
          </a:xfrm>
          <a:prstGeom prst="rect">
            <a:avLst/>
          </a:prstGeom>
          <a:solidFill>
            <a:srgbClr val="000000"/>
          </a:solidFill>
          <a:ln w="12700">
            <a:miter lim="400000"/>
          </a:ln>
          <a:effectLst>
            <a:outerShdw blurRad="50800" rotWithShape="0">
              <a:srgbClr val="000000">
                <a:alpha val="66000"/>
              </a:srgbClr>
            </a:outerShdw>
          </a:effectLst>
        </p:spPr>
        <p:txBody>
          <a:bodyPr lIns="45718" tIns="45718" rIns="45718" bIns="45718"/>
          <a:lstStyle/>
          <a:p>
            <a:pPr>
              <a:defRPr>
                <a:solidFill>
                  <a:srgbClr val="FFFFFF"/>
                </a:solidFill>
                <a:latin typeface="+mn-lt"/>
                <a:ea typeface="+mn-ea"/>
                <a:cs typeface="+mn-cs"/>
                <a:sym typeface="Avenir Next LT Pro"/>
              </a:defRPr>
            </a:pPr>
            <a:endParaRPr/>
          </a:p>
        </p:txBody>
      </p:sp>
      <p:sp>
        <p:nvSpPr>
          <p:cNvPr id="159" name="Rectangle 158"/>
          <p:cNvSpPr/>
          <p:nvPr/>
        </p:nvSpPr>
        <p:spPr>
          <a:xfrm>
            <a:off x="1447800" y="1411612"/>
            <a:ext cx="9296401" cy="4034775"/>
          </a:xfrm>
          <a:prstGeom prst="rect">
            <a:avLst/>
          </a:prstGeom>
          <a:ln w="6350" cap="sq">
            <a:solidFill>
              <a:srgbClr val="FFFFFF"/>
            </a:solidFill>
            <a:miter/>
          </a:ln>
        </p:spPr>
        <p:txBody>
          <a:bodyPr lIns="45718" tIns="45718" rIns="45718" bIns="45718"/>
          <a:lstStyle/>
          <a:p>
            <a:pPr>
              <a:defRPr>
                <a:solidFill>
                  <a:srgbClr val="FFFFFF"/>
                </a:solidFill>
                <a:latin typeface="+mn-lt"/>
                <a:ea typeface="+mn-ea"/>
                <a:cs typeface="+mn-cs"/>
                <a:sym typeface="Avenir Next LT Pro"/>
              </a:defRPr>
            </a:pPr>
            <a:endParaRPr/>
          </a:p>
        </p:txBody>
      </p:sp>
      <p:sp>
        <p:nvSpPr>
          <p:cNvPr id="160" name="Rectangle 160"/>
          <p:cNvSpPr/>
          <p:nvPr/>
        </p:nvSpPr>
        <p:spPr>
          <a:xfrm>
            <a:off x="5135879" y="1267729"/>
            <a:ext cx="1920241" cy="731523"/>
          </a:xfrm>
          <a:prstGeom prst="rect">
            <a:avLst/>
          </a:prstGeom>
          <a:solidFill>
            <a:schemeClr val="accent1"/>
          </a:solidFill>
          <a:ln w="12700">
            <a:miter lim="400000"/>
          </a:ln>
        </p:spPr>
        <p:txBody>
          <a:bodyPr lIns="45718" tIns="45718" rIns="45718" bIns="45718"/>
          <a:lstStyle/>
          <a:p>
            <a:pPr>
              <a:defRPr>
                <a:solidFill>
                  <a:srgbClr val="FFFFFF"/>
                </a:solidFill>
                <a:latin typeface="+mn-lt"/>
                <a:ea typeface="+mn-ea"/>
                <a:cs typeface="+mn-cs"/>
                <a:sym typeface="Avenir Next LT Pro"/>
              </a:defRPr>
            </a:pPr>
            <a:endParaRPr/>
          </a:p>
        </p:txBody>
      </p:sp>
      <p:grpSp>
        <p:nvGrpSpPr>
          <p:cNvPr id="164" name="Group 162"/>
          <p:cNvGrpSpPr/>
          <p:nvPr/>
        </p:nvGrpSpPr>
        <p:grpSpPr>
          <a:xfrm>
            <a:off x="5250177" y="1267727"/>
            <a:ext cx="1691646" cy="615939"/>
            <a:chOff x="0" y="-1"/>
            <a:chExt cx="1691645" cy="615938"/>
          </a:xfrm>
        </p:grpSpPr>
        <p:sp>
          <p:nvSpPr>
            <p:cNvPr id="161" name="Straight Connector 163"/>
            <p:cNvSpPr/>
            <p:nvPr/>
          </p:nvSpPr>
          <p:spPr>
            <a:xfrm flipH="1">
              <a:off x="-1" y="-2"/>
              <a:ext cx="3" cy="612652"/>
            </a:xfrm>
            <a:prstGeom prst="line">
              <a:avLst/>
            </a:prstGeom>
            <a:solidFill>
              <a:srgbClr val="FFFFFF"/>
            </a:solidFill>
            <a:ln w="6350" cap="flat">
              <a:solidFill>
                <a:srgbClr val="FFFFFF"/>
              </a:solidFill>
              <a:prstDash val="solid"/>
              <a:miter lim="800000"/>
            </a:ln>
            <a:effectLst/>
          </p:spPr>
          <p:txBody>
            <a:bodyPr wrap="square" lIns="45718" tIns="45718" rIns="45718" bIns="45718" numCol="1" anchor="t">
              <a:noAutofit/>
            </a:bodyPr>
            <a:lstStyle/>
            <a:p>
              <a:endParaRPr/>
            </a:p>
          </p:txBody>
        </p:sp>
        <p:sp>
          <p:nvSpPr>
            <p:cNvPr id="162" name="Straight Connector 164"/>
            <p:cNvSpPr/>
            <p:nvPr/>
          </p:nvSpPr>
          <p:spPr>
            <a:xfrm>
              <a:off x="1691642" y="-2"/>
              <a:ext cx="3" cy="612652"/>
            </a:xfrm>
            <a:prstGeom prst="line">
              <a:avLst/>
            </a:prstGeom>
            <a:solidFill>
              <a:srgbClr val="FFFFFF"/>
            </a:solidFill>
            <a:ln w="6350" cap="flat">
              <a:solidFill>
                <a:srgbClr val="FFFFFF"/>
              </a:solidFill>
              <a:prstDash val="solid"/>
              <a:miter lim="800000"/>
            </a:ln>
            <a:effectLst/>
          </p:spPr>
          <p:txBody>
            <a:bodyPr wrap="square" lIns="45718" tIns="45718" rIns="45718" bIns="45718" numCol="1" anchor="t">
              <a:noAutofit/>
            </a:bodyPr>
            <a:lstStyle/>
            <a:p>
              <a:endParaRPr/>
            </a:p>
          </p:txBody>
        </p:sp>
        <p:sp>
          <p:nvSpPr>
            <p:cNvPr id="163" name="Straight Connector 165"/>
            <p:cNvSpPr/>
            <p:nvPr/>
          </p:nvSpPr>
          <p:spPr>
            <a:xfrm>
              <a:off x="0" y="615935"/>
              <a:ext cx="1691644" cy="3"/>
            </a:xfrm>
            <a:prstGeom prst="line">
              <a:avLst/>
            </a:prstGeom>
            <a:solidFill>
              <a:srgbClr val="FFFFFF"/>
            </a:solidFill>
            <a:ln w="6350" cap="flat">
              <a:solidFill>
                <a:srgbClr val="FFFFFF"/>
              </a:solidFill>
              <a:prstDash val="solid"/>
              <a:miter lim="800000"/>
            </a:ln>
            <a:effectLst/>
          </p:spPr>
          <p:txBody>
            <a:bodyPr wrap="square" lIns="45718" tIns="45718" rIns="45718" bIns="45718" numCol="1" anchor="t">
              <a:noAutofit/>
            </a:bodyPr>
            <a:lstStyle/>
            <a:p>
              <a:endParaRPr/>
            </a:p>
          </p:txBody>
        </p:sp>
      </p:grpSp>
      <p:sp>
        <p:nvSpPr>
          <p:cNvPr id="165" name="Rectangle 167"/>
          <p:cNvSpPr/>
          <p:nvPr/>
        </p:nvSpPr>
        <p:spPr>
          <a:xfrm>
            <a:off x="453188" y="457198"/>
            <a:ext cx="11281613" cy="5943608"/>
          </a:xfrm>
          <a:prstGeom prst="rect">
            <a:avLst/>
          </a:prstGeom>
          <a:solidFill>
            <a:srgbClr val="FFFFFF"/>
          </a:solidFill>
          <a:ln w="12700">
            <a:miter lim="400000"/>
          </a:ln>
          <a:effectLst>
            <a:outerShdw blurRad="50800" rotWithShape="0">
              <a:srgbClr val="000000">
                <a:alpha val="66000"/>
              </a:srgbClr>
            </a:outerShdw>
          </a:effectLst>
        </p:spPr>
        <p:txBody>
          <a:bodyPr lIns="45718" tIns="45718" rIns="45718" bIns="45718"/>
          <a:lstStyle/>
          <a:p>
            <a:pPr>
              <a:defRPr>
                <a:solidFill>
                  <a:srgbClr val="FFFFFF"/>
                </a:solidFill>
                <a:latin typeface="+mn-lt"/>
                <a:ea typeface="+mn-ea"/>
                <a:cs typeface="+mn-cs"/>
                <a:sym typeface="Avenir Next LT Pro"/>
              </a:defRPr>
            </a:pPr>
            <a:endParaRPr/>
          </a:p>
        </p:txBody>
      </p:sp>
      <p:sp>
        <p:nvSpPr>
          <p:cNvPr id="166" name="Rectangle 169"/>
          <p:cNvSpPr/>
          <p:nvPr/>
        </p:nvSpPr>
        <p:spPr>
          <a:xfrm>
            <a:off x="616738" y="621790"/>
            <a:ext cx="10954512" cy="5614422"/>
          </a:xfrm>
          <a:prstGeom prst="rect">
            <a:avLst/>
          </a:prstGeom>
          <a:solidFill>
            <a:srgbClr val="404040"/>
          </a:solidFill>
          <a:ln w="6350" cap="sq">
            <a:solidFill>
              <a:srgbClr val="FFFFFF"/>
            </a:solidFill>
            <a:miter/>
          </a:ln>
        </p:spPr>
        <p:txBody>
          <a:bodyPr lIns="45718" tIns="45718" rIns="45718" bIns="45718"/>
          <a:lstStyle/>
          <a:p>
            <a:pPr>
              <a:defRPr>
                <a:solidFill>
                  <a:srgbClr val="FFFFFF"/>
                </a:solidFill>
                <a:latin typeface="+mn-lt"/>
                <a:ea typeface="+mn-ea"/>
                <a:cs typeface="+mn-cs"/>
                <a:sym typeface="Avenir Next LT Pro"/>
              </a:defRPr>
            </a:pPr>
            <a:endParaRPr/>
          </a:p>
        </p:txBody>
      </p:sp>
      <p:sp>
        <p:nvSpPr>
          <p:cNvPr id="167" name="Text Placeholder 2"/>
          <p:cNvSpPr txBox="1">
            <a:spLocks noGrp="1"/>
          </p:cNvSpPr>
          <p:nvPr>
            <p:ph type="body" sz="quarter" idx="1"/>
          </p:nvPr>
        </p:nvSpPr>
        <p:spPr>
          <a:xfrm>
            <a:off x="5446427" y="3091801"/>
            <a:ext cx="5355264" cy="950976"/>
          </a:xfrm>
          <a:prstGeom prst="rect">
            <a:avLst/>
          </a:prstGeom>
        </p:spPr>
        <p:txBody>
          <a:bodyPr/>
          <a:lstStyle>
            <a:lvl1pPr>
              <a:lnSpc>
                <a:spcPct val="100000"/>
              </a:lnSpc>
              <a:spcBef>
                <a:spcPts val="600"/>
              </a:spcBef>
              <a:defRPr sz="3200" b="1"/>
            </a:lvl1pPr>
          </a:lstStyle>
          <a:p>
            <a:r>
              <a:t>Land Acknowledgement</a:t>
            </a:r>
          </a:p>
        </p:txBody>
      </p:sp>
      <p:sp>
        <p:nvSpPr>
          <p:cNvPr id="168" name="Rectangle 171"/>
          <p:cNvSpPr/>
          <p:nvPr/>
        </p:nvSpPr>
        <p:spPr>
          <a:xfrm>
            <a:off x="7251296" y="446823"/>
            <a:ext cx="1920241" cy="731524"/>
          </a:xfrm>
          <a:prstGeom prst="rect">
            <a:avLst/>
          </a:prstGeom>
          <a:solidFill>
            <a:schemeClr val="accent1"/>
          </a:solidFill>
          <a:ln w="12700">
            <a:miter lim="400000"/>
          </a:ln>
        </p:spPr>
        <p:txBody>
          <a:bodyPr lIns="45718" tIns="45718" rIns="45718" bIns="45718"/>
          <a:lstStyle/>
          <a:p>
            <a:pPr>
              <a:defRPr>
                <a:solidFill>
                  <a:srgbClr val="FFFFFF"/>
                </a:solidFill>
                <a:latin typeface="+mn-lt"/>
                <a:ea typeface="+mn-ea"/>
                <a:cs typeface="+mn-cs"/>
                <a:sym typeface="Avenir Next LT Pro"/>
              </a:defRPr>
            </a:pPr>
            <a:endParaRPr/>
          </a:p>
        </p:txBody>
      </p:sp>
      <p:sp>
        <p:nvSpPr>
          <p:cNvPr id="169" name="Straight Connector 173"/>
          <p:cNvSpPr/>
          <p:nvPr/>
        </p:nvSpPr>
        <p:spPr>
          <a:xfrm>
            <a:off x="7365596" y="446823"/>
            <a:ext cx="3" cy="640083"/>
          </a:xfrm>
          <a:prstGeom prst="line">
            <a:avLst/>
          </a:prstGeom>
          <a:solidFill>
            <a:srgbClr val="FFFFFF"/>
          </a:solidFill>
          <a:ln w="6350">
            <a:solidFill>
              <a:srgbClr val="FFFFFF"/>
            </a:solidFill>
            <a:miter/>
          </a:ln>
        </p:spPr>
        <p:txBody>
          <a:bodyPr lIns="45718" tIns="45718" rIns="45718" bIns="45718"/>
          <a:lstStyle/>
          <a:p>
            <a:endParaRPr/>
          </a:p>
        </p:txBody>
      </p:sp>
      <p:sp>
        <p:nvSpPr>
          <p:cNvPr id="170" name="Straight Connector 175"/>
          <p:cNvSpPr/>
          <p:nvPr/>
        </p:nvSpPr>
        <p:spPr>
          <a:xfrm>
            <a:off x="9057237" y="446823"/>
            <a:ext cx="3" cy="640083"/>
          </a:xfrm>
          <a:prstGeom prst="line">
            <a:avLst/>
          </a:prstGeom>
          <a:solidFill>
            <a:srgbClr val="FFFFFF"/>
          </a:solidFill>
          <a:ln w="6350">
            <a:solidFill>
              <a:srgbClr val="FFFFFF"/>
            </a:solidFill>
            <a:miter/>
          </a:ln>
        </p:spPr>
        <p:txBody>
          <a:bodyPr lIns="45718" tIns="45718" rIns="45718" bIns="45718"/>
          <a:lstStyle/>
          <a:p>
            <a:endParaRPr/>
          </a:p>
        </p:txBody>
      </p:sp>
      <p:sp>
        <p:nvSpPr>
          <p:cNvPr id="171" name="Straight Connector 177"/>
          <p:cNvSpPr/>
          <p:nvPr/>
        </p:nvSpPr>
        <p:spPr>
          <a:xfrm>
            <a:off x="7365596" y="1092118"/>
            <a:ext cx="1691641" cy="3"/>
          </a:xfrm>
          <a:prstGeom prst="line">
            <a:avLst/>
          </a:prstGeom>
          <a:solidFill>
            <a:srgbClr val="FFFFFF"/>
          </a:solidFill>
          <a:ln w="6350">
            <a:solidFill>
              <a:srgbClr val="FFFFFF"/>
            </a:solidFill>
            <a:miter/>
          </a:ln>
        </p:spPr>
        <p:txBody>
          <a:bodyPr lIns="45718" tIns="45718" rIns="45718" bIns="45718"/>
          <a:lstStyle/>
          <a:p>
            <a:endParaRPr/>
          </a:p>
        </p:txBody>
      </p:sp>
      <p:pic>
        <p:nvPicPr>
          <p:cNvPr id="172" name="Picture 5" descr="Picture 5"/>
          <p:cNvPicPr>
            <a:picLocks noChangeAspect="1"/>
          </p:cNvPicPr>
          <p:nvPr/>
        </p:nvPicPr>
        <p:blipFill>
          <a:blip r:embed="rId2"/>
          <a:stretch>
            <a:fillRect/>
          </a:stretch>
        </p:blipFill>
        <p:spPr>
          <a:xfrm>
            <a:off x="1241169" y="1561990"/>
            <a:ext cx="3752070" cy="3752068"/>
          </a:xfrm>
          <a:prstGeom prst="rect">
            <a:avLst/>
          </a:prstGeom>
          <a:ln w="12700">
            <a:miter lim="400000"/>
          </a:ln>
        </p:spPr>
      </p:pic>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 name="Title 1"/>
          <p:cNvSpPr txBox="1">
            <a:spLocks noGrp="1"/>
          </p:cNvSpPr>
          <p:nvPr>
            <p:ph type="title"/>
          </p:nvPr>
        </p:nvSpPr>
        <p:spPr>
          <a:xfrm>
            <a:off x="1066800" y="642592"/>
            <a:ext cx="10058400" cy="1371604"/>
          </a:xfrm>
          <a:prstGeom prst="rect">
            <a:avLst/>
          </a:prstGeom>
        </p:spPr>
        <p:txBody>
          <a:bodyPr/>
          <a:lstStyle/>
          <a:p>
            <a:r>
              <a:rPr dirty="0"/>
              <a:t>Timelines</a:t>
            </a:r>
          </a:p>
        </p:txBody>
      </p:sp>
      <p:sp>
        <p:nvSpPr>
          <p:cNvPr id="218" name="Content Placeholder 2"/>
          <p:cNvSpPr txBox="1">
            <a:spLocks noGrp="1"/>
          </p:cNvSpPr>
          <p:nvPr>
            <p:ph type="body" idx="1"/>
          </p:nvPr>
        </p:nvSpPr>
        <p:spPr>
          <a:xfrm>
            <a:off x="654890" y="1714500"/>
            <a:ext cx="11003709" cy="4612821"/>
          </a:xfrm>
          <a:prstGeom prst="rect">
            <a:avLst/>
          </a:prstGeom>
        </p:spPr>
        <p:txBody>
          <a:bodyPr>
            <a:normAutofit/>
          </a:bodyPr>
          <a:lstStyle/>
          <a:p>
            <a:pPr marL="180473" indent="-180473">
              <a:lnSpc>
                <a:spcPct val="100000"/>
              </a:lnSpc>
              <a:buClrTx/>
              <a:buFontTx/>
              <a:buChar char="•"/>
              <a:defRPr>
                <a:latin typeface="Lucida Grande"/>
                <a:ea typeface="Lucida Grande"/>
                <a:cs typeface="Lucida Grande"/>
                <a:sym typeface="Lucida Grande"/>
              </a:defRPr>
            </a:pPr>
            <a:r>
              <a:rPr lang="en-US" dirty="0"/>
              <a:t>T</a:t>
            </a:r>
            <a:r>
              <a:rPr dirty="0"/>
              <a:t>he Discipline Process </a:t>
            </a:r>
            <a:r>
              <a:rPr lang="en-US" dirty="0"/>
              <a:t>opens each year in </a:t>
            </a:r>
            <a:r>
              <a:rPr lang="en-US" b="1" dirty="0"/>
              <a:t>February</a:t>
            </a:r>
            <a:r>
              <a:rPr lang="en-US" dirty="0"/>
              <a:t>. </a:t>
            </a:r>
          </a:p>
          <a:p>
            <a:pPr marL="180473" indent="-180473">
              <a:lnSpc>
                <a:spcPct val="100000"/>
              </a:lnSpc>
              <a:buClrTx/>
              <a:buFontTx/>
              <a:buChar char="•"/>
              <a:defRPr>
                <a:latin typeface="Lucida Grande"/>
                <a:ea typeface="Lucida Grande"/>
                <a:cs typeface="Lucida Grande"/>
                <a:sym typeface="Lucida Grande"/>
              </a:defRPr>
            </a:pPr>
            <a:r>
              <a:rPr lang="en-US" dirty="0"/>
              <a:t>From February to September, local academic senates, colleges and districts, students, professional organizations, other interested parties, and CCCCO staff consider recommendations for Disciplines List proposals. </a:t>
            </a:r>
            <a:endParaRPr dirty="0"/>
          </a:p>
          <a:p>
            <a:pPr marL="180473" indent="-180473">
              <a:lnSpc>
                <a:spcPct val="100000"/>
              </a:lnSpc>
              <a:buClrTx/>
              <a:buFontTx/>
              <a:buChar char="•"/>
              <a:defRPr>
                <a:latin typeface="Lucida Grande"/>
                <a:ea typeface="Lucida Grande"/>
                <a:cs typeface="Lucida Grande"/>
                <a:sym typeface="Lucida Grande"/>
              </a:defRPr>
            </a:pPr>
            <a:r>
              <a:rPr dirty="0"/>
              <a:t>Disciplines List revision proposals received by </a:t>
            </a:r>
            <a:r>
              <a:rPr b="1" dirty="0"/>
              <a:t>September 30 </a:t>
            </a:r>
            <a:r>
              <a:rPr dirty="0"/>
              <a:t>that meet all the required criteria will undergo a </a:t>
            </a:r>
            <a:r>
              <a:rPr b="1" dirty="0"/>
              <a:t>first hearing </a:t>
            </a:r>
            <a:r>
              <a:rPr dirty="0"/>
              <a:t>at the </a:t>
            </a:r>
            <a:r>
              <a:rPr b="1" dirty="0"/>
              <a:t>fall plenary session</a:t>
            </a:r>
            <a:r>
              <a:rPr lang="en-US" b="1" dirty="0"/>
              <a:t>.</a:t>
            </a:r>
          </a:p>
          <a:p>
            <a:pPr marL="180473" indent="-180473">
              <a:lnSpc>
                <a:spcPct val="100000"/>
              </a:lnSpc>
              <a:buClrTx/>
              <a:buFontTx/>
              <a:buChar char="•"/>
              <a:defRPr>
                <a:latin typeface="Lucida Grande"/>
                <a:ea typeface="Lucida Grande"/>
                <a:cs typeface="Lucida Grande"/>
                <a:sym typeface="Lucida Grande"/>
              </a:defRPr>
            </a:pPr>
            <a:r>
              <a:rPr lang="en-US" dirty="0"/>
              <a:t>Feedback from the first hearing is shared with the ASCCC Executive Committee at their </a:t>
            </a:r>
            <a:r>
              <a:rPr lang="en-US" b="1" dirty="0"/>
              <a:t>January</a:t>
            </a:r>
            <a:r>
              <a:rPr lang="en-US" dirty="0"/>
              <a:t> meeting, and if the proposal meets all the requirements the committee will forward the proposal to a </a:t>
            </a:r>
            <a:r>
              <a:rPr lang="en-US" b="1" dirty="0"/>
              <a:t>second hearing </a:t>
            </a:r>
            <a:r>
              <a:rPr lang="en-US" dirty="0"/>
              <a:t>at the </a:t>
            </a:r>
            <a:r>
              <a:rPr lang="en-US" b="1" dirty="0"/>
              <a:t>spring plenary</a:t>
            </a:r>
            <a:r>
              <a:rPr lang="en-US" dirty="0"/>
              <a:t>. Proposals in the form of resolutions may be </a:t>
            </a:r>
            <a:r>
              <a:rPr dirty="0"/>
              <a:t>considered for approval by the delegates </a:t>
            </a:r>
            <a:r>
              <a:rPr lang="en-US" dirty="0"/>
              <a:t>during voting on Saturday of spring plenary. </a:t>
            </a:r>
          </a:p>
          <a:p>
            <a:pPr marL="180473" indent="-180473">
              <a:lnSpc>
                <a:spcPct val="100000"/>
              </a:lnSpc>
              <a:buClrTx/>
              <a:buFontTx/>
              <a:buChar char="•"/>
              <a:defRPr>
                <a:latin typeface="Lucida Grande"/>
                <a:ea typeface="Lucida Grande"/>
                <a:cs typeface="Lucida Grande"/>
                <a:sym typeface="Lucida Grande"/>
              </a:defRPr>
            </a:pPr>
            <a:r>
              <a:rPr dirty="0"/>
              <a:t>Once the process has been completed, the </a:t>
            </a:r>
            <a:r>
              <a:rPr lang="en-US" dirty="0"/>
              <a:t>ASCCC </a:t>
            </a:r>
            <a:r>
              <a:rPr dirty="0"/>
              <a:t>consults with the </a:t>
            </a:r>
            <a:r>
              <a:rPr lang="en-US" dirty="0"/>
              <a:t>CCCCO </a:t>
            </a:r>
            <a:r>
              <a:rPr dirty="0"/>
              <a:t>on the changes and additions, and a</a:t>
            </a:r>
            <a:r>
              <a:rPr lang="en-US" dirty="0"/>
              <a:t>ny</a:t>
            </a:r>
            <a:r>
              <a:rPr dirty="0"/>
              <a:t> recommendation</a:t>
            </a:r>
            <a:r>
              <a:rPr lang="en-US" dirty="0"/>
              <a:t>s</a:t>
            </a:r>
            <a:r>
              <a:rPr dirty="0"/>
              <a:t> </a:t>
            </a:r>
            <a:r>
              <a:rPr lang="en-US" dirty="0"/>
              <a:t>are</a:t>
            </a:r>
            <a:r>
              <a:rPr dirty="0"/>
              <a:t> forwarded to the Consultation Council for review and then to the Board of Governors for adoption.</a:t>
            </a: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 name="Title 3"/>
          <p:cNvSpPr txBox="1">
            <a:spLocks noGrp="1"/>
          </p:cNvSpPr>
          <p:nvPr>
            <p:ph type="title"/>
          </p:nvPr>
        </p:nvSpPr>
        <p:spPr>
          <a:xfrm>
            <a:off x="1066800" y="642592"/>
            <a:ext cx="10058400" cy="1371604"/>
          </a:xfrm>
          <a:prstGeom prst="rect">
            <a:avLst/>
          </a:prstGeom>
        </p:spPr>
        <p:txBody>
          <a:bodyPr/>
          <a:lstStyle/>
          <a:p>
            <a:r>
              <a:t>Discipline Hearings</a:t>
            </a:r>
          </a:p>
        </p:txBody>
      </p:sp>
      <p:sp>
        <p:nvSpPr>
          <p:cNvPr id="221" name="Content Placeholder 4"/>
          <p:cNvSpPr txBox="1">
            <a:spLocks noGrp="1"/>
          </p:cNvSpPr>
          <p:nvPr>
            <p:ph type="body" idx="1"/>
          </p:nvPr>
        </p:nvSpPr>
        <p:spPr>
          <a:xfrm>
            <a:off x="1066798" y="2103117"/>
            <a:ext cx="10677060" cy="3749043"/>
          </a:xfrm>
          <a:prstGeom prst="rect">
            <a:avLst/>
          </a:prstGeom>
        </p:spPr>
        <p:txBody>
          <a:bodyPr/>
          <a:lstStyle/>
          <a:p>
            <a:pPr marL="0" indent="0" defTabSz="457200">
              <a:lnSpc>
                <a:spcPct val="100000"/>
              </a:lnSpc>
              <a:spcBef>
                <a:spcPts val="0"/>
              </a:spcBef>
              <a:buClrTx/>
              <a:buSzTx/>
              <a:buFontTx/>
              <a:buNone/>
              <a:defRPr sz="2200">
                <a:latin typeface="Lucida Grande"/>
                <a:ea typeface="Lucida Grande"/>
                <a:cs typeface="Lucida Grande"/>
                <a:sym typeface="Lucida Grande"/>
              </a:defRPr>
            </a:pPr>
            <a:r>
              <a:rPr dirty="0"/>
              <a:t>Discipline Hearings: two hearings are held so that there is an opportunity for the field to provide oral or written testimony in either support or opposition to the proposal. </a:t>
            </a:r>
          </a:p>
          <a:p>
            <a:pPr marL="0" indent="0" defTabSz="457200">
              <a:lnSpc>
                <a:spcPct val="100000"/>
              </a:lnSpc>
              <a:spcBef>
                <a:spcPts val="0"/>
              </a:spcBef>
              <a:buClrTx/>
              <a:buSzTx/>
              <a:buFontTx/>
              <a:buNone/>
              <a:defRPr sz="2200">
                <a:latin typeface="Lucida Grande"/>
                <a:ea typeface="Lucida Grande"/>
                <a:cs typeface="Lucida Grande"/>
                <a:sym typeface="Lucida Grande"/>
              </a:defRPr>
            </a:pPr>
            <a:endParaRPr lang="en-US" dirty="0"/>
          </a:p>
          <a:p>
            <a:pPr marL="0" indent="0" defTabSz="457200">
              <a:lnSpc>
                <a:spcPct val="100000"/>
              </a:lnSpc>
              <a:spcBef>
                <a:spcPts val="0"/>
              </a:spcBef>
              <a:buClrTx/>
              <a:buSzTx/>
              <a:buFontTx/>
              <a:buNone/>
              <a:defRPr sz="2200">
                <a:latin typeface="Lucida Grande"/>
                <a:ea typeface="Lucida Grande"/>
                <a:cs typeface="Lucida Grande"/>
                <a:sym typeface="Lucida Grande"/>
              </a:defRPr>
            </a:pPr>
            <a:r>
              <a:rPr dirty="0"/>
              <a:t>For completed proposals received by September 30</a:t>
            </a:r>
            <a:r>
              <a:rPr lang="en-US" baseline="30000" dirty="0"/>
              <a:t>TH</a:t>
            </a:r>
            <a:r>
              <a:rPr lang="en-US" dirty="0"/>
              <a:t> 	</a:t>
            </a:r>
          </a:p>
          <a:p>
            <a:pPr lvl="1" defTabSz="457200">
              <a:lnSpc>
                <a:spcPct val="100000"/>
              </a:lnSpc>
              <a:spcBef>
                <a:spcPts val="0"/>
              </a:spcBef>
              <a:buClrTx/>
              <a:buSzTx/>
              <a:buFont typeface="Wingdings" panose="05000000000000000000" pitchFamily="2" charset="2"/>
              <a:buChar char="Ø"/>
              <a:defRPr sz="2200">
                <a:latin typeface="Lucida Grande"/>
                <a:ea typeface="Lucida Grande"/>
                <a:cs typeface="Lucida Grande"/>
                <a:sym typeface="Lucida Grande"/>
              </a:defRPr>
            </a:pPr>
            <a:r>
              <a:rPr dirty="0"/>
              <a:t>the first hearing would be held at Fall Plenary and </a:t>
            </a:r>
            <a:endParaRPr lang="en-US" dirty="0"/>
          </a:p>
          <a:p>
            <a:pPr lvl="1" defTabSz="457200">
              <a:lnSpc>
                <a:spcPct val="100000"/>
              </a:lnSpc>
              <a:spcBef>
                <a:spcPts val="0"/>
              </a:spcBef>
              <a:buClrTx/>
              <a:buSzTx/>
              <a:buFont typeface="Wingdings" panose="05000000000000000000" pitchFamily="2" charset="2"/>
              <a:buChar char="Ø"/>
              <a:defRPr sz="2200">
                <a:latin typeface="Lucida Grande"/>
                <a:ea typeface="Lucida Grande"/>
                <a:cs typeface="Lucida Grande"/>
                <a:sym typeface="Lucida Grande"/>
              </a:defRPr>
            </a:pPr>
            <a:r>
              <a:rPr dirty="0"/>
              <a:t>the second hearing would be held at the subsequent Spring Plenary.</a:t>
            </a:r>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 name="PROPOSALS"/>
          <p:cNvSpPr txBox="1">
            <a:spLocks noGrp="1"/>
          </p:cNvSpPr>
          <p:nvPr>
            <p:ph type="title"/>
          </p:nvPr>
        </p:nvSpPr>
        <p:spPr>
          <a:prstGeom prst="rect">
            <a:avLst/>
          </a:prstGeom>
        </p:spPr>
        <p:txBody>
          <a:bodyPr/>
          <a:lstStyle/>
          <a:p>
            <a:r>
              <a:t>PROPOSALS</a:t>
            </a:r>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 name="Hiring Practices &amp; Retention"/>
          <p:cNvSpPr txBox="1">
            <a:spLocks noGrp="1"/>
          </p:cNvSpPr>
          <p:nvPr>
            <p:ph type="title"/>
          </p:nvPr>
        </p:nvSpPr>
        <p:spPr>
          <a:xfrm>
            <a:off x="1066800" y="642593"/>
            <a:ext cx="10058400" cy="1371603"/>
          </a:xfrm>
          <a:prstGeom prst="rect">
            <a:avLst/>
          </a:prstGeom>
        </p:spPr>
        <p:txBody>
          <a:bodyPr/>
          <a:lstStyle/>
          <a:p>
            <a:r>
              <a:t>Proposals</a:t>
            </a:r>
          </a:p>
        </p:txBody>
      </p:sp>
      <p:sp>
        <p:nvSpPr>
          <p:cNvPr id="227" name="Research studies demonstrate diminishing gains in the growth of the number of African Americans who are ascending into upper-level administrative positions at institutions of higher learning (Ballenger, 2010; Lewis, 2017; Ryan et al., 2016; Wilder, Jones"/>
          <p:cNvSpPr txBox="1">
            <a:spLocks noGrp="1"/>
          </p:cNvSpPr>
          <p:nvPr>
            <p:ph type="body" idx="1"/>
          </p:nvPr>
        </p:nvSpPr>
        <p:spPr>
          <a:xfrm>
            <a:off x="1066800" y="2103120"/>
            <a:ext cx="10541552" cy="3849627"/>
          </a:xfrm>
          <a:prstGeom prst="rect">
            <a:avLst/>
          </a:prstGeom>
        </p:spPr>
        <p:txBody>
          <a:bodyPr>
            <a:normAutofit lnSpcReduction="10000"/>
          </a:bodyPr>
          <a:lstStyle/>
          <a:p>
            <a:pPr marL="131445" indent="-131445" defTabSz="192435">
              <a:lnSpc>
                <a:spcPct val="100000"/>
              </a:lnSpc>
              <a:spcBef>
                <a:spcPts val="0"/>
              </a:spcBef>
              <a:buClrTx/>
              <a:buFontTx/>
              <a:buChar char="•"/>
              <a:defRPr sz="1794">
                <a:latin typeface="Lucida Grande"/>
                <a:ea typeface="Lucida Grande"/>
                <a:cs typeface="Lucida Grande"/>
                <a:sym typeface="Lucida Grande"/>
              </a:defRPr>
            </a:pPr>
            <a:r>
              <a:rPr dirty="0"/>
              <a:t>Any Disciplines List proposal must be submitted on the Revisions to the Discipline List Form. The proposal must include supporting evidence as noted on the form. </a:t>
            </a:r>
            <a:br>
              <a:rPr lang="en-US" dirty="0"/>
            </a:br>
            <a:endParaRPr lang="en-US" dirty="0"/>
          </a:p>
          <a:p>
            <a:pPr marL="131445" indent="-131445" defTabSz="192435">
              <a:lnSpc>
                <a:spcPct val="100000"/>
              </a:lnSpc>
              <a:spcBef>
                <a:spcPts val="0"/>
              </a:spcBef>
              <a:buClrTx/>
              <a:buFontTx/>
              <a:buChar char="•"/>
              <a:defRPr sz="1794">
                <a:latin typeface="Lucida Grande"/>
                <a:ea typeface="Lucida Grande"/>
                <a:cs typeface="Lucida Grande"/>
                <a:sym typeface="Lucida Grande"/>
              </a:defRPr>
            </a:pPr>
            <a:endParaRPr lang="en-US" dirty="0"/>
          </a:p>
          <a:p>
            <a:pPr marL="131445" indent="-131445" defTabSz="192435">
              <a:lnSpc>
                <a:spcPct val="100000"/>
              </a:lnSpc>
              <a:spcBef>
                <a:spcPts val="0"/>
              </a:spcBef>
              <a:buClrTx/>
              <a:buFontTx/>
              <a:buChar char="•"/>
              <a:defRPr sz="1794">
                <a:latin typeface="Lucida Grande"/>
                <a:ea typeface="Lucida Grande"/>
                <a:cs typeface="Lucida Grande"/>
                <a:sym typeface="Lucida Grande"/>
              </a:defRPr>
            </a:pPr>
            <a:endParaRPr dirty="0"/>
          </a:p>
          <a:p>
            <a:pPr marL="131445" indent="-131445" defTabSz="192435">
              <a:lnSpc>
                <a:spcPct val="100000"/>
              </a:lnSpc>
              <a:spcBef>
                <a:spcPts val="0"/>
              </a:spcBef>
              <a:buClrTx/>
              <a:buFontTx/>
              <a:buChar char="•"/>
              <a:defRPr sz="1794">
                <a:latin typeface="Lucida Grande"/>
                <a:ea typeface="Lucida Grande"/>
                <a:cs typeface="Lucida Grande"/>
                <a:sym typeface="Lucida Grande"/>
              </a:defRPr>
            </a:pPr>
            <a:r>
              <a:rPr dirty="0"/>
              <a:t>Supporting evidence is essential because it provides the S&amp;P Committee, the </a:t>
            </a:r>
            <a:r>
              <a:rPr lang="en-US" dirty="0"/>
              <a:t>ASCCC </a:t>
            </a:r>
            <a:r>
              <a:rPr dirty="0"/>
              <a:t>Executive Committee, and the delegates with the rationale about why the change is needed and informs the field that appropriate and sufficient research has been performed to support the proposed change(s).</a:t>
            </a:r>
            <a:endParaRPr lang="en-US" dirty="0"/>
          </a:p>
          <a:p>
            <a:pPr marL="131445" indent="-131445" defTabSz="192435">
              <a:lnSpc>
                <a:spcPct val="100000"/>
              </a:lnSpc>
              <a:spcBef>
                <a:spcPts val="0"/>
              </a:spcBef>
              <a:buClrTx/>
              <a:buFontTx/>
              <a:buChar char="•"/>
              <a:defRPr sz="1794">
                <a:latin typeface="Lucida Grande"/>
                <a:ea typeface="Lucida Grande"/>
                <a:cs typeface="Lucida Grande"/>
                <a:sym typeface="Lucida Grande"/>
              </a:defRPr>
            </a:pPr>
            <a:endParaRPr lang="en-US" dirty="0"/>
          </a:p>
          <a:p>
            <a:pPr marL="131445" indent="-131445" defTabSz="192435">
              <a:lnSpc>
                <a:spcPct val="100000"/>
              </a:lnSpc>
              <a:spcBef>
                <a:spcPts val="0"/>
              </a:spcBef>
              <a:buClrTx/>
              <a:buFontTx/>
              <a:buChar char="•"/>
              <a:defRPr sz="1794">
                <a:latin typeface="Lucida Grande"/>
                <a:ea typeface="Lucida Grande"/>
                <a:cs typeface="Lucida Grande"/>
                <a:sym typeface="Lucida Grande"/>
              </a:defRPr>
            </a:pPr>
            <a:endParaRPr lang="en-US" dirty="0"/>
          </a:p>
          <a:p>
            <a:pPr marL="131445" indent="-131445" defTabSz="192435">
              <a:lnSpc>
                <a:spcPct val="100000"/>
              </a:lnSpc>
              <a:spcBef>
                <a:spcPts val="0"/>
              </a:spcBef>
              <a:buClrTx/>
              <a:buFontTx/>
              <a:buChar char="•"/>
              <a:defRPr sz="1794">
                <a:latin typeface="Lucida Grande"/>
                <a:ea typeface="Lucida Grande"/>
                <a:cs typeface="Lucida Grande"/>
                <a:sym typeface="Lucida Grande"/>
              </a:defRPr>
            </a:pPr>
            <a:endParaRPr lang="en-US" dirty="0"/>
          </a:p>
          <a:p>
            <a:pPr marL="0" indent="0" algn="ctr" defTabSz="192435">
              <a:lnSpc>
                <a:spcPct val="100000"/>
              </a:lnSpc>
              <a:spcBef>
                <a:spcPts val="0"/>
              </a:spcBef>
              <a:buClrTx/>
              <a:buNone/>
              <a:defRPr sz="1794">
                <a:latin typeface="Lucida Grande"/>
                <a:ea typeface="Lucida Grande"/>
                <a:cs typeface="Lucida Grande"/>
                <a:sym typeface="Lucida Grande"/>
              </a:defRPr>
            </a:pPr>
            <a:r>
              <a:rPr lang="en-US" b="1" dirty="0"/>
              <a:t>ASCCC Disciplines List Website has all the forms and other supportive resources. </a:t>
            </a:r>
          </a:p>
          <a:p>
            <a:pPr marL="0" indent="0" algn="ctr" defTabSz="192435">
              <a:lnSpc>
                <a:spcPct val="100000"/>
              </a:lnSpc>
              <a:spcBef>
                <a:spcPts val="0"/>
              </a:spcBef>
              <a:buClrTx/>
              <a:buNone/>
              <a:defRPr sz="1794">
                <a:latin typeface="Lucida Grande"/>
                <a:ea typeface="Lucida Grande"/>
                <a:cs typeface="Lucida Grande"/>
                <a:sym typeface="Lucida Grande"/>
              </a:defRPr>
            </a:pPr>
            <a:r>
              <a:rPr lang="en-US" b="1" dirty="0"/>
              <a:t>Links on resource slide.</a:t>
            </a:r>
            <a:br>
              <a:rPr lang="en-US" b="1" dirty="0"/>
            </a:br>
            <a:endParaRPr b="1" dirty="0"/>
          </a:p>
          <a:p>
            <a:pPr marL="0" indent="0" defTabSz="192435">
              <a:lnSpc>
                <a:spcPct val="100000"/>
              </a:lnSpc>
              <a:spcBef>
                <a:spcPts val="0"/>
              </a:spcBef>
              <a:buSzTx/>
              <a:buNone/>
              <a:defRPr sz="1311">
                <a:latin typeface="Times Roman"/>
                <a:ea typeface="Times Roman"/>
                <a:cs typeface="Times Roman"/>
                <a:sym typeface="Times Roman"/>
              </a:defRPr>
            </a:pPr>
            <a:endParaRPr dirty="0"/>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 name="Hiring Practices &amp; Retention"/>
          <p:cNvSpPr txBox="1">
            <a:spLocks noGrp="1"/>
          </p:cNvSpPr>
          <p:nvPr>
            <p:ph type="title"/>
          </p:nvPr>
        </p:nvSpPr>
        <p:spPr>
          <a:xfrm>
            <a:off x="1066800" y="642593"/>
            <a:ext cx="10058400" cy="1371603"/>
          </a:xfrm>
          <a:prstGeom prst="rect">
            <a:avLst/>
          </a:prstGeom>
        </p:spPr>
        <p:txBody>
          <a:bodyPr/>
          <a:lstStyle/>
          <a:p>
            <a:r>
              <a:rPr dirty="0"/>
              <a:t>Proposals</a:t>
            </a:r>
          </a:p>
        </p:txBody>
      </p:sp>
      <p:sp>
        <p:nvSpPr>
          <p:cNvPr id="227" name="Research studies demonstrate diminishing gains in the growth of the number of African Americans who are ascending into upper-level administrative positions at institutions of higher learning (Ballenger, 2010; Lewis, 2017; Ryan et al., 2016; Wilder, Jones"/>
          <p:cNvSpPr txBox="1">
            <a:spLocks noGrp="1"/>
          </p:cNvSpPr>
          <p:nvPr>
            <p:ph type="body" idx="1"/>
          </p:nvPr>
        </p:nvSpPr>
        <p:spPr>
          <a:xfrm>
            <a:off x="1066800" y="1491175"/>
            <a:ext cx="10541552" cy="4724232"/>
          </a:xfrm>
          <a:prstGeom prst="rect">
            <a:avLst/>
          </a:prstGeom>
        </p:spPr>
        <p:txBody>
          <a:bodyPr>
            <a:normAutofit fontScale="85000" lnSpcReduction="20000"/>
          </a:bodyPr>
          <a:lstStyle/>
          <a:p>
            <a:pPr marL="0" indent="0" defTabSz="192435">
              <a:lnSpc>
                <a:spcPct val="100000"/>
              </a:lnSpc>
              <a:spcBef>
                <a:spcPts val="0"/>
              </a:spcBef>
              <a:buClrTx/>
              <a:buNone/>
              <a:defRPr sz="1794">
                <a:latin typeface="Lucida Grande"/>
                <a:ea typeface="Lucida Grande"/>
                <a:cs typeface="Lucida Grande"/>
                <a:sym typeface="Lucida Grande"/>
              </a:defRPr>
            </a:pPr>
            <a:br>
              <a:rPr lang="en-US" dirty="0"/>
            </a:br>
            <a:endParaRPr dirty="0"/>
          </a:p>
          <a:p>
            <a:pPr marL="131445" indent="-131445" defTabSz="192435">
              <a:lnSpc>
                <a:spcPct val="100000"/>
              </a:lnSpc>
              <a:spcBef>
                <a:spcPts val="0"/>
              </a:spcBef>
              <a:buClrTx/>
              <a:buFontTx/>
              <a:buChar char="•"/>
              <a:defRPr sz="1794">
                <a:latin typeface="Lucida Grande"/>
                <a:ea typeface="Lucida Grande"/>
                <a:cs typeface="Lucida Grande"/>
                <a:sym typeface="Lucida Grande"/>
              </a:defRPr>
            </a:pPr>
            <a:r>
              <a:rPr dirty="0"/>
              <a:t>Required investigation and statement of findings of the following: </a:t>
            </a:r>
          </a:p>
          <a:p>
            <a:pPr marL="0" lvl="1" indent="373707" defTabSz="192435">
              <a:lnSpc>
                <a:spcPct val="100000"/>
              </a:lnSpc>
              <a:spcBef>
                <a:spcPts val="0"/>
              </a:spcBef>
              <a:buSzTx/>
              <a:buNone/>
              <a:defRPr sz="1794">
                <a:latin typeface="Lucida Grande"/>
                <a:ea typeface="Lucida Grande"/>
                <a:cs typeface="Lucida Grande"/>
                <a:sym typeface="Lucida Grande"/>
              </a:defRPr>
            </a:pPr>
            <a:r>
              <a:rPr lang="en-US" dirty="0"/>
              <a:t>Contact with the professional organization(s) to determine support of proposal </a:t>
            </a:r>
          </a:p>
          <a:p>
            <a:pPr marL="0" lvl="1" indent="373707" defTabSz="192435">
              <a:lnSpc>
                <a:spcPct val="100000"/>
              </a:lnSpc>
              <a:spcBef>
                <a:spcPts val="0"/>
              </a:spcBef>
              <a:buSzTx/>
              <a:buNone/>
              <a:defRPr sz="1794">
                <a:latin typeface="Lucida Grande"/>
                <a:ea typeface="Lucida Grande"/>
                <a:cs typeface="Lucida Grande"/>
                <a:sym typeface="Lucida Grande"/>
              </a:defRPr>
            </a:pPr>
            <a:r>
              <a:rPr lang="en-US" dirty="0"/>
              <a:t>A professional organization should have three or more of the following attributes: </a:t>
            </a:r>
          </a:p>
          <a:p>
            <a:pPr marL="0" lvl="2" indent="578356" defTabSz="192435">
              <a:lnSpc>
                <a:spcPct val="100000"/>
              </a:lnSpc>
              <a:spcBef>
                <a:spcPts val="0"/>
              </a:spcBef>
              <a:buSzTx/>
              <a:buNone/>
              <a:defRPr sz="1794">
                <a:latin typeface="Lucida Grande"/>
                <a:ea typeface="Lucida Grande"/>
                <a:cs typeface="Lucida Grande"/>
                <a:sym typeface="Lucida Grande"/>
              </a:defRPr>
            </a:pPr>
            <a:r>
              <a:rPr lang="en-US" dirty="0"/>
              <a:t>• a membership of professionals in the discipline </a:t>
            </a:r>
          </a:p>
          <a:p>
            <a:pPr marL="0" lvl="2" indent="578356" defTabSz="192435">
              <a:lnSpc>
                <a:spcPct val="100000"/>
              </a:lnSpc>
              <a:spcBef>
                <a:spcPts val="0"/>
              </a:spcBef>
              <a:buSzTx/>
              <a:buNone/>
              <a:defRPr sz="1794">
                <a:latin typeface="Lucida Grande"/>
                <a:ea typeface="Lucida Grande"/>
                <a:cs typeface="Lucida Grande"/>
                <a:sym typeface="Lucida Grande"/>
              </a:defRPr>
            </a:pPr>
            <a:r>
              <a:rPr lang="en-US" dirty="0"/>
              <a:t>• </a:t>
            </a:r>
            <a:r>
              <a:rPr lang="en-US" sz="1800" dirty="0">
                <a:latin typeface="Lucida Grande"/>
              </a:rPr>
              <a:t>provides professional development</a:t>
            </a:r>
          </a:p>
          <a:p>
            <a:pPr marL="0" lvl="2" indent="578356" defTabSz="192435">
              <a:lnSpc>
                <a:spcPct val="100000"/>
              </a:lnSpc>
              <a:spcBef>
                <a:spcPts val="0"/>
              </a:spcBef>
              <a:buSzTx/>
              <a:buNone/>
              <a:defRPr sz="1794">
                <a:latin typeface="Lucida Grande"/>
                <a:ea typeface="Lucida Grande"/>
                <a:cs typeface="Lucida Grande"/>
                <a:sym typeface="Lucida Grande"/>
              </a:defRPr>
            </a:pPr>
            <a:r>
              <a:rPr lang="en-US" sz="1800" dirty="0">
                <a:latin typeface="Lucida Grande"/>
              </a:rPr>
              <a:t>• has regular publication</a:t>
            </a:r>
          </a:p>
          <a:p>
            <a:pPr marL="0" lvl="2" indent="578356" defTabSz="192435">
              <a:lnSpc>
                <a:spcPct val="100000"/>
              </a:lnSpc>
              <a:spcBef>
                <a:spcPts val="0"/>
              </a:spcBef>
              <a:buSzTx/>
              <a:buNone/>
              <a:defRPr sz="1794">
                <a:latin typeface="Lucida Grande"/>
                <a:ea typeface="Lucida Grande"/>
                <a:cs typeface="Lucida Grande"/>
                <a:sym typeface="Lucida Grande"/>
              </a:defRPr>
            </a:pPr>
            <a:r>
              <a:rPr lang="en-US" sz="1800" dirty="0">
                <a:latin typeface="Lucida Grande"/>
              </a:rPr>
              <a:t>• has published standards for professional membership</a:t>
            </a:r>
          </a:p>
          <a:p>
            <a:pPr marL="0" lvl="2" indent="578356" defTabSz="192435">
              <a:lnSpc>
                <a:spcPct val="100000"/>
              </a:lnSpc>
              <a:spcBef>
                <a:spcPts val="0"/>
              </a:spcBef>
              <a:buSzTx/>
              <a:buNone/>
              <a:defRPr sz="1794">
                <a:latin typeface="Lucida Grande"/>
                <a:ea typeface="Lucida Grande"/>
                <a:cs typeface="Lucida Grande"/>
                <a:sym typeface="Lucida Grande"/>
              </a:defRPr>
            </a:pPr>
            <a:r>
              <a:rPr lang="en-US" sz="1800" dirty="0">
                <a:latin typeface="Lucida Grande"/>
              </a:rPr>
              <a:t>• has statewide or national recognition </a:t>
            </a:r>
          </a:p>
          <a:p>
            <a:pPr marL="0" lvl="2" indent="578356" defTabSz="192435">
              <a:lnSpc>
                <a:spcPct val="100000"/>
              </a:lnSpc>
              <a:spcBef>
                <a:spcPts val="0"/>
              </a:spcBef>
              <a:buSzTx/>
              <a:buNone/>
              <a:defRPr sz="1794">
                <a:latin typeface="Lucida Grande"/>
                <a:ea typeface="Lucida Grande"/>
                <a:cs typeface="Lucida Grande"/>
                <a:sym typeface="Lucida Grande"/>
              </a:defRPr>
            </a:pPr>
            <a:r>
              <a:rPr lang="en-US" sz="1800" dirty="0">
                <a:latin typeface="Lucida Grande"/>
              </a:rPr>
              <a:t> </a:t>
            </a:r>
          </a:p>
          <a:p>
            <a:pPr marL="0" lvl="2" indent="578356" defTabSz="192435">
              <a:lnSpc>
                <a:spcPct val="100000"/>
              </a:lnSpc>
              <a:spcBef>
                <a:spcPts val="0"/>
              </a:spcBef>
              <a:buSzTx/>
              <a:buNone/>
              <a:defRPr sz="1794">
                <a:latin typeface="Lucida Grande"/>
                <a:ea typeface="Lucida Grande"/>
                <a:cs typeface="Lucida Grande"/>
                <a:sym typeface="Lucida Grande"/>
              </a:defRPr>
            </a:pPr>
            <a:endParaRPr lang="en-US" dirty="0"/>
          </a:p>
          <a:p>
            <a:pPr marL="0" lvl="2" indent="578356" defTabSz="192435">
              <a:lnSpc>
                <a:spcPct val="100000"/>
              </a:lnSpc>
              <a:spcBef>
                <a:spcPts val="0"/>
              </a:spcBef>
              <a:buSzTx/>
              <a:buNone/>
              <a:defRPr sz="1794">
                <a:latin typeface="Lucida Grande"/>
                <a:ea typeface="Lucida Grande"/>
                <a:cs typeface="Lucida Grande"/>
                <a:sym typeface="Lucida Grande"/>
              </a:defRPr>
            </a:pPr>
            <a:r>
              <a:rPr lang="en-US" dirty="0"/>
              <a:t>Examples </a:t>
            </a:r>
          </a:p>
          <a:p>
            <a:pPr marL="0" lvl="2" indent="578356" defTabSz="192435">
              <a:lnSpc>
                <a:spcPct val="100000"/>
              </a:lnSpc>
              <a:spcBef>
                <a:spcPts val="0"/>
              </a:spcBef>
              <a:buSzTx/>
              <a:buNone/>
              <a:defRPr sz="1794">
                <a:latin typeface="Lucida Grande"/>
                <a:ea typeface="Lucida Grande"/>
                <a:cs typeface="Lucida Grande"/>
                <a:sym typeface="Lucida Grande"/>
              </a:defRPr>
            </a:pPr>
            <a:r>
              <a:rPr lang="en-US" dirty="0"/>
              <a:t>• MLA (Modern Language Association) </a:t>
            </a:r>
          </a:p>
          <a:p>
            <a:pPr marL="0" lvl="2" indent="578356" defTabSz="192435">
              <a:lnSpc>
                <a:spcPct val="100000"/>
              </a:lnSpc>
              <a:spcBef>
                <a:spcPts val="0"/>
              </a:spcBef>
              <a:buSzTx/>
              <a:buNone/>
              <a:defRPr sz="1794">
                <a:latin typeface="Lucida Grande"/>
                <a:ea typeface="Lucida Grande"/>
                <a:cs typeface="Lucida Grande"/>
                <a:sym typeface="Lucida Grande"/>
              </a:defRPr>
            </a:pPr>
            <a:r>
              <a:rPr lang="en-US" dirty="0"/>
              <a:t>• APS (American Philosophical Society) </a:t>
            </a:r>
          </a:p>
          <a:p>
            <a:pPr marL="0" lvl="2" indent="578356" defTabSz="192435">
              <a:lnSpc>
                <a:spcPct val="100000"/>
              </a:lnSpc>
              <a:spcBef>
                <a:spcPts val="0"/>
              </a:spcBef>
              <a:buSzTx/>
              <a:buNone/>
              <a:defRPr sz="1794">
                <a:latin typeface="Lucida Grande"/>
                <a:ea typeface="Lucida Grande"/>
                <a:cs typeface="Lucida Grande"/>
                <a:sym typeface="Lucida Grande"/>
              </a:defRPr>
            </a:pPr>
            <a:r>
              <a:rPr lang="en-US" dirty="0"/>
              <a:t>• California Humanities (affiliated with the NEH)</a:t>
            </a:r>
          </a:p>
          <a:p>
            <a:pPr marL="0" lvl="2" indent="578356" defTabSz="192435">
              <a:lnSpc>
                <a:spcPct val="100000"/>
              </a:lnSpc>
              <a:spcBef>
                <a:spcPts val="0"/>
              </a:spcBef>
              <a:buSzTx/>
              <a:buNone/>
              <a:defRPr sz="1794">
                <a:latin typeface="Lucida Grande"/>
                <a:ea typeface="Lucida Grande"/>
                <a:cs typeface="Lucida Grande"/>
                <a:sym typeface="Lucida Grande"/>
              </a:defRPr>
            </a:pPr>
            <a:r>
              <a:rPr lang="en-US" dirty="0"/>
              <a:t> • ANA (American Nurses Association)</a:t>
            </a:r>
          </a:p>
          <a:p>
            <a:pPr marL="0" lvl="2" indent="578356" defTabSz="192435">
              <a:lnSpc>
                <a:spcPct val="100000"/>
              </a:lnSpc>
              <a:spcBef>
                <a:spcPts val="0"/>
              </a:spcBef>
              <a:buSzTx/>
              <a:buNone/>
              <a:defRPr sz="1794">
                <a:latin typeface="Lucida Grande"/>
                <a:ea typeface="Lucida Grande"/>
                <a:cs typeface="Lucida Grande"/>
                <a:sym typeface="Lucida Grande"/>
              </a:defRPr>
            </a:pPr>
            <a:r>
              <a:rPr lang="en-US" dirty="0"/>
              <a:t> • IWU (Iron Workers Union)</a:t>
            </a:r>
          </a:p>
          <a:p>
            <a:pPr marL="0" lvl="2" indent="578356" defTabSz="192435">
              <a:lnSpc>
                <a:spcPct val="100000"/>
              </a:lnSpc>
              <a:spcBef>
                <a:spcPts val="0"/>
              </a:spcBef>
              <a:buSzTx/>
              <a:buNone/>
              <a:defRPr sz="1794">
                <a:latin typeface="Lucida Grande"/>
                <a:ea typeface="Lucida Grande"/>
                <a:cs typeface="Lucida Grande"/>
                <a:sym typeface="Lucida Grande"/>
              </a:defRPr>
            </a:pPr>
            <a:br>
              <a:rPr lang="en-US" dirty="0"/>
            </a:br>
            <a:endParaRPr lang="en-US" dirty="0"/>
          </a:p>
          <a:p>
            <a:pPr marL="285750" lvl="2" indent="-285750" defTabSz="192435">
              <a:lnSpc>
                <a:spcPct val="100000"/>
              </a:lnSpc>
              <a:spcBef>
                <a:spcPts val="0"/>
              </a:spcBef>
              <a:buSzTx/>
              <a:buFont typeface="Arial" panose="020B0604020202020204" pitchFamily="34" charset="0"/>
              <a:buChar char="•"/>
              <a:defRPr sz="1794">
                <a:latin typeface="Lucida Grande"/>
                <a:ea typeface="Lucida Grande"/>
                <a:cs typeface="Lucida Grande"/>
                <a:sym typeface="Lucida Grande"/>
              </a:defRPr>
            </a:pPr>
            <a:r>
              <a:rPr lang="en-US" dirty="0"/>
              <a:t>Showing statewide evidence of the need</a:t>
            </a:r>
          </a:p>
          <a:p>
            <a:pPr marL="834392" lvl="4" indent="-285750" defTabSz="192435">
              <a:lnSpc>
                <a:spcPct val="100000"/>
              </a:lnSpc>
              <a:spcBef>
                <a:spcPts val="0"/>
              </a:spcBef>
              <a:buSzTx/>
              <a:buFont typeface="Arial" panose="020B0604020202020204" pitchFamily="34" charset="0"/>
              <a:buChar char="•"/>
              <a:defRPr sz="1794">
                <a:latin typeface="Lucida Grande"/>
                <a:ea typeface="Lucida Grande"/>
                <a:cs typeface="Lucida Grande"/>
                <a:sym typeface="Lucida Grande"/>
              </a:defRPr>
            </a:pPr>
            <a:r>
              <a:rPr lang="en-US" dirty="0"/>
              <a:t>Support shown from across the state not just a need for one college, district or region</a:t>
            </a:r>
          </a:p>
          <a:p>
            <a:pPr marL="834392" lvl="4" indent="-285750" defTabSz="192435">
              <a:lnSpc>
                <a:spcPct val="100000"/>
              </a:lnSpc>
              <a:spcBef>
                <a:spcPts val="0"/>
              </a:spcBef>
              <a:buSzTx/>
              <a:buFont typeface="Arial" panose="020B0604020202020204" pitchFamily="34" charset="0"/>
              <a:buChar char="•"/>
              <a:defRPr sz="1794">
                <a:latin typeface="Lucida Grande"/>
                <a:ea typeface="Lucida Grande"/>
                <a:cs typeface="Lucida Grande"/>
                <a:sym typeface="Lucida Grande"/>
              </a:defRPr>
            </a:pPr>
            <a:r>
              <a:rPr lang="en-US" dirty="0"/>
              <a:t>Best to show evidence from multiple ASCCC Areas </a:t>
            </a:r>
          </a:p>
          <a:p>
            <a:pPr marL="834392" lvl="4" indent="-285750" defTabSz="192435">
              <a:lnSpc>
                <a:spcPct val="100000"/>
              </a:lnSpc>
              <a:spcBef>
                <a:spcPts val="0"/>
              </a:spcBef>
              <a:buSzTx/>
              <a:buFont typeface="Arial" panose="020B0604020202020204" pitchFamily="34" charset="0"/>
              <a:buChar char="•"/>
              <a:defRPr sz="1794">
                <a:latin typeface="Lucida Grande"/>
                <a:ea typeface="Lucida Grande"/>
                <a:cs typeface="Lucida Grande"/>
                <a:sym typeface="Lucida Grande"/>
              </a:defRPr>
            </a:pPr>
            <a:endParaRPr lang="en-US" dirty="0"/>
          </a:p>
        </p:txBody>
      </p:sp>
    </p:spTree>
    <p:extLst>
      <p:ext uri="{BB962C8B-B14F-4D97-AF65-F5344CB8AC3E}">
        <p14:creationId xmlns:p14="http://schemas.microsoft.com/office/powerpoint/2010/main" val="1626245822"/>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2B82C0-F043-4955-B991-917948BE225C}"/>
              </a:ext>
            </a:extLst>
          </p:cNvPr>
          <p:cNvSpPr>
            <a:spLocks noGrp="1"/>
          </p:cNvSpPr>
          <p:nvPr>
            <p:ph type="title"/>
          </p:nvPr>
        </p:nvSpPr>
        <p:spPr/>
        <p:txBody>
          <a:bodyPr/>
          <a:lstStyle/>
          <a:p>
            <a:r>
              <a:rPr lang="en-US" dirty="0"/>
              <a:t>Appeal Process</a:t>
            </a:r>
          </a:p>
        </p:txBody>
      </p:sp>
      <p:sp>
        <p:nvSpPr>
          <p:cNvPr id="3" name="Text Placeholder 2">
            <a:extLst>
              <a:ext uri="{FF2B5EF4-FFF2-40B4-BE49-F238E27FC236}">
                <a16:creationId xmlns:a16="http://schemas.microsoft.com/office/drawing/2014/main" id="{A6C608EE-8095-47F6-9A73-9EDA7E183E6B}"/>
              </a:ext>
            </a:extLst>
          </p:cNvPr>
          <p:cNvSpPr>
            <a:spLocks noGrp="1"/>
          </p:cNvSpPr>
          <p:nvPr>
            <p:ph type="body" idx="1"/>
          </p:nvPr>
        </p:nvSpPr>
        <p:spPr>
          <a:xfrm>
            <a:off x="1066800" y="2288408"/>
            <a:ext cx="10058400" cy="3849626"/>
          </a:xfrm>
        </p:spPr>
        <p:txBody>
          <a:bodyPr/>
          <a:lstStyle/>
          <a:p>
            <a:r>
              <a:rPr lang="en-US" dirty="0"/>
              <a:t>If a proposal is rejected by the Executive Committee, the initiator may submit a proposal via a resolution</a:t>
            </a:r>
            <a:r>
              <a:rPr lang="en-US" sz="1800" dirty="0">
                <a:effectLst/>
                <a:latin typeface="Calibri Light" panose="020F0302020204030204" pitchFamily="34" charset="0"/>
                <a:ea typeface="Calibri" panose="020F0502020204030204" pitchFamily="34" charset="0"/>
                <a:cs typeface="Times New Roman" panose="02020603050405020304" pitchFamily="18" charset="0"/>
              </a:rPr>
              <a:t> through an Area Meeting requesting submission of the proposal into the hearing process for discussion and debate by the body</a:t>
            </a:r>
          </a:p>
          <a:p>
            <a:r>
              <a:rPr lang="en-US" sz="1800" dirty="0">
                <a:effectLst/>
                <a:latin typeface="Calibri Light" panose="020F0302020204030204" pitchFamily="34" charset="0"/>
                <a:ea typeface="Calibri" panose="020F0502020204030204" pitchFamily="34" charset="0"/>
                <a:cs typeface="Times New Roman" panose="02020603050405020304" pitchFamily="18" charset="0"/>
              </a:rPr>
              <a:t>If a proposal is rejected by the body, then the proposal may be resubmitted but will need to be modified significantly and include new rationale and evidence</a:t>
            </a:r>
            <a:endParaRPr lang="en-US" dirty="0"/>
          </a:p>
        </p:txBody>
      </p:sp>
    </p:spTree>
    <p:extLst>
      <p:ext uri="{BB962C8B-B14F-4D97-AF65-F5344CB8AC3E}">
        <p14:creationId xmlns:p14="http://schemas.microsoft.com/office/powerpoint/2010/main" val="319868976"/>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 name="IMPLICATIONS FOR STUDENTS"/>
          <p:cNvSpPr txBox="1">
            <a:spLocks noGrp="1"/>
          </p:cNvSpPr>
          <p:nvPr>
            <p:ph type="ctrTitle"/>
          </p:nvPr>
        </p:nvSpPr>
        <p:spPr>
          <a:xfrm>
            <a:off x="1629103" y="2244830"/>
            <a:ext cx="8933796" cy="2437235"/>
          </a:xfrm>
          <a:prstGeom prst="rect">
            <a:avLst/>
          </a:prstGeom>
        </p:spPr>
        <p:txBody>
          <a:bodyPr/>
          <a:lstStyle/>
          <a:p>
            <a:r>
              <a:t>WeBINAR SESSIONS</a:t>
            </a:r>
          </a:p>
        </p:txBody>
      </p:sp>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 name="Hiring Practices &amp; Retention"/>
          <p:cNvSpPr txBox="1">
            <a:spLocks noGrp="1"/>
          </p:cNvSpPr>
          <p:nvPr>
            <p:ph type="title"/>
          </p:nvPr>
        </p:nvSpPr>
        <p:spPr>
          <a:xfrm>
            <a:off x="1066800" y="642593"/>
            <a:ext cx="10058400" cy="1371603"/>
          </a:xfrm>
          <a:prstGeom prst="rect">
            <a:avLst/>
          </a:prstGeom>
        </p:spPr>
        <p:txBody>
          <a:bodyPr/>
          <a:lstStyle/>
          <a:p>
            <a:r>
              <a:rPr lang="en-US" dirty="0"/>
              <a:t>Webinar Session</a:t>
            </a:r>
            <a:endParaRPr dirty="0"/>
          </a:p>
        </p:txBody>
      </p:sp>
      <p:sp>
        <p:nvSpPr>
          <p:cNvPr id="227" name="Research studies demonstrate diminishing gains in the growth of the number of African Americans who are ascending into upper-level administrative positions at institutions of higher learning (Ballenger, 2010; Lewis, 2017; Ryan et al., 2016; Wilder, Jones"/>
          <p:cNvSpPr txBox="1">
            <a:spLocks noGrp="1"/>
          </p:cNvSpPr>
          <p:nvPr>
            <p:ph type="body" idx="1"/>
          </p:nvPr>
        </p:nvSpPr>
        <p:spPr>
          <a:xfrm>
            <a:off x="1526721" y="2235378"/>
            <a:ext cx="8694965" cy="3007723"/>
          </a:xfrm>
          <a:prstGeom prst="rect">
            <a:avLst/>
          </a:prstGeom>
        </p:spPr>
        <p:txBody>
          <a:bodyPr>
            <a:normAutofit/>
          </a:bodyPr>
          <a:lstStyle/>
          <a:p>
            <a:pPr marL="0" indent="0" algn="ctr" defTabSz="192435">
              <a:lnSpc>
                <a:spcPct val="100000"/>
              </a:lnSpc>
              <a:spcBef>
                <a:spcPts val="0"/>
              </a:spcBef>
              <a:buSzTx/>
              <a:buNone/>
              <a:defRPr sz="1311">
                <a:latin typeface="Times Roman"/>
                <a:ea typeface="Times Roman"/>
                <a:cs typeface="Times Roman"/>
                <a:sym typeface="Times Roman"/>
              </a:defRPr>
            </a:pPr>
            <a:r>
              <a:rPr lang="en-US" sz="2800" dirty="0">
                <a:latin typeface="Calibri" panose="020F0502020204030204" pitchFamily="34" charset="0"/>
                <a:cs typeface="Calibri" panose="020F0502020204030204" pitchFamily="34" charset="0"/>
              </a:rPr>
              <a:t>Join members of the Standards &amp; Practices Committee on </a:t>
            </a:r>
          </a:p>
          <a:p>
            <a:pPr marL="0" indent="0" algn="ctr" defTabSz="192435">
              <a:lnSpc>
                <a:spcPct val="100000"/>
              </a:lnSpc>
              <a:spcBef>
                <a:spcPts val="0"/>
              </a:spcBef>
              <a:buSzTx/>
              <a:buNone/>
              <a:defRPr sz="1311">
                <a:latin typeface="Times Roman"/>
                <a:ea typeface="Times Roman"/>
                <a:cs typeface="Times Roman"/>
                <a:sym typeface="Times Roman"/>
              </a:defRPr>
            </a:pPr>
            <a:r>
              <a:rPr lang="en-US" sz="2800" b="1" dirty="0">
                <a:latin typeface="Calibri" panose="020F0502020204030204" pitchFamily="34" charset="0"/>
                <a:cs typeface="Calibri" panose="020F0502020204030204" pitchFamily="34" charset="0"/>
              </a:rPr>
              <a:t>Wednesday May 5</a:t>
            </a:r>
            <a:r>
              <a:rPr lang="en-US" sz="2800" b="1" baseline="30000" dirty="0">
                <a:latin typeface="Calibri" panose="020F0502020204030204" pitchFamily="34" charset="0"/>
                <a:cs typeface="Calibri" panose="020F0502020204030204" pitchFamily="34" charset="0"/>
              </a:rPr>
              <a:t>th</a:t>
            </a:r>
            <a:r>
              <a:rPr lang="en-US" sz="2800" b="1" dirty="0">
                <a:latin typeface="Calibri" panose="020F0502020204030204" pitchFamily="34" charset="0"/>
                <a:cs typeface="Calibri" panose="020F0502020204030204" pitchFamily="34" charset="0"/>
              </a:rPr>
              <a:t> from 12-1pm</a:t>
            </a:r>
            <a:r>
              <a:rPr lang="en-US" sz="2800" dirty="0">
                <a:latin typeface="Calibri" panose="020F0502020204030204" pitchFamily="34" charset="0"/>
                <a:cs typeface="Calibri" panose="020F0502020204030204" pitchFamily="34" charset="0"/>
              </a:rPr>
              <a:t> </a:t>
            </a:r>
          </a:p>
          <a:p>
            <a:pPr marL="0" indent="0" algn="ctr" defTabSz="192435">
              <a:lnSpc>
                <a:spcPct val="100000"/>
              </a:lnSpc>
              <a:spcBef>
                <a:spcPts val="0"/>
              </a:spcBef>
              <a:buSzTx/>
              <a:buNone/>
              <a:defRPr sz="1311">
                <a:latin typeface="Times Roman"/>
                <a:ea typeface="Times Roman"/>
                <a:cs typeface="Times Roman"/>
                <a:sym typeface="Times Roman"/>
              </a:defRPr>
            </a:pPr>
            <a:r>
              <a:rPr lang="en-US" sz="2800" dirty="0">
                <a:latin typeface="Calibri" panose="020F0502020204030204" pitchFamily="34" charset="0"/>
                <a:cs typeface="Calibri" panose="020F0502020204030204" pitchFamily="34" charset="0"/>
              </a:rPr>
              <a:t>for more dialog about the Disciplines List </a:t>
            </a:r>
          </a:p>
          <a:p>
            <a:pPr marL="0" indent="0" algn="ctr" defTabSz="192435">
              <a:lnSpc>
                <a:spcPct val="100000"/>
              </a:lnSpc>
              <a:spcBef>
                <a:spcPts val="0"/>
              </a:spcBef>
              <a:buSzTx/>
              <a:buNone/>
              <a:defRPr sz="1311">
                <a:latin typeface="Times Roman"/>
                <a:ea typeface="Times Roman"/>
                <a:cs typeface="Times Roman"/>
                <a:sym typeface="Times Roman"/>
              </a:defRPr>
            </a:pPr>
            <a:r>
              <a:rPr lang="en-US" sz="2800" dirty="0">
                <a:latin typeface="Calibri" panose="020F0502020204030204" pitchFamily="34" charset="0"/>
                <a:cs typeface="Calibri" panose="020F0502020204030204" pitchFamily="34" charset="0"/>
              </a:rPr>
              <a:t>proposal process and timelines</a:t>
            </a:r>
            <a:endParaRPr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30034455"/>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 name="IMPLICATIONS FOR STUDENTS"/>
          <p:cNvSpPr txBox="1">
            <a:spLocks noGrp="1"/>
          </p:cNvSpPr>
          <p:nvPr>
            <p:ph type="ctrTitle"/>
          </p:nvPr>
        </p:nvSpPr>
        <p:spPr>
          <a:xfrm>
            <a:off x="1629103" y="2244830"/>
            <a:ext cx="8933796" cy="2437235"/>
          </a:xfrm>
          <a:prstGeom prst="rect">
            <a:avLst/>
          </a:prstGeom>
        </p:spPr>
        <p:txBody>
          <a:bodyPr/>
          <a:lstStyle/>
          <a:p>
            <a:r>
              <a:rPr lang="en-US" dirty="0"/>
              <a:t>Resources</a:t>
            </a:r>
            <a:endParaRPr dirty="0"/>
          </a:p>
        </p:txBody>
      </p:sp>
    </p:spTree>
    <p:extLst>
      <p:ext uri="{BB962C8B-B14F-4D97-AF65-F5344CB8AC3E}">
        <p14:creationId xmlns:p14="http://schemas.microsoft.com/office/powerpoint/2010/main" val="3786537311"/>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 name="Hiring Practices &amp; Retention"/>
          <p:cNvSpPr txBox="1">
            <a:spLocks noGrp="1"/>
          </p:cNvSpPr>
          <p:nvPr>
            <p:ph type="title"/>
          </p:nvPr>
        </p:nvSpPr>
        <p:spPr>
          <a:xfrm>
            <a:off x="1066800" y="642593"/>
            <a:ext cx="10058400" cy="1371603"/>
          </a:xfrm>
          <a:prstGeom prst="rect">
            <a:avLst/>
          </a:prstGeom>
        </p:spPr>
        <p:txBody>
          <a:bodyPr/>
          <a:lstStyle/>
          <a:p>
            <a:r>
              <a:rPr lang="en-US" dirty="0"/>
              <a:t>Resources</a:t>
            </a:r>
            <a:endParaRPr dirty="0"/>
          </a:p>
        </p:txBody>
      </p:sp>
      <p:sp>
        <p:nvSpPr>
          <p:cNvPr id="227" name="Research studies demonstrate diminishing gains in the growth of the number of African Americans who are ascending into upper-level administrative positions at institutions of higher learning (Ballenger, 2010; Lewis, 2017; Ryan et al., 2016; Wilder, Jones"/>
          <p:cNvSpPr txBox="1">
            <a:spLocks noGrp="1"/>
          </p:cNvSpPr>
          <p:nvPr>
            <p:ph type="body" idx="1"/>
          </p:nvPr>
        </p:nvSpPr>
        <p:spPr>
          <a:xfrm>
            <a:off x="1175657" y="1861457"/>
            <a:ext cx="9503229" cy="3589833"/>
          </a:xfrm>
          <a:prstGeom prst="rect">
            <a:avLst/>
          </a:prstGeom>
        </p:spPr>
        <p:txBody>
          <a:bodyPr>
            <a:normAutofit fontScale="92500" lnSpcReduction="20000"/>
          </a:bodyPr>
          <a:lstStyle/>
          <a:p>
            <a:pPr rtl="0" fontAlgn="base">
              <a:spcBef>
                <a:spcPts val="360"/>
              </a:spcBef>
              <a:spcAft>
                <a:spcPts val="0"/>
              </a:spcAft>
              <a:buFont typeface="Arial" panose="020B0604020202020204" pitchFamily="34" charset="0"/>
              <a:buChar char="•"/>
            </a:pPr>
            <a:r>
              <a:rPr lang="en-US" sz="2800" dirty="0">
                <a:latin typeface="Calibri" panose="020F0502020204030204" pitchFamily="34" charset="0"/>
                <a:cs typeface="Calibri" panose="020F0502020204030204" pitchFamily="34" charset="0"/>
                <a:hlinkClick r:id="rId2"/>
              </a:rPr>
              <a:t>ASCCC Disciplines List Webpage</a:t>
            </a:r>
            <a:endParaRPr lang="en-US" sz="2800" dirty="0">
              <a:latin typeface="Calibri" panose="020F0502020204030204" pitchFamily="34" charset="0"/>
              <a:cs typeface="Calibri" panose="020F0502020204030204" pitchFamily="34" charset="0"/>
            </a:endParaRPr>
          </a:p>
          <a:p>
            <a:pPr marL="594359" lvl="2">
              <a:lnSpc>
                <a:spcPct val="120000"/>
              </a:lnSpc>
              <a:spcBef>
                <a:spcPts val="0"/>
              </a:spcBef>
              <a:spcAft>
                <a:spcPts val="800"/>
              </a:spcAft>
            </a:pPr>
            <a:r>
              <a:rPr lang="en-US" sz="1800" u="sng" dirty="0">
                <a:solidFill>
                  <a:srgbClr val="B11701"/>
                </a:solidFill>
                <a:effectLst/>
                <a:latin typeface="Helvetica" panose="020B0604020202020204" pitchFamily="34" charset="0"/>
                <a:ea typeface="Times New Roman" panose="02020603050405020304" pitchFamily="18" charset="0"/>
                <a:cs typeface="Times New Roman" panose="02020603050405020304" pitchFamily="18" charset="0"/>
                <a:hlinkClick r:id="rId2"/>
              </a:rPr>
              <a:t>Disciplines List Proposal Process</a:t>
            </a:r>
            <a:br>
              <a:rPr lang="en-US" sz="1800" u="sng" dirty="0">
                <a:solidFill>
                  <a:srgbClr val="B11701"/>
                </a:solidFill>
                <a:effectLst/>
                <a:latin typeface="Helvetica" panose="020B0604020202020204" pitchFamily="34" charset="0"/>
                <a:ea typeface="Times New Roman" panose="02020603050405020304" pitchFamily="18" charset="0"/>
                <a:cs typeface="Times New Roman" panose="02020603050405020304" pitchFamily="18" charset="0"/>
              </a:rPr>
            </a:b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594359" lvl="2">
              <a:lnSpc>
                <a:spcPct val="120000"/>
              </a:lnSpc>
              <a:spcBef>
                <a:spcPts val="0"/>
              </a:spcBef>
            </a:pPr>
            <a:r>
              <a:rPr lang="en-US" sz="1800" u="sng" dirty="0">
                <a:solidFill>
                  <a:srgbClr val="B11701"/>
                </a:solidFill>
                <a:effectLst/>
                <a:latin typeface="Helvetica" panose="020B0604020202020204" pitchFamily="34" charset="0"/>
                <a:ea typeface="Times New Roman" panose="02020603050405020304" pitchFamily="18" charset="0"/>
                <a:cs typeface="Times New Roman" panose="02020603050405020304" pitchFamily="18" charset="0"/>
                <a:hlinkClick r:id="rId2"/>
              </a:rPr>
              <a:t>Disciplines List Process Timeline</a:t>
            </a:r>
            <a:br>
              <a:rPr lang="en-US" sz="1800" u="sng" dirty="0">
                <a:solidFill>
                  <a:srgbClr val="B11701"/>
                </a:solidFill>
                <a:effectLst/>
                <a:latin typeface="Helvetica" panose="020B0604020202020204" pitchFamily="34" charset="0"/>
                <a:ea typeface="Times New Roman" panose="02020603050405020304" pitchFamily="18" charset="0"/>
                <a:cs typeface="Times New Roman" panose="02020603050405020304" pitchFamily="18" charset="0"/>
              </a:rPr>
            </a:b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594359" lvl="2">
              <a:lnSpc>
                <a:spcPct val="120000"/>
              </a:lnSpc>
              <a:spcBef>
                <a:spcPts val="0"/>
              </a:spcBef>
            </a:pPr>
            <a:r>
              <a:rPr lang="en-US" sz="1800" u="sng" dirty="0">
                <a:solidFill>
                  <a:srgbClr val="B11701"/>
                </a:solidFill>
                <a:effectLst/>
                <a:latin typeface="Helvetica" panose="020B0604020202020204" pitchFamily="34" charset="0"/>
                <a:ea typeface="Times New Roman" panose="02020603050405020304" pitchFamily="18" charset="0"/>
                <a:cs typeface="Times New Roman" panose="02020603050405020304" pitchFamily="18" charset="0"/>
                <a:hlinkClick r:id="rId2"/>
              </a:rPr>
              <a:t>Disciplines List Form</a:t>
            </a:r>
            <a:br>
              <a:rPr lang="en-US" sz="1800" u="sng" dirty="0">
                <a:solidFill>
                  <a:srgbClr val="B11701"/>
                </a:solidFill>
                <a:effectLst/>
                <a:latin typeface="Helvetica" panose="020B0604020202020204" pitchFamily="34" charset="0"/>
                <a:ea typeface="Times New Roman" panose="02020603050405020304" pitchFamily="18" charset="0"/>
                <a:cs typeface="Times New Roman" panose="02020603050405020304" pitchFamily="18" charset="0"/>
              </a:rPr>
            </a:b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594359" lvl="2">
              <a:lnSpc>
                <a:spcPct val="120000"/>
              </a:lnSpc>
              <a:spcBef>
                <a:spcPts val="0"/>
              </a:spcBef>
            </a:pPr>
            <a:r>
              <a:rPr lang="en-US" sz="1800" u="sng" dirty="0">
                <a:solidFill>
                  <a:srgbClr val="B11701"/>
                </a:solidFill>
                <a:effectLst/>
                <a:latin typeface="Helvetica" panose="020B0604020202020204" pitchFamily="34" charset="0"/>
                <a:ea typeface="Times New Roman" panose="02020603050405020304" pitchFamily="18" charset="0"/>
                <a:cs typeface="Times New Roman" panose="02020603050405020304" pitchFamily="18" charset="0"/>
                <a:hlinkClick r:id="rId2"/>
              </a:rPr>
              <a:t>FAQs on Minimum Qualifications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lvl="1" fontAlgn="base">
              <a:spcBef>
                <a:spcPts val="360"/>
              </a:spcBef>
              <a:buFont typeface="Wingdings" panose="05000000000000000000" pitchFamily="2" charset="2"/>
              <a:buChar char="Ø"/>
            </a:pPr>
            <a:endParaRPr lang="en-US" sz="2800" dirty="0">
              <a:latin typeface="Calibri" panose="020F0502020204030204" pitchFamily="34" charset="0"/>
              <a:cs typeface="Calibri" panose="020F0502020204030204" pitchFamily="34" charset="0"/>
            </a:endParaRPr>
          </a:p>
          <a:p>
            <a:pPr rtl="0" fontAlgn="base">
              <a:spcBef>
                <a:spcPts val="360"/>
              </a:spcBef>
              <a:spcAft>
                <a:spcPts val="0"/>
              </a:spcAft>
              <a:buFont typeface="Arial" panose="020B0604020202020204" pitchFamily="34" charset="0"/>
              <a:buChar char="•"/>
            </a:pPr>
            <a:r>
              <a:rPr lang="en-US" sz="2800" b="0" dirty="0">
                <a:solidFill>
                  <a:srgbClr val="574C45"/>
                </a:solidFill>
                <a:effectLst/>
                <a:latin typeface="Calibri" panose="020F0502020204030204" pitchFamily="34" charset="0"/>
                <a:cs typeface="Calibri" panose="020F0502020204030204" pitchFamily="34" charset="0"/>
                <a:hlinkClick r:id="rId2"/>
              </a:rPr>
              <a:t> </a:t>
            </a:r>
            <a:r>
              <a:rPr lang="en-US" sz="2800" b="0" u="none" strike="noStrike" dirty="0">
                <a:solidFill>
                  <a:srgbClr val="B11701"/>
                </a:solidFill>
                <a:effectLst/>
                <a:latin typeface="Calibri" panose="020F0502020204030204" pitchFamily="34" charset="0"/>
                <a:cs typeface="Calibri" panose="020F0502020204030204" pitchFamily="34" charset="0"/>
                <a:hlinkClick r:id="rId2"/>
              </a:rPr>
              <a:t>Minimum Qualifications for Faculty and Administrators in California Community Colleges</a:t>
            </a:r>
            <a:r>
              <a:rPr lang="en-US" sz="2800" b="0" dirty="0">
                <a:solidFill>
                  <a:srgbClr val="574C45"/>
                </a:solidFill>
                <a:effectLst/>
                <a:latin typeface="Calibri" panose="020F0502020204030204" pitchFamily="34" charset="0"/>
                <a:cs typeface="Calibri" panose="020F0502020204030204" pitchFamily="34" charset="0"/>
                <a:hlinkClick r:id="rId2"/>
              </a:rPr>
              <a:t> </a:t>
            </a:r>
            <a:r>
              <a:rPr lang="en-US" sz="2800" b="0" dirty="0">
                <a:solidFill>
                  <a:schemeClr val="tx1"/>
                </a:solidFill>
                <a:effectLst/>
                <a:latin typeface="Calibri" panose="020F0502020204030204" pitchFamily="34" charset="0"/>
                <a:cs typeface="Calibri" panose="020F0502020204030204" pitchFamily="34" charset="0"/>
              </a:rPr>
              <a:t>Handbook</a:t>
            </a:r>
            <a:endParaRPr lang="en-US" sz="280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20420053"/>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6" name="Rectangle 7"/>
          <p:cNvGrpSpPr/>
          <p:nvPr/>
        </p:nvGrpSpPr>
        <p:grpSpPr>
          <a:xfrm>
            <a:off x="0" y="0"/>
            <a:ext cx="12192000" cy="6858000"/>
            <a:chOff x="0" y="0"/>
            <a:chExt cx="12192000" cy="6858000"/>
          </a:xfrm>
        </p:grpSpPr>
        <p:sp>
          <p:nvSpPr>
            <p:cNvPr id="174" name="Rectangle"/>
            <p:cNvSpPr/>
            <p:nvPr/>
          </p:nvSpPr>
          <p:spPr>
            <a:xfrm>
              <a:off x="0" y="0"/>
              <a:ext cx="12192000" cy="6858000"/>
            </a:xfrm>
            <a:prstGeom prst="rect">
              <a:avLst/>
            </a:prstGeom>
            <a:solidFill>
              <a:srgbClr val="FFFFFF"/>
            </a:solidFill>
            <a:ln w="12700" cap="flat">
              <a:noFill/>
              <a:miter lim="400000"/>
            </a:ln>
            <a:effectLst/>
          </p:spPr>
          <p:txBody>
            <a:bodyPr wrap="square" lIns="45718" tIns="45718" rIns="45718" bIns="45718" numCol="1" anchor="ctr">
              <a:noAutofit/>
            </a:bodyPr>
            <a:lstStyle/>
            <a:p>
              <a:pPr algn="ctr">
                <a:defRPr>
                  <a:solidFill>
                    <a:srgbClr val="FFFFFF"/>
                  </a:solidFill>
                  <a:latin typeface="+mn-lt"/>
                  <a:ea typeface="+mn-ea"/>
                  <a:cs typeface="+mn-cs"/>
                  <a:sym typeface="Avenir Next LT Pro"/>
                </a:defRPr>
              </a:pPr>
              <a:endParaRPr/>
            </a:p>
          </p:txBody>
        </p:sp>
        <p:sp>
          <p:nvSpPr>
            <p:cNvPr id="175" name="ss"/>
            <p:cNvSpPr txBox="1"/>
            <p:nvPr/>
          </p:nvSpPr>
          <p:spPr>
            <a:xfrm>
              <a:off x="0" y="3243580"/>
              <a:ext cx="12192000" cy="37083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lvl1pPr algn="ctr">
                <a:defRPr>
                  <a:solidFill>
                    <a:srgbClr val="FFFFFF"/>
                  </a:solidFill>
                  <a:latin typeface="+mn-lt"/>
                  <a:ea typeface="+mn-ea"/>
                  <a:cs typeface="+mn-cs"/>
                  <a:sym typeface="Avenir Next LT Pro"/>
                </a:defRPr>
              </a:lvl1pPr>
            </a:lstStyle>
            <a:p>
              <a:r>
                <a:t>ss</a:t>
              </a:r>
            </a:p>
          </p:txBody>
        </p:sp>
      </p:grpSp>
      <p:sp>
        <p:nvSpPr>
          <p:cNvPr id="177" name="Rectangle 9"/>
          <p:cNvSpPr/>
          <p:nvPr/>
        </p:nvSpPr>
        <p:spPr>
          <a:xfrm>
            <a:off x="473979" y="488539"/>
            <a:ext cx="11244041" cy="5880922"/>
          </a:xfrm>
          <a:prstGeom prst="rect">
            <a:avLst/>
          </a:prstGeom>
          <a:solidFill>
            <a:schemeClr val="accent1"/>
          </a:solidFill>
          <a:ln w="12700">
            <a:miter lim="400000"/>
          </a:ln>
        </p:spPr>
        <p:txBody>
          <a:bodyPr lIns="45718" tIns="45718" rIns="45718" bIns="45718" anchor="ctr"/>
          <a:lstStyle/>
          <a:p>
            <a:pPr algn="ctr">
              <a:defRPr>
                <a:solidFill>
                  <a:srgbClr val="FFFFFF"/>
                </a:solidFill>
                <a:latin typeface="+mn-lt"/>
                <a:ea typeface="+mn-ea"/>
                <a:cs typeface="+mn-cs"/>
                <a:sym typeface="Avenir Next LT Pro"/>
              </a:defRPr>
            </a:pPr>
            <a:endParaRPr/>
          </a:p>
        </p:txBody>
      </p:sp>
      <p:sp>
        <p:nvSpPr>
          <p:cNvPr id="178" name="Straight Connector 11"/>
          <p:cNvSpPr/>
          <p:nvPr/>
        </p:nvSpPr>
        <p:spPr>
          <a:xfrm flipH="1">
            <a:off x="4684440" y="2057399"/>
            <a:ext cx="3" cy="2743203"/>
          </a:xfrm>
          <a:prstGeom prst="line">
            <a:avLst/>
          </a:prstGeom>
          <a:ln w="15875">
            <a:solidFill>
              <a:srgbClr val="FFFFFF"/>
            </a:solidFill>
          </a:ln>
        </p:spPr>
        <p:txBody>
          <a:bodyPr lIns="45718" tIns="45718" rIns="45718" bIns="45718"/>
          <a:lstStyle/>
          <a:p>
            <a:endParaRPr/>
          </a:p>
        </p:txBody>
      </p:sp>
      <p:sp>
        <p:nvSpPr>
          <p:cNvPr id="179" name="Rectangle 13"/>
          <p:cNvSpPr/>
          <p:nvPr/>
        </p:nvSpPr>
        <p:spPr>
          <a:xfrm>
            <a:off x="669033" y="685800"/>
            <a:ext cx="10853934" cy="5486400"/>
          </a:xfrm>
          <a:prstGeom prst="rect">
            <a:avLst/>
          </a:prstGeom>
          <a:ln w="6350" cap="sq">
            <a:solidFill>
              <a:srgbClr val="FFFFFF"/>
            </a:solidFill>
            <a:miter/>
          </a:ln>
        </p:spPr>
        <p:txBody>
          <a:bodyPr lIns="45718" tIns="45718" rIns="45718" bIns="45718"/>
          <a:lstStyle/>
          <a:p>
            <a:pPr>
              <a:defRPr>
                <a:latin typeface="+mn-lt"/>
                <a:ea typeface="+mn-ea"/>
                <a:cs typeface="+mn-cs"/>
                <a:sym typeface="Avenir Next LT Pro"/>
              </a:defRPr>
            </a:pPr>
            <a:endParaRPr/>
          </a:p>
        </p:txBody>
      </p:sp>
      <p:sp>
        <p:nvSpPr>
          <p:cNvPr id="180" name="Title 1"/>
          <p:cNvSpPr txBox="1">
            <a:spLocks noGrp="1"/>
          </p:cNvSpPr>
          <p:nvPr>
            <p:ph type="title"/>
          </p:nvPr>
        </p:nvSpPr>
        <p:spPr>
          <a:xfrm>
            <a:off x="866438" y="1000370"/>
            <a:ext cx="3462084" cy="4857263"/>
          </a:xfrm>
          <a:prstGeom prst="rect">
            <a:avLst/>
          </a:prstGeom>
        </p:spPr>
        <p:txBody>
          <a:bodyPr/>
          <a:lstStyle>
            <a:lvl1pPr algn="r">
              <a:defRPr sz="4400">
                <a:solidFill>
                  <a:srgbClr val="FFFFFF"/>
                </a:solidFill>
              </a:defRPr>
            </a:lvl1pPr>
          </a:lstStyle>
          <a:p>
            <a:r>
              <a:rPr lang="en-US" dirty="0"/>
              <a:t>FAQs for today</a:t>
            </a:r>
            <a:endParaRPr dirty="0"/>
          </a:p>
        </p:txBody>
      </p:sp>
      <p:sp>
        <p:nvSpPr>
          <p:cNvPr id="181" name="Content Placeholder 2"/>
          <p:cNvSpPr txBox="1">
            <a:spLocks noGrp="1"/>
          </p:cNvSpPr>
          <p:nvPr>
            <p:ph type="body" sz="half" idx="1"/>
          </p:nvPr>
        </p:nvSpPr>
        <p:spPr>
          <a:xfrm>
            <a:off x="4963688" y="1000370"/>
            <a:ext cx="6212314" cy="4857263"/>
          </a:xfrm>
          <a:prstGeom prst="rect">
            <a:avLst/>
          </a:prstGeom>
        </p:spPr>
        <p:txBody>
          <a:bodyPr anchor="ctr"/>
          <a:lstStyle/>
          <a:p>
            <a:pPr>
              <a:defRPr sz="2000">
                <a:solidFill>
                  <a:srgbClr val="FFFFFF"/>
                </a:solidFill>
              </a:defRPr>
            </a:pPr>
            <a:r>
              <a:rPr lang="en-US" dirty="0"/>
              <a:t>What is the </a:t>
            </a:r>
            <a:r>
              <a:rPr b="1" dirty="0">
                <a:solidFill>
                  <a:schemeClr val="tx1"/>
                </a:solidFill>
              </a:rPr>
              <a:t>History</a:t>
            </a:r>
            <a:r>
              <a:rPr lang="en-US" dirty="0"/>
              <a:t> of the Disciplines List?</a:t>
            </a:r>
            <a:endParaRPr dirty="0"/>
          </a:p>
          <a:p>
            <a:pPr>
              <a:defRPr sz="2000">
                <a:solidFill>
                  <a:srgbClr val="FFFFFF"/>
                </a:solidFill>
              </a:defRPr>
            </a:pPr>
            <a:r>
              <a:rPr lang="en-US" dirty="0"/>
              <a:t>Is there a </a:t>
            </a:r>
            <a:r>
              <a:rPr b="1" dirty="0">
                <a:solidFill>
                  <a:schemeClr val="tx1"/>
                </a:solidFill>
              </a:rPr>
              <a:t>Handbook</a:t>
            </a:r>
            <a:r>
              <a:rPr lang="en-US" dirty="0"/>
              <a:t> listing all the MQs?</a:t>
            </a:r>
          </a:p>
          <a:p>
            <a:pPr>
              <a:defRPr sz="2000">
                <a:solidFill>
                  <a:srgbClr val="FFFFFF"/>
                </a:solidFill>
              </a:defRPr>
            </a:pPr>
            <a:r>
              <a:rPr lang="en-US" dirty="0"/>
              <a:t>What is </a:t>
            </a:r>
            <a:r>
              <a:rPr lang="en-US" b="1" dirty="0">
                <a:solidFill>
                  <a:schemeClr val="tx1"/>
                </a:solidFill>
              </a:rPr>
              <a:t>Equivalency</a:t>
            </a:r>
            <a:r>
              <a:rPr lang="en-US" dirty="0"/>
              <a:t>?</a:t>
            </a:r>
            <a:endParaRPr dirty="0"/>
          </a:p>
          <a:p>
            <a:pPr>
              <a:defRPr sz="2000">
                <a:solidFill>
                  <a:srgbClr val="FFFFFF"/>
                </a:solidFill>
              </a:defRPr>
            </a:pPr>
            <a:r>
              <a:rPr lang="en-US" dirty="0"/>
              <a:t>What is the Disciplines List Review </a:t>
            </a:r>
            <a:r>
              <a:rPr b="1" dirty="0">
                <a:solidFill>
                  <a:schemeClr val="tx1"/>
                </a:solidFill>
              </a:rPr>
              <a:t>Process</a:t>
            </a:r>
            <a:r>
              <a:rPr lang="en-US" dirty="0"/>
              <a:t>?</a:t>
            </a:r>
            <a:endParaRPr dirty="0"/>
          </a:p>
          <a:p>
            <a:pPr>
              <a:defRPr sz="2000">
                <a:solidFill>
                  <a:srgbClr val="FFFFFF"/>
                </a:solidFill>
              </a:defRPr>
            </a:pPr>
            <a:r>
              <a:rPr lang="en-US" dirty="0"/>
              <a:t>What is the </a:t>
            </a:r>
            <a:r>
              <a:rPr b="1" dirty="0">
                <a:solidFill>
                  <a:schemeClr val="tx1"/>
                </a:solidFill>
              </a:rPr>
              <a:t>Timeline</a:t>
            </a:r>
            <a:r>
              <a:rPr lang="en-US" dirty="0"/>
              <a:t> for the proposal process?</a:t>
            </a:r>
            <a:endParaRPr dirty="0"/>
          </a:p>
          <a:p>
            <a:pPr>
              <a:defRPr sz="2000">
                <a:solidFill>
                  <a:srgbClr val="FFFFFF"/>
                </a:solidFill>
              </a:defRPr>
            </a:pPr>
            <a:r>
              <a:rPr lang="en-US" dirty="0"/>
              <a:t>Will there be a </a:t>
            </a:r>
            <a:r>
              <a:rPr b="1" dirty="0">
                <a:solidFill>
                  <a:schemeClr val="tx1"/>
                </a:solidFill>
              </a:rPr>
              <a:t>Webinar Session</a:t>
            </a:r>
            <a:r>
              <a:rPr lang="en-US" b="1" dirty="0">
                <a:solidFill>
                  <a:schemeClr val="tx1"/>
                </a:solidFill>
              </a:rPr>
              <a:t> </a:t>
            </a:r>
            <a:r>
              <a:rPr lang="en-US" dirty="0"/>
              <a:t>to help?</a:t>
            </a:r>
            <a:endParaRPr dirty="0"/>
          </a:p>
          <a:p>
            <a:pPr>
              <a:defRPr sz="2000">
                <a:solidFill>
                  <a:srgbClr val="FFFFFF"/>
                </a:solidFill>
              </a:defRPr>
            </a:pPr>
            <a:r>
              <a:rPr lang="en-US" dirty="0"/>
              <a:t>Are there any other </a:t>
            </a:r>
            <a:r>
              <a:rPr b="1" dirty="0">
                <a:solidFill>
                  <a:schemeClr val="tx1"/>
                </a:solidFill>
              </a:rPr>
              <a:t>Q</a:t>
            </a:r>
            <a:r>
              <a:rPr lang="en-US" b="1" dirty="0">
                <a:solidFill>
                  <a:schemeClr val="tx1"/>
                </a:solidFill>
              </a:rPr>
              <a:t>uestions</a:t>
            </a:r>
            <a:r>
              <a:rPr lang="en-US" dirty="0"/>
              <a:t>?</a:t>
            </a:r>
            <a:endParaRPr dirty="0"/>
          </a:p>
        </p:txBody>
      </p:sp>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 name="Rectangle 7"/>
          <p:cNvSpPr/>
          <p:nvPr/>
        </p:nvSpPr>
        <p:spPr>
          <a:xfrm>
            <a:off x="0" y="0"/>
            <a:ext cx="12192000" cy="6858000"/>
          </a:xfrm>
          <a:prstGeom prst="rect">
            <a:avLst/>
          </a:prstGeom>
          <a:solidFill>
            <a:srgbClr val="595959"/>
          </a:solidFill>
          <a:ln w="12700">
            <a:miter lim="400000"/>
          </a:ln>
        </p:spPr>
        <p:txBody>
          <a:bodyPr lIns="45718" tIns="45718" rIns="45718" bIns="45718" anchor="ctr"/>
          <a:lstStyle/>
          <a:p>
            <a:pPr algn="ctr">
              <a:defRPr>
                <a:solidFill>
                  <a:srgbClr val="FFFFFF"/>
                </a:solidFill>
                <a:latin typeface="+mn-lt"/>
                <a:ea typeface="+mn-ea"/>
                <a:cs typeface="+mn-cs"/>
                <a:sym typeface="Avenir Next LT Pro"/>
              </a:defRPr>
            </a:pPr>
            <a:endParaRPr/>
          </a:p>
        </p:txBody>
      </p:sp>
      <p:sp>
        <p:nvSpPr>
          <p:cNvPr id="232" name="Rectangle 9"/>
          <p:cNvSpPr/>
          <p:nvPr/>
        </p:nvSpPr>
        <p:spPr>
          <a:xfrm>
            <a:off x="1307869" y="1267730"/>
            <a:ext cx="9576263" cy="4307950"/>
          </a:xfrm>
          <a:prstGeom prst="rect">
            <a:avLst/>
          </a:prstGeom>
          <a:solidFill>
            <a:srgbClr val="D9D9D9">
              <a:alpha val="60000"/>
            </a:srgbClr>
          </a:solidFill>
          <a:ln w="12700">
            <a:miter lim="400000"/>
          </a:ln>
          <a:effectLst>
            <a:outerShdw blurRad="50800" rotWithShape="0">
              <a:srgbClr val="000000">
                <a:alpha val="66000"/>
              </a:srgbClr>
            </a:outerShdw>
          </a:effectLst>
        </p:spPr>
        <p:txBody>
          <a:bodyPr lIns="45718" tIns="45718" rIns="45718" bIns="45718"/>
          <a:lstStyle/>
          <a:p>
            <a:pPr>
              <a:defRPr>
                <a:latin typeface="+mn-lt"/>
                <a:ea typeface="+mn-ea"/>
                <a:cs typeface="+mn-cs"/>
                <a:sym typeface="Avenir Next LT Pro"/>
              </a:defRPr>
            </a:pPr>
            <a:endParaRPr/>
          </a:p>
        </p:txBody>
      </p:sp>
      <p:sp>
        <p:nvSpPr>
          <p:cNvPr id="233" name="Rectangle 11"/>
          <p:cNvSpPr/>
          <p:nvPr/>
        </p:nvSpPr>
        <p:spPr>
          <a:xfrm>
            <a:off x="1447800" y="1411612"/>
            <a:ext cx="9296401" cy="4034775"/>
          </a:xfrm>
          <a:prstGeom prst="rect">
            <a:avLst/>
          </a:prstGeom>
          <a:ln w="6350" cap="sq">
            <a:solidFill>
              <a:srgbClr val="404040"/>
            </a:solidFill>
            <a:miter/>
          </a:ln>
        </p:spPr>
        <p:txBody>
          <a:bodyPr lIns="45718" tIns="45718" rIns="45718" bIns="45718"/>
          <a:lstStyle/>
          <a:p>
            <a:pPr>
              <a:defRPr>
                <a:latin typeface="+mn-lt"/>
                <a:ea typeface="+mn-ea"/>
                <a:cs typeface="+mn-cs"/>
                <a:sym typeface="Avenir Next LT Pro"/>
              </a:defRPr>
            </a:pPr>
            <a:endParaRPr/>
          </a:p>
        </p:txBody>
      </p:sp>
      <p:sp>
        <p:nvSpPr>
          <p:cNvPr id="234" name="Rectangle 13"/>
          <p:cNvSpPr/>
          <p:nvPr/>
        </p:nvSpPr>
        <p:spPr>
          <a:xfrm>
            <a:off x="5135879" y="1267729"/>
            <a:ext cx="1920241" cy="731523"/>
          </a:xfrm>
          <a:prstGeom prst="rect">
            <a:avLst/>
          </a:prstGeom>
          <a:solidFill>
            <a:schemeClr val="accent1"/>
          </a:solidFill>
          <a:ln w="12700">
            <a:miter lim="400000"/>
          </a:ln>
        </p:spPr>
        <p:txBody>
          <a:bodyPr lIns="45718" tIns="45718" rIns="45718" bIns="45718"/>
          <a:lstStyle/>
          <a:p>
            <a:pPr>
              <a:defRPr>
                <a:latin typeface="+mn-lt"/>
                <a:ea typeface="+mn-ea"/>
                <a:cs typeface="+mn-cs"/>
                <a:sym typeface="Avenir Next LT Pro"/>
              </a:defRPr>
            </a:pPr>
            <a:endParaRPr/>
          </a:p>
        </p:txBody>
      </p:sp>
      <p:grpSp>
        <p:nvGrpSpPr>
          <p:cNvPr id="238" name="Group 15"/>
          <p:cNvGrpSpPr/>
          <p:nvPr/>
        </p:nvGrpSpPr>
        <p:grpSpPr>
          <a:xfrm>
            <a:off x="5250177" y="1267727"/>
            <a:ext cx="1691646" cy="615939"/>
            <a:chOff x="0" y="-1"/>
            <a:chExt cx="1691645" cy="615938"/>
          </a:xfrm>
        </p:grpSpPr>
        <p:sp>
          <p:nvSpPr>
            <p:cNvPr id="235" name="Straight Connector 16"/>
            <p:cNvSpPr/>
            <p:nvPr/>
          </p:nvSpPr>
          <p:spPr>
            <a:xfrm flipH="1">
              <a:off x="-1" y="-2"/>
              <a:ext cx="3" cy="612652"/>
            </a:xfrm>
            <a:prstGeom prst="line">
              <a:avLst/>
            </a:prstGeom>
            <a:solidFill>
              <a:srgbClr val="262626"/>
            </a:solidFill>
            <a:ln w="6350" cap="flat">
              <a:solidFill>
                <a:srgbClr val="FFFFFF"/>
              </a:solidFill>
              <a:prstDash val="solid"/>
              <a:miter lim="800000"/>
            </a:ln>
            <a:effectLst/>
          </p:spPr>
          <p:txBody>
            <a:bodyPr wrap="square" lIns="45718" tIns="45718" rIns="45718" bIns="45718" numCol="1" anchor="t">
              <a:noAutofit/>
            </a:bodyPr>
            <a:lstStyle/>
            <a:p>
              <a:endParaRPr/>
            </a:p>
          </p:txBody>
        </p:sp>
        <p:sp>
          <p:nvSpPr>
            <p:cNvPr id="236" name="Straight Connector 17"/>
            <p:cNvSpPr/>
            <p:nvPr/>
          </p:nvSpPr>
          <p:spPr>
            <a:xfrm>
              <a:off x="1691642" y="-2"/>
              <a:ext cx="3" cy="612652"/>
            </a:xfrm>
            <a:prstGeom prst="line">
              <a:avLst/>
            </a:prstGeom>
            <a:solidFill>
              <a:srgbClr val="262626"/>
            </a:solidFill>
            <a:ln w="6350" cap="flat">
              <a:solidFill>
                <a:srgbClr val="FFFFFF"/>
              </a:solidFill>
              <a:prstDash val="solid"/>
              <a:miter lim="800000"/>
            </a:ln>
            <a:effectLst/>
          </p:spPr>
          <p:txBody>
            <a:bodyPr wrap="square" lIns="45718" tIns="45718" rIns="45718" bIns="45718" numCol="1" anchor="t">
              <a:noAutofit/>
            </a:bodyPr>
            <a:lstStyle/>
            <a:p>
              <a:endParaRPr/>
            </a:p>
          </p:txBody>
        </p:sp>
        <p:sp>
          <p:nvSpPr>
            <p:cNvPr id="237" name="Straight Connector 18"/>
            <p:cNvSpPr/>
            <p:nvPr/>
          </p:nvSpPr>
          <p:spPr>
            <a:xfrm>
              <a:off x="0" y="615935"/>
              <a:ext cx="1691644" cy="3"/>
            </a:xfrm>
            <a:prstGeom prst="line">
              <a:avLst/>
            </a:prstGeom>
            <a:solidFill>
              <a:srgbClr val="262626"/>
            </a:solidFill>
            <a:ln w="6350" cap="flat">
              <a:solidFill>
                <a:srgbClr val="FFFFFF"/>
              </a:solidFill>
              <a:prstDash val="solid"/>
              <a:miter lim="800000"/>
            </a:ln>
            <a:effectLst/>
          </p:spPr>
          <p:txBody>
            <a:bodyPr wrap="square" lIns="45718" tIns="45718" rIns="45718" bIns="45718" numCol="1" anchor="t">
              <a:noAutofit/>
            </a:bodyPr>
            <a:lstStyle/>
            <a:p>
              <a:endParaRPr/>
            </a:p>
          </p:txBody>
        </p:sp>
      </p:grpSp>
      <p:sp>
        <p:nvSpPr>
          <p:cNvPr id="239" name="Rectangle 20"/>
          <p:cNvSpPr/>
          <p:nvPr/>
        </p:nvSpPr>
        <p:spPr>
          <a:xfrm>
            <a:off x="0" y="0"/>
            <a:ext cx="12192000" cy="6858000"/>
          </a:xfrm>
          <a:prstGeom prst="rect">
            <a:avLst/>
          </a:prstGeom>
          <a:solidFill>
            <a:srgbClr val="F2F2F2"/>
          </a:solidFill>
          <a:ln w="12700">
            <a:miter lim="400000"/>
          </a:ln>
        </p:spPr>
        <p:txBody>
          <a:bodyPr lIns="45718" tIns="45718" rIns="45718" bIns="45718" anchor="ctr"/>
          <a:lstStyle/>
          <a:p>
            <a:pPr algn="ctr">
              <a:defRPr>
                <a:solidFill>
                  <a:srgbClr val="FFFFFF"/>
                </a:solidFill>
                <a:latin typeface="+mn-lt"/>
                <a:ea typeface="+mn-ea"/>
                <a:cs typeface="+mn-cs"/>
                <a:sym typeface="Avenir Next LT Pro"/>
              </a:defRPr>
            </a:pPr>
            <a:endParaRPr/>
          </a:p>
        </p:txBody>
      </p:sp>
      <p:sp>
        <p:nvSpPr>
          <p:cNvPr id="240" name="Rectangle 22"/>
          <p:cNvSpPr/>
          <p:nvPr/>
        </p:nvSpPr>
        <p:spPr>
          <a:xfrm>
            <a:off x="453188" y="457198"/>
            <a:ext cx="11281613" cy="5943608"/>
          </a:xfrm>
          <a:prstGeom prst="rect">
            <a:avLst/>
          </a:prstGeom>
          <a:solidFill>
            <a:srgbClr val="FFFFFF"/>
          </a:solidFill>
          <a:ln w="12700">
            <a:miter lim="400000"/>
          </a:ln>
          <a:effectLst>
            <a:outerShdw blurRad="50800" rotWithShape="0">
              <a:srgbClr val="000000">
                <a:alpha val="66000"/>
              </a:srgbClr>
            </a:outerShdw>
          </a:effectLst>
        </p:spPr>
        <p:txBody>
          <a:bodyPr lIns="45718" tIns="45718" rIns="45718" bIns="45718"/>
          <a:lstStyle/>
          <a:p>
            <a:pPr>
              <a:defRPr>
                <a:latin typeface="+mn-lt"/>
                <a:ea typeface="+mn-ea"/>
                <a:cs typeface="+mn-cs"/>
                <a:sym typeface="Avenir Next LT Pro"/>
              </a:defRPr>
            </a:pPr>
            <a:endParaRPr/>
          </a:p>
        </p:txBody>
      </p:sp>
      <p:sp>
        <p:nvSpPr>
          <p:cNvPr id="241" name="Rectangle 24"/>
          <p:cNvSpPr/>
          <p:nvPr/>
        </p:nvSpPr>
        <p:spPr>
          <a:xfrm>
            <a:off x="616738" y="621790"/>
            <a:ext cx="10954512" cy="5614422"/>
          </a:xfrm>
          <a:prstGeom prst="rect">
            <a:avLst/>
          </a:prstGeom>
          <a:solidFill>
            <a:srgbClr val="595959"/>
          </a:solidFill>
          <a:ln w="12700">
            <a:miter lim="400000"/>
          </a:ln>
        </p:spPr>
        <p:txBody>
          <a:bodyPr lIns="45718" tIns="45718" rIns="45718" bIns="45718"/>
          <a:lstStyle/>
          <a:p>
            <a:pPr>
              <a:defRPr>
                <a:latin typeface="+mn-lt"/>
                <a:ea typeface="+mn-ea"/>
                <a:cs typeface="+mn-cs"/>
                <a:sym typeface="Avenir Next LT Pro"/>
              </a:defRPr>
            </a:pPr>
            <a:endParaRPr/>
          </a:p>
        </p:txBody>
      </p:sp>
      <p:sp>
        <p:nvSpPr>
          <p:cNvPr id="242" name="Title 1"/>
          <p:cNvSpPr txBox="1">
            <a:spLocks noGrp="1"/>
          </p:cNvSpPr>
          <p:nvPr>
            <p:ph type="ctrTitle"/>
          </p:nvPr>
        </p:nvSpPr>
        <p:spPr>
          <a:prstGeom prst="rect">
            <a:avLst/>
          </a:prstGeom>
        </p:spPr>
        <p:txBody>
          <a:bodyPr/>
          <a:lstStyle>
            <a:lvl1pPr>
              <a:defRPr>
                <a:solidFill>
                  <a:srgbClr val="FFFFFF"/>
                </a:solidFill>
              </a:defRPr>
            </a:lvl1pPr>
          </a:lstStyle>
          <a:p>
            <a:r>
              <a:t>Q&amp;A</a:t>
            </a:r>
          </a:p>
        </p:txBody>
      </p:sp>
      <p:sp>
        <p:nvSpPr>
          <p:cNvPr id="243" name="Double-click to edit"/>
          <p:cNvSpPr txBox="1">
            <a:spLocks noGrp="1"/>
          </p:cNvSpPr>
          <p:nvPr>
            <p:ph type="subTitle" sz="quarter" idx="1"/>
          </p:nvPr>
        </p:nvSpPr>
        <p:spPr>
          <a:prstGeom prst="rect">
            <a:avLst/>
          </a:prstGeom>
        </p:spPr>
        <p:txBody>
          <a:bodyPr>
            <a:noAutofit/>
          </a:bodyPr>
          <a:lstStyle/>
          <a:p>
            <a:r>
              <a:rPr lang="en-US" sz="3600" b="1" dirty="0"/>
              <a:t>Send questions to info@asccc.org</a:t>
            </a:r>
            <a:endParaRPr sz="3600" b="1" dirty="0"/>
          </a:p>
        </p:txBody>
      </p:sp>
      <p:sp>
        <p:nvSpPr>
          <p:cNvPr id="244" name="Rectangle 26"/>
          <p:cNvSpPr/>
          <p:nvPr/>
        </p:nvSpPr>
        <p:spPr>
          <a:xfrm>
            <a:off x="5135879" y="446823"/>
            <a:ext cx="1920241" cy="731524"/>
          </a:xfrm>
          <a:prstGeom prst="rect">
            <a:avLst/>
          </a:prstGeom>
          <a:solidFill>
            <a:schemeClr val="accent1"/>
          </a:solidFill>
          <a:ln w="12700">
            <a:miter lim="400000"/>
          </a:ln>
        </p:spPr>
        <p:txBody>
          <a:bodyPr lIns="45718" tIns="45718" rIns="45718" bIns="45718"/>
          <a:lstStyle/>
          <a:p>
            <a:pPr>
              <a:defRPr>
                <a:latin typeface="+mn-lt"/>
                <a:ea typeface="+mn-ea"/>
                <a:cs typeface="+mn-cs"/>
                <a:sym typeface="Avenir Next LT Pro"/>
              </a:defRPr>
            </a:pPr>
            <a:endParaRPr/>
          </a:p>
        </p:txBody>
      </p:sp>
      <p:sp>
        <p:nvSpPr>
          <p:cNvPr id="245" name="Straight Connector 28"/>
          <p:cNvSpPr/>
          <p:nvPr/>
        </p:nvSpPr>
        <p:spPr>
          <a:xfrm>
            <a:off x="5250179" y="455367"/>
            <a:ext cx="3" cy="640084"/>
          </a:xfrm>
          <a:prstGeom prst="line">
            <a:avLst/>
          </a:prstGeom>
          <a:solidFill>
            <a:srgbClr val="262626"/>
          </a:solidFill>
          <a:ln w="6350">
            <a:solidFill>
              <a:srgbClr val="FFFFFF"/>
            </a:solidFill>
            <a:miter/>
          </a:ln>
        </p:spPr>
        <p:txBody>
          <a:bodyPr lIns="45718" tIns="45718" rIns="45718" bIns="45718"/>
          <a:lstStyle/>
          <a:p>
            <a:endParaRPr/>
          </a:p>
        </p:txBody>
      </p:sp>
      <p:sp>
        <p:nvSpPr>
          <p:cNvPr id="246" name="Straight Connector 30"/>
          <p:cNvSpPr/>
          <p:nvPr/>
        </p:nvSpPr>
        <p:spPr>
          <a:xfrm>
            <a:off x="6941818" y="455367"/>
            <a:ext cx="3" cy="640084"/>
          </a:xfrm>
          <a:prstGeom prst="line">
            <a:avLst/>
          </a:prstGeom>
          <a:solidFill>
            <a:srgbClr val="262626"/>
          </a:solidFill>
          <a:ln w="6350">
            <a:solidFill>
              <a:srgbClr val="FFFFFF"/>
            </a:solidFill>
            <a:miter/>
          </a:ln>
        </p:spPr>
        <p:txBody>
          <a:bodyPr lIns="45718" tIns="45718" rIns="45718" bIns="45718"/>
          <a:lstStyle/>
          <a:p>
            <a:endParaRPr/>
          </a:p>
        </p:txBody>
      </p:sp>
      <p:sp>
        <p:nvSpPr>
          <p:cNvPr id="247" name="Straight Connector 32"/>
          <p:cNvSpPr/>
          <p:nvPr/>
        </p:nvSpPr>
        <p:spPr>
          <a:xfrm>
            <a:off x="5250179" y="1100664"/>
            <a:ext cx="1691641" cy="3"/>
          </a:xfrm>
          <a:prstGeom prst="line">
            <a:avLst/>
          </a:prstGeom>
          <a:solidFill>
            <a:srgbClr val="262626"/>
          </a:solidFill>
          <a:ln w="6350">
            <a:solidFill>
              <a:srgbClr val="FFFFFF"/>
            </a:solidFill>
            <a:miter/>
          </a:ln>
        </p:spPr>
        <p:txBody>
          <a:bodyPr lIns="45718" tIns="45718" rIns="45718" bIns="45718"/>
          <a:lstStyle/>
          <a:p>
            <a:endParaRPr/>
          </a:p>
        </p:txBody>
      </p:sp>
    </p:spTree>
    <p:extLst>
      <p:ext uri="{BB962C8B-B14F-4D97-AF65-F5344CB8AC3E}">
        <p14:creationId xmlns:p14="http://schemas.microsoft.com/office/powerpoint/2010/main" val="3727431661"/>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 name="Rectangle 12"/>
          <p:cNvSpPr/>
          <p:nvPr/>
        </p:nvSpPr>
        <p:spPr>
          <a:xfrm>
            <a:off x="0" y="0"/>
            <a:ext cx="12192000" cy="6858000"/>
          </a:xfrm>
          <a:prstGeom prst="rect">
            <a:avLst/>
          </a:prstGeom>
          <a:solidFill>
            <a:srgbClr val="595959"/>
          </a:solidFill>
          <a:ln w="12700">
            <a:miter lim="400000"/>
          </a:ln>
        </p:spPr>
        <p:txBody>
          <a:bodyPr lIns="45718" tIns="45718" rIns="45718" bIns="45718" anchor="ctr"/>
          <a:lstStyle/>
          <a:p>
            <a:pPr algn="ctr">
              <a:defRPr>
                <a:solidFill>
                  <a:srgbClr val="FFFFFF"/>
                </a:solidFill>
                <a:latin typeface="+mn-lt"/>
                <a:ea typeface="+mn-ea"/>
                <a:cs typeface="+mn-cs"/>
                <a:sym typeface="Avenir Next LT Pro"/>
              </a:defRPr>
            </a:pPr>
            <a:endParaRPr/>
          </a:p>
        </p:txBody>
      </p:sp>
      <p:sp>
        <p:nvSpPr>
          <p:cNvPr id="250" name="Rectangle 14"/>
          <p:cNvSpPr/>
          <p:nvPr/>
        </p:nvSpPr>
        <p:spPr>
          <a:xfrm>
            <a:off x="1307869" y="1267730"/>
            <a:ext cx="9576263" cy="4307950"/>
          </a:xfrm>
          <a:prstGeom prst="rect">
            <a:avLst/>
          </a:prstGeom>
          <a:solidFill>
            <a:srgbClr val="FFFFFF"/>
          </a:solidFill>
          <a:ln w="12700">
            <a:miter lim="400000"/>
          </a:ln>
          <a:effectLst>
            <a:outerShdw blurRad="50800" rotWithShape="0">
              <a:srgbClr val="000000">
                <a:alpha val="66000"/>
              </a:srgbClr>
            </a:outerShdw>
          </a:effectLst>
        </p:spPr>
        <p:txBody>
          <a:bodyPr lIns="45718" tIns="45718" rIns="45718" bIns="45718"/>
          <a:lstStyle/>
          <a:p>
            <a:pPr>
              <a:defRPr>
                <a:latin typeface="+mn-lt"/>
                <a:ea typeface="+mn-ea"/>
                <a:cs typeface="+mn-cs"/>
                <a:sym typeface="Avenir Next LT Pro"/>
              </a:defRPr>
            </a:pPr>
            <a:endParaRPr/>
          </a:p>
        </p:txBody>
      </p:sp>
      <p:sp>
        <p:nvSpPr>
          <p:cNvPr id="251" name="Rectangle 16"/>
          <p:cNvSpPr/>
          <p:nvPr/>
        </p:nvSpPr>
        <p:spPr>
          <a:xfrm>
            <a:off x="1447800" y="1411612"/>
            <a:ext cx="9296401" cy="4034775"/>
          </a:xfrm>
          <a:prstGeom prst="rect">
            <a:avLst/>
          </a:prstGeom>
          <a:ln w="6350" cap="sq">
            <a:solidFill>
              <a:srgbClr val="404040"/>
            </a:solidFill>
            <a:miter/>
          </a:ln>
        </p:spPr>
        <p:txBody>
          <a:bodyPr lIns="45718" tIns="45718" rIns="45718" bIns="45718"/>
          <a:lstStyle/>
          <a:p>
            <a:pPr>
              <a:defRPr>
                <a:latin typeface="+mn-lt"/>
                <a:ea typeface="+mn-ea"/>
                <a:cs typeface="+mn-cs"/>
                <a:sym typeface="Avenir Next LT Pro"/>
              </a:defRPr>
            </a:pPr>
            <a:endParaRPr/>
          </a:p>
        </p:txBody>
      </p:sp>
      <p:sp>
        <p:nvSpPr>
          <p:cNvPr id="252" name="Rectangle 18"/>
          <p:cNvSpPr/>
          <p:nvPr/>
        </p:nvSpPr>
        <p:spPr>
          <a:xfrm>
            <a:off x="5135879" y="1267729"/>
            <a:ext cx="1920241" cy="731523"/>
          </a:xfrm>
          <a:prstGeom prst="rect">
            <a:avLst/>
          </a:prstGeom>
          <a:solidFill>
            <a:schemeClr val="accent1"/>
          </a:solidFill>
          <a:ln w="12700">
            <a:miter lim="400000"/>
          </a:ln>
        </p:spPr>
        <p:txBody>
          <a:bodyPr lIns="45718" tIns="45718" rIns="45718" bIns="45718"/>
          <a:lstStyle/>
          <a:p>
            <a:pPr>
              <a:defRPr>
                <a:latin typeface="+mn-lt"/>
                <a:ea typeface="+mn-ea"/>
                <a:cs typeface="+mn-cs"/>
                <a:sym typeface="Avenir Next LT Pro"/>
              </a:defRPr>
            </a:pPr>
            <a:endParaRPr/>
          </a:p>
        </p:txBody>
      </p:sp>
      <p:grpSp>
        <p:nvGrpSpPr>
          <p:cNvPr id="256" name="Group 20"/>
          <p:cNvGrpSpPr/>
          <p:nvPr/>
        </p:nvGrpSpPr>
        <p:grpSpPr>
          <a:xfrm>
            <a:off x="5250177" y="1267727"/>
            <a:ext cx="1691646" cy="615939"/>
            <a:chOff x="0" y="-1"/>
            <a:chExt cx="1691645" cy="615938"/>
          </a:xfrm>
        </p:grpSpPr>
        <p:sp>
          <p:nvSpPr>
            <p:cNvPr id="253" name="Straight Connector 21"/>
            <p:cNvSpPr/>
            <p:nvPr/>
          </p:nvSpPr>
          <p:spPr>
            <a:xfrm flipH="1">
              <a:off x="-1" y="-2"/>
              <a:ext cx="3" cy="612652"/>
            </a:xfrm>
            <a:prstGeom prst="line">
              <a:avLst/>
            </a:prstGeom>
            <a:solidFill>
              <a:srgbClr val="262626"/>
            </a:solidFill>
            <a:ln w="6350" cap="flat">
              <a:solidFill>
                <a:srgbClr val="FFFFFF"/>
              </a:solidFill>
              <a:prstDash val="solid"/>
              <a:miter lim="800000"/>
            </a:ln>
            <a:effectLst/>
          </p:spPr>
          <p:txBody>
            <a:bodyPr wrap="square" lIns="45718" tIns="45718" rIns="45718" bIns="45718" numCol="1" anchor="t">
              <a:noAutofit/>
            </a:bodyPr>
            <a:lstStyle/>
            <a:p>
              <a:endParaRPr/>
            </a:p>
          </p:txBody>
        </p:sp>
        <p:sp>
          <p:nvSpPr>
            <p:cNvPr id="254" name="Straight Connector 22"/>
            <p:cNvSpPr/>
            <p:nvPr/>
          </p:nvSpPr>
          <p:spPr>
            <a:xfrm>
              <a:off x="1691642" y="-2"/>
              <a:ext cx="3" cy="612652"/>
            </a:xfrm>
            <a:prstGeom prst="line">
              <a:avLst/>
            </a:prstGeom>
            <a:solidFill>
              <a:srgbClr val="262626"/>
            </a:solidFill>
            <a:ln w="6350" cap="flat">
              <a:solidFill>
                <a:srgbClr val="FFFFFF"/>
              </a:solidFill>
              <a:prstDash val="solid"/>
              <a:miter lim="800000"/>
            </a:ln>
            <a:effectLst/>
          </p:spPr>
          <p:txBody>
            <a:bodyPr wrap="square" lIns="45718" tIns="45718" rIns="45718" bIns="45718" numCol="1" anchor="t">
              <a:noAutofit/>
            </a:bodyPr>
            <a:lstStyle/>
            <a:p>
              <a:endParaRPr/>
            </a:p>
          </p:txBody>
        </p:sp>
        <p:sp>
          <p:nvSpPr>
            <p:cNvPr id="255" name="Straight Connector 23"/>
            <p:cNvSpPr/>
            <p:nvPr/>
          </p:nvSpPr>
          <p:spPr>
            <a:xfrm>
              <a:off x="0" y="615935"/>
              <a:ext cx="1691644" cy="3"/>
            </a:xfrm>
            <a:prstGeom prst="line">
              <a:avLst/>
            </a:prstGeom>
            <a:solidFill>
              <a:srgbClr val="262626"/>
            </a:solidFill>
            <a:ln w="6350" cap="flat">
              <a:solidFill>
                <a:srgbClr val="FFFFFF"/>
              </a:solidFill>
              <a:prstDash val="solid"/>
              <a:miter lim="800000"/>
            </a:ln>
            <a:effectLst/>
          </p:spPr>
          <p:txBody>
            <a:bodyPr wrap="square" lIns="45718" tIns="45718" rIns="45718" bIns="45718" numCol="1" anchor="t">
              <a:noAutofit/>
            </a:bodyPr>
            <a:lstStyle/>
            <a:p>
              <a:endParaRPr/>
            </a:p>
          </p:txBody>
        </p:sp>
      </p:grpSp>
      <p:sp>
        <p:nvSpPr>
          <p:cNvPr id="257" name="Rectangle 25"/>
          <p:cNvSpPr/>
          <p:nvPr/>
        </p:nvSpPr>
        <p:spPr>
          <a:xfrm>
            <a:off x="0" y="0"/>
            <a:ext cx="12192000" cy="6858000"/>
          </a:xfrm>
          <a:prstGeom prst="rect">
            <a:avLst/>
          </a:prstGeom>
          <a:solidFill>
            <a:srgbClr val="595959"/>
          </a:solidFill>
          <a:ln w="12700">
            <a:miter lim="400000"/>
          </a:ln>
        </p:spPr>
        <p:txBody>
          <a:bodyPr lIns="45718" tIns="45718" rIns="45718" bIns="45718" anchor="ctr"/>
          <a:lstStyle/>
          <a:p>
            <a:pPr algn="ctr">
              <a:defRPr>
                <a:solidFill>
                  <a:srgbClr val="FFFFFF"/>
                </a:solidFill>
                <a:latin typeface="+mn-lt"/>
                <a:ea typeface="+mn-ea"/>
                <a:cs typeface="+mn-cs"/>
                <a:sym typeface="Avenir Next LT Pro"/>
              </a:defRPr>
            </a:pPr>
            <a:endParaRPr/>
          </a:p>
        </p:txBody>
      </p:sp>
      <p:sp>
        <p:nvSpPr>
          <p:cNvPr id="258" name="Rectangle 27"/>
          <p:cNvSpPr/>
          <p:nvPr/>
        </p:nvSpPr>
        <p:spPr>
          <a:xfrm>
            <a:off x="0" y="0"/>
            <a:ext cx="12192000" cy="6858000"/>
          </a:xfrm>
          <a:prstGeom prst="rect">
            <a:avLst/>
          </a:prstGeom>
          <a:solidFill>
            <a:srgbClr val="D9D9D9"/>
          </a:solidFill>
          <a:ln w="12700">
            <a:miter lim="400000"/>
          </a:ln>
        </p:spPr>
        <p:txBody>
          <a:bodyPr lIns="45718" tIns="45718" rIns="45718" bIns="45718" anchor="ctr"/>
          <a:lstStyle/>
          <a:p>
            <a:pPr algn="ctr">
              <a:defRPr>
                <a:solidFill>
                  <a:srgbClr val="FFFFFF"/>
                </a:solidFill>
                <a:latin typeface="+mn-lt"/>
                <a:ea typeface="+mn-ea"/>
                <a:cs typeface="+mn-cs"/>
                <a:sym typeface="Avenir Next LT Pro"/>
              </a:defRPr>
            </a:pPr>
            <a:endParaRPr/>
          </a:p>
        </p:txBody>
      </p:sp>
      <p:sp>
        <p:nvSpPr>
          <p:cNvPr id="259" name="Rectangle 29"/>
          <p:cNvSpPr/>
          <p:nvPr/>
        </p:nvSpPr>
        <p:spPr>
          <a:xfrm>
            <a:off x="7391971" y="643464"/>
            <a:ext cx="4143834" cy="5566305"/>
          </a:xfrm>
          <a:prstGeom prst="rect">
            <a:avLst/>
          </a:prstGeom>
          <a:solidFill>
            <a:srgbClr val="FFFFFF"/>
          </a:solidFill>
          <a:ln w="12700">
            <a:miter lim="400000"/>
          </a:ln>
          <a:effectLst>
            <a:outerShdw blurRad="50800" rotWithShape="0">
              <a:srgbClr val="000000">
                <a:alpha val="66000"/>
              </a:srgbClr>
            </a:outerShdw>
          </a:effectLst>
        </p:spPr>
        <p:txBody>
          <a:bodyPr lIns="45718" tIns="45718" rIns="45718" bIns="45718"/>
          <a:lstStyle/>
          <a:p>
            <a:pPr>
              <a:defRPr>
                <a:latin typeface="+mn-lt"/>
                <a:ea typeface="+mn-ea"/>
                <a:cs typeface="+mn-cs"/>
                <a:sym typeface="Avenir Next LT Pro"/>
              </a:defRPr>
            </a:pPr>
            <a:endParaRPr/>
          </a:p>
        </p:txBody>
      </p:sp>
      <p:sp>
        <p:nvSpPr>
          <p:cNvPr id="260" name="Rectangle 31"/>
          <p:cNvSpPr/>
          <p:nvPr/>
        </p:nvSpPr>
        <p:spPr>
          <a:xfrm>
            <a:off x="7557364" y="806860"/>
            <a:ext cx="3813050" cy="5239512"/>
          </a:xfrm>
          <a:prstGeom prst="rect">
            <a:avLst/>
          </a:prstGeom>
          <a:solidFill>
            <a:srgbClr val="FFFFFF"/>
          </a:solidFill>
          <a:ln w="6350" cap="sq">
            <a:solidFill>
              <a:srgbClr val="404040"/>
            </a:solidFill>
            <a:miter/>
          </a:ln>
        </p:spPr>
        <p:txBody>
          <a:bodyPr lIns="45718" tIns="45718" rIns="45718" bIns="45718"/>
          <a:lstStyle/>
          <a:p>
            <a:pPr>
              <a:defRPr>
                <a:latin typeface="+mn-lt"/>
                <a:ea typeface="+mn-ea"/>
                <a:cs typeface="+mn-cs"/>
                <a:sym typeface="Avenir Next LT Pro"/>
              </a:defRPr>
            </a:pPr>
            <a:endParaRPr/>
          </a:p>
        </p:txBody>
      </p:sp>
      <p:sp>
        <p:nvSpPr>
          <p:cNvPr id="261" name="Rectangle 33"/>
          <p:cNvSpPr/>
          <p:nvPr/>
        </p:nvSpPr>
        <p:spPr>
          <a:xfrm>
            <a:off x="8503767" y="640855"/>
            <a:ext cx="1920240" cy="731524"/>
          </a:xfrm>
          <a:prstGeom prst="rect">
            <a:avLst/>
          </a:prstGeom>
          <a:solidFill>
            <a:schemeClr val="accent1"/>
          </a:solidFill>
          <a:ln w="12700">
            <a:miter lim="400000"/>
          </a:ln>
        </p:spPr>
        <p:txBody>
          <a:bodyPr lIns="45718" tIns="45718" rIns="45718" bIns="45718"/>
          <a:lstStyle/>
          <a:p>
            <a:pPr>
              <a:defRPr>
                <a:latin typeface="+mn-lt"/>
                <a:ea typeface="+mn-ea"/>
                <a:cs typeface="+mn-cs"/>
                <a:sym typeface="Avenir Next LT Pro"/>
              </a:defRPr>
            </a:pPr>
            <a:endParaRPr/>
          </a:p>
        </p:txBody>
      </p:sp>
      <p:sp>
        <p:nvSpPr>
          <p:cNvPr id="262" name="Straight Connector 35"/>
          <p:cNvSpPr/>
          <p:nvPr/>
        </p:nvSpPr>
        <p:spPr>
          <a:xfrm>
            <a:off x="8618066" y="640855"/>
            <a:ext cx="3" cy="640083"/>
          </a:xfrm>
          <a:prstGeom prst="line">
            <a:avLst/>
          </a:prstGeom>
          <a:solidFill>
            <a:srgbClr val="262626"/>
          </a:solidFill>
          <a:ln w="6350">
            <a:solidFill>
              <a:srgbClr val="FFFFFF"/>
            </a:solidFill>
            <a:miter/>
          </a:ln>
        </p:spPr>
        <p:txBody>
          <a:bodyPr lIns="45718" tIns="45718" rIns="45718" bIns="45718"/>
          <a:lstStyle/>
          <a:p>
            <a:endParaRPr/>
          </a:p>
        </p:txBody>
      </p:sp>
      <p:sp>
        <p:nvSpPr>
          <p:cNvPr id="263" name="Straight Connector 37"/>
          <p:cNvSpPr/>
          <p:nvPr/>
        </p:nvSpPr>
        <p:spPr>
          <a:xfrm>
            <a:off x="10309707" y="640855"/>
            <a:ext cx="3" cy="640083"/>
          </a:xfrm>
          <a:prstGeom prst="line">
            <a:avLst/>
          </a:prstGeom>
          <a:solidFill>
            <a:srgbClr val="262626"/>
          </a:solidFill>
          <a:ln w="6350">
            <a:solidFill>
              <a:srgbClr val="FFFFFF"/>
            </a:solidFill>
            <a:miter/>
          </a:ln>
        </p:spPr>
        <p:txBody>
          <a:bodyPr lIns="45718" tIns="45718" rIns="45718" bIns="45718"/>
          <a:lstStyle/>
          <a:p>
            <a:endParaRPr/>
          </a:p>
        </p:txBody>
      </p:sp>
      <p:sp>
        <p:nvSpPr>
          <p:cNvPr id="264" name="Straight Connector 39"/>
          <p:cNvSpPr/>
          <p:nvPr/>
        </p:nvSpPr>
        <p:spPr>
          <a:xfrm>
            <a:off x="8618067" y="1286149"/>
            <a:ext cx="1691641" cy="3"/>
          </a:xfrm>
          <a:prstGeom prst="line">
            <a:avLst/>
          </a:prstGeom>
          <a:solidFill>
            <a:srgbClr val="262626"/>
          </a:solidFill>
          <a:ln w="6350">
            <a:solidFill>
              <a:srgbClr val="FFFFFF"/>
            </a:solidFill>
            <a:miter/>
          </a:ln>
        </p:spPr>
        <p:txBody>
          <a:bodyPr lIns="45718" tIns="45718" rIns="45718" bIns="45718"/>
          <a:lstStyle/>
          <a:p>
            <a:endParaRPr/>
          </a:p>
        </p:txBody>
      </p:sp>
      <p:sp>
        <p:nvSpPr>
          <p:cNvPr id="265" name="Text Placeholder 6"/>
          <p:cNvSpPr txBox="1">
            <a:spLocks noGrp="1"/>
          </p:cNvSpPr>
          <p:nvPr>
            <p:ph type="body" sz="quarter" idx="1"/>
          </p:nvPr>
        </p:nvSpPr>
        <p:spPr>
          <a:xfrm>
            <a:off x="7910335" y="1741802"/>
            <a:ext cx="3161964" cy="3606805"/>
          </a:xfrm>
          <a:prstGeom prst="rect">
            <a:avLst/>
          </a:prstGeom>
        </p:spPr>
        <p:txBody>
          <a:bodyPr/>
          <a:lstStyle>
            <a:lvl1pPr marL="0" indent="0" algn="ctr">
              <a:spcBef>
                <a:spcPts val="800"/>
              </a:spcBef>
              <a:buSzTx/>
              <a:buNone/>
              <a:defRPr sz="7200"/>
            </a:lvl1pPr>
          </a:lstStyle>
          <a:p>
            <a:r>
              <a:t>Thank you!</a:t>
            </a:r>
          </a:p>
        </p:txBody>
      </p:sp>
    </p:spTree>
    <p:extLst>
      <p:ext uri="{BB962C8B-B14F-4D97-AF65-F5344CB8AC3E}">
        <p14:creationId xmlns:p14="http://schemas.microsoft.com/office/powerpoint/2010/main" val="4204886381"/>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Title 1"/>
          <p:cNvSpPr txBox="1">
            <a:spLocks noGrp="1"/>
          </p:cNvSpPr>
          <p:nvPr>
            <p:ph type="ctrTitle"/>
          </p:nvPr>
        </p:nvSpPr>
        <p:spPr>
          <a:xfrm>
            <a:off x="1629103" y="2244830"/>
            <a:ext cx="8933796" cy="2437235"/>
          </a:xfrm>
          <a:prstGeom prst="rect">
            <a:avLst/>
          </a:prstGeom>
        </p:spPr>
        <p:txBody>
          <a:bodyPr/>
          <a:lstStyle/>
          <a:p>
            <a:r>
              <a:rPr dirty="0"/>
              <a:t>HISTORY</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 name="Title 1"/>
          <p:cNvSpPr txBox="1">
            <a:spLocks noGrp="1"/>
          </p:cNvSpPr>
          <p:nvPr>
            <p:ph type="title"/>
          </p:nvPr>
        </p:nvSpPr>
        <p:spPr>
          <a:xfrm>
            <a:off x="1066800" y="642592"/>
            <a:ext cx="10058400" cy="1202637"/>
          </a:xfrm>
          <a:prstGeom prst="rect">
            <a:avLst/>
          </a:prstGeom>
        </p:spPr>
        <p:txBody>
          <a:bodyPr/>
          <a:lstStyle/>
          <a:p>
            <a:r>
              <a:rPr dirty="0"/>
              <a:t>History</a:t>
            </a:r>
          </a:p>
        </p:txBody>
      </p:sp>
      <p:sp>
        <p:nvSpPr>
          <p:cNvPr id="186" name="Content Placeholder 2"/>
          <p:cNvSpPr txBox="1">
            <a:spLocks noGrp="1"/>
          </p:cNvSpPr>
          <p:nvPr>
            <p:ph type="body" idx="1"/>
          </p:nvPr>
        </p:nvSpPr>
        <p:spPr>
          <a:xfrm>
            <a:off x="1066797" y="2128517"/>
            <a:ext cx="10495492" cy="3749043"/>
          </a:xfrm>
          <a:prstGeom prst="rect">
            <a:avLst/>
          </a:prstGeom>
        </p:spPr>
        <p:txBody>
          <a:bodyPr/>
          <a:lstStyle/>
          <a:p>
            <a:pPr marL="0">
              <a:lnSpc>
                <a:spcPct val="90000"/>
              </a:lnSpc>
              <a:spcBef>
                <a:spcPts val="800"/>
              </a:spcBef>
              <a:defRPr sz="2700"/>
            </a:pPr>
            <a:r>
              <a:rPr dirty="0"/>
              <a:t>In the late 1980s, the Academic Senate developed a process for determining the initial minimum qualifications for faculty to teach at a California community college. </a:t>
            </a:r>
            <a:br>
              <a:rPr lang="en-US" dirty="0"/>
            </a:br>
            <a:endParaRPr dirty="0"/>
          </a:p>
          <a:p>
            <a:pPr marL="0">
              <a:lnSpc>
                <a:spcPct val="90000"/>
              </a:lnSpc>
              <a:spcBef>
                <a:spcPts val="800"/>
              </a:spcBef>
              <a:defRPr sz="2700"/>
            </a:pPr>
            <a:r>
              <a:rPr dirty="0"/>
              <a:t>The California Community Colleges System replaced its former credentialing system with a system of Minimum Qualifications in 1990. </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 name="Title 1"/>
          <p:cNvSpPr txBox="1">
            <a:spLocks noGrp="1"/>
          </p:cNvSpPr>
          <p:nvPr>
            <p:ph type="title"/>
          </p:nvPr>
        </p:nvSpPr>
        <p:spPr>
          <a:xfrm>
            <a:off x="1066800" y="642592"/>
            <a:ext cx="10058400" cy="1202637"/>
          </a:xfrm>
          <a:prstGeom prst="rect">
            <a:avLst/>
          </a:prstGeom>
        </p:spPr>
        <p:txBody>
          <a:bodyPr/>
          <a:lstStyle/>
          <a:p>
            <a:r>
              <a:t>History</a:t>
            </a:r>
          </a:p>
        </p:txBody>
      </p:sp>
      <p:sp>
        <p:nvSpPr>
          <p:cNvPr id="186" name="Content Placeholder 2"/>
          <p:cNvSpPr txBox="1">
            <a:spLocks noGrp="1"/>
          </p:cNvSpPr>
          <p:nvPr>
            <p:ph type="body" idx="1"/>
          </p:nvPr>
        </p:nvSpPr>
        <p:spPr>
          <a:xfrm>
            <a:off x="1038661" y="2128517"/>
            <a:ext cx="5938914" cy="2545537"/>
          </a:xfrm>
          <a:prstGeom prst="rect">
            <a:avLst/>
          </a:prstGeom>
        </p:spPr>
        <p:txBody>
          <a:bodyPr>
            <a:normAutofit/>
          </a:bodyPr>
          <a:lstStyle/>
          <a:p>
            <a:pPr marL="0">
              <a:lnSpc>
                <a:spcPct val="90000"/>
              </a:lnSpc>
              <a:spcBef>
                <a:spcPts val="800"/>
              </a:spcBef>
              <a:defRPr sz="2700"/>
            </a:pPr>
            <a:r>
              <a:rPr dirty="0"/>
              <a:t>The document listing the minimum qualifications (Minimum Qualifications for Faculty and Administrators in California Community Colleges) is commonly called the </a:t>
            </a:r>
            <a:r>
              <a:rPr lang="en-US" dirty="0"/>
              <a:t>"</a:t>
            </a:r>
            <a:r>
              <a:rPr b="1" dirty="0"/>
              <a:t>Disciplines List</a:t>
            </a:r>
            <a:r>
              <a:rPr lang="en-US" b="1" dirty="0"/>
              <a:t>.</a:t>
            </a:r>
            <a:r>
              <a:rPr lang="en-US" dirty="0"/>
              <a:t>"</a:t>
            </a:r>
            <a:endParaRPr dirty="0"/>
          </a:p>
        </p:txBody>
      </p:sp>
      <p:pic>
        <p:nvPicPr>
          <p:cNvPr id="7" name="Picture 6" descr="A picture containing text, indoor, person, screenshot&#10;&#10;Description automatically generated">
            <a:extLst>
              <a:ext uri="{FF2B5EF4-FFF2-40B4-BE49-F238E27FC236}">
                <a16:creationId xmlns:a16="http://schemas.microsoft.com/office/drawing/2014/main" id="{2F9DADD8-0E52-4255-944B-29A77974F9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99699" y="594242"/>
            <a:ext cx="4889028" cy="5806557"/>
          </a:xfrm>
          <a:prstGeom prst="rect">
            <a:avLst/>
          </a:prstGeom>
        </p:spPr>
      </p:pic>
    </p:spTree>
    <p:extLst>
      <p:ext uri="{BB962C8B-B14F-4D97-AF65-F5344CB8AC3E}">
        <p14:creationId xmlns:p14="http://schemas.microsoft.com/office/powerpoint/2010/main" val="3210439738"/>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 name="Title 1"/>
          <p:cNvSpPr txBox="1">
            <a:spLocks noGrp="1"/>
          </p:cNvSpPr>
          <p:nvPr>
            <p:ph type="ctrTitle"/>
          </p:nvPr>
        </p:nvSpPr>
        <p:spPr>
          <a:xfrm>
            <a:off x="1629103" y="2244830"/>
            <a:ext cx="8933796" cy="2437235"/>
          </a:xfrm>
          <a:prstGeom prst="rect">
            <a:avLst/>
          </a:prstGeom>
        </p:spPr>
        <p:txBody>
          <a:bodyPr/>
          <a:lstStyle/>
          <a:p>
            <a:r>
              <a:t>TITLE 5</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 name="Title 1"/>
          <p:cNvSpPr txBox="1">
            <a:spLocks noGrp="1"/>
          </p:cNvSpPr>
          <p:nvPr>
            <p:ph type="title"/>
          </p:nvPr>
        </p:nvSpPr>
        <p:spPr>
          <a:xfrm>
            <a:off x="1066800" y="642592"/>
            <a:ext cx="10058400" cy="1371604"/>
          </a:xfrm>
          <a:prstGeom prst="rect">
            <a:avLst/>
          </a:prstGeom>
        </p:spPr>
        <p:txBody>
          <a:bodyPr/>
          <a:lstStyle/>
          <a:p>
            <a:r>
              <a:t>Title 5</a:t>
            </a:r>
          </a:p>
        </p:txBody>
      </p:sp>
      <p:sp>
        <p:nvSpPr>
          <p:cNvPr id="191" name="Content Placeholder 2"/>
          <p:cNvSpPr txBox="1">
            <a:spLocks noGrp="1"/>
          </p:cNvSpPr>
          <p:nvPr>
            <p:ph type="body" idx="1"/>
          </p:nvPr>
        </p:nvSpPr>
        <p:spPr>
          <a:xfrm>
            <a:off x="1066797" y="2103117"/>
            <a:ext cx="10674906" cy="3749043"/>
          </a:xfrm>
          <a:prstGeom prst="rect">
            <a:avLst/>
          </a:prstGeom>
        </p:spPr>
        <p:txBody>
          <a:bodyPr/>
          <a:lstStyle/>
          <a:p>
            <a:pPr marL="173735" indent="-173735" defTabSz="868680">
              <a:lnSpc>
                <a:spcPct val="99000"/>
              </a:lnSpc>
              <a:spcBef>
                <a:spcPts val="800"/>
              </a:spcBef>
              <a:defRPr sz="2500"/>
            </a:pPr>
            <a:r>
              <a:t>Separate from the Disciplines List, Title 5 regulations specify minimum qualifications for certain other faculty members, including health service professionals, non-credit instructors, apprenticeship instructors, DSPS personnel, EOPS personnel, learning assistance and tutoring coordinators, and work experience coordinators. </a:t>
            </a:r>
          </a:p>
          <a:p>
            <a:pPr marL="173735" indent="-173735" defTabSz="868680">
              <a:lnSpc>
                <a:spcPct val="99000"/>
              </a:lnSpc>
              <a:spcBef>
                <a:spcPts val="800"/>
              </a:spcBef>
              <a:defRPr sz="2500"/>
            </a:pPr>
            <a:r>
              <a:t>Prior to 1989, the California Community College Board of Governors delegated the Disciplines List Revision process to the Academic Senate and adopted the following Education Code language.</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 name="HIRING PRACTICE &amp; RETENTION"/>
          <p:cNvSpPr txBox="1">
            <a:spLocks noGrp="1"/>
          </p:cNvSpPr>
          <p:nvPr>
            <p:ph type="ctrTitle"/>
          </p:nvPr>
        </p:nvSpPr>
        <p:spPr>
          <a:xfrm>
            <a:off x="1629103" y="2244830"/>
            <a:ext cx="8933796" cy="2437235"/>
          </a:xfrm>
          <a:prstGeom prst="rect">
            <a:avLst/>
          </a:prstGeom>
        </p:spPr>
        <p:txBody>
          <a:bodyPr/>
          <a:lstStyle/>
          <a:p>
            <a:r>
              <a:t>Education Code §87357</a:t>
            </a:r>
          </a:p>
        </p:txBody>
      </p:sp>
    </p:spTree>
  </p:cSld>
  <p:clrMapOvr>
    <a:masterClrMapping/>
  </p:clrMapOvr>
  <p:transition spd="med"/>
</p:sld>
</file>

<file path=ppt/theme/theme1.xml><?xml version="1.0" encoding="utf-8"?>
<a:theme xmlns:a="http://schemas.openxmlformats.org/drawingml/2006/main" name="SavonVTI">
  <a:themeElements>
    <a:clrScheme name="SavonVTI">
      <a:dk1>
        <a:srgbClr val="000000"/>
      </a:dk1>
      <a:lt1>
        <a:srgbClr val="FFFFFF"/>
      </a:lt1>
      <a:dk2>
        <a:srgbClr val="A7A7A7"/>
      </a:dk2>
      <a:lt2>
        <a:srgbClr val="535353"/>
      </a:lt2>
      <a:accent1>
        <a:srgbClr val="EE462D"/>
      </a:accent1>
      <a:accent2>
        <a:srgbClr val="595A85"/>
      </a:accent2>
      <a:accent3>
        <a:srgbClr val="8D6F5B"/>
      </a:accent3>
      <a:accent4>
        <a:srgbClr val="FABD2F"/>
      </a:accent4>
      <a:accent5>
        <a:srgbClr val="AF8073"/>
      </a:accent5>
      <a:accent6>
        <a:srgbClr val="787880"/>
      </a:accent6>
      <a:hlink>
        <a:srgbClr val="0000FF"/>
      </a:hlink>
      <a:folHlink>
        <a:srgbClr val="FF00FF"/>
      </a:folHlink>
    </a:clrScheme>
    <a:fontScheme name="SavonVTI">
      <a:majorFont>
        <a:latin typeface="Helvetica"/>
        <a:ea typeface="Helvetica"/>
        <a:cs typeface="Helvetica"/>
      </a:majorFont>
      <a:minorFont>
        <a:latin typeface="Avenir Next LT Pro"/>
        <a:ea typeface="Avenir Next LT Pro"/>
        <a:cs typeface="Avenir Next LT Pro"/>
      </a:minorFont>
    </a:fontScheme>
    <a:fmtScheme name="SavonVTI">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12700" dir="5400000" rotWithShape="0">
              <a:srgbClr val="000000">
                <a:alpha val="63000"/>
              </a:srgbClr>
            </a:outerShdw>
          </a:effectLst>
        </a:effectStyle>
        <a:effectStyle>
          <a:effectLst>
            <a:outerShdw blurRad="38100" dist="12700" dir="5400000" rotWithShape="0">
              <a:srgbClr val="000000">
                <a:alpha val="63000"/>
              </a:srgbClr>
            </a:outerShdw>
          </a:effectLst>
        </a:effectStyle>
        <a:effectStyle>
          <a:effectLst>
            <a:outerShdw blurRad="38100" dist="12700" dir="5400000"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12700" dir="5400000" rotWithShape="0">
            <a:srgbClr val="000000">
              <a:alpha val="63000"/>
            </a:srgbClr>
          </a:outerShdw>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12700" dir="5400000" rotWithShape="0">
            <a:srgbClr val="000000">
              <a:alpha val="63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SavonVTI">
  <a:themeElements>
    <a:clrScheme name="SavonVTI">
      <a:dk1>
        <a:srgbClr val="000000"/>
      </a:dk1>
      <a:lt1>
        <a:srgbClr val="FFFFFF"/>
      </a:lt1>
      <a:dk2>
        <a:srgbClr val="A7A7A7"/>
      </a:dk2>
      <a:lt2>
        <a:srgbClr val="535353"/>
      </a:lt2>
      <a:accent1>
        <a:srgbClr val="EE462D"/>
      </a:accent1>
      <a:accent2>
        <a:srgbClr val="595A85"/>
      </a:accent2>
      <a:accent3>
        <a:srgbClr val="8D6F5B"/>
      </a:accent3>
      <a:accent4>
        <a:srgbClr val="FABD2F"/>
      </a:accent4>
      <a:accent5>
        <a:srgbClr val="AF8073"/>
      </a:accent5>
      <a:accent6>
        <a:srgbClr val="787880"/>
      </a:accent6>
      <a:hlink>
        <a:srgbClr val="0000FF"/>
      </a:hlink>
      <a:folHlink>
        <a:srgbClr val="FF00FF"/>
      </a:folHlink>
    </a:clrScheme>
    <a:fontScheme name="SavonVTI">
      <a:majorFont>
        <a:latin typeface="Helvetica"/>
        <a:ea typeface="Helvetica"/>
        <a:cs typeface="Helvetica"/>
      </a:majorFont>
      <a:minorFont>
        <a:latin typeface="Avenir Next LT Pro"/>
        <a:ea typeface="Avenir Next LT Pro"/>
        <a:cs typeface="Avenir Next LT Pro"/>
      </a:minorFont>
    </a:fontScheme>
    <a:fmtScheme name="SavonVTI">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12700" dir="5400000" rotWithShape="0">
              <a:srgbClr val="000000">
                <a:alpha val="63000"/>
              </a:srgbClr>
            </a:outerShdw>
          </a:effectLst>
        </a:effectStyle>
        <a:effectStyle>
          <a:effectLst>
            <a:outerShdw blurRad="38100" dist="12700" dir="5400000" rotWithShape="0">
              <a:srgbClr val="000000">
                <a:alpha val="63000"/>
              </a:srgbClr>
            </a:outerShdw>
          </a:effectLst>
        </a:effectStyle>
        <a:effectStyle>
          <a:effectLst>
            <a:outerShdw blurRad="38100" dist="12700" dir="5400000"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12700" dir="5400000" rotWithShape="0">
            <a:srgbClr val="000000">
              <a:alpha val="63000"/>
            </a:srgbClr>
          </a:outerShdw>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12700" dir="5400000" rotWithShape="0">
            <a:srgbClr val="000000">
              <a:alpha val="63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403</TotalTime>
  <Words>1436</Words>
  <Application>Microsoft Office PowerPoint</Application>
  <PresentationFormat>Widescreen</PresentationFormat>
  <Paragraphs>116</Paragraphs>
  <Slides>31</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31</vt:i4>
      </vt:variant>
    </vt:vector>
  </HeadingPairs>
  <TitlesOfParts>
    <vt:vector size="42" baseType="lpstr">
      <vt:lpstr>Lucida Grande</vt:lpstr>
      <vt:lpstr>Times Roman</vt:lpstr>
      <vt:lpstr>Arial</vt:lpstr>
      <vt:lpstr>Avenir Next LT Pro</vt:lpstr>
      <vt:lpstr>Avenir Next LT Pro Light</vt:lpstr>
      <vt:lpstr>Calibri</vt:lpstr>
      <vt:lpstr>Calibri Light</vt:lpstr>
      <vt:lpstr>Garamond</vt:lpstr>
      <vt:lpstr>Helvetica</vt:lpstr>
      <vt:lpstr>Wingdings</vt:lpstr>
      <vt:lpstr>SavonVTI</vt:lpstr>
      <vt:lpstr>FAQS on the Disciplines List and Minimum Qualifications</vt:lpstr>
      <vt:lpstr>PowerPoint Presentation</vt:lpstr>
      <vt:lpstr>FAQs for today</vt:lpstr>
      <vt:lpstr>HISTORY</vt:lpstr>
      <vt:lpstr>History</vt:lpstr>
      <vt:lpstr>History</vt:lpstr>
      <vt:lpstr>TITLE 5</vt:lpstr>
      <vt:lpstr>Title 5</vt:lpstr>
      <vt:lpstr>Education Code §87357</vt:lpstr>
      <vt:lpstr>Ed Code §87357</vt:lpstr>
      <vt:lpstr>HANDBOOK</vt:lpstr>
      <vt:lpstr>HANDBOOK</vt:lpstr>
      <vt:lpstr>EQUIVALENCY</vt:lpstr>
      <vt:lpstr>Equivalency Process</vt:lpstr>
      <vt:lpstr>CTE MQ Toolkit</vt:lpstr>
      <vt:lpstr>DISCIPLINE LIST REVISION PROCEss</vt:lpstr>
      <vt:lpstr>Discipline List Revision Process</vt:lpstr>
      <vt:lpstr>Proposing Revisions to Disciplines List </vt:lpstr>
      <vt:lpstr>TIMELINES</vt:lpstr>
      <vt:lpstr>Timelines</vt:lpstr>
      <vt:lpstr>Discipline Hearings</vt:lpstr>
      <vt:lpstr>PROPOSALS</vt:lpstr>
      <vt:lpstr>Proposals</vt:lpstr>
      <vt:lpstr>Proposals</vt:lpstr>
      <vt:lpstr>Appeal Process</vt:lpstr>
      <vt:lpstr>WeBINAR SESSIONS</vt:lpstr>
      <vt:lpstr>Webinar Session</vt:lpstr>
      <vt:lpstr>Resources</vt:lpstr>
      <vt:lpstr>Resources</vt:lpstr>
      <vt:lpstr>Q&amp;A</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FAQS on the Disciplines List and Minimum Qualifications</dc:title>
  <dc:creator>Julie Oliver</dc:creator>
  <cp:lastModifiedBy>Kyoko Hatano</cp:lastModifiedBy>
  <cp:revision>26</cp:revision>
  <dcterms:modified xsi:type="dcterms:W3CDTF">2021-04-13T21:58:14Z</dcterms:modified>
</cp:coreProperties>
</file>