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2"/>
  </p:notesMasterIdLst>
  <p:sldIdLst>
    <p:sldId id="256" r:id="rId2"/>
    <p:sldId id="309" r:id="rId3"/>
    <p:sldId id="308" r:id="rId4"/>
    <p:sldId id="299" r:id="rId5"/>
    <p:sldId id="333" r:id="rId6"/>
    <p:sldId id="345" r:id="rId7"/>
    <p:sldId id="312" r:id="rId8"/>
    <p:sldId id="339" r:id="rId9"/>
    <p:sldId id="336" r:id="rId10"/>
    <p:sldId id="337" r:id="rId11"/>
    <p:sldId id="340" r:id="rId12"/>
    <p:sldId id="326" r:id="rId13"/>
    <p:sldId id="355" r:id="rId14"/>
    <p:sldId id="356" r:id="rId15"/>
    <p:sldId id="357" r:id="rId16"/>
    <p:sldId id="314" r:id="rId17"/>
    <p:sldId id="344" r:id="rId18"/>
    <p:sldId id="316" r:id="rId19"/>
    <p:sldId id="318" r:id="rId20"/>
    <p:sldId id="361" r:id="rId21"/>
    <p:sldId id="319" r:id="rId22"/>
    <p:sldId id="332" r:id="rId23"/>
    <p:sldId id="358" r:id="rId24"/>
    <p:sldId id="305" r:id="rId25"/>
    <p:sldId id="279" r:id="rId26"/>
    <p:sldId id="359" r:id="rId27"/>
    <p:sldId id="302" r:id="rId28"/>
    <p:sldId id="331" r:id="rId29"/>
    <p:sldId id="362" r:id="rId30"/>
    <p:sldId id="330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217FF6-5553-D847-94F9-6F74A92A2A4A}">
          <p14:sldIdLst>
            <p14:sldId id="256"/>
            <p14:sldId id="309"/>
            <p14:sldId id="308"/>
            <p14:sldId id="299"/>
            <p14:sldId id="333"/>
            <p14:sldId id="345"/>
            <p14:sldId id="312"/>
            <p14:sldId id="339"/>
            <p14:sldId id="336"/>
            <p14:sldId id="337"/>
            <p14:sldId id="340"/>
            <p14:sldId id="326"/>
            <p14:sldId id="355"/>
            <p14:sldId id="356"/>
            <p14:sldId id="357"/>
            <p14:sldId id="314"/>
            <p14:sldId id="344"/>
            <p14:sldId id="316"/>
            <p14:sldId id="318"/>
            <p14:sldId id="361"/>
            <p14:sldId id="319"/>
            <p14:sldId id="332"/>
            <p14:sldId id="358"/>
            <p14:sldId id="305"/>
            <p14:sldId id="279"/>
            <p14:sldId id="359"/>
            <p14:sldId id="302"/>
            <p14:sldId id="331"/>
            <p14:sldId id="362"/>
            <p14:sldId id="3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52" y="-4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AE5BB-4741-D146-9B3D-C7852C4DE7B5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C463F6-D256-094D-9700-68792DB87E04}">
      <dgm:prSet phldrT="[Text]" custT="1"/>
      <dgm:spPr/>
      <dgm:t>
        <a:bodyPr/>
        <a:lstStyle/>
        <a:p>
          <a:r>
            <a:rPr lang="en-US" sz="1800" dirty="0" smtClean="0"/>
            <a:t>Success!</a:t>
          </a:r>
          <a:endParaRPr lang="en-US" sz="1800" dirty="0"/>
        </a:p>
      </dgm:t>
    </dgm:pt>
    <dgm:pt modelId="{2E9C917F-EC2A-0644-977F-5294EBA62ECD}" type="parTrans" cxnId="{26852991-5FE3-E149-BBD8-2F5B1D96F9AB}">
      <dgm:prSet/>
      <dgm:spPr/>
      <dgm:t>
        <a:bodyPr/>
        <a:lstStyle/>
        <a:p>
          <a:endParaRPr lang="en-US"/>
        </a:p>
      </dgm:t>
    </dgm:pt>
    <dgm:pt modelId="{2B057566-FB50-FB4F-958F-DD0AC29D30CA}" type="sibTrans" cxnId="{26852991-5FE3-E149-BBD8-2F5B1D96F9AB}">
      <dgm:prSet/>
      <dgm:spPr/>
      <dgm:t>
        <a:bodyPr/>
        <a:lstStyle/>
        <a:p>
          <a:endParaRPr lang="en-US"/>
        </a:p>
      </dgm:t>
    </dgm:pt>
    <dgm:pt modelId="{6C148DE0-BE05-4D4A-8409-57AF729EE5D8}">
      <dgm:prSet phldrT="[Text]"/>
      <dgm:spPr/>
      <dgm:t>
        <a:bodyPr/>
        <a:lstStyle/>
        <a:p>
          <a:r>
            <a:rPr lang="en-US" dirty="0"/>
            <a:t>CAI</a:t>
          </a:r>
        </a:p>
      </dgm:t>
    </dgm:pt>
    <dgm:pt modelId="{FF95037E-FBEC-5749-A2D9-87B461BA2A64}" type="parTrans" cxnId="{6C43EADB-9B70-5F40-9033-F98EFFF0616F}">
      <dgm:prSet/>
      <dgm:spPr/>
      <dgm:t>
        <a:bodyPr/>
        <a:lstStyle/>
        <a:p>
          <a:endParaRPr lang="en-US"/>
        </a:p>
      </dgm:t>
    </dgm:pt>
    <dgm:pt modelId="{A0D49FE5-9143-E74D-B35F-E203B47867BB}" type="sibTrans" cxnId="{6C43EADB-9B70-5F40-9033-F98EFFF0616F}">
      <dgm:prSet/>
      <dgm:spPr/>
      <dgm:t>
        <a:bodyPr/>
        <a:lstStyle/>
        <a:p>
          <a:endParaRPr lang="en-US"/>
        </a:p>
      </dgm:t>
    </dgm:pt>
    <dgm:pt modelId="{BA5F7904-0310-F84D-A69C-84518EA27E25}">
      <dgm:prSet phldrT="[Text]"/>
      <dgm:spPr/>
      <dgm:t>
        <a:bodyPr/>
        <a:lstStyle/>
        <a:p>
          <a:r>
            <a:rPr lang="en-US" dirty="0"/>
            <a:t>OEI</a:t>
          </a:r>
        </a:p>
      </dgm:t>
    </dgm:pt>
    <dgm:pt modelId="{E152DC73-E58C-5F4E-923F-E0F3084A69C7}" type="parTrans" cxnId="{D354A164-C85E-A141-8389-400752C9A550}">
      <dgm:prSet/>
      <dgm:spPr/>
      <dgm:t>
        <a:bodyPr/>
        <a:lstStyle/>
        <a:p>
          <a:endParaRPr lang="en-US"/>
        </a:p>
      </dgm:t>
    </dgm:pt>
    <dgm:pt modelId="{564652DB-440B-CA47-BF51-F479C29B0952}" type="sibTrans" cxnId="{D354A164-C85E-A141-8389-400752C9A550}">
      <dgm:prSet/>
      <dgm:spPr/>
      <dgm:t>
        <a:bodyPr/>
        <a:lstStyle/>
        <a:p>
          <a:endParaRPr lang="en-US"/>
        </a:p>
      </dgm:t>
    </dgm:pt>
    <dgm:pt modelId="{91ACFBB7-AD16-7B47-BD88-1AEDB6346847}">
      <dgm:prSet phldrT="[Text]"/>
      <dgm:spPr/>
      <dgm:t>
        <a:bodyPr/>
        <a:lstStyle/>
        <a:p>
          <a:r>
            <a:rPr lang="en-US" dirty="0"/>
            <a:t>EPI</a:t>
          </a:r>
        </a:p>
      </dgm:t>
    </dgm:pt>
    <dgm:pt modelId="{F1393715-973C-BF4F-946B-991DFE722950}" type="parTrans" cxnId="{D71128CD-1703-AB40-9175-9ADDD46D0C4A}">
      <dgm:prSet/>
      <dgm:spPr/>
      <dgm:t>
        <a:bodyPr/>
        <a:lstStyle/>
        <a:p>
          <a:endParaRPr lang="en-US"/>
        </a:p>
      </dgm:t>
    </dgm:pt>
    <dgm:pt modelId="{5488D25F-18D4-A048-87C8-F2B1BEE726EE}" type="sibTrans" cxnId="{D71128CD-1703-AB40-9175-9ADDD46D0C4A}">
      <dgm:prSet/>
      <dgm:spPr/>
      <dgm:t>
        <a:bodyPr/>
        <a:lstStyle/>
        <a:p>
          <a:endParaRPr lang="en-US"/>
        </a:p>
      </dgm:t>
    </dgm:pt>
    <dgm:pt modelId="{4E5BEDB7-67A8-5D4C-A218-49E5C45FBC49}" type="pres">
      <dgm:prSet presAssocID="{2F8AE5BB-4741-D146-9B3D-C7852C4DE7B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23879B-2FEB-BC44-8086-A7579DDE2D35}" type="pres">
      <dgm:prSet presAssocID="{A3C463F6-D256-094D-9700-68792DB87E04}" presName="centerShape" presStyleLbl="node0" presStyleIdx="0" presStyleCnt="1"/>
      <dgm:spPr/>
      <dgm:t>
        <a:bodyPr/>
        <a:lstStyle/>
        <a:p>
          <a:endParaRPr lang="en-US"/>
        </a:p>
      </dgm:t>
    </dgm:pt>
    <dgm:pt modelId="{84716C19-AD13-8049-B0C6-7E9AAF6C6FC6}" type="pres">
      <dgm:prSet presAssocID="{FF95037E-FBEC-5749-A2D9-87B461BA2A64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9A9249B5-DD7D-8E44-A247-4F4C1CEFD54C}" type="pres">
      <dgm:prSet presAssocID="{6C148DE0-BE05-4D4A-8409-57AF729EE5D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800B1-6417-6F44-97C3-69BCCBF81943}" type="pres">
      <dgm:prSet presAssocID="{E152DC73-E58C-5F4E-923F-E0F3084A69C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1277C75-7955-4044-8489-FE5E4BAAA3ED}" type="pres">
      <dgm:prSet presAssocID="{BA5F7904-0310-F84D-A69C-84518EA27E2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F48A7-7BB8-7141-9980-ABAD716BE592}" type="pres">
      <dgm:prSet presAssocID="{F1393715-973C-BF4F-946B-991DFE722950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EECAF741-E741-6D4F-BE7F-AE835A1B98ED}" type="pres">
      <dgm:prSet presAssocID="{91ACFBB7-AD16-7B47-BD88-1AEDB63468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AA8D2E-8F1A-4F46-8DB5-A8CD6869B32F}" type="presOf" srcId="{BA5F7904-0310-F84D-A69C-84518EA27E25}" destId="{31277C75-7955-4044-8489-FE5E4BAAA3ED}" srcOrd="0" destOrd="0" presId="urn:microsoft.com/office/officeart/2005/8/layout/radial4"/>
    <dgm:cxn modelId="{D71128CD-1703-AB40-9175-9ADDD46D0C4A}" srcId="{A3C463F6-D256-094D-9700-68792DB87E04}" destId="{91ACFBB7-AD16-7B47-BD88-1AEDB6346847}" srcOrd="2" destOrd="0" parTransId="{F1393715-973C-BF4F-946B-991DFE722950}" sibTransId="{5488D25F-18D4-A048-87C8-F2B1BEE726EE}"/>
    <dgm:cxn modelId="{7B8D7044-3E96-B74E-BC37-EAD37487ED10}" type="presOf" srcId="{A3C463F6-D256-094D-9700-68792DB87E04}" destId="{0623879B-2FEB-BC44-8086-A7579DDE2D35}" srcOrd="0" destOrd="0" presId="urn:microsoft.com/office/officeart/2005/8/layout/radial4"/>
    <dgm:cxn modelId="{6C43EADB-9B70-5F40-9033-F98EFFF0616F}" srcId="{A3C463F6-D256-094D-9700-68792DB87E04}" destId="{6C148DE0-BE05-4D4A-8409-57AF729EE5D8}" srcOrd="0" destOrd="0" parTransId="{FF95037E-FBEC-5749-A2D9-87B461BA2A64}" sibTransId="{A0D49FE5-9143-E74D-B35F-E203B47867BB}"/>
    <dgm:cxn modelId="{D354A164-C85E-A141-8389-400752C9A550}" srcId="{A3C463F6-D256-094D-9700-68792DB87E04}" destId="{BA5F7904-0310-F84D-A69C-84518EA27E25}" srcOrd="1" destOrd="0" parTransId="{E152DC73-E58C-5F4E-923F-E0F3084A69C7}" sibTransId="{564652DB-440B-CA47-BF51-F479C29B0952}"/>
    <dgm:cxn modelId="{F567983C-428E-7F44-A625-DA9FBFA23F6B}" type="presOf" srcId="{2F8AE5BB-4741-D146-9B3D-C7852C4DE7B5}" destId="{4E5BEDB7-67A8-5D4C-A218-49E5C45FBC49}" srcOrd="0" destOrd="0" presId="urn:microsoft.com/office/officeart/2005/8/layout/radial4"/>
    <dgm:cxn modelId="{5CC5117C-6BA2-F04E-A67A-902C5BE9D578}" type="presOf" srcId="{F1393715-973C-BF4F-946B-991DFE722950}" destId="{420F48A7-7BB8-7141-9980-ABAD716BE592}" srcOrd="0" destOrd="0" presId="urn:microsoft.com/office/officeart/2005/8/layout/radial4"/>
    <dgm:cxn modelId="{27238B86-A3D9-6442-B8F3-E78A949549C4}" type="presOf" srcId="{E152DC73-E58C-5F4E-923F-E0F3084A69C7}" destId="{CA1800B1-6417-6F44-97C3-69BCCBF81943}" srcOrd="0" destOrd="0" presId="urn:microsoft.com/office/officeart/2005/8/layout/radial4"/>
    <dgm:cxn modelId="{C1940968-DBDA-274C-8654-7623DCC4C39B}" type="presOf" srcId="{FF95037E-FBEC-5749-A2D9-87B461BA2A64}" destId="{84716C19-AD13-8049-B0C6-7E9AAF6C6FC6}" srcOrd="0" destOrd="0" presId="urn:microsoft.com/office/officeart/2005/8/layout/radial4"/>
    <dgm:cxn modelId="{26852991-5FE3-E149-BBD8-2F5B1D96F9AB}" srcId="{2F8AE5BB-4741-D146-9B3D-C7852C4DE7B5}" destId="{A3C463F6-D256-094D-9700-68792DB87E04}" srcOrd="0" destOrd="0" parTransId="{2E9C917F-EC2A-0644-977F-5294EBA62ECD}" sibTransId="{2B057566-FB50-FB4F-958F-DD0AC29D30CA}"/>
    <dgm:cxn modelId="{2AF86585-DADC-9C49-9A41-E52D5632983C}" type="presOf" srcId="{6C148DE0-BE05-4D4A-8409-57AF729EE5D8}" destId="{9A9249B5-DD7D-8E44-A247-4F4C1CEFD54C}" srcOrd="0" destOrd="0" presId="urn:microsoft.com/office/officeart/2005/8/layout/radial4"/>
    <dgm:cxn modelId="{28A32F90-4092-5F4D-AB22-ECCB2B38670A}" type="presOf" srcId="{91ACFBB7-AD16-7B47-BD88-1AEDB6346847}" destId="{EECAF741-E741-6D4F-BE7F-AE835A1B98ED}" srcOrd="0" destOrd="0" presId="urn:microsoft.com/office/officeart/2005/8/layout/radial4"/>
    <dgm:cxn modelId="{36BC1E39-59CC-C446-9E9B-EE788CCE56C3}" type="presParOf" srcId="{4E5BEDB7-67A8-5D4C-A218-49E5C45FBC49}" destId="{0623879B-2FEB-BC44-8086-A7579DDE2D35}" srcOrd="0" destOrd="0" presId="urn:microsoft.com/office/officeart/2005/8/layout/radial4"/>
    <dgm:cxn modelId="{7FFBD552-5D8A-8E49-A742-BF19FDF0C9CE}" type="presParOf" srcId="{4E5BEDB7-67A8-5D4C-A218-49E5C45FBC49}" destId="{84716C19-AD13-8049-B0C6-7E9AAF6C6FC6}" srcOrd="1" destOrd="0" presId="urn:microsoft.com/office/officeart/2005/8/layout/radial4"/>
    <dgm:cxn modelId="{1AD0FA90-B96C-E944-BE80-83E59B16D81B}" type="presParOf" srcId="{4E5BEDB7-67A8-5D4C-A218-49E5C45FBC49}" destId="{9A9249B5-DD7D-8E44-A247-4F4C1CEFD54C}" srcOrd="2" destOrd="0" presId="urn:microsoft.com/office/officeart/2005/8/layout/radial4"/>
    <dgm:cxn modelId="{1B2B2639-8B69-964A-9D71-4A2DA196F6DA}" type="presParOf" srcId="{4E5BEDB7-67A8-5D4C-A218-49E5C45FBC49}" destId="{CA1800B1-6417-6F44-97C3-69BCCBF81943}" srcOrd="3" destOrd="0" presId="urn:microsoft.com/office/officeart/2005/8/layout/radial4"/>
    <dgm:cxn modelId="{13B202F1-0A2C-3D4B-BE01-7F8B62502969}" type="presParOf" srcId="{4E5BEDB7-67A8-5D4C-A218-49E5C45FBC49}" destId="{31277C75-7955-4044-8489-FE5E4BAAA3ED}" srcOrd="4" destOrd="0" presId="urn:microsoft.com/office/officeart/2005/8/layout/radial4"/>
    <dgm:cxn modelId="{1E5A30C6-58A4-4F4A-8BC9-946B7A67BA98}" type="presParOf" srcId="{4E5BEDB7-67A8-5D4C-A218-49E5C45FBC49}" destId="{420F48A7-7BB8-7141-9980-ABAD716BE592}" srcOrd="5" destOrd="0" presId="urn:microsoft.com/office/officeart/2005/8/layout/radial4"/>
    <dgm:cxn modelId="{CCCF1830-DE9A-A146-ADBD-2F9FE01F4C0B}" type="presParOf" srcId="{4E5BEDB7-67A8-5D4C-A218-49E5C45FBC49}" destId="{EECAF741-E741-6D4F-BE7F-AE835A1B98E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39E118-EB6E-2446-88D1-F86E9BB8690A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077755-E7FD-BF40-8414-18B822ED6A02}">
      <dgm:prSet phldrT="[Text]"/>
      <dgm:spPr>
        <a:solidFill>
          <a:schemeClr val="tx2">
            <a:lumMod val="40000"/>
            <a:lumOff val="60000"/>
            <a:alpha val="63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EPI</a:t>
          </a:r>
        </a:p>
      </dgm:t>
    </dgm:pt>
    <dgm:pt modelId="{15FE45DD-D5C1-FE42-A9C9-47E4B6F9DBA0}" type="parTrans" cxnId="{CD2494B4-9F17-5248-9F5F-5353A449E9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FB3C51-BE8D-014F-9BC8-FA2E14DE23BD}" type="sibTrans" cxnId="{CD2494B4-9F17-5248-9F5F-5353A449E9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6A00BE-2570-074C-9494-39DC3A70B0AE}">
      <dgm:prSet phldrT="[Text]"/>
      <dgm:spPr>
        <a:solidFill>
          <a:schemeClr val="tx2">
            <a:lumMod val="40000"/>
            <a:lumOff val="60000"/>
            <a:alpha val="63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Starfish</a:t>
          </a:r>
          <a:endParaRPr lang="en-US" b="1" dirty="0">
            <a:solidFill>
              <a:schemeClr val="tx1"/>
            </a:solidFill>
          </a:endParaRPr>
        </a:p>
      </dgm:t>
    </dgm:pt>
    <dgm:pt modelId="{3464B3AB-B9FC-0448-A189-D2F6F2D88551}" type="parTrans" cxnId="{E944C343-D89B-0B49-B50E-FB0F5453EF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FEBE0A-9395-F84B-A741-46BD3B322EAF}" type="sibTrans" cxnId="{E944C343-D89B-0B49-B50E-FB0F5453EF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C36D1B-6677-3B47-BA78-163EC5DFA461}">
      <dgm:prSet phldrT="[Text]"/>
      <dgm:spPr>
        <a:solidFill>
          <a:schemeClr val="tx2">
            <a:lumMod val="40000"/>
            <a:lumOff val="60000"/>
            <a:alpha val="63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Degree Audit</a:t>
          </a:r>
        </a:p>
      </dgm:t>
    </dgm:pt>
    <dgm:pt modelId="{63B7B589-90CA-C04F-BC62-40C51A80E6E1}" type="parTrans" cxnId="{640E575E-BC85-A743-97A9-5864C82F27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595CE0-C547-104E-A5DA-D432CA79A3F8}" type="sibTrans" cxnId="{640E575E-BC85-A743-97A9-5864C82F27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8539D1-1B8F-D940-8343-C2F800A47945}">
      <dgm:prSet phldrT="[Text]"/>
      <dgm:spPr>
        <a:solidFill>
          <a:schemeClr val="tx2">
            <a:lumMod val="40000"/>
            <a:lumOff val="60000"/>
            <a:alpha val="63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Ed Planning</a:t>
          </a:r>
        </a:p>
      </dgm:t>
    </dgm:pt>
    <dgm:pt modelId="{ABC646A7-F5AF-4344-B3EF-DDEA1C3EE4DC}" type="parTrans" cxnId="{75F751F5-3AF8-754A-842B-288A076B63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DECC8A-4AEF-4848-84C2-5B5763755B1D}" type="sibTrans" cxnId="{75F751F5-3AF8-754A-842B-288A076B63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57FAC09-2986-4A47-800D-C387B8536713}">
      <dgm:prSet phldrT="[Text]"/>
      <dgm:spPr>
        <a:solidFill>
          <a:schemeClr val="tx2">
            <a:lumMod val="40000"/>
            <a:lumOff val="60000"/>
            <a:alpha val="63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Articulation</a:t>
          </a:r>
        </a:p>
      </dgm:t>
    </dgm:pt>
    <dgm:pt modelId="{EE1F6C8E-8D52-C04A-8E35-AEBE36391B07}" type="parTrans" cxnId="{D09353CD-3ABD-C942-A162-14723EE145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8E622DA-A07E-944C-B363-78CE2E407DB7}" type="sibTrans" cxnId="{D09353CD-3ABD-C942-A162-14723EE145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8CF48B-3B7B-AD4A-B9BB-0AD91BB54BB7}">
      <dgm:prSet phldrT="[Text]"/>
      <dgm:spPr>
        <a:solidFill>
          <a:schemeClr val="accent1">
            <a:lumMod val="60000"/>
            <a:lumOff val="40000"/>
            <a:alpha val="63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ASSIST integration</a:t>
          </a:r>
        </a:p>
      </dgm:t>
    </dgm:pt>
    <dgm:pt modelId="{A1C81E95-67AE-B041-A486-45430524BADF}" type="parTrans" cxnId="{E2F046C2-5340-384E-BAFA-AA25B3A4016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B8F8B7-8F89-4048-94B3-F8E2BC6CAE93}" type="sibTrans" cxnId="{E2F046C2-5340-384E-BAFA-AA25B3A4016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ACFA46-0ECA-8649-84A7-28D4680A51CE}">
      <dgm:prSet phldrT="[Text]"/>
      <dgm:spPr>
        <a:solidFill>
          <a:schemeClr val="accent1">
            <a:lumMod val="60000"/>
            <a:lumOff val="40000"/>
            <a:alpha val="63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Curriculum </a:t>
          </a:r>
          <a:r>
            <a:rPr lang="en-US" b="1" dirty="0" smtClean="0">
              <a:solidFill>
                <a:schemeClr val="tx1"/>
              </a:solidFill>
            </a:rPr>
            <a:t>Inventory</a:t>
          </a:r>
          <a:endParaRPr lang="en-US" b="1" dirty="0">
            <a:solidFill>
              <a:schemeClr val="tx1"/>
            </a:solidFill>
          </a:endParaRPr>
        </a:p>
      </dgm:t>
    </dgm:pt>
    <dgm:pt modelId="{15AAC859-C384-904E-839A-48B68DDF2031}" type="parTrans" cxnId="{2D92AC02-83E0-4F4B-A449-C07C032AB9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B79FC6-45C3-1946-928A-32AD1F3472C3}" type="sibTrans" cxnId="{2D92AC02-83E0-4F4B-A449-C07C032AB9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15CB63-EB9A-CE43-A7F7-AEFC1EC2EC2A}">
      <dgm:prSet phldrT="[Text]"/>
      <dgm:spPr>
        <a:solidFill>
          <a:schemeClr val="tx2">
            <a:lumMod val="40000"/>
            <a:lumOff val="60000"/>
            <a:alpha val="63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MyPath Portal</a:t>
          </a:r>
          <a:endParaRPr lang="en-US" b="1" dirty="0">
            <a:solidFill>
              <a:schemeClr val="tx1"/>
            </a:solidFill>
          </a:endParaRPr>
        </a:p>
      </dgm:t>
    </dgm:pt>
    <dgm:pt modelId="{0555CB8C-B08E-3342-9F8A-ACB6D27BCA63}" type="parTrans" cxnId="{BF51B3C7-39CE-5B49-BEE1-B58491CC25C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2AB3CC-3941-BE43-AB31-3393522620A9}" type="sibTrans" cxnId="{BF51B3C7-39CE-5B49-BEE1-B58491CC25C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7253A6-737D-044B-B261-38AAB5089A2D}">
      <dgm:prSet phldrT="[Text]"/>
      <dgm:spPr>
        <a:solidFill>
          <a:schemeClr val="tx2">
            <a:lumMod val="40000"/>
            <a:lumOff val="60000"/>
            <a:alpha val="63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ETranscript</a:t>
          </a:r>
        </a:p>
      </dgm:t>
    </dgm:pt>
    <dgm:pt modelId="{4AAAB053-E1C6-C441-A937-B82AB0CA6407}" type="parTrans" cxnId="{79715159-BCD9-C54F-A7B6-562D35FFF1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0BB80C-9F46-304B-BCF3-249FEE7DF4D9}" type="sibTrans" cxnId="{79715159-BCD9-C54F-A7B6-562D35FFF1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D0EA48-D8ED-F54D-9642-7BD10768615D}">
      <dgm:prSet phldrT="[Text]"/>
      <dgm:spPr>
        <a:solidFill>
          <a:schemeClr val="accent1">
            <a:lumMod val="60000"/>
            <a:lumOff val="40000"/>
            <a:alpha val="63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C-ID </a:t>
          </a:r>
        </a:p>
      </dgm:t>
    </dgm:pt>
    <dgm:pt modelId="{17AEDD87-C29F-9445-A943-E36298D9623F}" type="parTrans" cxnId="{B3F5DBD4-D464-E748-B7F4-2FF660D72EA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75C506-5680-EB49-961E-990AA2CFD522}" type="sibTrans" cxnId="{B3F5DBD4-D464-E748-B7F4-2FF660D72EA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19C5FD-6D02-134D-ADEC-4617DE4E0E1A}">
      <dgm:prSet phldrT="[Text]"/>
      <dgm:spPr>
        <a:solidFill>
          <a:schemeClr val="tx2">
            <a:lumMod val="40000"/>
            <a:lumOff val="60000"/>
            <a:alpha val="63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Apply</a:t>
          </a:r>
        </a:p>
      </dgm:t>
    </dgm:pt>
    <dgm:pt modelId="{700F339E-9499-B743-9993-830DA3DB1D99}" type="parTrans" cxnId="{869153B1-BC72-7847-AD04-35FF1A77584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8873F1-F587-2847-8807-26779343CA63}" type="sibTrans" cxnId="{869153B1-BC72-7847-AD04-35FF1A77584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A6C4FA-6840-4949-9A4D-ED91F5EEE1F4}">
      <dgm:prSet phldrT="[Text]"/>
      <dgm:spPr>
        <a:solidFill>
          <a:schemeClr val="tx2">
            <a:lumMod val="40000"/>
            <a:lumOff val="60000"/>
            <a:alpha val="63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Orientation</a:t>
          </a:r>
        </a:p>
      </dgm:t>
    </dgm:pt>
    <dgm:pt modelId="{8CD62BF1-2895-554E-A3AC-C5E46E2B9A88}" type="parTrans" cxnId="{5724D8CC-BDE9-F346-80F7-D308A7948DF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F9E1EC-2053-6145-A508-FD39F305C44D}" type="sibTrans" cxnId="{5724D8CC-BDE9-F346-80F7-D308A7948DF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5EA56F-7B82-4212-9705-08C486675CA0}">
      <dgm:prSet phldrT="[Text]"/>
      <dgm:spPr>
        <a:solidFill>
          <a:schemeClr val="tx2">
            <a:lumMod val="40000"/>
            <a:lumOff val="60000"/>
            <a:alpha val="63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Career</a:t>
          </a:r>
        </a:p>
      </dgm:t>
    </dgm:pt>
    <dgm:pt modelId="{C3536D2F-4325-4067-8C2C-0BBE52725447}" type="parTrans" cxnId="{05E956CC-9765-466C-9186-7E2BCD09CB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5CC2DD-A53E-46F6-887B-7B5091566100}" type="sibTrans" cxnId="{05E956CC-9765-466C-9186-7E2BCD09CB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08039F-7339-47FC-B8EB-701B725AD284}">
      <dgm:prSet phldrT="[Text]"/>
      <dgm:spPr>
        <a:solidFill>
          <a:schemeClr val="tx2">
            <a:lumMod val="40000"/>
            <a:lumOff val="60000"/>
            <a:alpha val="63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Retention</a:t>
          </a:r>
        </a:p>
      </dgm:t>
    </dgm:pt>
    <dgm:pt modelId="{1C58DF78-3FBB-4CAF-8C47-BD395BDEAC21}" type="parTrans" cxnId="{F260CFA0-3BBA-4EA8-9366-CE7E41842B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436A24-18A9-4C40-AD1E-E764619DAD0E}" type="sibTrans" cxnId="{F260CFA0-3BBA-4EA8-9366-CE7E41842B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90DB75-A246-8B4E-87F8-249F98582BFA}" type="pres">
      <dgm:prSet presAssocID="{3A39E118-EB6E-2446-88D1-F86E9BB869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911801-7227-E848-B64B-EB6F59DB192B}" type="pres">
      <dgm:prSet presAssocID="{C8077755-E7FD-BF40-8414-18B822ED6A02}" presName="hierRoot1" presStyleCnt="0">
        <dgm:presLayoutVars>
          <dgm:hierBranch val="init"/>
        </dgm:presLayoutVars>
      </dgm:prSet>
      <dgm:spPr/>
    </dgm:pt>
    <dgm:pt modelId="{D74E1705-4F59-6443-B839-EBBE780E5252}" type="pres">
      <dgm:prSet presAssocID="{C8077755-E7FD-BF40-8414-18B822ED6A02}" presName="rootComposite1" presStyleCnt="0"/>
      <dgm:spPr/>
    </dgm:pt>
    <dgm:pt modelId="{EFFF78E2-CF45-D54F-82F4-ED8F3AD10C20}" type="pres">
      <dgm:prSet presAssocID="{C8077755-E7FD-BF40-8414-18B822ED6A0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4A8990-8D39-7243-814A-95647272C1E3}" type="pres">
      <dgm:prSet presAssocID="{C8077755-E7FD-BF40-8414-18B822ED6A0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45C5208-8BB6-3641-9233-3555FA1AA5C8}" type="pres">
      <dgm:prSet presAssocID="{C8077755-E7FD-BF40-8414-18B822ED6A02}" presName="hierChild2" presStyleCnt="0"/>
      <dgm:spPr/>
    </dgm:pt>
    <dgm:pt modelId="{78ECB98B-5A2E-174F-9C72-4D2627718E3C}" type="pres">
      <dgm:prSet presAssocID="{0555CB8C-B08E-3342-9F8A-ACB6D27BCA63}" presName="Name37" presStyleLbl="parChTrans1D2" presStyleIdx="0" presStyleCnt="5"/>
      <dgm:spPr/>
      <dgm:t>
        <a:bodyPr/>
        <a:lstStyle/>
        <a:p>
          <a:endParaRPr lang="en-US"/>
        </a:p>
      </dgm:t>
    </dgm:pt>
    <dgm:pt modelId="{68A97D62-EA69-1C47-AE53-F8088091A38D}" type="pres">
      <dgm:prSet presAssocID="{0F15CB63-EB9A-CE43-A7F7-AEFC1EC2EC2A}" presName="hierRoot2" presStyleCnt="0">
        <dgm:presLayoutVars>
          <dgm:hierBranch val="init"/>
        </dgm:presLayoutVars>
      </dgm:prSet>
      <dgm:spPr/>
    </dgm:pt>
    <dgm:pt modelId="{6FAF3713-4D07-BC45-946F-7F79EEC59930}" type="pres">
      <dgm:prSet presAssocID="{0F15CB63-EB9A-CE43-A7F7-AEFC1EC2EC2A}" presName="rootComposite" presStyleCnt="0"/>
      <dgm:spPr/>
    </dgm:pt>
    <dgm:pt modelId="{A66D2C94-571D-A142-8093-DDA7AE2E53E6}" type="pres">
      <dgm:prSet presAssocID="{0F15CB63-EB9A-CE43-A7F7-AEFC1EC2EC2A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DF5E18-64FE-C94F-A1FB-2200F89A76EE}" type="pres">
      <dgm:prSet presAssocID="{0F15CB63-EB9A-CE43-A7F7-AEFC1EC2EC2A}" presName="rootConnector" presStyleLbl="node2" presStyleIdx="0" presStyleCnt="5"/>
      <dgm:spPr/>
      <dgm:t>
        <a:bodyPr/>
        <a:lstStyle/>
        <a:p>
          <a:endParaRPr lang="en-US"/>
        </a:p>
      </dgm:t>
    </dgm:pt>
    <dgm:pt modelId="{D265E7F9-5CD8-E540-8B15-185BFBB53EB9}" type="pres">
      <dgm:prSet presAssocID="{0F15CB63-EB9A-CE43-A7F7-AEFC1EC2EC2A}" presName="hierChild4" presStyleCnt="0"/>
      <dgm:spPr/>
    </dgm:pt>
    <dgm:pt modelId="{7E3514D2-39F5-844B-A3BA-0A1168891246}" type="pres">
      <dgm:prSet presAssocID="{700F339E-9499-B743-9993-830DA3DB1D99}" presName="Name37" presStyleLbl="parChTrans1D3" presStyleIdx="0" presStyleCnt="8"/>
      <dgm:spPr/>
      <dgm:t>
        <a:bodyPr/>
        <a:lstStyle/>
        <a:p>
          <a:endParaRPr lang="en-US"/>
        </a:p>
      </dgm:t>
    </dgm:pt>
    <dgm:pt modelId="{15A6F254-9594-9C45-834A-BE14E2BD9630}" type="pres">
      <dgm:prSet presAssocID="{7C19C5FD-6D02-134D-ADEC-4617DE4E0E1A}" presName="hierRoot2" presStyleCnt="0">
        <dgm:presLayoutVars>
          <dgm:hierBranch val="init"/>
        </dgm:presLayoutVars>
      </dgm:prSet>
      <dgm:spPr/>
    </dgm:pt>
    <dgm:pt modelId="{14CE4187-838B-5441-9A86-1EF31D80A89E}" type="pres">
      <dgm:prSet presAssocID="{7C19C5FD-6D02-134D-ADEC-4617DE4E0E1A}" presName="rootComposite" presStyleCnt="0"/>
      <dgm:spPr/>
    </dgm:pt>
    <dgm:pt modelId="{F3DDB746-838E-3E45-877C-31038E6D59E8}" type="pres">
      <dgm:prSet presAssocID="{7C19C5FD-6D02-134D-ADEC-4617DE4E0E1A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9F51AA-E1F6-E443-A18A-132529187E55}" type="pres">
      <dgm:prSet presAssocID="{7C19C5FD-6D02-134D-ADEC-4617DE4E0E1A}" presName="rootConnector" presStyleLbl="node3" presStyleIdx="0" presStyleCnt="8"/>
      <dgm:spPr/>
      <dgm:t>
        <a:bodyPr/>
        <a:lstStyle/>
        <a:p>
          <a:endParaRPr lang="en-US"/>
        </a:p>
      </dgm:t>
    </dgm:pt>
    <dgm:pt modelId="{3F64D313-FDCB-7F40-A7CD-00706FDE8343}" type="pres">
      <dgm:prSet presAssocID="{7C19C5FD-6D02-134D-ADEC-4617DE4E0E1A}" presName="hierChild4" presStyleCnt="0"/>
      <dgm:spPr/>
    </dgm:pt>
    <dgm:pt modelId="{247F3CA5-4C8F-8C40-A932-CF3BA72AE191}" type="pres">
      <dgm:prSet presAssocID="{7C19C5FD-6D02-134D-ADEC-4617DE4E0E1A}" presName="hierChild5" presStyleCnt="0"/>
      <dgm:spPr/>
    </dgm:pt>
    <dgm:pt modelId="{B316E37D-206C-2D4B-8999-4B8973C060D4}" type="pres">
      <dgm:prSet presAssocID="{8CD62BF1-2895-554E-A3AC-C5E46E2B9A88}" presName="Name37" presStyleLbl="parChTrans1D3" presStyleIdx="1" presStyleCnt="8"/>
      <dgm:spPr/>
      <dgm:t>
        <a:bodyPr/>
        <a:lstStyle/>
        <a:p>
          <a:endParaRPr lang="en-US"/>
        </a:p>
      </dgm:t>
    </dgm:pt>
    <dgm:pt modelId="{6854EBC6-6878-1643-B3DC-0FE9F6165C61}" type="pres">
      <dgm:prSet presAssocID="{84A6C4FA-6840-4949-9A4D-ED91F5EEE1F4}" presName="hierRoot2" presStyleCnt="0">
        <dgm:presLayoutVars>
          <dgm:hierBranch val="init"/>
        </dgm:presLayoutVars>
      </dgm:prSet>
      <dgm:spPr/>
    </dgm:pt>
    <dgm:pt modelId="{B8038A2F-7B6F-4341-A47D-BC1FE8DE4452}" type="pres">
      <dgm:prSet presAssocID="{84A6C4FA-6840-4949-9A4D-ED91F5EEE1F4}" presName="rootComposite" presStyleCnt="0"/>
      <dgm:spPr/>
    </dgm:pt>
    <dgm:pt modelId="{DD4928CB-2756-A846-B48B-FEACFD416DA7}" type="pres">
      <dgm:prSet presAssocID="{84A6C4FA-6840-4949-9A4D-ED91F5EEE1F4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5244D9-788D-C94F-9E15-7BA93B3229FE}" type="pres">
      <dgm:prSet presAssocID="{84A6C4FA-6840-4949-9A4D-ED91F5EEE1F4}" presName="rootConnector" presStyleLbl="node3" presStyleIdx="1" presStyleCnt="8"/>
      <dgm:spPr/>
      <dgm:t>
        <a:bodyPr/>
        <a:lstStyle/>
        <a:p>
          <a:endParaRPr lang="en-US"/>
        </a:p>
      </dgm:t>
    </dgm:pt>
    <dgm:pt modelId="{7B902513-A267-0241-8A43-E88D318C1E00}" type="pres">
      <dgm:prSet presAssocID="{84A6C4FA-6840-4949-9A4D-ED91F5EEE1F4}" presName="hierChild4" presStyleCnt="0"/>
      <dgm:spPr/>
    </dgm:pt>
    <dgm:pt modelId="{0ED334FA-F66F-0646-92A2-F31C61F5F233}" type="pres">
      <dgm:prSet presAssocID="{84A6C4FA-6840-4949-9A4D-ED91F5EEE1F4}" presName="hierChild5" presStyleCnt="0"/>
      <dgm:spPr/>
    </dgm:pt>
    <dgm:pt modelId="{31273541-43A4-46E0-A687-4842D0145D98}" type="pres">
      <dgm:prSet presAssocID="{C3536D2F-4325-4067-8C2C-0BBE52725447}" presName="Name37" presStyleLbl="parChTrans1D3" presStyleIdx="2" presStyleCnt="8"/>
      <dgm:spPr/>
      <dgm:t>
        <a:bodyPr/>
        <a:lstStyle/>
        <a:p>
          <a:endParaRPr lang="en-US"/>
        </a:p>
      </dgm:t>
    </dgm:pt>
    <dgm:pt modelId="{62BB9713-C3BD-4959-9F75-C7D9891C4301}" type="pres">
      <dgm:prSet presAssocID="{4D5EA56F-7B82-4212-9705-08C486675CA0}" presName="hierRoot2" presStyleCnt="0">
        <dgm:presLayoutVars>
          <dgm:hierBranch val="init"/>
        </dgm:presLayoutVars>
      </dgm:prSet>
      <dgm:spPr/>
    </dgm:pt>
    <dgm:pt modelId="{BB66F711-31F9-40F1-B7BD-8FA924A7E0C4}" type="pres">
      <dgm:prSet presAssocID="{4D5EA56F-7B82-4212-9705-08C486675CA0}" presName="rootComposite" presStyleCnt="0"/>
      <dgm:spPr/>
    </dgm:pt>
    <dgm:pt modelId="{CCC2D021-E67A-4353-B356-70DEC01E4CF6}" type="pres">
      <dgm:prSet presAssocID="{4D5EA56F-7B82-4212-9705-08C486675CA0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AB16F0-9E31-4C9E-B7D5-3009CF01699C}" type="pres">
      <dgm:prSet presAssocID="{4D5EA56F-7B82-4212-9705-08C486675CA0}" presName="rootConnector" presStyleLbl="node3" presStyleIdx="2" presStyleCnt="8"/>
      <dgm:spPr/>
      <dgm:t>
        <a:bodyPr/>
        <a:lstStyle/>
        <a:p>
          <a:endParaRPr lang="en-US"/>
        </a:p>
      </dgm:t>
    </dgm:pt>
    <dgm:pt modelId="{0D9E3C92-A84F-48EC-AF44-6C9427010A45}" type="pres">
      <dgm:prSet presAssocID="{4D5EA56F-7B82-4212-9705-08C486675CA0}" presName="hierChild4" presStyleCnt="0"/>
      <dgm:spPr/>
    </dgm:pt>
    <dgm:pt modelId="{50C7EF4E-E337-468A-BA10-7ACCEA219D76}" type="pres">
      <dgm:prSet presAssocID="{4D5EA56F-7B82-4212-9705-08C486675CA0}" presName="hierChild5" presStyleCnt="0"/>
      <dgm:spPr/>
    </dgm:pt>
    <dgm:pt modelId="{3CFC69E9-DE03-FA4B-8DC6-C8983F1AB504}" type="pres">
      <dgm:prSet presAssocID="{0F15CB63-EB9A-CE43-A7F7-AEFC1EC2EC2A}" presName="hierChild5" presStyleCnt="0"/>
      <dgm:spPr/>
    </dgm:pt>
    <dgm:pt modelId="{D211BEA1-295A-FE4D-9A75-956C4CD96511}" type="pres">
      <dgm:prSet presAssocID="{3464B3AB-B9FC-0448-A189-D2F6F2D88551}" presName="Name37" presStyleLbl="parChTrans1D2" presStyleIdx="1" presStyleCnt="5"/>
      <dgm:spPr/>
      <dgm:t>
        <a:bodyPr/>
        <a:lstStyle/>
        <a:p>
          <a:endParaRPr lang="en-US"/>
        </a:p>
      </dgm:t>
    </dgm:pt>
    <dgm:pt modelId="{6D80E977-2BA5-3343-88FF-B4EAF1DDD966}" type="pres">
      <dgm:prSet presAssocID="{896A00BE-2570-074C-9494-39DC3A70B0AE}" presName="hierRoot2" presStyleCnt="0">
        <dgm:presLayoutVars>
          <dgm:hierBranch val="init"/>
        </dgm:presLayoutVars>
      </dgm:prSet>
      <dgm:spPr/>
    </dgm:pt>
    <dgm:pt modelId="{33E1AB72-2131-3548-A846-FD70401BD79D}" type="pres">
      <dgm:prSet presAssocID="{896A00BE-2570-074C-9494-39DC3A70B0AE}" presName="rootComposite" presStyleCnt="0"/>
      <dgm:spPr/>
    </dgm:pt>
    <dgm:pt modelId="{1EBCD491-5D11-EC4C-8433-D1989509E16F}" type="pres">
      <dgm:prSet presAssocID="{896A00BE-2570-074C-9494-39DC3A70B0AE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8314BA-A51A-794E-B574-CA0573421DA4}" type="pres">
      <dgm:prSet presAssocID="{896A00BE-2570-074C-9494-39DC3A70B0AE}" presName="rootConnector" presStyleLbl="node2" presStyleIdx="1" presStyleCnt="5"/>
      <dgm:spPr/>
      <dgm:t>
        <a:bodyPr/>
        <a:lstStyle/>
        <a:p>
          <a:endParaRPr lang="en-US"/>
        </a:p>
      </dgm:t>
    </dgm:pt>
    <dgm:pt modelId="{5F187F12-8E9C-4A45-90EA-D6A44A391864}" type="pres">
      <dgm:prSet presAssocID="{896A00BE-2570-074C-9494-39DC3A70B0AE}" presName="hierChild4" presStyleCnt="0"/>
      <dgm:spPr/>
    </dgm:pt>
    <dgm:pt modelId="{EBF0CC10-8D27-DC46-BF15-259104611E2E}" type="pres">
      <dgm:prSet presAssocID="{ABC646A7-F5AF-4344-B3EF-DDEA1C3EE4DC}" presName="Name37" presStyleLbl="parChTrans1D3" presStyleIdx="3" presStyleCnt="8"/>
      <dgm:spPr/>
      <dgm:t>
        <a:bodyPr/>
        <a:lstStyle/>
        <a:p>
          <a:endParaRPr lang="en-US"/>
        </a:p>
      </dgm:t>
    </dgm:pt>
    <dgm:pt modelId="{45D2C5BF-EA8A-5C45-9075-74E1AA45454E}" type="pres">
      <dgm:prSet presAssocID="{9E8539D1-1B8F-D940-8343-C2F800A47945}" presName="hierRoot2" presStyleCnt="0">
        <dgm:presLayoutVars>
          <dgm:hierBranch val="init"/>
        </dgm:presLayoutVars>
      </dgm:prSet>
      <dgm:spPr/>
    </dgm:pt>
    <dgm:pt modelId="{8E0979DF-DDA2-2B49-8D8A-EE66516F184B}" type="pres">
      <dgm:prSet presAssocID="{9E8539D1-1B8F-D940-8343-C2F800A47945}" presName="rootComposite" presStyleCnt="0"/>
      <dgm:spPr/>
    </dgm:pt>
    <dgm:pt modelId="{809F2BD9-75B2-594D-81C8-73E340154353}" type="pres">
      <dgm:prSet presAssocID="{9E8539D1-1B8F-D940-8343-C2F800A47945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89ABAF-6ECB-3B43-B036-E20F09E69191}" type="pres">
      <dgm:prSet presAssocID="{9E8539D1-1B8F-D940-8343-C2F800A47945}" presName="rootConnector" presStyleLbl="node3" presStyleIdx="3" presStyleCnt="8"/>
      <dgm:spPr/>
      <dgm:t>
        <a:bodyPr/>
        <a:lstStyle/>
        <a:p>
          <a:endParaRPr lang="en-US"/>
        </a:p>
      </dgm:t>
    </dgm:pt>
    <dgm:pt modelId="{E8214256-B9A4-D84F-9AFF-700F23AAE39A}" type="pres">
      <dgm:prSet presAssocID="{9E8539D1-1B8F-D940-8343-C2F800A47945}" presName="hierChild4" presStyleCnt="0"/>
      <dgm:spPr/>
    </dgm:pt>
    <dgm:pt modelId="{6F3E6A99-1180-D14B-9277-6894804FEA2D}" type="pres">
      <dgm:prSet presAssocID="{9E8539D1-1B8F-D940-8343-C2F800A47945}" presName="hierChild5" presStyleCnt="0"/>
      <dgm:spPr/>
    </dgm:pt>
    <dgm:pt modelId="{E1C05790-FB44-CE4B-A23B-012186F764EA}" type="pres">
      <dgm:prSet presAssocID="{63B7B589-90CA-C04F-BC62-40C51A80E6E1}" presName="Name37" presStyleLbl="parChTrans1D3" presStyleIdx="4" presStyleCnt="8"/>
      <dgm:spPr/>
      <dgm:t>
        <a:bodyPr/>
        <a:lstStyle/>
        <a:p>
          <a:endParaRPr lang="en-US"/>
        </a:p>
      </dgm:t>
    </dgm:pt>
    <dgm:pt modelId="{DC8528E3-D9D1-D24A-8507-F7B15901B8DD}" type="pres">
      <dgm:prSet presAssocID="{75C36D1B-6677-3B47-BA78-163EC5DFA461}" presName="hierRoot2" presStyleCnt="0">
        <dgm:presLayoutVars>
          <dgm:hierBranch val="init"/>
        </dgm:presLayoutVars>
      </dgm:prSet>
      <dgm:spPr/>
    </dgm:pt>
    <dgm:pt modelId="{30C90816-A3AE-6A49-8642-DADA07E4ABC8}" type="pres">
      <dgm:prSet presAssocID="{75C36D1B-6677-3B47-BA78-163EC5DFA461}" presName="rootComposite" presStyleCnt="0"/>
      <dgm:spPr/>
    </dgm:pt>
    <dgm:pt modelId="{5D231C87-6D46-5344-B178-70974E79F645}" type="pres">
      <dgm:prSet presAssocID="{75C36D1B-6677-3B47-BA78-163EC5DFA461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50F34E-FD9B-AC4C-AD64-8DE1F28B8C2C}" type="pres">
      <dgm:prSet presAssocID="{75C36D1B-6677-3B47-BA78-163EC5DFA461}" presName="rootConnector" presStyleLbl="node3" presStyleIdx="4" presStyleCnt="8"/>
      <dgm:spPr/>
      <dgm:t>
        <a:bodyPr/>
        <a:lstStyle/>
        <a:p>
          <a:endParaRPr lang="en-US"/>
        </a:p>
      </dgm:t>
    </dgm:pt>
    <dgm:pt modelId="{431D5F04-AB8F-3E4E-8593-04E7D62FEB0E}" type="pres">
      <dgm:prSet presAssocID="{75C36D1B-6677-3B47-BA78-163EC5DFA461}" presName="hierChild4" presStyleCnt="0"/>
      <dgm:spPr/>
    </dgm:pt>
    <dgm:pt modelId="{85146C9A-6254-A743-AD82-94225165EF8E}" type="pres">
      <dgm:prSet presAssocID="{75C36D1B-6677-3B47-BA78-163EC5DFA461}" presName="hierChild5" presStyleCnt="0"/>
      <dgm:spPr/>
    </dgm:pt>
    <dgm:pt modelId="{7F49D1DF-4DA5-424E-B4E8-B3C2838DB300}" type="pres">
      <dgm:prSet presAssocID="{1C58DF78-3FBB-4CAF-8C47-BD395BDEAC21}" presName="Name37" presStyleLbl="parChTrans1D3" presStyleIdx="5" presStyleCnt="8"/>
      <dgm:spPr/>
      <dgm:t>
        <a:bodyPr/>
        <a:lstStyle/>
        <a:p>
          <a:endParaRPr lang="en-US"/>
        </a:p>
      </dgm:t>
    </dgm:pt>
    <dgm:pt modelId="{5EC62404-C278-4CDB-B597-ABD813DF7FA2}" type="pres">
      <dgm:prSet presAssocID="{ED08039F-7339-47FC-B8EB-701B725AD284}" presName="hierRoot2" presStyleCnt="0">
        <dgm:presLayoutVars>
          <dgm:hierBranch val="init"/>
        </dgm:presLayoutVars>
      </dgm:prSet>
      <dgm:spPr/>
    </dgm:pt>
    <dgm:pt modelId="{6D72361E-78D5-4054-986F-BEF647CB8E56}" type="pres">
      <dgm:prSet presAssocID="{ED08039F-7339-47FC-B8EB-701B725AD284}" presName="rootComposite" presStyleCnt="0"/>
      <dgm:spPr/>
    </dgm:pt>
    <dgm:pt modelId="{F64AFF8A-3351-4ED4-83A1-A45F5258079C}" type="pres">
      <dgm:prSet presAssocID="{ED08039F-7339-47FC-B8EB-701B725AD284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02E0BA-3783-41C8-9B1B-8716B8CA80ED}" type="pres">
      <dgm:prSet presAssocID="{ED08039F-7339-47FC-B8EB-701B725AD284}" presName="rootConnector" presStyleLbl="node3" presStyleIdx="5" presStyleCnt="8"/>
      <dgm:spPr/>
      <dgm:t>
        <a:bodyPr/>
        <a:lstStyle/>
        <a:p>
          <a:endParaRPr lang="en-US"/>
        </a:p>
      </dgm:t>
    </dgm:pt>
    <dgm:pt modelId="{2F2E401E-9484-404F-A7B3-301629D61088}" type="pres">
      <dgm:prSet presAssocID="{ED08039F-7339-47FC-B8EB-701B725AD284}" presName="hierChild4" presStyleCnt="0"/>
      <dgm:spPr/>
    </dgm:pt>
    <dgm:pt modelId="{C69F71D0-39A9-4F0F-A129-519142227411}" type="pres">
      <dgm:prSet presAssocID="{ED08039F-7339-47FC-B8EB-701B725AD284}" presName="hierChild5" presStyleCnt="0"/>
      <dgm:spPr/>
    </dgm:pt>
    <dgm:pt modelId="{52C769A3-815D-A547-8193-8F7C6E5FF653}" type="pres">
      <dgm:prSet presAssocID="{896A00BE-2570-074C-9494-39DC3A70B0AE}" presName="hierChild5" presStyleCnt="0"/>
      <dgm:spPr/>
    </dgm:pt>
    <dgm:pt modelId="{E8557306-B226-6E4B-87A1-761D41F63E63}" type="pres">
      <dgm:prSet presAssocID="{EE1F6C8E-8D52-C04A-8E35-AEBE36391B07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D794ABD-F27A-AC4D-8F6E-50F9B17076F6}" type="pres">
      <dgm:prSet presAssocID="{E57FAC09-2986-4A47-800D-C387B8536713}" presName="hierRoot2" presStyleCnt="0">
        <dgm:presLayoutVars>
          <dgm:hierBranch val="init"/>
        </dgm:presLayoutVars>
      </dgm:prSet>
      <dgm:spPr/>
    </dgm:pt>
    <dgm:pt modelId="{39209035-9C21-7B4B-B036-053F07C26351}" type="pres">
      <dgm:prSet presAssocID="{E57FAC09-2986-4A47-800D-C387B8536713}" presName="rootComposite" presStyleCnt="0"/>
      <dgm:spPr/>
    </dgm:pt>
    <dgm:pt modelId="{D4C0B06A-F333-8E46-B5F1-A380DD7560D9}" type="pres">
      <dgm:prSet presAssocID="{E57FAC09-2986-4A47-800D-C387B8536713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109FA5-B29F-1F46-9236-A28F0B43518A}" type="pres">
      <dgm:prSet presAssocID="{E57FAC09-2986-4A47-800D-C387B8536713}" presName="rootConnector" presStyleLbl="node2" presStyleIdx="2" presStyleCnt="5"/>
      <dgm:spPr/>
      <dgm:t>
        <a:bodyPr/>
        <a:lstStyle/>
        <a:p>
          <a:endParaRPr lang="en-US"/>
        </a:p>
      </dgm:t>
    </dgm:pt>
    <dgm:pt modelId="{6510AB04-A806-C947-9C4C-829E406F0752}" type="pres">
      <dgm:prSet presAssocID="{E57FAC09-2986-4A47-800D-C387B8536713}" presName="hierChild4" presStyleCnt="0"/>
      <dgm:spPr/>
    </dgm:pt>
    <dgm:pt modelId="{D141753F-322F-064F-9559-4188237956EE}" type="pres">
      <dgm:prSet presAssocID="{17AEDD87-C29F-9445-A943-E36298D9623F}" presName="Name37" presStyleLbl="parChTrans1D3" presStyleIdx="6" presStyleCnt="8"/>
      <dgm:spPr/>
      <dgm:t>
        <a:bodyPr/>
        <a:lstStyle/>
        <a:p>
          <a:endParaRPr lang="en-US"/>
        </a:p>
      </dgm:t>
    </dgm:pt>
    <dgm:pt modelId="{DDAF5FFF-1C13-8B42-ABC0-ACF28808F598}" type="pres">
      <dgm:prSet presAssocID="{1FD0EA48-D8ED-F54D-9642-7BD10768615D}" presName="hierRoot2" presStyleCnt="0">
        <dgm:presLayoutVars>
          <dgm:hierBranch val="init"/>
        </dgm:presLayoutVars>
      </dgm:prSet>
      <dgm:spPr/>
    </dgm:pt>
    <dgm:pt modelId="{03B7F42F-26E3-BD45-9C07-AACFF48D2F15}" type="pres">
      <dgm:prSet presAssocID="{1FD0EA48-D8ED-F54D-9642-7BD10768615D}" presName="rootComposite" presStyleCnt="0"/>
      <dgm:spPr/>
    </dgm:pt>
    <dgm:pt modelId="{AE53C8F1-6B79-544F-993D-11753E987376}" type="pres">
      <dgm:prSet presAssocID="{1FD0EA48-D8ED-F54D-9642-7BD10768615D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A2D707-A918-EE44-86BF-D15F88682510}" type="pres">
      <dgm:prSet presAssocID="{1FD0EA48-D8ED-F54D-9642-7BD10768615D}" presName="rootConnector" presStyleLbl="node3" presStyleIdx="6" presStyleCnt="8"/>
      <dgm:spPr/>
      <dgm:t>
        <a:bodyPr/>
        <a:lstStyle/>
        <a:p>
          <a:endParaRPr lang="en-US"/>
        </a:p>
      </dgm:t>
    </dgm:pt>
    <dgm:pt modelId="{0BF4268F-B3F4-4D4F-8CB1-F1810E1A61D4}" type="pres">
      <dgm:prSet presAssocID="{1FD0EA48-D8ED-F54D-9642-7BD10768615D}" presName="hierChild4" presStyleCnt="0"/>
      <dgm:spPr/>
    </dgm:pt>
    <dgm:pt modelId="{53D25E2A-3CB8-0447-877D-7E1A168BEB72}" type="pres">
      <dgm:prSet presAssocID="{1FD0EA48-D8ED-F54D-9642-7BD10768615D}" presName="hierChild5" presStyleCnt="0"/>
      <dgm:spPr/>
    </dgm:pt>
    <dgm:pt modelId="{5DA06F16-A4AD-CB43-85F9-E5894B50F63D}" type="pres">
      <dgm:prSet presAssocID="{A1C81E95-67AE-B041-A486-45430524BADF}" presName="Name37" presStyleLbl="parChTrans1D3" presStyleIdx="7" presStyleCnt="8"/>
      <dgm:spPr/>
      <dgm:t>
        <a:bodyPr/>
        <a:lstStyle/>
        <a:p>
          <a:endParaRPr lang="en-US"/>
        </a:p>
      </dgm:t>
    </dgm:pt>
    <dgm:pt modelId="{87612A8F-F241-9447-964B-0EA42F6EF3BA}" type="pres">
      <dgm:prSet presAssocID="{828CF48B-3B7B-AD4A-B9BB-0AD91BB54BB7}" presName="hierRoot2" presStyleCnt="0">
        <dgm:presLayoutVars>
          <dgm:hierBranch val="init"/>
        </dgm:presLayoutVars>
      </dgm:prSet>
      <dgm:spPr/>
    </dgm:pt>
    <dgm:pt modelId="{EB986C71-3885-4549-A3DD-2CA66707B355}" type="pres">
      <dgm:prSet presAssocID="{828CF48B-3B7B-AD4A-B9BB-0AD91BB54BB7}" presName="rootComposite" presStyleCnt="0"/>
      <dgm:spPr/>
    </dgm:pt>
    <dgm:pt modelId="{55F849CB-A521-2940-BFD1-67B1F741885C}" type="pres">
      <dgm:prSet presAssocID="{828CF48B-3B7B-AD4A-B9BB-0AD91BB54BB7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ECAC4B-0C85-E94F-A845-1F629DDA31CC}" type="pres">
      <dgm:prSet presAssocID="{828CF48B-3B7B-AD4A-B9BB-0AD91BB54BB7}" presName="rootConnector" presStyleLbl="node3" presStyleIdx="7" presStyleCnt="8"/>
      <dgm:spPr/>
      <dgm:t>
        <a:bodyPr/>
        <a:lstStyle/>
        <a:p>
          <a:endParaRPr lang="en-US"/>
        </a:p>
      </dgm:t>
    </dgm:pt>
    <dgm:pt modelId="{54AA3C34-4742-7843-BE33-4FC5F50BD2A9}" type="pres">
      <dgm:prSet presAssocID="{828CF48B-3B7B-AD4A-B9BB-0AD91BB54BB7}" presName="hierChild4" presStyleCnt="0"/>
      <dgm:spPr/>
    </dgm:pt>
    <dgm:pt modelId="{9FB35E7A-85AB-0440-8B18-0C7076443B39}" type="pres">
      <dgm:prSet presAssocID="{828CF48B-3B7B-AD4A-B9BB-0AD91BB54BB7}" presName="hierChild5" presStyleCnt="0"/>
      <dgm:spPr/>
    </dgm:pt>
    <dgm:pt modelId="{84279356-8394-4E45-89E3-F29FB02DABA8}" type="pres">
      <dgm:prSet presAssocID="{E57FAC09-2986-4A47-800D-C387B8536713}" presName="hierChild5" presStyleCnt="0"/>
      <dgm:spPr/>
    </dgm:pt>
    <dgm:pt modelId="{84BD69F9-89DC-5B43-81E4-A4C5C33D407E}" type="pres">
      <dgm:prSet presAssocID="{15AAC859-C384-904E-839A-48B68DDF2031}" presName="Name37" presStyleLbl="parChTrans1D2" presStyleIdx="3" presStyleCnt="5"/>
      <dgm:spPr/>
      <dgm:t>
        <a:bodyPr/>
        <a:lstStyle/>
        <a:p>
          <a:endParaRPr lang="en-US"/>
        </a:p>
      </dgm:t>
    </dgm:pt>
    <dgm:pt modelId="{E41D45EC-3320-734D-9B05-D26F4E1AEE33}" type="pres">
      <dgm:prSet presAssocID="{28ACFA46-0ECA-8649-84A7-28D4680A51CE}" presName="hierRoot2" presStyleCnt="0">
        <dgm:presLayoutVars>
          <dgm:hierBranch val="init"/>
        </dgm:presLayoutVars>
      </dgm:prSet>
      <dgm:spPr/>
    </dgm:pt>
    <dgm:pt modelId="{AD03244D-1CA1-CB4D-83F6-6266760758AC}" type="pres">
      <dgm:prSet presAssocID="{28ACFA46-0ECA-8649-84A7-28D4680A51CE}" presName="rootComposite" presStyleCnt="0"/>
      <dgm:spPr/>
    </dgm:pt>
    <dgm:pt modelId="{E04ECB6F-0DC8-4F4F-A56F-36D5D3E95120}" type="pres">
      <dgm:prSet presAssocID="{28ACFA46-0ECA-8649-84A7-28D4680A51CE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D57967-F688-2346-A62B-AF3F0AA4BF2E}" type="pres">
      <dgm:prSet presAssocID="{28ACFA46-0ECA-8649-84A7-28D4680A51CE}" presName="rootConnector" presStyleLbl="node2" presStyleIdx="3" presStyleCnt="5"/>
      <dgm:spPr/>
      <dgm:t>
        <a:bodyPr/>
        <a:lstStyle/>
        <a:p>
          <a:endParaRPr lang="en-US"/>
        </a:p>
      </dgm:t>
    </dgm:pt>
    <dgm:pt modelId="{E514D2D4-D250-FE42-9E24-B6B91ACF338C}" type="pres">
      <dgm:prSet presAssocID="{28ACFA46-0ECA-8649-84A7-28D4680A51CE}" presName="hierChild4" presStyleCnt="0"/>
      <dgm:spPr/>
    </dgm:pt>
    <dgm:pt modelId="{6F627F52-0B7E-3C48-8DF7-57EB5DB6A105}" type="pres">
      <dgm:prSet presAssocID="{28ACFA46-0ECA-8649-84A7-28D4680A51CE}" presName="hierChild5" presStyleCnt="0"/>
      <dgm:spPr/>
    </dgm:pt>
    <dgm:pt modelId="{9F89641B-650B-2A46-A548-F3313B615CAE}" type="pres">
      <dgm:prSet presAssocID="{4AAAB053-E1C6-C441-A937-B82AB0CA6407}" presName="Name37" presStyleLbl="parChTrans1D2" presStyleIdx="4" presStyleCnt="5"/>
      <dgm:spPr/>
      <dgm:t>
        <a:bodyPr/>
        <a:lstStyle/>
        <a:p>
          <a:endParaRPr lang="en-US"/>
        </a:p>
      </dgm:t>
    </dgm:pt>
    <dgm:pt modelId="{C7B1655E-21C3-A44D-AEE0-AB90451E5B89}" type="pres">
      <dgm:prSet presAssocID="{8C7253A6-737D-044B-B261-38AAB5089A2D}" presName="hierRoot2" presStyleCnt="0">
        <dgm:presLayoutVars>
          <dgm:hierBranch val="init"/>
        </dgm:presLayoutVars>
      </dgm:prSet>
      <dgm:spPr/>
    </dgm:pt>
    <dgm:pt modelId="{12020814-3F5D-D84B-9C85-3B86EF0D7B0E}" type="pres">
      <dgm:prSet presAssocID="{8C7253A6-737D-044B-B261-38AAB5089A2D}" presName="rootComposite" presStyleCnt="0"/>
      <dgm:spPr/>
    </dgm:pt>
    <dgm:pt modelId="{0A3EBDF9-A878-5A48-AB13-746CFF6FCB79}" type="pres">
      <dgm:prSet presAssocID="{8C7253A6-737D-044B-B261-38AAB5089A2D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A99C32-9A2C-744E-A17C-E83CEF875AE4}" type="pres">
      <dgm:prSet presAssocID="{8C7253A6-737D-044B-B261-38AAB5089A2D}" presName="rootConnector" presStyleLbl="node2" presStyleIdx="4" presStyleCnt="5"/>
      <dgm:spPr/>
      <dgm:t>
        <a:bodyPr/>
        <a:lstStyle/>
        <a:p>
          <a:endParaRPr lang="en-US"/>
        </a:p>
      </dgm:t>
    </dgm:pt>
    <dgm:pt modelId="{C76E5863-5AD7-9649-8B7B-5FF2EBF887C9}" type="pres">
      <dgm:prSet presAssocID="{8C7253A6-737D-044B-B261-38AAB5089A2D}" presName="hierChild4" presStyleCnt="0"/>
      <dgm:spPr/>
    </dgm:pt>
    <dgm:pt modelId="{1AB8F5A9-8006-EC49-BB06-4229024C1F1D}" type="pres">
      <dgm:prSet presAssocID="{8C7253A6-737D-044B-B261-38AAB5089A2D}" presName="hierChild5" presStyleCnt="0"/>
      <dgm:spPr/>
    </dgm:pt>
    <dgm:pt modelId="{47049FCC-839E-4F47-BEEB-8B6811F0EA13}" type="pres">
      <dgm:prSet presAssocID="{C8077755-E7FD-BF40-8414-18B822ED6A02}" presName="hierChild3" presStyleCnt="0"/>
      <dgm:spPr/>
    </dgm:pt>
  </dgm:ptLst>
  <dgm:cxnLst>
    <dgm:cxn modelId="{BEEC980C-320B-E542-8E9F-4B65F96416BE}" type="presOf" srcId="{0F15CB63-EB9A-CE43-A7F7-AEFC1EC2EC2A}" destId="{02DF5E18-64FE-C94F-A1FB-2200F89A76EE}" srcOrd="1" destOrd="0" presId="urn:microsoft.com/office/officeart/2005/8/layout/orgChart1"/>
    <dgm:cxn modelId="{B1D72052-1D41-644F-AFAB-55E252D41DA6}" type="presOf" srcId="{0F15CB63-EB9A-CE43-A7F7-AEFC1EC2EC2A}" destId="{A66D2C94-571D-A142-8093-DDA7AE2E53E6}" srcOrd="0" destOrd="0" presId="urn:microsoft.com/office/officeart/2005/8/layout/orgChart1"/>
    <dgm:cxn modelId="{F260CFA0-3BBA-4EA8-9366-CE7E41842B77}" srcId="{896A00BE-2570-074C-9494-39DC3A70B0AE}" destId="{ED08039F-7339-47FC-B8EB-701B725AD284}" srcOrd="2" destOrd="0" parTransId="{1C58DF78-3FBB-4CAF-8C47-BD395BDEAC21}" sibTransId="{27436A24-18A9-4C40-AD1E-E764619DAD0E}"/>
    <dgm:cxn modelId="{BF51B3C7-39CE-5B49-BEE1-B58491CC25CB}" srcId="{C8077755-E7FD-BF40-8414-18B822ED6A02}" destId="{0F15CB63-EB9A-CE43-A7F7-AEFC1EC2EC2A}" srcOrd="0" destOrd="0" parTransId="{0555CB8C-B08E-3342-9F8A-ACB6D27BCA63}" sibTransId="{382AB3CC-3941-BE43-AB31-3393522620A9}"/>
    <dgm:cxn modelId="{971A01CF-408D-F24D-A130-9D91C8313C40}" type="presOf" srcId="{C3536D2F-4325-4067-8C2C-0BBE52725447}" destId="{31273541-43A4-46E0-A687-4842D0145D98}" srcOrd="0" destOrd="0" presId="urn:microsoft.com/office/officeart/2005/8/layout/orgChart1"/>
    <dgm:cxn modelId="{B3F5DBD4-D464-E748-B7F4-2FF660D72EA7}" srcId="{E57FAC09-2986-4A47-800D-C387B8536713}" destId="{1FD0EA48-D8ED-F54D-9642-7BD10768615D}" srcOrd="0" destOrd="0" parTransId="{17AEDD87-C29F-9445-A943-E36298D9623F}" sibTransId="{7E75C506-5680-EB49-961E-990AA2CFD522}"/>
    <dgm:cxn modelId="{21BC2F05-3F66-4544-BA08-403994A174C6}" type="presOf" srcId="{ED08039F-7339-47FC-B8EB-701B725AD284}" destId="{F64AFF8A-3351-4ED4-83A1-A45F5258079C}" srcOrd="0" destOrd="0" presId="urn:microsoft.com/office/officeart/2005/8/layout/orgChart1"/>
    <dgm:cxn modelId="{C4CD4DA0-6E97-284D-A55A-122D4352CFE1}" type="presOf" srcId="{E57FAC09-2986-4A47-800D-C387B8536713}" destId="{D4C0B06A-F333-8E46-B5F1-A380DD7560D9}" srcOrd="0" destOrd="0" presId="urn:microsoft.com/office/officeart/2005/8/layout/orgChart1"/>
    <dgm:cxn modelId="{75F751F5-3AF8-754A-842B-288A076B639A}" srcId="{896A00BE-2570-074C-9494-39DC3A70B0AE}" destId="{9E8539D1-1B8F-D940-8343-C2F800A47945}" srcOrd="0" destOrd="0" parTransId="{ABC646A7-F5AF-4344-B3EF-DDEA1C3EE4DC}" sibTransId="{DDDECC8A-4AEF-4848-84C2-5B5763755B1D}"/>
    <dgm:cxn modelId="{B0A6746E-766B-084B-BA41-DE11A36441EB}" type="presOf" srcId="{17AEDD87-C29F-9445-A943-E36298D9623F}" destId="{D141753F-322F-064F-9559-4188237956EE}" srcOrd="0" destOrd="0" presId="urn:microsoft.com/office/officeart/2005/8/layout/orgChart1"/>
    <dgm:cxn modelId="{0D228485-D644-CB4F-A03D-8BFCBB0F6B79}" type="presOf" srcId="{4D5EA56F-7B82-4212-9705-08C486675CA0}" destId="{89AB16F0-9E31-4C9E-B7D5-3009CF01699C}" srcOrd="1" destOrd="0" presId="urn:microsoft.com/office/officeart/2005/8/layout/orgChart1"/>
    <dgm:cxn modelId="{7995E6E7-AF82-1F4C-9453-383E8C650945}" type="presOf" srcId="{EE1F6C8E-8D52-C04A-8E35-AEBE36391B07}" destId="{E8557306-B226-6E4B-87A1-761D41F63E63}" srcOrd="0" destOrd="0" presId="urn:microsoft.com/office/officeart/2005/8/layout/orgChart1"/>
    <dgm:cxn modelId="{D2686E01-E779-1440-9EB1-07FA81830E75}" type="presOf" srcId="{8CD62BF1-2895-554E-A3AC-C5E46E2B9A88}" destId="{B316E37D-206C-2D4B-8999-4B8973C060D4}" srcOrd="0" destOrd="0" presId="urn:microsoft.com/office/officeart/2005/8/layout/orgChart1"/>
    <dgm:cxn modelId="{54273A4F-ECB6-8744-945B-17B7E408363C}" type="presOf" srcId="{8C7253A6-737D-044B-B261-38AAB5089A2D}" destId="{0A3EBDF9-A878-5A48-AB13-746CFF6FCB79}" srcOrd="0" destOrd="0" presId="urn:microsoft.com/office/officeart/2005/8/layout/orgChart1"/>
    <dgm:cxn modelId="{05E956CC-9765-466C-9186-7E2BCD09CB81}" srcId="{0F15CB63-EB9A-CE43-A7F7-AEFC1EC2EC2A}" destId="{4D5EA56F-7B82-4212-9705-08C486675CA0}" srcOrd="2" destOrd="0" parTransId="{C3536D2F-4325-4067-8C2C-0BBE52725447}" sibTransId="{4F5CC2DD-A53E-46F6-887B-7B5091566100}"/>
    <dgm:cxn modelId="{A4B06238-0082-EB44-8798-1495981321EE}" type="presOf" srcId="{1C58DF78-3FBB-4CAF-8C47-BD395BDEAC21}" destId="{7F49D1DF-4DA5-424E-B4E8-B3C2838DB300}" srcOrd="0" destOrd="0" presId="urn:microsoft.com/office/officeart/2005/8/layout/orgChart1"/>
    <dgm:cxn modelId="{118F91C0-F7E2-F848-8FEC-1815079865A0}" type="presOf" srcId="{828CF48B-3B7B-AD4A-B9BB-0AD91BB54BB7}" destId="{55F849CB-A521-2940-BFD1-67B1F741885C}" srcOrd="0" destOrd="0" presId="urn:microsoft.com/office/officeart/2005/8/layout/orgChart1"/>
    <dgm:cxn modelId="{09C77A10-6CD1-A442-BB35-E04F62936E4F}" type="presOf" srcId="{7C19C5FD-6D02-134D-ADEC-4617DE4E0E1A}" destId="{A09F51AA-E1F6-E443-A18A-132529187E55}" srcOrd="1" destOrd="0" presId="urn:microsoft.com/office/officeart/2005/8/layout/orgChart1"/>
    <dgm:cxn modelId="{2D92AC02-83E0-4F4B-A449-C07C032AB98E}" srcId="{C8077755-E7FD-BF40-8414-18B822ED6A02}" destId="{28ACFA46-0ECA-8649-84A7-28D4680A51CE}" srcOrd="3" destOrd="0" parTransId="{15AAC859-C384-904E-839A-48B68DDF2031}" sibTransId="{FDB79FC6-45C3-1946-928A-32AD1F3472C3}"/>
    <dgm:cxn modelId="{65FD8BC3-8794-EF4F-8720-407B51895883}" type="presOf" srcId="{75C36D1B-6677-3B47-BA78-163EC5DFA461}" destId="{0350F34E-FD9B-AC4C-AD64-8DE1F28B8C2C}" srcOrd="1" destOrd="0" presId="urn:microsoft.com/office/officeart/2005/8/layout/orgChart1"/>
    <dgm:cxn modelId="{7FFD8771-82EE-EC4C-8F05-2B9CE2EE9A14}" type="presOf" srcId="{A1C81E95-67AE-B041-A486-45430524BADF}" destId="{5DA06F16-A4AD-CB43-85F9-E5894B50F63D}" srcOrd="0" destOrd="0" presId="urn:microsoft.com/office/officeart/2005/8/layout/orgChart1"/>
    <dgm:cxn modelId="{15C77886-A0D8-AA40-B456-C40ABCB99AD4}" type="presOf" srcId="{C8077755-E7FD-BF40-8414-18B822ED6A02}" destId="{EFFF78E2-CF45-D54F-82F4-ED8F3AD10C20}" srcOrd="0" destOrd="0" presId="urn:microsoft.com/office/officeart/2005/8/layout/orgChart1"/>
    <dgm:cxn modelId="{173F7CBF-1297-9D44-8732-A68B26EE0B81}" type="presOf" srcId="{28ACFA46-0ECA-8649-84A7-28D4680A51CE}" destId="{6CD57967-F688-2346-A62B-AF3F0AA4BF2E}" srcOrd="1" destOrd="0" presId="urn:microsoft.com/office/officeart/2005/8/layout/orgChart1"/>
    <dgm:cxn modelId="{51CA6E47-9BD4-AE40-ABCA-501BCA19B045}" type="presOf" srcId="{700F339E-9499-B743-9993-830DA3DB1D99}" destId="{7E3514D2-39F5-844B-A3BA-0A1168891246}" srcOrd="0" destOrd="0" presId="urn:microsoft.com/office/officeart/2005/8/layout/orgChart1"/>
    <dgm:cxn modelId="{721FADE5-0DFA-FB44-AA2D-B58281BB0996}" type="presOf" srcId="{ED08039F-7339-47FC-B8EB-701B725AD284}" destId="{7C02E0BA-3783-41C8-9B1B-8716B8CA80ED}" srcOrd="1" destOrd="0" presId="urn:microsoft.com/office/officeart/2005/8/layout/orgChart1"/>
    <dgm:cxn modelId="{F347A614-DE48-304B-979B-AE978729F8BA}" type="presOf" srcId="{1FD0EA48-D8ED-F54D-9642-7BD10768615D}" destId="{AE53C8F1-6B79-544F-993D-11753E987376}" srcOrd="0" destOrd="0" presId="urn:microsoft.com/office/officeart/2005/8/layout/orgChart1"/>
    <dgm:cxn modelId="{77003EFE-A3D2-0946-BBCE-D86B2B374ACF}" type="presOf" srcId="{C8077755-E7FD-BF40-8414-18B822ED6A02}" destId="{7D4A8990-8D39-7243-814A-95647272C1E3}" srcOrd="1" destOrd="0" presId="urn:microsoft.com/office/officeart/2005/8/layout/orgChart1"/>
    <dgm:cxn modelId="{B514FDB4-E041-F74A-9699-E535BE3D0157}" type="presOf" srcId="{7C19C5FD-6D02-134D-ADEC-4617DE4E0E1A}" destId="{F3DDB746-838E-3E45-877C-31038E6D59E8}" srcOrd="0" destOrd="0" presId="urn:microsoft.com/office/officeart/2005/8/layout/orgChart1"/>
    <dgm:cxn modelId="{7B0DAD96-7E79-494E-9773-77C859F45AA0}" type="presOf" srcId="{0555CB8C-B08E-3342-9F8A-ACB6D27BCA63}" destId="{78ECB98B-5A2E-174F-9C72-4D2627718E3C}" srcOrd="0" destOrd="0" presId="urn:microsoft.com/office/officeart/2005/8/layout/orgChart1"/>
    <dgm:cxn modelId="{E538CB18-0A74-7143-8871-A3E913F80908}" type="presOf" srcId="{4AAAB053-E1C6-C441-A937-B82AB0CA6407}" destId="{9F89641B-650B-2A46-A548-F3313B615CAE}" srcOrd="0" destOrd="0" presId="urn:microsoft.com/office/officeart/2005/8/layout/orgChart1"/>
    <dgm:cxn modelId="{731CC43A-BD76-B24F-BBE1-877DDE5DB013}" type="presOf" srcId="{4D5EA56F-7B82-4212-9705-08C486675CA0}" destId="{CCC2D021-E67A-4353-B356-70DEC01E4CF6}" srcOrd="0" destOrd="0" presId="urn:microsoft.com/office/officeart/2005/8/layout/orgChart1"/>
    <dgm:cxn modelId="{E63AF269-DF5C-944E-AC2F-43E7E5D61B28}" type="presOf" srcId="{8C7253A6-737D-044B-B261-38AAB5089A2D}" destId="{83A99C32-9A2C-744E-A17C-E83CEF875AE4}" srcOrd="1" destOrd="0" presId="urn:microsoft.com/office/officeart/2005/8/layout/orgChart1"/>
    <dgm:cxn modelId="{869153B1-BC72-7847-AD04-35FF1A77584E}" srcId="{0F15CB63-EB9A-CE43-A7F7-AEFC1EC2EC2A}" destId="{7C19C5FD-6D02-134D-ADEC-4617DE4E0E1A}" srcOrd="0" destOrd="0" parTransId="{700F339E-9499-B743-9993-830DA3DB1D99}" sibTransId="{7F8873F1-F587-2847-8807-26779343CA63}"/>
    <dgm:cxn modelId="{E1859691-E572-A047-9933-6E58F7ED4FEE}" type="presOf" srcId="{3464B3AB-B9FC-0448-A189-D2F6F2D88551}" destId="{D211BEA1-295A-FE4D-9A75-956C4CD96511}" srcOrd="0" destOrd="0" presId="urn:microsoft.com/office/officeart/2005/8/layout/orgChart1"/>
    <dgm:cxn modelId="{4E596D02-8285-0047-9EE8-80215823C1DB}" type="presOf" srcId="{1FD0EA48-D8ED-F54D-9642-7BD10768615D}" destId="{85A2D707-A918-EE44-86BF-D15F88682510}" srcOrd="1" destOrd="0" presId="urn:microsoft.com/office/officeart/2005/8/layout/orgChart1"/>
    <dgm:cxn modelId="{79715159-BCD9-C54F-A7B6-562D35FFF107}" srcId="{C8077755-E7FD-BF40-8414-18B822ED6A02}" destId="{8C7253A6-737D-044B-B261-38AAB5089A2D}" srcOrd="4" destOrd="0" parTransId="{4AAAB053-E1C6-C441-A937-B82AB0CA6407}" sibTransId="{680BB80C-9F46-304B-BCF3-249FEE7DF4D9}"/>
    <dgm:cxn modelId="{05E706D8-D75B-7047-A58D-3C80360C5A5A}" type="presOf" srcId="{75C36D1B-6677-3B47-BA78-163EC5DFA461}" destId="{5D231C87-6D46-5344-B178-70974E79F645}" srcOrd="0" destOrd="0" presId="urn:microsoft.com/office/officeart/2005/8/layout/orgChart1"/>
    <dgm:cxn modelId="{CD73B6CB-D0EF-AE43-9310-B8B617DFCF30}" type="presOf" srcId="{896A00BE-2570-074C-9494-39DC3A70B0AE}" destId="{348314BA-A51A-794E-B574-CA0573421DA4}" srcOrd="1" destOrd="0" presId="urn:microsoft.com/office/officeart/2005/8/layout/orgChart1"/>
    <dgm:cxn modelId="{E2F046C2-5340-384E-BAFA-AA25B3A4016E}" srcId="{E57FAC09-2986-4A47-800D-C387B8536713}" destId="{828CF48B-3B7B-AD4A-B9BB-0AD91BB54BB7}" srcOrd="1" destOrd="0" parTransId="{A1C81E95-67AE-B041-A486-45430524BADF}" sibTransId="{65B8F8B7-8F89-4048-94B3-F8E2BC6CAE93}"/>
    <dgm:cxn modelId="{F2DDCEF4-7FB3-BE40-81C7-0036A46240DE}" type="presOf" srcId="{E57FAC09-2986-4A47-800D-C387B8536713}" destId="{72109FA5-B29F-1F46-9236-A28F0B43518A}" srcOrd="1" destOrd="0" presId="urn:microsoft.com/office/officeart/2005/8/layout/orgChart1"/>
    <dgm:cxn modelId="{16CDEFC9-7C14-7F4F-BC79-4954FC53AB92}" type="presOf" srcId="{84A6C4FA-6840-4949-9A4D-ED91F5EEE1F4}" destId="{DD4928CB-2756-A846-B48B-FEACFD416DA7}" srcOrd="0" destOrd="0" presId="urn:microsoft.com/office/officeart/2005/8/layout/orgChart1"/>
    <dgm:cxn modelId="{D89D83A1-A106-1B4A-9C2B-9264C5FB2A7C}" type="presOf" srcId="{896A00BE-2570-074C-9494-39DC3A70B0AE}" destId="{1EBCD491-5D11-EC4C-8433-D1989509E16F}" srcOrd="0" destOrd="0" presId="urn:microsoft.com/office/officeart/2005/8/layout/orgChart1"/>
    <dgm:cxn modelId="{E944C343-D89B-0B49-B50E-FB0F5453EFB7}" srcId="{C8077755-E7FD-BF40-8414-18B822ED6A02}" destId="{896A00BE-2570-074C-9494-39DC3A70B0AE}" srcOrd="1" destOrd="0" parTransId="{3464B3AB-B9FC-0448-A189-D2F6F2D88551}" sibTransId="{41FEBE0A-9395-F84B-A741-46BD3B322EAF}"/>
    <dgm:cxn modelId="{CD2494B4-9F17-5248-9F5F-5353A449E920}" srcId="{3A39E118-EB6E-2446-88D1-F86E9BB8690A}" destId="{C8077755-E7FD-BF40-8414-18B822ED6A02}" srcOrd="0" destOrd="0" parTransId="{15FE45DD-D5C1-FE42-A9C9-47E4B6F9DBA0}" sibTransId="{5EFB3C51-BE8D-014F-9BC8-FA2E14DE23BD}"/>
    <dgm:cxn modelId="{D09353CD-3ABD-C942-A162-14723EE1450F}" srcId="{C8077755-E7FD-BF40-8414-18B822ED6A02}" destId="{E57FAC09-2986-4A47-800D-C387B8536713}" srcOrd="2" destOrd="0" parTransId="{EE1F6C8E-8D52-C04A-8E35-AEBE36391B07}" sibTransId="{C8E622DA-A07E-944C-B363-78CE2E407DB7}"/>
    <dgm:cxn modelId="{B5CE4265-9BB9-1C4D-8B07-4FD9DCCDA958}" type="presOf" srcId="{84A6C4FA-6840-4949-9A4D-ED91F5EEE1F4}" destId="{535244D9-788D-C94F-9E15-7BA93B3229FE}" srcOrd="1" destOrd="0" presId="urn:microsoft.com/office/officeart/2005/8/layout/orgChart1"/>
    <dgm:cxn modelId="{6A40CCD2-897E-0F48-BAC9-F946EAEF6707}" type="presOf" srcId="{63B7B589-90CA-C04F-BC62-40C51A80E6E1}" destId="{E1C05790-FB44-CE4B-A23B-012186F764EA}" srcOrd="0" destOrd="0" presId="urn:microsoft.com/office/officeart/2005/8/layout/orgChart1"/>
    <dgm:cxn modelId="{B2C1590B-8584-444C-BE73-382F35E90907}" type="presOf" srcId="{828CF48B-3B7B-AD4A-B9BB-0AD91BB54BB7}" destId="{A5ECAC4B-0C85-E94F-A845-1F629DDA31CC}" srcOrd="1" destOrd="0" presId="urn:microsoft.com/office/officeart/2005/8/layout/orgChart1"/>
    <dgm:cxn modelId="{07E4D246-C7AF-3942-863B-E1EB12BDEECF}" type="presOf" srcId="{15AAC859-C384-904E-839A-48B68DDF2031}" destId="{84BD69F9-89DC-5B43-81E4-A4C5C33D407E}" srcOrd="0" destOrd="0" presId="urn:microsoft.com/office/officeart/2005/8/layout/orgChart1"/>
    <dgm:cxn modelId="{78C6BF5F-1496-F841-9A8A-F033AB3E9349}" type="presOf" srcId="{3A39E118-EB6E-2446-88D1-F86E9BB8690A}" destId="{AD90DB75-A246-8B4E-87F8-249F98582BFA}" srcOrd="0" destOrd="0" presId="urn:microsoft.com/office/officeart/2005/8/layout/orgChart1"/>
    <dgm:cxn modelId="{AE424CB8-D691-1043-80EE-D3C12F7C1CAA}" type="presOf" srcId="{ABC646A7-F5AF-4344-B3EF-DDEA1C3EE4DC}" destId="{EBF0CC10-8D27-DC46-BF15-259104611E2E}" srcOrd="0" destOrd="0" presId="urn:microsoft.com/office/officeart/2005/8/layout/orgChart1"/>
    <dgm:cxn modelId="{640E575E-BC85-A743-97A9-5864C82F275C}" srcId="{896A00BE-2570-074C-9494-39DC3A70B0AE}" destId="{75C36D1B-6677-3B47-BA78-163EC5DFA461}" srcOrd="1" destOrd="0" parTransId="{63B7B589-90CA-C04F-BC62-40C51A80E6E1}" sibTransId="{0E595CE0-C547-104E-A5DA-D432CA79A3F8}"/>
    <dgm:cxn modelId="{5724D8CC-BDE9-F346-80F7-D308A7948DF0}" srcId="{0F15CB63-EB9A-CE43-A7F7-AEFC1EC2EC2A}" destId="{84A6C4FA-6840-4949-9A4D-ED91F5EEE1F4}" srcOrd="1" destOrd="0" parTransId="{8CD62BF1-2895-554E-A3AC-C5E46E2B9A88}" sibTransId="{65F9E1EC-2053-6145-A508-FD39F305C44D}"/>
    <dgm:cxn modelId="{ADE6E80C-DA87-F84C-B398-B36EC11E69C4}" type="presOf" srcId="{9E8539D1-1B8F-D940-8343-C2F800A47945}" destId="{2689ABAF-6ECB-3B43-B036-E20F09E69191}" srcOrd="1" destOrd="0" presId="urn:microsoft.com/office/officeart/2005/8/layout/orgChart1"/>
    <dgm:cxn modelId="{DBEBE354-52A2-B24B-B5F0-66910A87DCC4}" type="presOf" srcId="{9E8539D1-1B8F-D940-8343-C2F800A47945}" destId="{809F2BD9-75B2-594D-81C8-73E340154353}" srcOrd="0" destOrd="0" presId="urn:microsoft.com/office/officeart/2005/8/layout/orgChart1"/>
    <dgm:cxn modelId="{01011400-91B6-D248-A7BE-239251627CE2}" type="presOf" srcId="{28ACFA46-0ECA-8649-84A7-28D4680A51CE}" destId="{E04ECB6F-0DC8-4F4F-A56F-36D5D3E95120}" srcOrd="0" destOrd="0" presId="urn:microsoft.com/office/officeart/2005/8/layout/orgChart1"/>
    <dgm:cxn modelId="{59A48FDB-C5CE-4447-8696-6478965C2BEE}" type="presParOf" srcId="{AD90DB75-A246-8B4E-87F8-249F98582BFA}" destId="{99911801-7227-E848-B64B-EB6F59DB192B}" srcOrd="0" destOrd="0" presId="urn:microsoft.com/office/officeart/2005/8/layout/orgChart1"/>
    <dgm:cxn modelId="{13A52078-6204-F04D-9ECE-7425B5E106D7}" type="presParOf" srcId="{99911801-7227-E848-B64B-EB6F59DB192B}" destId="{D74E1705-4F59-6443-B839-EBBE780E5252}" srcOrd="0" destOrd="0" presId="urn:microsoft.com/office/officeart/2005/8/layout/orgChart1"/>
    <dgm:cxn modelId="{6F337613-324A-C54D-8CA1-88BC80115F08}" type="presParOf" srcId="{D74E1705-4F59-6443-B839-EBBE780E5252}" destId="{EFFF78E2-CF45-D54F-82F4-ED8F3AD10C20}" srcOrd="0" destOrd="0" presId="urn:microsoft.com/office/officeart/2005/8/layout/orgChart1"/>
    <dgm:cxn modelId="{E59E73BB-9283-7842-8659-052F2DFA722F}" type="presParOf" srcId="{D74E1705-4F59-6443-B839-EBBE780E5252}" destId="{7D4A8990-8D39-7243-814A-95647272C1E3}" srcOrd="1" destOrd="0" presId="urn:microsoft.com/office/officeart/2005/8/layout/orgChart1"/>
    <dgm:cxn modelId="{B6CE8D06-5C5C-DC46-B5D8-8B3712E6AD83}" type="presParOf" srcId="{99911801-7227-E848-B64B-EB6F59DB192B}" destId="{945C5208-8BB6-3641-9233-3555FA1AA5C8}" srcOrd="1" destOrd="0" presId="urn:microsoft.com/office/officeart/2005/8/layout/orgChart1"/>
    <dgm:cxn modelId="{DAA3F295-3A88-FE48-BE61-CD6A3E57F879}" type="presParOf" srcId="{945C5208-8BB6-3641-9233-3555FA1AA5C8}" destId="{78ECB98B-5A2E-174F-9C72-4D2627718E3C}" srcOrd="0" destOrd="0" presId="urn:microsoft.com/office/officeart/2005/8/layout/orgChart1"/>
    <dgm:cxn modelId="{938000EE-7634-B248-9D32-4B68BDCD4250}" type="presParOf" srcId="{945C5208-8BB6-3641-9233-3555FA1AA5C8}" destId="{68A97D62-EA69-1C47-AE53-F8088091A38D}" srcOrd="1" destOrd="0" presId="urn:microsoft.com/office/officeart/2005/8/layout/orgChart1"/>
    <dgm:cxn modelId="{19D69ADB-5516-B843-B371-9FE66ADFA62A}" type="presParOf" srcId="{68A97D62-EA69-1C47-AE53-F8088091A38D}" destId="{6FAF3713-4D07-BC45-946F-7F79EEC59930}" srcOrd="0" destOrd="0" presId="urn:microsoft.com/office/officeart/2005/8/layout/orgChart1"/>
    <dgm:cxn modelId="{681721FE-F921-D94E-85F5-F292860F9BA8}" type="presParOf" srcId="{6FAF3713-4D07-BC45-946F-7F79EEC59930}" destId="{A66D2C94-571D-A142-8093-DDA7AE2E53E6}" srcOrd="0" destOrd="0" presId="urn:microsoft.com/office/officeart/2005/8/layout/orgChart1"/>
    <dgm:cxn modelId="{B126F011-B9A3-7D4E-8DAB-187CC8404EB2}" type="presParOf" srcId="{6FAF3713-4D07-BC45-946F-7F79EEC59930}" destId="{02DF5E18-64FE-C94F-A1FB-2200F89A76EE}" srcOrd="1" destOrd="0" presId="urn:microsoft.com/office/officeart/2005/8/layout/orgChart1"/>
    <dgm:cxn modelId="{AE2110BE-403A-B940-86BD-339FFD7E6E1F}" type="presParOf" srcId="{68A97D62-EA69-1C47-AE53-F8088091A38D}" destId="{D265E7F9-5CD8-E540-8B15-185BFBB53EB9}" srcOrd="1" destOrd="0" presId="urn:microsoft.com/office/officeart/2005/8/layout/orgChart1"/>
    <dgm:cxn modelId="{57923B20-8E9E-4A45-9599-87534DA66759}" type="presParOf" srcId="{D265E7F9-5CD8-E540-8B15-185BFBB53EB9}" destId="{7E3514D2-39F5-844B-A3BA-0A1168891246}" srcOrd="0" destOrd="0" presId="urn:microsoft.com/office/officeart/2005/8/layout/orgChart1"/>
    <dgm:cxn modelId="{4F27F862-7EB2-DF4C-80FA-DEE19FCE503D}" type="presParOf" srcId="{D265E7F9-5CD8-E540-8B15-185BFBB53EB9}" destId="{15A6F254-9594-9C45-834A-BE14E2BD9630}" srcOrd="1" destOrd="0" presId="urn:microsoft.com/office/officeart/2005/8/layout/orgChart1"/>
    <dgm:cxn modelId="{7F0F2C5A-ACB0-AC43-94D5-80718EB7FB4B}" type="presParOf" srcId="{15A6F254-9594-9C45-834A-BE14E2BD9630}" destId="{14CE4187-838B-5441-9A86-1EF31D80A89E}" srcOrd="0" destOrd="0" presId="urn:microsoft.com/office/officeart/2005/8/layout/orgChart1"/>
    <dgm:cxn modelId="{4097337C-922C-8B48-8045-F6F56A29B8E7}" type="presParOf" srcId="{14CE4187-838B-5441-9A86-1EF31D80A89E}" destId="{F3DDB746-838E-3E45-877C-31038E6D59E8}" srcOrd="0" destOrd="0" presId="urn:microsoft.com/office/officeart/2005/8/layout/orgChart1"/>
    <dgm:cxn modelId="{A7228D41-C284-9543-B708-70123BF84366}" type="presParOf" srcId="{14CE4187-838B-5441-9A86-1EF31D80A89E}" destId="{A09F51AA-E1F6-E443-A18A-132529187E55}" srcOrd="1" destOrd="0" presId="urn:microsoft.com/office/officeart/2005/8/layout/orgChart1"/>
    <dgm:cxn modelId="{1C59DEC5-0D78-8A4F-A907-62D58598F5D9}" type="presParOf" srcId="{15A6F254-9594-9C45-834A-BE14E2BD9630}" destId="{3F64D313-FDCB-7F40-A7CD-00706FDE8343}" srcOrd="1" destOrd="0" presId="urn:microsoft.com/office/officeart/2005/8/layout/orgChart1"/>
    <dgm:cxn modelId="{0F735B73-B6F9-C24A-AC9A-ED84BD40D69E}" type="presParOf" srcId="{15A6F254-9594-9C45-834A-BE14E2BD9630}" destId="{247F3CA5-4C8F-8C40-A932-CF3BA72AE191}" srcOrd="2" destOrd="0" presId="urn:microsoft.com/office/officeart/2005/8/layout/orgChart1"/>
    <dgm:cxn modelId="{B900E80D-49E1-804B-9160-5CBC1430FA78}" type="presParOf" srcId="{D265E7F9-5CD8-E540-8B15-185BFBB53EB9}" destId="{B316E37D-206C-2D4B-8999-4B8973C060D4}" srcOrd="2" destOrd="0" presId="urn:microsoft.com/office/officeart/2005/8/layout/orgChart1"/>
    <dgm:cxn modelId="{F5FB9F6F-C943-724E-BDC3-0E4D00A32EA2}" type="presParOf" srcId="{D265E7F9-5CD8-E540-8B15-185BFBB53EB9}" destId="{6854EBC6-6878-1643-B3DC-0FE9F6165C61}" srcOrd="3" destOrd="0" presId="urn:microsoft.com/office/officeart/2005/8/layout/orgChart1"/>
    <dgm:cxn modelId="{6CEF2657-854F-6044-A63B-03661B14CAED}" type="presParOf" srcId="{6854EBC6-6878-1643-B3DC-0FE9F6165C61}" destId="{B8038A2F-7B6F-4341-A47D-BC1FE8DE4452}" srcOrd="0" destOrd="0" presId="urn:microsoft.com/office/officeart/2005/8/layout/orgChart1"/>
    <dgm:cxn modelId="{60002479-91BA-4445-B472-8DB16A34BD0F}" type="presParOf" srcId="{B8038A2F-7B6F-4341-A47D-BC1FE8DE4452}" destId="{DD4928CB-2756-A846-B48B-FEACFD416DA7}" srcOrd="0" destOrd="0" presId="urn:microsoft.com/office/officeart/2005/8/layout/orgChart1"/>
    <dgm:cxn modelId="{81694B97-6F6D-B340-AF3D-BAFF1B03951F}" type="presParOf" srcId="{B8038A2F-7B6F-4341-A47D-BC1FE8DE4452}" destId="{535244D9-788D-C94F-9E15-7BA93B3229FE}" srcOrd="1" destOrd="0" presId="urn:microsoft.com/office/officeart/2005/8/layout/orgChart1"/>
    <dgm:cxn modelId="{25CD4BCC-FBA1-FF4A-AEDB-49A6C90F4BE9}" type="presParOf" srcId="{6854EBC6-6878-1643-B3DC-0FE9F6165C61}" destId="{7B902513-A267-0241-8A43-E88D318C1E00}" srcOrd="1" destOrd="0" presId="urn:microsoft.com/office/officeart/2005/8/layout/orgChart1"/>
    <dgm:cxn modelId="{610FE93D-784E-3A4D-9146-6E16FD9214E4}" type="presParOf" srcId="{6854EBC6-6878-1643-B3DC-0FE9F6165C61}" destId="{0ED334FA-F66F-0646-92A2-F31C61F5F233}" srcOrd="2" destOrd="0" presId="urn:microsoft.com/office/officeart/2005/8/layout/orgChart1"/>
    <dgm:cxn modelId="{44244697-57B8-294A-8B42-C158A1554D25}" type="presParOf" srcId="{D265E7F9-5CD8-E540-8B15-185BFBB53EB9}" destId="{31273541-43A4-46E0-A687-4842D0145D98}" srcOrd="4" destOrd="0" presId="urn:microsoft.com/office/officeart/2005/8/layout/orgChart1"/>
    <dgm:cxn modelId="{C6615998-96A4-7348-8105-FB6549223598}" type="presParOf" srcId="{D265E7F9-5CD8-E540-8B15-185BFBB53EB9}" destId="{62BB9713-C3BD-4959-9F75-C7D9891C4301}" srcOrd="5" destOrd="0" presId="urn:microsoft.com/office/officeart/2005/8/layout/orgChart1"/>
    <dgm:cxn modelId="{2B13BE82-0086-984A-BE7C-34DCA91B6A70}" type="presParOf" srcId="{62BB9713-C3BD-4959-9F75-C7D9891C4301}" destId="{BB66F711-31F9-40F1-B7BD-8FA924A7E0C4}" srcOrd="0" destOrd="0" presId="urn:microsoft.com/office/officeart/2005/8/layout/orgChart1"/>
    <dgm:cxn modelId="{3BB5DC9F-2979-B941-ABAC-CE6877CCF873}" type="presParOf" srcId="{BB66F711-31F9-40F1-B7BD-8FA924A7E0C4}" destId="{CCC2D021-E67A-4353-B356-70DEC01E4CF6}" srcOrd="0" destOrd="0" presId="urn:microsoft.com/office/officeart/2005/8/layout/orgChart1"/>
    <dgm:cxn modelId="{6A29F05E-4BBD-FC47-BF42-16EC5CFCF9FD}" type="presParOf" srcId="{BB66F711-31F9-40F1-B7BD-8FA924A7E0C4}" destId="{89AB16F0-9E31-4C9E-B7D5-3009CF01699C}" srcOrd="1" destOrd="0" presId="urn:microsoft.com/office/officeart/2005/8/layout/orgChart1"/>
    <dgm:cxn modelId="{630CDDB5-BAA9-9144-B680-86F6D45472B7}" type="presParOf" srcId="{62BB9713-C3BD-4959-9F75-C7D9891C4301}" destId="{0D9E3C92-A84F-48EC-AF44-6C9427010A45}" srcOrd="1" destOrd="0" presId="urn:microsoft.com/office/officeart/2005/8/layout/orgChart1"/>
    <dgm:cxn modelId="{A7E7F4BD-B19F-0B4E-8F7C-B2FB11D81829}" type="presParOf" srcId="{62BB9713-C3BD-4959-9F75-C7D9891C4301}" destId="{50C7EF4E-E337-468A-BA10-7ACCEA219D76}" srcOrd="2" destOrd="0" presId="urn:microsoft.com/office/officeart/2005/8/layout/orgChart1"/>
    <dgm:cxn modelId="{69D8C408-4C6D-5542-A1F9-34B9042718CC}" type="presParOf" srcId="{68A97D62-EA69-1C47-AE53-F8088091A38D}" destId="{3CFC69E9-DE03-FA4B-8DC6-C8983F1AB504}" srcOrd="2" destOrd="0" presId="urn:microsoft.com/office/officeart/2005/8/layout/orgChart1"/>
    <dgm:cxn modelId="{71E96090-3B18-604E-8976-800E3B9C6D69}" type="presParOf" srcId="{945C5208-8BB6-3641-9233-3555FA1AA5C8}" destId="{D211BEA1-295A-FE4D-9A75-956C4CD96511}" srcOrd="2" destOrd="0" presId="urn:microsoft.com/office/officeart/2005/8/layout/orgChart1"/>
    <dgm:cxn modelId="{C6276288-5776-154A-9E23-028C1E6F0D61}" type="presParOf" srcId="{945C5208-8BB6-3641-9233-3555FA1AA5C8}" destId="{6D80E977-2BA5-3343-88FF-B4EAF1DDD966}" srcOrd="3" destOrd="0" presId="urn:microsoft.com/office/officeart/2005/8/layout/orgChart1"/>
    <dgm:cxn modelId="{74C4795A-2378-CD49-A1CC-31663776933B}" type="presParOf" srcId="{6D80E977-2BA5-3343-88FF-B4EAF1DDD966}" destId="{33E1AB72-2131-3548-A846-FD70401BD79D}" srcOrd="0" destOrd="0" presId="urn:microsoft.com/office/officeart/2005/8/layout/orgChart1"/>
    <dgm:cxn modelId="{E3D8D4B3-03AF-2D44-B3D6-84A9F2B3503A}" type="presParOf" srcId="{33E1AB72-2131-3548-A846-FD70401BD79D}" destId="{1EBCD491-5D11-EC4C-8433-D1989509E16F}" srcOrd="0" destOrd="0" presId="urn:microsoft.com/office/officeart/2005/8/layout/orgChart1"/>
    <dgm:cxn modelId="{1882C717-4072-2749-B5F8-E958DAD41A75}" type="presParOf" srcId="{33E1AB72-2131-3548-A846-FD70401BD79D}" destId="{348314BA-A51A-794E-B574-CA0573421DA4}" srcOrd="1" destOrd="0" presId="urn:microsoft.com/office/officeart/2005/8/layout/orgChart1"/>
    <dgm:cxn modelId="{379DEA6D-5BB6-1540-84C2-3EA08B9880A7}" type="presParOf" srcId="{6D80E977-2BA5-3343-88FF-B4EAF1DDD966}" destId="{5F187F12-8E9C-4A45-90EA-D6A44A391864}" srcOrd="1" destOrd="0" presId="urn:microsoft.com/office/officeart/2005/8/layout/orgChart1"/>
    <dgm:cxn modelId="{5E0A0900-2ABA-CE40-8BFC-717B11BA94F8}" type="presParOf" srcId="{5F187F12-8E9C-4A45-90EA-D6A44A391864}" destId="{EBF0CC10-8D27-DC46-BF15-259104611E2E}" srcOrd="0" destOrd="0" presId="urn:microsoft.com/office/officeart/2005/8/layout/orgChart1"/>
    <dgm:cxn modelId="{170F4AC7-A0FC-EC48-8BA3-D2F46A1848BE}" type="presParOf" srcId="{5F187F12-8E9C-4A45-90EA-D6A44A391864}" destId="{45D2C5BF-EA8A-5C45-9075-74E1AA45454E}" srcOrd="1" destOrd="0" presId="urn:microsoft.com/office/officeart/2005/8/layout/orgChart1"/>
    <dgm:cxn modelId="{A866C6B3-4DB4-7442-A43C-73725B6D2491}" type="presParOf" srcId="{45D2C5BF-EA8A-5C45-9075-74E1AA45454E}" destId="{8E0979DF-DDA2-2B49-8D8A-EE66516F184B}" srcOrd="0" destOrd="0" presId="urn:microsoft.com/office/officeart/2005/8/layout/orgChart1"/>
    <dgm:cxn modelId="{0342AC41-E592-5C42-9D0D-8F7F7766C40B}" type="presParOf" srcId="{8E0979DF-DDA2-2B49-8D8A-EE66516F184B}" destId="{809F2BD9-75B2-594D-81C8-73E340154353}" srcOrd="0" destOrd="0" presId="urn:microsoft.com/office/officeart/2005/8/layout/orgChart1"/>
    <dgm:cxn modelId="{921EB6FE-5D70-CC44-89AF-368862ED5C5D}" type="presParOf" srcId="{8E0979DF-DDA2-2B49-8D8A-EE66516F184B}" destId="{2689ABAF-6ECB-3B43-B036-E20F09E69191}" srcOrd="1" destOrd="0" presId="urn:microsoft.com/office/officeart/2005/8/layout/orgChart1"/>
    <dgm:cxn modelId="{B07D31B7-4C23-9F41-A1AF-E9878B77172B}" type="presParOf" srcId="{45D2C5BF-EA8A-5C45-9075-74E1AA45454E}" destId="{E8214256-B9A4-D84F-9AFF-700F23AAE39A}" srcOrd="1" destOrd="0" presId="urn:microsoft.com/office/officeart/2005/8/layout/orgChart1"/>
    <dgm:cxn modelId="{0BECF47D-0DC3-074A-97F0-C31D66FA7E6E}" type="presParOf" srcId="{45D2C5BF-EA8A-5C45-9075-74E1AA45454E}" destId="{6F3E6A99-1180-D14B-9277-6894804FEA2D}" srcOrd="2" destOrd="0" presId="urn:microsoft.com/office/officeart/2005/8/layout/orgChart1"/>
    <dgm:cxn modelId="{407C5159-3899-5747-83A8-4EC72BB9BC14}" type="presParOf" srcId="{5F187F12-8E9C-4A45-90EA-D6A44A391864}" destId="{E1C05790-FB44-CE4B-A23B-012186F764EA}" srcOrd="2" destOrd="0" presId="urn:microsoft.com/office/officeart/2005/8/layout/orgChart1"/>
    <dgm:cxn modelId="{2228E800-BE39-6140-A1D6-B26C8E409C13}" type="presParOf" srcId="{5F187F12-8E9C-4A45-90EA-D6A44A391864}" destId="{DC8528E3-D9D1-D24A-8507-F7B15901B8DD}" srcOrd="3" destOrd="0" presId="urn:microsoft.com/office/officeart/2005/8/layout/orgChart1"/>
    <dgm:cxn modelId="{D900E3B9-9AB1-6449-968B-2E8B2EB378D1}" type="presParOf" srcId="{DC8528E3-D9D1-D24A-8507-F7B15901B8DD}" destId="{30C90816-A3AE-6A49-8642-DADA07E4ABC8}" srcOrd="0" destOrd="0" presId="urn:microsoft.com/office/officeart/2005/8/layout/orgChart1"/>
    <dgm:cxn modelId="{EB0356D9-45EA-7C44-9DAC-A75788254DB7}" type="presParOf" srcId="{30C90816-A3AE-6A49-8642-DADA07E4ABC8}" destId="{5D231C87-6D46-5344-B178-70974E79F645}" srcOrd="0" destOrd="0" presId="urn:microsoft.com/office/officeart/2005/8/layout/orgChart1"/>
    <dgm:cxn modelId="{29735F81-0147-854B-A26E-5BDB79D8168E}" type="presParOf" srcId="{30C90816-A3AE-6A49-8642-DADA07E4ABC8}" destId="{0350F34E-FD9B-AC4C-AD64-8DE1F28B8C2C}" srcOrd="1" destOrd="0" presId="urn:microsoft.com/office/officeart/2005/8/layout/orgChart1"/>
    <dgm:cxn modelId="{285AAE53-5480-7C42-B48E-195E6D249C31}" type="presParOf" srcId="{DC8528E3-D9D1-D24A-8507-F7B15901B8DD}" destId="{431D5F04-AB8F-3E4E-8593-04E7D62FEB0E}" srcOrd="1" destOrd="0" presId="urn:microsoft.com/office/officeart/2005/8/layout/orgChart1"/>
    <dgm:cxn modelId="{120A760F-58E0-1C4E-B0C6-E04DD31A3927}" type="presParOf" srcId="{DC8528E3-D9D1-D24A-8507-F7B15901B8DD}" destId="{85146C9A-6254-A743-AD82-94225165EF8E}" srcOrd="2" destOrd="0" presId="urn:microsoft.com/office/officeart/2005/8/layout/orgChart1"/>
    <dgm:cxn modelId="{80FECDAD-64F0-F24E-9237-BC25F977A241}" type="presParOf" srcId="{5F187F12-8E9C-4A45-90EA-D6A44A391864}" destId="{7F49D1DF-4DA5-424E-B4E8-B3C2838DB300}" srcOrd="4" destOrd="0" presId="urn:microsoft.com/office/officeart/2005/8/layout/orgChart1"/>
    <dgm:cxn modelId="{C3EDDE5D-BAA4-A242-A4B2-B04E37A603E1}" type="presParOf" srcId="{5F187F12-8E9C-4A45-90EA-D6A44A391864}" destId="{5EC62404-C278-4CDB-B597-ABD813DF7FA2}" srcOrd="5" destOrd="0" presId="urn:microsoft.com/office/officeart/2005/8/layout/orgChart1"/>
    <dgm:cxn modelId="{0F528BA4-EB4E-6843-88A5-0FD63602B252}" type="presParOf" srcId="{5EC62404-C278-4CDB-B597-ABD813DF7FA2}" destId="{6D72361E-78D5-4054-986F-BEF647CB8E56}" srcOrd="0" destOrd="0" presId="urn:microsoft.com/office/officeart/2005/8/layout/orgChart1"/>
    <dgm:cxn modelId="{E5C26945-4D47-AB44-801A-F8DF5A21C2A1}" type="presParOf" srcId="{6D72361E-78D5-4054-986F-BEF647CB8E56}" destId="{F64AFF8A-3351-4ED4-83A1-A45F5258079C}" srcOrd="0" destOrd="0" presId="urn:microsoft.com/office/officeart/2005/8/layout/orgChart1"/>
    <dgm:cxn modelId="{D6A06C9C-4897-F249-BAD7-CA76F7344B08}" type="presParOf" srcId="{6D72361E-78D5-4054-986F-BEF647CB8E56}" destId="{7C02E0BA-3783-41C8-9B1B-8716B8CA80ED}" srcOrd="1" destOrd="0" presId="urn:microsoft.com/office/officeart/2005/8/layout/orgChart1"/>
    <dgm:cxn modelId="{17DFD7AE-9928-1743-8B2B-141A829C283D}" type="presParOf" srcId="{5EC62404-C278-4CDB-B597-ABD813DF7FA2}" destId="{2F2E401E-9484-404F-A7B3-301629D61088}" srcOrd="1" destOrd="0" presId="urn:microsoft.com/office/officeart/2005/8/layout/orgChart1"/>
    <dgm:cxn modelId="{8D720C1F-307C-C441-ACB6-48F7E72E296B}" type="presParOf" srcId="{5EC62404-C278-4CDB-B597-ABD813DF7FA2}" destId="{C69F71D0-39A9-4F0F-A129-519142227411}" srcOrd="2" destOrd="0" presId="urn:microsoft.com/office/officeart/2005/8/layout/orgChart1"/>
    <dgm:cxn modelId="{5DA7E276-9C3D-C44C-82CD-3707CDB0605A}" type="presParOf" srcId="{6D80E977-2BA5-3343-88FF-B4EAF1DDD966}" destId="{52C769A3-815D-A547-8193-8F7C6E5FF653}" srcOrd="2" destOrd="0" presId="urn:microsoft.com/office/officeart/2005/8/layout/orgChart1"/>
    <dgm:cxn modelId="{1BF33362-F1A7-0C46-A21F-A83C2E236B7F}" type="presParOf" srcId="{945C5208-8BB6-3641-9233-3555FA1AA5C8}" destId="{E8557306-B226-6E4B-87A1-761D41F63E63}" srcOrd="4" destOrd="0" presId="urn:microsoft.com/office/officeart/2005/8/layout/orgChart1"/>
    <dgm:cxn modelId="{4688F9A7-78C7-314C-B58D-64819C377BAD}" type="presParOf" srcId="{945C5208-8BB6-3641-9233-3555FA1AA5C8}" destId="{9D794ABD-F27A-AC4D-8F6E-50F9B17076F6}" srcOrd="5" destOrd="0" presId="urn:microsoft.com/office/officeart/2005/8/layout/orgChart1"/>
    <dgm:cxn modelId="{811B8C9F-7037-EB4D-905E-C187448CB745}" type="presParOf" srcId="{9D794ABD-F27A-AC4D-8F6E-50F9B17076F6}" destId="{39209035-9C21-7B4B-B036-053F07C26351}" srcOrd="0" destOrd="0" presId="urn:microsoft.com/office/officeart/2005/8/layout/orgChart1"/>
    <dgm:cxn modelId="{7855351B-E294-7146-990A-14C3706FCE5D}" type="presParOf" srcId="{39209035-9C21-7B4B-B036-053F07C26351}" destId="{D4C0B06A-F333-8E46-B5F1-A380DD7560D9}" srcOrd="0" destOrd="0" presId="urn:microsoft.com/office/officeart/2005/8/layout/orgChart1"/>
    <dgm:cxn modelId="{373120B7-F339-6248-9767-515FB15DA449}" type="presParOf" srcId="{39209035-9C21-7B4B-B036-053F07C26351}" destId="{72109FA5-B29F-1F46-9236-A28F0B43518A}" srcOrd="1" destOrd="0" presId="urn:microsoft.com/office/officeart/2005/8/layout/orgChart1"/>
    <dgm:cxn modelId="{89C48F70-E741-7743-B2F7-CBBD6F48A89C}" type="presParOf" srcId="{9D794ABD-F27A-AC4D-8F6E-50F9B17076F6}" destId="{6510AB04-A806-C947-9C4C-829E406F0752}" srcOrd="1" destOrd="0" presId="urn:microsoft.com/office/officeart/2005/8/layout/orgChart1"/>
    <dgm:cxn modelId="{317DC22A-07CF-A84B-9144-F3FE3DAC8A6A}" type="presParOf" srcId="{6510AB04-A806-C947-9C4C-829E406F0752}" destId="{D141753F-322F-064F-9559-4188237956EE}" srcOrd="0" destOrd="0" presId="urn:microsoft.com/office/officeart/2005/8/layout/orgChart1"/>
    <dgm:cxn modelId="{FC539C7A-AE0F-7549-A266-67301235F398}" type="presParOf" srcId="{6510AB04-A806-C947-9C4C-829E406F0752}" destId="{DDAF5FFF-1C13-8B42-ABC0-ACF28808F598}" srcOrd="1" destOrd="0" presId="urn:microsoft.com/office/officeart/2005/8/layout/orgChart1"/>
    <dgm:cxn modelId="{10E0D1AB-AC32-184F-A1C8-A0A3E6DAA31F}" type="presParOf" srcId="{DDAF5FFF-1C13-8B42-ABC0-ACF28808F598}" destId="{03B7F42F-26E3-BD45-9C07-AACFF48D2F15}" srcOrd="0" destOrd="0" presId="urn:microsoft.com/office/officeart/2005/8/layout/orgChart1"/>
    <dgm:cxn modelId="{7D484CE2-7F74-924B-95F8-A3A16DB6BD0A}" type="presParOf" srcId="{03B7F42F-26E3-BD45-9C07-AACFF48D2F15}" destId="{AE53C8F1-6B79-544F-993D-11753E987376}" srcOrd="0" destOrd="0" presId="urn:microsoft.com/office/officeart/2005/8/layout/orgChart1"/>
    <dgm:cxn modelId="{9A1D264B-8548-4A4C-92CD-1170E9AC35E2}" type="presParOf" srcId="{03B7F42F-26E3-BD45-9C07-AACFF48D2F15}" destId="{85A2D707-A918-EE44-86BF-D15F88682510}" srcOrd="1" destOrd="0" presId="urn:microsoft.com/office/officeart/2005/8/layout/orgChart1"/>
    <dgm:cxn modelId="{2AF20972-C0A6-CD4B-B82D-A85251B911B4}" type="presParOf" srcId="{DDAF5FFF-1C13-8B42-ABC0-ACF28808F598}" destId="{0BF4268F-B3F4-4D4F-8CB1-F1810E1A61D4}" srcOrd="1" destOrd="0" presId="urn:microsoft.com/office/officeart/2005/8/layout/orgChart1"/>
    <dgm:cxn modelId="{E42CA24E-978A-BA45-9059-CFAFAED4FF68}" type="presParOf" srcId="{DDAF5FFF-1C13-8B42-ABC0-ACF28808F598}" destId="{53D25E2A-3CB8-0447-877D-7E1A168BEB72}" srcOrd="2" destOrd="0" presId="urn:microsoft.com/office/officeart/2005/8/layout/orgChart1"/>
    <dgm:cxn modelId="{6D6757EE-722D-6B4D-A94E-6D47023F4EA8}" type="presParOf" srcId="{6510AB04-A806-C947-9C4C-829E406F0752}" destId="{5DA06F16-A4AD-CB43-85F9-E5894B50F63D}" srcOrd="2" destOrd="0" presId="urn:microsoft.com/office/officeart/2005/8/layout/orgChart1"/>
    <dgm:cxn modelId="{62C6A9EB-17B3-F341-B58E-9B3D32A53591}" type="presParOf" srcId="{6510AB04-A806-C947-9C4C-829E406F0752}" destId="{87612A8F-F241-9447-964B-0EA42F6EF3BA}" srcOrd="3" destOrd="0" presId="urn:microsoft.com/office/officeart/2005/8/layout/orgChart1"/>
    <dgm:cxn modelId="{C561FECD-2A22-114B-A3A5-0A37000680D6}" type="presParOf" srcId="{87612A8F-F241-9447-964B-0EA42F6EF3BA}" destId="{EB986C71-3885-4549-A3DD-2CA66707B355}" srcOrd="0" destOrd="0" presId="urn:microsoft.com/office/officeart/2005/8/layout/orgChart1"/>
    <dgm:cxn modelId="{9E39A56A-1DAC-4F49-9A6D-29F232B31F43}" type="presParOf" srcId="{EB986C71-3885-4549-A3DD-2CA66707B355}" destId="{55F849CB-A521-2940-BFD1-67B1F741885C}" srcOrd="0" destOrd="0" presId="urn:microsoft.com/office/officeart/2005/8/layout/orgChart1"/>
    <dgm:cxn modelId="{5E6166A2-6170-4C4E-BE34-D0E9ED38C2CA}" type="presParOf" srcId="{EB986C71-3885-4549-A3DD-2CA66707B355}" destId="{A5ECAC4B-0C85-E94F-A845-1F629DDA31CC}" srcOrd="1" destOrd="0" presId="urn:microsoft.com/office/officeart/2005/8/layout/orgChart1"/>
    <dgm:cxn modelId="{88071A33-0D62-244C-83E9-2276565B674B}" type="presParOf" srcId="{87612A8F-F241-9447-964B-0EA42F6EF3BA}" destId="{54AA3C34-4742-7843-BE33-4FC5F50BD2A9}" srcOrd="1" destOrd="0" presId="urn:microsoft.com/office/officeart/2005/8/layout/orgChart1"/>
    <dgm:cxn modelId="{99BD82D8-BC58-0D42-8778-3E9EA64DAAB5}" type="presParOf" srcId="{87612A8F-F241-9447-964B-0EA42F6EF3BA}" destId="{9FB35E7A-85AB-0440-8B18-0C7076443B39}" srcOrd="2" destOrd="0" presId="urn:microsoft.com/office/officeart/2005/8/layout/orgChart1"/>
    <dgm:cxn modelId="{D944E14A-2BC9-EA45-866D-A3844A00F671}" type="presParOf" srcId="{9D794ABD-F27A-AC4D-8F6E-50F9B17076F6}" destId="{84279356-8394-4E45-89E3-F29FB02DABA8}" srcOrd="2" destOrd="0" presId="urn:microsoft.com/office/officeart/2005/8/layout/orgChart1"/>
    <dgm:cxn modelId="{F8F85C33-F098-7F4E-A706-8D81F0F8C2FF}" type="presParOf" srcId="{945C5208-8BB6-3641-9233-3555FA1AA5C8}" destId="{84BD69F9-89DC-5B43-81E4-A4C5C33D407E}" srcOrd="6" destOrd="0" presId="urn:microsoft.com/office/officeart/2005/8/layout/orgChart1"/>
    <dgm:cxn modelId="{595283EB-0698-5A45-86D7-8C24279D66E9}" type="presParOf" srcId="{945C5208-8BB6-3641-9233-3555FA1AA5C8}" destId="{E41D45EC-3320-734D-9B05-D26F4E1AEE33}" srcOrd="7" destOrd="0" presId="urn:microsoft.com/office/officeart/2005/8/layout/orgChart1"/>
    <dgm:cxn modelId="{CEB15E1E-0B80-A541-99DF-C683FCFDF432}" type="presParOf" srcId="{E41D45EC-3320-734D-9B05-D26F4E1AEE33}" destId="{AD03244D-1CA1-CB4D-83F6-6266760758AC}" srcOrd="0" destOrd="0" presId="urn:microsoft.com/office/officeart/2005/8/layout/orgChart1"/>
    <dgm:cxn modelId="{F2B59713-18DA-D944-94E7-3E6F007C47C0}" type="presParOf" srcId="{AD03244D-1CA1-CB4D-83F6-6266760758AC}" destId="{E04ECB6F-0DC8-4F4F-A56F-36D5D3E95120}" srcOrd="0" destOrd="0" presId="urn:microsoft.com/office/officeart/2005/8/layout/orgChart1"/>
    <dgm:cxn modelId="{6DAEB83B-87A8-5949-8A6B-8DD14C169E6C}" type="presParOf" srcId="{AD03244D-1CA1-CB4D-83F6-6266760758AC}" destId="{6CD57967-F688-2346-A62B-AF3F0AA4BF2E}" srcOrd="1" destOrd="0" presId="urn:microsoft.com/office/officeart/2005/8/layout/orgChart1"/>
    <dgm:cxn modelId="{C1760FBA-7B7D-744F-9065-B82351E055C4}" type="presParOf" srcId="{E41D45EC-3320-734D-9B05-D26F4E1AEE33}" destId="{E514D2D4-D250-FE42-9E24-B6B91ACF338C}" srcOrd="1" destOrd="0" presId="urn:microsoft.com/office/officeart/2005/8/layout/orgChart1"/>
    <dgm:cxn modelId="{6DEF7862-BCEB-DD4C-BC68-59000156EF13}" type="presParOf" srcId="{E41D45EC-3320-734D-9B05-D26F4E1AEE33}" destId="{6F627F52-0B7E-3C48-8DF7-57EB5DB6A105}" srcOrd="2" destOrd="0" presId="urn:microsoft.com/office/officeart/2005/8/layout/orgChart1"/>
    <dgm:cxn modelId="{66EB1FCB-3A4E-F345-96F4-6318F625EF56}" type="presParOf" srcId="{945C5208-8BB6-3641-9233-3555FA1AA5C8}" destId="{9F89641B-650B-2A46-A548-F3313B615CAE}" srcOrd="8" destOrd="0" presId="urn:microsoft.com/office/officeart/2005/8/layout/orgChart1"/>
    <dgm:cxn modelId="{242A1910-0B21-9C4C-8BB0-4E7DADB98E9E}" type="presParOf" srcId="{945C5208-8BB6-3641-9233-3555FA1AA5C8}" destId="{C7B1655E-21C3-A44D-AEE0-AB90451E5B89}" srcOrd="9" destOrd="0" presId="urn:microsoft.com/office/officeart/2005/8/layout/orgChart1"/>
    <dgm:cxn modelId="{F7614031-5DA9-B14E-9A6A-554903987CC4}" type="presParOf" srcId="{C7B1655E-21C3-A44D-AEE0-AB90451E5B89}" destId="{12020814-3F5D-D84B-9C85-3B86EF0D7B0E}" srcOrd="0" destOrd="0" presId="urn:microsoft.com/office/officeart/2005/8/layout/orgChart1"/>
    <dgm:cxn modelId="{A8C4D905-2D4C-BC45-868C-E657A0EAE009}" type="presParOf" srcId="{12020814-3F5D-D84B-9C85-3B86EF0D7B0E}" destId="{0A3EBDF9-A878-5A48-AB13-746CFF6FCB79}" srcOrd="0" destOrd="0" presId="urn:microsoft.com/office/officeart/2005/8/layout/orgChart1"/>
    <dgm:cxn modelId="{AB0636D6-1E2F-7B4C-B933-7179410EE1B9}" type="presParOf" srcId="{12020814-3F5D-D84B-9C85-3B86EF0D7B0E}" destId="{83A99C32-9A2C-744E-A17C-E83CEF875AE4}" srcOrd="1" destOrd="0" presId="urn:microsoft.com/office/officeart/2005/8/layout/orgChart1"/>
    <dgm:cxn modelId="{742D1827-52F5-E642-BB6B-BBBF1CF201F1}" type="presParOf" srcId="{C7B1655E-21C3-A44D-AEE0-AB90451E5B89}" destId="{C76E5863-5AD7-9649-8B7B-5FF2EBF887C9}" srcOrd="1" destOrd="0" presId="urn:microsoft.com/office/officeart/2005/8/layout/orgChart1"/>
    <dgm:cxn modelId="{7234DF07-57C2-D444-B19E-7DED6C74FB6B}" type="presParOf" srcId="{C7B1655E-21C3-A44D-AEE0-AB90451E5B89}" destId="{1AB8F5A9-8006-EC49-BB06-4229024C1F1D}" srcOrd="2" destOrd="0" presId="urn:microsoft.com/office/officeart/2005/8/layout/orgChart1"/>
    <dgm:cxn modelId="{1D4CDDDF-E89B-814C-9A7C-E3133E3C0F3D}" type="presParOf" srcId="{99911801-7227-E848-B64B-EB6F59DB192B}" destId="{47049FCC-839E-4F47-BEEB-8B6811F0EA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3879B-2FEB-BC44-8086-A7579DDE2D35}">
      <dsp:nvSpPr>
        <dsp:cNvPr id="0" name=""/>
        <dsp:cNvSpPr/>
      </dsp:nvSpPr>
      <dsp:spPr>
        <a:xfrm>
          <a:off x="3436701" y="1615565"/>
          <a:ext cx="1356196" cy="13561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Success!</a:t>
          </a:r>
          <a:endParaRPr lang="en-US" sz="1800" kern="1200" dirty="0"/>
        </a:p>
      </dsp:txBody>
      <dsp:txXfrm>
        <a:off x="3635311" y="1814175"/>
        <a:ext cx="958976" cy="958976"/>
      </dsp:txXfrm>
    </dsp:sp>
    <dsp:sp modelId="{84716C19-AD13-8049-B0C6-7E9AAF6C6FC6}">
      <dsp:nvSpPr>
        <dsp:cNvPr id="0" name=""/>
        <dsp:cNvSpPr/>
      </dsp:nvSpPr>
      <dsp:spPr>
        <a:xfrm rot="12900000">
          <a:off x="2564115" y="1378594"/>
          <a:ext cx="1039662" cy="3865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9249B5-DD7D-8E44-A247-4F4C1CEFD54C}">
      <dsp:nvSpPr>
        <dsp:cNvPr id="0" name=""/>
        <dsp:cNvSpPr/>
      </dsp:nvSpPr>
      <dsp:spPr>
        <a:xfrm>
          <a:off x="2013933" y="758334"/>
          <a:ext cx="1288386" cy="1030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/>
            <a:t>CAI</a:t>
          </a:r>
        </a:p>
      </dsp:txBody>
      <dsp:txXfrm>
        <a:off x="2044121" y="788522"/>
        <a:ext cx="1228010" cy="970333"/>
      </dsp:txXfrm>
    </dsp:sp>
    <dsp:sp modelId="{CA1800B1-6417-6F44-97C3-69BCCBF81943}">
      <dsp:nvSpPr>
        <dsp:cNvPr id="0" name=""/>
        <dsp:cNvSpPr/>
      </dsp:nvSpPr>
      <dsp:spPr>
        <a:xfrm rot="16200000">
          <a:off x="3594968" y="841966"/>
          <a:ext cx="1039662" cy="3865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277C75-7955-4044-8489-FE5E4BAAA3ED}">
      <dsp:nvSpPr>
        <dsp:cNvPr id="0" name=""/>
        <dsp:cNvSpPr/>
      </dsp:nvSpPr>
      <dsp:spPr>
        <a:xfrm>
          <a:off x="3470606" y="38"/>
          <a:ext cx="1288386" cy="1030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/>
            <a:t>OEI</a:t>
          </a:r>
        </a:p>
      </dsp:txBody>
      <dsp:txXfrm>
        <a:off x="3500794" y="30226"/>
        <a:ext cx="1228010" cy="970333"/>
      </dsp:txXfrm>
    </dsp:sp>
    <dsp:sp modelId="{420F48A7-7BB8-7141-9980-ABAD716BE592}">
      <dsp:nvSpPr>
        <dsp:cNvPr id="0" name=""/>
        <dsp:cNvSpPr/>
      </dsp:nvSpPr>
      <dsp:spPr>
        <a:xfrm rot="19500000">
          <a:off x="4625821" y="1378594"/>
          <a:ext cx="1039662" cy="3865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CAF741-E741-6D4F-BE7F-AE835A1B98ED}">
      <dsp:nvSpPr>
        <dsp:cNvPr id="0" name=""/>
        <dsp:cNvSpPr/>
      </dsp:nvSpPr>
      <dsp:spPr>
        <a:xfrm>
          <a:off x="4927280" y="758334"/>
          <a:ext cx="1288386" cy="1030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/>
            <a:t>EPI</a:t>
          </a:r>
        </a:p>
      </dsp:txBody>
      <dsp:txXfrm>
        <a:off x="4957468" y="788522"/>
        <a:ext cx="1228010" cy="970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9641B-650B-2A46-A548-F3313B615CAE}">
      <dsp:nvSpPr>
        <dsp:cNvPr id="0" name=""/>
        <dsp:cNvSpPr/>
      </dsp:nvSpPr>
      <dsp:spPr>
        <a:xfrm>
          <a:off x="5213158" y="630428"/>
          <a:ext cx="3045389" cy="264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134"/>
              </a:lnTo>
              <a:lnTo>
                <a:pt x="3045389" y="132134"/>
              </a:lnTo>
              <a:lnTo>
                <a:pt x="3045389" y="2642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D69F9-89DC-5B43-81E4-A4C5C33D407E}">
      <dsp:nvSpPr>
        <dsp:cNvPr id="0" name=""/>
        <dsp:cNvSpPr/>
      </dsp:nvSpPr>
      <dsp:spPr>
        <a:xfrm>
          <a:off x="5213158" y="630428"/>
          <a:ext cx="1522694" cy="264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134"/>
              </a:lnTo>
              <a:lnTo>
                <a:pt x="1522694" y="132134"/>
              </a:lnTo>
              <a:lnTo>
                <a:pt x="1522694" y="2642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06F16-A4AD-CB43-85F9-E5894B50F63D}">
      <dsp:nvSpPr>
        <dsp:cNvPr id="0" name=""/>
        <dsp:cNvSpPr/>
      </dsp:nvSpPr>
      <dsp:spPr>
        <a:xfrm>
          <a:off x="4709787" y="1523910"/>
          <a:ext cx="188763" cy="1472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2357"/>
              </a:lnTo>
              <a:lnTo>
                <a:pt x="188763" y="14723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1753F-322F-064F-9559-4188237956EE}">
      <dsp:nvSpPr>
        <dsp:cNvPr id="0" name=""/>
        <dsp:cNvSpPr/>
      </dsp:nvSpPr>
      <dsp:spPr>
        <a:xfrm>
          <a:off x="4709787" y="1523910"/>
          <a:ext cx="188763" cy="578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875"/>
              </a:lnTo>
              <a:lnTo>
                <a:pt x="188763" y="57887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57306-B226-6E4B-87A1-761D41F63E63}">
      <dsp:nvSpPr>
        <dsp:cNvPr id="0" name=""/>
        <dsp:cNvSpPr/>
      </dsp:nvSpPr>
      <dsp:spPr>
        <a:xfrm>
          <a:off x="5167438" y="630428"/>
          <a:ext cx="91440" cy="2642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2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9D1DF-4DA5-424E-B4E8-B3C2838DB300}">
      <dsp:nvSpPr>
        <dsp:cNvPr id="0" name=""/>
        <dsp:cNvSpPr/>
      </dsp:nvSpPr>
      <dsp:spPr>
        <a:xfrm>
          <a:off x="3187093" y="1523910"/>
          <a:ext cx="188763" cy="2365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5839"/>
              </a:lnTo>
              <a:lnTo>
                <a:pt x="188763" y="236583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05790-FB44-CE4B-A23B-012186F764EA}">
      <dsp:nvSpPr>
        <dsp:cNvPr id="0" name=""/>
        <dsp:cNvSpPr/>
      </dsp:nvSpPr>
      <dsp:spPr>
        <a:xfrm>
          <a:off x="3187093" y="1523910"/>
          <a:ext cx="188763" cy="1472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2357"/>
              </a:lnTo>
              <a:lnTo>
                <a:pt x="188763" y="14723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0CC10-8D27-DC46-BF15-259104611E2E}">
      <dsp:nvSpPr>
        <dsp:cNvPr id="0" name=""/>
        <dsp:cNvSpPr/>
      </dsp:nvSpPr>
      <dsp:spPr>
        <a:xfrm>
          <a:off x="3187093" y="1523910"/>
          <a:ext cx="188763" cy="578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875"/>
              </a:lnTo>
              <a:lnTo>
                <a:pt x="188763" y="57887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BEA1-295A-FE4D-9A75-956C4CD96511}">
      <dsp:nvSpPr>
        <dsp:cNvPr id="0" name=""/>
        <dsp:cNvSpPr/>
      </dsp:nvSpPr>
      <dsp:spPr>
        <a:xfrm>
          <a:off x="3690463" y="630428"/>
          <a:ext cx="1522694" cy="264269"/>
        </a:xfrm>
        <a:custGeom>
          <a:avLst/>
          <a:gdLst/>
          <a:ahLst/>
          <a:cxnLst/>
          <a:rect l="0" t="0" r="0" b="0"/>
          <a:pathLst>
            <a:path>
              <a:moveTo>
                <a:pt x="1522694" y="0"/>
              </a:moveTo>
              <a:lnTo>
                <a:pt x="1522694" y="132134"/>
              </a:lnTo>
              <a:lnTo>
                <a:pt x="0" y="132134"/>
              </a:lnTo>
              <a:lnTo>
                <a:pt x="0" y="2642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73541-43A4-46E0-A687-4842D0145D98}">
      <dsp:nvSpPr>
        <dsp:cNvPr id="0" name=""/>
        <dsp:cNvSpPr/>
      </dsp:nvSpPr>
      <dsp:spPr>
        <a:xfrm>
          <a:off x="1664398" y="1523910"/>
          <a:ext cx="188763" cy="2365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5839"/>
              </a:lnTo>
              <a:lnTo>
                <a:pt x="188763" y="236583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6E37D-206C-2D4B-8999-4B8973C060D4}">
      <dsp:nvSpPr>
        <dsp:cNvPr id="0" name=""/>
        <dsp:cNvSpPr/>
      </dsp:nvSpPr>
      <dsp:spPr>
        <a:xfrm>
          <a:off x="1664398" y="1523910"/>
          <a:ext cx="188763" cy="1472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2357"/>
              </a:lnTo>
              <a:lnTo>
                <a:pt x="188763" y="14723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514D2-39F5-844B-A3BA-0A1168891246}">
      <dsp:nvSpPr>
        <dsp:cNvPr id="0" name=""/>
        <dsp:cNvSpPr/>
      </dsp:nvSpPr>
      <dsp:spPr>
        <a:xfrm>
          <a:off x="1664398" y="1523910"/>
          <a:ext cx="188763" cy="578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875"/>
              </a:lnTo>
              <a:lnTo>
                <a:pt x="188763" y="57887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CB98B-5A2E-174F-9C72-4D2627718E3C}">
      <dsp:nvSpPr>
        <dsp:cNvPr id="0" name=""/>
        <dsp:cNvSpPr/>
      </dsp:nvSpPr>
      <dsp:spPr>
        <a:xfrm>
          <a:off x="2167768" y="630428"/>
          <a:ext cx="3045389" cy="264269"/>
        </a:xfrm>
        <a:custGeom>
          <a:avLst/>
          <a:gdLst/>
          <a:ahLst/>
          <a:cxnLst/>
          <a:rect l="0" t="0" r="0" b="0"/>
          <a:pathLst>
            <a:path>
              <a:moveTo>
                <a:pt x="3045389" y="0"/>
              </a:moveTo>
              <a:lnTo>
                <a:pt x="3045389" y="132134"/>
              </a:lnTo>
              <a:lnTo>
                <a:pt x="0" y="132134"/>
              </a:lnTo>
              <a:lnTo>
                <a:pt x="0" y="2642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F78E2-CF45-D54F-82F4-ED8F3AD10C20}">
      <dsp:nvSpPr>
        <dsp:cNvPr id="0" name=""/>
        <dsp:cNvSpPr/>
      </dsp:nvSpPr>
      <dsp:spPr>
        <a:xfrm>
          <a:off x="4583945" y="1216"/>
          <a:ext cx="1258425" cy="629212"/>
        </a:xfrm>
        <a:prstGeom prst="rect">
          <a:avLst/>
        </a:prstGeom>
        <a:solidFill>
          <a:schemeClr val="tx2">
            <a:lumMod val="40000"/>
            <a:lumOff val="60000"/>
            <a:alpha val="63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</a:rPr>
            <a:t>EPI</a:t>
          </a:r>
        </a:p>
      </dsp:txBody>
      <dsp:txXfrm>
        <a:off x="4583945" y="1216"/>
        <a:ext cx="1258425" cy="629212"/>
      </dsp:txXfrm>
    </dsp:sp>
    <dsp:sp modelId="{A66D2C94-571D-A142-8093-DDA7AE2E53E6}">
      <dsp:nvSpPr>
        <dsp:cNvPr id="0" name=""/>
        <dsp:cNvSpPr/>
      </dsp:nvSpPr>
      <dsp:spPr>
        <a:xfrm>
          <a:off x="1538556" y="894698"/>
          <a:ext cx="1258425" cy="629212"/>
        </a:xfrm>
        <a:prstGeom prst="rect">
          <a:avLst/>
        </a:prstGeom>
        <a:solidFill>
          <a:schemeClr val="tx2">
            <a:lumMod val="40000"/>
            <a:lumOff val="60000"/>
            <a:alpha val="63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MyPath Portal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1538556" y="894698"/>
        <a:ext cx="1258425" cy="629212"/>
      </dsp:txXfrm>
    </dsp:sp>
    <dsp:sp modelId="{F3DDB746-838E-3E45-877C-31038E6D59E8}">
      <dsp:nvSpPr>
        <dsp:cNvPr id="0" name=""/>
        <dsp:cNvSpPr/>
      </dsp:nvSpPr>
      <dsp:spPr>
        <a:xfrm>
          <a:off x="1853162" y="1788180"/>
          <a:ext cx="1258425" cy="629212"/>
        </a:xfrm>
        <a:prstGeom prst="rect">
          <a:avLst/>
        </a:prstGeom>
        <a:solidFill>
          <a:schemeClr val="tx2">
            <a:lumMod val="40000"/>
            <a:lumOff val="60000"/>
            <a:alpha val="63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</a:rPr>
            <a:t>Apply</a:t>
          </a:r>
        </a:p>
      </dsp:txBody>
      <dsp:txXfrm>
        <a:off x="1853162" y="1788180"/>
        <a:ext cx="1258425" cy="629212"/>
      </dsp:txXfrm>
    </dsp:sp>
    <dsp:sp modelId="{DD4928CB-2756-A846-B48B-FEACFD416DA7}">
      <dsp:nvSpPr>
        <dsp:cNvPr id="0" name=""/>
        <dsp:cNvSpPr/>
      </dsp:nvSpPr>
      <dsp:spPr>
        <a:xfrm>
          <a:off x="1853162" y="2681662"/>
          <a:ext cx="1258425" cy="629212"/>
        </a:xfrm>
        <a:prstGeom prst="rect">
          <a:avLst/>
        </a:prstGeom>
        <a:solidFill>
          <a:schemeClr val="tx2">
            <a:lumMod val="40000"/>
            <a:lumOff val="60000"/>
            <a:alpha val="63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</a:rPr>
            <a:t>Orientation</a:t>
          </a:r>
        </a:p>
      </dsp:txBody>
      <dsp:txXfrm>
        <a:off x="1853162" y="2681662"/>
        <a:ext cx="1258425" cy="629212"/>
      </dsp:txXfrm>
    </dsp:sp>
    <dsp:sp modelId="{CCC2D021-E67A-4353-B356-70DEC01E4CF6}">
      <dsp:nvSpPr>
        <dsp:cNvPr id="0" name=""/>
        <dsp:cNvSpPr/>
      </dsp:nvSpPr>
      <dsp:spPr>
        <a:xfrm>
          <a:off x="1853162" y="3575144"/>
          <a:ext cx="1258425" cy="629212"/>
        </a:xfrm>
        <a:prstGeom prst="rect">
          <a:avLst/>
        </a:prstGeom>
        <a:solidFill>
          <a:schemeClr val="tx2">
            <a:lumMod val="40000"/>
            <a:lumOff val="60000"/>
            <a:alpha val="63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</a:rPr>
            <a:t>Career</a:t>
          </a:r>
        </a:p>
      </dsp:txBody>
      <dsp:txXfrm>
        <a:off x="1853162" y="3575144"/>
        <a:ext cx="1258425" cy="629212"/>
      </dsp:txXfrm>
    </dsp:sp>
    <dsp:sp modelId="{1EBCD491-5D11-EC4C-8433-D1989509E16F}">
      <dsp:nvSpPr>
        <dsp:cNvPr id="0" name=""/>
        <dsp:cNvSpPr/>
      </dsp:nvSpPr>
      <dsp:spPr>
        <a:xfrm>
          <a:off x="3061250" y="894698"/>
          <a:ext cx="1258425" cy="629212"/>
        </a:xfrm>
        <a:prstGeom prst="rect">
          <a:avLst/>
        </a:prstGeom>
        <a:solidFill>
          <a:schemeClr val="tx2">
            <a:lumMod val="40000"/>
            <a:lumOff val="60000"/>
            <a:alpha val="63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Starfish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3061250" y="894698"/>
        <a:ext cx="1258425" cy="629212"/>
      </dsp:txXfrm>
    </dsp:sp>
    <dsp:sp modelId="{809F2BD9-75B2-594D-81C8-73E340154353}">
      <dsp:nvSpPr>
        <dsp:cNvPr id="0" name=""/>
        <dsp:cNvSpPr/>
      </dsp:nvSpPr>
      <dsp:spPr>
        <a:xfrm>
          <a:off x="3375857" y="1788180"/>
          <a:ext cx="1258425" cy="629212"/>
        </a:xfrm>
        <a:prstGeom prst="rect">
          <a:avLst/>
        </a:prstGeom>
        <a:solidFill>
          <a:schemeClr val="tx2">
            <a:lumMod val="40000"/>
            <a:lumOff val="60000"/>
            <a:alpha val="63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</a:rPr>
            <a:t>Ed Planning</a:t>
          </a:r>
        </a:p>
      </dsp:txBody>
      <dsp:txXfrm>
        <a:off x="3375857" y="1788180"/>
        <a:ext cx="1258425" cy="629212"/>
      </dsp:txXfrm>
    </dsp:sp>
    <dsp:sp modelId="{5D231C87-6D46-5344-B178-70974E79F645}">
      <dsp:nvSpPr>
        <dsp:cNvPr id="0" name=""/>
        <dsp:cNvSpPr/>
      </dsp:nvSpPr>
      <dsp:spPr>
        <a:xfrm>
          <a:off x="3375857" y="2681662"/>
          <a:ext cx="1258425" cy="629212"/>
        </a:xfrm>
        <a:prstGeom prst="rect">
          <a:avLst/>
        </a:prstGeom>
        <a:solidFill>
          <a:schemeClr val="tx2">
            <a:lumMod val="40000"/>
            <a:lumOff val="60000"/>
            <a:alpha val="63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</a:rPr>
            <a:t>Degree Audit</a:t>
          </a:r>
        </a:p>
      </dsp:txBody>
      <dsp:txXfrm>
        <a:off x="3375857" y="2681662"/>
        <a:ext cx="1258425" cy="629212"/>
      </dsp:txXfrm>
    </dsp:sp>
    <dsp:sp modelId="{F64AFF8A-3351-4ED4-83A1-A45F5258079C}">
      <dsp:nvSpPr>
        <dsp:cNvPr id="0" name=""/>
        <dsp:cNvSpPr/>
      </dsp:nvSpPr>
      <dsp:spPr>
        <a:xfrm>
          <a:off x="3375857" y="3575144"/>
          <a:ext cx="1258425" cy="629212"/>
        </a:xfrm>
        <a:prstGeom prst="rect">
          <a:avLst/>
        </a:prstGeom>
        <a:solidFill>
          <a:schemeClr val="tx2">
            <a:lumMod val="40000"/>
            <a:lumOff val="60000"/>
            <a:alpha val="63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</a:rPr>
            <a:t>Retention</a:t>
          </a:r>
        </a:p>
      </dsp:txBody>
      <dsp:txXfrm>
        <a:off x="3375857" y="3575144"/>
        <a:ext cx="1258425" cy="629212"/>
      </dsp:txXfrm>
    </dsp:sp>
    <dsp:sp modelId="{D4C0B06A-F333-8E46-B5F1-A380DD7560D9}">
      <dsp:nvSpPr>
        <dsp:cNvPr id="0" name=""/>
        <dsp:cNvSpPr/>
      </dsp:nvSpPr>
      <dsp:spPr>
        <a:xfrm>
          <a:off x="4583945" y="894698"/>
          <a:ext cx="1258425" cy="629212"/>
        </a:xfrm>
        <a:prstGeom prst="rect">
          <a:avLst/>
        </a:prstGeom>
        <a:solidFill>
          <a:schemeClr val="tx2">
            <a:lumMod val="40000"/>
            <a:lumOff val="60000"/>
            <a:alpha val="63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</a:rPr>
            <a:t>Articulation</a:t>
          </a:r>
        </a:p>
      </dsp:txBody>
      <dsp:txXfrm>
        <a:off x="4583945" y="894698"/>
        <a:ext cx="1258425" cy="629212"/>
      </dsp:txXfrm>
    </dsp:sp>
    <dsp:sp modelId="{AE53C8F1-6B79-544F-993D-11753E987376}">
      <dsp:nvSpPr>
        <dsp:cNvPr id="0" name=""/>
        <dsp:cNvSpPr/>
      </dsp:nvSpPr>
      <dsp:spPr>
        <a:xfrm>
          <a:off x="4898551" y="1788180"/>
          <a:ext cx="1258425" cy="629212"/>
        </a:xfrm>
        <a:prstGeom prst="rect">
          <a:avLst/>
        </a:prstGeom>
        <a:solidFill>
          <a:schemeClr val="accent1">
            <a:lumMod val="60000"/>
            <a:lumOff val="40000"/>
            <a:alpha val="63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</a:rPr>
            <a:t>C-ID </a:t>
          </a:r>
        </a:p>
      </dsp:txBody>
      <dsp:txXfrm>
        <a:off x="4898551" y="1788180"/>
        <a:ext cx="1258425" cy="629212"/>
      </dsp:txXfrm>
    </dsp:sp>
    <dsp:sp modelId="{55F849CB-A521-2940-BFD1-67B1F741885C}">
      <dsp:nvSpPr>
        <dsp:cNvPr id="0" name=""/>
        <dsp:cNvSpPr/>
      </dsp:nvSpPr>
      <dsp:spPr>
        <a:xfrm>
          <a:off x="4898551" y="2681662"/>
          <a:ext cx="1258425" cy="629212"/>
        </a:xfrm>
        <a:prstGeom prst="rect">
          <a:avLst/>
        </a:prstGeom>
        <a:solidFill>
          <a:schemeClr val="accent1">
            <a:lumMod val="60000"/>
            <a:lumOff val="40000"/>
            <a:alpha val="63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</a:rPr>
            <a:t>ASSIST integration</a:t>
          </a:r>
        </a:p>
      </dsp:txBody>
      <dsp:txXfrm>
        <a:off x="4898551" y="2681662"/>
        <a:ext cx="1258425" cy="629212"/>
      </dsp:txXfrm>
    </dsp:sp>
    <dsp:sp modelId="{E04ECB6F-0DC8-4F4F-A56F-36D5D3E95120}">
      <dsp:nvSpPr>
        <dsp:cNvPr id="0" name=""/>
        <dsp:cNvSpPr/>
      </dsp:nvSpPr>
      <dsp:spPr>
        <a:xfrm>
          <a:off x="6106639" y="894698"/>
          <a:ext cx="1258425" cy="629212"/>
        </a:xfrm>
        <a:prstGeom prst="rect">
          <a:avLst/>
        </a:prstGeom>
        <a:solidFill>
          <a:schemeClr val="accent1">
            <a:lumMod val="60000"/>
            <a:lumOff val="40000"/>
            <a:alpha val="63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</a:rPr>
            <a:t>Curriculum </a:t>
          </a:r>
          <a:r>
            <a:rPr lang="en-US" sz="1700" b="1" kern="1200" dirty="0" smtClean="0">
              <a:solidFill>
                <a:schemeClr val="tx1"/>
              </a:solidFill>
            </a:rPr>
            <a:t>Inventory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6106639" y="894698"/>
        <a:ext cx="1258425" cy="629212"/>
      </dsp:txXfrm>
    </dsp:sp>
    <dsp:sp modelId="{0A3EBDF9-A878-5A48-AB13-746CFF6FCB79}">
      <dsp:nvSpPr>
        <dsp:cNvPr id="0" name=""/>
        <dsp:cNvSpPr/>
      </dsp:nvSpPr>
      <dsp:spPr>
        <a:xfrm>
          <a:off x="7629334" y="894698"/>
          <a:ext cx="1258425" cy="629212"/>
        </a:xfrm>
        <a:prstGeom prst="rect">
          <a:avLst/>
        </a:prstGeom>
        <a:solidFill>
          <a:schemeClr val="tx2">
            <a:lumMod val="40000"/>
            <a:lumOff val="60000"/>
            <a:alpha val="63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tx1"/>
              </a:solidFill>
            </a:rPr>
            <a:t>ETranscript</a:t>
          </a:r>
        </a:p>
      </dsp:txBody>
      <dsp:txXfrm>
        <a:off x="7629334" y="894698"/>
        <a:ext cx="1258425" cy="629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F080C-0131-6D47-9AE9-247C5B122846}" type="datetimeFigureOut">
              <a:rPr lang="en-US" smtClean="0"/>
              <a:t>7/7/16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D723C-7AC6-104F-8F87-C01AA623A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9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5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7707" y="4447460"/>
            <a:ext cx="5661659" cy="4213383"/>
          </a:xfrm>
          <a:prstGeom prst="rect">
            <a:avLst/>
          </a:prstGeom>
        </p:spPr>
        <p:txBody>
          <a:bodyPr lIns="94100" tIns="94100" rIns="94100" bIns="941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514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July 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July 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July 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0751"/>
            <a:ext cx="6212348" cy="307181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rgbClr val="C3B69B"/>
                </a:solidFill>
                <a:latin typeface="+mj-lt"/>
                <a:cs typeface="Montserrat Semi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597819"/>
            <a:ext cx="8229600" cy="2015613"/>
          </a:xfrm>
          <a:prstGeom prst="rect">
            <a:avLst/>
          </a:prstGeom>
        </p:spPr>
        <p:txBody>
          <a:bodyPr numCol="1" spcCol="822960" anchor="t"/>
          <a:lstStyle>
            <a:lvl1pPr marL="0" indent="0" algn="l">
              <a:lnSpc>
                <a:spcPts val="2800"/>
              </a:lnSpc>
              <a:buNone/>
              <a:defRPr sz="2000" b="0" i="0" baseline="0">
                <a:solidFill>
                  <a:srgbClr val="7D7D7D"/>
                </a:solidFill>
                <a:latin typeface="+mj-lt"/>
                <a:cs typeface="Montserrat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here: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habeo</a:t>
            </a:r>
            <a:r>
              <a:rPr lang="en-US" dirty="0"/>
              <a:t> </a:t>
            </a:r>
            <a:r>
              <a:rPr lang="en-US" dirty="0" err="1"/>
              <a:t>copiosae</a:t>
            </a:r>
            <a:r>
              <a:rPr lang="en-US" dirty="0"/>
              <a:t> </a:t>
            </a:r>
            <a:r>
              <a:rPr lang="en-US" dirty="0" err="1"/>
              <a:t>rationibus</a:t>
            </a:r>
            <a:r>
              <a:rPr lang="en-US" dirty="0"/>
              <a:t> cu sit.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fuisset</a:t>
            </a:r>
            <a:r>
              <a:rPr lang="en-US" dirty="0"/>
              <a:t> sea at, </a:t>
            </a:r>
            <a:r>
              <a:rPr lang="en-US" dirty="0" err="1"/>
              <a:t>te</a:t>
            </a:r>
            <a:r>
              <a:rPr lang="en-US" dirty="0"/>
              <a:t> cum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reprimique</a:t>
            </a:r>
            <a:r>
              <a:rPr lang="en-US" dirty="0"/>
              <a:t>. </a:t>
            </a:r>
            <a:r>
              <a:rPr lang="en-US" dirty="0" err="1"/>
              <a:t>Eu</a:t>
            </a:r>
            <a:r>
              <a:rPr lang="en-US" dirty="0"/>
              <a:t> prima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 </a:t>
            </a:r>
            <a:r>
              <a:rPr lang="en-US" dirty="0" err="1"/>
              <a:t>mel</a:t>
            </a:r>
            <a:r>
              <a:rPr lang="en-US" dirty="0"/>
              <a:t>,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complectitur</a:t>
            </a:r>
            <a:r>
              <a:rPr lang="en-US" dirty="0"/>
              <a:t> vim an. </a:t>
            </a:r>
            <a:r>
              <a:rPr lang="en-US" dirty="0" err="1"/>
              <a:t>Inani</a:t>
            </a:r>
            <a:r>
              <a:rPr lang="en-US" dirty="0"/>
              <a:t> </a:t>
            </a:r>
            <a:r>
              <a:rPr lang="en-US" dirty="0" err="1"/>
              <a:t>reprimique</a:t>
            </a:r>
            <a:r>
              <a:rPr lang="en-US" dirty="0"/>
              <a:t> ne sea.</a:t>
            </a:r>
          </a:p>
          <a:p>
            <a:r>
              <a:rPr lang="en-US" dirty="0"/>
              <a:t>Ex </a:t>
            </a:r>
            <a:r>
              <a:rPr lang="en-US" dirty="0" err="1"/>
              <a:t>eam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necessitatibus</a:t>
            </a:r>
            <a:r>
              <a:rPr lang="en-US" dirty="0"/>
              <a:t>. Ad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utroque</a:t>
            </a:r>
            <a:r>
              <a:rPr lang="en-US" dirty="0"/>
              <a:t>, at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tamquam</a:t>
            </a:r>
            <a:r>
              <a:rPr lang="en-US" dirty="0"/>
              <a:t> </a:t>
            </a:r>
            <a:r>
              <a:rPr lang="en-US" dirty="0" err="1"/>
              <a:t>integre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Ad </a:t>
            </a:r>
            <a:r>
              <a:rPr lang="en-US" dirty="0" err="1"/>
              <a:t>docendi</a:t>
            </a:r>
            <a:r>
              <a:rPr lang="en-US" dirty="0"/>
              <a:t> </a:t>
            </a:r>
            <a:r>
              <a:rPr lang="en-US" dirty="0" err="1"/>
              <a:t>apeirian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8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457201" y="1210750"/>
            <a:ext cx="6212347" cy="3071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AC9F8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8312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314450"/>
            <a:ext cx="7696200" cy="2800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29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57200" y="1210752"/>
            <a:ext cx="6212348" cy="307181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rgbClr val="C3B69B"/>
                </a:solidFill>
                <a:latin typeface="Montserrat Semi Bold"/>
                <a:cs typeface="Montserrat Semi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597818"/>
            <a:ext cx="8229600" cy="2253562"/>
          </a:xfrm>
          <a:prstGeom prst="rect">
            <a:avLst/>
          </a:prstGeom>
        </p:spPr>
        <p:txBody>
          <a:bodyPr numCol="2" spcCol="274320" anchor="t"/>
          <a:lstStyle>
            <a:lvl1pPr marL="0" indent="0" algn="l">
              <a:lnSpc>
                <a:spcPts val="2800"/>
              </a:lnSpc>
              <a:buNone/>
              <a:defRPr sz="2000" b="0" i="0" baseline="0">
                <a:solidFill>
                  <a:srgbClr val="7D7D7D"/>
                </a:solidFill>
                <a:latin typeface="Montserrat Light"/>
                <a:cs typeface="Montserrat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here: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habeo</a:t>
            </a:r>
            <a:r>
              <a:rPr lang="en-US" dirty="0"/>
              <a:t> </a:t>
            </a:r>
            <a:r>
              <a:rPr lang="en-US" dirty="0" err="1"/>
              <a:t>copiosae</a:t>
            </a:r>
            <a:r>
              <a:rPr lang="en-US" dirty="0"/>
              <a:t> </a:t>
            </a:r>
            <a:r>
              <a:rPr lang="en-US" dirty="0" err="1"/>
              <a:t>rationibus</a:t>
            </a:r>
            <a:r>
              <a:rPr lang="en-US" dirty="0"/>
              <a:t> cu sit.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fuisset</a:t>
            </a:r>
            <a:r>
              <a:rPr lang="en-US" dirty="0"/>
              <a:t> sea at, </a:t>
            </a:r>
            <a:r>
              <a:rPr lang="en-US" dirty="0" err="1"/>
              <a:t>te</a:t>
            </a:r>
            <a:r>
              <a:rPr lang="en-US" dirty="0"/>
              <a:t> cum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reprimique</a:t>
            </a:r>
            <a:r>
              <a:rPr lang="en-US" dirty="0"/>
              <a:t>. </a:t>
            </a:r>
            <a:r>
              <a:rPr lang="en-US" dirty="0" err="1"/>
              <a:t>Eu</a:t>
            </a:r>
            <a:r>
              <a:rPr lang="en-US" dirty="0"/>
              <a:t> prima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 </a:t>
            </a:r>
            <a:r>
              <a:rPr lang="en-US" dirty="0" err="1"/>
              <a:t>mel</a:t>
            </a:r>
            <a:r>
              <a:rPr lang="en-US" dirty="0"/>
              <a:t>,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complectitur</a:t>
            </a:r>
            <a:r>
              <a:rPr lang="en-US" dirty="0"/>
              <a:t> vim an. </a:t>
            </a:r>
            <a:r>
              <a:rPr lang="en-US" dirty="0" err="1"/>
              <a:t>Inani</a:t>
            </a:r>
            <a:r>
              <a:rPr lang="en-US" dirty="0"/>
              <a:t> </a:t>
            </a:r>
            <a:r>
              <a:rPr lang="en-US" dirty="0" err="1"/>
              <a:t>reprimique</a:t>
            </a:r>
            <a:r>
              <a:rPr lang="en-US" dirty="0"/>
              <a:t> ne.</a:t>
            </a:r>
          </a:p>
          <a:p>
            <a:r>
              <a:rPr lang="en-US" dirty="0"/>
              <a:t>Ex </a:t>
            </a:r>
            <a:r>
              <a:rPr lang="en-US" dirty="0" err="1"/>
              <a:t>eam</a:t>
            </a:r>
            <a:r>
              <a:rPr lang="en-US" dirty="0"/>
              <a:t>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necessitatibus</a:t>
            </a:r>
            <a:r>
              <a:rPr lang="en-US" dirty="0"/>
              <a:t>. Ad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utroque</a:t>
            </a:r>
            <a:r>
              <a:rPr lang="en-US" dirty="0"/>
              <a:t>, at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tamquam</a:t>
            </a:r>
            <a:r>
              <a:rPr lang="en-US" dirty="0"/>
              <a:t> </a:t>
            </a:r>
            <a:r>
              <a:rPr lang="en-US" dirty="0" err="1"/>
              <a:t>integre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Ad </a:t>
            </a:r>
            <a:r>
              <a:rPr lang="en-US" dirty="0" err="1"/>
              <a:t>docendi</a:t>
            </a:r>
            <a:r>
              <a:rPr lang="en-US" dirty="0"/>
              <a:t> </a:t>
            </a:r>
            <a:r>
              <a:rPr lang="en-US" dirty="0" err="1"/>
              <a:t>apeirian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0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July 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July 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July 7,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July 7, 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July 7, 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July 7, 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July 7,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July 7,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July 7,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State Initiative </a:t>
            </a:r>
            <a:r>
              <a:rPr lang="en-US" sz="3200" dirty="0" smtClean="0">
                <a:solidFill>
                  <a:schemeClr val="accent6"/>
                </a:solidFill>
              </a:rPr>
              <a:t>Update:  </a:t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accent6"/>
                </a:solidFill>
              </a:rPr>
              <a:t>The </a:t>
            </a:r>
            <a:r>
              <a:rPr lang="en-US" sz="3200" dirty="0">
                <a:solidFill>
                  <a:schemeClr val="accent6"/>
                </a:solidFill>
              </a:rPr>
              <a:t>Education Planning Initiative</a:t>
            </a:r>
            <a:br>
              <a:rPr lang="en-US" sz="3200" dirty="0">
                <a:solidFill>
                  <a:schemeClr val="accent6"/>
                </a:solidFill>
              </a:rPr>
            </a:b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7848600" cy="171077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730E00"/>
                </a:solidFill>
              </a:rPr>
              <a:t>Cynthia Rico</a:t>
            </a:r>
            <a:r>
              <a:rPr lang="en-US" dirty="0">
                <a:solidFill>
                  <a:srgbClr val="730E00"/>
                </a:solidFill>
              </a:rPr>
              <a:t>, Acting Dean of Counseling and Student </a:t>
            </a:r>
            <a:r>
              <a:rPr lang="en-US" dirty="0" smtClean="0">
                <a:solidFill>
                  <a:srgbClr val="730E00"/>
                </a:solidFill>
              </a:rPr>
              <a:t>Success, San </a:t>
            </a:r>
            <a:r>
              <a:rPr lang="en-US" dirty="0">
                <a:solidFill>
                  <a:srgbClr val="730E00"/>
                </a:solidFill>
              </a:rPr>
              <a:t>Diego Continuing </a:t>
            </a:r>
            <a:r>
              <a:rPr lang="en-US" dirty="0" smtClean="0">
                <a:solidFill>
                  <a:srgbClr val="730E00"/>
                </a:solidFill>
              </a:rPr>
              <a:t>Education</a:t>
            </a:r>
          </a:p>
          <a:p>
            <a:r>
              <a:rPr lang="en-US" dirty="0" smtClean="0">
                <a:solidFill>
                  <a:srgbClr val="730E00"/>
                </a:solidFill>
              </a:rPr>
              <a:t>Cheryl </a:t>
            </a:r>
            <a:r>
              <a:rPr lang="en-US" dirty="0" err="1" smtClean="0">
                <a:solidFill>
                  <a:srgbClr val="730E00"/>
                </a:solidFill>
              </a:rPr>
              <a:t>Aschenbach</a:t>
            </a:r>
            <a:r>
              <a:rPr lang="en-US" dirty="0" smtClean="0">
                <a:solidFill>
                  <a:srgbClr val="730E00"/>
                </a:solidFill>
              </a:rPr>
              <a:t>, ASCCC Executive Committee, Facilitator</a:t>
            </a:r>
          </a:p>
          <a:p>
            <a:r>
              <a:rPr lang="en-US" dirty="0" smtClean="0">
                <a:solidFill>
                  <a:srgbClr val="730E00"/>
                </a:solidFill>
              </a:rPr>
              <a:t>David Shippen, CCC Technology Center</a:t>
            </a:r>
          </a:p>
          <a:p>
            <a:r>
              <a:rPr lang="en-US" dirty="0" smtClean="0">
                <a:solidFill>
                  <a:srgbClr val="730E00"/>
                </a:solidFill>
              </a:rPr>
              <a:t>David Quintanilla, CCC Technology Center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730E00"/>
                </a:solidFill>
              </a:rPr>
              <a:t>2016 Curriculum Institute </a:t>
            </a:r>
          </a:p>
          <a:p>
            <a:r>
              <a:rPr lang="en-US" dirty="0" smtClean="0">
                <a:solidFill>
                  <a:srgbClr val="730E00"/>
                </a:solidFill>
              </a:rPr>
              <a:t>Breakout Session #5</a:t>
            </a:r>
            <a:endParaRPr lang="en-US" dirty="0">
              <a:solidFill>
                <a:srgbClr val="730E00"/>
              </a:solidFill>
            </a:endParaRPr>
          </a:p>
        </p:txBody>
      </p:sp>
      <p:pic>
        <p:nvPicPr>
          <p:cNvPr id="4" name="Picture 3" descr="ASCC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39670"/>
            <a:ext cx="3310082" cy="624544"/>
          </a:xfrm>
          <a:prstGeom prst="rect">
            <a:avLst/>
          </a:prstGeom>
        </p:spPr>
      </p:pic>
      <p:pic>
        <p:nvPicPr>
          <p:cNvPr id="5" name="Picture 4" descr="CCCCO_logo_in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36" y="4339670"/>
            <a:ext cx="4517464" cy="4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1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0050"/>
            <a:ext cx="8394700" cy="74295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Laying a Foundation – Federated Identity</a:t>
            </a:r>
            <a:br>
              <a:rPr lang="en-US" sz="3200" b="1" dirty="0">
                <a:solidFill>
                  <a:srgbClr val="000000"/>
                </a:solidFill>
              </a:rPr>
            </a:br>
            <a:endParaRPr lang="en-US" sz="3200" dirty="0"/>
          </a:p>
        </p:txBody>
      </p:sp>
      <p:sp>
        <p:nvSpPr>
          <p:cNvPr id="70659" name="Rectangle 3"/>
          <p:cNvSpPr>
            <a:spLocks noGrp="1"/>
          </p:cNvSpPr>
          <p:nvPr>
            <p:ph idx="1"/>
          </p:nvPr>
        </p:nvSpPr>
        <p:spPr>
          <a:xfrm>
            <a:off x="457200" y="1200150"/>
            <a:ext cx="32258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700" dirty="0">
                <a:ea typeface="ＭＳ Ｐゴシック" pitchFamily="34" charset="-128"/>
              </a:rPr>
              <a:t>Working to eliminate duplication of system-wide accounts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3000" dirty="0">
                <a:solidFill>
                  <a:srgbClr val="E5C200"/>
                </a:solidFill>
                <a:ea typeface="ＭＳ Ｐゴシック" pitchFamily="34" charset="-128"/>
              </a:rPr>
              <a:t>CCCID</a:t>
            </a:r>
            <a:r>
              <a:rPr lang="en-US" sz="3000" dirty="0">
                <a:ea typeface="ＭＳ Ｐゴシック" pitchFamily="34" charset="-128"/>
              </a:rPr>
              <a:t> </a:t>
            </a:r>
            <a:r>
              <a:rPr lang="en-US" sz="3000" dirty="0">
                <a:solidFill>
                  <a:srgbClr val="B2B2B2"/>
                </a:solidFill>
                <a:ea typeface="ＭＳ Ｐゴシック" pitchFamily="34" charset="-128"/>
              </a:rPr>
              <a:t>ASX</a:t>
            </a:r>
            <a:r>
              <a:rPr lang="en-US" sz="3000" dirty="0">
                <a:solidFill>
                  <a:srgbClr val="00B0F0"/>
                </a:solidFill>
                <a:ea typeface="ＭＳ Ｐゴシック" pitchFamily="34" charset="-128"/>
              </a:rPr>
              <a:t>2456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ea typeface="ＭＳ Ｐゴシック" pitchFamily="34" charset="-128"/>
              </a:rPr>
              <a:t>Passed to the college to help eliminate local duplicates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ea typeface="ＭＳ Ｐゴシック" pitchFamily="34" charset="-128"/>
              </a:rPr>
              <a:t>Helps tie student data together as students swirl</a:t>
            </a:r>
          </a:p>
        </p:txBody>
      </p:sp>
      <p:pic>
        <p:nvPicPr>
          <p:cNvPr id="70660" name="Picture 4" descr="NEW-website-signin"/>
          <p:cNvPicPr>
            <a:picLocks noChangeAspect="1" noChangeArrowheads="1"/>
          </p:cNvPicPr>
          <p:nvPr/>
        </p:nvPicPr>
        <p:blipFill>
          <a:blip r:embed="rId2"/>
          <a:srcRect l="16620" t="9721" r="16620" b="12152"/>
          <a:stretch>
            <a:fillRect/>
          </a:stretch>
        </p:blipFill>
        <p:spPr bwMode="auto">
          <a:xfrm>
            <a:off x="4418755" y="869033"/>
            <a:ext cx="3924842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52568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a Inventory Card.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23" y="43463"/>
            <a:ext cx="6463594" cy="5020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755" y="1553396"/>
            <a:ext cx="2097833" cy="30239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/>
              <a:t>Keeping it </a:t>
            </a:r>
            <a:r>
              <a:rPr lang="en-US" sz="2400" i="1" dirty="0"/>
              <a:t>Real</a:t>
            </a:r>
          </a:p>
          <a:p>
            <a:endParaRPr lang="en-US" sz="2400" dirty="0"/>
          </a:p>
          <a:p>
            <a:r>
              <a:rPr lang="en-US" sz="2400" dirty="0"/>
              <a:t>“Persona” based design and testing </a:t>
            </a:r>
            <a:r>
              <a:rPr lang="en-US" sz="2400" dirty="0" smtClean="0"/>
              <a:t>with user stories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72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-11575" y="4500563"/>
            <a:ext cx="9144000" cy="225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417050" y="779981"/>
            <a:ext cx="1795500" cy="28665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UI/UX</a:t>
            </a:r>
          </a:p>
        </p:txBody>
      </p:sp>
      <p:sp>
        <p:nvSpPr>
          <p:cNvPr id="120" name="Shape 120"/>
          <p:cNvSpPr/>
          <p:nvPr/>
        </p:nvSpPr>
        <p:spPr>
          <a:xfrm>
            <a:off x="417050" y="1175606"/>
            <a:ext cx="1795500" cy="28665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400" dirty="0"/>
              <a:t>Developer Services</a:t>
            </a:r>
          </a:p>
        </p:txBody>
      </p:sp>
      <p:sp>
        <p:nvSpPr>
          <p:cNvPr id="121" name="Shape 121"/>
          <p:cNvSpPr/>
          <p:nvPr/>
        </p:nvSpPr>
        <p:spPr>
          <a:xfrm>
            <a:off x="417050" y="1571231"/>
            <a:ext cx="1795500" cy="28665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400" dirty="0"/>
              <a:t>Profile Service</a:t>
            </a:r>
          </a:p>
        </p:txBody>
      </p:sp>
      <p:sp>
        <p:nvSpPr>
          <p:cNvPr id="122" name="Shape 122"/>
          <p:cNvSpPr/>
          <p:nvPr/>
        </p:nvSpPr>
        <p:spPr>
          <a:xfrm>
            <a:off x="417050" y="3984300"/>
            <a:ext cx="8398800" cy="59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Content Portlet Development</a:t>
            </a:r>
          </a:p>
        </p:txBody>
      </p:sp>
      <p:sp>
        <p:nvSpPr>
          <p:cNvPr id="123" name="Shape 123"/>
          <p:cNvSpPr/>
          <p:nvPr/>
        </p:nvSpPr>
        <p:spPr>
          <a:xfrm>
            <a:off x="417050" y="3482794"/>
            <a:ext cx="8398800" cy="59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Enhancement/Defect Resolution</a:t>
            </a:r>
          </a:p>
        </p:txBody>
      </p:sp>
      <p:sp>
        <p:nvSpPr>
          <p:cNvPr id="124" name="Shape 124"/>
          <p:cNvSpPr/>
          <p:nvPr/>
        </p:nvSpPr>
        <p:spPr>
          <a:xfrm>
            <a:off x="417050" y="1973419"/>
            <a:ext cx="3938700" cy="28665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400" dirty="0"/>
              <a:t>Rules Engine 1.0 + Machine Learning Portlet</a:t>
            </a:r>
          </a:p>
        </p:txBody>
      </p:sp>
      <p:sp>
        <p:nvSpPr>
          <p:cNvPr id="125" name="Shape 125"/>
          <p:cNvSpPr/>
          <p:nvPr/>
        </p:nvSpPr>
        <p:spPr>
          <a:xfrm>
            <a:off x="4923425" y="2375588"/>
            <a:ext cx="3593100" cy="28665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Rules Engine 2.0</a:t>
            </a:r>
          </a:p>
        </p:txBody>
      </p:sp>
      <p:sp>
        <p:nvSpPr>
          <p:cNvPr id="126" name="Shape 126"/>
          <p:cNvSpPr/>
          <p:nvPr/>
        </p:nvSpPr>
        <p:spPr>
          <a:xfrm>
            <a:off x="4923425" y="2734331"/>
            <a:ext cx="3593100" cy="28665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Tracking &amp; Analytics</a:t>
            </a:r>
          </a:p>
        </p:txBody>
      </p:sp>
      <p:sp>
        <p:nvSpPr>
          <p:cNvPr id="127" name="Shape 127"/>
          <p:cNvSpPr/>
          <p:nvPr/>
        </p:nvSpPr>
        <p:spPr>
          <a:xfrm>
            <a:off x="4923425" y="3108563"/>
            <a:ext cx="3593100" cy="28665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Feature Portlet Development</a:t>
            </a:r>
          </a:p>
        </p:txBody>
      </p:sp>
      <p:cxnSp>
        <p:nvCxnSpPr>
          <p:cNvPr id="128" name="Shape 128"/>
          <p:cNvCxnSpPr/>
          <p:nvPr/>
        </p:nvCxnSpPr>
        <p:spPr>
          <a:xfrm>
            <a:off x="-23175" y="4583400"/>
            <a:ext cx="9163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9" name="Shape 129"/>
          <p:cNvSpPr txBox="1"/>
          <p:nvPr/>
        </p:nvSpPr>
        <p:spPr>
          <a:xfrm>
            <a:off x="139000" y="4586156"/>
            <a:ext cx="1123800" cy="17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June 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2689375" y="4874156"/>
            <a:ext cx="1123800" cy="17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3888436" y="4583400"/>
            <a:ext cx="1801163" cy="143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September 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7492325" y="4583400"/>
            <a:ext cx="1557000" cy="17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December </a:t>
            </a:r>
          </a:p>
        </p:txBody>
      </p:sp>
      <p:sp>
        <p:nvSpPr>
          <p:cNvPr id="133" name="Shape 133"/>
          <p:cNvSpPr/>
          <p:nvPr/>
        </p:nvSpPr>
        <p:spPr>
          <a:xfrm>
            <a:off x="7492325" y="929644"/>
            <a:ext cx="104400" cy="783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7492325" y="1093613"/>
            <a:ext cx="104400" cy="783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7492325" y="1257581"/>
            <a:ext cx="104400" cy="783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7492325" y="1421550"/>
            <a:ext cx="104400" cy="78300"/>
          </a:xfrm>
          <a:prstGeom prst="rect">
            <a:avLst/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7596725" y="879825"/>
            <a:ext cx="1795500" cy="17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/>
              <a:t>MVP Release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7596725" y="1045913"/>
            <a:ext cx="1795500" cy="17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/>
              <a:t>Fall Release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7596725" y="1210200"/>
            <a:ext cx="1795500" cy="17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/>
              <a:t>Winter Release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7596725" y="1381331"/>
            <a:ext cx="1795500" cy="17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dirty="0"/>
              <a:t>Ongoing Work</a:t>
            </a:r>
          </a:p>
        </p:txBody>
      </p:sp>
      <p:sp>
        <p:nvSpPr>
          <p:cNvPr id="141" name="Shape 141"/>
          <p:cNvSpPr/>
          <p:nvPr/>
        </p:nvSpPr>
        <p:spPr>
          <a:xfrm>
            <a:off x="7285800" y="779981"/>
            <a:ext cx="1702800" cy="877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2505800" y="391406"/>
            <a:ext cx="4977000" cy="388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 dirty="0">
                <a:solidFill>
                  <a:srgbClr val="000000"/>
                </a:solidFill>
              </a:rPr>
              <a:t>Portal Roadmap</a:t>
            </a:r>
          </a:p>
        </p:txBody>
      </p:sp>
    </p:spTree>
    <p:extLst>
      <p:ext uri="{BB962C8B-B14F-4D97-AF65-F5344CB8AC3E}">
        <p14:creationId xmlns:p14="http://schemas.microsoft.com/office/powerpoint/2010/main" val="3139368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95122"/>
            <a:ext cx="6212348" cy="30718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Career Coach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97819"/>
            <a:ext cx="3022600" cy="31075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Support students with informed </a:t>
            </a:r>
            <a:r>
              <a:rPr lang="en-US" dirty="0">
                <a:solidFill>
                  <a:srgbClr val="000000"/>
                </a:solidFill>
              </a:rPr>
              <a:t>choices on careers with the most current data and ability to see jobs, careers, and </a:t>
            </a:r>
            <a:r>
              <a:rPr lang="en-US" dirty="0" smtClean="0">
                <a:solidFill>
                  <a:srgbClr val="000000"/>
                </a:solidFill>
              </a:rPr>
              <a:t>programs.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6-04-30 at 4.08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723901"/>
            <a:ext cx="560434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38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13071"/>
            <a:ext cx="6212348" cy="30718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Career Coach</a:t>
            </a:r>
          </a:p>
        </p:txBody>
      </p:sp>
      <p:pic>
        <p:nvPicPr>
          <p:cNvPr id="5" name="Picture 4" descr="Screen Shot 2016-04-30 at 4.0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752"/>
            <a:ext cx="7747000" cy="3857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00" y="3298045"/>
            <a:ext cx="1878440" cy="137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29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STARFISH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lvl="1" algn="l"/>
            <a:r>
              <a:rPr lang="en-US" sz="2600" dirty="0" smtClean="0">
                <a:solidFill>
                  <a:srgbClr val="000000"/>
                </a:solidFill>
              </a:rPr>
              <a:t>Assist </a:t>
            </a:r>
            <a:r>
              <a:rPr lang="en-US" sz="2600" dirty="0">
                <a:solidFill>
                  <a:srgbClr val="000000"/>
                </a:solidFill>
              </a:rPr>
              <a:t>students in mapping a multi-year educational plan while balancing their daily lives with the commitments they have outside of the classroom.</a:t>
            </a:r>
          </a:p>
          <a:p>
            <a:pPr lvl="1" algn="l"/>
            <a:endParaRPr lang="en-US" sz="2600" dirty="0">
              <a:solidFill>
                <a:srgbClr val="000000"/>
              </a:solidFill>
            </a:endParaRPr>
          </a:p>
          <a:p>
            <a:pPr lvl="1" algn="l"/>
            <a:r>
              <a:rPr lang="en-US" sz="2600" dirty="0" smtClean="0">
                <a:solidFill>
                  <a:srgbClr val="000000"/>
                </a:solidFill>
              </a:rPr>
              <a:t>Colleges </a:t>
            </a:r>
            <a:r>
              <a:rPr lang="en-US" sz="2600" dirty="0">
                <a:solidFill>
                  <a:srgbClr val="000000"/>
                </a:solidFill>
              </a:rPr>
              <a:t>will be able to identify students who are struggling in their courses and breakdown the communication silos so faculty, staff, and students can interact with one another on a </a:t>
            </a:r>
            <a:r>
              <a:rPr lang="en-US" sz="2600" dirty="0" smtClean="0">
                <a:solidFill>
                  <a:srgbClr val="000000"/>
                </a:solidFill>
              </a:rPr>
              <a:t>proactive </a:t>
            </a:r>
            <a:r>
              <a:rPr lang="en-US" sz="2600" dirty="0">
                <a:solidFill>
                  <a:srgbClr val="000000"/>
                </a:solidFill>
              </a:rPr>
              <a:t>basis.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11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STARFISH Timeline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2011 – Student Success Taskforce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2012 – SB 1456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2013 – EPI Grant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2014 – Statewide Steering Committee Formed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2015 – </a:t>
            </a:r>
            <a:r>
              <a:rPr lang="en-US" dirty="0" smtClean="0"/>
              <a:t>Vendor Selection/Start-up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2015 – Pilot Programs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Begin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2016 – Phase 2 Interest Survey 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2016-2018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– Phase 2 Rollout based on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14255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STARFISH Features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300" dirty="0" smtClean="0"/>
              <a:t>Term</a:t>
            </a:r>
            <a:r>
              <a:rPr lang="en-US" sz="2300" dirty="0"/>
              <a:t>-by-term degree </a:t>
            </a:r>
            <a:r>
              <a:rPr lang="en-US" sz="2300" dirty="0" smtClean="0"/>
              <a:t>layouts, multiple plans</a:t>
            </a:r>
            <a:endParaRPr lang="en-US" sz="2300" dirty="0"/>
          </a:p>
          <a:p>
            <a:pPr marL="342900" indent="-342900">
              <a:buFont typeface="Arial"/>
              <a:buChar char="•"/>
            </a:pPr>
            <a:r>
              <a:rPr lang="en-US" sz="2300" dirty="0"/>
              <a:t>Requirement checklists for </a:t>
            </a:r>
            <a:r>
              <a:rPr lang="en-US" sz="2300" dirty="0" smtClean="0"/>
              <a:t>students </a:t>
            </a:r>
            <a:r>
              <a:rPr lang="en-US" sz="2300" dirty="0"/>
              <a:t>to complete </a:t>
            </a:r>
            <a:r>
              <a:rPr lang="en-US" sz="2300" dirty="0" smtClean="0"/>
              <a:t>objective</a:t>
            </a:r>
            <a:endParaRPr lang="en-US" sz="2300" dirty="0"/>
          </a:p>
          <a:p>
            <a:pPr marL="342900" indent="-342900">
              <a:buFont typeface="Arial"/>
              <a:buChar char="•"/>
            </a:pPr>
            <a:r>
              <a:rPr lang="en-US" sz="2300" dirty="0"/>
              <a:t>Ability to email, print, share education plans</a:t>
            </a:r>
          </a:p>
          <a:p>
            <a:pPr marL="342900" indent="-342900">
              <a:buFont typeface="Arial"/>
              <a:buChar char="•"/>
            </a:pPr>
            <a:r>
              <a:rPr lang="en-US" sz="2300" dirty="0"/>
              <a:t>Early Alert system to increase retention </a:t>
            </a:r>
            <a:endParaRPr lang="en-US" sz="2300" dirty="0" smtClean="0"/>
          </a:p>
          <a:p>
            <a:pPr marL="342900" indent="-342900">
              <a:buFont typeface="Arial"/>
              <a:buChar char="•"/>
            </a:pPr>
            <a:r>
              <a:rPr lang="en-US" sz="2300" dirty="0" smtClean="0"/>
              <a:t>Identify </a:t>
            </a:r>
            <a:r>
              <a:rPr lang="en-US" sz="2300" dirty="0"/>
              <a:t>at-risk students, concerns </a:t>
            </a:r>
            <a:r>
              <a:rPr lang="en-US" sz="2300" dirty="0" smtClean="0"/>
              <a:t>connect with resources</a:t>
            </a:r>
          </a:p>
          <a:p>
            <a:pPr marL="342900" indent="-342900">
              <a:buFont typeface="Arial"/>
              <a:buChar char="•"/>
            </a:pPr>
            <a:r>
              <a:rPr lang="en-US" sz="230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Capture/consolidate </a:t>
            </a:r>
            <a:r>
              <a:rPr lang="en-US" sz="2300" dirty="0">
                <a:solidFill>
                  <a:srgbClr val="000000">
                    <a:lumMod val="95000"/>
                    <a:lumOff val="5000"/>
                  </a:srgbClr>
                </a:solidFill>
              </a:rPr>
              <a:t>notes, tasks, </a:t>
            </a:r>
            <a:r>
              <a:rPr lang="en-US" sz="230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referrals</a:t>
            </a:r>
            <a:endParaRPr lang="en-US" sz="230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738" y="1123950"/>
            <a:ext cx="2082262" cy="549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421" y="400050"/>
            <a:ext cx="1737419" cy="649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182023"/>
            <a:ext cx="1899979" cy="77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4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04051"/>
            <a:ext cx="8070112" cy="464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STARFISH Implementation Status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57200" y="1342626"/>
            <a:ext cx="8686800" cy="2995447"/>
          </a:xfrm>
        </p:spPr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13 colleges – 8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districts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628650" lvl="1" indent="-171450" algn="l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City College San Francisco</a:t>
            </a:r>
          </a:p>
          <a:p>
            <a:pPr marL="628650" lvl="1" indent="-171450" algn="l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Contra Costa CCD (Contra Costa College, Diablo Valley College, Los </a:t>
            </a:r>
            <a:r>
              <a:rPr lang="en-US" sz="1600" dirty="0" smtClean="0">
                <a:solidFill>
                  <a:schemeClr val="tx1"/>
                </a:solidFill>
              </a:rPr>
              <a:t>Medanos)</a:t>
            </a:r>
            <a:endParaRPr lang="en-US" sz="1600" dirty="0">
              <a:solidFill>
                <a:schemeClr val="tx1"/>
              </a:solidFill>
            </a:endParaRPr>
          </a:p>
          <a:p>
            <a:pPr marL="628650" lvl="1" indent="-171450" algn="l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El Camino College </a:t>
            </a:r>
          </a:p>
          <a:p>
            <a:pPr marL="628650" lvl="1" indent="-171450" algn="l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San Bernardino CCD (Crafton Hills College, San Bernardino Valley College)</a:t>
            </a:r>
          </a:p>
          <a:p>
            <a:pPr marL="628650" lvl="1" indent="-171450" algn="l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Santa Barbara City College (Early Alert and Connect only)</a:t>
            </a:r>
          </a:p>
          <a:p>
            <a:pPr marL="628650" lvl="1" indent="-171450" algn="l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Santa Rosa Junior College</a:t>
            </a:r>
          </a:p>
          <a:p>
            <a:pPr marL="628650" lvl="1" indent="-171450" algn="l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State Center CCD (Fresno City College, Reedley College, Clovis Community College)</a:t>
            </a:r>
          </a:p>
          <a:p>
            <a:pPr marL="628650" lvl="1" indent="-171450" algn="l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Victor Valley College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+16 colleges scheduled through 2017 so far!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85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04051"/>
            <a:ext cx="8070112" cy="46419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STARFISH Implementation Steps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57200" y="2771775"/>
            <a:ext cx="8477250" cy="1766323"/>
          </a:xfrm>
        </p:spPr>
        <p:txBody>
          <a:bodyPr>
            <a:normAutofit/>
          </a:bodyPr>
          <a:lstStyle/>
          <a:p>
            <a:pPr marL="465138" lvl="1" indent="-349250" algn="l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3-6 month implementation</a:t>
            </a:r>
            <a:endParaRPr lang="en-US" sz="2000" dirty="0">
              <a:solidFill>
                <a:schemeClr val="tx1"/>
              </a:solidFill>
            </a:endParaRPr>
          </a:p>
          <a:p>
            <a:pPr marL="465138" lvl="1" indent="-349250" algn="l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Progressive </a:t>
            </a:r>
            <a:r>
              <a:rPr lang="en-US" sz="2000" dirty="0">
                <a:solidFill>
                  <a:schemeClr val="tx1"/>
                </a:solidFill>
              </a:rPr>
              <a:t>deployment </a:t>
            </a:r>
            <a:r>
              <a:rPr lang="en-US" sz="2000" dirty="0" smtClean="0">
                <a:solidFill>
                  <a:schemeClr val="tx1"/>
                </a:solidFill>
              </a:rPr>
              <a:t>process: </a:t>
            </a:r>
            <a:r>
              <a:rPr lang="en-US" sz="2000" dirty="0">
                <a:solidFill>
                  <a:schemeClr val="tx1"/>
                </a:solidFill>
              </a:rPr>
              <a:t>First working with a small, logical cohort of students for learning and streamlining of the process prior to a general deployment.  </a:t>
            </a:r>
            <a:endParaRPr lang="en-US" sz="1800" dirty="0">
              <a:solidFill>
                <a:schemeClr val="tx1"/>
              </a:solidFill>
            </a:endParaRPr>
          </a:p>
          <a:p>
            <a:pPr marL="465138" lvl="1" indent="-349250"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Critical to identify, recruit, develop, and support </a:t>
            </a:r>
            <a:r>
              <a:rPr lang="en-US" sz="2000" dirty="0" smtClean="0">
                <a:solidFill>
                  <a:schemeClr val="tx1"/>
                </a:solidFill>
              </a:rPr>
              <a:t>roles </a:t>
            </a:r>
            <a:r>
              <a:rPr lang="en-US" sz="2000" dirty="0">
                <a:solidFill>
                  <a:schemeClr val="tx1"/>
                </a:solidFill>
              </a:rPr>
              <a:t>in-</a:t>
            </a:r>
            <a:r>
              <a:rPr lang="en-US" sz="2000" dirty="0" smtClean="0">
                <a:solidFill>
                  <a:schemeClr val="tx1"/>
                </a:solidFill>
              </a:rPr>
              <a:t>house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5" y="1268244"/>
            <a:ext cx="8876286" cy="14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4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response to </a:t>
            </a:r>
            <a:r>
              <a:rPr lang="en-US" dirty="0" smtClean="0"/>
              <a:t>Student </a:t>
            </a:r>
            <a:r>
              <a:rPr lang="en-US" dirty="0"/>
              <a:t>Success Task Force </a:t>
            </a:r>
            <a:r>
              <a:rPr lang="en-US" dirty="0" smtClean="0"/>
              <a:t>recommendations and subsequent legislation (SB1456, The Student Success Act of 2012), the Education Planning Initiative will provide statewide tools to support college efforts for student success and support.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breakout will provide an update on the </a:t>
            </a:r>
            <a:r>
              <a:rPr lang="en-US" dirty="0" smtClean="0"/>
              <a:t>status </a:t>
            </a:r>
            <a:r>
              <a:rPr lang="en-US" dirty="0"/>
              <a:t>of </a:t>
            </a:r>
            <a:r>
              <a:rPr lang="en-US" dirty="0" smtClean="0"/>
              <a:t>EPI and relationship with other initiatives.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7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Common Challenges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t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cs typeface="Times"/>
              </a:rPr>
              <a:t>Change management</a:t>
            </a:r>
          </a:p>
          <a:p>
            <a:pPr marL="457200" indent="-457200" eaLnBrk="1" fontAlgn="t" hangingPunct="1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  <a:cs typeface="Times"/>
              </a:rPr>
              <a:t>Acceptance of 3SP as “new work”</a:t>
            </a:r>
          </a:p>
          <a:p>
            <a:pPr marL="457200" indent="-457200" fontAlgn="t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cs typeface="Times"/>
              </a:rPr>
              <a:t>Leveraging 3SP funding to access resources</a:t>
            </a:r>
          </a:p>
          <a:p>
            <a:pPr marL="457200" indent="-457200" eaLnBrk="1" fontAlgn="t" hangingPunct="1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imes"/>
              </a:rPr>
              <a:t>ASSIST integration</a:t>
            </a:r>
            <a:endParaRPr lang="en-US" sz="2800" dirty="0" smtClean="0">
              <a:solidFill>
                <a:srgbClr val="000000"/>
              </a:solidFill>
              <a:latin typeface="+mn-lt"/>
              <a:cs typeface="Times"/>
            </a:endParaRPr>
          </a:p>
          <a:p>
            <a:pPr marL="457200" indent="-457200" eaLnBrk="1" fontAlgn="t" hangingPunct="1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  <a:cs typeface="Times"/>
              </a:rPr>
              <a:t>Scope Creep</a:t>
            </a:r>
          </a:p>
          <a:p>
            <a:pPr marL="457200" indent="-457200" eaLnBrk="1" fontAlgn="t" hangingPunct="1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  <a:cs typeface="Times"/>
              </a:rPr>
              <a:t>Communication 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"/>
              </a:rPr>
              <a:t>and Rumor 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cs typeface="Times"/>
              </a:rPr>
              <a:t>control</a:t>
            </a:r>
            <a:endParaRPr lang="en-US" sz="2800" dirty="0">
              <a:solidFill>
                <a:srgbClr val="000000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5558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Recommended </a:t>
            </a:r>
            <a:r>
              <a:rPr lang="en-US" sz="3200" dirty="0" smtClean="0">
                <a:solidFill>
                  <a:srgbClr val="000000"/>
                </a:solidFill>
              </a:rPr>
              <a:t>Support Roles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tx1"/>
                </a:solidFill>
              </a:rPr>
              <a:t>Based on experiences gained through the pilot colleges, a number of key positions are recommended to be part of the college project team: </a:t>
            </a:r>
            <a:endParaRPr lang="en-US" sz="18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Project </a:t>
            </a:r>
            <a:r>
              <a:rPr lang="en-US" sz="2400" dirty="0">
                <a:solidFill>
                  <a:schemeClr val="tx1"/>
                </a:solidFill>
              </a:rPr>
              <a:t>Manager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IT </a:t>
            </a:r>
            <a:r>
              <a:rPr lang="en-US" sz="2400" dirty="0">
                <a:solidFill>
                  <a:schemeClr val="tx1"/>
                </a:solidFill>
              </a:rPr>
              <a:t>Lead  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Degree </a:t>
            </a:r>
            <a:r>
              <a:rPr lang="en-US" sz="2400" dirty="0">
                <a:solidFill>
                  <a:schemeClr val="tx1"/>
                </a:solidFill>
              </a:rPr>
              <a:t>audit lead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Liaison </a:t>
            </a:r>
            <a:r>
              <a:rPr lang="en-US" sz="2400" dirty="0">
                <a:solidFill>
                  <a:schemeClr val="tx1"/>
                </a:solidFill>
              </a:rPr>
              <a:t>with instructional and counseling faculty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Liaison </a:t>
            </a:r>
            <a:r>
              <a:rPr lang="en-US" sz="2400" dirty="0">
                <a:solidFill>
                  <a:schemeClr val="tx1"/>
                </a:solidFill>
              </a:rPr>
              <a:t>with Academic Senate and Student Senate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Professional D</a:t>
            </a:r>
            <a:r>
              <a:rPr lang="en-US" sz="2400" dirty="0" smtClean="0">
                <a:solidFill>
                  <a:schemeClr val="tx1"/>
                </a:solidFill>
              </a:rPr>
              <a:t>evelopment Lead</a:t>
            </a:r>
            <a:endParaRPr lang="en-US" sz="20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Public Information Officer (PIO)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06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CCCTC Support Resources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The Technology Center provides project support for start-up and ongoing support:</a:t>
            </a:r>
          </a:p>
          <a:p>
            <a:pPr marL="640080" indent="-4572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User community support and helpdesk </a:t>
            </a:r>
          </a:p>
          <a:p>
            <a:pPr marL="640080" indent="-4572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Professional development support</a:t>
            </a:r>
          </a:p>
          <a:p>
            <a:pPr marL="640080" indent="-4572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Marketing support</a:t>
            </a:r>
          </a:p>
          <a:p>
            <a:pPr marL="640080" indent="-4572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Vendor administration</a:t>
            </a:r>
          </a:p>
          <a:p>
            <a:pPr marL="640080" indent="-4572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CCC specific statewide </a:t>
            </a:r>
            <a:r>
              <a:rPr lang="en-US" dirty="0" smtClean="0">
                <a:solidFill>
                  <a:schemeClr val="tx1"/>
                </a:solidFill>
              </a:rPr>
              <a:t>workgroups</a:t>
            </a:r>
          </a:p>
          <a:p>
            <a:pPr marL="640080" indent="-457200">
              <a:buFont typeface="Arial" charset="0"/>
              <a:buChar char="•"/>
            </a:pPr>
            <a:r>
              <a:rPr lang="en-US" dirty="0" smtClean="0"/>
              <a:t>Data integration (e.g. “Glue,” ASSIST)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50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Curriculum Inventory</a:t>
            </a:r>
            <a:endParaRPr lang="en-US" sz="2800" b="1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solidFill>
                  <a:srgbClr val="10253F"/>
                </a:solidFill>
              </a:rPr>
              <a:t>Three Chunks:  Data Harmony, Applications, Deployment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solidFill>
                  <a:srgbClr val="10253F"/>
                </a:solidFill>
              </a:rPr>
              <a:t>Advisory Committee: In place to guide the effort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solidFill>
                  <a:srgbClr val="10253F"/>
                </a:solidFill>
              </a:rPr>
              <a:t>Software </a:t>
            </a:r>
            <a:r>
              <a:rPr lang="en-US" sz="2400" dirty="0">
                <a:solidFill>
                  <a:srgbClr val="10253F"/>
                </a:solidFill>
              </a:rPr>
              <a:t>development is underway </a:t>
            </a:r>
            <a:r>
              <a:rPr lang="en-US" sz="2400" dirty="0" smtClean="0">
                <a:solidFill>
                  <a:srgbClr val="10253F"/>
                </a:solidFill>
              </a:rPr>
              <a:t>per MVP/Roadmap</a:t>
            </a:r>
            <a:endParaRPr lang="en-US" sz="2400" dirty="0">
              <a:solidFill>
                <a:srgbClr val="10253F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srgbClr val="10253F"/>
                </a:solidFill>
              </a:rPr>
              <a:t>Schedules for sprint reviews </a:t>
            </a:r>
            <a:r>
              <a:rPr lang="en-US" sz="2400" dirty="0" smtClean="0">
                <a:solidFill>
                  <a:srgbClr val="10253F"/>
                </a:solidFill>
              </a:rPr>
              <a:t>in place</a:t>
            </a:r>
          </a:p>
        </p:txBody>
      </p:sp>
    </p:spTree>
    <p:extLst>
      <p:ext uri="{BB962C8B-B14F-4D97-AF65-F5344CB8AC3E}">
        <p14:creationId xmlns:p14="http://schemas.microsoft.com/office/powerpoint/2010/main" val="166752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Curriculum Inventory Development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71475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800" dirty="0" smtClean="0"/>
              <a:t>The COCI Team has </a:t>
            </a:r>
            <a:r>
              <a:rPr lang="en-US" sz="1800" dirty="0"/>
              <a:t>designed a new Curriculum Inventory System for the Chancellors </a:t>
            </a:r>
            <a:r>
              <a:rPr lang="en-US" sz="1800" dirty="0" smtClean="0"/>
              <a:t>Office.  At </a:t>
            </a:r>
            <a:r>
              <a:rPr lang="en-US" sz="1800" dirty="0"/>
              <a:t>the direction of CO Academic Affairs staff, and informed by the COCI </a:t>
            </a:r>
            <a:r>
              <a:rPr lang="en-US" sz="1800" dirty="0" smtClean="0"/>
              <a:t>Advisory Group</a:t>
            </a:r>
            <a:r>
              <a:rPr lang="en-US" sz="1800" dirty="0"/>
              <a:t>, pilot colleges and </a:t>
            </a:r>
            <a:r>
              <a:rPr lang="en-US" sz="1800" dirty="0" smtClean="0"/>
              <a:t>SACC, the </a:t>
            </a:r>
            <a:r>
              <a:rPr lang="en-US" sz="1800" dirty="0"/>
              <a:t>initial release focuses 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 smtClean="0"/>
              <a:t>Essential </a:t>
            </a:r>
            <a:r>
              <a:rPr lang="en-US" sz="1800" b="1" dirty="0"/>
              <a:t>features </a:t>
            </a:r>
            <a:r>
              <a:rPr lang="en-US" sz="1800" dirty="0" smtClean="0"/>
              <a:t>to </a:t>
            </a:r>
            <a:r>
              <a:rPr lang="en-US" sz="1800" dirty="0"/>
              <a:t>submit and approve a course or </a:t>
            </a:r>
            <a:r>
              <a:rPr lang="en-US" sz="1800" dirty="0" smtClean="0"/>
              <a:t>program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/>
              <a:t>Reducing</a:t>
            </a:r>
            <a:r>
              <a:rPr lang="en-US" sz="1800" dirty="0"/>
              <a:t> the net number of clicks per </a:t>
            </a:r>
            <a:r>
              <a:rPr lang="en-US" sz="1800" dirty="0" smtClean="0"/>
              <a:t>interaction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/>
              <a:t>Database design that can scale </a:t>
            </a:r>
            <a:r>
              <a:rPr lang="en-US" sz="1800" dirty="0"/>
              <a:t>in a later release to support integration with the local institutions course and program system of record</a:t>
            </a:r>
            <a:r>
              <a:rPr lang="en-US" sz="18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/>
              <a:t>Data migration with validation rules </a:t>
            </a:r>
            <a:r>
              <a:rPr lang="en-US" sz="1800" dirty="0"/>
              <a:t>to foster ease of editing/updating existing submissions and a quicker processing time for new submissions</a:t>
            </a:r>
          </a:p>
        </p:txBody>
      </p:sp>
    </p:spTree>
    <p:extLst>
      <p:ext uri="{BB962C8B-B14F-4D97-AF65-F5344CB8AC3E}">
        <p14:creationId xmlns:p14="http://schemas.microsoft.com/office/powerpoint/2010/main" val="4210725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COCI: Improving Visibility and Throughput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405" b="94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8793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C-ID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10253F"/>
                </a:solidFill>
                <a:latin typeface="+mn-lt"/>
                <a:cs typeface="Arial"/>
              </a:rPr>
              <a:t>Maintenance and operations of C-ID 1.0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10253F"/>
                </a:solidFill>
                <a:latin typeface="+mn-lt"/>
                <a:cs typeface="Arial"/>
              </a:rPr>
              <a:t>Coordinating </a:t>
            </a:r>
            <a:r>
              <a:rPr lang="en-US" sz="2800" dirty="0">
                <a:solidFill>
                  <a:srgbClr val="10253F"/>
                </a:solidFill>
                <a:latin typeface="+mn-lt"/>
                <a:cs typeface="Arial"/>
              </a:rPr>
              <a:t>with SAAC, CIO, ASCCC, Mt. SAC, and other constituencies via the </a:t>
            </a:r>
            <a:r>
              <a:rPr lang="en-US" sz="2800" dirty="0" smtClean="0">
                <a:solidFill>
                  <a:srgbClr val="10253F"/>
                </a:solidFill>
                <a:latin typeface="+mn-lt"/>
                <a:cs typeface="Arial"/>
              </a:rPr>
              <a:t>CO for C-ID 2.0</a:t>
            </a:r>
            <a:endParaRPr lang="en-US" sz="2800" dirty="0">
              <a:solidFill>
                <a:srgbClr val="10253F"/>
              </a:solidFill>
              <a:latin typeface="+mn-lt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800" dirty="0" smtClean="0">
                <a:solidFill>
                  <a:srgbClr val="10253F"/>
                </a:solidFill>
                <a:latin typeface="+mn-lt"/>
                <a:cs typeface="Arial"/>
              </a:rPr>
              <a:t>“Bonitasoft” workflow </a:t>
            </a:r>
            <a:r>
              <a:rPr lang="en-US" sz="2800" dirty="0" smtClean="0">
                <a:solidFill>
                  <a:srgbClr val="10253F"/>
                </a:solidFill>
                <a:latin typeface="+mn-lt"/>
                <a:cs typeface="Arial"/>
              </a:rPr>
              <a:t>tool in use</a:t>
            </a:r>
            <a:endParaRPr lang="en-US" sz="2800" dirty="0" smtClean="0">
              <a:solidFill>
                <a:srgbClr val="10253F"/>
              </a:solidFill>
              <a:latin typeface="+mn-lt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800" dirty="0" smtClean="0">
                <a:solidFill>
                  <a:srgbClr val="10253F"/>
                </a:solidFill>
                <a:latin typeface="+mn-lt"/>
                <a:cs typeface="Arial"/>
              </a:rPr>
              <a:t>Discovery complete</a:t>
            </a:r>
          </a:p>
          <a:p>
            <a:pPr marL="342900" lvl="0" indent="-342900">
              <a:buFont typeface="Arial"/>
              <a:buChar char="•"/>
            </a:pPr>
            <a:r>
              <a:rPr lang="en-US" sz="2800" dirty="0" smtClean="0">
                <a:solidFill>
                  <a:srgbClr val="10253F"/>
                </a:solidFill>
                <a:cs typeface="Arial"/>
              </a:rPr>
              <a:t>Development underway</a:t>
            </a:r>
            <a:endParaRPr lang="en-US" sz="2800" dirty="0">
              <a:solidFill>
                <a:srgbClr val="10253F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16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Development FY 16-17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911138"/>
              </p:ext>
            </p:extLst>
          </p:nvPr>
        </p:nvGraphicFramePr>
        <p:xfrm>
          <a:off x="457200" y="1358900"/>
          <a:ext cx="8229602" cy="312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9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5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72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57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JUL-SEP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r>
                        <a:rPr lang="en-US" sz="1200" baseline="0" dirty="0" smtClean="0"/>
                        <a:t>2016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OCT-DEC</a:t>
                      </a:r>
                    </a:p>
                    <a:p>
                      <a:r>
                        <a:rPr lang="en-US" sz="1200" dirty="0" smtClean="0"/>
                        <a:t>2016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JAN-MAR 2017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APL-JUN</a:t>
                      </a:r>
                      <a:r>
                        <a:rPr lang="en-US" sz="1200" baseline="0" dirty="0" smtClean="0"/>
                        <a:t> 2017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Maintenance</a:t>
                      </a:r>
                      <a:r>
                        <a:rPr lang="en-US" sz="1400" baseline="0" dirty="0" smtClean="0"/>
                        <a:t> of Existing System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Interface Build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Pilot and Test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Cleanup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Iterative Improvements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Phase 2 Discovery and Design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Phase 2 Build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300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 </a:t>
            </a:r>
            <a:r>
              <a:rPr lang="en-US" dirty="0"/>
              <a:t>of </a:t>
            </a:r>
            <a:r>
              <a:rPr lang="en-US" dirty="0" smtClean="0"/>
              <a:t>Curriculum in EPI – </a:t>
            </a:r>
            <a:r>
              <a:rPr lang="en-US" b="1" i="1" dirty="0" smtClean="0"/>
              <a:t>Regina’s Story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479667" y="243325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378" t="15358" r="22334" b="20579"/>
          <a:stretch/>
        </p:blipFill>
        <p:spPr>
          <a:xfrm>
            <a:off x="2522749" y="1800596"/>
            <a:ext cx="3957548" cy="30571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4055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brb_27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96" y="1818132"/>
            <a:ext cx="2883408" cy="3325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 and approach to Professional Development</a:t>
            </a:r>
          </a:p>
          <a:p>
            <a:pPr lvl="1"/>
            <a:r>
              <a:rPr lang="en-US" b="1" i="1" dirty="0" smtClean="0"/>
              <a:t>Preferred learning and training modalities?</a:t>
            </a:r>
          </a:p>
          <a:p>
            <a:pPr lvl="1"/>
            <a:r>
              <a:rPr lang="en-US" b="1" i="1" dirty="0" smtClean="0"/>
              <a:t>Content development?</a:t>
            </a:r>
          </a:p>
          <a:p>
            <a:pPr lvl="1"/>
            <a:r>
              <a:rPr lang="en-US" b="1" i="1" dirty="0" smtClean="0"/>
              <a:t>Certification and CE credit?</a:t>
            </a:r>
          </a:p>
          <a:p>
            <a:pPr lvl="1"/>
            <a:endParaRPr lang="en-US" b="1" i="1" dirty="0" smtClean="0"/>
          </a:p>
          <a:p>
            <a:pPr marL="0" indent="0">
              <a:buNone/>
            </a:pPr>
            <a:r>
              <a:rPr lang="en-US" dirty="0" smtClean="0"/>
              <a:t>Check ou</a:t>
            </a:r>
            <a:r>
              <a:rPr lang="en-US" dirty="0" smtClean="0"/>
              <a:t>t Professional Learning Network</a:t>
            </a: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prolearningnetwork.cccco.edu</a:t>
            </a:r>
            <a:r>
              <a:rPr lang="en-US" dirty="0"/>
              <a:t>/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479667" y="243325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5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 </a:t>
            </a:r>
            <a:r>
              <a:rPr lang="en-US" dirty="0"/>
              <a:t>of </a:t>
            </a:r>
            <a:r>
              <a:rPr lang="en-US" dirty="0" smtClean="0"/>
              <a:t>Curriculum in EPI – </a:t>
            </a:r>
            <a:r>
              <a:rPr lang="en-US" b="1" i="1" dirty="0" smtClean="0"/>
              <a:t>Coin of the Realm</a:t>
            </a:r>
          </a:p>
          <a:p>
            <a:r>
              <a:rPr lang="en-US" dirty="0" smtClean="0"/>
              <a:t>Relationship of EPI to other initiatives</a:t>
            </a:r>
          </a:p>
          <a:p>
            <a:r>
              <a:rPr lang="en-US" dirty="0" smtClean="0"/>
              <a:t>EPI toolset benefits and implementation status</a:t>
            </a:r>
          </a:p>
          <a:p>
            <a:pPr lvl="1"/>
            <a:r>
              <a:rPr lang="en-US" dirty="0" smtClean="0"/>
              <a:t>MyPath – Student Services Portal</a:t>
            </a:r>
            <a:endParaRPr lang="en-US" dirty="0"/>
          </a:p>
          <a:p>
            <a:pPr lvl="1"/>
            <a:r>
              <a:rPr lang="en-US" dirty="0" smtClean="0"/>
              <a:t>Career </a:t>
            </a:r>
            <a:r>
              <a:rPr lang="en-US" dirty="0"/>
              <a:t>Coach </a:t>
            </a:r>
            <a:r>
              <a:rPr lang="en-US" dirty="0" smtClean="0"/>
              <a:t>– Workforce tool, inputs to goal setting</a:t>
            </a:r>
          </a:p>
          <a:p>
            <a:pPr lvl="1"/>
            <a:r>
              <a:rPr lang="en-US" dirty="0" smtClean="0"/>
              <a:t>Starfish – Supporting Pathways with Curriculum</a:t>
            </a:r>
            <a:endParaRPr lang="en-US" dirty="0"/>
          </a:p>
        </p:txBody>
      </p:sp>
      <p:pic>
        <p:nvPicPr>
          <p:cNvPr id="4" name="Picture 3" descr="skd188779s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3261995"/>
            <a:ext cx="1714500" cy="163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38" t="10386" r="4015" b="2481"/>
          <a:stretch/>
        </p:blipFill>
        <p:spPr>
          <a:xfrm>
            <a:off x="4239964" y="558800"/>
            <a:ext cx="4685373" cy="284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9" name="Shape 159"/>
          <p:cNvSpPr txBox="1">
            <a:spLocks noGrp="1"/>
          </p:cNvSpPr>
          <p:nvPr>
            <p:ph type="ctrTitle"/>
          </p:nvPr>
        </p:nvSpPr>
        <p:spPr>
          <a:xfrm>
            <a:off x="131619" y="1453567"/>
            <a:ext cx="8468137" cy="384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dirty="0" smtClean="0">
                <a:solidFill>
                  <a:srgbClr val="AC9F80"/>
                </a:solidFill>
                <a:latin typeface="Montserrat"/>
                <a:ea typeface="Montserrat"/>
                <a:cs typeface="Montserrat"/>
                <a:sym typeface="Montserrat"/>
              </a:rPr>
              <a:t>Thank You!</a:t>
            </a:r>
            <a:endParaRPr lang="en-US" sz="3200" b="1" i="0" u="none" strike="noStrike" cap="none" dirty="0">
              <a:solidFill>
                <a:srgbClr val="AC9F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131618" y="1971491"/>
            <a:ext cx="6789882" cy="25622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8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CCCE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dPlan.org</a:t>
            </a:r>
            <a:endParaRPr lang="en-US"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1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Webinars</a:t>
            </a:r>
          </a:p>
          <a:p>
            <a:pPr marL="742950" lvl="1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FAQs</a:t>
            </a:r>
          </a:p>
          <a:p>
            <a:pPr marL="742950" lvl="1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Join the conversation!</a:t>
            </a:r>
            <a:br>
              <a:rPr lang="en-US" sz="24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-US"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Get Involved epi</a:t>
            </a:r>
            <a:r>
              <a:rPr lang="en-US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@ccctechcenter.org</a:t>
            </a:r>
          </a:p>
        </p:txBody>
      </p:sp>
    </p:spTree>
    <p:extLst>
      <p:ext uri="{BB962C8B-B14F-4D97-AF65-F5344CB8AC3E}">
        <p14:creationId xmlns:p14="http://schemas.microsoft.com/office/powerpoint/2010/main" val="3079617304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urved Connector 4"/>
          <p:cNvCxnSpPr/>
          <p:nvPr/>
        </p:nvCxnSpPr>
        <p:spPr>
          <a:xfrm rot="10800000" flipV="1">
            <a:off x="1257300" y="4232449"/>
            <a:ext cx="6367059" cy="251078"/>
          </a:xfrm>
          <a:prstGeom prst="curvedConnector3">
            <a:avLst>
              <a:gd name="adj1" fmla="val 50000"/>
            </a:avLst>
          </a:prstGeom>
          <a:ln w="93091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89200" y="1371346"/>
            <a:ext cx="1320800" cy="1060450"/>
          </a:xfrm>
          <a:prstGeom prst="rect">
            <a:avLst/>
          </a:prstGeom>
          <a:effectLst>
            <a:outerShdw blurRad="38100" dist="50800" dir="2700000" algn="br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Career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4300" y="3908298"/>
            <a:ext cx="1320800" cy="1060450"/>
          </a:xfrm>
          <a:prstGeom prst="rect">
            <a:avLst/>
          </a:prstGeom>
          <a:effectLst>
            <a:outerShdw blurRad="38100" dist="50800" dir="2700000" algn="br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College Program or Course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 Curriculum Path(s)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11600" y="2622522"/>
            <a:ext cx="1320800" cy="1060450"/>
          </a:xfrm>
          <a:prstGeom prst="rect">
            <a:avLst/>
          </a:prstGeom>
          <a:effectLst>
            <a:outerShdw blurRad="38100" dist="50800" dir="2700000" algn="br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Articulation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38750" y="3908298"/>
            <a:ext cx="1320800" cy="1060450"/>
          </a:xfrm>
          <a:prstGeom prst="rect">
            <a:avLst/>
          </a:prstGeom>
          <a:effectLst>
            <a:outerShdw blurRad="38100" dist="50800" dir="2700000" algn="br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College Catalog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603500" y="3908298"/>
            <a:ext cx="1320800" cy="1060450"/>
          </a:xfrm>
          <a:prstGeom prst="rect">
            <a:avLst/>
          </a:prstGeom>
          <a:effectLst>
            <a:outerShdw blurRad="38100" dist="50800" dir="2700000" algn="br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 Curriculum Inventory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4300" y="2609821"/>
            <a:ext cx="1320800" cy="1060450"/>
          </a:xfrm>
          <a:prstGeom prst="rect">
            <a:avLst/>
          </a:prstGeom>
          <a:effectLst>
            <a:outerShdw blurRad="38100" dist="50800" dir="2700000" algn="br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Workforce Sector and Region </a:t>
            </a:r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430558" y="2622521"/>
            <a:ext cx="1320800" cy="1060450"/>
          </a:xfrm>
          <a:prstGeom prst="rect">
            <a:avLst/>
          </a:prstGeom>
          <a:effectLst>
            <a:outerShdw blurRad="38100" dist="50800" dir="2700000" algn="br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Education Planning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624358" y="3908298"/>
            <a:ext cx="1320800" cy="1060450"/>
          </a:xfrm>
          <a:prstGeom prst="rect">
            <a:avLst/>
          </a:prstGeom>
          <a:effectLst>
            <a:outerShdw blurRad="38100" dist="50800" dir="2700000" algn="br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Career Search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238750" y="1371346"/>
            <a:ext cx="1320800" cy="1060450"/>
          </a:xfrm>
          <a:prstGeom prst="rect">
            <a:avLst/>
          </a:prstGeom>
          <a:effectLst>
            <a:outerShdw blurRad="38100" dist="50800" dir="2700000" algn="br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Transcripts and Degree Audit</a:t>
            </a:r>
            <a:endParaRPr lang="en-US" dirty="0"/>
          </a:p>
        </p:txBody>
      </p:sp>
      <p:cxnSp>
        <p:nvCxnSpPr>
          <p:cNvPr id="22" name="Curved Connector 21"/>
          <p:cNvCxnSpPr>
            <a:stCxn id="4" idx="1"/>
          </p:cNvCxnSpPr>
          <p:nvPr/>
        </p:nvCxnSpPr>
        <p:spPr>
          <a:xfrm rot="10800000" flipV="1">
            <a:off x="1257300" y="3152746"/>
            <a:ext cx="2654300" cy="1079703"/>
          </a:xfrm>
          <a:prstGeom prst="curvedConnector3">
            <a:avLst>
              <a:gd name="adj1" fmla="val 50000"/>
            </a:avLst>
          </a:prstGeom>
          <a:ln w="93091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14300" y="1355598"/>
            <a:ext cx="1320800" cy="1060450"/>
          </a:xfrm>
          <a:prstGeom prst="rect">
            <a:avLst/>
          </a:prstGeom>
          <a:effectLst>
            <a:outerShdw blurRad="38100" dist="50800" dir="2700000" algn="br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Portable Career </a:t>
            </a:r>
            <a:r>
              <a:rPr lang="en-US" dirty="0" smtClean="0"/>
              <a:t>Pathways</a:t>
            </a:r>
            <a:endParaRPr lang="en-US" dirty="0"/>
          </a:p>
        </p:txBody>
      </p:sp>
      <p:cxnSp>
        <p:nvCxnSpPr>
          <p:cNvPr id="23" name="Curved Connector 22"/>
          <p:cNvCxnSpPr>
            <a:stCxn id="20" idx="1"/>
          </p:cNvCxnSpPr>
          <p:nvPr/>
        </p:nvCxnSpPr>
        <p:spPr>
          <a:xfrm rot="10800000" flipV="1">
            <a:off x="1276350" y="1901570"/>
            <a:ext cx="3962400" cy="2096887"/>
          </a:xfrm>
          <a:prstGeom prst="curvedConnector3">
            <a:avLst>
              <a:gd name="adj1" fmla="val 50000"/>
            </a:avLst>
          </a:prstGeom>
          <a:ln w="93091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7" idx="1"/>
            <a:endCxn id="16" idx="3"/>
          </p:cNvCxnSpPr>
          <p:nvPr/>
        </p:nvCxnSpPr>
        <p:spPr>
          <a:xfrm rot="10800000" flipV="1">
            <a:off x="1435100" y="1901570"/>
            <a:ext cx="1054100" cy="1238475"/>
          </a:xfrm>
          <a:prstGeom prst="curvedConnector3">
            <a:avLst>
              <a:gd name="adj1" fmla="val 50000"/>
            </a:avLst>
          </a:prstGeom>
          <a:ln w="93091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>
            <a:off x="1435100" y="2260600"/>
            <a:ext cx="2476500" cy="711200"/>
          </a:xfrm>
          <a:prstGeom prst="curvedConnector3">
            <a:avLst>
              <a:gd name="adj1" fmla="val 55128"/>
            </a:avLst>
          </a:prstGeom>
          <a:ln w="93091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endCxn id="4" idx="0"/>
          </p:cNvCxnSpPr>
          <p:nvPr/>
        </p:nvCxnSpPr>
        <p:spPr>
          <a:xfrm rot="5400000">
            <a:off x="4544900" y="1928671"/>
            <a:ext cx="720951" cy="666750"/>
          </a:xfrm>
          <a:prstGeom prst="curvedConnector3">
            <a:avLst>
              <a:gd name="adj1" fmla="val 50000"/>
            </a:avLst>
          </a:prstGeom>
          <a:ln w="93091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8" idx="1"/>
          </p:cNvCxnSpPr>
          <p:nvPr/>
        </p:nvCxnSpPr>
        <p:spPr>
          <a:xfrm rot="10800000" flipV="1">
            <a:off x="5238752" y="3152746"/>
            <a:ext cx="1191807" cy="178026"/>
          </a:xfrm>
          <a:prstGeom prst="curvedConnector3">
            <a:avLst>
              <a:gd name="adj1" fmla="val 50000"/>
            </a:avLst>
          </a:prstGeom>
          <a:ln w="93091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8" idx="1"/>
          </p:cNvCxnSpPr>
          <p:nvPr/>
        </p:nvCxnSpPr>
        <p:spPr>
          <a:xfrm rot="10800000" flipV="1">
            <a:off x="5763810" y="3152746"/>
            <a:ext cx="666749" cy="845712"/>
          </a:xfrm>
          <a:prstGeom prst="curvedConnector2">
            <a:avLst/>
          </a:prstGeom>
          <a:ln w="93091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20" idx="2"/>
            <a:endCxn id="18" idx="1"/>
          </p:cNvCxnSpPr>
          <p:nvPr/>
        </p:nvCxnSpPr>
        <p:spPr>
          <a:xfrm rot="16200000" flipH="1">
            <a:off x="5804379" y="2526567"/>
            <a:ext cx="720950" cy="531408"/>
          </a:xfrm>
          <a:prstGeom prst="curvedConnector2">
            <a:avLst/>
          </a:prstGeom>
          <a:ln w="93091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4" idx="2"/>
            <a:endCxn id="14" idx="3"/>
          </p:cNvCxnSpPr>
          <p:nvPr/>
        </p:nvCxnSpPr>
        <p:spPr>
          <a:xfrm rot="5400000">
            <a:off x="3870375" y="3736897"/>
            <a:ext cx="755551" cy="647700"/>
          </a:xfrm>
          <a:prstGeom prst="curvedConnector2">
            <a:avLst/>
          </a:prstGeom>
          <a:ln w="93091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5400000">
            <a:off x="4544900" y="1928670"/>
            <a:ext cx="720951" cy="666750"/>
          </a:xfrm>
          <a:prstGeom prst="curvedConnector3">
            <a:avLst>
              <a:gd name="adj1" fmla="val 50000"/>
            </a:avLst>
          </a:prstGeom>
          <a:ln w="93091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18" idx="3"/>
            <a:endCxn id="19" idx="0"/>
          </p:cNvCxnSpPr>
          <p:nvPr/>
        </p:nvCxnSpPr>
        <p:spPr>
          <a:xfrm>
            <a:off x="7751358" y="3152746"/>
            <a:ext cx="533400" cy="755552"/>
          </a:xfrm>
          <a:prstGeom prst="curvedConnector2">
            <a:avLst/>
          </a:prstGeom>
          <a:ln w="93091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18" idx="1"/>
            <a:endCxn id="17" idx="3"/>
          </p:cNvCxnSpPr>
          <p:nvPr/>
        </p:nvCxnSpPr>
        <p:spPr>
          <a:xfrm rot="10800000">
            <a:off x="3810000" y="1901572"/>
            <a:ext cx="2620558" cy="1251175"/>
          </a:xfrm>
          <a:prstGeom prst="curvedConnector3">
            <a:avLst>
              <a:gd name="adj1" fmla="val 50000"/>
            </a:avLst>
          </a:prstGeom>
          <a:ln w="93091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15" idx="0"/>
            <a:endCxn id="16" idx="3"/>
          </p:cNvCxnSpPr>
          <p:nvPr/>
        </p:nvCxnSpPr>
        <p:spPr>
          <a:xfrm rot="5400000" flipH="1" flipV="1">
            <a:off x="720774" y="3193972"/>
            <a:ext cx="768252" cy="660400"/>
          </a:xfrm>
          <a:prstGeom prst="curvedConnector4">
            <a:avLst>
              <a:gd name="adj1" fmla="val 15491"/>
              <a:gd name="adj2" fmla="val 134615"/>
            </a:avLst>
          </a:prstGeom>
          <a:ln w="93091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 descr="745909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1" y="530015"/>
            <a:ext cx="1833158" cy="307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2562"/>
            <a:ext cx="8229600" cy="857250"/>
          </a:xfrm>
        </p:spPr>
        <p:txBody>
          <a:bodyPr/>
          <a:lstStyle/>
          <a:p>
            <a:r>
              <a:rPr lang="en-US" dirty="0"/>
              <a:t>Overcoming Obstacles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118508"/>
              </p:ext>
            </p:extLst>
          </p:nvPr>
        </p:nvGraphicFramePr>
        <p:xfrm>
          <a:off x="457200" y="1555750"/>
          <a:ext cx="8229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161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Initiative </a:t>
            </a:r>
            <a:r>
              <a:rPr lang="en-US" sz="3600" dirty="0" smtClean="0">
                <a:solidFill>
                  <a:srgbClr val="000000"/>
                </a:solidFill>
              </a:rPr>
              <a:t>Toolsets Available through </a:t>
            </a:r>
            <a:r>
              <a:rPr lang="en-US" sz="3600" dirty="0" err="1" smtClean="0">
                <a:solidFill>
                  <a:srgbClr val="000000"/>
                </a:solidFill>
              </a:rPr>
              <a:t>MyPath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chemeClr val="tx1"/>
                </a:solidFill>
                <a:latin typeface="+mn-lt"/>
              </a:rPr>
              <a:t>Online </a:t>
            </a:r>
            <a:r>
              <a:rPr lang="en-US" sz="2400" u="sng" dirty="0" smtClean="0">
                <a:solidFill>
                  <a:schemeClr val="tx1"/>
                </a:solidFill>
                <a:latin typeface="+mn-lt"/>
              </a:rPr>
              <a:t>Education Initiative</a:t>
            </a:r>
            <a:endParaRPr lang="en-US" sz="2400" u="sng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Exchange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Learner readiness tutorials, orientation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Online tutoring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Canvas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Cranium Café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Education </a:t>
            </a:r>
            <a:r>
              <a:rPr lang="en-US" sz="2400" u="sng" dirty="0" smtClean="0"/>
              <a:t>Planning Initiative</a:t>
            </a:r>
            <a:endParaRPr lang="en-US" sz="2400" u="sng" dirty="0"/>
          </a:p>
          <a:p>
            <a:pPr marL="342900" indent="-342900">
              <a:buFontTx/>
              <a:buChar char="-"/>
            </a:pPr>
            <a:r>
              <a:rPr lang="en-US" sz="2400" dirty="0"/>
              <a:t>MyPath student portal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CareerCoach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Starfish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COCI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C-ID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eTranscripts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4622800"/>
            <a:ext cx="5334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Common </a:t>
            </a:r>
            <a:r>
              <a:rPr lang="en-US" sz="2400" dirty="0" smtClean="0"/>
              <a:t>Assessment Initiative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760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03570"/>
            <a:ext cx="6212348" cy="307181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EPI Program 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8047886"/>
              </p:ext>
            </p:extLst>
          </p:nvPr>
        </p:nvGraphicFramePr>
        <p:xfrm>
          <a:off x="-537632" y="647700"/>
          <a:ext cx="10426316" cy="4205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330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5183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Services </a:t>
            </a:r>
            <a:r>
              <a:rPr lang="en-US" dirty="0" smtClean="0"/>
              <a:t>Portal “</a:t>
            </a:r>
            <a:r>
              <a:rPr lang="en-US" dirty="0" err="1" smtClean="0"/>
              <a:t>MyPath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0" y="980956"/>
            <a:ext cx="6504940" cy="364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22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Services Portal “MyPath”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Open Source portal/web application development</a:t>
            </a:r>
            <a:endParaRPr lang="en-US" dirty="0"/>
          </a:p>
          <a:p>
            <a:pPr lvl="1"/>
            <a:r>
              <a:rPr lang="en-US" dirty="0"/>
              <a:t>Smart Form</a:t>
            </a:r>
          </a:p>
          <a:p>
            <a:pPr lvl="1"/>
            <a:r>
              <a:rPr lang="en-US" dirty="0" smtClean="0"/>
              <a:t>Checklist</a:t>
            </a:r>
          </a:p>
          <a:p>
            <a:pPr lvl="1"/>
            <a:r>
              <a:rPr lang="en-US" dirty="0" smtClean="0"/>
              <a:t>New Student Orientation </a:t>
            </a:r>
            <a:endParaRPr lang="en-US" dirty="0"/>
          </a:p>
          <a:p>
            <a:r>
              <a:rPr lang="en-US" dirty="0"/>
              <a:t>User Interface</a:t>
            </a:r>
          </a:p>
          <a:p>
            <a:pPr lvl="1"/>
            <a:r>
              <a:rPr lang="en-US" dirty="0" smtClean="0"/>
              <a:t>Mobile</a:t>
            </a:r>
          </a:p>
          <a:p>
            <a:pPr lvl="1"/>
            <a:r>
              <a:rPr lang="en-US" dirty="0" smtClean="0"/>
              <a:t>Accessible</a:t>
            </a:r>
          </a:p>
          <a:p>
            <a:r>
              <a:rPr lang="en-US" dirty="0" smtClean="0"/>
              <a:t>Rules Engine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6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2735</TotalTime>
  <Words>1088</Words>
  <Application>Microsoft Macintosh PowerPoint</Application>
  <PresentationFormat>On-screen Show (16:9)</PresentationFormat>
  <Paragraphs>219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Clarity</vt:lpstr>
      <vt:lpstr>State Initiative Update:   The Education Planning Initiative </vt:lpstr>
      <vt:lpstr>Abstract</vt:lpstr>
      <vt:lpstr>Learning Objectives</vt:lpstr>
      <vt:lpstr>Follow the Curriculum Path(s)</vt:lpstr>
      <vt:lpstr>Overcoming Obstacles</vt:lpstr>
      <vt:lpstr>Initiative Toolsets Available through MyPath</vt:lpstr>
      <vt:lpstr>EPI Program </vt:lpstr>
      <vt:lpstr>Student Services Portal “MyPath”</vt:lpstr>
      <vt:lpstr>Student Services Portal “MyPath”</vt:lpstr>
      <vt:lpstr>Laying a Foundation – Federated Identity </vt:lpstr>
      <vt:lpstr>PowerPoint Presentation</vt:lpstr>
      <vt:lpstr>PowerPoint Presentation</vt:lpstr>
      <vt:lpstr>Career Coach</vt:lpstr>
      <vt:lpstr>Career Coach</vt:lpstr>
      <vt:lpstr>STARFISH</vt:lpstr>
      <vt:lpstr>STARFISH Timeline</vt:lpstr>
      <vt:lpstr>STARFISH Features</vt:lpstr>
      <vt:lpstr>STARFISH Implementation Status</vt:lpstr>
      <vt:lpstr>STARFISH Implementation Steps</vt:lpstr>
      <vt:lpstr>Common Challenges</vt:lpstr>
      <vt:lpstr>Recommended Support Roles</vt:lpstr>
      <vt:lpstr>CCCTC Support Resources</vt:lpstr>
      <vt:lpstr>Curriculum Inventory</vt:lpstr>
      <vt:lpstr>Curriculum Inventory Development</vt:lpstr>
      <vt:lpstr>COCI: Improving Visibility and Throughput</vt:lpstr>
      <vt:lpstr>C-ID</vt:lpstr>
      <vt:lpstr>Development FY 16-17</vt:lpstr>
      <vt:lpstr>Discussion</vt:lpstr>
      <vt:lpstr>Discussion</vt:lpstr>
      <vt:lpstr>Thank You!</vt:lpstr>
    </vt:vector>
  </TitlesOfParts>
  <Company>Los Angeles City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Statewide Curriculum Update:  Chancellor’s Office, SACC, PCAH, and Curriculum Inventory updates</dc:title>
  <dc:creator>John Freitas</dc:creator>
  <cp:lastModifiedBy>David Shippen</cp:lastModifiedBy>
  <cp:revision>55</cp:revision>
  <dcterms:created xsi:type="dcterms:W3CDTF">2016-04-17T18:10:00Z</dcterms:created>
  <dcterms:modified xsi:type="dcterms:W3CDTF">2016-07-08T14:43:31Z</dcterms:modified>
</cp:coreProperties>
</file>