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charts/chart1.xml" ContentType="application/vnd.openxmlformats-officedocument.drawingml.char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1" r:id="rId2"/>
    <p:sldMasterId id="2147483674" r:id="rId3"/>
    <p:sldMasterId id="2147483687" r:id="rId4"/>
  </p:sldMasterIdLst>
  <p:sldIdLst>
    <p:sldId id="256" r:id="rId5"/>
    <p:sldId id="257" r:id="rId6"/>
    <p:sldId id="258" r:id="rId7"/>
    <p:sldId id="259" r:id="rId8"/>
    <p:sldId id="260" r:id="rId9"/>
    <p:sldId id="261" r:id="rId10"/>
    <p:sldId id="262" r:id="rId11"/>
    <p:sldId id="275" r:id="rId12"/>
    <p:sldId id="263" r:id="rId13"/>
    <p:sldId id="274" r:id="rId14"/>
    <p:sldId id="276" r:id="rId15"/>
    <p:sldId id="278" r:id="rId16"/>
    <p:sldId id="277" r:id="rId17"/>
    <p:sldId id="264" r:id="rId18"/>
    <p:sldId id="265" r:id="rId19"/>
    <p:sldId id="266" r:id="rId20"/>
    <p:sldId id="267" r:id="rId21"/>
    <p:sldId id="268" r:id="rId22"/>
    <p:sldId id="269" r:id="rId23"/>
    <p:sldId id="270" r:id="rId24"/>
    <p:sldId id="271" r:id="rId25"/>
    <p:sldId id="272" r:id="rId26"/>
    <p:sldId id="273" r:id="rId27"/>
  </p:sldIdLst>
  <p:sldSz cx="12192000" cy="6858000"/>
  <p:notesSz cx="7772400" cy="10058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6A7B54F-66A3-4697-B2F9-276D571B70AA}" v="3446" dt="2020-06-29T03:10:00.45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94643"/>
  </p:normalViewPr>
  <p:slideViewPr>
    <p:cSldViewPr snapToGrid="0" snapToObjects="1">
      <p:cViewPr varScale="1">
        <p:scale>
          <a:sx n="120" d="100"/>
          <a:sy n="120" d="100"/>
        </p:scale>
        <p:origin x="256"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theme" Target="theme/them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c:style val="2"/>
  <c:chart>
    <c:title>
      <c:tx>
        <c:rich>
          <a:bodyPr rot="0"/>
          <a:lstStyle/>
          <a:p>
            <a:pPr>
              <a:defRPr sz="1862" b="0" strike="noStrike" spc="-1">
                <a:solidFill>
                  <a:srgbClr val="EB7372"/>
                </a:solidFill>
                <a:latin typeface="Gill Sans MT"/>
              </a:defRPr>
            </a:pPr>
            <a:r>
              <a:rPr lang="en-US" sz="1862" b="0" strike="noStrike" spc="-1">
                <a:solidFill>
                  <a:srgbClr val="EB7372"/>
                </a:solidFill>
                <a:latin typeface="Gill Sans MT"/>
              </a:rPr>
              <a:t>Participants</a:t>
            </a:r>
          </a:p>
        </c:rich>
      </c:tx>
      <c:overlay val="0"/>
      <c:spPr>
        <a:noFill/>
        <a:ln>
          <a:noFill/>
        </a:ln>
      </c:spPr>
    </c:title>
    <c:autoTitleDeleted val="0"/>
    <c:view3D>
      <c:rotX val="30"/>
      <c:rotY val="0"/>
      <c:rAngAx val="0"/>
    </c:view3D>
    <c:floor>
      <c:thickness val="0"/>
      <c:spPr>
        <a:solidFill>
          <a:srgbClr val="D9D9D9"/>
        </a:solidFill>
        <a:ln>
          <a:noFill/>
        </a:ln>
      </c:spPr>
    </c:floor>
    <c:sideWall>
      <c:thickness val="0"/>
      <c:spPr>
        <a:solidFill>
          <a:srgbClr val="D9D9D9"/>
        </a:solidFill>
        <a:ln>
          <a:noFill/>
        </a:ln>
      </c:spPr>
    </c:sideWall>
    <c:backWall>
      <c:thickness val="0"/>
      <c:spPr>
        <a:solidFill>
          <a:srgbClr val="D9D9D9"/>
        </a:solidFill>
        <a:ln>
          <a:noFill/>
        </a:ln>
      </c:spPr>
    </c:backWall>
    <c:plotArea>
      <c:layout/>
      <c:pie3DChart>
        <c:varyColors val="1"/>
        <c:ser>
          <c:idx val="0"/>
          <c:order val="0"/>
          <c:tx>
            <c:strRef>
              <c:f>label 0</c:f>
              <c:strCache>
                <c:ptCount val="1"/>
                <c:pt idx="0">
                  <c:v>Participants</c:v>
                </c:pt>
              </c:strCache>
            </c:strRef>
          </c:tx>
          <c:spPr>
            <a:solidFill>
              <a:srgbClr val="E02826"/>
            </a:solidFill>
            <a:ln>
              <a:noFill/>
            </a:ln>
          </c:spPr>
          <c:dPt>
            <c:idx val="0"/>
            <c:bubble3D val="0"/>
            <c:spPr>
              <a:solidFill>
                <a:srgbClr val="E02826"/>
              </a:solidFill>
              <a:ln w="25560">
                <a:solidFill>
                  <a:srgbClr val="FFFFFF"/>
                </a:solidFill>
                <a:round/>
              </a:ln>
            </c:spPr>
            <c:extLst>
              <c:ext xmlns:c16="http://schemas.microsoft.com/office/drawing/2014/chart" uri="{C3380CC4-5D6E-409C-BE32-E72D297353CC}">
                <c16:uniqueId val="{00000001-9CE6-4433-AC66-221D98D51136}"/>
              </c:ext>
            </c:extLst>
          </c:dPt>
          <c:dPt>
            <c:idx val="1"/>
            <c:bubble3D val="0"/>
            <c:spPr>
              <a:solidFill>
                <a:srgbClr val="FAA01E"/>
              </a:solidFill>
              <a:ln w="25560">
                <a:solidFill>
                  <a:srgbClr val="FFFFFF"/>
                </a:solidFill>
                <a:round/>
              </a:ln>
            </c:spPr>
            <c:extLst>
              <c:ext xmlns:c16="http://schemas.microsoft.com/office/drawing/2014/chart" uri="{C3380CC4-5D6E-409C-BE32-E72D297353CC}">
                <c16:uniqueId val="{00000003-9CE6-4433-AC66-221D98D51136}"/>
              </c:ext>
            </c:extLst>
          </c:dPt>
          <c:dPt>
            <c:idx val="2"/>
            <c:bubble3D val="0"/>
            <c:spPr>
              <a:solidFill>
                <a:srgbClr val="005691"/>
              </a:solidFill>
              <a:ln w="25560">
                <a:solidFill>
                  <a:srgbClr val="FFFFFF"/>
                </a:solidFill>
                <a:round/>
              </a:ln>
            </c:spPr>
            <c:extLst>
              <c:ext xmlns:c16="http://schemas.microsoft.com/office/drawing/2014/chart" uri="{C3380CC4-5D6E-409C-BE32-E72D297353CC}">
                <c16:uniqueId val="{00000005-9CE6-4433-AC66-221D98D51136}"/>
              </c:ext>
            </c:extLst>
          </c:dPt>
          <c:dLbls>
            <c:dLbl>
              <c:idx val="0"/>
              <c:spPr/>
              <c:txPr>
                <a:bodyPr/>
                <a:lstStyle/>
                <a:p>
                  <a:pPr>
                    <a:defRPr sz="1000" b="0" strike="noStrike" spc="-1">
                      <a:solidFill>
                        <a:srgbClr val="E02826"/>
                      </a:solidFill>
                      <a:latin typeface="Gill Sans MT"/>
                    </a:defRPr>
                  </a:pPr>
                  <a:endParaRPr lang="en-US"/>
                </a:p>
              </c:txPr>
              <c:dLblPos val="bestFit"/>
              <c:showLegendKey val="0"/>
              <c:showVal val="0"/>
              <c:showCatName val="0"/>
              <c:showSerName val="0"/>
              <c:showPercent val="0"/>
              <c:showBubbleSize val="1"/>
              <c:extLst>
                <c:ext xmlns:c15="http://schemas.microsoft.com/office/drawing/2012/chart" uri="{CE6537A1-D6FC-4f65-9D91-7224C49458BB}"/>
                <c:ext xmlns:c16="http://schemas.microsoft.com/office/drawing/2014/chart" uri="{C3380CC4-5D6E-409C-BE32-E72D297353CC}">
                  <c16:uniqueId val="{00000001-9CE6-4433-AC66-221D98D51136}"/>
                </c:ext>
              </c:extLst>
            </c:dLbl>
            <c:dLbl>
              <c:idx val="1"/>
              <c:spPr/>
              <c:txPr>
                <a:bodyPr/>
                <a:lstStyle/>
                <a:p>
                  <a:pPr>
                    <a:defRPr sz="1000" b="0" strike="noStrike" spc="-1">
                      <a:solidFill>
                        <a:srgbClr val="E02826"/>
                      </a:solidFill>
                      <a:latin typeface="Gill Sans MT"/>
                    </a:defRPr>
                  </a:pPr>
                  <a:endParaRPr lang="en-US"/>
                </a:p>
              </c:txPr>
              <c:dLblPos val="bestFit"/>
              <c:showLegendKey val="0"/>
              <c:showVal val="0"/>
              <c:showCatName val="0"/>
              <c:showSerName val="0"/>
              <c:showPercent val="0"/>
              <c:showBubbleSize val="1"/>
              <c:extLst>
                <c:ext xmlns:c15="http://schemas.microsoft.com/office/drawing/2012/chart" uri="{CE6537A1-D6FC-4f65-9D91-7224C49458BB}"/>
                <c:ext xmlns:c16="http://schemas.microsoft.com/office/drawing/2014/chart" uri="{C3380CC4-5D6E-409C-BE32-E72D297353CC}">
                  <c16:uniqueId val="{00000003-9CE6-4433-AC66-221D98D51136}"/>
                </c:ext>
              </c:extLst>
            </c:dLbl>
            <c:dLbl>
              <c:idx val="2"/>
              <c:spPr/>
              <c:txPr>
                <a:bodyPr/>
                <a:lstStyle/>
                <a:p>
                  <a:pPr>
                    <a:defRPr sz="1000" b="0" strike="noStrike" spc="-1">
                      <a:solidFill>
                        <a:srgbClr val="E02826"/>
                      </a:solidFill>
                      <a:latin typeface="Gill Sans MT"/>
                    </a:defRPr>
                  </a:pPr>
                  <a:endParaRPr lang="en-US"/>
                </a:p>
              </c:txPr>
              <c:dLblPos val="bestFit"/>
              <c:showLegendKey val="0"/>
              <c:showVal val="0"/>
              <c:showCatName val="0"/>
              <c:showSerName val="0"/>
              <c:showPercent val="0"/>
              <c:showBubbleSize val="1"/>
              <c:extLst>
                <c:ext xmlns:c15="http://schemas.microsoft.com/office/drawing/2012/chart" uri="{CE6537A1-D6FC-4f65-9D91-7224C49458BB}"/>
                <c:ext xmlns:c16="http://schemas.microsoft.com/office/drawing/2014/chart" uri="{C3380CC4-5D6E-409C-BE32-E72D297353CC}">
                  <c16:uniqueId val="{00000005-9CE6-4433-AC66-221D98D51136}"/>
                </c:ext>
              </c:extLst>
            </c:dLbl>
            <c:spPr>
              <a:noFill/>
              <a:ln>
                <a:noFill/>
              </a:ln>
              <a:effectLst/>
            </c:spPr>
            <c:txPr>
              <a:bodyPr/>
              <a:lstStyle/>
              <a:p>
                <a:pPr>
                  <a:defRPr sz="1000" b="0" strike="noStrike" spc="-1">
                    <a:solidFill>
                      <a:srgbClr val="E02826"/>
                    </a:solidFill>
                    <a:latin typeface="Gill Sans MT"/>
                  </a:defRPr>
                </a:pPr>
                <a:endParaRPr lang="en-US"/>
              </a:p>
            </c:txPr>
            <c:dLblPos val="bestFit"/>
            <c:showLegendKey val="0"/>
            <c:showVal val="0"/>
            <c:showCatName val="0"/>
            <c:showSerName val="0"/>
            <c:showPercent val="0"/>
            <c:showBubbleSize val="1"/>
            <c:separator>; </c:separator>
            <c:showLeaderLines val="0"/>
            <c:extLst>
              <c:ext xmlns:c15="http://schemas.microsoft.com/office/drawing/2012/chart" uri="{CE6537A1-D6FC-4f65-9D91-7224C49458BB}"/>
            </c:extLst>
          </c:dLbls>
          <c:cat>
            <c:strRef>
              <c:f>categories</c:f>
              <c:strCache>
                <c:ptCount val="3"/>
                <c:pt idx="0">
                  <c:v>Community College</c:v>
                </c:pt>
                <c:pt idx="1">
                  <c:v>High Schools/ROP</c:v>
                </c:pt>
                <c:pt idx="2">
                  <c:v>Industry</c:v>
                </c:pt>
              </c:strCache>
            </c:strRef>
          </c:cat>
          <c:val>
            <c:numRef>
              <c:f>0</c:f>
              <c:numCache>
                <c:formatCode>General</c:formatCode>
                <c:ptCount val="3"/>
                <c:pt idx="0">
                  <c:v>0.31</c:v>
                </c:pt>
                <c:pt idx="1">
                  <c:v>0.31</c:v>
                </c:pt>
                <c:pt idx="2">
                  <c:v>0.38</c:v>
                </c:pt>
              </c:numCache>
            </c:numRef>
          </c:val>
          <c:extLst>
            <c:ext xmlns:c16="http://schemas.microsoft.com/office/drawing/2014/chart" uri="{C3380CC4-5D6E-409C-BE32-E72D297353CC}">
              <c16:uniqueId val="{00000006-9CE6-4433-AC66-221D98D51136}"/>
            </c:ext>
          </c:extLst>
        </c:ser>
        <c:dLbls>
          <c:showLegendKey val="0"/>
          <c:showVal val="0"/>
          <c:showCatName val="0"/>
          <c:showSerName val="0"/>
          <c:showPercent val="0"/>
          <c:showBubbleSize val="0"/>
          <c:showLeaderLines val="0"/>
        </c:dLbls>
      </c:pie3DChart>
    </c:plotArea>
    <c:legend>
      <c:legendPos val="b"/>
      <c:overlay val="0"/>
      <c:spPr>
        <a:noFill/>
        <a:ln>
          <a:noFill/>
        </a:ln>
      </c:spPr>
      <c:txPr>
        <a:bodyPr/>
        <a:lstStyle/>
        <a:p>
          <a:pPr>
            <a:defRPr sz="1197" b="0" strike="noStrike" spc="-1">
              <a:solidFill>
                <a:srgbClr val="EB7372"/>
              </a:solidFill>
              <a:latin typeface="Gill Sans MT"/>
            </a:defRPr>
          </a:pPr>
          <a:endParaRPr lang="en-US"/>
        </a:p>
      </c:txPr>
    </c:legend>
    <c:plotVisOnly val="1"/>
    <c:dispBlanksAs val="gap"/>
    <c:showDLblsOverMax val="1"/>
  </c:chart>
  <c:spPr>
    <a:noFill/>
    <a:ln w="9360">
      <a:noFill/>
    </a:ln>
  </c:spPr>
</c:chartSpace>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4" name="PlaceHolder 1"/>
          <p:cNvSpPr>
            <a:spLocks noGrp="1"/>
          </p:cNvSpPr>
          <p:nvPr>
            <p:ph type="title"/>
          </p:nvPr>
        </p:nvSpPr>
        <p:spPr>
          <a:xfrm>
            <a:off x="831960" y="455760"/>
            <a:ext cx="10515240" cy="1312200"/>
          </a:xfrm>
          <a:prstGeom prst="rect">
            <a:avLst/>
          </a:prstGeom>
        </p:spPr>
        <p:txBody>
          <a:bodyPr lIns="0" tIns="0" rIns="0" bIns="0" anchor="ctr">
            <a:noAutofit/>
          </a:bodyPr>
          <a:lstStyle/>
          <a:p>
            <a:endParaRPr lang="en-US" sz="1800" b="0" strike="noStrike" spc="-1">
              <a:solidFill>
                <a:srgbClr val="E02826"/>
              </a:solidFill>
              <a:latin typeface="Gill Sans MT"/>
            </a:endParaRPr>
          </a:p>
        </p:txBody>
      </p:sp>
      <p:sp>
        <p:nvSpPr>
          <p:cNvPr id="25" name="PlaceHolder 2"/>
          <p:cNvSpPr>
            <a:spLocks noGrp="1"/>
          </p:cNvSpPr>
          <p:nvPr>
            <p:ph type="body"/>
          </p:nvPr>
        </p:nvSpPr>
        <p:spPr>
          <a:xfrm>
            <a:off x="831960" y="2221560"/>
            <a:ext cx="10515240" cy="336600"/>
          </a:xfrm>
          <a:prstGeom prst="rect">
            <a:avLst/>
          </a:prstGeom>
        </p:spPr>
        <p:txBody>
          <a:bodyPr lIns="0" tIns="0" rIns="0" bIns="0">
            <a:normAutofit fontScale="85000"/>
          </a:bodyPr>
          <a:lstStyle/>
          <a:p>
            <a:endParaRPr lang="en-US" sz="2800" b="0" strike="noStrike" spc="-1">
              <a:solidFill>
                <a:srgbClr val="674831"/>
              </a:solidFill>
              <a:latin typeface="Gill Sans"/>
            </a:endParaRPr>
          </a:p>
        </p:txBody>
      </p:sp>
      <p:sp>
        <p:nvSpPr>
          <p:cNvPr id="26" name="PlaceHolder 3"/>
          <p:cNvSpPr>
            <a:spLocks noGrp="1"/>
          </p:cNvSpPr>
          <p:nvPr>
            <p:ph type="body"/>
          </p:nvPr>
        </p:nvSpPr>
        <p:spPr>
          <a:xfrm>
            <a:off x="831960" y="2590560"/>
            <a:ext cx="10515240" cy="336600"/>
          </a:xfrm>
          <a:prstGeom prst="rect">
            <a:avLst/>
          </a:prstGeom>
        </p:spPr>
        <p:txBody>
          <a:bodyPr lIns="0" tIns="0" rIns="0" bIns="0">
            <a:normAutofit fontScale="85000"/>
          </a:bodyPr>
          <a:lstStyle/>
          <a:p>
            <a:endParaRPr lang="en-US" sz="2800" b="0" strike="noStrike" spc="-1">
              <a:solidFill>
                <a:srgbClr val="674831"/>
              </a:solidFill>
              <a:latin typeface="Gill Sans"/>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7" name="PlaceHolder 1"/>
          <p:cNvSpPr>
            <a:spLocks noGrp="1"/>
          </p:cNvSpPr>
          <p:nvPr>
            <p:ph type="title"/>
          </p:nvPr>
        </p:nvSpPr>
        <p:spPr>
          <a:xfrm>
            <a:off x="831960" y="455760"/>
            <a:ext cx="10515240" cy="1312200"/>
          </a:xfrm>
          <a:prstGeom prst="rect">
            <a:avLst/>
          </a:prstGeom>
        </p:spPr>
        <p:txBody>
          <a:bodyPr lIns="0" tIns="0" rIns="0" bIns="0" anchor="ctr">
            <a:noAutofit/>
          </a:bodyPr>
          <a:lstStyle/>
          <a:p>
            <a:endParaRPr lang="en-US" sz="1800" b="0" strike="noStrike" spc="-1">
              <a:solidFill>
                <a:srgbClr val="E02826"/>
              </a:solidFill>
              <a:latin typeface="Gill Sans MT"/>
            </a:endParaRPr>
          </a:p>
        </p:txBody>
      </p:sp>
      <p:sp>
        <p:nvSpPr>
          <p:cNvPr id="28" name="PlaceHolder 2"/>
          <p:cNvSpPr>
            <a:spLocks noGrp="1"/>
          </p:cNvSpPr>
          <p:nvPr>
            <p:ph type="body"/>
          </p:nvPr>
        </p:nvSpPr>
        <p:spPr>
          <a:xfrm>
            <a:off x="831960" y="2221560"/>
            <a:ext cx="5131080" cy="336600"/>
          </a:xfrm>
          <a:prstGeom prst="rect">
            <a:avLst/>
          </a:prstGeom>
        </p:spPr>
        <p:txBody>
          <a:bodyPr lIns="0" tIns="0" rIns="0" bIns="0">
            <a:normAutofit fontScale="85000"/>
          </a:bodyPr>
          <a:lstStyle/>
          <a:p>
            <a:endParaRPr lang="en-US" sz="2800" b="0" strike="noStrike" spc="-1">
              <a:solidFill>
                <a:srgbClr val="674831"/>
              </a:solidFill>
              <a:latin typeface="Gill Sans"/>
            </a:endParaRPr>
          </a:p>
        </p:txBody>
      </p:sp>
      <p:sp>
        <p:nvSpPr>
          <p:cNvPr id="29" name="PlaceHolder 3"/>
          <p:cNvSpPr>
            <a:spLocks noGrp="1"/>
          </p:cNvSpPr>
          <p:nvPr>
            <p:ph type="body"/>
          </p:nvPr>
        </p:nvSpPr>
        <p:spPr>
          <a:xfrm>
            <a:off x="6220080" y="2221560"/>
            <a:ext cx="5131080" cy="336600"/>
          </a:xfrm>
          <a:prstGeom prst="rect">
            <a:avLst/>
          </a:prstGeom>
        </p:spPr>
        <p:txBody>
          <a:bodyPr lIns="0" tIns="0" rIns="0" bIns="0">
            <a:normAutofit fontScale="85000"/>
          </a:bodyPr>
          <a:lstStyle/>
          <a:p>
            <a:endParaRPr lang="en-US" sz="2800" b="0" strike="noStrike" spc="-1">
              <a:solidFill>
                <a:srgbClr val="674831"/>
              </a:solidFill>
              <a:latin typeface="Gill Sans"/>
            </a:endParaRPr>
          </a:p>
        </p:txBody>
      </p:sp>
      <p:sp>
        <p:nvSpPr>
          <p:cNvPr id="30" name="PlaceHolder 4"/>
          <p:cNvSpPr>
            <a:spLocks noGrp="1"/>
          </p:cNvSpPr>
          <p:nvPr>
            <p:ph type="body"/>
          </p:nvPr>
        </p:nvSpPr>
        <p:spPr>
          <a:xfrm>
            <a:off x="831960" y="2590560"/>
            <a:ext cx="5131080" cy="336600"/>
          </a:xfrm>
          <a:prstGeom prst="rect">
            <a:avLst/>
          </a:prstGeom>
        </p:spPr>
        <p:txBody>
          <a:bodyPr lIns="0" tIns="0" rIns="0" bIns="0">
            <a:normAutofit fontScale="85000"/>
          </a:bodyPr>
          <a:lstStyle/>
          <a:p>
            <a:endParaRPr lang="en-US" sz="2800" b="0" strike="noStrike" spc="-1">
              <a:solidFill>
                <a:srgbClr val="674831"/>
              </a:solidFill>
              <a:latin typeface="Gill Sans"/>
            </a:endParaRPr>
          </a:p>
        </p:txBody>
      </p:sp>
      <p:sp>
        <p:nvSpPr>
          <p:cNvPr id="31" name="PlaceHolder 5"/>
          <p:cNvSpPr>
            <a:spLocks noGrp="1"/>
          </p:cNvSpPr>
          <p:nvPr>
            <p:ph type="body"/>
          </p:nvPr>
        </p:nvSpPr>
        <p:spPr>
          <a:xfrm>
            <a:off x="6220080" y="2590560"/>
            <a:ext cx="5131080" cy="336600"/>
          </a:xfrm>
          <a:prstGeom prst="rect">
            <a:avLst/>
          </a:prstGeom>
        </p:spPr>
        <p:txBody>
          <a:bodyPr lIns="0" tIns="0" rIns="0" bIns="0">
            <a:normAutofit fontScale="85000"/>
          </a:bodyPr>
          <a:lstStyle/>
          <a:p>
            <a:endParaRPr lang="en-US" sz="2800" b="0" strike="noStrike" spc="-1">
              <a:solidFill>
                <a:srgbClr val="674831"/>
              </a:solidFill>
              <a:latin typeface="Gill Sans"/>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2" name="PlaceHolder 1"/>
          <p:cNvSpPr>
            <a:spLocks noGrp="1"/>
          </p:cNvSpPr>
          <p:nvPr>
            <p:ph type="title"/>
          </p:nvPr>
        </p:nvSpPr>
        <p:spPr>
          <a:xfrm>
            <a:off x="831960" y="455760"/>
            <a:ext cx="10515240" cy="1312200"/>
          </a:xfrm>
          <a:prstGeom prst="rect">
            <a:avLst/>
          </a:prstGeom>
        </p:spPr>
        <p:txBody>
          <a:bodyPr lIns="0" tIns="0" rIns="0" bIns="0" anchor="ctr">
            <a:noAutofit/>
          </a:bodyPr>
          <a:lstStyle/>
          <a:p>
            <a:endParaRPr lang="en-US" sz="1800" b="0" strike="noStrike" spc="-1">
              <a:solidFill>
                <a:srgbClr val="E02826"/>
              </a:solidFill>
              <a:latin typeface="Gill Sans MT"/>
            </a:endParaRPr>
          </a:p>
        </p:txBody>
      </p:sp>
      <p:sp>
        <p:nvSpPr>
          <p:cNvPr id="33" name="PlaceHolder 2"/>
          <p:cNvSpPr>
            <a:spLocks noGrp="1"/>
          </p:cNvSpPr>
          <p:nvPr>
            <p:ph type="body"/>
          </p:nvPr>
        </p:nvSpPr>
        <p:spPr>
          <a:xfrm>
            <a:off x="831960" y="2221560"/>
            <a:ext cx="3385800" cy="336600"/>
          </a:xfrm>
          <a:prstGeom prst="rect">
            <a:avLst/>
          </a:prstGeom>
        </p:spPr>
        <p:txBody>
          <a:bodyPr lIns="0" tIns="0" rIns="0" bIns="0">
            <a:normAutofit fontScale="85000"/>
          </a:bodyPr>
          <a:lstStyle/>
          <a:p>
            <a:endParaRPr lang="en-US" sz="2800" b="0" strike="noStrike" spc="-1">
              <a:solidFill>
                <a:srgbClr val="674831"/>
              </a:solidFill>
              <a:latin typeface="Gill Sans"/>
            </a:endParaRPr>
          </a:p>
        </p:txBody>
      </p:sp>
      <p:sp>
        <p:nvSpPr>
          <p:cNvPr id="34" name="PlaceHolder 3"/>
          <p:cNvSpPr>
            <a:spLocks noGrp="1"/>
          </p:cNvSpPr>
          <p:nvPr>
            <p:ph type="body"/>
          </p:nvPr>
        </p:nvSpPr>
        <p:spPr>
          <a:xfrm>
            <a:off x="4387320" y="2221560"/>
            <a:ext cx="3385800" cy="336600"/>
          </a:xfrm>
          <a:prstGeom prst="rect">
            <a:avLst/>
          </a:prstGeom>
        </p:spPr>
        <p:txBody>
          <a:bodyPr lIns="0" tIns="0" rIns="0" bIns="0">
            <a:normAutofit fontScale="85000"/>
          </a:bodyPr>
          <a:lstStyle/>
          <a:p>
            <a:endParaRPr lang="en-US" sz="2800" b="0" strike="noStrike" spc="-1">
              <a:solidFill>
                <a:srgbClr val="674831"/>
              </a:solidFill>
              <a:latin typeface="Gill Sans"/>
            </a:endParaRPr>
          </a:p>
        </p:txBody>
      </p:sp>
      <p:sp>
        <p:nvSpPr>
          <p:cNvPr id="35" name="PlaceHolder 4"/>
          <p:cNvSpPr>
            <a:spLocks noGrp="1"/>
          </p:cNvSpPr>
          <p:nvPr>
            <p:ph type="body"/>
          </p:nvPr>
        </p:nvSpPr>
        <p:spPr>
          <a:xfrm>
            <a:off x="7943040" y="2221560"/>
            <a:ext cx="3385800" cy="336600"/>
          </a:xfrm>
          <a:prstGeom prst="rect">
            <a:avLst/>
          </a:prstGeom>
        </p:spPr>
        <p:txBody>
          <a:bodyPr lIns="0" tIns="0" rIns="0" bIns="0">
            <a:normAutofit fontScale="85000"/>
          </a:bodyPr>
          <a:lstStyle/>
          <a:p>
            <a:endParaRPr lang="en-US" sz="2800" b="0" strike="noStrike" spc="-1">
              <a:solidFill>
                <a:srgbClr val="674831"/>
              </a:solidFill>
              <a:latin typeface="Gill Sans"/>
            </a:endParaRPr>
          </a:p>
        </p:txBody>
      </p:sp>
      <p:sp>
        <p:nvSpPr>
          <p:cNvPr id="36" name="PlaceHolder 5"/>
          <p:cNvSpPr>
            <a:spLocks noGrp="1"/>
          </p:cNvSpPr>
          <p:nvPr>
            <p:ph type="body"/>
          </p:nvPr>
        </p:nvSpPr>
        <p:spPr>
          <a:xfrm>
            <a:off x="831960" y="2590560"/>
            <a:ext cx="3385800" cy="336600"/>
          </a:xfrm>
          <a:prstGeom prst="rect">
            <a:avLst/>
          </a:prstGeom>
        </p:spPr>
        <p:txBody>
          <a:bodyPr lIns="0" tIns="0" rIns="0" bIns="0">
            <a:normAutofit fontScale="85000"/>
          </a:bodyPr>
          <a:lstStyle/>
          <a:p>
            <a:endParaRPr lang="en-US" sz="2800" b="0" strike="noStrike" spc="-1">
              <a:solidFill>
                <a:srgbClr val="674831"/>
              </a:solidFill>
              <a:latin typeface="Gill Sans"/>
            </a:endParaRPr>
          </a:p>
        </p:txBody>
      </p:sp>
      <p:sp>
        <p:nvSpPr>
          <p:cNvPr id="37" name="PlaceHolder 6"/>
          <p:cNvSpPr>
            <a:spLocks noGrp="1"/>
          </p:cNvSpPr>
          <p:nvPr>
            <p:ph type="body"/>
          </p:nvPr>
        </p:nvSpPr>
        <p:spPr>
          <a:xfrm>
            <a:off x="4387320" y="2590560"/>
            <a:ext cx="3385800" cy="336600"/>
          </a:xfrm>
          <a:prstGeom prst="rect">
            <a:avLst/>
          </a:prstGeom>
        </p:spPr>
        <p:txBody>
          <a:bodyPr lIns="0" tIns="0" rIns="0" bIns="0">
            <a:normAutofit fontScale="85000"/>
          </a:bodyPr>
          <a:lstStyle/>
          <a:p>
            <a:endParaRPr lang="en-US" sz="2800" b="0" strike="noStrike" spc="-1">
              <a:solidFill>
                <a:srgbClr val="674831"/>
              </a:solidFill>
              <a:latin typeface="Gill Sans"/>
            </a:endParaRPr>
          </a:p>
        </p:txBody>
      </p:sp>
      <p:sp>
        <p:nvSpPr>
          <p:cNvPr id="38" name="PlaceHolder 7"/>
          <p:cNvSpPr>
            <a:spLocks noGrp="1"/>
          </p:cNvSpPr>
          <p:nvPr>
            <p:ph type="body"/>
          </p:nvPr>
        </p:nvSpPr>
        <p:spPr>
          <a:xfrm>
            <a:off x="7943040" y="2590560"/>
            <a:ext cx="3385800" cy="336600"/>
          </a:xfrm>
          <a:prstGeom prst="rect">
            <a:avLst/>
          </a:prstGeom>
        </p:spPr>
        <p:txBody>
          <a:bodyPr lIns="0" tIns="0" rIns="0" bIns="0">
            <a:normAutofit fontScale="85000"/>
          </a:bodyPr>
          <a:lstStyle/>
          <a:p>
            <a:endParaRPr lang="en-US" sz="2800" b="0" strike="noStrike" spc="-1">
              <a:solidFill>
                <a:srgbClr val="674831"/>
              </a:solidFill>
              <a:latin typeface="Gill Sans"/>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42" name="PlaceHolder 1"/>
          <p:cNvSpPr>
            <a:spLocks noGrp="1"/>
          </p:cNvSpPr>
          <p:nvPr>
            <p:ph type="title"/>
          </p:nvPr>
        </p:nvSpPr>
        <p:spPr>
          <a:xfrm>
            <a:off x="831960" y="455760"/>
            <a:ext cx="10515240" cy="1312200"/>
          </a:xfrm>
          <a:prstGeom prst="rect">
            <a:avLst/>
          </a:prstGeom>
        </p:spPr>
        <p:txBody>
          <a:bodyPr lIns="0" tIns="0" rIns="0" bIns="0" anchor="ctr">
            <a:noAutofit/>
          </a:bodyPr>
          <a:lstStyle/>
          <a:p>
            <a:endParaRPr lang="en-US" sz="1800" b="0" strike="noStrike" spc="-1">
              <a:solidFill>
                <a:srgbClr val="E02826"/>
              </a:solidFill>
              <a:latin typeface="Gill Sans MT"/>
            </a:endParaRPr>
          </a:p>
        </p:txBody>
      </p:sp>
      <p:sp>
        <p:nvSpPr>
          <p:cNvPr id="43" name="PlaceHolder 2"/>
          <p:cNvSpPr>
            <a:spLocks noGrp="1"/>
          </p:cNvSpPr>
          <p:nvPr>
            <p:ph type="subTitle"/>
          </p:nvPr>
        </p:nvSpPr>
        <p:spPr>
          <a:xfrm>
            <a:off x="831960" y="2221560"/>
            <a:ext cx="10515240" cy="706320"/>
          </a:xfrm>
          <a:prstGeom prst="rect">
            <a:avLst/>
          </a:prstGeom>
        </p:spPr>
        <p:txBody>
          <a:bodyPr lIns="0" tIns="0" rIns="0" bIns="0" anchor="ctr">
            <a:noAutofit/>
          </a:bodyPr>
          <a:lstStyle/>
          <a:p>
            <a:pPr algn="ctr"/>
            <a:endParaRPr lang="en-US" sz="3200" b="0" strike="noStrike" spc="-1">
              <a:latin typeface="Aria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4" name="PlaceHolder 1"/>
          <p:cNvSpPr>
            <a:spLocks noGrp="1"/>
          </p:cNvSpPr>
          <p:nvPr>
            <p:ph type="title"/>
          </p:nvPr>
        </p:nvSpPr>
        <p:spPr>
          <a:xfrm>
            <a:off x="831960" y="455760"/>
            <a:ext cx="10515240" cy="1312200"/>
          </a:xfrm>
          <a:prstGeom prst="rect">
            <a:avLst/>
          </a:prstGeom>
        </p:spPr>
        <p:txBody>
          <a:bodyPr lIns="0" tIns="0" rIns="0" bIns="0" anchor="ctr">
            <a:noAutofit/>
          </a:bodyPr>
          <a:lstStyle/>
          <a:p>
            <a:endParaRPr lang="en-US" sz="1800" b="0" strike="noStrike" spc="-1">
              <a:solidFill>
                <a:srgbClr val="E02826"/>
              </a:solidFill>
              <a:latin typeface="Gill Sans MT"/>
            </a:endParaRPr>
          </a:p>
        </p:txBody>
      </p:sp>
      <p:sp>
        <p:nvSpPr>
          <p:cNvPr id="45" name="PlaceHolder 2"/>
          <p:cNvSpPr>
            <a:spLocks noGrp="1"/>
          </p:cNvSpPr>
          <p:nvPr>
            <p:ph type="body"/>
          </p:nvPr>
        </p:nvSpPr>
        <p:spPr>
          <a:xfrm>
            <a:off x="831960" y="2221560"/>
            <a:ext cx="10515240" cy="706320"/>
          </a:xfrm>
          <a:prstGeom prst="rect">
            <a:avLst/>
          </a:prstGeom>
        </p:spPr>
        <p:txBody>
          <a:bodyPr lIns="0" tIns="0" rIns="0" bIns="0">
            <a:normAutofit/>
          </a:bodyPr>
          <a:lstStyle/>
          <a:p>
            <a:endParaRPr lang="en-US" sz="2800" b="0" strike="noStrike" spc="-1">
              <a:solidFill>
                <a:srgbClr val="674831"/>
              </a:solidFill>
              <a:latin typeface="Gill Sans"/>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46" name="PlaceHolder 1"/>
          <p:cNvSpPr>
            <a:spLocks noGrp="1"/>
          </p:cNvSpPr>
          <p:nvPr>
            <p:ph type="title"/>
          </p:nvPr>
        </p:nvSpPr>
        <p:spPr>
          <a:xfrm>
            <a:off x="831960" y="455760"/>
            <a:ext cx="10515240" cy="1312200"/>
          </a:xfrm>
          <a:prstGeom prst="rect">
            <a:avLst/>
          </a:prstGeom>
        </p:spPr>
        <p:txBody>
          <a:bodyPr lIns="0" tIns="0" rIns="0" bIns="0" anchor="ctr">
            <a:noAutofit/>
          </a:bodyPr>
          <a:lstStyle/>
          <a:p>
            <a:endParaRPr lang="en-US" sz="1800" b="0" strike="noStrike" spc="-1">
              <a:solidFill>
                <a:srgbClr val="E02826"/>
              </a:solidFill>
              <a:latin typeface="Gill Sans MT"/>
            </a:endParaRPr>
          </a:p>
        </p:txBody>
      </p:sp>
      <p:sp>
        <p:nvSpPr>
          <p:cNvPr id="47" name="PlaceHolder 2"/>
          <p:cNvSpPr>
            <a:spLocks noGrp="1"/>
          </p:cNvSpPr>
          <p:nvPr>
            <p:ph type="body"/>
          </p:nvPr>
        </p:nvSpPr>
        <p:spPr>
          <a:xfrm>
            <a:off x="831960" y="2221560"/>
            <a:ext cx="5131080" cy="706320"/>
          </a:xfrm>
          <a:prstGeom prst="rect">
            <a:avLst/>
          </a:prstGeom>
        </p:spPr>
        <p:txBody>
          <a:bodyPr lIns="0" tIns="0" rIns="0" bIns="0">
            <a:normAutofit/>
          </a:bodyPr>
          <a:lstStyle/>
          <a:p>
            <a:endParaRPr lang="en-US" sz="2800" b="0" strike="noStrike" spc="-1">
              <a:solidFill>
                <a:srgbClr val="674831"/>
              </a:solidFill>
              <a:latin typeface="Gill Sans"/>
            </a:endParaRPr>
          </a:p>
        </p:txBody>
      </p:sp>
      <p:sp>
        <p:nvSpPr>
          <p:cNvPr id="48" name="PlaceHolder 3"/>
          <p:cNvSpPr>
            <a:spLocks noGrp="1"/>
          </p:cNvSpPr>
          <p:nvPr>
            <p:ph type="body"/>
          </p:nvPr>
        </p:nvSpPr>
        <p:spPr>
          <a:xfrm>
            <a:off x="6220080" y="2221560"/>
            <a:ext cx="5131080" cy="706320"/>
          </a:xfrm>
          <a:prstGeom prst="rect">
            <a:avLst/>
          </a:prstGeom>
        </p:spPr>
        <p:txBody>
          <a:bodyPr lIns="0" tIns="0" rIns="0" bIns="0">
            <a:normAutofit/>
          </a:bodyPr>
          <a:lstStyle/>
          <a:p>
            <a:endParaRPr lang="en-US" sz="2800" b="0" strike="noStrike" spc="-1">
              <a:solidFill>
                <a:srgbClr val="674831"/>
              </a:solidFill>
              <a:latin typeface="Gill Sans"/>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49" name="PlaceHolder 1"/>
          <p:cNvSpPr>
            <a:spLocks noGrp="1"/>
          </p:cNvSpPr>
          <p:nvPr>
            <p:ph type="title"/>
          </p:nvPr>
        </p:nvSpPr>
        <p:spPr>
          <a:xfrm>
            <a:off x="831960" y="455760"/>
            <a:ext cx="10515240" cy="1312200"/>
          </a:xfrm>
          <a:prstGeom prst="rect">
            <a:avLst/>
          </a:prstGeom>
        </p:spPr>
        <p:txBody>
          <a:bodyPr lIns="0" tIns="0" rIns="0" bIns="0" anchor="ctr">
            <a:noAutofit/>
          </a:bodyPr>
          <a:lstStyle/>
          <a:p>
            <a:endParaRPr lang="en-US" sz="1800" b="0" strike="noStrike" spc="-1">
              <a:solidFill>
                <a:srgbClr val="E02826"/>
              </a:solidFill>
              <a:latin typeface="Gill Sans MT"/>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50" name="PlaceHolder 1"/>
          <p:cNvSpPr>
            <a:spLocks noGrp="1"/>
          </p:cNvSpPr>
          <p:nvPr>
            <p:ph type="subTitle"/>
          </p:nvPr>
        </p:nvSpPr>
        <p:spPr>
          <a:xfrm>
            <a:off x="831960" y="455760"/>
            <a:ext cx="10515240" cy="6084000"/>
          </a:xfrm>
          <a:prstGeom prst="rect">
            <a:avLst/>
          </a:prstGeom>
        </p:spPr>
        <p:txBody>
          <a:bodyPr lIns="0" tIns="0" rIns="0" bIns="0" anchor="ctr">
            <a:noAutofit/>
          </a:bodyPr>
          <a:lstStyle/>
          <a:p>
            <a:pPr algn="ctr"/>
            <a:endParaRPr lang="en-US" sz="3200" b="0" strike="noStrike" spc="-1">
              <a:latin typeface="Aria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51" name="PlaceHolder 1"/>
          <p:cNvSpPr>
            <a:spLocks noGrp="1"/>
          </p:cNvSpPr>
          <p:nvPr>
            <p:ph type="title"/>
          </p:nvPr>
        </p:nvSpPr>
        <p:spPr>
          <a:xfrm>
            <a:off x="831960" y="455760"/>
            <a:ext cx="10515240" cy="1312200"/>
          </a:xfrm>
          <a:prstGeom prst="rect">
            <a:avLst/>
          </a:prstGeom>
        </p:spPr>
        <p:txBody>
          <a:bodyPr lIns="0" tIns="0" rIns="0" bIns="0" anchor="ctr">
            <a:noAutofit/>
          </a:bodyPr>
          <a:lstStyle/>
          <a:p>
            <a:endParaRPr lang="en-US" sz="1800" b="0" strike="noStrike" spc="-1">
              <a:solidFill>
                <a:srgbClr val="E02826"/>
              </a:solidFill>
              <a:latin typeface="Gill Sans MT"/>
            </a:endParaRPr>
          </a:p>
        </p:txBody>
      </p:sp>
      <p:sp>
        <p:nvSpPr>
          <p:cNvPr id="52" name="PlaceHolder 2"/>
          <p:cNvSpPr>
            <a:spLocks noGrp="1"/>
          </p:cNvSpPr>
          <p:nvPr>
            <p:ph type="body"/>
          </p:nvPr>
        </p:nvSpPr>
        <p:spPr>
          <a:xfrm>
            <a:off x="831960" y="2221560"/>
            <a:ext cx="5131080" cy="336600"/>
          </a:xfrm>
          <a:prstGeom prst="rect">
            <a:avLst/>
          </a:prstGeom>
        </p:spPr>
        <p:txBody>
          <a:bodyPr lIns="0" tIns="0" rIns="0" bIns="0">
            <a:normAutofit fontScale="85000"/>
          </a:bodyPr>
          <a:lstStyle/>
          <a:p>
            <a:endParaRPr lang="en-US" sz="2800" b="0" strike="noStrike" spc="-1">
              <a:solidFill>
                <a:srgbClr val="674831"/>
              </a:solidFill>
              <a:latin typeface="Gill Sans"/>
            </a:endParaRPr>
          </a:p>
        </p:txBody>
      </p:sp>
      <p:sp>
        <p:nvSpPr>
          <p:cNvPr id="53" name="PlaceHolder 3"/>
          <p:cNvSpPr>
            <a:spLocks noGrp="1"/>
          </p:cNvSpPr>
          <p:nvPr>
            <p:ph type="body"/>
          </p:nvPr>
        </p:nvSpPr>
        <p:spPr>
          <a:xfrm>
            <a:off x="6220080" y="2221560"/>
            <a:ext cx="5131080" cy="706320"/>
          </a:xfrm>
          <a:prstGeom prst="rect">
            <a:avLst/>
          </a:prstGeom>
        </p:spPr>
        <p:txBody>
          <a:bodyPr lIns="0" tIns="0" rIns="0" bIns="0">
            <a:normAutofit/>
          </a:bodyPr>
          <a:lstStyle/>
          <a:p>
            <a:endParaRPr lang="en-US" sz="2800" b="0" strike="noStrike" spc="-1">
              <a:solidFill>
                <a:srgbClr val="674831"/>
              </a:solidFill>
              <a:latin typeface="Gill Sans"/>
            </a:endParaRPr>
          </a:p>
        </p:txBody>
      </p:sp>
      <p:sp>
        <p:nvSpPr>
          <p:cNvPr id="54" name="PlaceHolder 4"/>
          <p:cNvSpPr>
            <a:spLocks noGrp="1"/>
          </p:cNvSpPr>
          <p:nvPr>
            <p:ph type="body"/>
          </p:nvPr>
        </p:nvSpPr>
        <p:spPr>
          <a:xfrm>
            <a:off x="831960" y="2590560"/>
            <a:ext cx="5131080" cy="336600"/>
          </a:xfrm>
          <a:prstGeom prst="rect">
            <a:avLst/>
          </a:prstGeom>
        </p:spPr>
        <p:txBody>
          <a:bodyPr lIns="0" tIns="0" rIns="0" bIns="0">
            <a:normAutofit fontScale="85000"/>
          </a:bodyPr>
          <a:lstStyle/>
          <a:p>
            <a:endParaRPr lang="en-US" sz="2800" b="0" strike="noStrike" spc="-1">
              <a:solidFill>
                <a:srgbClr val="674831"/>
              </a:solidFill>
              <a:latin typeface="Gill Sans"/>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3" name="PlaceHolder 1"/>
          <p:cNvSpPr>
            <a:spLocks noGrp="1"/>
          </p:cNvSpPr>
          <p:nvPr>
            <p:ph type="title"/>
          </p:nvPr>
        </p:nvSpPr>
        <p:spPr>
          <a:xfrm>
            <a:off x="831960" y="455760"/>
            <a:ext cx="10515240" cy="1312200"/>
          </a:xfrm>
          <a:prstGeom prst="rect">
            <a:avLst/>
          </a:prstGeom>
        </p:spPr>
        <p:txBody>
          <a:bodyPr lIns="0" tIns="0" rIns="0" bIns="0" anchor="ctr">
            <a:noAutofit/>
          </a:bodyPr>
          <a:lstStyle/>
          <a:p>
            <a:endParaRPr lang="en-US" sz="1800" b="0" strike="noStrike" spc="-1">
              <a:solidFill>
                <a:srgbClr val="E02826"/>
              </a:solidFill>
              <a:latin typeface="Gill Sans MT"/>
            </a:endParaRPr>
          </a:p>
        </p:txBody>
      </p:sp>
      <p:sp>
        <p:nvSpPr>
          <p:cNvPr id="4" name="PlaceHolder 2"/>
          <p:cNvSpPr>
            <a:spLocks noGrp="1"/>
          </p:cNvSpPr>
          <p:nvPr>
            <p:ph type="subTitle"/>
          </p:nvPr>
        </p:nvSpPr>
        <p:spPr>
          <a:xfrm>
            <a:off x="831960" y="2221560"/>
            <a:ext cx="10515240" cy="706320"/>
          </a:xfrm>
          <a:prstGeom prst="rect">
            <a:avLst/>
          </a:prstGeom>
        </p:spPr>
        <p:txBody>
          <a:bodyPr lIns="0" tIns="0" rIns="0" bIns="0" anchor="ctr">
            <a:noAutofit/>
          </a:bodyPr>
          <a:lstStyle/>
          <a:p>
            <a:pPr algn="ctr"/>
            <a:endParaRPr lang="en-US" sz="3200" b="0" strike="noStrike" spc="-1">
              <a:latin typeface="Arial"/>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55" name="PlaceHolder 1"/>
          <p:cNvSpPr>
            <a:spLocks noGrp="1"/>
          </p:cNvSpPr>
          <p:nvPr>
            <p:ph type="title"/>
          </p:nvPr>
        </p:nvSpPr>
        <p:spPr>
          <a:xfrm>
            <a:off x="831960" y="455760"/>
            <a:ext cx="10515240" cy="1312200"/>
          </a:xfrm>
          <a:prstGeom prst="rect">
            <a:avLst/>
          </a:prstGeom>
        </p:spPr>
        <p:txBody>
          <a:bodyPr lIns="0" tIns="0" rIns="0" bIns="0" anchor="ctr">
            <a:noAutofit/>
          </a:bodyPr>
          <a:lstStyle/>
          <a:p>
            <a:endParaRPr lang="en-US" sz="1800" b="0" strike="noStrike" spc="-1">
              <a:solidFill>
                <a:srgbClr val="E02826"/>
              </a:solidFill>
              <a:latin typeface="Gill Sans MT"/>
            </a:endParaRPr>
          </a:p>
        </p:txBody>
      </p:sp>
      <p:sp>
        <p:nvSpPr>
          <p:cNvPr id="56" name="PlaceHolder 2"/>
          <p:cNvSpPr>
            <a:spLocks noGrp="1"/>
          </p:cNvSpPr>
          <p:nvPr>
            <p:ph type="body"/>
          </p:nvPr>
        </p:nvSpPr>
        <p:spPr>
          <a:xfrm>
            <a:off x="831960" y="2221560"/>
            <a:ext cx="5131080" cy="706320"/>
          </a:xfrm>
          <a:prstGeom prst="rect">
            <a:avLst/>
          </a:prstGeom>
        </p:spPr>
        <p:txBody>
          <a:bodyPr lIns="0" tIns="0" rIns="0" bIns="0">
            <a:normAutofit/>
          </a:bodyPr>
          <a:lstStyle/>
          <a:p>
            <a:endParaRPr lang="en-US" sz="2800" b="0" strike="noStrike" spc="-1">
              <a:solidFill>
                <a:srgbClr val="674831"/>
              </a:solidFill>
              <a:latin typeface="Gill Sans"/>
            </a:endParaRPr>
          </a:p>
        </p:txBody>
      </p:sp>
      <p:sp>
        <p:nvSpPr>
          <p:cNvPr id="57" name="PlaceHolder 3"/>
          <p:cNvSpPr>
            <a:spLocks noGrp="1"/>
          </p:cNvSpPr>
          <p:nvPr>
            <p:ph type="body"/>
          </p:nvPr>
        </p:nvSpPr>
        <p:spPr>
          <a:xfrm>
            <a:off x="6220080" y="2221560"/>
            <a:ext cx="5131080" cy="336600"/>
          </a:xfrm>
          <a:prstGeom prst="rect">
            <a:avLst/>
          </a:prstGeom>
        </p:spPr>
        <p:txBody>
          <a:bodyPr lIns="0" tIns="0" rIns="0" bIns="0">
            <a:normAutofit fontScale="85000"/>
          </a:bodyPr>
          <a:lstStyle/>
          <a:p>
            <a:endParaRPr lang="en-US" sz="2800" b="0" strike="noStrike" spc="-1">
              <a:solidFill>
                <a:srgbClr val="674831"/>
              </a:solidFill>
              <a:latin typeface="Gill Sans"/>
            </a:endParaRPr>
          </a:p>
        </p:txBody>
      </p:sp>
      <p:sp>
        <p:nvSpPr>
          <p:cNvPr id="58" name="PlaceHolder 4"/>
          <p:cNvSpPr>
            <a:spLocks noGrp="1"/>
          </p:cNvSpPr>
          <p:nvPr>
            <p:ph type="body"/>
          </p:nvPr>
        </p:nvSpPr>
        <p:spPr>
          <a:xfrm>
            <a:off x="6220080" y="2590560"/>
            <a:ext cx="5131080" cy="336600"/>
          </a:xfrm>
          <a:prstGeom prst="rect">
            <a:avLst/>
          </a:prstGeom>
        </p:spPr>
        <p:txBody>
          <a:bodyPr lIns="0" tIns="0" rIns="0" bIns="0">
            <a:normAutofit fontScale="85000"/>
          </a:bodyPr>
          <a:lstStyle/>
          <a:p>
            <a:endParaRPr lang="en-US" sz="2800" b="0" strike="noStrike" spc="-1">
              <a:solidFill>
                <a:srgbClr val="674831"/>
              </a:solidFill>
              <a:latin typeface="Gill Sans"/>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59" name="PlaceHolder 1"/>
          <p:cNvSpPr>
            <a:spLocks noGrp="1"/>
          </p:cNvSpPr>
          <p:nvPr>
            <p:ph type="title"/>
          </p:nvPr>
        </p:nvSpPr>
        <p:spPr>
          <a:xfrm>
            <a:off x="831960" y="455760"/>
            <a:ext cx="10515240" cy="1312200"/>
          </a:xfrm>
          <a:prstGeom prst="rect">
            <a:avLst/>
          </a:prstGeom>
        </p:spPr>
        <p:txBody>
          <a:bodyPr lIns="0" tIns="0" rIns="0" bIns="0" anchor="ctr">
            <a:noAutofit/>
          </a:bodyPr>
          <a:lstStyle/>
          <a:p>
            <a:endParaRPr lang="en-US" sz="1800" b="0" strike="noStrike" spc="-1">
              <a:solidFill>
                <a:srgbClr val="E02826"/>
              </a:solidFill>
              <a:latin typeface="Gill Sans MT"/>
            </a:endParaRPr>
          </a:p>
        </p:txBody>
      </p:sp>
      <p:sp>
        <p:nvSpPr>
          <p:cNvPr id="60" name="PlaceHolder 2"/>
          <p:cNvSpPr>
            <a:spLocks noGrp="1"/>
          </p:cNvSpPr>
          <p:nvPr>
            <p:ph type="body"/>
          </p:nvPr>
        </p:nvSpPr>
        <p:spPr>
          <a:xfrm>
            <a:off x="831960" y="2221560"/>
            <a:ext cx="5131080" cy="336600"/>
          </a:xfrm>
          <a:prstGeom prst="rect">
            <a:avLst/>
          </a:prstGeom>
        </p:spPr>
        <p:txBody>
          <a:bodyPr lIns="0" tIns="0" rIns="0" bIns="0">
            <a:normAutofit fontScale="85000"/>
          </a:bodyPr>
          <a:lstStyle/>
          <a:p>
            <a:endParaRPr lang="en-US" sz="2800" b="0" strike="noStrike" spc="-1">
              <a:solidFill>
                <a:srgbClr val="674831"/>
              </a:solidFill>
              <a:latin typeface="Gill Sans"/>
            </a:endParaRPr>
          </a:p>
        </p:txBody>
      </p:sp>
      <p:sp>
        <p:nvSpPr>
          <p:cNvPr id="61" name="PlaceHolder 3"/>
          <p:cNvSpPr>
            <a:spLocks noGrp="1"/>
          </p:cNvSpPr>
          <p:nvPr>
            <p:ph type="body"/>
          </p:nvPr>
        </p:nvSpPr>
        <p:spPr>
          <a:xfrm>
            <a:off x="6220080" y="2221560"/>
            <a:ext cx="5131080" cy="336600"/>
          </a:xfrm>
          <a:prstGeom prst="rect">
            <a:avLst/>
          </a:prstGeom>
        </p:spPr>
        <p:txBody>
          <a:bodyPr lIns="0" tIns="0" rIns="0" bIns="0">
            <a:normAutofit fontScale="85000"/>
          </a:bodyPr>
          <a:lstStyle/>
          <a:p>
            <a:endParaRPr lang="en-US" sz="2800" b="0" strike="noStrike" spc="-1">
              <a:solidFill>
                <a:srgbClr val="674831"/>
              </a:solidFill>
              <a:latin typeface="Gill Sans"/>
            </a:endParaRPr>
          </a:p>
        </p:txBody>
      </p:sp>
      <p:sp>
        <p:nvSpPr>
          <p:cNvPr id="62" name="PlaceHolder 4"/>
          <p:cNvSpPr>
            <a:spLocks noGrp="1"/>
          </p:cNvSpPr>
          <p:nvPr>
            <p:ph type="body"/>
          </p:nvPr>
        </p:nvSpPr>
        <p:spPr>
          <a:xfrm>
            <a:off x="831960" y="2590560"/>
            <a:ext cx="10515240" cy="336600"/>
          </a:xfrm>
          <a:prstGeom prst="rect">
            <a:avLst/>
          </a:prstGeom>
        </p:spPr>
        <p:txBody>
          <a:bodyPr lIns="0" tIns="0" rIns="0" bIns="0">
            <a:normAutofit fontScale="85000"/>
          </a:bodyPr>
          <a:lstStyle/>
          <a:p>
            <a:endParaRPr lang="en-US" sz="2800" b="0" strike="noStrike" spc="-1">
              <a:solidFill>
                <a:srgbClr val="674831"/>
              </a:solidFill>
              <a:latin typeface="Gill Sans"/>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63" name="PlaceHolder 1"/>
          <p:cNvSpPr>
            <a:spLocks noGrp="1"/>
          </p:cNvSpPr>
          <p:nvPr>
            <p:ph type="title"/>
          </p:nvPr>
        </p:nvSpPr>
        <p:spPr>
          <a:xfrm>
            <a:off x="831960" y="455760"/>
            <a:ext cx="10515240" cy="1312200"/>
          </a:xfrm>
          <a:prstGeom prst="rect">
            <a:avLst/>
          </a:prstGeom>
        </p:spPr>
        <p:txBody>
          <a:bodyPr lIns="0" tIns="0" rIns="0" bIns="0" anchor="ctr">
            <a:noAutofit/>
          </a:bodyPr>
          <a:lstStyle/>
          <a:p>
            <a:endParaRPr lang="en-US" sz="1800" b="0" strike="noStrike" spc="-1">
              <a:solidFill>
                <a:srgbClr val="E02826"/>
              </a:solidFill>
              <a:latin typeface="Gill Sans MT"/>
            </a:endParaRPr>
          </a:p>
        </p:txBody>
      </p:sp>
      <p:sp>
        <p:nvSpPr>
          <p:cNvPr id="64" name="PlaceHolder 2"/>
          <p:cNvSpPr>
            <a:spLocks noGrp="1"/>
          </p:cNvSpPr>
          <p:nvPr>
            <p:ph type="body"/>
          </p:nvPr>
        </p:nvSpPr>
        <p:spPr>
          <a:xfrm>
            <a:off x="831960" y="2221560"/>
            <a:ext cx="10515240" cy="336600"/>
          </a:xfrm>
          <a:prstGeom prst="rect">
            <a:avLst/>
          </a:prstGeom>
        </p:spPr>
        <p:txBody>
          <a:bodyPr lIns="0" tIns="0" rIns="0" bIns="0">
            <a:normAutofit fontScale="85000"/>
          </a:bodyPr>
          <a:lstStyle/>
          <a:p>
            <a:endParaRPr lang="en-US" sz="2800" b="0" strike="noStrike" spc="-1">
              <a:solidFill>
                <a:srgbClr val="674831"/>
              </a:solidFill>
              <a:latin typeface="Gill Sans"/>
            </a:endParaRPr>
          </a:p>
        </p:txBody>
      </p:sp>
      <p:sp>
        <p:nvSpPr>
          <p:cNvPr id="65" name="PlaceHolder 3"/>
          <p:cNvSpPr>
            <a:spLocks noGrp="1"/>
          </p:cNvSpPr>
          <p:nvPr>
            <p:ph type="body"/>
          </p:nvPr>
        </p:nvSpPr>
        <p:spPr>
          <a:xfrm>
            <a:off x="831960" y="2590560"/>
            <a:ext cx="10515240" cy="336600"/>
          </a:xfrm>
          <a:prstGeom prst="rect">
            <a:avLst/>
          </a:prstGeom>
        </p:spPr>
        <p:txBody>
          <a:bodyPr lIns="0" tIns="0" rIns="0" bIns="0">
            <a:normAutofit fontScale="85000"/>
          </a:bodyPr>
          <a:lstStyle/>
          <a:p>
            <a:endParaRPr lang="en-US" sz="2800" b="0" strike="noStrike" spc="-1">
              <a:solidFill>
                <a:srgbClr val="674831"/>
              </a:solidFill>
              <a:latin typeface="Gill Sans"/>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66" name="PlaceHolder 1"/>
          <p:cNvSpPr>
            <a:spLocks noGrp="1"/>
          </p:cNvSpPr>
          <p:nvPr>
            <p:ph type="title"/>
          </p:nvPr>
        </p:nvSpPr>
        <p:spPr>
          <a:xfrm>
            <a:off x="831960" y="455760"/>
            <a:ext cx="10515240" cy="1312200"/>
          </a:xfrm>
          <a:prstGeom prst="rect">
            <a:avLst/>
          </a:prstGeom>
        </p:spPr>
        <p:txBody>
          <a:bodyPr lIns="0" tIns="0" rIns="0" bIns="0" anchor="ctr">
            <a:noAutofit/>
          </a:bodyPr>
          <a:lstStyle/>
          <a:p>
            <a:endParaRPr lang="en-US" sz="1800" b="0" strike="noStrike" spc="-1">
              <a:solidFill>
                <a:srgbClr val="E02826"/>
              </a:solidFill>
              <a:latin typeface="Gill Sans MT"/>
            </a:endParaRPr>
          </a:p>
        </p:txBody>
      </p:sp>
      <p:sp>
        <p:nvSpPr>
          <p:cNvPr id="67" name="PlaceHolder 2"/>
          <p:cNvSpPr>
            <a:spLocks noGrp="1"/>
          </p:cNvSpPr>
          <p:nvPr>
            <p:ph type="body"/>
          </p:nvPr>
        </p:nvSpPr>
        <p:spPr>
          <a:xfrm>
            <a:off x="831960" y="2221560"/>
            <a:ext cx="5131080" cy="336600"/>
          </a:xfrm>
          <a:prstGeom prst="rect">
            <a:avLst/>
          </a:prstGeom>
        </p:spPr>
        <p:txBody>
          <a:bodyPr lIns="0" tIns="0" rIns="0" bIns="0">
            <a:normAutofit fontScale="85000"/>
          </a:bodyPr>
          <a:lstStyle/>
          <a:p>
            <a:endParaRPr lang="en-US" sz="2800" b="0" strike="noStrike" spc="-1">
              <a:solidFill>
                <a:srgbClr val="674831"/>
              </a:solidFill>
              <a:latin typeface="Gill Sans"/>
            </a:endParaRPr>
          </a:p>
        </p:txBody>
      </p:sp>
      <p:sp>
        <p:nvSpPr>
          <p:cNvPr id="68" name="PlaceHolder 3"/>
          <p:cNvSpPr>
            <a:spLocks noGrp="1"/>
          </p:cNvSpPr>
          <p:nvPr>
            <p:ph type="body"/>
          </p:nvPr>
        </p:nvSpPr>
        <p:spPr>
          <a:xfrm>
            <a:off x="6220080" y="2221560"/>
            <a:ext cx="5131080" cy="336600"/>
          </a:xfrm>
          <a:prstGeom prst="rect">
            <a:avLst/>
          </a:prstGeom>
        </p:spPr>
        <p:txBody>
          <a:bodyPr lIns="0" tIns="0" rIns="0" bIns="0">
            <a:normAutofit fontScale="85000"/>
          </a:bodyPr>
          <a:lstStyle/>
          <a:p>
            <a:endParaRPr lang="en-US" sz="2800" b="0" strike="noStrike" spc="-1">
              <a:solidFill>
                <a:srgbClr val="674831"/>
              </a:solidFill>
              <a:latin typeface="Gill Sans"/>
            </a:endParaRPr>
          </a:p>
        </p:txBody>
      </p:sp>
      <p:sp>
        <p:nvSpPr>
          <p:cNvPr id="69" name="PlaceHolder 4"/>
          <p:cNvSpPr>
            <a:spLocks noGrp="1"/>
          </p:cNvSpPr>
          <p:nvPr>
            <p:ph type="body"/>
          </p:nvPr>
        </p:nvSpPr>
        <p:spPr>
          <a:xfrm>
            <a:off x="831960" y="2590560"/>
            <a:ext cx="5131080" cy="336600"/>
          </a:xfrm>
          <a:prstGeom prst="rect">
            <a:avLst/>
          </a:prstGeom>
        </p:spPr>
        <p:txBody>
          <a:bodyPr lIns="0" tIns="0" rIns="0" bIns="0">
            <a:normAutofit fontScale="85000"/>
          </a:bodyPr>
          <a:lstStyle/>
          <a:p>
            <a:endParaRPr lang="en-US" sz="2800" b="0" strike="noStrike" spc="-1">
              <a:solidFill>
                <a:srgbClr val="674831"/>
              </a:solidFill>
              <a:latin typeface="Gill Sans"/>
            </a:endParaRPr>
          </a:p>
        </p:txBody>
      </p:sp>
      <p:sp>
        <p:nvSpPr>
          <p:cNvPr id="70" name="PlaceHolder 5"/>
          <p:cNvSpPr>
            <a:spLocks noGrp="1"/>
          </p:cNvSpPr>
          <p:nvPr>
            <p:ph type="body"/>
          </p:nvPr>
        </p:nvSpPr>
        <p:spPr>
          <a:xfrm>
            <a:off x="6220080" y="2590560"/>
            <a:ext cx="5131080" cy="336600"/>
          </a:xfrm>
          <a:prstGeom prst="rect">
            <a:avLst/>
          </a:prstGeom>
        </p:spPr>
        <p:txBody>
          <a:bodyPr lIns="0" tIns="0" rIns="0" bIns="0">
            <a:normAutofit fontScale="85000"/>
          </a:bodyPr>
          <a:lstStyle/>
          <a:p>
            <a:endParaRPr lang="en-US" sz="2800" b="0" strike="noStrike" spc="-1">
              <a:solidFill>
                <a:srgbClr val="674831"/>
              </a:solidFill>
              <a:latin typeface="Gill Sans"/>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71" name="PlaceHolder 1"/>
          <p:cNvSpPr>
            <a:spLocks noGrp="1"/>
          </p:cNvSpPr>
          <p:nvPr>
            <p:ph type="title"/>
          </p:nvPr>
        </p:nvSpPr>
        <p:spPr>
          <a:xfrm>
            <a:off x="831960" y="455760"/>
            <a:ext cx="10515240" cy="1312200"/>
          </a:xfrm>
          <a:prstGeom prst="rect">
            <a:avLst/>
          </a:prstGeom>
        </p:spPr>
        <p:txBody>
          <a:bodyPr lIns="0" tIns="0" rIns="0" bIns="0" anchor="ctr">
            <a:noAutofit/>
          </a:bodyPr>
          <a:lstStyle/>
          <a:p>
            <a:endParaRPr lang="en-US" sz="1800" b="0" strike="noStrike" spc="-1">
              <a:solidFill>
                <a:srgbClr val="E02826"/>
              </a:solidFill>
              <a:latin typeface="Gill Sans MT"/>
            </a:endParaRPr>
          </a:p>
        </p:txBody>
      </p:sp>
      <p:sp>
        <p:nvSpPr>
          <p:cNvPr id="72" name="PlaceHolder 2"/>
          <p:cNvSpPr>
            <a:spLocks noGrp="1"/>
          </p:cNvSpPr>
          <p:nvPr>
            <p:ph type="body"/>
          </p:nvPr>
        </p:nvSpPr>
        <p:spPr>
          <a:xfrm>
            <a:off x="831960" y="2221560"/>
            <a:ext cx="3385800" cy="336600"/>
          </a:xfrm>
          <a:prstGeom prst="rect">
            <a:avLst/>
          </a:prstGeom>
        </p:spPr>
        <p:txBody>
          <a:bodyPr lIns="0" tIns="0" rIns="0" bIns="0">
            <a:normAutofit fontScale="85000"/>
          </a:bodyPr>
          <a:lstStyle/>
          <a:p>
            <a:endParaRPr lang="en-US" sz="2800" b="0" strike="noStrike" spc="-1">
              <a:solidFill>
                <a:srgbClr val="674831"/>
              </a:solidFill>
              <a:latin typeface="Gill Sans"/>
            </a:endParaRPr>
          </a:p>
        </p:txBody>
      </p:sp>
      <p:sp>
        <p:nvSpPr>
          <p:cNvPr id="73" name="PlaceHolder 3"/>
          <p:cNvSpPr>
            <a:spLocks noGrp="1"/>
          </p:cNvSpPr>
          <p:nvPr>
            <p:ph type="body"/>
          </p:nvPr>
        </p:nvSpPr>
        <p:spPr>
          <a:xfrm>
            <a:off x="4387320" y="2221560"/>
            <a:ext cx="3385800" cy="336600"/>
          </a:xfrm>
          <a:prstGeom prst="rect">
            <a:avLst/>
          </a:prstGeom>
        </p:spPr>
        <p:txBody>
          <a:bodyPr lIns="0" tIns="0" rIns="0" bIns="0">
            <a:normAutofit fontScale="85000"/>
          </a:bodyPr>
          <a:lstStyle/>
          <a:p>
            <a:endParaRPr lang="en-US" sz="2800" b="0" strike="noStrike" spc="-1">
              <a:solidFill>
                <a:srgbClr val="674831"/>
              </a:solidFill>
              <a:latin typeface="Gill Sans"/>
            </a:endParaRPr>
          </a:p>
        </p:txBody>
      </p:sp>
      <p:sp>
        <p:nvSpPr>
          <p:cNvPr id="74" name="PlaceHolder 4"/>
          <p:cNvSpPr>
            <a:spLocks noGrp="1"/>
          </p:cNvSpPr>
          <p:nvPr>
            <p:ph type="body"/>
          </p:nvPr>
        </p:nvSpPr>
        <p:spPr>
          <a:xfrm>
            <a:off x="7943040" y="2221560"/>
            <a:ext cx="3385800" cy="336600"/>
          </a:xfrm>
          <a:prstGeom prst="rect">
            <a:avLst/>
          </a:prstGeom>
        </p:spPr>
        <p:txBody>
          <a:bodyPr lIns="0" tIns="0" rIns="0" bIns="0">
            <a:normAutofit fontScale="85000"/>
          </a:bodyPr>
          <a:lstStyle/>
          <a:p>
            <a:endParaRPr lang="en-US" sz="2800" b="0" strike="noStrike" spc="-1">
              <a:solidFill>
                <a:srgbClr val="674831"/>
              </a:solidFill>
              <a:latin typeface="Gill Sans"/>
            </a:endParaRPr>
          </a:p>
        </p:txBody>
      </p:sp>
      <p:sp>
        <p:nvSpPr>
          <p:cNvPr id="75" name="PlaceHolder 5"/>
          <p:cNvSpPr>
            <a:spLocks noGrp="1"/>
          </p:cNvSpPr>
          <p:nvPr>
            <p:ph type="body"/>
          </p:nvPr>
        </p:nvSpPr>
        <p:spPr>
          <a:xfrm>
            <a:off x="831960" y="2590560"/>
            <a:ext cx="3385800" cy="336600"/>
          </a:xfrm>
          <a:prstGeom prst="rect">
            <a:avLst/>
          </a:prstGeom>
        </p:spPr>
        <p:txBody>
          <a:bodyPr lIns="0" tIns="0" rIns="0" bIns="0">
            <a:normAutofit fontScale="85000"/>
          </a:bodyPr>
          <a:lstStyle/>
          <a:p>
            <a:endParaRPr lang="en-US" sz="2800" b="0" strike="noStrike" spc="-1">
              <a:solidFill>
                <a:srgbClr val="674831"/>
              </a:solidFill>
              <a:latin typeface="Gill Sans"/>
            </a:endParaRPr>
          </a:p>
        </p:txBody>
      </p:sp>
      <p:sp>
        <p:nvSpPr>
          <p:cNvPr id="76" name="PlaceHolder 6"/>
          <p:cNvSpPr>
            <a:spLocks noGrp="1"/>
          </p:cNvSpPr>
          <p:nvPr>
            <p:ph type="body"/>
          </p:nvPr>
        </p:nvSpPr>
        <p:spPr>
          <a:xfrm>
            <a:off x="4387320" y="2590560"/>
            <a:ext cx="3385800" cy="336600"/>
          </a:xfrm>
          <a:prstGeom prst="rect">
            <a:avLst/>
          </a:prstGeom>
        </p:spPr>
        <p:txBody>
          <a:bodyPr lIns="0" tIns="0" rIns="0" bIns="0">
            <a:normAutofit fontScale="85000"/>
          </a:bodyPr>
          <a:lstStyle/>
          <a:p>
            <a:endParaRPr lang="en-US" sz="2800" b="0" strike="noStrike" spc="-1">
              <a:solidFill>
                <a:srgbClr val="674831"/>
              </a:solidFill>
              <a:latin typeface="Gill Sans"/>
            </a:endParaRPr>
          </a:p>
        </p:txBody>
      </p:sp>
      <p:sp>
        <p:nvSpPr>
          <p:cNvPr id="77" name="PlaceHolder 7"/>
          <p:cNvSpPr>
            <a:spLocks noGrp="1"/>
          </p:cNvSpPr>
          <p:nvPr>
            <p:ph type="body"/>
          </p:nvPr>
        </p:nvSpPr>
        <p:spPr>
          <a:xfrm>
            <a:off x="7943040" y="2590560"/>
            <a:ext cx="3385800" cy="336600"/>
          </a:xfrm>
          <a:prstGeom prst="rect">
            <a:avLst/>
          </a:prstGeom>
        </p:spPr>
        <p:txBody>
          <a:bodyPr lIns="0" tIns="0" rIns="0" bIns="0">
            <a:normAutofit fontScale="85000"/>
          </a:bodyPr>
          <a:lstStyle/>
          <a:p>
            <a:endParaRPr lang="en-US" sz="2800" b="0" strike="noStrike" spc="-1">
              <a:solidFill>
                <a:srgbClr val="674831"/>
              </a:solidFill>
              <a:latin typeface="Gill Sans"/>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81" name="PlaceHolder 1"/>
          <p:cNvSpPr>
            <a:spLocks noGrp="1"/>
          </p:cNvSpPr>
          <p:nvPr>
            <p:ph type="title"/>
          </p:nvPr>
        </p:nvSpPr>
        <p:spPr>
          <a:xfrm>
            <a:off x="831960" y="455760"/>
            <a:ext cx="10515240" cy="1312200"/>
          </a:xfrm>
          <a:prstGeom prst="rect">
            <a:avLst/>
          </a:prstGeom>
        </p:spPr>
        <p:txBody>
          <a:bodyPr lIns="0" tIns="0" rIns="0" bIns="0" anchor="ctr">
            <a:noAutofit/>
          </a:bodyPr>
          <a:lstStyle/>
          <a:p>
            <a:endParaRPr lang="en-US" sz="1800" b="0" strike="noStrike" spc="-1">
              <a:solidFill>
                <a:srgbClr val="E02826"/>
              </a:solidFill>
              <a:latin typeface="Gill Sans MT"/>
            </a:endParaRPr>
          </a:p>
        </p:txBody>
      </p:sp>
      <p:sp>
        <p:nvSpPr>
          <p:cNvPr id="82" name="PlaceHolder 2"/>
          <p:cNvSpPr>
            <a:spLocks noGrp="1"/>
          </p:cNvSpPr>
          <p:nvPr>
            <p:ph type="subTitle"/>
          </p:nvPr>
        </p:nvSpPr>
        <p:spPr>
          <a:xfrm>
            <a:off x="831960" y="2221560"/>
            <a:ext cx="10515240" cy="706320"/>
          </a:xfrm>
          <a:prstGeom prst="rect">
            <a:avLst/>
          </a:prstGeom>
        </p:spPr>
        <p:txBody>
          <a:bodyPr lIns="0" tIns="0" rIns="0" bIns="0" anchor="ctr">
            <a:noAutofit/>
          </a:bodyPr>
          <a:lstStyle/>
          <a:p>
            <a:pPr algn="ctr"/>
            <a:endParaRPr lang="en-US" sz="3200" b="0" strike="noStrike" spc="-1">
              <a:latin typeface="Arial"/>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83" name="PlaceHolder 1"/>
          <p:cNvSpPr>
            <a:spLocks noGrp="1"/>
          </p:cNvSpPr>
          <p:nvPr>
            <p:ph type="title"/>
          </p:nvPr>
        </p:nvSpPr>
        <p:spPr>
          <a:xfrm>
            <a:off x="831960" y="455760"/>
            <a:ext cx="10515240" cy="1312200"/>
          </a:xfrm>
          <a:prstGeom prst="rect">
            <a:avLst/>
          </a:prstGeom>
        </p:spPr>
        <p:txBody>
          <a:bodyPr lIns="0" tIns="0" rIns="0" bIns="0" anchor="ctr">
            <a:noAutofit/>
          </a:bodyPr>
          <a:lstStyle/>
          <a:p>
            <a:endParaRPr lang="en-US" sz="1800" b="0" strike="noStrike" spc="-1">
              <a:solidFill>
                <a:srgbClr val="E02826"/>
              </a:solidFill>
              <a:latin typeface="Gill Sans MT"/>
            </a:endParaRPr>
          </a:p>
        </p:txBody>
      </p:sp>
      <p:sp>
        <p:nvSpPr>
          <p:cNvPr id="84" name="PlaceHolder 2"/>
          <p:cNvSpPr>
            <a:spLocks noGrp="1"/>
          </p:cNvSpPr>
          <p:nvPr>
            <p:ph type="body"/>
          </p:nvPr>
        </p:nvSpPr>
        <p:spPr>
          <a:xfrm>
            <a:off x="831960" y="2221560"/>
            <a:ext cx="10515240" cy="706320"/>
          </a:xfrm>
          <a:prstGeom prst="rect">
            <a:avLst/>
          </a:prstGeom>
        </p:spPr>
        <p:txBody>
          <a:bodyPr lIns="0" tIns="0" rIns="0" bIns="0">
            <a:normAutofit/>
          </a:bodyPr>
          <a:lstStyle/>
          <a:p>
            <a:endParaRPr lang="en-US" sz="2800" b="0" strike="noStrike" spc="-1">
              <a:solidFill>
                <a:srgbClr val="674831"/>
              </a:solidFill>
              <a:latin typeface="Gill Sans"/>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85" name="PlaceHolder 1"/>
          <p:cNvSpPr>
            <a:spLocks noGrp="1"/>
          </p:cNvSpPr>
          <p:nvPr>
            <p:ph type="title"/>
          </p:nvPr>
        </p:nvSpPr>
        <p:spPr>
          <a:xfrm>
            <a:off x="831960" y="455760"/>
            <a:ext cx="10515240" cy="1312200"/>
          </a:xfrm>
          <a:prstGeom prst="rect">
            <a:avLst/>
          </a:prstGeom>
        </p:spPr>
        <p:txBody>
          <a:bodyPr lIns="0" tIns="0" rIns="0" bIns="0" anchor="ctr">
            <a:noAutofit/>
          </a:bodyPr>
          <a:lstStyle/>
          <a:p>
            <a:endParaRPr lang="en-US" sz="1800" b="0" strike="noStrike" spc="-1">
              <a:solidFill>
                <a:srgbClr val="E02826"/>
              </a:solidFill>
              <a:latin typeface="Gill Sans MT"/>
            </a:endParaRPr>
          </a:p>
        </p:txBody>
      </p:sp>
      <p:sp>
        <p:nvSpPr>
          <p:cNvPr id="86" name="PlaceHolder 2"/>
          <p:cNvSpPr>
            <a:spLocks noGrp="1"/>
          </p:cNvSpPr>
          <p:nvPr>
            <p:ph type="body"/>
          </p:nvPr>
        </p:nvSpPr>
        <p:spPr>
          <a:xfrm>
            <a:off x="831960" y="2221560"/>
            <a:ext cx="5131080" cy="706320"/>
          </a:xfrm>
          <a:prstGeom prst="rect">
            <a:avLst/>
          </a:prstGeom>
        </p:spPr>
        <p:txBody>
          <a:bodyPr lIns="0" tIns="0" rIns="0" bIns="0">
            <a:normAutofit/>
          </a:bodyPr>
          <a:lstStyle/>
          <a:p>
            <a:endParaRPr lang="en-US" sz="2800" b="0" strike="noStrike" spc="-1">
              <a:solidFill>
                <a:srgbClr val="674831"/>
              </a:solidFill>
              <a:latin typeface="Gill Sans"/>
            </a:endParaRPr>
          </a:p>
        </p:txBody>
      </p:sp>
      <p:sp>
        <p:nvSpPr>
          <p:cNvPr id="87" name="PlaceHolder 3"/>
          <p:cNvSpPr>
            <a:spLocks noGrp="1"/>
          </p:cNvSpPr>
          <p:nvPr>
            <p:ph type="body"/>
          </p:nvPr>
        </p:nvSpPr>
        <p:spPr>
          <a:xfrm>
            <a:off x="6220080" y="2221560"/>
            <a:ext cx="5131080" cy="706320"/>
          </a:xfrm>
          <a:prstGeom prst="rect">
            <a:avLst/>
          </a:prstGeom>
        </p:spPr>
        <p:txBody>
          <a:bodyPr lIns="0" tIns="0" rIns="0" bIns="0">
            <a:normAutofit/>
          </a:bodyPr>
          <a:lstStyle/>
          <a:p>
            <a:endParaRPr lang="en-US" sz="2800" b="0" strike="noStrike" spc="-1">
              <a:solidFill>
                <a:srgbClr val="674831"/>
              </a:solidFill>
              <a:latin typeface="Gill Sans"/>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88" name="PlaceHolder 1"/>
          <p:cNvSpPr>
            <a:spLocks noGrp="1"/>
          </p:cNvSpPr>
          <p:nvPr>
            <p:ph type="title"/>
          </p:nvPr>
        </p:nvSpPr>
        <p:spPr>
          <a:xfrm>
            <a:off x="831960" y="455760"/>
            <a:ext cx="10515240" cy="1312200"/>
          </a:xfrm>
          <a:prstGeom prst="rect">
            <a:avLst/>
          </a:prstGeom>
        </p:spPr>
        <p:txBody>
          <a:bodyPr lIns="0" tIns="0" rIns="0" bIns="0" anchor="ctr">
            <a:noAutofit/>
          </a:bodyPr>
          <a:lstStyle/>
          <a:p>
            <a:endParaRPr lang="en-US" sz="1800" b="0" strike="noStrike" spc="-1">
              <a:solidFill>
                <a:srgbClr val="E02826"/>
              </a:solidFill>
              <a:latin typeface="Gill Sans MT"/>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5" name="PlaceHolder 1"/>
          <p:cNvSpPr>
            <a:spLocks noGrp="1"/>
          </p:cNvSpPr>
          <p:nvPr>
            <p:ph type="title"/>
          </p:nvPr>
        </p:nvSpPr>
        <p:spPr>
          <a:xfrm>
            <a:off x="831960" y="455760"/>
            <a:ext cx="10515240" cy="1312200"/>
          </a:xfrm>
          <a:prstGeom prst="rect">
            <a:avLst/>
          </a:prstGeom>
        </p:spPr>
        <p:txBody>
          <a:bodyPr lIns="0" tIns="0" rIns="0" bIns="0" anchor="ctr">
            <a:noAutofit/>
          </a:bodyPr>
          <a:lstStyle/>
          <a:p>
            <a:endParaRPr lang="en-US" sz="1800" b="0" strike="noStrike" spc="-1">
              <a:solidFill>
                <a:srgbClr val="E02826"/>
              </a:solidFill>
              <a:latin typeface="Gill Sans MT"/>
            </a:endParaRPr>
          </a:p>
        </p:txBody>
      </p:sp>
      <p:sp>
        <p:nvSpPr>
          <p:cNvPr id="6" name="PlaceHolder 2"/>
          <p:cNvSpPr>
            <a:spLocks noGrp="1"/>
          </p:cNvSpPr>
          <p:nvPr>
            <p:ph type="body"/>
          </p:nvPr>
        </p:nvSpPr>
        <p:spPr>
          <a:xfrm>
            <a:off x="831960" y="2221560"/>
            <a:ext cx="10515240" cy="706320"/>
          </a:xfrm>
          <a:prstGeom prst="rect">
            <a:avLst/>
          </a:prstGeom>
        </p:spPr>
        <p:txBody>
          <a:bodyPr lIns="0" tIns="0" rIns="0" bIns="0">
            <a:normAutofit/>
          </a:bodyPr>
          <a:lstStyle/>
          <a:p>
            <a:endParaRPr lang="en-US" sz="2800" b="0" strike="noStrike" spc="-1">
              <a:solidFill>
                <a:srgbClr val="674831"/>
              </a:solidFill>
              <a:latin typeface="Gill Sans"/>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89" name="PlaceHolder 1"/>
          <p:cNvSpPr>
            <a:spLocks noGrp="1"/>
          </p:cNvSpPr>
          <p:nvPr>
            <p:ph type="subTitle"/>
          </p:nvPr>
        </p:nvSpPr>
        <p:spPr>
          <a:xfrm>
            <a:off x="831960" y="455760"/>
            <a:ext cx="10515240" cy="6084000"/>
          </a:xfrm>
          <a:prstGeom prst="rect">
            <a:avLst/>
          </a:prstGeom>
        </p:spPr>
        <p:txBody>
          <a:bodyPr lIns="0" tIns="0" rIns="0" bIns="0" anchor="ctr">
            <a:noAutofit/>
          </a:bodyPr>
          <a:lstStyle/>
          <a:p>
            <a:pPr algn="ctr"/>
            <a:endParaRPr lang="en-US" sz="3200" b="0" strike="noStrike" spc="-1">
              <a:latin typeface="Arial"/>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90" name="PlaceHolder 1"/>
          <p:cNvSpPr>
            <a:spLocks noGrp="1"/>
          </p:cNvSpPr>
          <p:nvPr>
            <p:ph type="title"/>
          </p:nvPr>
        </p:nvSpPr>
        <p:spPr>
          <a:xfrm>
            <a:off x="831960" y="455760"/>
            <a:ext cx="10515240" cy="1312200"/>
          </a:xfrm>
          <a:prstGeom prst="rect">
            <a:avLst/>
          </a:prstGeom>
        </p:spPr>
        <p:txBody>
          <a:bodyPr lIns="0" tIns="0" rIns="0" bIns="0" anchor="ctr">
            <a:noAutofit/>
          </a:bodyPr>
          <a:lstStyle/>
          <a:p>
            <a:endParaRPr lang="en-US" sz="1800" b="0" strike="noStrike" spc="-1">
              <a:solidFill>
                <a:srgbClr val="E02826"/>
              </a:solidFill>
              <a:latin typeface="Gill Sans MT"/>
            </a:endParaRPr>
          </a:p>
        </p:txBody>
      </p:sp>
      <p:sp>
        <p:nvSpPr>
          <p:cNvPr id="91" name="PlaceHolder 2"/>
          <p:cNvSpPr>
            <a:spLocks noGrp="1"/>
          </p:cNvSpPr>
          <p:nvPr>
            <p:ph type="body"/>
          </p:nvPr>
        </p:nvSpPr>
        <p:spPr>
          <a:xfrm>
            <a:off x="831960" y="2221560"/>
            <a:ext cx="5131080" cy="336600"/>
          </a:xfrm>
          <a:prstGeom prst="rect">
            <a:avLst/>
          </a:prstGeom>
        </p:spPr>
        <p:txBody>
          <a:bodyPr lIns="0" tIns="0" rIns="0" bIns="0">
            <a:normAutofit fontScale="85000"/>
          </a:bodyPr>
          <a:lstStyle/>
          <a:p>
            <a:endParaRPr lang="en-US" sz="2800" b="0" strike="noStrike" spc="-1">
              <a:solidFill>
                <a:srgbClr val="674831"/>
              </a:solidFill>
              <a:latin typeface="Gill Sans"/>
            </a:endParaRPr>
          </a:p>
        </p:txBody>
      </p:sp>
      <p:sp>
        <p:nvSpPr>
          <p:cNvPr id="92" name="PlaceHolder 3"/>
          <p:cNvSpPr>
            <a:spLocks noGrp="1"/>
          </p:cNvSpPr>
          <p:nvPr>
            <p:ph type="body"/>
          </p:nvPr>
        </p:nvSpPr>
        <p:spPr>
          <a:xfrm>
            <a:off x="6220080" y="2221560"/>
            <a:ext cx="5131080" cy="706320"/>
          </a:xfrm>
          <a:prstGeom prst="rect">
            <a:avLst/>
          </a:prstGeom>
        </p:spPr>
        <p:txBody>
          <a:bodyPr lIns="0" tIns="0" rIns="0" bIns="0">
            <a:normAutofit/>
          </a:bodyPr>
          <a:lstStyle/>
          <a:p>
            <a:endParaRPr lang="en-US" sz="2800" b="0" strike="noStrike" spc="-1">
              <a:solidFill>
                <a:srgbClr val="674831"/>
              </a:solidFill>
              <a:latin typeface="Gill Sans"/>
            </a:endParaRPr>
          </a:p>
        </p:txBody>
      </p:sp>
      <p:sp>
        <p:nvSpPr>
          <p:cNvPr id="93" name="PlaceHolder 4"/>
          <p:cNvSpPr>
            <a:spLocks noGrp="1"/>
          </p:cNvSpPr>
          <p:nvPr>
            <p:ph type="body"/>
          </p:nvPr>
        </p:nvSpPr>
        <p:spPr>
          <a:xfrm>
            <a:off x="831960" y="2590560"/>
            <a:ext cx="5131080" cy="336600"/>
          </a:xfrm>
          <a:prstGeom prst="rect">
            <a:avLst/>
          </a:prstGeom>
        </p:spPr>
        <p:txBody>
          <a:bodyPr lIns="0" tIns="0" rIns="0" bIns="0">
            <a:normAutofit fontScale="85000"/>
          </a:bodyPr>
          <a:lstStyle/>
          <a:p>
            <a:endParaRPr lang="en-US" sz="2800" b="0" strike="noStrike" spc="-1">
              <a:solidFill>
                <a:srgbClr val="674831"/>
              </a:solidFill>
              <a:latin typeface="Gill Sans"/>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94" name="PlaceHolder 1"/>
          <p:cNvSpPr>
            <a:spLocks noGrp="1"/>
          </p:cNvSpPr>
          <p:nvPr>
            <p:ph type="title"/>
          </p:nvPr>
        </p:nvSpPr>
        <p:spPr>
          <a:xfrm>
            <a:off x="831960" y="455760"/>
            <a:ext cx="10515240" cy="1312200"/>
          </a:xfrm>
          <a:prstGeom prst="rect">
            <a:avLst/>
          </a:prstGeom>
        </p:spPr>
        <p:txBody>
          <a:bodyPr lIns="0" tIns="0" rIns="0" bIns="0" anchor="ctr">
            <a:noAutofit/>
          </a:bodyPr>
          <a:lstStyle/>
          <a:p>
            <a:endParaRPr lang="en-US" sz="1800" b="0" strike="noStrike" spc="-1">
              <a:solidFill>
                <a:srgbClr val="E02826"/>
              </a:solidFill>
              <a:latin typeface="Gill Sans MT"/>
            </a:endParaRPr>
          </a:p>
        </p:txBody>
      </p:sp>
      <p:sp>
        <p:nvSpPr>
          <p:cNvPr id="95" name="PlaceHolder 2"/>
          <p:cNvSpPr>
            <a:spLocks noGrp="1"/>
          </p:cNvSpPr>
          <p:nvPr>
            <p:ph type="body"/>
          </p:nvPr>
        </p:nvSpPr>
        <p:spPr>
          <a:xfrm>
            <a:off x="831960" y="2221560"/>
            <a:ext cx="5131080" cy="706320"/>
          </a:xfrm>
          <a:prstGeom prst="rect">
            <a:avLst/>
          </a:prstGeom>
        </p:spPr>
        <p:txBody>
          <a:bodyPr lIns="0" tIns="0" rIns="0" bIns="0">
            <a:normAutofit/>
          </a:bodyPr>
          <a:lstStyle/>
          <a:p>
            <a:endParaRPr lang="en-US" sz="2800" b="0" strike="noStrike" spc="-1">
              <a:solidFill>
                <a:srgbClr val="674831"/>
              </a:solidFill>
              <a:latin typeface="Gill Sans"/>
            </a:endParaRPr>
          </a:p>
        </p:txBody>
      </p:sp>
      <p:sp>
        <p:nvSpPr>
          <p:cNvPr id="96" name="PlaceHolder 3"/>
          <p:cNvSpPr>
            <a:spLocks noGrp="1"/>
          </p:cNvSpPr>
          <p:nvPr>
            <p:ph type="body"/>
          </p:nvPr>
        </p:nvSpPr>
        <p:spPr>
          <a:xfrm>
            <a:off x="6220080" y="2221560"/>
            <a:ext cx="5131080" cy="336600"/>
          </a:xfrm>
          <a:prstGeom prst="rect">
            <a:avLst/>
          </a:prstGeom>
        </p:spPr>
        <p:txBody>
          <a:bodyPr lIns="0" tIns="0" rIns="0" bIns="0">
            <a:normAutofit fontScale="85000"/>
          </a:bodyPr>
          <a:lstStyle/>
          <a:p>
            <a:endParaRPr lang="en-US" sz="2800" b="0" strike="noStrike" spc="-1">
              <a:solidFill>
                <a:srgbClr val="674831"/>
              </a:solidFill>
              <a:latin typeface="Gill Sans"/>
            </a:endParaRPr>
          </a:p>
        </p:txBody>
      </p:sp>
      <p:sp>
        <p:nvSpPr>
          <p:cNvPr id="97" name="PlaceHolder 4"/>
          <p:cNvSpPr>
            <a:spLocks noGrp="1"/>
          </p:cNvSpPr>
          <p:nvPr>
            <p:ph type="body"/>
          </p:nvPr>
        </p:nvSpPr>
        <p:spPr>
          <a:xfrm>
            <a:off x="6220080" y="2590560"/>
            <a:ext cx="5131080" cy="336600"/>
          </a:xfrm>
          <a:prstGeom prst="rect">
            <a:avLst/>
          </a:prstGeom>
        </p:spPr>
        <p:txBody>
          <a:bodyPr lIns="0" tIns="0" rIns="0" bIns="0">
            <a:normAutofit fontScale="85000"/>
          </a:bodyPr>
          <a:lstStyle/>
          <a:p>
            <a:endParaRPr lang="en-US" sz="2800" b="0" strike="noStrike" spc="-1">
              <a:solidFill>
                <a:srgbClr val="674831"/>
              </a:solidFill>
              <a:latin typeface="Gill Sans"/>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98" name="PlaceHolder 1"/>
          <p:cNvSpPr>
            <a:spLocks noGrp="1"/>
          </p:cNvSpPr>
          <p:nvPr>
            <p:ph type="title"/>
          </p:nvPr>
        </p:nvSpPr>
        <p:spPr>
          <a:xfrm>
            <a:off x="831960" y="455760"/>
            <a:ext cx="10515240" cy="1312200"/>
          </a:xfrm>
          <a:prstGeom prst="rect">
            <a:avLst/>
          </a:prstGeom>
        </p:spPr>
        <p:txBody>
          <a:bodyPr lIns="0" tIns="0" rIns="0" bIns="0" anchor="ctr">
            <a:noAutofit/>
          </a:bodyPr>
          <a:lstStyle/>
          <a:p>
            <a:endParaRPr lang="en-US" sz="1800" b="0" strike="noStrike" spc="-1">
              <a:solidFill>
                <a:srgbClr val="E02826"/>
              </a:solidFill>
              <a:latin typeface="Gill Sans MT"/>
            </a:endParaRPr>
          </a:p>
        </p:txBody>
      </p:sp>
      <p:sp>
        <p:nvSpPr>
          <p:cNvPr id="99" name="PlaceHolder 2"/>
          <p:cNvSpPr>
            <a:spLocks noGrp="1"/>
          </p:cNvSpPr>
          <p:nvPr>
            <p:ph type="body"/>
          </p:nvPr>
        </p:nvSpPr>
        <p:spPr>
          <a:xfrm>
            <a:off x="831960" y="2221560"/>
            <a:ext cx="5131080" cy="336600"/>
          </a:xfrm>
          <a:prstGeom prst="rect">
            <a:avLst/>
          </a:prstGeom>
        </p:spPr>
        <p:txBody>
          <a:bodyPr lIns="0" tIns="0" rIns="0" bIns="0">
            <a:normAutofit fontScale="85000"/>
          </a:bodyPr>
          <a:lstStyle/>
          <a:p>
            <a:endParaRPr lang="en-US" sz="2800" b="0" strike="noStrike" spc="-1">
              <a:solidFill>
                <a:srgbClr val="674831"/>
              </a:solidFill>
              <a:latin typeface="Gill Sans"/>
            </a:endParaRPr>
          </a:p>
        </p:txBody>
      </p:sp>
      <p:sp>
        <p:nvSpPr>
          <p:cNvPr id="100" name="PlaceHolder 3"/>
          <p:cNvSpPr>
            <a:spLocks noGrp="1"/>
          </p:cNvSpPr>
          <p:nvPr>
            <p:ph type="body"/>
          </p:nvPr>
        </p:nvSpPr>
        <p:spPr>
          <a:xfrm>
            <a:off x="6220080" y="2221560"/>
            <a:ext cx="5131080" cy="336600"/>
          </a:xfrm>
          <a:prstGeom prst="rect">
            <a:avLst/>
          </a:prstGeom>
        </p:spPr>
        <p:txBody>
          <a:bodyPr lIns="0" tIns="0" rIns="0" bIns="0">
            <a:normAutofit fontScale="85000"/>
          </a:bodyPr>
          <a:lstStyle/>
          <a:p>
            <a:endParaRPr lang="en-US" sz="2800" b="0" strike="noStrike" spc="-1">
              <a:solidFill>
                <a:srgbClr val="674831"/>
              </a:solidFill>
              <a:latin typeface="Gill Sans"/>
            </a:endParaRPr>
          </a:p>
        </p:txBody>
      </p:sp>
      <p:sp>
        <p:nvSpPr>
          <p:cNvPr id="101" name="PlaceHolder 4"/>
          <p:cNvSpPr>
            <a:spLocks noGrp="1"/>
          </p:cNvSpPr>
          <p:nvPr>
            <p:ph type="body"/>
          </p:nvPr>
        </p:nvSpPr>
        <p:spPr>
          <a:xfrm>
            <a:off x="831960" y="2590560"/>
            <a:ext cx="10515240" cy="336600"/>
          </a:xfrm>
          <a:prstGeom prst="rect">
            <a:avLst/>
          </a:prstGeom>
        </p:spPr>
        <p:txBody>
          <a:bodyPr lIns="0" tIns="0" rIns="0" bIns="0">
            <a:normAutofit fontScale="85000"/>
          </a:bodyPr>
          <a:lstStyle/>
          <a:p>
            <a:endParaRPr lang="en-US" sz="2800" b="0" strike="noStrike" spc="-1">
              <a:solidFill>
                <a:srgbClr val="674831"/>
              </a:solidFill>
              <a:latin typeface="Gill Sans"/>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102" name="PlaceHolder 1"/>
          <p:cNvSpPr>
            <a:spLocks noGrp="1"/>
          </p:cNvSpPr>
          <p:nvPr>
            <p:ph type="title"/>
          </p:nvPr>
        </p:nvSpPr>
        <p:spPr>
          <a:xfrm>
            <a:off x="831960" y="455760"/>
            <a:ext cx="10515240" cy="1312200"/>
          </a:xfrm>
          <a:prstGeom prst="rect">
            <a:avLst/>
          </a:prstGeom>
        </p:spPr>
        <p:txBody>
          <a:bodyPr lIns="0" tIns="0" rIns="0" bIns="0" anchor="ctr">
            <a:noAutofit/>
          </a:bodyPr>
          <a:lstStyle/>
          <a:p>
            <a:endParaRPr lang="en-US" sz="1800" b="0" strike="noStrike" spc="-1">
              <a:solidFill>
                <a:srgbClr val="E02826"/>
              </a:solidFill>
              <a:latin typeface="Gill Sans MT"/>
            </a:endParaRPr>
          </a:p>
        </p:txBody>
      </p:sp>
      <p:sp>
        <p:nvSpPr>
          <p:cNvPr id="103" name="PlaceHolder 2"/>
          <p:cNvSpPr>
            <a:spLocks noGrp="1"/>
          </p:cNvSpPr>
          <p:nvPr>
            <p:ph type="body"/>
          </p:nvPr>
        </p:nvSpPr>
        <p:spPr>
          <a:xfrm>
            <a:off x="831960" y="2221560"/>
            <a:ext cx="10515240" cy="336600"/>
          </a:xfrm>
          <a:prstGeom prst="rect">
            <a:avLst/>
          </a:prstGeom>
        </p:spPr>
        <p:txBody>
          <a:bodyPr lIns="0" tIns="0" rIns="0" bIns="0">
            <a:normAutofit fontScale="85000"/>
          </a:bodyPr>
          <a:lstStyle/>
          <a:p>
            <a:endParaRPr lang="en-US" sz="2800" b="0" strike="noStrike" spc="-1">
              <a:solidFill>
                <a:srgbClr val="674831"/>
              </a:solidFill>
              <a:latin typeface="Gill Sans"/>
            </a:endParaRPr>
          </a:p>
        </p:txBody>
      </p:sp>
      <p:sp>
        <p:nvSpPr>
          <p:cNvPr id="104" name="PlaceHolder 3"/>
          <p:cNvSpPr>
            <a:spLocks noGrp="1"/>
          </p:cNvSpPr>
          <p:nvPr>
            <p:ph type="body"/>
          </p:nvPr>
        </p:nvSpPr>
        <p:spPr>
          <a:xfrm>
            <a:off x="831960" y="2590560"/>
            <a:ext cx="10515240" cy="336600"/>
          </a:xfrm>
          <a:prstGeom prst="rect">
            <a:avLst/>
          </a:prstGeom>
        </p:spPr>
        <p:txBody>
          <a:bodyPr lIns="0" tIns="0" rIns="0" bIns="0">
            <a:normAutofit fontScale="85000"/>
          </a:bodyPr>
          <a:lstStyle/>
          <a:p>
            <a:endParaRPr lang="en-US" sz="2800" b="0" strike="noStrike" spc="-1">
              <a:solidFill>
                <a:srgbClr val="674831"/>
              </a:solidFill>
              <a:latin typeface="Gill Sans"/>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105" name="PlaceHolder 1"/>
          <p:cNvSpPr>
            <a:spLocks noGrp="1"/>
          </p:cNvSpPr>
          <p:nvPr>
            <p:ph type="title"/>
          </p:nvPr>
        </p:nvSpPr>
        <p:spPr>
          <a:xfrm>
            <a:off x="831960" y="455760"/>
            <a:ext cx="10515240" cy="1312200"/>
          </a:xfrm>
          <a:prstGeom prst="rect">
            <a:avLst/>
          </a:prstGeom>
        </p:spPr>
        <p:txBody>
          <a:bodyPr lIns="0" tIns="0" rIns="0" bIns="0" anchor="ctr">
            <a:noAutofit/>
          </a:bodyPr>
          <a:lstStyle/>
          <a:p>
            <a:endParaRPr lang="en-US" sz="1800" b="0" strike="noStrike" spc="-1">
              <a:solidFill>
                <a:srgbClr val="E02826"/>
              </a:solidFill>
              <a:latin typeface="Gill Sans MT"/>
            </a:endParaRPr>
          </a:p>
        </p:txBody>
      </p:sp>
      <p:sp>
        <p:nvSpPr>
          <p:cNvPr id="106" name="PlaceHolder 2"/>
          <p:cNvSpPr>
            <a:spLocks noGrp="1"/>
          </p:cNvSpPr>
          <p:nvPr>
            <p:ph type="body"/>
          </p:nvPr>
        </p:nvSpPr>
        <p:spPr>
          <a:xfrm>
            <a:off x="831960" y="2221560"/>
            <a:ext cx="5131080" cy="336600"/>
          </a:xfrm>
          <a:prstGeom prst="rect">
            <a:avLst/>
          </a:prstGeom>
        </p:spPr>
        <p:txBody>
          <a:bodyPr lIns="0" tIns="0" rIns="0" bIns="0">
            <a:normAutofit fontScale="85000"/>
          </a:bodyPr>
          <a:lstStyle/>
          <a:p>
            <a:endParaRPr lang="en-US" sz="2800" b="0" strike="noStrike" spc="-1">
              <a:solidFill>
                <a:srgbClr val="674831"/>
              </a:solidFill>
              <a:latin typeface="Gill Sans"/>
            </a:endParaRPr>
          </a:p>
        </p:txBody>
      </p:sp>
      <p:sp>
        <p:nvSpPr>
          <p:cNvPr id="107" name="PlaceHolder 3"/>
          <p:cNvSpPr>
            <a:spLocks noGrp="1"/>
          </p:cNvSpPr>
          <p:nvPr>
            <p:ph type="body"/>
          </p:nvPr>
        </p:nvSpPr>
        <p:spPr>
          <a:xfrm>
            <a:off x="6220080" y="2221560"/>
            <a:ext cx="5131080" cy="336600"/>
          </a:xfrm>
          <a:prstGeom prst="rect">
            <a:avLst/>
          </a:prstGeom>
        </p:spPr>
        <p:txBody>
          <a:bodyPr lIns="0" tIns="0" rIns="0" bIns="0">
            <a:normAutofit fontScale="85000"/>
          </a:bodyPr>
          <a:lstStyle/>
          <a:p>
            <a:endParaRPr lang="en-US" sz="2800" b="0" strike="noStrike" spc="-1">
              <a:solidFill>
                <a:srgbClr val="674831"/>
              </a:solidFill>
              <a:latin typeface="Gill Sans"/>
            </a:endParaRPr>
          </a:p>
        </p:txBody>
      </p:sp>
      <p:sp>
        <p:nvSpPr>
          <p:cNvPr id="108" name="PlaceHolder 4"/>
          <p:cNvSpPr>
            <a:spLocks noGrp="1"/>
          </p:cNvSpPr>
          <p:nvPr>
            <p:ph type="body"/>
          </p:nvPr>
        </p:nvSpPr>
        <p:spPr>
          <a:xfrm>
            <a:off x="831960" y="2590560"/>
            <a:ext cx="5131080" cy="336600"/>
          </a:xfrm>
          <a:prstGeom prst="rect">
            <a:avLst/>
          </a:prstGeom>
        </p:spPr>
        <p:txBody>
          <a:bodyPr lIns="0" tIns="0" rIns="0" bIns="0">
            <a:normAutofit fontScale="85000"/>
          </a:bodyPr>
          <a:lstStyle/>
          <a:p>
            <a:endParaRPr lang="en-US" sz="2800" b="0" strike="noStrike" spc="-1">
              <a:solidFill>
                <a:srgbClr val="674831"/>
              </a:solidFill>
              <a:latin typeface="Gill Sans"/>
            </a:endParaRPr>
          </a:p>
        </p:txBody>
      </p:sp>
      <p:sp>
        <p:nvSpPr>
          <p:cNvPr id="109" name="PlaceHolder 5"/>
          <p:cNvSpPr>
            <a:spLocks noGrp="1"/>
          </p:cNvSpPr>
          <p:nvPr>
            <p:ph type="body"/>
          </p:nvPr>
        </p:nvSpPr>
        <p:spPr>
          <a:xfrm>
            <a:off x="6220080" y="2590560"/>
            <a:ext cx="5131080" cy="336600"/>
          </a:xfrm>
          <a:prstGeom prst="rect">
            <a:avLst/>
          </a:prstGeom>
        </p:spPr>
        <p:txBody>
          <a:bodyPr lIns="0" tIns="0" rIns="0" bIns="0">
            <a:normAutofit fontScale="85000"/>
          </a:bodyPr>
          <a:lstStyle/>
          <a:p>
            <a:endParaRPr lang="en-US" sz="2800" b="0" strike="noStrike" spc="-1">
              <a:solidFill>
                <a:srgbClr val="674831"/>
              </a:solidFill>
              <a:latin typeface="Gill Sans"/>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110" name="PlaceHolder 1"/>
          <p:cNvSpPr>
            <a:spLocks noGrp="1"/>
          </p:cNvSpPr>
          <p:nvPr>
            <p:ph type="title"/>
          </p:nvPr>
        </p:nvSpPr>
        <p:spPr>
          <a:xfrm>
            <a:off x="831960" y="455760"/>
            <a:ext cx="10515240" cy="1312200"/>
          </a:xfrm>
          <a:prstGeom prst="rect">
            <a:avLst/>
          </a:prstGeom>
        </p:spPr>
        <p:txBody>
          <a:bodyPr lIns="0" tIns="0" rIns="0" bIns="0" anchor="ctr">
            <a:noAutofit/>
          </a:bodyPr>
          <a:lstStyle/>
          <a:p>
            <a:endParaRPr lang="en-US" sz="1800" b="0" strike="noStrike" spc="-1">
              <a:solidFill>
                <a:srgbClr val="E02826"/>
              </a:solidFill>
              <a:latin typeface="Gill Sans MT"/>
            </a:endParaRPr>
          </a:p>
        </p:txBody>
      </p:sp>
      <p:sp>
        <p:nvSpPr>
          <p:cNvPr id="111" name="PlaceHolder 2"/>
          <p:cNvSpPr>
            <a:spLocks noGrp="1"/>
          </p:cNvSpPr>
          <p:nvPr>
            <p:ph type="body"/>
          </p:nvPr>
        </p:nvSpPr>
        <p:spPr>
          <a:xfrm>
            <a:off x="831960" y="2221560"/>
            <a:ext cx="3385800" cy="336600"/>
          </a:xfrm>
          <a:prstGeom prst="rect">
            <a:avLst/>
          </a:prstGeom>
        </p:spPr>
        <p:txBody>
          <a:bodyPr lIns="0" tIns="0" rIns="0" bIns="0">
            <a:normAutofit fontScale="85000"/>
          </a:bodyPr>
          <a:lstStyle/>
          <a:p>
            <a:endParaRPr lang="en-US" sz="2800" b="0" strike="noStrike" spc="-1">
              <a:solidFill>
                <a:srgbClr val="674831"/>
              </a:solidFill>
              <a:latin typeface="Gill Sans"/>
            </a:endParaRPr>
          </a:p>
        </p:txBody>
      </p:sp>
      <p:sp>
        <p:nvSpPr>
          <p:cNvPr id="112" name="PlaceHolder 3"/>
          <p:cNvSpPr>
            <a:spLocks noGrp="1"/>
          </p:cNvSpPr>
          <p:nvPr>
            <p:ph type="body"/>
          </p:nvPr>
        </p:nvSpPr>
        <p:spPr>
          <a:xfrm>
            <a:off x="4387320" y="2221560"/>
            <a:ext cx="3385800" cy="336600"/>
          </a:xfrm>
          <a:prstGeom prst="rect">
            <a:avLst/>
          </a:prstGeom>
        </p:spPr>
        <p:txBody>
          <a:bodyPr lIns="0" tIns="0" rIns="0" bIns="0">
            <a:normAutofit fontScale="85000"/>
          </a:bodyPr>
          <a:lstStyle/>
          <a:p>
            <a:endParaRPr lang="en-US" sz="2800" b="0" strike="noStrike" spc="-1">
              <a:solidFill>
                <a:srgbClr val="674831"/>
              </a:solidFill>
              <a:latin typeface="Gill Sans"/>
            </a:endParaRPr>
          </a:p>
        </p:txBody>
      </p:sp>
      <p:sp>
        <p:nvSpPr>
          <p:cNvPr id="113" name="PlaceHolder 4"/>
          <p:cNvSpPr>
            <a:spLocks noGrp="1"/>
          </p:cNvSpPr>
          <p:nvPr>
            <p:ph type="body"/>
          </p:nvPr>
        </p:nvSpPr>
        <p:spPr>
          <a:xfrm>
            <a:off x="7943040" y="2221560"/>
            <a:ext cx="3385800" cy="336600"/>
          </a:xfrm>
          <a:prstGeom prst="rect">
            <a:avLst/>
          </a:prstGeom>
        </p:spPr>
        <p:txBody>
          <a:bodyPr lIns="0" tIns="0" rIns="0" bIns="0">
            <a:normAutofit fontScale="85000"/>
          </a:bodyPr>
          <a:lstStyle/>
          <a:p>
            <a:endParaRPr lang="en-US" sz="2800" b="0" strike="noStrike" spc="-1">
              <a:solidFill>
                <a:srgbClr val="674831"/>
              </a:solidFill>
              <a:latin typeface="Gill Sans"/>
            </a:endParaRPr>
          </a:p>
        </p:txBody>
      </p:sp>
      <p:sp>
        <p:nvSpPr>
          <p:cNvPr id="114" name="PlaceHolder 5"/>
          <p:cNvSpPr>
            <a:spLocks noGrp="1"/>
          </p:cNvSpPr>
          <p:nvPr>
            <p:ph type="body"/>
          </p:nvPr>
        </p:nvSpPr>
        <p:spPr>
          <a:xfrm>
            <a:off x="831960" y="2590560"/>
            <a:ext cx="3385800" cy="336600"/>
          </a:xfrm>
          <a:prstGeom prst="rect">
            <a:avLst/>
          </a:prstGeom>
        </p:spPr>
        <p:txBody>
          <a:bodyPr lIns="0" tIns="0" rIns="0" bIns="0">
            <a:normAutofit fontScale="85000"/>
          </a:bodyPr>
          <a:lstStyle/>
          <a:p>
            <a:endParaRPr lang="en-US" sz="2800" b="0" strike="noStrike" spc="-1">
              <a:solidFill>
                <a:srgbClr val="674831"/>
              </a:solidFill>
              <a:latin typeface="Gill Sans"/>
            </a:endParaRPr>
          </a:p>
        </p:txBody>
      </p:sp>
      <p:sp>
        <p:nvSpPr>
          <p:cNvPr id="115" name="PlaceHolder 6"/>
          <p:cNvSpPr>
            <a:spLocks noGrp="1"/>
          </p:cNvSpPr>
          <p:nvPr>
            <p:ph type="body"/>
          </p:nvPr>
        </p:nvSpPr>
        <p:spPr>
          <a:xfrm>
            <a:off x="4387320" y="2590560"/>
            <a:ext cx="3385800" cy="336600"/>
          </a:xfrm>
          <a:prstGeom prst="rect">
            <a:avLst/>
          </a:prstGeom>
        </p:spPr>
        <p:txBody>
          <a:bodyPr lIns="0" tIns="0" rIns="0" bIns="0">
            <a:normAutofit fontScale="85000"/>
          </a:bodyPr>
          <a:lstStyle/>
          <a:p>
            <a:endParaRPr lang="en-US" sz="2800" b="0" strike="noStrike" spc="-1">
              <a:solidFill>
                <a:srgbClr val="674831"/>
              </a:solidFill>
              <a:latin typeface="Gill Sans"/>
            </a:endParaRPr>
          </a:p>
        </p:txBody>
      </p:sp>
      <p:sp>
        <p:nvSpPr>
          <p:cNvPr id="116" name="PlaceHolder 7"/>
          <p:cNvSpPr>
            <a:spLocks noGrp="1"/>
          </p:cNvSpPr>
          <p:nvPr>
            <p:ph type="body"/>
          </p:nvPr>
        </p:nvSpPr>
        <p:spPr>
          <a:xfrm>
            <a:off x="7943040" y="2590560"/>
            <a:ext cx="3385800" cy="336600"/>
          </a:xfrm>
          <a:prstGeom prst="rect">
            <a:avLst/>
          </a:prstGeom>
        </p:spPr>
        <p:txBody>
          <a:bodyPr lIns="0" tIns="0" rIns="0" bIns="0">
            <a:normAutofit fontScale="85000"/>
          </a:bodyPr>
          <a:lstStyle/>
          <a:p>
            <a:endParaRPr lang="en-US" sz="2800" b="0" strike="noStrike" spc="-1">
              <a:solidFill>
                <a:srgbClr val="674831"/>
              </a:solidFill>
              <a:latin typeface="Gill Sans"/>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121" name="PlaceHolder 1"/>
          <p:cNvSpPr>
            <a:spLocks noGrp="1"/>
          </p:cNvSpPr>
          <p:nvPr>
            <p:ph type="title"/>
          </p:nvPr>
        </p:nvSpPr>
        <p:spPr>
          <a:xfrm>
            <a:off x="831960" y="455760"/>
            <a:ext cx="10515240" cy="1312200"/>
          </a:xfrm>
          <a:prstGeom prst="rect">
            <a:avLst/>
          </a:prstGeom>
        </p:spPr>
        <p:txBody>
          <a:bodyPr lIns="0" tIns="0" rIns="0" bIns="0" anchor="ctr">
            <a:noAutofit/>
          </a:bodyPr>
          <a:lstStyle/>
          <a:p>
            <a:endParaRPr lang="en-US" sz="1800" b="0" strike="noStrike" spc="-1">
              <a:solidFill>
                <a:srgbClr val="E02826"/>
              </a:solidFill>
              <a:latin typeface="Gill Sans MT"/>
            </a:endParaRPr>
          </a:p>
        </p:txBody>
      </p:sp>
      <p:sp>
        <p:nvSpPr>
          <p:cNvPr id="122" name="PlaceHolder 2"/>
          <p:cNvSpPr>
            <a:spLocks noGrp="1"/>
          </p:cNvSpPr>
          <p:nvPr>
            <p:ph type="subTitle"/>
          </p:nvPr>
        </p:nvSpPr>
        <p:spPr>
          <a:xfrm>
            <a:off x="831960" y="2221560"/>
            <a:ext cx="10515240" cy="706320"/>
          </a:xfrm>
          <a:prstGeom prst="rect">
            <a:avLst/>
          </a:prstGeom>
        </p:spPr>
        <p:txBody>
          <a:bodyPr lIns="0" tIns="0" rIns="0" bIns="0" anchor="ctr">
            <a:noAutofit/>
          </a:bodyPr>
          <a:lstStyle/>
          <a:p>
            <a:pPr algn="ctr"/>
            <a:endParaRPr lang="en-US" sz="3200" b="0" strike="noStrike" spc="-1">
              <a:latin typeface="Arial"/>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123" name="PlaceHolder 1"/>
          <p:cNvSpPr>
            <a:spLocks noGrp="1"/>
          </p:cNvSpPr>
          <p:nvPr>
            <p:ph type="title"/>
          </p:nvPr>
        </p:nvSpPr>
        <p:spPr>
          <a:xfrm>
            <a:off x="831960" y="455760"/>
            <a:ext cx="10515240" cy="1312200"/>
          </a:xfrm>
          <a:prstGeom prst="rect">
            <a:avLst/>
          </a:prstGeom>
        </p:spPr>
        <p:txBody>
          <a:bodyPr lIns="0" tIns="0" rIns="0" bIns="0" anchor="ctr">
            <a:noAutofit/>
          </a:bodyPr>
          <a:lstStyle/>
          <a:p>
            <a:endParaRPr lang="en-US" sz="1800" b="0" strike="noStrike" spc="-1">
              <a:solidFill>
                <a:srgbClr val="E02826"/>
              </a:solidFill>
              <a:latin typeface="Gill Sans MT"/>
            </a:endParaRPr>
          </a:p>
        </p:txBody>
      </p:sp>
      <p:sp>
        <p:nvSpPr>
          <p:cNvPr id="124" name="PlaceHolder 2"/>
          <p:cNvSpPr>
            <a:spLocks noGrp="1"/>
          </p:cNvSpPr>
          <p:nvPr>
            <p:ph type="body"/>
          </p:nvPr>
        </p:nvSpPr>
        <p:spPr>
          <a:xfrm>
            <a:off x="831960" y="2221560"/>
            <a:ext cx="10515240" cy="706320"/>
          </a:xfrm>
          <a:prstGeom prst="rect">
            <a:avLst/>
          </a:prstGeom>
        </p:spPr>
        <p:txBody>
          <a:bodyPr lIns="0" tIns="0" rIns="0" bIns="0">
            <a:normAutofit/>
          </a:bodyPr>
          <a:lstStyle/>
          <a:p>
            <a:endParaRPr lang="en-US" sz="2800" b="0" strike="noStrike" spc="-1">
              <a:solidFill>
                <a:srgbClr val="674831"/>
              </a:solidFill>
              <a:latin typeface="Gill Sans"/>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7" name="PlaceHolder 1"/>
          <p:cNvSpPr>
            <a:spLocks noGrp="1"/>
          </p:cNvSpPr>
          <p:nvPr>
            <p:ph type="title"/>
          </p:nvPr>
        </p:nvSpPr>
        <p:spPr>
          <a:xfrm>
            <a:off x="831960" y="455760"/>
            <a:ext cx="10515240" cy="1312200"/>
          </a:xfrm>
          <a:prstGeom prst="rect">
            <a:avLst/>
          </a:prstGeom>
        </p:spPr>
        <p:txBody>
          <a:bodyPr lIns="0" tIns="0" rIns="0" bIns="0" anchor="ctr">
            <a:noAutofit/>
          </a:bodyPr>
          <a:lstStyle/>
          <a:p>
            <a:endParaRPr lang="en-US" sz="1800" b="0" strike="noStrike" spc="-1">
              <a:solidFill>
                <a:srgbClr val="E02826"/>
              </a:solidFill>
              <a:latin typeface="Gill Sans MT"/>
            </a:endParaRPr>
          </a:p>
        </p:txBody>
      </p:sp>
      <p:sp>
        <p:nvSpPr>
          <p:cNvPr id="8" name="PlaceHolder 2"/>
          <p:cNvSpPr>
            <a:spLocks noGrp="1"/>
          </p:cNvSpPr>
          <p:nvPr>
            <p:ph type="body"/>
          </p:nvPr>
        </p:nvSpPr>
        <p:spPr>
          <a:xfrm>
            <a:off x="831960" y="2221560"/>
            <a:ext cx="5131080" cy="706320"/>
          </a:xfrm>
          <a:prstGeom prst="rect">
            <a:avLst/>
          </a:prstGeom>
        </p:spPr>
        <p:txBody>
          <a:bodyPr lIns="0" tIns="0" rIns="0" bIns="0">
            <a:normAutofit/>
          </a:bodyPr>
          <a:lstStyle/>
          <a:p>
            <a:endParaRPr lang="en-US" sz="2800" b="0" strike="noStrike" spc="-1">
              <a:solidFill>
                <a:srgbClr val="674831"/>
              </a:solidFill>
              <a:latin typeface="Gill Sans"/>
            </a:endParaRPr>
          </a:p>
        </p:txBody>
      </p:sp>
      <p:sp>
        <p:nvSpPr>
          <p:cNvPr id="9" name="PlaceHolder 3"/>
          <p:cNvSpPr>
            <a:spLocks noGrp="1"/>
          </p:cNvSpPr>
          <p:nvPr>
            <p:ph type="body"/>
          </p:nvPr>
        </p:nvSpPr>
        <p:spPr>
          <a:xfrm>
            <a:off x="6220080" y="2221560"/>
            <a:ext cx="5131080" cy="706320"/>
          </a:xfrm>
          <a:prstGeom prst="rect">
            <a:avLst/>
          </a:prstGeom>
        </p:spPr>
        <p:txBody>
          <a:bodyPr lIns="0" tIns="0" rIns="0" bIns="0">
            <a:normAutofit/>
          </a:bodyPr>
          <a:lstStyle/>
          <a:p>
            <a:endParaRPr lang="en-US" sz="2800" b="0" strike="noStrike" spc="-1">
              <a:solidFill>
                <a:srgbClr val="674831"/>
              </a:solidFill>
              <a:latin typeface="Gill Sans"/>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125" name="PlaceHolder 1"/>
          <p:cNvSpPr>
            <a:spLocks noGrp="1"/>
          </p:cNvSpPr>
          <p:nvPr>
            <p:ph type="title"/>
          </p:nvPr>
        </p:nvSpPr>
        <p:spPr>
          <a:xfrm>
            <a:off x="831960" y="455760"/>
            <a:ext cx="10515240" cy="1312200"/>
          </a:xfrm>
          <a:prstGeom prst="rect">
            <a:avLst/>
          </a:prstGeom>
        </p:spPr>
        <p:txBody>
          <a:bodyPr lIns="0" tIns="0" rIns="0" bIns="0" anchor="ctr">
            <a:noAutofit/>
          </a:bodyPr>
          <a:lstStyle/>
          <a:p>
            <a:endParaRPr lang="en-US" sz="1800" b="0" strike="noStrike" spc="-1">
              <a:solidFill>
                <a:srgbClr val="E02826"/>
              </a:solidFill>
              <a:latin typeface="Gill Sans MT"/>
            </a:endParaRPr>
          </a:p>
        </p:txBody>
      </p:sp>
      <p:sp>
        <p:nvSpPr>
          <p:cNvPr id="126" name="PlaceHolder 2"/>
          <p:cNvSpPr>
            <a:spLocks noGrp="1"/>
          </p:cNvSpPr>
          <p:nvPr>
            <p:ph type="body"/>
          </p:nvPr>
        </p:nvSpPr>
        <p:spPr>
          <a:xfrm>
            <a:off x="831960" y="2221560"/>
            <a:ext cx="5131080" cy="706320"/>
          </a:xfrm>
          <a:prstGeom prst="rect">
            <a:avLst/>
          </a:prstGeom>
        </p:spPr>
        <p:txBody>
          <a:bodyPr lIns="0" tIns="0" rIns="0" bIns="0">
            <a:normAutofit/>
          </a:bodyPr>
          <a:lstStyle/>
          <a:p>
            <a:endParaRPr lang="en-US" sz="2800" b="0" strike="noStrike" spc="-1">
              <a:solidFill>
                <a:srgbClr val="674831"/>
              </a:solidFill>
              <a:latin typeface="Gill Sans"/>
            </a:endParaRPr>
          </a:p>
        </p:txBody>
      </p:sp>
      <p:sp>
        <p:nvSpPr>
          <p:cNvPr id="127" name="PlaceHolder 3"/>
          <p:cNvSpPr>
            <a:spLocks noGrp="1"/>
          </p:cNvSpPr>
          <p:nvPr>
            <p:ph type="body"/>
          </p:nvPr>
        </p:nvSpPr>
        <p:spPr>
          <a:xfrm>
            <a:off x="6220080" y="2221560"/>
            <a:ext cx="5131080" cy="706320"/>
          </a:xfrm>
          <a:prstGeom prst="rect">
            <a:avLst/>
          </a:prstGeom>
        </p:spPr>
        <p:txBody>
          <a:bodyPr lIns="0" tIns="0" rIns="0" bIns="0">
            <a:normAutofit/>
          </a:bodyPr>
          <a:lstStyle/>
          <a:p>
            <a:endParaRPr lang="en-US" sz="2800" b="0" strike="noStrike" spc="-1">
              <a:solidFill>
                <a:srgbClr val="674831"/>
              </a:solidFill>
              <a:latin typeface="Gill Sans"/>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28" name="PlaceHolder 1"/>
          <p:cNvSpPr>
            <a:spLocks noGrp="1"/>
          </p:cNvSpPr>
          <p:nvPr>
            <p:ph type="title"/>
          </p:nvPr>
        </p:nvSpPr>
        <p:spPr>
          <a:xfrm>
            <a:off x="831960" y="455760"/>
            <a:ext cx="10515240" cy="1312200"/>
          </a:xfrm>
          <a:prstGeom prst="rect">
            <a:avLst/>
          </a:prstGeom>
        </p:spPr>
        <p:txBody>
          <a:bodyPr lIns="0" tIns="0" rIns="0" bIns="0" anchor="ctr">
            <a:noAutofit/>
          </a:bodyPr>
          <a:lstStyle/>
          <a:p>
            <a:endParaRPr lang="en-US" sz="1800" b="0" strike="noStrike" spc="-1">
              <a:solidFill>
                <a:srgbClr val="E02826"/>
              </a:solidFill>
              <a:latin typeface="Gill Sans MT"/>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29" name="PlaceHolder 1"/>
          <p:cNvSpPr>
            <a:spLocks noGrp="1"/>
          </p:cNvSpPr>
          <p:nvPr>
            <p:ph type="subTitle"/>
          </p:nvPr>
        </p:nvSpPr>
        <p:spPr>
          <a:xfrm>
            <a:off x="831960" y="455760"/>
            <a:ext cx="10515240" cy="6084000"/>
          </a:xfrm>
          <a:prstGeom prst="rect">
            <a:avLst/>
          </a:prstGeom>
        </p:spPr>
        <p:txBody>
          <a:bodyPr lIns="0" tIns="0" rIns="0" bIns="0" anchor="ctr">
            <a:noAutofit/>
          </a:bodyPr>
          <a:lstStyle/>
          <a:p>
            <a:pPr algn="ctr"/>
            <a:endParaRPr lang="en-US" sz="3200" b="0" strike="noStrike" spc="-1">
              <a:latin typeface="Arial"/>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30" name="PlaceHolder 1"/>
          <p:cNvSpPr>
            <a:spLocks noGrp="1"/>
          </p:cNvSpPr>
          <p:nvPr>
            <p:ph type="title"/>
          </p:nvPr>
        </p:nvSpPr>
        <p:spPr>
          <a:xfrm>
            <a:off x="831960" y="455760"/>
            <a:ext cx="10515240" cy="1312200"/>
          </a:xfrm>
          <a:prstGeom prst="rect">
            <a:avLst/>
          </a:prstGeom>
        </p:spPr>
        <p:txBody>
          <a:bodyPr lIns="0" tIns="0" rIns="0" bIns="0" anchor="ctr">
            <a:noAutofit/>
          </a:bodyPr>
          <a:lstStyle/>
          <a:p>
            <a:endParaRPr lang="en-US" sz="1800" b="0" strike="noStrike" spc="-1">
              <a:solidFill>
                <a:srgbClr val="E02826"/>
              </a:solidFill>
              <a:latin typeface="Gill Sans MT"/>
            </a:endParaRPr>
          </a:p>
        </p:txBody>
      </p:sp>
      <p:sp>
        <p:nvSpPr>
          <p:cNvPr id="131" name="PlaceHolder 2"/>
          <p:cNvSpPr>
            <a:spLocks noGrp="1"/>
          </p:cNvSpPr>
          <p:nvPr>
            <p:ph type="body"/>
          </p:nvPr>
        </p:nvSpPr>
        <p:spPr>
          <a:xfrm>
            <a:off x="831960" y="2221560"/>
            <a:ext cx="5131080" cy="336600"/>
          </a:xfrm>
          <a:prstGeom prst="rect">
            <a:avLst/>
          </a:prstGeom>
        </p:spPr>
        <p:txBody>
          <a:bodyPr lIns="0" tIns="0" rIns="0" bIns="0">
            <a:normAutofit fontScale="85000"/>
          </a:bodyPr>
          <a:lstStyle/>
          <a:p>
            <a:endParaRPr lang="en-US" sz="2800" b="0" strike="noStrike" spc="-1">
              <a:solidFill>
                <a:srgbClr val="674831"/>
              </a:solidFill>
              <a:latin typeface="Gill Sans"/>
            </a:endParaRPr>
          </a:p>
        </p:txBody>
      </p:sp>
      <p:sp>
        <p:nvSpPr>
          <p:cNvPr id="132" name="PlaceHolder 3"/>
          <p:cNvSpPr>
            <a:spLocks noGrp="1"/>
          </p:cNvSpPr>
          <p:nvPr>
            <p:ph type="body"/>
          </p:nvPr>
        </p:nvSpPr>
        <p:spPr>
          <a:xfrm>
            <a:off x="6220080" y="2221560"/>
            <a:ext cx="5131080" cy="706320"/>
          </a:xfrm>
          <a:prstGeom prst="rect">
            <a:avLst/>
          </a:prstGeom>
        </p:spPr>
        <p:txBody>
          <a:bodyPr lIns="0" tIns="0" rIns="0" bIns="0">
            <a:normAutofit/>
          </a:bodyPr>
          <a:lstStyle/>
          <a:p>
            <a:endParaRPr lang="en-US" sz="2800" b="0" strike="noStrike" spc="-1">
              <a:solidFill>
                <a:srgbClr val="674831"/>
              </a:solidFill>
              <a:latin typeface="Gill Sans"/>
            </a:endParaRPr>
          </a:p>
        </p:txBody>
      </p:sp>
      <p:sp>
        <p:nvSpPr>
          <p:cNvPr id="133" name="PlaceHolder 4"/>
          <p:cNvSpPr>
            <a:spLocks noGrp="1"/>
          </p:cNvSpPr>
          <p:nvPr>
            <p:ph type="body"/>
          </p:nvPr>
        </p:nvSpPr>
        <p:spPr>
          <a:xfrm>
            <a:off x="831960" y="2590560"/>
            <a:ext cx="5131080" cy="336600"/>
          </a:xfrm>
          <a:prstGeom prst="rect">
            <a:avLst/>
          </a:prstGeom>
        </p:spPr>
        <p:txBody>
          <a:bodyPr lIns="0" tIns="0" rIns="0" bIns="0">
            <a:normAutofit fontScale="85000"/>
          </a:bodyPr>
          <a:lstStyle/>
          <a:p>
            <a:endParaRPr lang="en-US" sz="2800" b="0" strike="noStrike" spc="-1">
              <a:solidFill>
                <a:srgbClr val="674831"/>
              </a:solidFill>
              <a:latin typeface="Gill Sans"/>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34" name="PlaceHolder 1"/>
          <p:cNvSpPr>
            <a:spLocks noGrp="1"/>
          </p:cNvSpPr>
          <p:nvPr>
            <p:ph type="title"/>
          </p:nvPr>
        </p:nvSpPr>
        <p:spPr>
          <a:xfrm>
            <a:off x="831960" y="455760"/>
            <a:ext cx="10515240" cy="1312200"/>
          </a:xfrm>
          <a:prstGeom prst="rect">
            <a:avLst/>
          </a:prstGeom>
        </p:spPr>
        <p:txBody>
          <a:bodyPr lIns="0" tIns="0" rIns="0" bIns="0" anchor="ctr">
            <a:noAutofit/>
          </a:bodyPr>
          <a:lstStyle/>
          <a:p>
            <a:endParaRPr lang="en-US" sz="1800" b="0" strike="noStrike" spc="-1">
              <a:solidFill>
                <a:srgbClr val="E02826"/>
              </a:solidFill>
              <a:latin typeface="Gill Sans MT"/>
            </a:endParaRPr>
          </a:p>
        </p:txBody>
      </p:sp>
      <p:sp>
        <p:nvSpPr>
          <p:cNvPr id="135" name="PlaceHolder 2"/>
          <p:cNvSpPr>
            <a:spLocks noGrp="1"/>
          </p:cNvSpPr>
          <p:nvPr>
            <p:ph type="body"/>
          </p:nvPr>
        </p:nvSpPr>
        <p:spPr>
          <a:xfrm>
            <a:off x="831960" y="2221560"/>
            <a:ext cx="5131080" cy="706320"/>
          </a:xfrm>
          <a:prstGeom prst="rect">
            <a:avLst/>
          </a:prstGeom>
        </p:spPr>
        <p:txBody>
          <a:bodyPr lIns="0" tIns="0" rIns="0" bIns="0">
            <a:normAutofit/>
          </a:bodyPr>
          <a:lstStyle/>
          <a:p>
            <a:endParaRPr lang="en-US" sz="2800" b="0" strike="noStrike" spc="-1">
              <a:solidFill>
                <a:srgbClr val="674831"/>
              </a:solidFill>
              <a:latin typeface="Gill Sans"/>
            </a:endParaRPr>
          </a:p>
        </p:txBody>
      </p:sp>
      <p:sp>
        <p:nvSpPr>
          <p:cNvPr id="136" name="PlaceHolder 3"/>
          <p:cNvSpPr>
            <a:spLocks noGrp="1"/>
          </p:cNvSpPr>
          <p:nvPr>
            <p:ph type="body"/>
          </p:nvPr>
        </p:nvSpPr>
        <p:spPr>
          <a:xfrm>
            <a:off x="6220080" y="2221560"/>
            <a:ext cx="5131080" cy="336600"/>
          </a:xfrm>
          <a:prstGeom prst="rect">
            <a:avLst/>
          </a:prstGeom>
        </p:spPr>
        <p:txBody>
          <a:bodyPr lIns="0" tIns="0" rIns="0" bIns="0">
            <a:normAutofit fontScale="85000"/>
          </a:bodyPr>
          <a:lstStyle/>
          <a:p>
            <a:endParaRPr lang="en-US" sz="2800" b="0" strike="noStrike" spc="-1">
              <a:solidFill>
                <a:srgbClr val="674831"/>
              </a:solidFill>
              <a:latin typeface="Gill Sans"/>
            </a:endParaRPr>
          </a:p>
        </p:txBody>
      </p:sp>
      <p:sp>
        <p:nvSpPr>
          <p:cNvPr id="137" name="PlaceHolder 4"/>
          <p:cNvSpPr>
            <a:spLocks noGrp="1"/>
          </p:cNvSpPr>
          <p:nvPr>
            <p:ph type="body"/>
          </p:nvPr>
        </p:nvSpPr>
        <p:spPr>
          <a:xfrm>
            <a:off x="6220080" y="2590560"/>
            <a:ext cx="5131080" cy="336600"/>
          </a:xfrm>
          <a:prstGeom prst="rect">
            <a:avLst/>
          </a:prstGeom>
        </p:spPr>
        <p:txBody>
          <a:bodyPr lIns="0" tIns="0" rIns="0" bIns="0">
            <a:normAutofit fontScale="85000"/>
          </a:bodyPr>
          <a:lstStyle/>
          <a:p>
            <a:endParaRPr lang="en-US" sz="2800" b="0" strike="noStrike" spc="-1">
              <a:solidFill>
                <a:srgbClr val="674831"/>
              </a:solidFill>
              <a:latin typeface="Gill Sans"/>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38" name="PlaceHolder 1"/>
          <p:cNvSpPr>
            <a:spLocks noGrp="1"/>
          </p:cNvSpPr>
          <p:nvPr>
            <p:ph type="title"/>
          </p:nvPr>
        </p:nvSpPr>
        <p:spPr>
          <a:xfrm>
            <a:off x="831960" y="455760"/>
            <a:ext cx="10515240" cy="1312200"/>
          </a:xfrm>
          <a:prstGeom prst="rect">
            <a:avLst/>
          </a:prstGeom>
        </p:spPr>
        <p:txBody>
          <a:bodyPr lIns="0" tIns="0" rIns="0" bIns="0" anchor="ctr">
            <a:noAutofit/>
          </a:bodyPr>
          <a:lstStyle/>
          <a:p>
            <a:endParaRPr lang="en-US" sz="1800" b="0" strike="noStrike" spc="-1">
              <a:solidFill>
                <a:srgbClr val="E02826"/>
              </a:solidFill>
              <a:latin typeface="Gill Sans MT"/>
            </a:endParaRPr>
          </a:p>
        </p:txBody>
      </p:sp>
      <p:sp>
        <p:nvSpPr>
          <p:cNvPr id="139" name="PlaceHolder 2"/>
          <p:cNvSpPr>
            <a:spLocks noGrp="1"/>
          </p:cNvSpPr>
          <p:nvPr>
            <p:ph type="body"/>
          </p:nvPr>
        </p:nvSpPr>
        <p:spPr>
          <a:xfrm>
            <a:off x="831960" y="2221560"/>
            <a:ext cx="5131080" cy="336600"/>
          </a:xfrm>
          <a:prstGeom prst="rect">
            <a:avLst/>
          </a:prstGeom>
        </p:spPr>
        <p:txBody>
          <a:bodyPr lIns="0" tIns="0" rIns="0" bIns="0">
            <a:normAutofit fontScale="85000"/>
          </a:bodyPr>
          <a:lstStyle/>
          <a:p>
            <a:endParaRPr lang="en-US" sz="2800" b="0" strike="noStrike" spc="-1">
              <a:solidFill>
                <a:srgbClr val="674831"/>
              </a:solidFill>
              <a:latin typeface="Gill Sans"/>
            </a:endParaRPr>
          </a:p>
        </p:txBody>
      </p:sp>
      <p:sp>
        <p:nvSpPr>
          <p:cNvPr id="140" name="PlaceHolder 3"/>
          <p:cNvSpPr>
            <a:spLocks noGrp="1"/>
          </p:cNvSpPr>
          <p:nvPr>
            <p:ph type="body"/>
          </p:nvPr>
        </p:nvSpPr>
        <p:spPr>
          <a:xfrm>
            <a:off x="6220080" y="2221560"/>
            <a:ext cx="5131080" cy="336600"/>
          </a:xfrm>
          <a:prstGeom prst="rect">
            <a:avLst/>
          </a:prstGeom>
        </p:spPr>
        <p:txBody>
          <a:bodyPr lIns="0" tIns="0" rIns="0" bIns="0">
            <a:normAutofit fontScale="85000"/>
          </a:bodyPr>
          <a:lstStyle/>
          <a:p>
            <a:endParaRPr lang="en-US" sz="2800" b="0" strike="noStrike" spc="-1">
              <a:solidFill>
                <a:srgbClr val="674831"/>
              </a:solidFill>
              <a:latin typeface="Gill Sans"/>
            </a:endParaRPr>
          </a:p>
        </p:txBody>
      </p:sp>
      <p:sp>
        <p:nvSpPr>
          <p:cNvPr id="141" name="PlaceHolder 4"/>
          <p:cNvSpPr>
            <a:spLocks noGrp="1"/>
          </p:cNvSpPr>
          <p:nvPr>
            <p:ph type="body"/>
          </p:nvPr>
        </p:nvSpPr>
        <p:spPr>
          <a:xfrm>
            <a:off x="831960" y="2590560"/>
            <a:ext cx="10515240" cy="336600"/>
          </a:xfrm>
          <a:prstGeom prst="rect">
            <a:avLst/>
          </a:prstGeom>
        </p:spPr>
        <p:txBody>
          <a:bodyPr lIns="0" tIns="0" rIns="0" bIns="0">
            <a:normAutofit fontScale="85000"/>
          </a:bodyPr>
          <a:lstStyle/>
          <a:p>
            <a:endParaRPr lang="en-US" sz="2800" b="0" strike="noStrike" spc="-1">
              <a:solidFill>
                <a:srgbClr val="674831"/>
              </a:solidFill>
              <a:latin typeface="Gill Sans"/>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142" name="PlaceHolder 1"/>
          <p:cNvSpPr>
            <a:spLocks noGrp="1"/>
          </p:cNvSpPr>
          <p:nvPr>
            <p:ph type="title"/>
          </p:nvPr>
        </p:nvSpPr>
        <p:spPr>
          <a:xfrm>
            <a:off x="831960" y="455760"/>
            <a:ext cx="10515240" cy="1312200"/>
          </a:xfrm>
          <a:prstGeom prst="rect">
            <a:avLst/>
          </a:prstGeom>
        </p:spPr>
        <p:txBody>
          <a:bodyPr lIns="0" tIns="0" rIns="0" bIns="0" anchor="ctr">
            <a:noAutofit/>
          </a:bodyPr>
          <a:lstStyle/>
          <a:p>
            <a:endParaRPr lang="en-US" sz="1800" b="0" strike="noStrike" spc="-1">
              <a:solidFill>
                <a:srgbClr val="E02826"/>
              </a:solidFill>
              <a:latin typeface="Gill Sans MT"/>
            </a:endParaRPr>
          </a:p>
        </p:txBody>
      </p:sp>
      <p:sp>
        <p:nvSpPr>
          <p:cNvPr id="143" name="PlaceHolder 2"/>
          <p:cNvSpPr>
            <a:spLocks noGrp="1"/>
          </p:cNvSpPr>
          <p:nvPr>
            <p:ph type="body"/>
          </p:nvPr>
        </p:nvSpPr>
        <p:spPr>
          <a:xfrm>
            <a:off x="831960" y="2221560"/>
            <a:ext cx="10515240" cy="336600"/>
          </a:xfrm>
          <a:prstGeom prst="rect">
            <a:avLst/>
          </a:prstGeom>
        </p:spPr>
        <p:txBody>
          <a:bodyPr lIns="0" tIns="0" rIns="0" bIns="0">
            <a:normAutofit fontScale="85000"/>
          </a:bodyPr>
          <a:lstStyle/>
          <a:p>
            <a:endParaRPr lang="en-US" sz="2800" b="0" strike="noStrike" spc="-1">
              <a:solidFill>
                <a:srgbClr val="674831"/>
              </a:solidFill>
              <a:latin typeface="Gill Sans"/>
            </a:endParaRPr>
          </a:p>
        </p:txBody>
      </p:sp>
      <p:sp>
        <p:nvSpPr>
          <p:cNvPr id="144" name="PlaceHolder 3"/>
          <p:cNvSpPr>
            <a:spLocks noGrp="1"/>
          </p:cNvSpPr>
          <p:nvPr>
            <p:ph type="body"/>
          </p:nvPr>
        </p:nvSpPr>
        <p:spPr>
          <a:xfrm>
            <a:off x="831960" y="2590560"/>
            <a:ext cx="10515240" cy="336600"/>
          </a:xfrm>
          <a:prstGeom prst="rect">
            <a:avLst/>
          </a:prstGeom>
        </p:spPr>
        <p:txBody>
          <a:bodyPr lIns="0" tIns="0" rIns="0" bIns="0">
            <a:normAutofit fontScale="85000"/>
          </a:bodyPr>
          <a:lstStyle/>
          <a:p>
            <a:endParaRPr lang="en-US" sz="2800" b="0" strike="noStrike" spc="-1">
              <a:solidFill>
                <a:srgbClr val="674831"/>
              </a:solidFill>
              <a:latin typeface="Gill Sans"/>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145" name="PlaceHolder 1"/>
          <p:cNvSpPr>
            <a:spLocks noGrp="1"/>
          </p:cNvSpPr>
          <p:nvPr>
            <p:ph type="title"/>
          </p:nvPr>
        </p:nvSpPr>
        <p:spPr>
          <a:xfrm>
            <a:off x="831960" y="455760"/>
            <a:ext cx="10515240" cy="1312200"/>
          </a:xfrm>
          <a:prstGeom prst="rect">
            <a:avLst/>
          </a:prstGeom>
        </p:spPr>
        <p:txBody>
          <a:bodyPr lIns="0" tIns="0" rIns="0" bIns="0" anchor="ctr">
            <a:noAutofit/>
          </a:bodyPr>
          <a:lstStyle/>
          <a:p>
            <a:endParaRPr lang="en-US" sz="1800" b="0" strike="noStrike" spc="-1">
              <a:solidFill>
                <a:srgbClr val="E02826"/>
              </a:solidFill>
              <a:latin typeface="Gill Sans MT"/>
            </a:endParaRPr>
          </a:p>
        </p:txBody>
      </p:sp>
      <p:sp>
        <p:nvSpPr>
          <p:cNvPr id="146" name="PlaceHolder 2"/>
          <p:cNvSpPr>
            <a:spLocks noGrp="1"/>
          </p:cNvSpPr>
          <p:nvPr>
            <p:ph type="body"/>
          </p:nvPr>
        </p:nvSpPr>
        <p:spPr>
          <a:xfrm>
            <a:off x="831960" y="2221560"/>
            <a:ext cx="5131080" cy="336600"/>
          </a:xfrm>
          <a:prstGeom prst="rect">
            <a:avLst/>
          </a:prstGeom>
        </p:spPr>
        <p:txBody>
          <a:bodyPr lIns="0" tIns="0" rIns="0" bIns="0">
            <a:normAutofit fontScale="85000"/>
          </a:bodyPr>
          <a:lstStyle/>
          <a:p>
            <a:endParaRPr lang="en-US" sz="2800" b="0" strike="noStrike" spc="-1">
              <a:solidFill>
                <a:srgbClr val="674831"/>
              </a:solidFill>
              <a:latin typeface="Gill Sans"/>
            </a:endParaRPr>
          </a:p>
        </p:txBody>
      </p:sp>
      <p:sp>
        <p:nvSpPr>
          <p:cNvPr id="147" name="PlaceHolder 3"/>
          <p:cNvSpPr>
            <a:spLocks noGrp="1"/>
          </p:cNvSpPr>
          <p:nvPr>
            <p:ph type="body"/>
          </p:nvPr>
        </p:nvSpPr>
        <p:spPr>
          <a:xfrm>
            <a:off x="6220080" y="2221560"/>
            <a:ext cx="5131080" cy="336600"/>
          </a:xfrm>
          <a:prstGeom prst="rect">
            <a:avLst/>
          </a:prstGeom>
        </p:spPr>
        <p:txBody>
          <a:bodyPr lIns="0" tIns="0" rIns="0" bIns="0">
            <a:normAutofit fontScale="85000"/>
          </a:bodyPr>
          <a:lstStyle/>
          <a:p>
            <a:endParaRPr lang="en-US" sz="2800" b="0" strike="noStrike" spc="-1">
              <a:solidFill>
                <a:srgbClr val="674831"/>
              </a:solidFill>
              <a:latin typeface="Gill Sans"/>
            </a:endParaRPr>
          </a:p>
        </p:txBody>
      </p:sp>
      <p:sp>
        <p:nvSpPr>
          <p:cNvPr id="148" name="PlaceHolder 4"/>
          <p:cNvSpPr>
            <a:spLocks noGrp="1"/>
          </p:cNvSpPr>
          <p:nvPr>
            <p:ph type="body"/>
          </p:nvPr>
        </p:nvSpPr>
        <p:spPr>
          <a:xfrm>
            <a:off x="831960" y="2590560"/>
            <a:ext cx="5131080" cy="336600"/>
          </a:xfrm>
          <a:prstGeom prst="rect">
            <a:avLst/>
          </a:prstGeom>
        </p:spPr>
        <p:txBody>
          <a:bodyPr lIns="0" tIns="0" rIns="0" bIns="0">
            <a:normAutofit fontScale="85000"/>
          </a:bodyPr>
          <a:lstStyle/>
          <a:p>
            <a:endParaRPr lang="en-US" sz="2800" b="0" strike="noStrike" spc="-1">
              <a:solidFill>
                <a:srgbClr val="674831"/>
              </a:solidFill>
              <a:latin typeface="Gill Sans"/>
            </a:endParaRPr>
          </a:p>
        </p:txBody>
      </p:sp>
      <p:sp>
        <p:nvSpPr>
          <p:cNvPr id="149" name="PlaceHolder 5"/>
          <p:cNvSpPr>
            <a:spLocks noGrp="1"/>
          </p:cNvSpPr>
          <p:nvPr>
            <p:ph type="body"/>
          </p:nvPr>
        </p:nvSpPr>
        <p:spPr>
          <a:xfrm>
            <a:off x="6220080" y="2590560"/>
            <a:ext cx="5131080" cy="336600"/>
          </a:xfrm>
          <a:prstGeom prst="rect">
            <a:avLst/>
          </a:prstGeom>
        </p:spPr>
        <p:txBody>
          <a:bodyPr lIns="0" tIns="0" rIns="0" bIns="0">
            <a:normAutofit fontScale="85000"/>
          </a:bodyPr>
          <a:lstStyle/>
          <a:p>
            <a:endParaRPr lang="en-US" sz="2800" b="0" strike="noStrike" spc="-1">
              <a:solidFill>
                <a:srgbClr val="674831"/>
              </a:solidFill>
              <a:latin typeface="Gill Sans"/>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150" name="PlaceHolder 1"/>
          <p:cNvSpPr>
            <a:spLocks noGrp="1"/>
          </p:cNvSpPr>
          <p:nvPr>
            <p:ph type="title"/>
          </p:nvPr>
        </p:nvSpPr>
        <p:spPr>
          <a:xfrm>
            <a:off x="831960" y="455760"/>
            <a:ext cx="10515240" cy="1312200"/>
          </a:xfrm>
          <a:prstGeom prst="rect">
            <a:avLst/>
          </a:prstGeom>
        </p:spPr>
        <p:txBody>
          <a:bodyPr lIns="0" tIns="0" rIns="0" bIns="0" anchor="ctr">
            <a:noAutofit/>
          </a:bodyPr>
          <a:lstStyle/>
          <a:p>
            <a:endParaRPr lang="en-US" sz="1800" b="0" strike="noStrike" spc="-1">
              <a:solidFill>
                <a:srgbClr val="E02826"/>
              </a:solidFill>
              <a:latin typeface="Gill Sans MT"/>
            </a:endParaRPr>
          </a:p>
        </p:txBody>
      </p:sp>
      <p:sp>
        <p:nvSpPr>
          <p:cNvPr id="151" name="PlaceHolder 2"/>
          <p:cNvSpPr>
            <a:spLocks noGrp="1"/>
          </p:cNvSpPr>
          <p:nvPr>
            <p:ph type="body"/>
          </p:nvPr>
        </p:nvSpPr>
        <p:spPr>
          <a:xfrm>
            <a:off x="831960" y="2221560"/>
            <a:ext cx="3385800" cy="336600"/>
          </a:xfrm>
          <a:prstGeom prst="rect">
            <a:avLst/>
          </a:prstGeom>
        </p:spPr>
        <p:txBody>
          <a:bodyPr lIns="0" tIns="0" rIns="0" bIns="0">
            <a:normAutofit fontScale="85000"/>
          </a:bodyPr>
          <a:lstStyle/>
          <a:p>
            <a:endParaRPr lang="en-US" sz="2800" b="0" strike="noStrike" spc="-1">
              <a:solidFill>
                <a:srgbClr val="674831"/>
              </a:solidFill>
              <a:latin typeface="Gill Sans"/>
            </a:endParaRPr>
          </a:p>
        </p:txBody>
      </p:sp>
      <p:sp>
        <p:nvSpPr>
          <p:cNvPr id="152" name="PlaceHolder 3"/>
          <p:cNvSpPr>
            <a:spLocks noGrp="1"/>
          </p:cNvSpPr>
          <p:nvPr>
            <p:ph type="body"/>
          </p:nvPr>
        </p:nvSpPr>
        <p:spPr>
          <a:xfrm>
            <a:off x="4387320" y="2221560"/>
            <a:ext cx="3385800" cy="336600"/>
          </a:xfrm>
          <a:prstGeom prst="rect">
            <a:avLst/>
          </a:prstGeom>
        </p:spPr>
        <p:txBody>
          <a:bodyPr lIns="0" tIns="0" rIns="0" bIns="0">
            <a:normAutofit fontScale="85000"/>
          </a:bodyPr>
          <a:lstStyle/>
          <a:p>
            <a:endParaRPr lang="en-US" sz="2800" b="0" strike="noStrike" spc="-1">
              <a:solidFill>
                <a:srgbClr val="674831"/>
              </a:solidFill>
              <a:latin typeface="Gill Sans"/>
            </a:endParaRPr>
          </a:p>
        </p:txBody>
      </p:sp>
      <p:sp>
        <p:nvSpPr>
          <p:cNvPr id="153" name="PlaceHolder 4"/>
          <p:cNvSpPr>
            <a:spLocks noGrp="1"/>
          </p:cNvSpPr>
          <p:nvPr>
            <p:ph type="body"/>
          </p:nvPr>
        </p:nvSpPr>
        <p:spPr>
          <a:xfrm>
            <a:off x="7943040" y="2221560"/>
            <a:ext cx="3385800" cy="336600"/>
          </a:xfrm>
          <a:prstGeom prst="rect">
            <a:avLst/>
          </a:prstGeom>
        </p:spPr>
        <p:txBody>
          <a:bodyPr lIns="0" tIns="0" rIns="0" bIns="0">
            <a:normAutofit fontScale="85000"/>
          </a:bodyPr>
          <a:lstStyle/>
          <a:p>
            <a:endParaRPr lang="en-US" sz="2800" b="0" strike="noStrike" spc="-1">
              <a:solidFill>
                <a:srgbClr val="674831"/>
              </a:solidFill>
              <a:latin typeface="Gill Sans"/>
            </a:endParaRPr>
          </a:p>
        </p:txBody>
      </p:sp>
      <p:sp>
        <p:nvSpPr>
          <p:cNvPr id="154" name="PlaceHolder 5"/>
          <p:cNvSpPr>
            <a:spLocks noGrp="1"/>
          </p:cNvSpPr>
          <p:nvPr>
            <p:ph type="body"/>
          </p:nvPr>
        </p:nvSpPr>
        <p:spPr>
          <a:xfrm>
            <a:off x="831960" y="2590560"/>
            <a:ext cx="3385800" cy="336600"/>
          </a:xfrm>
          <a:prstGeom prst="rect">
            <a:avLst/>
          </a:prstGeom>
        </p:spPr>
        <p:txBody>
          <a:bodyPr lIns="0" tIns="0" rIns="0" bIns="0">
            <a:normAutofit fontScale="85000"/>
          </a:bodyPr>
          <a:lstStyle/>
          <a:p>
            <a:endParaRPr lang="en-US" sz="2800" b="0" strike="noStrike" spc="-1">
              <a:solidFill>
                <a:srgbClr val="674831"/>
              </a:solidFill>
              <a:latin typeface="Gill Sans"/>
            </a:endParaRPr>
          </a:p>
        </p:txBody>
      </p:sp>
      <p:sp>
        <p:nvSpPr>
          <p:cNvPr id="155" name="PlaceHolder 6"/>
          <p:cNvSpPr>
            <a:spLocks noGrp="1"/>
          </p:cNvSpPr>
          <p:nvPr>
            <p:ph type="body"/>
          </p:nvPr>
        </p:nvSpPr>
        <p:spPr>
          <a:xfrm>
            <a:off x="4387320" y="2590560"/>
            <a:ext cx="3385800" cy="336600"/>
          </a:xfrm>
          <a:prstGeom prst="rect">
            <a:avLst/>
          </a:prstGeom>
        </p:spPr>
        <p:txBody>
          <a:bodyPr lIns="0" tIns="0" rIns="0" bIns="0">
            <a:normAutofit fontScale="85000"/>
          </a:bodyPr>
          <a:lstStyle/>
          <a:p>
            <a:endParaRPr lang="en-US" sz="2800" b="0" strike="noStrike" spc="-1">
              <a:solidFill>
                <a:srgbClr val="674831"/>
              </a:solidFill>
              <a:latin typeface="Gill Sans"/>
            </a:endParaRPr>
          </a:p>
        </p:txBody>
      </p:sp>
      <p:sp>
        <p:nvSpPr>
          <p:cNvPr id="156" name="PlaceHolder 7"/>
          <p:cNvSpPr>
            <a:spLocks noGrp="1"/>
          </p:cNvSpPr>
          <p:nvPr>
            <p:ph type="body"/>
          </p:nvPr>
        </p:nvSpPr>
        <p:spPr>
          <a:xfrm>
            <a:off x="7943040" y="2590560"/>
            <a:ext cx="3385800" cy="336600"/>
          </a:xfrm>
          <a:prstGeom prst="rect">
            <a:avLst/>
          </a:prstGeom>
        </p:spPr>
        <p:txBody>
          <a:bodyPr lIns="0" tIns="0" rIns="0" bIns="0">
            <a:normAutofit fontScale="85000"/>
          </a:bodyPr>
          <a:lstStyle/>
          <a:p>
            <a:endParaRPr lang="en-US" sz="2800" b="0" strike="noStrike" spc="-1">
              <a:solidFill>
                <a:srgbClr val="674831"/>
              </a:solidFill>
              <a:latin typeface="Gill Sans"/>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0" name="PlaceHolder 1"/>
          <p:cNvSpPr>
            <a:spLocks noGrp="1"/>
          </p:cNvSpPr>
          <p:nvPr>
            <p:ph type="title"/>
          </p:nvPr>
        </p:nvSpPr>
        <p:spPr>
          <a:xfrm>
            <a:off x="831960" y="455760"/>
            <a:ext cx="10515240" cy="1312200"/>
          </a:xfrm>
          <a:prstGeom prst="rect">
            <a:avLst/>
          </a:prstGeom>
        </p:spPr>
        <p:txBody>
          <a:bodyPr lIns="0" tIns="0" rIns="0" bIns="0" anchor="ctr">
            <a:noAutofit/>
          </a:bodyPr>
          <a:lstStyle/>
          <a:p>
            <a:endParaRPr lang="en-US" sz="1800" b="0" strike="noStrike" spc="-1">
              <a:solidFill>
                <a:srgbClr val="E02826"/>
              </a:solidFill>
              <a:latin typeface="Gill Sans MT"/>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1" name="PlaceHolder 1"/>
          <p:cNvSpPr>
            <a:spLocks noGrp="1"/>
          </p:cNvSpPr>
          <p:nvPr>
            <p:ph type="subTitle"/>
          </p:nvPr>
        </p:nvSpPr>
        <p:spPr>
          <a:xfrm>
            <a:off x="831960" y="455760"/>
            <a:ext cx="10515240" cy="6084000"/>
          </a:xfrm>
          <a:prstGeom prst="rect">
            <a:avLst/>
          </a:prstGeom>
        </p:spPr>
        <p:txBody>
          <a:bodyPr lIns="0" tIns="0" rIns="0" bIns="0" anchor="ctr">
            <a:noAutofit/>
          </a:bodyPr>
          <a:lstStyle/>
          <a:p>
            <a:pPr algn="ctr"/>
            <a:endParaRPr lang="en-US" sz="3200" b="0" strike="noStrike" spc="-1">
              <a:latin typeface="Aria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2" name="PlaceHolder 1"/>
          <p:cNvSpPr>
            <a:spLocks noGrp="1"/>
          </p:cNvSpPr>
          <p:nvPr>
            <p:ph type="title"/>
          </p:nvPr>
        </p:nvSpPr>
        <p:spPr>
          <a:xfrm>
            <a:off x="831960" y="455760"/>
            <a:ext cx="10515240" cy="1312200"/>
          </a:xfrm>
          <a:prstGeom prst="rect">
            <a:avLst/>
          </a:prstGeom>
        </p:spPr>
        <p:txBody>
          <a:bodyPr lIns="0" tIns="0" rIns="0" bIns="0" anchor="ctr">
            <a:noAutofit/>
          </a:bodyPr>
          <a:lstStyle/>
          <a:p>
            <a:endParaRPr lang="en-US" sz="1800" b="0" strike="noStrike" spc="-1">
              <a:solidFill>
                <a:srgbClr val="E02826"/>
              </a:solidFill>
              <a:latin typeface="Gill Sans MT"/>
            </a:endParaRPr>
          </a:p>
        </p:txBody>
      </p:sp>
      <p:sp>
        <p:nvSpPr>
          <p:cNvPr id="13" name="PlaceHolder 2"/>
          <p:cNvSpPr>
            <a:spLocks noGrp="1"/>
          </p:cNvSpPr>
          <p:nvPr>
            <p:ph type="body"/>
          </p:nvPr>
        </p:nvSpPr>
        <p:spPr>
          <a:xfrm>
            <a:off x="831960" y="2221560"/>
            <a:ext cx="5131080" cy="336600"/>
          </a:xfrm>
          <a:prstGeom prst="rect">
            <a:avLst/>
          </a:prstGeom>
        </p:spPr>
        <p:txBody>
          <a:bodyPr lIns="0" tIns="0" rIns="0" bIns="0">
            <a:normAutofit fontScale="85000"/>
          </a:bodyPr>
          <a:lstStyle/>
          <a:p>
            <a:endParaRPr lang="en-US" sz="2800" b="0" strike="noStrike" spc="-1">
              <a:solidFill>
                <a:srgbClr val="674831"/>
              </a:solidFill>
              <a:latin typeface="Gill Sans"/>
            </a:endParaRPr>
          </a:p>
        </p:txBody>
      </p:sp>
      <p:sp>
        <p:nvSpPr>
          <p:cNvPr id="14" name="PlaceHolder 3"/>
          <p:cNvSpPr>
            <a:spLocks noGrp="1"/>
          </p:cNvSpPr>
          <p:nvPr>
            <p:ph type="body"/>
          </p:nvPr>
        </p:nvSpPr>
        <p:spPr>
          <a:xfrm>
            <a:off x="6220080" y="2221560"/>
            <a:ext cx="5131080" cy="706320"/>
          </a:xfrm>
          <a:prstGeom prst="rect">
            <a:avLst/>
          </a:prstGeom>
        </p:spPr>
        <p:txBody>
          <a:bodyPr lIns="0" tIns="0" rIns="0" bIns="0">
            <a:normAutofit/>
          </a:bodyPr>
          <a:lstStyle/>
          <a:p>
            <a:endParaRPr lang="en-US" sz="2800" b="0" strike="noStrike" spc="-1">
              <a:solidFill>
                <a:srgbClr val="674831"/>
              </a:solidFill>
              <a:latin typeface="Gill Sans"/>
            </a:endParaRPr>
          </a:p>
        </p:txBody>
      </p:sp>
      <p:sp>
        <p:nvSpPr>
          <p:cNvPr id="15" name="PlaceHolder 4"/>
          <p:cNvSpPr>
            <a:spLocks noGrp="1"/>
          </p:cNvSpPr>
          <p:nvPr>
            <p:ph type="body"/>
          </p:nvPr>
        </p:nvSpPr>
        <p:spPr>
          <a:xfrm>
            <a:off x="831960" y="2590560"/>
            <a:ext cx="5131080" cy="336600"/>
          </a:xfrm>
          <a:prstGeom prst="rect">
            <a:avLst/>
          </a:prstGeom>
        </p:spPr>
        <p:txBody>
          <a:bodyPr lIns="0" tIns="0" rIns="0" bIns="0">
            <a:normAutofit fontScale="85000"/>
          </a:bodyPr>
          <a:lstStyle/>
          <a:p>
            <a:endParaRPr lang="en-US" sz="2800" b="0" strike="noStrike" spc="-1">
              <a:solidFill>
                <a:srgbClr val="674831"/>
              </a:solidFill>
              <a:latin typeface="Gill Sans"/>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6" name="PlaceHolder 1"/>
          <p:cNvSpPr>
            <a:spLocks noGrp="1"/>
          </p:cNvSpPr>
          <p:nvPr>
            <p:ph type="title"/>
          </p:nvPr>
        </p:nvSpPr>
        <p:spPr>
          <a:xfrm>
            <a:off x="831960" y="455760"/>
            <a:ext cx="10515240" cy="1312200"/>
          </a:xfrm>
          <a:prstGeom prst="rect">
            <a:avLst/>
          </a:prstGeom>
        </p:spPr>
        <p:txBody>
          <a:bodyPr lIns="0" tIns="0" rIns="0" bIns="0" anchor="ctr">
            <a:noAutofit/>
          </a:bodyPr>
          <a:lstStyle/>
          <a:p>
            <a:endParaRPr lang="en-US" sz="1800" b="0" strike="noStrike" spc="-1">
              <a:solidFill>
                <a:srgbClr val="E02826"/>
              </a:solidFill>
              <a:latin typeface="Gill Sans MT"/>
            </a:endParaRPr>
          </a:p>
        </p:txBody>
      </p:sp>
      <p:sp>
        <p:nvSpPr>
          <p:cNvPr id="17" name="PlaceHolder 2"/>
          <p:cNvSpPr>
            <a:spLocks noGrp="1"/>
          </p:cNvSpPr>
          <p:nvPr>
            <p:ph type="body"/>
          </p:nvPr>
        </p:nvSpPr>
        <p:spPr>
          <a:xfrm>
            <a:off x="831960" y="2221560"/>
            <a:ext cx="5131080" cy="706320"/>
          </a:xfrm>
          <a:prstGeom prst="rect">
            <a:avLst/>
          </a:prstGeom>
        </p:spPr>
        <p:txBody>
          <a:bodyPr lIns="0" tIns="0" rIns="0" bIns="0">
            <a:normAutofit/>
          </a:bodyPr>
          <a:lstStyle/>
          <a:p>
            <a:endParaRPr lang="en-US" sz="2800" b="0" strike="noStrike" spc="-1">
              <a:solidFill>
                <a:srgbClr val="674831"/>
              </a:solidFill>
              <a:latin typeface="Gill Sans"/>
            </a:endParaRPr>
          </a:p>
        </p:txBody>
      </p:sp>
      <p:sp>
        <p:nvSpPr>
          <p:cNvPr id="18" name="PlaceHolder 3"/>
          <p:cNvSpPr>
            <a:spLocks noGrp="1"/>
          </p:cNvSpPr>
          <p:nvPr>
            <p:ph type="body"/>
          </p:nvPr>
        </p:nvSpPr>
        <p:spPr>
          <a:xfrm>
            <a:off x="6220080" y="2221560"/>
            <a:ext cx="5131080" cy="336600"/>
          </a:xfrm>
          <a:prstGeom prst="rect">
            <a:avLst/>
          </a:prstGeom>
        </p:spPr>
        <p:txBody>
          <a:bodyPr lIns="0" tIns="0" rIns="0" bIns="0">
            <a:normAutofit fontScale="85000"/>
          </a:bodyPr>
          <a:lstStyle/>
          <a:p>
            <a:endParaRPr lang="en-US" sz="2800" b="0" strike="noStrike" spc="-1">
              <a:solidFill>
                <a:srgbClr val="674831"/>
              </a:solidFill>
              <a:latin typeface="Gill Sans"/>
            </a:endParaRPr>
          </a:p>
        </p:txBody>
      </p:sp>
      <p:sp>
        <p:nvSpPr>
          <p:cNvPr id="19" name="PlaceHolder 4"/>
          <p:cNvSpPr>
            <a:spLocks noGrp="1"/>
          </p:cNvSpPr>
          <p:nvPr>
            <p:ph type="body"/>
          </p:nvPr>
        </p:nvSpPr>
        <p:spPr>
          <a:xfrm>
            <a:off x="6220080" y="2590560"/>
            <a:ext cx="5131080" cy="336600"/>
          </a:xfrm>
          <a:prstGeom prst="rect">
            <a:avLst/>
          </a:prstGeom>
        </p:spPr>
        <p:txBody>
          <a:bodyPr lIns="0" tIns="0" rIns="0" bIns="0">
            <a:normAutofit fontScale="85000"/>
          </a:bodyPr>
          <a:lstStyle/>
          <a:p>
            <a:endParaRPr lang="en-US" sz="2800" b="0" strike="noStrike" spc="-1">
              <a:solidFill>
                <a:srgbClr val="674831"/>
              </a:solidFill>
              <a:latin typeface="Gill Sans"/>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20" name="PlaceHolder 1"/>
          <p:cNvSpPr>
            <a:spLocks noGrp="1"/>
          </p:cNvSpPr>
          <p:nvPr>
            <p:ph type="title"/>
          </p:nvPr>
        </p:nvSpPr>
        <p:spPr>
          <a:xfrm>
            <a:off x="831960" y="455760"/>
            <a:ext cx="10515240" cy="1312200"/>
          </a:xfrm>
          <a:prstGeom prst="rect">
            <a:avLst/>
          </a:prstGeom>
        </p:spPr>
        <p:txBody>
          <a:bodyPr lIns="0" tIns="0" rIns="0" bIns="0" anchor="ctr">
            <a:noAutofit/>
          </a:bodyPr>
          <a:lstStyle/>
          <a:p>
            <a:endParaRPr lang="en-US" sz="1800" b="0" strike="noStrike" spc="-1">
              <a:solidFill>
                <a:srgbClr val="E02826"/>
              </a:solidFill>
              <a:latin typeface="Gill Sans MT"/>
            </a:endParaRPr>
          </a:p>
        </p:txBody>
      </p:sp>
      <p:sp>
        <p:nvSpPr>
          <p:cNvPr id="21" name="PlaceHolder 2"/>
          <p:cNvSpPr>
            <a:spLocks noGrp="1"/>
          </p:cNvSpPr>
          <p:nvPr>
            <p:ph type="body"/>
          </p:nvPr>
        </p:nvSpPr>
        <p:spPr>
          <a:xfrm>
            <a:off x="831960" y="2221560"/>
            <a:ext cx="5131080" cy="336600"/>
          </a:xfrm>
          <a:prstGeom prst="rect">
            <a:avLst/>
          </a:prstGeom>
        </p:spPr>
        <p:txBody>
          <a:bodyPr lIns="0" tIns="0" rIns="0" bIns="0">
            <a:normAutofit fontScale="85000"/>
          </a:bodyPr>
          <a:lstStyle/>
          <a:p>
            <a:endParaRPr lang="en-US" sz="2800" b="0" strike="noStrike" spc="-1">
              <a:solidFill>
                <a:srgbClr val="674831"/>
              </a:solidFill>
              <a:latin typeface="Gill Sans"/>
            </a:endParaRPr>
          </a:p>
        </p:txBody>
      </p:sp>
      <p:sp>
        <p:nvSpPr>
          <p:cNvPr id="22" name="PlaceHolder 3"/>
          <p:cNvSpPr>
            <a:spLocks noGrp="1"/>
          </p:cNvSpPr>
          <p:nvPr>
            <p:ph type="body"/>
          </p:nvPr>
        </p:nvSpPr>
        <p:spPr>
          <a:xfrm>
            <a:off x="6220080" y="2221560"/>
            <a:ext cx="5131080" cy="336600"/>
          </a:xfrm>
          <a:prstGeom prst="rect">
            <a:avLst/>
          </a:prstGeom>
        </p:spPr>
        <p:txBody>
          <a:bodyPr lIns="0" tIns="0" rIns="0" bIns="0">
            <a:normAutofit fontScale="85000"/>
          </a:bodyPr>
          <a:lstStyle/>
          <a:p>
            <a:endParaRPr lang="en-US" sz="2800" b="0" strike="noStrike" spc="-1">
              <a:solidFill>
                <a:srgbClr val="674831"/>
              </a:solidFill>
              <a:latin typeface="Gill Sans"/>
            </a:endParaRPr>
          </a:p>
        </p:txBody>
      </p:sp>
      <p:sp>
        <p:nvSpPr>
          <p:cNvPr id="23" name="PlaceHolder 4"/>
          <p:cNvSpPr>
            <a:spLocks noGrp="1"/>
          </p:cNvSpPr>
          <p:nvPr>
            <p:ph type="body"/>
          </p:nvPr>
        </p:nvSpPr>
        <p:spPr>
          <a:xfrm>
            <a:off x="831960" y="2590560"/>
            <a:ext cx="10515240" cy="336600"/>
          </a:xfrm>
          <a:prstGeom prst="rect">
            <a:avLst/>
          </a:prstGeom>
        </p:spPr>
        <p:txBody>
          <a:bodyPr lIns="0" tIns="0" rIns="0" bIns="0">
            <a:normAutofit fontScale="85000"/>
          </a:bodyPr>
          <a:lstStyle/>
          <a:p>
            <a:endParaRPr lang="en-US" sz="2800" b="0" strike="noStrike" spc="-1">
              <a:solidFill>
                <a:srgbClr val="674831"/>
              </a:solidFill>
              <a:latin typeface="Gill Sans"/>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3.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image" Target="../media/image4.jpe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theme" Target="../theme/theme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image" Target="../media/image4.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0">
          <a:blip r:embed="rId14"/>
          <a:stretch>
            <a:fillRect/>
          </a:stretch>
        </a:blipFill>
        <a:effectLst/>
      </p:bgPr>
    </p:bg>
    <p:spTree>
      <p:nvGrpSpPr>
        <p:cNvPr id="1" name=""/>
        <p:cNvGrpSpPr/>
        <p:nvPr/>
      </p:nvGrpSpPr>
      <p:grpSpPr>
        <a:xfrm>
          <a:off x="0" y="0"/>
          <a:ext cx="0" cy="0"/>
          <a:chOff x="0" y="0"/>
          <a:chExt cx="0" cy="0"/>
        </a:xfrm>
      </p:grpSpPr>
      <p:sp>
        <p:nvSpPr>
          <p:cNvPr id="3" name="PlaceHolder 1"/>
          <p:cNvSpPr>
            <a:spLocks noGrp="1"/>
          </p:cNvSpPr>
          <p:nvPr>
            <p:ph type="title"/>
          </p:nvPr>
        </p:nvSpPr>
        <p:spPr>
          <a:xfrm>
            <a:off x="831960" y="3310200"/>
            <a:ext cx="10515240" cy="1312200"/>
          </a:xfrm>
          <a:prstGeom prst="rect">
            <a:avLst/>
          </a:prstGeom>
        </p:spPr>
        <p:txBody>
          <a:bodyPr anchor="b">
            <a:noAutofit/>
          </a:bodyPr>
          <a:lstStyle/>
          <a:p>
            <a:pPr algn="ctr">
              <a:lnSpc>
                <a:spcPct val="90000"/>
              </a:lnSpc>
            </a:pPr>
            <a:r>
              <a:rPr lang="en-US" sz="4400" b="0" strike="noStrike" spc="-1">
                <a:solidFill>
                  <a:srgbClr val="93011D"/>
                </a:solidFill>
                <a:latin typeface="Palatino"/>
                <a:ea typeface="Palatino"/>
              </a:rPr>
              <a:t>Click to edit title</a:t>
            </a:r>
            <a:endParaRPr lang="en-US" sz="4400" b="0" strike="noStrike" spc="-1">
              <a:solidFill>
                <a:srgbClr val="E02826"/>
              </a:solidFill>
              <a:latin typeface="Gill Sans MT"/>
            </a:endParaRPr>
          </a:p>
        </p:txBody>
      </p:sp>
      <p:sp>
        <p:nvSpPr>
          <p:cNvPr id="4" name="PlaceHolder 2"/>
          <p:cNvSpPr>
            <a:spLocks noGrp="1"/>
          </p:cNvSpPr>
          <p:nvPr>
            <p:ph type="body"/>
          </p:nvPr>
        </p:nvSpPr>
        <p:spPr>
          <a:xfrm>
            <a:off x="831960" y="4683240"/>
            <a:ext cx="10515240" cy="1406160"/>
          </a:xfrm>
          <a:prstGeom prst="rect">
            <a:avLst/>
          </a:prstGeom>
        </p:spPr>
        <p:txBody>
          <a:bodyPr>
            <a:noAutofit/>
          </a:bodyPr>
          <a:lstStyle/>
          <a:p>
            <a:pPr algn="ctr">
              <a:lnSpc>
                <a:spcPct val="90000"/>
              </a:lnSpc>
              <a:spcBef>
                <a:spcPts val="1001"/>
              </a:spcBef>
            </a:pPr>
            <a:r>
              <a:rPr lang="en-US" sz="2400" b="0" strike="noStrike" spc="-1">
                <a:solidFill>
                  <a:srgbClr val="674831"/>
                </a:solidFill>
                <a:latin typeface="Gill Sans"/>
              </a:rPr>
              <a:t>Click to edit subtitle.</a:t>
            </a:r>
            <a:br/>
            <a:r>
              <a:rPr lang="en-US" sz="2400" b="0" strike="noStrike" spc="-1">
                <a:solidFill>
                  <a:srgbClr val="674831"/>
                </a:solidFill>
                <a:latin typeface="Gill Sans"/>
              </a:rPr>
              <a:t>(Remember to add alt text to all </a:t>
            </a:r>
            <a:br/>
            <a:r>
              <a:rPr lang="en-US" sz="2400" b="0" strike="noStrike" spc="-1">
                <a:solidFill>
                  <a:srgbClr val="674831"/>
                </a:solidFill>
                <a:latin typeface="Gill Sans"/>
              </a:rPr>
              <a:t>imported graphics and images.)</a:t>
            </a:r>
          </a:p>
        </p:txBody>
      </p:sp>
      <p:pic>
        <p:nvPicPr>
          <p:cNvPr id="2" name="Picture 8" descr="ASCCC logo"/>
          <p:cNvPicPr/>
          <p:nvPr/>
        </p:nvPicPr>
        <p:blipFill>
          <a:blip r:embed="rId15"/>
          <a:stretch/>
        </p:blipFill>
        <p:spPr>
          <a:xfrm>
            <a:off x="3556080" y="758880"/>
            <a:ext cx="5079600" cy="1561680"/>
          </a:xfrm>
          <a:prstGeom prst="rect">
            <a:avLst/>
          </a:prstGeom>
          <a:ln>
            <a:noFill/>
          </a:ln>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rotWithShape="0">
          <a:blip r:embed="rId14"/>
          <a:stretch>
            <a:fillRect/>
          </a:stretch>
        </a:blipFill>
        <a:effectLst/>
      </p:bgPr>
    </p:bg>
    <p:spTree>
      <p:nvGrpSpPr>
        <p:cNvPr id="1" name=""/>
        <p:cNvGrpSpPr/>
        <p:nvPr/>
      </p:nvGrpSpPr>
      <p:grpSpPr>
        <a:xfrm>
          <a:off x="0" y="0"/>
          <a:ext cx="0" cy="0"/>
          <a:chOff x="0" y="0"/>
          <a:chExt cx="0" cy="0"/>
        </a:xfrm>
      </p:grpSpPr>
      <p:sp>
        <p:nvSpPr>
          <p:cNvPr id="39" name="PlaceHolder 1"/>
          <p:cNvSpPr>
            <a:spLocks noGrp="1"/>
          </p:cNvSpPr>
          <p:nvPr>
            <p:ph type="title"/>
          </p:nvPr>
        </p:nvSpPr>
        <p:spPr>
          <a:xfrm>
            <a:off x="831960" y="455760"/>
            <a:ext cx="10515240" cy="1312200"/>
          </a:xfrm>
          <a:prstGeom prst="rect">
            <a:avLst/>
          </a:prstGeom>
        </p:spPr>
        <p:txBody>
          <a:bodyPr anchor="b">
            <a:normAutofit/>
          </a:bodyPr>
          <a:lstStyle/>
          <a:p>
            <a:pPr>
              <a:lnSpc>
                <a:spcPct val="90000"/>
              </a:lnSpc>
            </a:pPr>
            <a:r>
              <a:rPr lang="en-US" sz="3600" b="0" strike="noStrike" spc="-1">
                <a:solidFill>
                  <a:srgbClr val="FFFFFF"/>
                </a:solidFill>
                <a:latin typeface="Palatino"/>
                <a:ea typeface="Palatino"/>
              </a:rPr>
              <a:t>Click to edit section title</a:t>
            </a:r>
            <a:endParaRPr lang="en-US" sz="3600" b="0" strike="noStrike" spc="-1">
              <a:solidFill>
                <a:srgbClr val="E02826"/>
              </a:solidFill>
              <a:latin typeface="Gill Sans MT"/>
            </a:endParaRPr>
          </a:p>
        </p:txBody>
      </p:sp>
      <p:sp>
        <p:nvSpPr>
          <p:cNvPr id="40" name="PlaceHolder 2"/>
          <p:cNvSpPr>
            <a:spLocks noGrp="1"/>
          </p:cNvSpPr>
          <p:nvPr>
            <p:ph type="body"/>
          </p:nvPr>
        </p:nvSpPr>
        <p:spPr>
          <a:xfrm>
            <a:off x="831960" y="2221560"/>
            <a:ext cx="10515240" cy="706320"/>
          </a:xfrm>
          <a:prstGeom prst="rect">
            <a:avLst/>
          </a:prstGeom>
        </p:spPr>
        <p:txBody>
          <a:bodyPr>
            <a:normAutofit/>
          </a:bodyPr>
          <a:lstStyle/>
          <a:p>
            <a:pPr>
              <a:lnSpc>
                <a:spcPct val="90000"/>
              </a:lnSpc>
              <a:spcBef>
                <a:spcPts val="1001"/>
              </a:spcBef>
            </a:pPr>
            <a:r>
              <a:rPr lang="en-US" sz="2800" b="0" strike="noStrike" spc="-1">
                <a:solidFill>
                  <a:srgbClr val="674831"/>
                </a:solidFill>
                <a:latin typeface="Gill Sans"/>
              </a:rPr>
              <a:t>Click to edit subtitle</a:t>
            </a:r>
          </a:p>
        </p:txBody>
      </p:sp>
      <p:sp>
        <p:nvSpPr>
          <p:cNvPr id="41" name="PlaceHolder 3"/>
          <p:cNvSpPr>
            <a:spLocks noGrp="1"/>
          </p:cNvSpPr>
          <p:nvPr>
            <p:ph type="body"/>
          </p:nvPr>
        </p:nvSpPr>
        <p:spPr>
          <a:xfrm>
            <a:off x="831960" y="2928600"/>
            <a:ext cx="10375200" cy="2854080"/>
          </a:xfrm>
          <a:prstGeom prst="rect">
            <a:avLst/>
          </a:prstGeom>
        </p:spPr>
        <p:txBody>
          <a:bodyPr>
            <a:noAutofit/>
          </a:bodyPr>
          <a:lstStyle/>
          <a:p>
            <a:pPr marL="228600" indent="-228240">
              <a:lnSpc>
                <a:spcPct val="90000"/>
              </a:lnSpc>
              <a:spcBef>
                <a:spcPts val="1001"/>
              </a:spcBef>
              <a:buClr>
                <a:srgbClr val="674831"/>
              </a:buClr>
              <a:buFont typeface="Arial"/>
              <a:buChar char="•"/>
            </a:pPr>
            <a:r>
              <a:rPr lang="en-US" sz="2800" b="0" strike="noStrike" spc="-1">
                <a:solidFill>
                  <a:srgbClr val="674831"/>
                </a:solidFill>
                <a:latin typeface="Gill Sans"/>
              </a:rPr>
              <a:t>Click to edit Master text styles</a:t>
            </a:r>
          </a:p>
          <a:p>
            <a:pPr marL="685800" lvl="1" indent="-228240">
              <a:lnSpc>
                <a:spcPct val="90000"/>
              </a:lnSpc>
              <a:spcBef>
                <a:spcPts val="499"/>
              </a:spcBef>
              <a:buClr>
                <a:srgbClr val="674831"/>
              </a:buClr>
              <a:buFont typeface="Arial"/>
              <a:buChar char="•"/>
            </a:pPr>
            <a:r>
              <a:rPr lang="en-US" sz="2400" b="0" strike="noStrike" spc="-1">
                <a:solidFill>
                  <a:srgbClr val="674831"/>
                </a:solidFill>
                <a:latin typeface="Gill Sans"/>
              </a:rPr>
              <a:t>Second level</a:t>
            </a:r>
          </a:p>
          <a:p>
            <a:pPr marL="1143000" lvl="2" indent="-228240">
              <a:lnSpc>
                <a:spcPct val="90000"/>
              </a:lnSpc>
              <a:spcBef>
                <a:spcPts val="499"/>
              </a:spcBef>
              <a:buClr>
                <a:srgbClr val="674831"/>
              </a:buClr>
              <a:buFont typeface="Arial"/>
              <a:buChar char="•"/>
            </a:pPr>
            <a:r>
              <a:rPr lang="en-US" sz="2000" b="0" strike="noStrike" spc="-1">
                <a:solidFill>
                  <a:srgbClr val="674831"/>
                </a:solidFill>
                <a:latin typeface="Gill Sans"/>
              </a:rPr>
              <a:t>Third level</a:t>
            </a:r>
          </a:p>
          <a:p>
            <a:pPr marL="1600200" lvl="3" indent="-228240">
              <a:lnSpc>
                <a:spcPct val="90000"/>
              </a:lnSpc>
              <a:spcBef>
                <a:spcPts val="499"/>
              </a:spcBef>
              <a:buClr>
                <a:srgbClr val="674831"/>
              </a:buClr>
              <a:buFont typeface="Arial"/>
              <a:buChar char="•"/>
            </a:pPr>
            <a:r>
              <a:rPr lang="en-US" sz="1800" b="0" strike="noStrike" spc="-1">
                <a:solidFill>
                  <a:srgbClr val="674831"/>
                </a:solidFill>
                <a:latin typeface="Gill Sans"/>
              </a:rPr>
              <a:t>Fourth level</a:t>
            </a:r>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rotWithShape="0">
          <a:blip r:embed="rId14"/>
          <a:stretch>
            <a:fillRect/>
          </a:stretch>
        </a:blipFill>
        <a:effectLst/>
      </p:bgPr>
    </p:bg>
    <p:spTree>
      <p:nvGrpSpPr>
        <p:cNvPr id="1" name=""/>
        <p:cNvGrpSpPr/>
        <p:nvPr/>
      </p:nvGrpSpPr>
      <p:grpSpPr>
        <a:xfrm>
          <a:off x="0" y="0"/>
          <a:ext cx="0" cy="0"/>
          <a:chOff x="0" y="0"/>
          <a:chExt cx="0" cy="0"/>
        </a:xfrm>
      </p:grpSpPr>
      <p:sp>
        <p:nvSpPr>
          <p:cNvPr id="78" name="PlaceHolder 1"/>
          <p:cNvSpPr>
            <a:spLocks noGrp="1"/>
          </p:cNvSpPr>
          <p:nvPr>
            <p:ph type="title"/>
          </p:nvPr>
        </p:nvSpPr>
        <p:spPr>
          <a:xfrm>
            <a:off x="838080" y="713520"/>
            <a:ext cx="10515240" cy="1146600"/>
          </a:xfrm>
          <a:prstGeom prst="rect">
            <a:avLst/>
          </a:prstGeom>
        </p:spPr>
        <p:txBody>
          <a:bodyPr anchor="b">
            <a:normAutofit/>
          </a:bodyPr>
          <a:lstStyle/>
          <a:p>
            <a:pPr>
              <a:lnSpc>
                <a:spcPct val="90000"/>
              </a:lnSpc>
            </a:pPr>
            <a:r>
              <a:rPr lang="en-US" sz="3600" b="0" strike="noStrike" spc="-1">
                <a:solidFill>
                  <a:srgbClr val="93011D"/>
                </a:solidFill>
                <a:latin typeface="Palatino"/>
                <a:ea typeface="Palatino"/>
              </a:rPr>
              <a:t>Click to edit title</a:t>
            </a:r>
            <a:endParaRPr lang="en-US" sz="3600" b="0" strike="noStrike" spc="-1">
              <a:solidFill>
                <a:srgbClr val="E02826"/>
              </a:solidFill>
              <a:latin typeface="Gill Sans MT"/>
            </a:endParaRPr>
          </a:p>
        </p:txBody>
      </p:sp>
      <p:sp>
        <p:nvSpPr>
          <p:cNvPr id="79" name="CustomShape 2"/>
          <p:cNvSpPr/>
          <p:nvPr/>
        </p:nvSpPr>
        <p:spPr>
          <a:xfrm>
            <a:off x="8763120" y="6346800"/>
            <a:ext cx="2742840" cy="364680"/>
          </a:xfrm>
          <a:prstGeom prst="rect">
            <a:avLst/>
          </a:prstGeom>
          <a:noFill/>
          <a:ln>
            <a:noFill/>
          </a:ln>
        </p:spPr>
        <p:style>
          <a:lnRef idx="0">
            <a:scrgbClr r="0" g="0" b="0"/>
          </a:lnRef>
          <a:fillRef idx="0">
            <a:scrgbClr r="0" g="0" b="0"/>
          </a:fillRef>
          <a:effectRef idx="0">
            <a:scrgbClr r="0" g="0" b="0"/>
          </a:effectRef>
          <a:fontRef idx="minor"/>
        </p:style>
        <p:txBody>
          <a:bodyPr anchor="ctr">
            <a:noAutofit/>
          </a:bodyPr>
          <a:lstStyle/>
          <a:p>
            <a:pPr algn="r">
              <a:lnSpc>
                <a:spcPct val="100000"/>
              </a:lnSpc>
            </a:pPr>
            <a:fld id="{005FFF25-006F-466B-8382-5D50C80A03FC}" type="slidenum">
              <a:rPr lang="en-US" sz="1200" b="0" strike="noStrike" spc="-1">
                <a:solidFill>
                  <a:srgbClr val="CCA997"/>
                </a:solidFill>
                <a:latin typeface="Gill Sans Ultra Bold"/>
              </a:rPr>
              <a:t>‹#›</a:t>
            </a:fld>
            <a:endParaRPr lang="en-US" sz="1200" b="0" strike="noStrike" spc="-1">
              <a:latin typeface="Arial"/>
            </a:endParaRPr>
          </a:p>
        </p:txBody>
      </p:sp>
      <p:sp>
        <p:nvSpPr>
          <p:cNvPr id="80" name="PlaceHolder 3"/>
          <p:cNvSpPr>
            <a:spLocks noGrp="1"/>
          </p:cNvSpPr>
          <p:nvPr>
            <p:ph type="body"/>
          </p:nvPr>
        </p:nvSpPr>
        <p:spPr>
          <a:xfrm>
            <a:off x="838080" y="1995480"/>
            <a:ext cx="10515240" cy="3848760"/>
          </a:xfrm>
          <a:prstGeom prst="rect">
            <a:avLst/>
          </a:prstGeom>
        </p:spPr>
        <p:txBody>
          <a:bodyPr>
            <a:noAutofit/>
          </a:bodyPr>
          <a:lstStyle/>
          <a:p>
            <a:pPr marL="228600" indent="-228240">
              <a:lnSpc>
                <a:spcPct val="90000"/>
              </a:lnSpc>
              <a:spcBef>
                <a:spcPts val="1001"/>
              </a:spcBef>
              <a:buClr>
                <a:srgbClr val="674831"/>
              </a:buClr>
              <a:buFont typeface="Arial"/>
              <a:buChar char="•"/>
            </a:pPr>
            <a:r>
              <a:rPr lang="en-US" sz="2800" b="0" strike="noStrike" spc="-1">
                <a:solidFill>
                  <a:srgbClr val="674831"/>
                </a:solidFill>
                <a:latin typeface="Gill Sans"/>
              </a:rPr>
              <a:t>Click to edit Master text styles</a:t>
            </a:r>
          </a:p>
          <a:p>
            <a:pPr marL="685800" lvl="1" indent="-228240">
              <a:lnSpc>
                <a:spcPct val="90000"/>
              </a:lnSpc>
              <a:spcBef>
                <a:spcPts val="499"/>
              </a:spcBef>
              <a:buClr>
                <a:srgbClr val="674831"/>
              </a:buClr>
              <a:buFont typeface="Arial"/>
              <a:buChar char="•"/>
            </a:pPr>
            <a:r>
              <a:rPr lang="en-US" sz="2400" b="0" strike="noStrike" spc="-1">
                <a:solidFill>
                  <a:srgbClr val="674831"/>
                </a:solidFill>
                <a:latin typeface="Gill Sans"/>
              </a:rPr>
              <a:t>Second level</a:t>
            </a:r>
          </a:p>
          <a:p>
            <a:pPr marL="1143000" lvl="2" indent="-228240">
              <a:lnSpc>
                <a:spcPct val="90000"/>
              </a:lnSpc>
              <a:spcBef>
                <a:spcPts val="499"/>
              </a:spcBef>
              <a:buClr>
                <a:srgbClr val="674831"/>
              </a:buClr>
              <a:buFont typeface="Arial"/>
              <a:buChar char="•"/>
            </a:pPr>
            <a:r>
              <a:rPr lang="en-US" sz="2000" b="0" strike="noStrike" spc="-1">
                <a:solidFill>
                  <a:srgbClr val="674831"/>
                </a:solidFill>
                <a:latin typeface="Gill Sans"/>
              </a:rPr>
              <a:t>Third level</a:t>
            </a:r>
          </a:p>
          <a:p>
            <a:pPr marL="1600200" lvl="3" indent="-228240">
              <a:lnSpc>
                <a:spcPct val="90000"/>
              </a:lnSpc>
              <a:spcBef>
                <a:spcPts val="499"/>
              </a:spcBef>
              <a:buClr>
                <a:srgbClr val="674831"/>
              </a:buClr>
              <a:buFont typeface="Arial"/>
              <a:buChar char="•"/>
            </a:pPr>
            <a:r>
              <a:rPr lang="en-US" sz="1800" b="0" strike="noStrike" spc="-1">
                <a:solidFill>
                  <a:srgbClr val="674831"/>
                </a:solidFill>
                <a:latin typeface="Gill Sans"/>
              </a:rPr>
              <a:t>Fourth level</a:t>
            </a:r>
          </a:p>
          <a:p>
            <a:pPr marL="2057400" lvl="4" indent="-228240">
              <a:lnSpc>
                <a:spcPct val="90000"/>
              </a:lnSpc>
              <a:spcBef>
                <a:spcPts val="499"/>
              </a:spcBef>
              <a:buClr>
                <a:srgbClr val="674831"/>
              </a:buClr>
              <a:buFont typeface="Arial"/>
              <a:buChar char="•"/>
            </a:pPr>
            <a:r>
              <a:rPr lang="en-US" sz="1800" b="0" strike="noStrike" spc="-1">
                <a:solidFill>
                  <a:srgbClr val="674831"/>
                </a:solidFill>
                <a:latin typeface="Gill Sans"/>
              </a:rPr>
              <a:t>Fifth level</a:t>
            </a:r>
          </a:p>
        </p:txBody>
      </p:sp>
    </p:spTree>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rotWithShape="0">
          <a:blip r:embed="rId14"/>
          <a:stretch>
            <a:fillRect/>
          </a:stretch>
        </a:blipFill>
        <a:effectLst/>
      </p:bgPr>
    </p:bg>
    <p:spTree>
      <p:nvGrpSpPr>
        <p:cNvPr id="1" name=""/>
        <p:cNvGrpSpPr/>
        <p:nvPr/>
      </p:nvGrpSpPr>
      <p:grpSpPr>
        <a:xfrm>
          <a:off x="0" y="0"/>
          <a:ext cx="0" cy="0"/>
          <a:chOff x="0" y="0"/>
          <a:chExt cx="0" cy="0"/>
        </a:xfrm>
      </p:grpSpPr>
      <p:sp>
        <p:nvSpPr>
          <p:cNvPr id="117" name="PlaceHolder 1"/>
          <p:cNvSpPr>
            <a:spLocks noGrp="1"/>
          </p:cNvSpPr>
          <p:nvPr>
            <p:ph type="title"/>
          </p:nvPr>
        </p:nvSpPr>
        <p:spPr>
          <a:xfrm>
            <a:off x="838080" y="713520"/>
            <a:ext cx="10515240" cy="1146600"/>
          </a:xfrm>
          <a:prstGeom prst="rect">
            <a:avLst/>
          </a:prstGeom>
        </p:spPr>
        <p:txBody>
          <a:bodyPr anchor="b">
            <a:normAutofit/>
          </a:bodyPr>
          <a:lstStyle/>
          <a:p>
            <a:pPr>
              <a:lnSpc>
                <a:spcPct val="90000"/>
              </a:lnSpc>
            </a:pPr>
            <a:r>
              <a:rPr lang="en-US" sz="3600" b="0" strike="noStrike" spc="-1">
                <a:solidFill>
                  <a:srgbClr val="93011D"/>
                </a:solidFill>
                <a:latin typeface="Palatino"/>
                <a:ea typeface="Palatino"/>
              </a:rPr>
              <a:t>Click to edit title</a:t>
            </a:r>
            <a:endParaRPr lang="en-US" sz="3600" b="0" strike="noStrike" spc="-1">
              <a:solidFill>
                <a:srgbClr val="E02826"/>
              </a:solidFill>
              <a:latin typeface="Gill Sans MT"/>
            </a:endParaRPr>
          </a:p>
        </p:txBody>
      </p:sp>
      <p:sp>
        <p:nvSpPr>
          <p:cNvPr id="118" name="PlaceHolder 2"/>
          <p:cNvSpPr>
            <a:spLocks noGrp="1"/>
          </p:cNvSpPr>
          <p:nvPr>
            <p:ph type="body"/>
          </p:nvPr>
        </p:nvSpPr>
        <p:spPr>
          <a:xfrm>
            <a:off x="838080" y="1995480"/>
            <a:ext cx="5181120" cy="3885840"/>
          </a:xfrm>
          <a:prstGeom prst="rect">
            <a:avLst/>
          </a:prstGeom>
        </p:spPr>
        <p:txBody>
          <a:bodyPr>
            <a:noAutofit/>
          </a:bodyPr>
          <a:lstStyle/>
          <a:p>
            <a:pPr marL="228600" indent="-228240">
              <a:lnSpc>
                <a:spcPct val="90000"/>
              </a:lnSpc>
              <a:spcBef>
                <a:spcPts val="1001"/>
              </a:spcBef>
              <a:buClr>
                <a:srgbClr val="674831"/>
              </a:buClr>
              <a:buFont typeface="Arial"/>
              <a:buChar char="•"/>
            </a:pPr>
            <a:r>
              <a:rPr lang="en-US" sz="2800" b="0" strike="noStrike" spc="-1">
                <a:solidFill>
                  <a:srgbClr val="674831"/>
                </a:solidFill>
                <a:latin typeface="Gill Sans"/>
              </a:rPr>
              <a:t>Click to edit Master text styles</a:t>
            </a:r>
          </a:p>
          <a:p>
            <a:pPr marL="685800" lvl="1" indent="-228240">
              <a:lnSpc>
                <a:spcPct val="90000"/>
              </a:lnSpc>
              <a:spcBef>
                <a:spcPts val="499"/>
              </a:spcBef>
              <a:buClr>
                <a:srgbClr val="674831"/>
              </a:buClr>
              <a:buFont typeface="Arial"/>
              <a:buChar char="•"/>
            </a:pPr>
            <a:r>
              <a:rPr lang="en-US" sz="2400" b="0" strike="noStrike" spc="-1">
                <a:solidFill>
                  <a:srgbClr val="674831"/>
                </a:solidFill>
                <a:latin typeface="Gill Sans"/>
              </a:rPr>
              <a:t>Second level</a:t>
            </a:r>
          </a:p>
          <a:p>
            <a:pPr marL="1143000" lvl="2" indent="-228240">
              <a:lnSpc>
                <a:spcPct val="90000"/>
              </a:lnSpc>
              <a:spcBef>
                <a:spcPts val="499"/>
              </a:spcBef>
              <a:buClr>
                <a:srgbClr val="674831"/>
              </a:buClr>
              <a:buFont typeface="Arial"/>
              <a:buChar char="•"/>
            </a:pPr>
            <a:r>
              <a:rPr lang="en-US" sz="2000" b="0" strike="noStrike" spc="-1">
                <a:solidFill>
                  <a:srgbClr val="674831"/>
                </a:solidFill>
                <a:latin typeface="Gill Sans"/>
              </a:rPr>
              <a:t>Third level</a:t>
            </a:r>
          </a:p>
          <a:p>
            <a:pPr marL="1600200" lvl="3" indent="-228240">
              <a:lnSpc>
                <a:spcPct val="90000"/>
              </a:lnSpc>
              <a:spcBef>
                <a:spcPts val="499"/>
              </a:spcBef>
              <a:buClr>
                <a:srgbClr val="674831"/>
              </a:buClr>
              <a:buFont typeface="Arial"/>
              <a:buChar char="•"/>
            </a:pPr>
            <a:r>
              <a:rPr lang="en-US" sz="1800" b="0" strike="noStrike" spc="-1">
                <a:solidFill>
                  <a:srgbClr val="674831"/>
                </a:solidFill>
                <a:latin typeface="Gill Sans"/>
              </a:rPr>
              <a:t>Fourth level</a:t>
            </a:r>
          </a:p>
          <a:p>
            <a:pPr marL="2057400" lvl="4" indent="-228240">
              <a:lnSpc>
                <a:spcPct val="90000"/>
              </a:lnSpc>
              <a:spcBef>
                <a:spcPts val="499"/>
              </a:spcBef>
              <a:buClr>
                <a:srgbClr val="674831"/>
              </a:buClr>
              <a:buFont typeface="Arial"/>
              <a:buChar char="•"/>
            </a:pPr>
            <a:r>
              <a:rPr lang="en-US" sz="1800" b="0" strike="noStrike" spc="-1">
                <a:solidFill>
                  <a:srgbClr val="674831"/>
                </a:solidFill>
                <a:latin typeface="Gill Sans"/>
              </a:rPr>
              <a:t>Fifth level</a:t>
            </a:r>
          </a:p>
        </p:txBody>
      </p:sp>
      <p:sp>
        <p:nvSpPr>
          <p:cNvPr id="119" name="PlaceHolder 3"/>
          <p:cNvSpPr>
            <a:spLocks noGrp="1"/>
          </p:cNvSpPr>
          <p:nvPr>
            <p:ph type="body"/>
          </p:nvPr>
        </p:nvSpPr>
        <p:spPr>
          <a:xfrm>
            <a:off x="6172200" y="1995480"/>
            <a:ext cx="5181120" cy="3885840"/>
          </a:xfrm>
          <a:prstGeom prst="rect">
            <a:avLst/>
          </a:prstGeom>
        </p:spPr>
        <p:txBody>
          <a:bodyPr>
            <a:noAutofit/>
          </a:bodyPr>
          <a:lstStyle/>
          <a:p>
            <a:pPr marL="228600" indent="-228240">
              <a:lnSpc>
                <a:spcPct val="90000"/>
              </a:lnSpc>
              <a:spcBef>
                <a:spcPts val="1001"/>
              </a:spcBef>
              <a:buClr>
                <a:srgbClr val="674831"/>
              </a:buClr>
              <a:buFont typeface="Arial"/>
              <a:buChar char="•"/>
            </a:pPr>
            <a:r>
              <a:rPr lang="en-US" sz="2800" b="0" strike="noStrike" spc="-1">
                <a:solidFill>
                  <a:srgbClr val="674831"/>
                </a:solidFill>
                <a:latin typeface="Gill Sans"/>
              </a:rPr>
              <a:t>Click to edit Master text styles</a:t>
            </a:r>
          </a:p>
          <a:p>
            <a:pPr marL="685800" lvl="1" indent="-228240">
              <a:lnSpc>
                <a:spcPct val="90000"/>
              </a:lnSpc>
              <a:spcBef>
                <a:spcPts val="499"/>
              </a:spcBef>
              <a:buClr>
                <a:srgbClr val="674831"/>
              </a:buClr>
              <a:buFont typeface="Arial"/>
              <a:buChar char="•"/>
            </a:pPr>
            <a:r>
              <a:rPr lang="en-US" sz="2400" b="0" strike="noStrike" spc="-1">
                <a:solidFill>
                  <a:srgbClr val="674831"/>
                </a:solidFill>
                <a:latin typeface="Gill Sans"/>
              </a:rPr>
              <a:t>Second level</a:t>
            </a:r>
          </a:p>
          <a:p>
            <a:pPr marL="1143000" lvl="2" indent="-228240">
              <a:lnSpc>
                <a:spcPct val="90000"/>
              </a:lnSpc>
              <a:spcBef>
                <a:spcPts val="499"/>
              </a:spcBef>
              <a:buClr>
                <a:srgbClr val="674831"/>
              </a:buClr>
              <a:buFont typeface="Arial"/>
              <a:buChar char="•"/>
            </a:pPr>
            <a:r>
              <a:rPr lang="en-US" sz="2000" b="0" strike="noStrike" spc="-1">
                <a:solidFill>
                  <a:srgbClr val="674831"/>
                </a:solidFill>
                <a:latin typeface="Gill Sans"/>
              </a:rPr>
              <a:t>Third level</a:t>
            </a:r>
          </a:p>
          <a:p>
            <a:pPr marL="1600200" lvl="3" indent="-228240">
              <a:lnSpc>
                <a:spcPct val="90000"/>
              </a:lnSpc>
              <a:spcBef>
                <a:spcPts val="499"/>
              </a:spcBef>
              <a:buClr>
                <a:srgbClr val="674831"/>
              </a:buClr>
              <a:buFont typeface="Arial"/>
              <a:buChar char="•"/>
            </a:pPr>
            <a:r>
              <a:rPr lang="en-US" sz="1800" b="0" strike="noStrike" spc="-1">
                <a:solidFill>
                  <a:srgbClr val="674831"/>
                </a:solidFill>
                <a:latin typeface="Gill Sans"/>
              </a:rPr>
              <a:t>Fourth level</a:t>
            </a:r>
          </a:p>
          <a:p>
            <a:pPr marL="2057400" lvl="4" indent="-228240">
              <a:lnSpc>
                <a:spcPct val="90000"/>
              </a:lnSpc>
              <a:spcBef>
                <a:spcPts val="499"/>
              </a:spcBef>
              <a:buClr>
                <a:srgbClr val="674831"/>
              </a:buClr>
              <a:buFont typeface="Arial"/>
              <a:buChar char="•"/>
            </a:pPr>
            <a:r>
              <a:rPr lang="en-US" sz="1800" b="0" strike="noStrike" spc="-1">
                <a:solidFill>
                  <a:srgbClr val="674831"/>
                </a:solidFill>
                <a:latin typeface="Gill Sans"/>
              </a:rPr>
              <a:t>Fifth level</a:t>
            </a:r>
          </a:p>
        </p:txBody>
      </p:sp>
      <p:sp>
        <p:nvSpPr>
          <p:cNvPr id="120" name="CustomShape 4"/>
          <p:cNvSpPr/>
          <p:nvPr/>
        </p:nvSpPr>
        <p:spPr>
          <a:xfrm>
            <a:off x="8763120" y="6346800"/>
            <a:ext cx="2742840" cy="364680"/>
          </a:xfrm>
          <a:prstGeom prst="rect">
            <a:avLst/>
          </a:prstGeom>
          <a:noFill/>
          <a:ln>
            <a:noFill/>
          </a:ln>
        </p:spPr>
        <p:style>
          <a:lnRef idx="0">
            <a:scrgbClr r="0" g="0" b="0"/>
          </a:lnRef>
          <a:fillRef idx="0">
            <a:scrgbClr r="0" g="0" b="0"/>
          </a:fillRef>
          <a:effectRef idx="0">
            <a:scrgbClr r="0" g="0" b="0"/>
          </a:effectRef>
          <a:fontRef idx="minor"/>
        </p:style>
        <p:txBody>
          <a:bodyPr anchor="ctr">
            <a:noAutofit/>
          </a:bodyPr>
          <a:lstStyle/>
          <a:p>
            <a:pPr algn="r">
              <a:lnSpc>
                <a:spcPct val="100000"/>
              </a:lnSpc>
            </a:pPr>
            <a:fld id="{A686F971-5C3A-403E-BC4E-A1CB17402812}" type="slidenum">
              <a:rPr lang="en-US" sz="1200" b="0" strike="noStrike" spc="-1">
                <a:solidFill>
                  <a:srgbClr val="CCA997"/>
                </a:solidFill>
                <a:latin typeface="Gill Sans Ultra Bold"/>
              </a:rPr>
              <a:t>‹#›</a:t>
            </a:fld>
            <a:endParaRPr lang="en-US" sz="1200" b="0" strike="noStrike" spc="-1">
              <a:latin typeface="Arial"/>
            </a:endParaRPr>
          </a:p>
        </p:txBody>
      </p:sp>
    </p:spTree>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5.xml"/></Relationships>
</file>

<file path=ppt/slides/_rels/slide1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5.xml"/></Relationships>
</file>

<file path=ppt/slides/_rels/slide1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40.xml"/></Relationships>
</file>

<file path=ppt/slides/_rels/slide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hyperlink" Target="https://asccc.org/sites/default/files/CCCCO_Report_Program_Course_Approval-web-102819.pdf" TargetMode="External"/><Relationship Id="rId2" Type="http://schemas.openxmlformats.org/officeDocument/2006/relationships/hyperlink" Target="https://www.cccco.edu/About-Us/Chancellors-Office/Divisions/Workforce-and-Economic-Development/Technical-Assistance-Providers" TargetMode="Externa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hyperlink" Target="https://drive.google.com/file/d/1TEekzcMsI_a8vIJs0AsG0KUZU-Ji3JQm/view?usp=sharing" TargetMode="External"/><Relationship Id="rId2" Type="http://schemas.openxmlformats.org/officeDocument/2006/relationships/hyperlink" Target="https://sectorsnapshots.weebly.com/contact.html" TargetMode="Externa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hyperlink" Target="mailto:jbowen@avc.edu" TargetMode="External"/><Relationship Id="rId2" Type="http://schemas.openxmlformats.org/officeDocument/2006/relationships/hyperlink" Target="mailto:shawlynn@gmail.com" TargetMode="External"/><Relationship Id="rId1" Type="http://schemas.openxmlformats.org/officeDocument/2006/relationships/slideLayout" Target="../slideLayouts/slideLayout13.xml"/><Relationship Id="rId4" Type="http://schemas.openxmlformats.org/officeDocument/2006/relationships/image" Target="../media/image10.ti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 name="TextShape 1"/>
          <p:cNvSpPr txBox="1"/>
          <p:nvPr/>
        </p:nvSpPr>
        <p:spPr>
          <a:xfrm>
            <a:off x="71280" y="3310200"/>
            <a:ext cx="12120480" cy="804600"/>
          </a:xfrm>
          <a:prstGeom prst="rect">
            <a:avLst/>
          </a:prstGeom>
          <a:noFill/>
          <a:ln>
            <a:noFill/>
          </a:ln>
        </p:spPr>
        <p:txBody>
          <a:bodyPr anchor="b">
            <a:normAutofit fontScale="25000" lnSpcReduction="20000"/>
          </a:bodyPr>
          <a:lstStyle/>
          <a:p>
            <a:pPr algn="ctr">
              <a:lnSpc>
                <a:spcPct val="90000"/>
              </a:lnSpc>
            </a:pPr>
            <a:br>
              <a:rPr dirty="0"/>
            </a:br>
            <a:br>
              <a:rPr dirty="0"/>
            </a:br>
            <a:br>
              <a:rPr dirty="0"/>
            </a:br>
            <a:br>
              <a:rPr dirty="0"/>
            </a:br>
            <a:br>
              <a:rPr dirty="0"/>
            </a:br>
            <a:br>
              <a:rPr dirty="0"/>
            </a:br>
            <a:br>
              <a:rPr dirty="0"/>
            </a:br>
            <a:r>
              <a:rPr lang="en-US" sz="11100" b="0" strike="noStrike" spc="-1" dirty="0">
                <a:solidFill>
                  <a:srgbClr val="93011D"/>
                </a:solidFill>
                <a:latin typeface="Palatino"/>
                <a:ea typeface="Palatino"/>
              </a:rPr>
              <a:t>Effective Practices for Working with CTE Advisory Committees</a:t>
            </a:r>
            <a:br>
              <a:rPr sz="11100" dirty="0"/>
            </a:br>
            <a:endParaRPr lang="en-US" sz="11100" b="0" strike="noStrike" spc="-1" dirty="0">
              <a:solidFill>
                <a:srgbClr val="E02826"/>
              </a:solidFill>
              <a:latin typeface="Gill Sans MT"/>
            </a:endParaRPr>
          </a:p>
        </p:txBody>
      </p:sp>
      <p:sp>
        <p:nvSpPr>
          <p:cNvPr id="158" name="TextShape 2"/>
          <p:cNvSpPr txBox="1"/>
          <p:nvPr/>
        </p:nvSpPr>
        <p:spPr>
          <a:xfrm>
            <a:off x="732054" y="4019107"/>
            <a:ext cx="10515240" cy="1406160"/>
          </a:xfrm>
          <a:prstGeom prst="rect">
            <a:avLst/>
          </a:prstGeom>
          <a:noFill/>
          <a:ln>
            <a:noFill/>
          </a:ln>
        </p:spPr>
        <p:txBody>
          <a:bodyPr>
            <a:noAutofit/>
          </a:bodyPr>
          <a:lstStyle/>
          <a:p>
            <a:pPr algn="ctr">
              <a:lnSpc>
                <a:spcPct val="100000"/>
              </a:lnSpc>
            </a:pPr>
            <a:r>
              <a:rPr lang="en-US" sz="2800" b="0" strike="noStrike" spc="-1" dirty="0">
                <a:solidFill>
                  <a:schemeClr val="bg2">
                    <a:lumMod val="10000"/>
                  </a:schemeClr>
                </a:solidFill>
              </a:rPr>
              <a:t>Wednesday, July 8 1:00pm-2:15pm </a:t>
            </a:r>
          </a:p>
          <a:p>
            <a:pPr algn="ctr">
              <a:lnSpc>
                <a:spcPct val="100000"/>
              </a:lnSpc>
            </a:pPr>
            <a:r>
              <a:rPr lang="en-US" sz="2800" b="0" strike="noStrike" spc="-1" dirty="0">
                <a:solidFill>
                  <a:schemeClr val="bg2">
                    <a:lumMod val="10000"/>
                  </a:schemeClr>
                </a:solidFill>
              </a:rPr>
              <a:t>Jim Bowen, Faculty</a:t>
            </a:r>
          </a:p>
          <a:p>
            <a:pPr algn="ctr">
              <a:lnSpc>
                <a:spcPct val="100000"/>
              </a:lnSpc>
            </a:pPr>
            <a:r>
              <a:rPr lang="en-US" sz="2800" b="0" strike="noStrike" spc="-1" dirty="0">
                <a:solidFill>
                  <a:schemeClr val="bg2">
                    <a:lumMod val="10000"/>
                  </a:schemeClr>
                </a:solidFill>
                <a:cs typeface="Gurmukhi MN" panose="02020600050405020304" pitchFamily="18" charset="0"/>
              </a:rPr>
              <a:t>Dr Lynn Shaw, CTE Curriculum Director</a:t>
            </a:r>
          </a:p>
          <a:p>
            <a:pPr algn="ctr">
              <a:lnSpc>
                <a:spcPct val="100000"/>
              </a:lnSpc>
            </a:pPr>
            <a:r>
              <a:rPr lang="en-US" sz="2800" dirty="0">
                <a:solidFill>
                  <a:schemeClr val="bg2">
                    <a:lumMod val="10000"/>
                  </a:schemeClr>
                </a:solidFill>
                <a:cs typeface="Gurmukhi MN" panose="02020600050405020304" pitchFamily="18" charset="0"/>
              </a:rPr>
              <a:t>Alan </a:t>
            </a:r>
            <a:r>
              <a:rPr lang="en-US" sz="2800" dirty="0" err="1">
                <a:solidFill>
                  <a:schemeClr val="bg2">
                    <a:lumMod val="10000"/>
                  </a:schemeClr>
                </a:solidFill>
                <a:cs typeface="Gurmukhi MN" panose="02020600050405020304" pitchFamily="18" charset="0"/>
              </a:rPr>
              <a:t>Braggins</a:t>
            </a:r>
            <a:r>
              <a:rPr lang="en-US" sz="2800" dirty="0">
                <a:solidFill>
                  <a:schemeClr val="bg2">
                    <a:lumMod val="10000"/>
                  </a:schemeClr>
                </a:solidFill>
                <a:cs typeface="Gurmukhi MN" panose="02020600050405020304" pitchFamily="18" charset="0"/>
              </a:rPr>
              <a:t>, Statewide Director Advanced Manufacturing</a:t>
            </a:r>
            <a:endParaRPr lang="en-US" sz="2800" b="0" strike="noStrike" spc="-1" dirty="0">
              <a:solidFill>
                <a:schemeClr val="bg2">
                  <a:lumMod val="10000"/>
                </a:schemeClr>
              </a:solidFill>
              <a:cs typeface="Gurmukhi MN" panose="02020600050405020304" pitchFamily="18" charset="0"/>
            </a:endParaRPr>
          </a:p>
          <a:p>
            <a:pPr algn="ctr">
              <a:lnSpc>
                <a:spcPct val="100000"/>
              </a:lnSpc>
            </a:pPr>
            <a:endParaRPr lang="en-US" sz="2400" b="0" strike="noStrike" spc="-1" dirty="0">
              <a:solidFill>
                <a:srgbClr val="674831"/>
              </a:solidFill>
              <a:latin typeface="Gill Sans"/>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696CB7-FCC0-4D54-9CB7-863C213A3ADF}"/>
              </a:ext>
            </a:extLst>
          </p:cNvPr>
          <p:cNvSpPr>
            <a:spLocks noGrp="1"/>
          </p:cNvSpPr>
          <p:nvPr>
            <p:ph type="title"/>
          </p:nvPr>
        </p:nvSpPr>
        <p:spPr/>
        <p:txBody>
          <a:bodyPr/>
          <a:lstStyle/>
          <a:p>
            <a:pPr algn="ctr"/>
            <a:r>
              <a:rPr lang="en-US" sz="2800">
                <a:solidFill>
                  <a:schemeClr val="bg1"/>
                </a:solidFill>
                <a:ea typeface="+mj-lt"/>
                <a:cs typeface="+mj-lt"/>
              </a:rPr>
              <a:t>Antelope Valley Union School District &amp; Rosamond High School</a:t>
            </a:r>
            <a:br>
              <a:rPr lang="en-US" sz="2800" dirty="0">
                <a:ea typeface="+mj-lt"/>
                <a:cs typeface="+mj-lt"/>
              </a:rPr>
            </a:br>
            <a:r>
              <a:rPr lang="en-US" sz="2800">
                <a:solidFill>
                  <a:schemeClr val="bg1"/>
                </a:solidFill>
                <a:ea typeface="+mj-lt"/>
                <a:cs typeface="+mj-lt"/>
              </a:rPr>
              <a:t> Access to the Following Resources:</a:t>
            </a:r>
            <a:endParaRPr lang="en-US" sz="2800">
              <a:solidFill>
                <a:schemeClr val="bg1"/>
              </a:solidFill>
            </a:endParaRPr>
          </a:p>
        </p:txBody>
      </p:sp>
      <p:sp>
        <p:nvSpPr>
          <p:cNvPr id="3" name="Text Placeholder 2">
            <a:extLst>
              <a:ext uri="{FF2B5EF4-FFF2-40B4-BE49-F238E27FC236}">
                <a16:creationId xmlns:a16="http://schemas.microsoft.com/office/drawing/2014/main" id="{3F1A7D78-0DE4-4057-A503-5FB7112BB424}"/>
              </a:ext>
            </a:extLst>
          </p:cNvPr>
          <p:cNvSpPr>
            <a:spLocks noGrp="1"/>
          </p:cNvSpPr>
          <p:nvPr>
            <p:ph type="body"/>
          </p:nvPr>
        </p:nvSpPr>
        <p:spPr>
          <a:xfrm>
            <a:off x="535151" y="2131893"/>
            <a:ext cx="11298886" cy="3599056"/>
          </a:xfrm>
        </p:spPr>
        <p:txBody>
          <a:bodyPr lIns="0" tIns="0" rIns="0" bIns="0" anchor="t">
            <a:normAutofit/>
          </a:bodyPr>
          <a:lstStyle/>
          <a:p>
            <a:pPr marL="342900" indent="-342900">
              <a:buFont typeface="Arial"/>
              <a:buChar char="•"/>
            </a:pPr>
            <a:r>
              <a:rPr lang="en-US" sz="2400" dirty="0"/>
              <a:t>Director of Industry Liaison &amp; Post Secondary Partnerships  for Antelope Valley Unified High School District and Networking Contacts.</a:t>
            </a:r>
            <a:endParaRPr lang="en-US" dirty="0"/>
          </a:p>
          <a:p>
            <a:pPr marL="342900" indent="-342900">
              <a:buFont typeface="Arial"/>
              <a:buChar char="•"/>
            </a:pPr>
            <a:endParaRPr lang="en-US" sz="2400" dirty="0"/>
          </a:p>
          <a:p>
            <a:pPr marL="342900" indent="-342900">
              <a:buFont typeface="Arial"/>
              <a:buChar char="•"/>
            </a:pPr>
            <a:r>
              <a:rPr lang="en-US" sz="2400" dirty="0"/>
              <a:t>Lead Career Education and Secondary Instructors from both School Organizations and their resources and contacts.</a:t>
            </a:r>
          </a:p>
          <a:p>
            <a:pPr marL="342900" indent="-342900">
              <a:buFont typeface="Arial"/>
              <a:buChar char="•"/>
            </a:pPr>
            <a:endParaRPr lang="en-US" sz="2400" dirty="0"/>
          </a:p>
          <a:p>
            <a:pPr marL="342900" indent="-342900">
              <a:buFont typeface="Arial"/>
              <a:buChar char="•"/>
            </a:pPr>
            <a:r>
              <a:rPr lang="en-US" sz="2400" dirty="0"/>
              <a:t>Opportunities for  Articulations between Antelope Valley College and High Schools. (A+, N+, S+, </a:t>
            </a:r>
            <a:r>
              <a:rPr lang="en-US" sz="2400" dirty="0" err="1"/>
              <a:t>etc</a:t>
            </a:r>
            <a:r>
              <a:rPr lang="en-US" sz="2400" dirty="0"/>
              <a:t>)</a:t>
            </a:r>
          </a:p>
          <a:p>
            <a:pPr marL="342900" indent="-342900">
              <a:buFont typeface="Arial"/>
              <a:buChar char="•"/>
            </a:pPr>
            <a:endParaRPr lang="en-US" sz="2400" dirty="0"/>
          </a:p>
          <a:p>
            <a:pPr marL="342900" indent="-342900">
              <a:buFont typeface="Arial"/>
              <a:buChar char="•"/>
            </a:pPr>
            <a:r>
              <a:rPr lang="en-US" sz="2400" dirty="0"/>
              <a:t>Partnerships leading to unofficial "Pathways."</a:t>
            </a:r>
          </a:p>
          <a:p>
            <a:pPr marL="342900" indent="-342900">
              <a:buFont typeface="Arial"/>
              <a:buChar char="•"/>
            </a:pPr>
            <a:endParaRPr lang="en-US" sz="2400" dirty="0"/>
          </a:p>
          <a:p>
            <a:endParaRPr lang="en-US" dirty="0"/>
          </a:p>
        </p:txBody>
      </p:sp>
    </p:spTree>
    <p:extLst>
      <p:ext uri="{BB962C8B-B14F-4D97-AF65-F5344CB8AC3E}">
        <p14:creationId xmlns:p14="http://schemas.microsoft.com/office/powerpoint/2010/main" val="1534886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5B0944-22C2-4CD3-996A-E2154D592E41}"/>
              </a:ext>
            </a:extLst>
          </p:cNvPr>
          <p:cNvSpPr>
            <a:spLocks noGrp="1"/>
          </p:cNvSpPr>
          <p:nvPr>
            <p:ph type="title"/>
          </p:nvPr>
        </p:nvSpPr>
        <p:spPr/>
        <p:txBody>
          <a:bodyPr/>
          <a:lstStyle/>
          <a:p>
            <a:pPr algn="ctr"/>
            <a:br>
              <a:rPr lang="en-US" sz="3200" dirty="0">
                <a:solidFill>
                  <a:schemeClr val="bg1"/>
                </a:solidFill>
                <a:ea typeface="+mj-lt"/>
                <a:cs typeface="+mj-lt"/>
              </a:rPr>
            </a:br>
            <a:r>
              <a:rPr lang="en-US" sz="3200" dirty="0">
                <a:solidFill>
                  <a:schemeClr val="bg1"/>
                </a:solidFill>
                <a:ea typeface="+mj-lt"/>
                <a:cs typeface="+mj-lt"/>
              </a:rPr>
              <a:t>Antelope Valley East Kern STEM Network </a:t>
            </a:r>
            <a:br>
              <a:rPr lang="en-US" sz="3200" dirty="0">
                <a:solidFill>
                  <a:schemeClr val="bg1"/>
                </a:solidFill>
                <a:ea typeface="+mj-lt"/>
                <a:cs typeface="+mj-lt"/>
              </a:rPr>
            </a:br>
            <a:r>
              <a:rPr lang="en-US" sz="3200" dirty="0">
                <a:solidFill>
                  <a:schemeClr val="bg1"/>
                </a:solidFill>
                <a:ea typeface="+mj-lt"/>
                <a:cs typeface="+mj-lt"/>
              </a:rPr>
              <a:t>(IT &amp; </a:t>
            </a:r>
            <a:r>
              <a:rPr lang="en-US" sz="3200" dirty="0" err="1">
                <a:solidFill>
                  <a:schemeClr val="bg1"/>
                </a:solidFill>
                <a:ea typeface="+mj-lt"/>
                <a:cs typeface="+mj-lt"/>
              </a:rPr>
              <a:t>CyberSecurity</a:t>
            </a:r>
            <a:r>
              <a:rPr lang="en-US" sz="3200" dirty="0">
                <a:solidFill>
                  <a:schemeClr val="bg1"/>
                </a:solidFill>
                <a:ea typeface="+mj-lt"/>
                <a:cs typeface="+mj-lt"/>
              </a:rPr>
              <a:t> Subcommittee)</a:t>
            </a:r>
            <a:br>
              <a:rPr lang="en-US" sz="3200" dirty="0">
                <a:solidFill>
                  <a:schemeClr val="bg1"/>
                </a:solidFill>
                <a:ea typeface="+mj-lt"/>
                <a:cs typeface="+mj-lt"/>
              </a:rPr>
            </a:br>
            <a:r>
              <a:rPr lang="en-US" sz="3200" dirty="0">
                <a:solidFill>
                  <a:schemeClr val="bg1"/>
                </a:solidFill>
                <a:cs typeface="Arial"/>
              </a:rPr>
              <a:t>Access to the Following Industry Resources:</a:t>
            </a:r>
            <a:endParaRPr lang="en-US" sz="3200" dirty="0">
              <a:solidFill>
                <a:schemeClr val="bg1"/>
              </a:solidFill>
              <a:ea typeface="+mj-lt"/>
              <a:cs typeface="+mj-lt"/>
            </a:endParaRPr>
          </a:p>
          <a:p>
            <a:pPr algn="ctr"/>
            <a:endParaRPr lang="en-US" sz="3200" dirty="0">
              <a:ea typeface="+mj-lt"/>
              <a:cs typeface="+mj-lt"/>
            </a:endParaRPr>
          </a:p>
          <a:p>
            <a:endParaRPr lang="en-US" dirty="0"/>
          </a:p>
        </p:txBody>
      </p:sp>
      <p:sp>
        <p:nvSpPr>
          <p:cNvPr id="3" name="Text Placeholder 2">
            <a:extLst>
              <a:ext uri="{FF2B5EF4-FFF2-40B4-BE49-F238E27FC236}">
                <a16:creationId xmlns:a16="http://schemas.microsoft.com/office/drawing/2014/main" id="{2AF7C371-1CE2-4048-A9EC-C7C6F6CF64F4}"/>
              </a:ext>
            </a:extLst>
          </p:cNvPr>
          <p:cNvSpPr>
            <a:spLocks noGrp="1"/>
          </p:cNvSpPr>
          <p:nvPr>
            <p:ph type="body"/>
          </p:nvPr>
        </p:nvSpPr>
        <p:spPr>
          <a:xfrm>
            <a:off x="1047923" y="2418191"/>
            <a:ext cx="10515240" cy="2671850"/>
          </a:xfrm>
        </p:spPr>
        <p:txBody>
          <a:bodyPr lIns="0" tIns="0" rIns="0" bIns="0" anchor="t">
            <a:normAutofit fontScale="47500" lnSpcReduction="20000"/>
          </a:bodyPr>
          <a:lstStyle/>
          <a:p>
            <a:endParaRPr lang="en-US" dirty="0">
              <a:ea typeface="+mn-lt"/>
              <a:cs typeface="+mn-lt"/>
            </a:endParaRPr>
          </a:p>
          <a:p>
            <a:r>
              <a:rPr lang="en-US" dirty="0">
                <a:ea typeface="+mn-lt"/>
                <a:cs typeface="+mn-lt"/>
              </a:rPr>
              <a:t>Director of Industry </a:t>
            </a:r>
            <a:r>
              <a:rPr lang="en-US" dirty="0" err="1">
                <a:ea typeface="+mn-lt"/>
                <a:cs typeface="+mn-lt"/>
              </a:rPr>
              <a:t>Liason</a:t>
            </a:r>
            <a:r>
              <a:rPr lang="en-US" dirty="0">
                <a:ea typeface="+mn-lt"/>
                <a:cs typeface="+mn-lt"/>
              </a:rPr>
              <a:t> &amp; Post Secondary Partnerships  for Antelope Valley Unified High School District and Networking Contacts</a:t>
            </a:r>
          </a:p>
          <a:p>
            <a:endParaRPr lang="en-US" dirty="0"/>
          </a:p>
          <a:p>
            <a:r>
              <a:rPr lang="en-US" dirty="0"/>
              <a:t>Air Force Research Laboratory Edwards, AFB. Educational Outreach Coordinator/ Manager and this  Position's Contacts for Edwards, AFB, and AF Plant 42</a:t>
            </a:r>
          </a:p>
          <a:p>
            <a:endParaRPr lang="en-US" dirty="0"/>
          </a:p>
          <a:p>
            <a:r>
              <a:rPr lang="en-US" dirty="0"/>
              <a:t>NASA’s Human Resources Department, Space X, and others at Mojave Space Port</a:t>
            </a:r>
          </a:p>
          <a:p>
            <a:endParaRPr lang="en-US" dirty="0"/>
          </a:p>
          <a:p>
            <a:r>
              <a:rPr lang="en-US" dirty="0"/>
              <a:t>Education and HR Departments of Various Defense Contracts such as Lockheed, General Dynamics, Northrup, and many others</a:t>
            </a:r>
          </a:p>
        </p:txBody>
      </p:sp>
    </p:spTree>
    <p:extLst>
      <p:ext uri="{BB962C8B-B14F-4D97-AF65-F5344CB8AC3E}">
        <p14:creationId xmlns:p14="http://schemas.microsoft.com/office/powerpoint/2010/main" val="34971232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90EFFD-A55D-4489-85F8-35B67443ED75}"/>
              </a:ext>
            </a:extLst>
          </p:cNvPr>
          <p:cNvSpPr>
            <a:spLocks noGrp="1"/>
          </p:cNvSpPr>
          <p:nvPr>
            <p:ph type="title"/>
          </p:nvPr>
        </p:nvSpPr>
        <p:spPr/>
        <p:txBody>
          <a:bodyPr/>
          <a:lstStyle/>
          <a:p>
            <a:pPr algn="ctr"/>
            <a:r>
              <a:rPr lang="en-US">
                <a:solidFill>
                  <a:schemeClr val="bg1"/>
                </a:solidFill>
                <a:ea typeface="+mj-lt"/>
                <a:cs typeface="+mj-lt"/>
              </a:rPr>
              <a:t>South Central Coast Regional Consortium</a:t>
            </a:r>
            <a:br>
              <a:rPr lang="en-US" dirty="0">
                <a:solidFill>
                  <a:schemeClr val="bg1"/>
                </a:solidFill>
                <a:ea typeface="+mj-lt"/>
                <a:cs typeface="+mj-lt"/>
              </a:rPr>
            </a:br>
            <a:r>
              <a:rPr lang="en-US">
                <a:solidFill>
                  <a:schemeClr val="bg1"/>
                </a:solidFill>
                <a:ea typeface="+mj-lt"/>
                <a:cs typeface="+mj-lt"/>
              </a:rPr>
              <a:t>Resources Available:</a:t>
            </a:r>
            <a:endParaRPr lang="en-US" dirty="0">
              <a:solidFill>
                <a:schemeClr val="bg1"/>
              </a:solidFill>
              <a:ea typeface="+mj-lt"/>
              <a:cs typeface="+mj-lt"/>
            </a:endParaRPr>
          </a:p>
          <a:p>
            <a:endParaRPr lang="en-US" dirty="0">
              <a:solidFill>
                <a:schemeClr val="bg1"/>
              </a:solidFill>
            </a:endParaRPr>
          </a:p>
        </p:txBody>
      </p:sp>
      <p:sp>
        <p:nvSpPr>
          <p:cNvPr id="3" name="Text Placeholder 2">
            <a:extLst>
              <a:ext uri="{FF2B5EF4-FFF2-40B4-BE49-F238E27FC236}">
                <a16:creationId xmlns:a16="http://schemas.microsoft.com/office/drawing/2014/main" id="{C3076DFE-13D1-4DC8-8064-EB60EB66F04B}"/>
              </a:ext>
            </a:extLst>
          </p:cNvPr>
          <p:cNvSpPr>
            <a:spLocks noGrp="1"/>
          </p:cNvSpPr>
          <p:nvPr>
            <p:ph type="body"/>
          </p:nvPr>
        </p:nvSpPr>
        <p:spPr>
          <a:xfrm>
            <a:off x="106325" y="2221559"/>
            <a:ext cx="12085675" cy="3190413"/>
          </a:xfrm>
        </p:spPr>
        <p:txBody>
          <a:bodyPr lIns="0" tIns="0" rIns="0" bIns="0" anchor="t">
            <a:normAutofit fontScale="47500" lnSpcReduction="20000"/>
          </a:bodyPr>
          <a:lstStyle/>
          <a:p>
            <a:endParaRPr lang="en-US" sz="5100" dirty="0"/>
          </a:p>
          <a:p>
            <a:r>
              <a:rPr lang="en-US" sz="5100" dirty="0"/>
              <a:t>Collaborative meetings with all Consortium Members</a:t>
            </a:r>
          </a:p>
          <a:p>
            <a:pPr lvl="1"/>
            <a:r>
              <a:rPr lang="en-US" sz="2300" dirty="0">
                <a:latin typeface="+mj-lt"/>
              </a:rPr>
              <a:t>	</a:t>
            </a:r>
            <a:r>
              <a:rPr lang="en-US" sz="3300" dirty="0">
                <a:latin typeface="+mj-lt"/>
              </a:rPr>
              <a:t>Colleges 	</a:t>
            </a:r>
          </a:p>
          <a:p>
            <a:pPr lvl="1"/>
            <a:r>
              <a:rPr lang="en-US" sz="3300" dirty="0">
                <a:latin typeface="+mj-lt"/>
              </a:rPr>
              <a:t>	Industry</a:t>
            </a:r>
          </a:p>
          <a:p>
            <a:pPr lvl="1"/>
            <a:r>
              <a:rPr lang="en-US" sz="3300" dirty="0">
                <a:latin typeface="+mj-lt"/>
              </a:rPr>
              <a:t>	High Schools</a:t>
            </a:r>
          </a:p>
          <a:p>
            <a:pPr lvl="1"/>
            <a:endParaRPr lang="en-US" dirty="0"/>
          </a:p>
          <a:p>
            <a:endParaRPr lang="en-US" sz="4000" dirty="0"/>
          </a:p>
          <a:p>
            <a:r>
              <a:rPr lang="en-US" sz="5900" dirty="0"/>
              <a:t>Resources for </a:t>
            </a:r>
            <a:r>
              <a:rPr lang="en-US" sz="5900" dirty="0" err="1"/>
              <a:t>CyberPatriot</a:t>
            </a:r>
            <a:r>
              <a:rPr lang="en-US" sz="5900" dirty="0"/>
              <a:t> and </a:t>
            </a:r>
          </a:p>
          <a:p>
            <a:r>
              <a:rPr lang="en-US" sz="5900" dirty="0"/>
              <a:t>National Cyber League through CALPOLY  San Luis Obispo and the </a:t>
            </a:r>
          </a:p>
          <a:p>
            <a:r>
              <a:rPr lang="en-US" sz="5900" dirty="0"/>
              <a:t>California Cyber Hub</a:t>
            </a:r>
          </a:p>
          <a:p>
            <a:pPr lvl="1"/>
            <a:r>
              <a:rPr lang="en-US" sz="2600" dirty="0">
                <a:latin typeface="+mj-lt"/>
              </a:rPr>
              <a:t>	</a:t>
            </a:r>
            <a:r>
              <a:rPr lang="en-US" sz="2900" dirty="0">
                <a:latin typeface="+mj-lt"/>
              </a:rPr>
              <a:t>Competition Judges are In</a:t>
            </a:r>
            <a:r>
              <a:rPr lang="en-US" sz="3300" dirty="0">
                <a:latin typeface="+mj-lt"/>
              </a:rPr>
              <a:t>dustry looking </a:t>
            </a:r>
            <a:r>
              <a:rPr lang="en-US" sz="2900" dirty="0">
                <a:latin typeface="+mj-lt"/>
              </a:rPr>
              <a:t>for future employees and to have input on training</a:t>
            </a:r>
          </a:p>
          <a:p>
            <a:pPr lvl="1"/>
            <a:endParaRPr lang="en-US" sz="2900" dirty="0"/>
          </a:p>
          <a:p>
            <a:pPr marL="457200" lvl="1" indent="0">
              <a:buNone/>
            </a:pPr>
            <a:endParaRPr lang="en-US" dirty="0"/>
          </a:p>
        </p:txBody>
      </p:sp>
    </p:spTree>
    <p:extLst>
      <p:ext uri="{BB962C8B-B14F-4D97-AF65-F5344CB8AC3E}">
        <p14:creationId xmlns:p14="http://schemas.microsoft.com/office/powerpoint/2010/main" val="350085117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7EF348-0C9E-4A01-8BE1-ECE2DE92ED57}"/>
              </a:ext>
            </a:extLst>
          </p:cNvPr>
          <p:cNvSpPr>
            <a:spLocks noGrp="1"/>
          </p:cNvSpPr>
          <p:nvPr>
            <p:ph type="title"/>
          </p:nvPr>
        </p:nvSpPr>
        <p:spPr/>
        <p:txBody>
          <a:bodyPr/>
          <a:lstStyle/>
          <a:p>
            <a:pPr algn="ctr"/>
            <a:r>
              <a:rPr lang="en-US" dirty="0">
                <a:solidFill>
                  <a:schemeClr val="bg1"/>
                </a:solidFill>
              </a:rPr>
              <a:t>Success=</a:t>
            </a:r>
            <a:r>
              <a:rPr lang="en-US" dirty="0" err="1">
                <a:solidFill>
                  <a:schemeClr val="bg1"/>
                </a:solidFill>
              </a:rPr>
              <a:t>Follow-up+Planning</a:t>
            </a:r>
            <a:endParaRPr lang="en-US" dirty="0"/>
          </a:p>
        </p:txBody>
      </p:sp>
      <p:sp>
        <p:nvSpPr>
          <p:cNvPr id="3" name="Text Placeholder 2">
            <a:extLst>
              <a:ext uri="{FF2B5EF4-FFF2-40B4-BE49-F238E27FC236}">
                <a16:creationId xmlns:a16="http://schemas.microsoft.com/office/drawing/2014/main" id="{7BD998FF-B94C-430E-8100-7F064F4E75AE}"/>
              </a:ext>
            </a:extLst>
          </p:cNvPr>
          <p:cNvSpPr>
            <a:spLocks noGrp="1"/>
          </p:cNvSpPr>
          <p:nvPr>
            <p:ph type="body"/>
          </p:nvPr>
        </p:nvSpPr>
        <p:spPr>
          <a:xfrm>
            <a:off x="831960" y="2221560"/>
            <a:ext cx="11360040" cy="3147882"/>
          </a:xfrm>
        </p:spPr>
        <p:txBody>
          <a:bodyPr lIns="0" tIns="0" rIns="0" bIns="0" anchor="t">
            <a:normAutofit fontScale="70000" lnSpcReduction="20000"/>
          </a:bodyPr>
          <a:lstStyle/>
          <a:p>
            <a:r>
              <a:rPr lang="en-US" dirty="0"/>
              <a:t>Encourage Students to register with Linked-In for follow-up </a:t>
            </a:r>
          </a:p>
          <a:p>
            <a:endParaRPr lang="en-US" dirty="0"/>
          </a:p>
          <a:p>
            <a:r>
              <a:rPr lang="en-US" dirty="0"/>
              <a:t>Use Linked-In for future leads, and new Advisory members.</a:t>
            </a:r>
          </a:p>
          <a:p>
            <a:endParaRPr lang="en-US" dirty="0"/>
          </a:p>
          <a:p>
            <a:r>
              <a:rPr lang="en-US" dirty="0"/>
              <a:t>Most Computer Jobs require a background check – Introduce </a:t>
            </a:r>
            <a:r>
              <a:rPr lang="en-US" dirty="0" err="1"/>
              <a:t>Infraguard.org</a:t>
            </a:r>
            <a:r>
              <a:rPr lang="en-US" dirty="0"/>
              <a:t> and encourage it.</a:t>
            </a:r>
          </a:p>
          <a:p>
            <a:endParaRPr lang="en-US" dirty="0"/>
          </a:p>
          <a:p>
            <a:r>
              <a:rPr lang="en-US" dirty="0"/>
              <a:t>Industry Certifications, Microsoft, CompTIA and others are being required to get jobs.</a:t>
            </a:r>
          </a:p>
          <a:p>
            <a:endParaRPr lang="en-US" dirty="0"/>
          </a:p>
          <a:p>
            <a:endParaRPr lang="en-US" dirty="0"/>
          </a:p>
        </p:txBody>
      </p:sp>
    </p:spTree>
    <p:extLst>
      <p:ext uri="{BB962C8B-B14F-4D97-AF65-F5344CB8AC3E}">
        <p14:creationId xmlns:p14="http://schemas.microsoft.com/office/powerpoint/2010/main" val="424820737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 name="TextShape 1"/>
          <p:cNvSpPr txBox="1"/>
          <p:nvPr/>
        </p:nvSpPr>
        <p:spPr>
          <a:xfrm>
            <a:off x="831960" y="455760"/>
            <a:ext cx="10515240" cy="1312200"/>
          </a:xfrm>
          <a:prstGeom prst="rect">
            <a:avLst/>
          </a:prstGeom>
          <a:noFill/>
          <a:ln>
            <a:noFill/>
          </a:ln>
        </p:spPr>
        <p:txBody>
          <a:bodyPr anchor="b">
            <a:noAutofit/>
          </a:bodyPr>
          <a:lstStyle/>
          <a:p>
            <a:pPr>
              <a:lnSpc>
                <a:spcPct val="90000"/>
              </a:lnSpc>
            </a:pPr>
            <a:r>
              <a:rPr lang="en-US" sz="3600" b="0" strike="noStrike" spc="-1">
                <a:solidFill>
                  <a:srgbClr val="FFFFFF"/>
                </a:solidFill>
                <a:latin typeface="Palatino"/>
                <a:ea typeface="Palatino"/>
              </a:rPr>
              <a:t>Regional Career Education Advisory Committees</a:t>
            </a:r>
            <a:endParaRPr lang="en-US" sz="3600" b="0" strike="noStrike" spc="-1">
              <a:solidFill>
                <a:srgbClr val="E02826"/>
              </a:solidFill>
              <a:latin typeface="Gill Sans MT"/>
            </a:endParaRPr>
          </a:p>
        </p:txBody>
      </p:sp>
      <p:sp>
        <p:nvSpPr>
          <p:cNvPr id="180" name="TextShape 2"/>
          <p:cNvSpPr txBox="1"/>
          <p:nvPr/>
        </p:nvSpPr>
        <p:spPr>
          <a:xfrm>
            <a:off x="831960" y="2221560"/>
            <a:ext cx="10515240" cy="706320"/>
          </a:xfrm>
          <a:prstGeom prst="rect">
            <a:avLst/>
          </a:prstGeom>
          <a:noFill/>
          <a:ln>
            <a:noFill/>
          </a:ln>
        </p:spPr>
        <p:txBody>
          <a:bodyPr>
            <a:noAutofit/>
          </a:bodyPr>
          <a:lstStyle/>
          <a:p>
            <a:pPr>
              <a:lnSpc>
                <a:spcPct val="90000"/>
              </a:lnSpc>
              <a:spcBef>
                <a:spcPts val="1001"/>
              </a:spcBef>
            </a:pPr>
            <a:r>
              <a:rPr lang="en-US" sz="2800" b="1" strike="noStrike" spc="-1">
                <a:solidFill>
                  <a:srgbClr val="674831"/>
                </a:solidFill>
                <a:latin typeface="Gill Sans"/>
              </a:rPr>
              <a:t>Inland Empire/Desert Region Strong Workforce Pilot Project</a:t>
            </a:r>
            <a:endParaRPr lang="en-US" sz="2800" b="0" strike="noStrike" spc="-1">
              <a:solidFill>
                <a:srgbClr val="674831"/>
              </a:solidFill>
              <a:latin typeface="Gill Sans"/>
            </a:endParaRPr>
          </a:p>
        </p:txBody>
      </p:sp>
      <p:sp>
        <p:nvSpPr>
          <p:cNvPr id="181" name="TextShape 3"/>
          <p:cNvSpPr txBox="1"/>
          <p:nvPr/>
        </p:nvSpPr>
        <p:spPr>
          <a:xfrm>
            <a:off x="831960" y="2928600"/>
            <a:ext cx="10375200" cy="2854080"/>
          </a:xfrm>
          <a:prstGeom prst="rect">
            <a:avLst/>
          </a:prstGeom>
          <a:noFill/>
          <a:ln>
            <a:noFill/>
          </a:ln>
        </p:spPr>
        <p:txBody>
          <a:bodyPr>
            <a:noAutofit/>
          </a:bodyPr>
          <a:lstStyle/>
          <a:p>
            <a:pPr marL="228600" indent="-228240">
              <a:lnSpc>
                <a:spcPct val="90000"/>
              </a:lnSpc>
              <a:spcBef>
                <a:spcPts val="1001"/>
              </a:spcBef>
              <a:buClr>
                <a:srgbClr val="674831"/>
              </a:buClr>
              <a:buFont typeface="Arial"/>
              <a:buChar char="•"/>
            </a:pPr>
            <a:r>
              <a:rPr lang="en-US" sz="2800" b="0" strike="noStrike" spc="-1" dirty="0">
                <a:solidFill>
                  <a:srgbClr val="674831"/>
                </a:solidFill>
                <a:latin typeface="Gill Sans"/>
              </a:rPr>
              <a:t>Initial Funding in 2016 (Round One) and Renewed in 2019 (Round 4)</a:t>
            </a:r>
          </a:p>
          <a:p>
            <a:pPr marL="228600" indent="-228240">
              <a:lnSpc>
                <a:spcPct val="90000"/>
              </a:lnSpc>
              <a:spcBef>
                <a:spcPts val="1001"/>
              </a:spcBef>
              <a:buClr>
                <a:srgbClr val="674831"/>
              </a:buClr>
              <a:buFont typeface="Arial"/>
              <a:buChar char="•"/>
            </a:pPr>
            <a:r>
              <a:rPr lang="en-US" sz="2800" b="0" strike="noStrike" spc="-1" dirty="0">
                <a:solidFill>
                  <a:srgbClr val="674831"/>
                </a:solidFill>
                <a:latin typeface="Gill Sans"/>
              </a:rPr>
              <a:t>Managed by the Regional Directors, Employer Engagement</a:t>
            </a:r>
          </a:p>
          <a:p>
            <a:pPr marL="685800" lvl="1" indent="-228240">
              <a:lnSpc>
                <a:spcPct val="90000"/>
              </a:lnSpc>
              <a:spcBef>
                <a:spcPts val="499"/>
              </a:spcBef>
              <a:buClr>
                <a:srgbClr val="674831"/>
              </a:buClr>
              <a:buFont typeface="Arial"/>
              <a:buChar char="•"/>
            </a:pPr>
            <a:r>
              <a:rPr lang="en-US" sz="2400" b="0" strike="noStrike" spc="-1" dirty="0">
                <a:solidFill>
                  <a:srgbClr val="674831"/>
                </a:solidFill>
                <a:latin typeface="Gill Sans"/>
              </a:rPr>
              <a:t>Administered by a funded Project Director</a:t>
            </a:r>
          </a:p>
          <a:p>
            <a:pPr marL="685800" lvl="1" indent="-228240">
              <a:lnSpc>
                <a:spcPct val="90000"/>
              </a:lnSpc>
              <a:spcBef>
                <a:spcPts val="499"/>
              </a:spcBef>
              <a:buClr>
                <a:srgbClr val="674831"/>
              </a:buClr>
              <a:buFont typeface="Arial"/>
              <a:buChar char="•"/>
            </a:pPr>
            <a:r>
              <a:rPr lang="en-US" sz="2400" b="0" strike="noStrike" spc="-1" dirty="0">
                <a:solidFill>
                  <a:srgbClr val="674831"/>
                </a:solidFill>
                <a:latin typeface="Gill Sans"/>
              </a:rPr>
              <a:t>One Advisory per sector, per year</a:t>
            </a:r>
          </a:p>
          <a:p>
            <a:pPr marL="685800" lvl="1" indent="-228240">
              <a:lnSpc>
                <a:spcPct val="90000"/>
              </a:lnSpc>
              <a:spcBef>
                <a:spcPts val="499"/>
              </a:spcBef>
              <a:buClr>
                <a:srgbClr val="674831"/>
              </a:buClr>
              <a:buFont typeface="Arial"/>
              <a:buChar char="•"/>
            </a:pPr>
            <a:r>
              <a:rPr lang="en-US" sz="2400" b="0" strike="noStrike" spc="-1" dirty="0">
                <a:solidFill>
                  <a:srgbClr val="674831"/>
                </a:solidFill>
                <a:latin typeface="Gill Sans"/>
              </a:rPr>
              <a:t>May meets Perkins Requirements</a:t>
            </a:r>
          </a:p>
          <a:p>
            <a:pPr marL="457200">
              <a:lnSpc>
                <a:spcPct val="90000"/>
              </a:lnSpc>
              <a:spcBef>
                <a:spcPts val="499"/>
              </a:spcBef>
            </a:pPr>
            <a:endParaRPr lang="en-US" sz="2400" b="0" strike="noStrike" spc="-1" dirty="0">
              <a:solidFill>
                <a:srgbClr val="674831"/>
              </a:solidFill>
              <a:latin typeface="Gill Sans"/>
            </a:endParaRPr>
          </a:p>
          <a:p>
            <a:pPr>
              <a:lnSpc>
                <a:spcPct val="90000"/>
              </a:lnSpc>
              <a:spcBef>
                <a:spcPts val="1001"/>
              </a:spcBef>
            </a:pPr>
            <a:endParaRPr lang="en-US" sz="2400" b="0" strike="noStrike" spc="-1" dirty="0">
              <a:solidFill>
                <a:srgbClr val="674831"/>
              </a:solidFill>
              <a:latin typeface="Gill Sans"/>
            </a:endParaRPr>
          </a:p>
        </p:txBody>
      </p:sp>
      <p:pic>
        <p:nvPicPr>
          <p:cNvPr id="182" name="Picture 4"/>
          <p:cNvPicPr/>
          <p:nvPr/>
        </p:nvPicPr>
        <p:blipFill>
          <a:blip r:embed="rId2"/>
          <a:stretch/>
        </p:blipFill>
        <p:spPr>
          <a:xfrm>
            <a:off x="7117560" y="3706200"/>
            <a:ext cx="3415680" cy="2639160"/>
          </a:xfrm>
          <a:prstGeom prst="rect">
            <a:avLst/>
          </a:prstGeom>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 name="TextShape 1"/>
          <p:cNvSpPr txBox="1"/>
          <p:nvPr/>
        </p:nvSpPr>
        <p:spPr>
          <a:xfrm>
            <a:off x="831960" y="455760"/>
            <a:ext cx="10515240" cy="1312200"/>
          </a:xfrm>
          <a:prstGeom prst="rect">
            <a:avLst/>
          </a:prstGeom>
          <a:noFill/>
          <a:ln>
            <a:noFill/>
          </a:ln>
        </p:spPr>
        <p:txBody>
          <a:bodyPr anchor="b">
            <a:noAutofit/>
          </a:bodyPr>
          <a:lstStyle/>
          <a:p>
            <a:pPr>
              <a:lnSpc>
                <a:spcPct val="90000"/>
              </a:lnSpc>
            </a:pPr>
            <a:r>
              <a:rPr lang="en-US" sz="3600" b="0" strike="noStrike" spc="-1">
                <a:solidFill>
                  <a:srgbClr val="FFFFFF"/>
                </a:solidFill>
                <a:latin typeface="Palatino"/>
                <a:ea typeface="Palatino"/>
              </a:rPr>
              <a:t>Regional Career Education Advisory Committees</a:t>
            </a:r>
            <a:endParaRPr lang="en-US" sz="3600" b="0" strike="noStrike" spc="-1">
              <a:solidFill>
                <a:srgbClr val="E02826"/>
              </a:solidFill>
              <a:latin typeface="Gill Sans MT"/>
            </a:endParaRPr>
          </a:p>
        </p:txBody>
      </p:sp>
      <p:sp>
        <p:nvSpPr>
          <p:cNvPr id="184" name="TextShape 2"/>
          <p:cNvSpPr txBox="1"/>
          <p:nvPr/>
        </p:nvSpPr>
        <p:spPr>
          <a:xfrm>
            <a:off x="831960" y="2278800"/>
            <a:ext cx="10375200" cy="3503880"/>
          </a:xfrm>
          <a:prstGeom prst="rect">
            <a:avLst/>
          </a:prstGeom>
          <a:noFill/>
          <a:ln>
            <a:noFill/>
          </a:ln>
        </p:spPr>
        <p:txBody>
          <a:bodyPr>
            <a:noAutofit/>
          </a:bodyPr>
          <a:lstStyle/>
          <a:p>
            <a:pPr marL="228600" indent="-228240">
              <a:lnSpc>
                <a:spcPct val="90000"/>
              </a:lnSpc>
              <a:spcBef>
                <a:spcPts val="1001"/>
              </a:spcBef>
              <a:buClr>
                <a:srgbClr val="674831"/>
              </a:buClr>
              <a:buFont typeface="Arial"/>
              <a:buChar char="•"/>
            </a:pPr>
            <a:r>
              <a:rPr lang="en-US" sz="2800" b="0" strike="noStrike" spc="-1">
                <a:solidFill>
                  <a:srgbClr val="674831"/>
                </a:solidFill>
                <a:latin typeface="Gill Sans"/>
              </a:rPr>
              <a:t>Community of Practice</a:t>
            </a:r>
          </a:p>
          <a:p>
            <a:pPr marL="685800" lvl="1" indent="-228240">
              <a:lnSpc>
                <a:spcPct val="90000"/>
              </a:lnSpc>
              <a:spcBef>
                <a:spcPts val="499"/>
              </a:spcBef>
              <a:buClr>
                <a:srgbClr val="674831"/>
              </a:buClr>
              <a:buFont typeface="Arial"/>
              <a:buChar char="•"/>
            </a:pPr>
            <a:r>
              <a:rPr lang="en-US" sz="2400" b="0" strike="noStrike" spc="-1">
                <a:solidFill>
                  <a:srgbClr val="674831"/>
                </a:solidFill>
                <a:latin typeface="Gill Sans"/>
              </a:rPr>
              <a:t>LinkedIn Groups for Continuing Relationships</a:t>
            </a:r>
          </a:p>
          <a:p>
            <a:pPr marL="685800" lvl="1" indent="-228240">
              <a:lnSpc>
                <a:spcPct val="90000"/>
              </a:lnSpc>
              <a:spcBef>
                <a:spcPts val="499"/>
              </a:spcBef>
              <a:buClr>
                <a:srgbClr val="674831"/>
              </a:buClr>
              <a:buFont typeface="Arial"/>
              <a:buChar char="•"/>
            </a:pPr>
            <a:r>
              <a:rPr lang="en-US" sz="2400" b="0" strike="noStrike" spc="-1">
                <a:solidFill>
                  <a:srgbClr val="674831"/>
                </a:solidFill>
                <a:latin typeface="Gill Sans"/>
              </a:rPr>
              <a:t>Not a one-and-done event</a:t>
            </a:r>
          </a:p>
          <a:p>
            <a:pPr marL="228600" indent="-228240">
              <a:lnSpc>
                <a:spcPct val="90000"/>
              </a:lnSpc>
              <a:spcBef>
                <a:spcPts val="1001"/>
              </a:spcBef>
              <a:buClr>
                <a:srgbClr val="674831"/>
              </a:buClr>
              <a:buFont typeface="Arial"/>
              <a:buChar char="•"/>
            </a:pPr>
            <a:r>
              <a:rPr lang="en-US" sz="2800" b="0" strike="noStrike" spc="-1">
                <a:solidFill>
                  <a:srgbClr val="674831"/>
                </a:solidFill>
                <a:latin typeface="Gill Sans"/>
              </a:rPr>
              <a:t>Skills Panel Format</a:t>
            </a:r>
          </a:p>
          <a:p>
            <a:pPr marL="685800" lvl="1" indent="-228240">
              <a:lnSpc>
                <a:spcPct val="90000"/>
              </a:lnSpc>
              <a:spcBef>
                <a:spcPts val="499"/>
              </a:spcBef>
              <a:buClr>
                <a:srgbClr val="674831"/>
              </a:buClr>
              <a:buFont typeface="Arial"/>
              <a:buChar char="•"/>
            </a:pPr>
            <a:r>
              <a:rPr lang="en-US" sz="2400" b="0" strike="noStrike" spc="-1">
                <a:solidFill>
                  <a:srgbClr val="674831"/>
                </a:solidFill>
                <a:latin typeface="Gill Sans"/>
              </a:rPr>
              <a:t>Industry Speaks – Educators Listen</a:t>
            </a:r>
          </a:p>
          <a:p>
            <a:pPr marL="228600" indent="-228240">
              <a:lnSpc>
                <a:spcPct val="90000"/>
              </a:lnSpc>
              <a:spcBef>
                <a:spcPts val="1001"/>
              </a:spcBef>
              <a:buClr>
                <a:srgbClr val="674831"/>
              </a:buClr>
              <a:buFont typeface="Arial"/>
              <a:buChar char="•"/>
            </a:pPr>
            <a:r>
              <a:rPr lang="en-US" sz="2800" b="0" strike="noStrike" spc="-1">
                <a:solidFill>
                  <a:srgbClr val="674831"/>
                </a:solidFill>
                <a:latin typeface="Gill Sans"/>
              </a:rPr>
              <a:t>Advance Review of Curriculum</a:t>
            </a:r>
          </a:p>
          <a:p>
            <a:pPr marL="685800" lvl="1" indent="-228240">
              <a:lnSpc>
                <a:spcPct val="90000"/>
              </a:lnSpc>
              <a:spcBef>
                <a:spcPts val="499"/>
              </a:spcBef>
              <a:buClr>
                <a:srgbClr val="674831"/>
              </a:buClr>
              <a:buFont typeface="Arial"/>
              <a:buChar char="•"/>
            </a:pPr>
            <a:r>
              <a:rPr lang="en-US" sz="2400" b="0" strike="noStrike" spc="-1">
                <a:solidFill>
                  <a:srgbClr val="674831"/>
                </a:solidFill>
                <a:latin typeface="Gill Sans"/>
              </a:rPr>
              <a:t>Submit curriculum to Industry Advisors in advance for Review</a:t>
            </a:r>
          </a:p>
          <a:p>
            <a:pPr>
              <a:lnSpc>
                <a:spcPct val="90000"/>
              </a:lnSpc>
              <a:spcBef>
                <a:spcPts val="1001"/>
              </a:spcBef>
            </a:pPr>
            <a:endParaRPr lang="en-US" sz="2400" b="0" strike="noStrike" spc="-1">
              <a:solidFill>
                <a:srgbClr val="674831"/>
              </a:solidFill>
              <a:latin typeface="Gill Sans"/>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 name="TextShape 1"/>
          <p:cNvSpPr txBox="1"/>
          <p:nvPr/>
        </p:nvSpPr>
        <p:spPr>
          <a:xfrm>
            <a:off x="838080" y="713520"/>
            <a:ext cx="10515240" cy="1146600"/>
          </a:xfrm>
          <a:prstGeom prst="rect">
            <a:avLst/>
          </a:prstGeom>
          <a:noFill/>
          <a:ln>
            <a:noFill/>
          </a:ln>
        </p:spPr>
        <p:txBody>
          <a:bodyPr anchor="b">
            <a:noAutofit/>
          </a:bodyPr>
          <a:lstStyle/>
          <a:p>
            <a:pPr>
              <a:lnSpc>
                <a:spcPct val="90000"/>
              </a:lnSpc>
            </a:pPr>
            <a:r>
              <a:rPr lang="en-US" sz="3600" b="0" strike="noStrike" spc="-1">
                <a:solidFill>
                  <a:srgbClr val="93011D"/>
                </a:solidFill>
                <a:latin typeface="Palatino"/>
                <a:ea typeface="Palatino"/>
              </a:rPr>
              <a:t>Cumulative Attendance</a:t>
            </a:r>
            <a:endParaRPr lang="en-US" sz="3600" b="0" strike="noStrike" spc="-1">
              <a:solidFill>
                <a:srgbClr val="E02826"/>
              </a:solidFill>
              <a:latin typeface="Gill Sans MT"/>
            </a:endParaRPr>
          </a:p>
        </p:txBody>
      </p:sp>
      <p:graphicFrame>
        <p:nvGraphicFramePr>
          <p:cNvPr id="186" name="Content Placeholder 5"/>
          <p:cNvGraphicFramePr/>
          <p:nvPr/>
        </p:nvGraphicFramePr>
        <p:xfrm>
          <a:off x="838080" y="1995480"/>
          <a:ext cx="10515240" cy="3849480"/>
        </p:xfrm>
        <a:graphic>
          <a:graphicData uri="http://schemas.openxmlformats.org/drawingml/2006/chart">
            <c:chart xmlns:c="http://schemas.openxmlformats.org/drawingml/2006/chart" xmlns:r="http://schemas.openxmlformats.org/officeDocument/2006/relationships" r:id="rId2"/>
          </a:graphicData>
        </a:graphic>
      </p:graphicFrame>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 name="TextShape 1"/>
          <p:cNvSpPr txBox="1"/>
          <p:nvPr/>
        </p:nvSpPr>
        <p:spPr>
          <a:xfrm>
            <a:off x="838080" y="713520"/>
            <a:ext cx="10515240" cy="1637280"/>
          </a:xfrm>
          <a:prstGeom prst="rect">
            <a:avLst/>
          </a:prstGeom>
          <a:noFill/>
          <a:ln>
            <a:noFill/>
          </a:ln>
        </p:spPr>
        <p:txBody>
          <a:bodyPr anchor="b">
            <a:normAutofit/>
          </a:bodyPr>
          <a:lstStyle/>
          <a:p>
            <a:pPr algn="ctr">
              <a:lnSpc>
                <a:spcPct val="90000"/>
              </a:lnSpc>
            </a:pPr>
            <a:r>
              <a:rPr lang="en-US" sz="3600" b="0" strike="noStrike" spc="-1">
                <a:solidFill>
                  <a:srgbClr val="93011D"/>
                </a:solidFill>
                <a:latin typeface="Palatino"/>
                <a:ea typeface="Palatino"/>
              </a:rPr>
              <a:t>Regional Career Education Advisory Committees</a:t>
            </a:r>
            <a:br/>
            <a:r>
              <a:rPr lang="en-US" sz="3600" b="1" strike="noStrike" spc="-1">
                <a:solidFill>
                  <a:srgbClr val="93011D"/>
                </a:solidFill>
                <a:latin typeface="Palatino"/>
                <a:ea typeface="Palatino"/>
              </a:rPr>
              <a:t>Meeting Format</a:t>
            </a:r>
            <a:br/>
            <a:endParaRPr lang="en-US" sz="3600" b="0" strike="noStrike" spc="-1">
              <a:solidFill>
                <a:srgbClr val="E02826"/>
              </a:solidFill>
              <a:latin typeface="Gill Sans MT"/>
            </a:endParaRPr>
          </a:p>
        </p:txBody>
      </p:sp>
      <p:sp>
        <p:nvSpPr>
          <p:cNvPr id="188" name="TextShape 2"/>
          <p:cNvSpPr txBox="1"/>
          <p:nvPr/>
        </p:nvSpPr>
        <p:spPr>
          <a:xfrm>
            <a:off x="838080" y="1843200"/>
            <a:ext cx="4057560" cy="4001040"/>
          </a:xfrm>
          <a:prstGeom prst="rect">
            <a:avLst/>
          </a:prstGeom>
          <a:noFill/>
          <a:ln>
            <a:noFill/>
          </a:ln>
        </p:spPr>
        <p:txBody>
          <a:bodyPr>
            <a:noAutofit/>
          </a:bodyPr>
          <a:lstStyle/>
          <a:p>
            <a:pPr marL="228600" indent="-228240">
              <a:lnSpc>
                <a:spcPct val="90000"/>
              </a:lnSpc>
              <a:spcBef>
                <a:spcPts val="1001"/>
              </a:spcBef>
              <a:buClr>
                <a:srgbClr val="674831"/>
              </a:buClr>
              <a:buFont typeface="Arial"/>
              <a:buChar char="•"/>
            </a:pPr>
            <a:r>
              <a:rPr lang="en-US" sz="2800" b="0" strike="noStrike" spc="-1">
                <a:solidFill>
                  <a:srgbClr val="674831"/>
                </a:solidFill>
                <a:latin typeface="Gill Sans"/>
              </a:rPr>
              <a:t>Skills Panel</a:t>
            </a:r>
          </a:p>
          <a:p>
            <a:pPr marL="685800" lvl="1" indent="-228240">
              <a:lnSpc>
                <a:spcPct val="90000"/>
              </a:lnSpc>
              <a:spcBef>
                <a:spcPts val="499"/>
              </a:spcBef>
              <a:buClr>
                <a:srgbClr val="674831"/>
              </a:buClr>
              <a:buFont typeface="Arial"/>
              <a:buChar char="•"/>
            </a:pPr>
            <a:r>
              <a:rPr lang="en-US" sz="2400" b="0" strike="noStrike" spc="-1">
                <a:solidFill>
                  <a:srgbClr val="674831"/>
                </a:solidFill>
                <a:latin typeface="Gill Sans"/>
              </a:rPr>
              <a:t>Curated Q &amp; A by emcee, RDEE or industry guest</a:t>
            </a:r>
          </a:p>
          <a:p>
            <a:pPr marL="685800" lvl="1" indent="-228240">
              <a:lnSpc>
                <a:spcPct val="90000"/>
              </a:lnSpc>
              <a:spcBef>
                <a:spcPts val="499"/>
              </a:spcBef>
              <a:buClr>
                <a:srgbClr val="674831"/>
              </a:buClr>
              <a:buFont typeface="Arial"/>
              <a:buChar char="•"/>
            </a:pPr>
            <a:r>
              <a:rPr lang="en-US" sz="2400" b="0" strike="noStrike" spc="-1">
                <a:solidFill>
                  <a:srgbClr val="674831"/>
                </a:solidFill>
                <a:latin typeface="Gill Sans"/>
              </a:rPr>
              <a:t>Allow limited time for audience questions</a:t>
            </a:r>
            <a:br/>
            <a:r>
              <a:rPr lang="en-US" sz="2400" b="0" strike="noStrike" spc="-1">
                <a:solidFill>
                  <a:srgbClr val="674831"/>
                </a:solidFill>
                <a:latin typeface="Gill Sans"/>
              </a:rPr>
              <a:t> </a:t>
            </a:r>
          </a:p>
        </p:txBody>
      </p:sp>
      <p:pic>
        <p:nvPicPr>
          <p:cNvPr id="189" name="Picture 6"/>
          <p:cNvPicPr/>
          <p:nvPr/>
        </p:nvPicPr>
        <p:blipFill>
          <a:blip r:embed="rId2"/>
          <a:srcRect t="4284" b="12983"/>
          <a:stretch/>
        </p:blipFill>
        <p:spPr>
          <a:xfrm>
            <a:off x="5103360" y="2060280"/>
            <a:ext cx="6539760" cy="3522960"/>
          </a:xfrm>
          <a:prstGeom prst="rect">
            <a:avLst/>
          </a:prstGeom>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 name="TextShape 1"/>
          <p:cNvSpPr txBox="1"/>
          <p:nvPr/>
        </p:nvSpPr>
        <p:spPr>
          <a:xfrm>
            <a:off x="838080" y="713520"/>
            <a:ext cx="10515240" cy="1146600"/>
          </a:xfrm>
          <a:prstGeom prst="rect">
            <a:avLst/>
          </a:prstGeom>
          <a:noFill/>
          <a:ln>
            <a:noFill/>
          </a:ln>
        </p:spPr>
        <p:txBody>
          <a:bodyPr anchor="b">
            <a:normAutofit fontScale="77500" lnSpcReduction="10000"/>
          </a:bodyPr>
          <a:lstStyle/>
          <a:p>
            <a:pPr algn="ctr">
              <a:lnSpc>
                <a:spcPct val="90000"/>
              </a:lnSpc>
            </a:pPr>
            <a:r>
              <a:rPr lang="en-US" sz="3600" b="0" strike="noStrike" spc="-1">
                <a:solidFill>
                  <a:srgbClr val="93011D"/>
                </a:solidFill>
                <a:latin typeface="Palatino"/>
                <a:ea typeface="Palatino"/>
              </a:rPr>
              <a:t>Regional Career Education Advisory Committees</a:t>
            </a:r>
            <a:br/>
            <a:r>
              <a:rPr lang="en-US" sz="3600" b="1" strike="noStrike" spc="-1">
                <a:solidFill>
                  <a:srgbClr val="93011D"/>
                </a:solidFill>
                <a:latin typeface="Palatino"/>
                <a:ea typeface="Palatino"/>
              </a:rPr>
              <a:t>Breakout Groups</a:t>
            </a:r>
            <a:br/>
            <a:endParaRPr lang="en-US" sz="3600" b="0" strike="noStrike" spc="-1">
              <a:solidFill>
                <a:srgbClr val="E02826"/>
              </a:solidFill>
              <a:latin typeface="Gill Sans MT"/>
            </a:endParaRPr>
          </a:p>
        </p:txBody>
      </p:sp>
      <p:pic>
        <p:nvPicPr>
          <p:cNvPr id="191" name="Content Placeholder 8"/>
          <p:cNvPicPr/>
          <p:nvPr/>
        </p:nvPicPr>
        <p:blipFill>
          <a:blip r:embed="rId2"/>
          <a:stretch/>
        </p:blipFill>
        <p:spPr>
          <a:xfrm>
            <a:off x="504360" y="2211480"/>
            <a:ext cx="5181120" cy="3454200"/>
          </a:xfrm>
          <a:prstGeom prst="rect">
            <a:avLst/>
          </a:prstGeom>
          <a:ln>
            <a:noFill/>
          </a:ln>
        </p:spPr>
      </p:pic>
      <p:pic>
        <p:nvPicPr>
          <p:cNvPr id="192" name="Content Placeholder 9"/>
          <p:cNvPicPr/>
          <p:nvPr/>
        </p:nvPicPr>
        <p:blipFill>
          <a:blip r:embed="rId3"/>
          <a:srcRect l="3807" r="13236"/>
          <a:stretch/>
        </p:blipFill>
        <p:spPr>
          <a:xfrm>
            <a:off x="5917320" y="2211480"/>
            <a:ext cx="5894640" cy="3454200"/>
          </a:xfrm>
          <a:prstGeom prst="rect">
            <a:avLst/>
          </a:prstGeom>
          <a:ln>
            <a:noFill/>
          </a:ln>
        </p:spPr>
      </p:pic>
      <p:sp>
        <p:nvSpPr>
          <p:cNvPr id="193" name="TextShape 2"/>
          <p:cNvSpPr txBox="1"/>
          <p:nvPr/>
        </p:nvSpPr>
        <p:spPr>
          <a:xfrm>
            <a:off x="504360" y="1509480"/>
            <a:ext cx="11307600" cy="701640"/>
          </a:xfrm>
          <a:prstGeom prst="rect">
            <a:avLst/>
          </a:prstGeom>
          <a:noFill/>
          <a:ln>
            <a:noFill/>
          </a:ln>
        </p:spPr>
        <p:txBody>
          <a:bodyPr>
            <a:noAutofit/>
          </a:bodyPr>
          <a:lstStyle/>
          <a:p>
            <a:pPr marL="457200" algn="ctr">
              <a:lnSpc>
                <a:spcPct val="90000"/>
              </a:lnSpc>
              <a:spcBef>
                <a:spcPts val="499"/>
              </a:spcBef>
            </a:pPr>
            <a:r>
              <a:rPr lang="en-US" sz="2400" b="0" strike="noStrike" spc="-1">
                <a:solidFill>
                  <a:srgbClr val="674831"/>
                </a:solidFill>
                <a:latin typeface="Gill Sans"/>
              </a:rPr>
              <a:t>By Sub Sector						Musical Chairs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 name="TextShape 1"/>
          <p:cNvSpPr txBox="1"/>
          <p:nvPr/>
        </p:nvSpPr>
        <p:spPr>
          <a:xfrm>
            <a:off x="838080" y="713520"/>
            <a:ext cx="10515240" cy="549000"/>
          </a:xfrm>
          <a:prstGeom prst="rect">
            <a:avLst/>
          </a:prstGeom>
          <a:noFill/>
          <a:ln>
            <a:noFill/>
          </a:ln>
        </p:spPr>
        <p:txBody>
          <a:bodyPr anchor="b">
            <a:normAutofit fontScale="95500" lnSpcReduction="10000"/>
          </a:bodyPr>
          <a:lstStyle/>
          <a:p>
            <a:pPr>
              <a:lnSpc>
                <a:spcPct val="90000"/>
              </a:lnSpc>
            </a:pPr>
            <a:r>
              <a:rPr lang="en-US" sz="3600" b="0" strike="noStrike" spc="-1">
                <a:solidFill>
                  <a:srgbClr val="93011D"/>
                </a:solidFill>
                <a:latin typeface="Palatino"/>
                <a:ea typeface="Palatino"/>
              </a:rPr>
              <a:t>Regional Career Education Advisory Committees</a:t>
            </a:r>
            <a:endParaRPr lang="en-US" sz="3600" b="0" strike="noStrike" spc="-1">
              <a:solidFill>
                <a:srgbClr val="E02826"/>
              </a:solidFill>
              <a:latin typeface="Gill Sans MT"/>
            </a:endParaRPr>
          </a:p>
        </p:txBody>
      </p:sp>
      <p:sp>
        <p:nvSpPr>
          <p:cNvPr id="195" name="TextShape 2"/>
          <p:cNvSpPr txBox="1"/>
          <p:nvPr/>
        </p:nvSpPr>
        <p:spPr>
          <a:xfrm>
            <a:off x="838080" y="1313280"/>
            <a:ext cx="10515240" cy="558720"/>
          </a:xfrm>
          <a:prstGeom prst="rect">
            <a:avLst/>
          </a:prstGeom>
          <a:noFill/>
          <a:ln>
            <a:noFill/>
          </a:ln>
        </p:spPr>
        <p:txBody>
          <a:bodyPr>
            <a:normAutofit/>
          </a:bodyPr>
          <a:lstStyle/>
          <a:p>
            <a:pPr algn="ctr">
              <a:lnSpc>
                <a:spcPct val="90000"/>
              </a:lnSpc>
              <a:spcBef>
                <a:spcPts val="1001"/>
              </a:spcBef>
            </a:pPr>
            <a:r>
              <a:rPr lang="en-US" sz="2800" b="1" strike="noStrike" spc="-1">
                <a:solidFill>
                  <a:srgbClr val="674831"/>
                </a:solidFill>
                <a:latin typeface="Gill Sans"/>
              </a:rPr>
              <a:t>Contact Information:</a:t>
            </a:r>
            <a:endParaRPr lang="en-US" sz="2800" b="0" strike="noStrike" spc="-1">
              <a:solidFill>
                <a:srgbClr val="674831"/>
              </a:solidFill>
              <a:latin typeface="Gill Sans"/>
            </a:endParaRPr>
          </a:p>
        </p:txBody>
      </p:sp>
      <p:sp>
        <p:nvSpPr>
          <p:cNvPr id="196" name="TextShape 3"/>
          <p:cNvSpPr txBox="1"/>
          <p:nvPr/>
        </p:nvSpPr>
        <p:spPr>
          <a:xfrm>
            <a:off x="595080" y="1951920"/>
            <a:ext cx="3642840" cy="1981080"/>
          </a:xfrm>
          <a:prstGeom prst="rect">
            <a:avLst/>
          </a:prstGeom>
          <a:noFill/>
          <a:ln>
            <a:noFill/>
          </a:ln>
        </p:spPr>
        <p:txBody>
          <a:bodyPr>
            <a:noAutofit/>
          </a:bodyPr>
          <a:lstStyle/>
          <a:p>
            <a:pPr algn="ctr">
              <a:lnSpc>
                <a:spcPct val="90000"/>
              </a:lnSpc>
              <a:spcBef>
                <a:spcPts val="1001"/>
              </a:spcBef>
            </a:pPr>
            <a:r>
              <a:rPr lang="en-US" sz="2800" b="0" strike="noStrike" spc="-1">
                <a:solidFill>
                  <a:srgbClr val="674831"/>
                </a:solidFill>
                <a:latin typeface="Gill Sans"/>
              </a:rPr>
              <a:t>Susanne Mata</a:t>
            </a:r>
          </a:p>
          <a:p>
            <a:pPr algn="ctr">
              <a:lnSpc>
                <a:spcPct val="90000"/>
              </a:lnSpc>
              <a:spcBef>
                <a:spcPts val="1001"/>
              </a:spcBef>
            </a:pPr>
            <a:r>
              <a:rPr lang="en-US" sz="2400" b="0" strike="noStrike" spc="-1">
                <a:solidFill>
                  <a:srgbClr val="674831"/>
                </a:solidFill>
                <a:latin typeface="Gill Sans"/>
              </a:rPr>
              <a:t>Regional Director, ICT &amp; Digital Media Sector</a:t>
            </a:r>
          </a:p>
          <a:p>
            <a:pPr algn="ctr">
              <a:lnSpc>
                <a:spcPct val="90000"/>
              </a:lnSpc>
              <a:spcBef>
                <a:spcPts val="1001"/>
              </a:spcBef>
            </a:pPr>
            <a:r>
              <a:rPr lang="en-US" sz="2400" b="0" strike="noStrike" spc="-1">
                <a:solidFill>
                  <a:srgbClr val="674831"/>
                </a:solidFill>
                <a:latin typeface="Gill Sans"/>
              </a:rPr>
              <a:t>SMata@sbccd.edu</a:t>
            </a:r>
          </a:p>
          <a:p>
            <a:pPr algn="ctr">
              <a:lnSpc>
                <a:spcPct val="90000"/>
              </a:lnSpc>
              <a:spcBef>
                <a:spcPts val="1001"/>
              </a:spcBef>
            </a:pPr>
            <a:endParaRPr lang="en-US" sz="2400" b="0" strike="noStrike" spc="-1">
              <a:solidFill>
                <a:srgbClr val="674831"/>
              </a:solidFill>
              <a:latin typeface="Gill Sans"/>
            </a:endParaRPr>
          </a:p>
        </p:txBody>
      </p:sp>
      <p:sp>
        <p:nvSpPr>
          <p:cNvPr id="197" name="TextShape 4"/>
          <p:cNvSpPr txBox="1"/>
          <p:nvPr/>
        </p:nvSpPr>
        <p:spPr>
          <a:xfrm>
            <a:off x="7917480" y="1951920"/>
            <a:ext cx="3642840" cy="1981080"/>
          </a:xfrm>
          <a:prstGeom prst="rect">
            <a:avLst/>
          </a:prstGeom>
          <a:noFill/>
          <a:ln>
            <a:noFill/>
          </a:ln>
        </p:spPr>
        <p:txBody>
          <a:bodyPr>
            <a:normAutofit/>
          </a:bodyPr>
          <a:lstStyle/>
          <a:p>
            <a:pPr algn="ctr">
              <a:lnSpc>
                <a:spcPct val="90000"/>
              </a:lnSpc>
              <a:spcBef>
                <a:spcPts val="1001"/>
              </a:spcBef>
            </a:pPr>
            <a:r>
              <a:rPr lang="en-US" sz="2800" b="0" strike="noStrike" spc="-1" dirty="0">
                <a:solidFill>
                  <a:srgbClr val="674831"/>
                </a:solidFill>
                <a:latin typeface="Gill Sans"/>
              </a:rPr>
              <a:t>Alan </a:t>
            </a:r>
            <a:r>
              <a:rPr lang="en-US" sz="2800" b="0" strike="noStrike" spc="-1" dirty="0" err="1">
                <a:solidFill>
                  <a:srgbClr val="674831"/>
                </a:solidFill>
                <a:latin typeface="Gill Sans"/>
              </a:rPr>
              <a:t>Braggins</a:t>
            </a:r>
            <a:endParaRPr lang="en-US" sz="2800" b="0" strike="noStrike" spc="-1" dirty="0">
              <a:solidFill>
                <a:srgbClr val="674831"/>
              </a:solidFill>
              <a:latin typeface="Gill Sans"/>
            </a:endParaRPr>
          </a:p>
          <a:p>
            <a:pPr algn="ctr">
              <a:lnSpc>
                <a:spcPct val="90000"/>
              </a:lnSpc>
              <a:spcBef>
                <a:spcPts val="1001"/>
              </a:spcBef>
            </a:pPr>
            <a:r>
              <a:rPr lang="en-US" sz="2400" b="0" strike="noStrike" spc="-1" dirty="0">
                <a:solidFill>
                  <a:srgbClr val="674831"/>
                </a:solidFill>
                <a:latin typeface="Gill Sans"/>
              </a:rPr>
              <a:t>Statewide Director, Advanced Manufacturing</a:t>
            </a:r>
          </a:p>
          <a:p>
            <a:pPr algn="ctr">
              <a:lnSpc>
                <a:spcPct val="90000"/>
              </a:lnSpc>
              <a:spcBef>
                <a:spcPts val="1001"/>
              </a:spcBef>
            </a:pPr>
            <a:r>
              <a:rPr lang="en-US" sz="2400" b="0" strike="noStrike" spc="-1" dirty="0" err="1">
                <a:solidFill>
                  <a:srgbClr val="674831"/>
                </a:solidFill>
                <a:latin typeface="Gill Sans"/>
              </a:rPr>
              <a:t>Alan.Braggins@chaffey.edu</a:t>
            </a:r>
            <a:endParaRPr lang="en-US" sz="2400" b="0" strike="noStrike" spc="-1" dirty="0">
              <a:solidFill>
                <a:srgbClr val="674831"/>
              </a:solidFill>
              <a:latin typeface="Gill Sans"/>
            </a:endParaRPr>
          </a:p>
          <a:p>
            <a:pPr algn="ctr">
              <a:lnSpc>
                <a:spcPct val="90000"/>
              </a:lnSpc>
              <a:spcBef>
                <a:spcPts val="1001"/>
              </a:spcBef>
            </a:pPr>
            <a:endParaRPr lang="en-US" sz="2400" b="0" strike="noStrike" spc="-1" dirty="0">
              <a:solidFill>
                <a:srgbClr val="674831"/>
              </a:solidFill>
              <a:latin typeface="Gill Sans"/>
            </a:endParaRPr>
          </a:p>
        </p:txBody>
      </p:sp>
      <p:sp>
        <p:nvSpPr>
          <p:cNvPr id="198" name="TextShape 5"/>
          <p:cNvSpPr txBox="1"/>
          <p:nvPr/>
        </p:nvSpPr>
        <p:spPr>
          <a:xfrm>
            <a:off x="4256280" y="1951920"/>
            <a:ext cx="3642840" cy="1981080"/>
          </a:xfrm>
          <a:prstGeom prst="rect">
            <a:avLst/>
          </a:prstGeom>
          <a:noFill/>
          <a:ln>
            <a:noFill/>
          </a:ln>
        </p:spPr>
        <p:txBody>
          <a:bodyPr>
            <a:noAutofit/>
          </a:bodyPr>
          <a:lstStyle/>
          <a:p>
            <a:pPr algn="ctr">
              <a:lnSpc>
                <a:spcPct val="90000"/>
              </a:lnSpc>
              <a:spcBef>
                <a:spcPts val="1001"/>
              </a:spcBef>
            </a:pPr>
            <a:r>
              <a:rPr lang="en-US" sz="2800" b="0" strike="noStrike" spc="-1">
                <a:solidFill>
                  <a:srgbClr val="674831"/>
                </a:solidFill>
                <a:latin typeface="Gill Sans"/>
              </a:rPr>
              <a:t>Lisa Kiplinger-Kennedy</a:t>
            </a:r>
          </a:p>
          <a:p>
            <a:pPr algn="ctr">
              <a:lnSpc>
                <a:spcPct val="90000"/>
              </a:lnSpc>
              <a:spcBef>
                <a:spcPts val="1001"/>
              </a:spcBef>
            </a:pPr>
            <a:r>
              <a:rPr lang="en-US" sz="2400" b="0" strike="noStrike" spc="-1">
                <a:solidFill>
                  <a:srgbClr val="674831"/>
                </a:solidFill>
                <a:latin typeface="Gill Sans"/>
              </a:rPr>
              <a:t>Regional Director, Business and Entrepreneurship </a:t>
            </a:r>
          </a:p>
          <a:p>
            <a:pPr algn="ctr">
              <a:lnSpc>
                <a:spcPct val="90000"/>
              </a:lnSpc>
              <a:spcBef>
                <a:spcPts val="1001"/>
              </a:spcBef>
            </a:pPr>
            <a:r>
              <a:rPr lang="en-US" sz="2400" b="0" strike="noStrike" spc="-1">
                <a:solidFill>
                  <a:srgbClr val="674831"/>
                </a:solidFill>
                <a:latin typeface="Gill Sans"/>
              </a:rPr>
              <a:t>LisaK.Kennedy@vvc.edu</a:t>
            </a:r>
          </a:p>
        </p:txBody>
      </p:sp>
      <p:pic>
        <p:nvPicPr>
          <p:cNvPr id="199" name="Picture 7"/>
          <p:cNvPicPr/>
          <p:nvPr/>
        </p:nvPicPr>
        <p:blipFill>
          <a:blip r:embed="rId2"/>
          <a:stretch/>
        </p:blipFill>
        <p:spPr>
          <a:xfrm>
            <a:off x="3968640" y="3584520"/>
            <a:ext cx="4254120" cy="3287160"/>
          </a:xfrm>
          <a:prstGeom prst="rect">
            <a:avLst/>
          </a:prstGeom>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 name="TextShape 1"/>
          <p:cNvSpPr txBox="1"/>
          <p:nvPr/>
        </p:nvSpPr>
        <p:spPr>
          <a:xfrm>
            <a:off x="335160" y="0"/>
            <a:ext cx="11368800" cy="1312200"/>
          </a:xfrm>
          <a:prstGeom prst="rect">
            <a:avLst/>
          </a:prstGeom>
          <a:noFill/>
          <a:ln>
            <a:noFill/>
          </a:ln>
        </p:spPr>
        <p:txBody>
          <a:bodyPr anchor="b">
            <a:noAutofit/>
          </a:bodyPr>
          <a:lstStyle/>
          <a:p>
            <a:pPr>
              <a:lnSpc>
                <a:spcPct val="90000"/>
              </a:lnSpc>
            </a:pPr>
            <a:r>
              <a:rPr lang="en-US" sz="3600" b="0" strike="noStrike" spc="-1">
                <a:solidFill>
                  <a:srgbClr val="FFFFFF"/>
                </a:solidFill>
                <a:latin typeface="Palatino"/>
                <a:ea typeface="Palatino"/>
              </a:rPr>
              <a:t>Career and Technical Education Advisory Committees</a:t>
            </a:r>
            <a:endParaRPr lang="en-US" sz="3600" b="0" strike="noStrike" spc="-1">
              <a:solidFill>
                <a:srgbClr val="E02826"/>
              </a:solidFill>
              <a:latin typeface="Gill Sans MT"/>
            </a:endParaRPr>
          </a:p>
        </p:txBody>
      </p:sp>
      <p:sp>
        <p:nvSpPr>
          <p:cNvPr id="160" name="TextShape 2"/>
          <p:cNvSpPr txBox="1"/>
          <p:nvPr/>
        </p:nvSpPr>
        <p:spPr>
          <a:xfrm>
            <a:off x="537120" y="2319120"/>
            <a:ext cx="10375200" cy="3614040"/>
          </a:xfrm>
          <a:prstGeom prst="rect">
            <a:avLst/>
          </a:prstGeom>
          <a:noFill/>
          <a:ln>
            <a:noFill/>
          </a:ln>
        </p:spPr>
        <p:txBody>
          <a:bodyPr>
            <a:normAutofit/>
          </a:bodyPr>
          <a:lstStyle/>
          <a:p>
            <a:pPr marL="228600" indent="-228240">
              <a:lnSpc>
                <a:spcPct val="90000"/>
              </a:lnSpc>
              <a:spcBef>
                <a:spcPts val="1001"/>
              </a:spcBef>
              <a:buClr>
                <a:srgbClr val="674831"/>
              </a:buClr>
              <a:buFont typeface="Arial"/>
              <a:buChar char="•"/>
            </a:pPr>
            <a:r>
              <a:rPr lang="en-US" sz="2800" b="0" strike="noStrike" spc="-1" dirty="0">
                <a:solidFill>
                  <a:srgbClr val="674831"/>
                </a:solidFill>
                <a:latin typeface="Gill Sans"/>
              </a:rPr>
              <a:t>The Career and Technical Education Advisory Committees include representatives from business, industry, labor, community agencies, faculty, students and other members. </a:t>
            </a:r>
          </a:p>
          <a:p>
            <a:pPr marL="360">
              <a:lnSpc>
                <a:spcPct val="90000"/>
              </a:lnSpc>
              <a:spcBef>
                <a:spcPts val="1001"/>
              </a:spcBef>
              <a:buClr>
                <a:srgbClr val="674831"/>
              </a:buClr>
            </a:pPr>
            <a:endParaRPr lang="en-US" sz="2800" b="0" strike="noStrike" spc="-1" dirty="0">
              <a:solidFill>
                <a:srgbClr val="674831"/>
              </a:solidFill>
              <a:latin typeface="Gill Sans"/>
            </a:endParaRPr>
          </a:p>
          <a:p>
            <a:pPr marL="228600" indent="-228240">
              <a:lnSpc>
                <a:spcPct val="90000"/>
              </a:lnSpc>
              <a:spcBef>
                <a:spcPts val="1001"/>
              </a:spcBef>
              <a:buClr>
                <a:srgbClr val="674831"/>
              </a:buClr>
              <a:buFont typeface="Arial"/>
              <a:buChar char="•"/>
            </a:pPr>
            <a:r>
              <a:rPr lang="en-US" sz="2800" b="0" strike="noStrike" spc="-1" dirty="0">
                <a:solidFill>
                  <a:srgbClr val="674831"/>
                </a:solidFill>
                <a:latin typeface="Gill Sans"/>
              </a:rPr>
              <a:t>The primary purpose of advisory committees is to provide direction and guidance for the specific career and technical area within the college to strengthen and enhance the success of college programs.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 name="TextShape 1"/>
          <p:cNvSpPr txBox="1"/>
          <p:nvPr/>
        </p:nvSpPr>
        <p:spPr>
          <a:xfrm>
            <a:off x="831960" y="455760"/>
            <a:ext cx="10515240" cy="1312200"/>
          </a:xfrm>
          <a:prstGeom prst="rect">
            <a:avLst/>
          </a:prstGeom>
          <a:noFill/>
          <a:ln>
            <a:noFill/>
          </a:ln>
        </p:spPr>
        <p:txBody>
          <a:bodyPr anchor="b">
            <a:noAutofit/>
          </a:bodyPr>
          <a:lstStyle/>
          <a:p>
            <a:pPr algn="ctr">
              <a:lnSpc>
                <a:spcPct val="90000"/>
              </a:lnSpc>
            </a:pPr>
            <a:r>
              <a:rPr lang="en-US" sz="4400" b="0" strike="noStrike" spc="-1">
                <a:solidFill>
                  <a:srgbClr val="FFFFFF"/>
                </a:solidFill>
                <a:latin typeface="Palatino"/>
                <a:ea typeface="Palatino"/>
              </a:rPr>
              <a:t>Discussion and Questions</a:t>
            </a:r>
            <a:br/>
            <a:endParaRPr lang="en-US" sz="4400" b="0" strike="noStrike" spc="-1">
              <a:solidFill>
                <a:srgbClr val="E02826"/>
              </a:solidFill>
              <a:latin typeface="Gill Sans MT"/>
            </a:endParaRPr>
          </a:p>
        </p:txBody>
      </p:sp>
      <p:sp>
        <p:nvSpPr>
          <p:cNvPr id="201" name="TextShape 2"/>
          <p:cNvSpPr txBox="1"/>
          <p:nvPr/>
        </p:nvSpPr>
        <p:spPr>
          <a:xfrm>
            <a:off x="831960" y="2221560"/>
            <a:ext cx="10515240" cy="706320"/>
          </a:xfrm>
          <a:prstGeom prst="rect">
            <a:avLst/>
          </a:prstGeom>
          <a:noFill/>
          <a:ln>
            <a:noFill/>
          </a:ln>
        </p:spPr>
        <p:txBody>
          <a:bodyPr>
            <a:noAutofit/>
          </a:bodyPr>
          <a:lstStyle/>
          <a:p>
            <a:pPr>
              <a:lnSpc>
                <a:spcPct val="90000"/>
              </a:lnSpc>
              <a:spcBef>
                <a:spcPts val="1001"/>
              </a:spcBef>
            </a:pPr>
            <a:r>
              <a:rPr lang="en-US" sz="2800" b="0" strike="noStrike" spc="-1">
                <a:solidFill>
                  <a:srgbClr val="674831"/>
                </a:solidFill>
                <a:latin typeface="Gill Sans"/>
              </a:rPr>
              <a:t>Any comments, examples, or advice from the group?</a:t>
            </a:r>
          </a:p>
          <a:p>
            <a:pPr>
              <a:lnSpc>
                <a:spcPct val="90000"/>
              </a:lnSpc>
              <a:spcBef>
                <a:spcPts val="1001"/>
              </a:spcBef>
            </a:pPr>
            <a:endParaRPr lang="en-US" sz="2800" b="0" strike="noStrike" spc="-1">
              <a:solidFill>
                <a:srgbClr val="674831"/>
              </a:solidFill>
              <a:latin typeface="Gill Sans"/>
            </a:endParaRPr>
          </a:p>
        </p:txBody>
      </p:sp>
      <p:pic>
        <p:nvPicPr>
          <p:cNvPr id="202" name="Content Placeholder 4"/>
          <p:cNvPicPr/>
          <p:nvPr/>
        </p:nvPicPr>
        <p:blipFill>
          <a:blip r:embed="rId2"/>
          <a:stretch/>
        </p:blipFill>
        <p:spPr>
          <a:xfrm>
            <a:off x="5130720" y="3790800"/>
            <a:ext cx="1777680" cy="1130040"/>
          </a:xfrm>
          <a:prstGeom prst="rect">
            <a:avLst/>
          </a:prstGeom>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 name="TextShape 1"/>
          <p:cNvSpPr txBox="1"/>
          <p:nvPr/>
        </p:nvSpPr>
        <p:spPr>
          <a:xfrm>
            <a:off x="831960" y="455760"/>
            <a:ext cx="10515240" cy="1312200"/>
          </a:xfrm>
          <a:prstGeom prst="rect">
            <a:avLst/>
          </a:prstGeom>
          <a:noFill/>
          <a:ln>
            <a:noFill/>
          </a:ln>
        </p:spPr>
        <p:txBody>
          <a:bodyPr anchor="b">
            <a:noAutofit/>
          </a:bodyPr>
          <a:lstStyle/>
          <a:p>
            <a:pPr>
              <a:lnSpc>
                <a:spcPct val="90000"/>
              </a:lnSpc>
            </a:pPr>
            <a:r>
              <a:rPr lang="en-US" sz="3600" b="0" strike="noStrike" spc="-1">
                <a:solidFill>
                  <a:srgbClr val="FFFFFF"/>
                </a:solidFill>
                <a:latin typeface="Palatino"/>
                <a:ea typeface="Palatino"/>
              </a:rPr>
              <a:t>Resources</a:t>
            </a:r>
            <a:endParaRPr lang="en-US" sz="3600" b="0" strike="noStrike" spc="-1">
              <a:solidFill>
                <a:srgbClr val="E02826"/>
              </a:solidFill>
              <a:latin typeface="Gill Sans MT"/>
            </a:endParaRPr>
          </a:p>
        </p:txBody>
      </p:sp>
      <p:sp>
        <p:nvSpPr>
          <p:cNvPr id="204" name="TextShape 2"/>
          <p:cNvSpPr txBox="1"/>
          <p:nvPr/>
        </p:nvSpPr>
        <p:spPr>
          <a:xfrm>
            <a:off x="293400" y="2095560"/>
            <a:ext cx="10375200" cy="3796920"/>
          </a:xfrm>
          <a:prstGeom prst="rect">
            <a:avLst/>
          </a:prstGeom>
          <a:noFill/>
          <a:ln>
            <a:noFill/>
          </a:ln>
        </p:spPr>
        <p:txBody>
          <a:bodyPr>
            <a:normAutofit fontScale="89500" lnSpcReduction="10000"/>
          </a:bodyPr>
          <a:lstStyle/>
          <a:p>
            <a:pPr marL="228600" indent="-228240">
              <a:lnSpc>
                <a:spcPct val="90000"/>
              </a:lnSpc>
              <a:spcBef>
                <a:spcPts val="1001"/>
              </a:spcBef>
              <a:buClr>
                <a:srgbClr val="674831"/>
              </a:buClr>
              <a:buFont typeface="Arial"/>
              <a:buChar char="•"/>
            </a:pPr>
            <a:r>
              <a:rPr lang="en-US" sz="2800" b="0" strike="noStrike" spc="-1">
                <a:solidFill>
                  <a:srgbClr val="674831"/>
                </a:solidFill>
                <a:latin typeface="Gill Sans"/>
              </a:rPr>
              <a:t>A listing of the California Community College regional and statewide directors in various industry sectors.</a:t>
            </a:r>
          </a:p>
          <a:p>
            <a:pPr>
              <a:lnSpc>
                <a:spcPct val="90000"/>
              </a:lnSpc>
              <a:spcBef>
                <a:spcPts val="1001"/>
              </a:spcBef>
            </a:pPr>
            <a:r>
              <a:rPr lang="en-US" sz="2200" b="0" u="sng" strike="noStrike" spc="-1">
                <a:solidFill>
                  <a:srgbClr val="BA7961"/>
                </a:solidFill>
                <a:uFillTx/>
                <a:latin typeface="Gill Sans"/>
                <a:hlinkClick r:id="rId2"/>
              </a:rPr>
              <a:t>https://www.cccco.edu/About-Us/Chancellors-Office/Divisions/Workforce-and-Economic-Development/Technical-Assistance-Providers</a:t>
            </a:r>
            <a:endParaRPr lang="en-US" sz="2200" b="0" strike="noStrike" spc="-1">
              <a:solidFill>
                <a:srgbClr val="674831"/>
              </a:solidFill>
              <a:latin typeface="Gill Sans"/>
            </a:endParaRPr>
          </a:p>
          <a:p>
            <a:pPr marL="228600" indent="-228240">
              <a:lnSpc>
                <a:spcPct val="90000"/>
              </a:lnSpc>
              <a:spcBef>
                <a:spcPts val="1001"/>
              </a:spcBef>
              <a:buClr>
                <a:srgbClr val="674831"/>
              </a:buClr>
              <a:buFont typeface="Arial"/>
              <a:buChar char="•"/>
            </a:pPr>
            <a:r>
              <a:rPr lang="en-US" sz="2800" b="0" strike="noStrike" spc="-1">
                <a:solidFill>
                  <a:srgbClr val="674831"/>
                </a:solidFill>
                <a:latin typeface="Gill Sans"/>
              </a:rPr>
              <a:t>This is a toolkit on steps to adding qualified industry experts to your hiring pool by recognizing industry experience as equivalent.</a:t>
            </a:r>
          </a:p>
          <a:p>
            <a:pPr>
              <a:lnSpc>
                <a:spcPct val="90000"/>
              </a:lnSpc>
              <a:spcBef>
                <a:spcPts val="1001"/>
              </a:spcBef>
            </a:pPr>
            <a:r>
              <a:rPr lang="en-US" sz="2200" b="0" strike="noStrike" spc="-1">
                <a:solidFill>
                  <a:srgbClr val="24A6FF"/>
                </a:solidFill>
                <a:latin typeface="Gill Sans"/>
              </a:rPr>
              <a:t>https://asccc.org/sites/default/files/ADAversion_CTEMinQualsToolkit.pdf</a:t>
            </a:r>
            <a:endParaRPr lang="en-US" sz="2200" b="0" strike="noStrike" spc="-1">
              <a:solidFill>
                <a:srgbClr val="674831"/>
              </a:solidFill>
              <a:latin typeface="Gill Sans"/>
            </a:endParaRPr>
          </a:p>
          <a:p>
            <a:pPr marL="228600" indent="-228240">
              <a:lnSpc>
                <a:spcPct val="90000"/>
              </a:lnSpc>
              <a:spcBef>
                <a:spcPts val="1001"/>
              </a:spcBef>
              <a:buClr>
                <a:srgbClr val="674831"/>
              </a:buClr>
              <a:buFont typeface="Arial"/>
              <a:buChar char="•"/>
            </a:pPr>
            <a:r>
              <a:rPr lang="en-US" sz="2800" b="0" strike="noStrike" spc="-1">
                <a:solidFill>
                  <a:srgbClr val="674831"/>
                </a:solidFill>
                <a:latin typeface="Gill Sans"/>
              </a:rPr>
              <a:t>166 page 2019 version of the Program and Course Approval Handbook (know as PACH</a:t>
            </a:r>
          </a:p>
          <a:p>
            <a:pPr>
              <a:lnSpc>
                <a:spcPct val="90000"/>
              </a:lnSpc>
              <a:spcBef>
                <a:spcPts val="1001"/>
              </a:spcBef>
            </a:pPr>
            <a:r>
              <a:rPr lang="en-US" sz="2200" b="0" u="sng" strike="noStrike" spc="-1">
                <a:solidFill>
                  <a:srgbClr val="BA7961"/>
                </a:solidFill>
                <a:uFillTx/>
                <a:latin typeface="Gill Sans"/>
                <a:hlinkClick r:id="rId3"/>
              </a:rPr>
              <a:t>https://asccc.org/sites/default/files/CCCCO_Report_Program_Course_Approval-web-102819.pdf</a:t>
            </a:r>
            <a:endParaRPr lang="en-US" sz="2200" b="0" strike="noStrike" spc="-1">
              <a:solidFill>
                <a:srgbClr val="674831"/>
              </a:solidFill>
              <a:latin typeface="Gill Sans"/>
            </a:endParaRPr>
          </a:p>
          <a:p>
            <a:pPr>
              <a:lnSpc>
                <a:spcPct val="90000"/>
              </a:lnSpc>
              <a:spcBef>
                <a:spcPts val="1001"/>
              </a:spcBef>
            </a:pPr>
            <a:endParaRPr lang="en-US" sz="2200" b="0" strike="noStrike" spc="-1">
              <a:solidFill>
                <a:srgbClr val="674831"/>
              </a:solidFill>
              <a:latin typeface="Gill Sans"/>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 name="TextShape 1"/>
          <p:cNvSpPr txBox="1"/>
          <p:nvPr/>
        </p:nvSpPr>
        <p:spPr>
          <a:xfrm>
            <a:off x="831960" y="455760"/>
            <a:ext cx="10515240" cy="1312200"/>
          </a:xfrm>
          <a:prstGeom prst="rect">
            <a:avLst/>
          </a:prstGeom>
          <a:noFill/>
          <a:ln>
            <a:noFill/>
          </a:ln>
        </p:spPr>
        <p:txBody>
          <a:bodyPr anchor="b">
            <a:noAutofit/>
          </a:bodyPr>
          <a:lstStyle/>
          <a:p>
            <a:pPr>
              <a:lnSpc>
                <a:spcPct val="90000"/>
              </a:lnSpc>
            </a:pPr>
            <a:r>
              <a:rPr lang="en-US" sz="3600" b="0" strike="noStrike" spc="-1">
                <a:solidFill>
                  <a:srgbClr val="FFFFFF"/>
                </a:solidFill>
                <a:latin typeface="Palatino"/>
                <a:ea typeface="Palatino"/>
              </a:rPr>
              <a:t>Resources</a:t>
            </a:r>
            <a:endParaRPr lang="en-US" sz="3600" b="0" strike="noStrike" spc="-1">
              <a:solidFill>
                <a:srgbClr val="E02826"/>
              </a:solidFill>
              <a:latin typeface="Gill Sans MT"/>
            </a:endParaRPr>
          </a:p>
        </p:txBody>
      </p:sp>
      <p:sp>
        <p:nvSpPr>
          <p:cNvPr id="206" name="TextShape 2"/>
          <p:cNvSpPr txBox="1"/>
          <p:nvPr/>
        </p:nvSpPr>
        <p:spPr>
          <a:xfrm>
            <a:off x="293400" y="2095560"/>
            <a:ext cx="10375200" cy="3796920"/>
          </a:xfrm>
          <a:prstGeom prst="rect">
            <a:avLst/>
          </a:prstGeom>
          <a:noFill/>
          <a:ln>
            <a:noFill/>
          </a:ln>
        </p:spPr>
        <p:txBody>
          <a:bodyPr>
            <a:normAutofit/>
          </a:bodyPr>
          <a:lstStyle/>
          <a:p>
            <a:pPr marL="228600" indent="-228240">
              <a:lnSpc>
                <a:spcPct val="90000"/>
              </a:lnSpc>
              <a:spcBef>
                <a:spcPts val="1001"/>
              </a:spcBef>
              <a:buClr>
                <a:srgbClr val="5C3628"/>
              </a:buClr>
              <a:buFont typeface="Arial"/>
              <a:buChar char="•"/>
            </a:pPr>
            <a:r>
              <a:rPr lang="en-US" sz="2800" b="0" u="sng" strike="noStrike" spc="-1">
                <a:solidFill>
                  <a:srgbClr val="5C3628"/>
                </a:solidFill>
                <a:uFillTx/>
                <a:latin typeface="Gill Sans"/>
                <a:hlinkClick r:id="rId2"/>
              </a:rPr>
              <a:t>A listing of State and Regional Directors</a:t>
            </a:r>
            <a:endParaRPr lang="en-US" sz="2800" b="0" strike="noStrike" spc="-1">
              <a:solidFill>
                <a:srgbClr val="674831"/>
              </a:solidFill>
              <a:latin typeface="Gill Sans"/>
            </a:endParaRPr>
          </a:p>
          <a:p>
            <a:pPr>
              <a:lnSpc>
                <a:spcPct val="90000"/>
              </a:lnSpc>
              <a:spcBef>
                <a:spcPts val="1001"/>
              </a:spcBef>
            </a:pPr>
            <a:r>
              <a:rPr lang="en-US" sz="2800" b="0" u="sng" strike="noStrike" spc="-1">
                <a:solidFill>
                  <a:srgbClr val="BA7961"/>
                </a:solidFill>
                <a:uFillTx/>
                <a:latin typeface="Gill Sans"/>
                <a:hlinkClick r:id="rId2"/>
              </a:rPr>
              <a:t>https://sectorsnapshots.weebly.com/contact.html</a:t>
            </a:r>
            <a:endParaRPr lang="en-US" sz="2800" b="0" strike="noStrike" spc="-1">
              <a:solidFill>
                <a:srgbClr val="674831"/>
              </a:solidFill>
              <a:latin typeface="Gill Sans"/>
            </a:endParaRPr>
          </a:p>
          <a:p>
            <a:pPr marL="228600" indent="-228240">
              <a:lnSpc>
                <a:spcPct val="90000"/>
              </a:lnSpc>
              <a:spcBef>
                <a:spcPts val="1001"/>
              </a:spcBef>
              <a:buClr>
                <a:srgbClr val="181717"/>
              </a:buClr>
              <a:buFont typeface="Arial"/>
              <a:buChar char="•"/>
            </a:pPr>
            <a:r>
              <a:rPr lang="en-US" sz="2800" b="0" strike="noStrike" spc="-1">
                <a:solidFill>
                  <a:srgbClr val="181717"/>
                </a:solidFill>
                <a:latin typeface="Gill Sans"/>
              </a:rPr>
              <a:t>ASCCC CTE Labs Webinar Report</a:t>
            </a:r>
            <a:endParaRPr lang="en-US" sz="2800" b="0" strike="noStrike" spc="-1">
              <a:solidFill>
                <a:srgbClr val="674831"/>
              </a:solidFill>
              <a:latin typeface="Gill Sans"/>
            </a:endParaRPr>
          </a:p>
          <a:p>
            <a:pPr marL="228600" indent="-228240">
              <a:lnSpc>
                <a:spcPct val="90000"/>
              </a:lnSpc>
              <a:spcBef>
                <a:spcPts val="1001"/>
              </a:spcBef>
              <a:buClr>
                <a:srgbClr val="24A6FF"/>
              </a:buClr>
              <a:buFont typeface="Arial"/>
              <a:buChar char="•"/>
            </a:pPr>
            <a:r>
              <a:rPr lang="en-US" sz="2800" b="0" u="sng" strike="noStrike" spc="-1">
                <a:solidFill>
                  <a:srgbClr val="BA7961"/>
                </a:solidFill>
                <a:uFillTx/>
                <a:latin typeface="Gill Sans"/>
                <a:hlinkClick r:id="rId3"/>
              </a:rPr>
              <a:t>https://drive.google.com/file/d/1TEekzcMsI_a8vIJs0AsG0KUZU-Ji3JQm/view?usp=sharing</a:t>
            </a:r>
            <a:endParaRPr lang="en-US" sz="2800" b="0" strike="noStrike" spc="-1">
              <a:solidFill>
                <a:srgbClr val="674831"/>
              </a:solidFill>
              <a:latin typeface="Gill Sans"/>
            </a:endParaRPr>
          </a:p>
          <a:p>
            <a:pPr>
              <a:lnSpc>
                <a:spcPct val="90000"/>
              </a:lnSpc>
              <a:spcBef>
                <a:spcPts val="1001"/>
              </a:spcBef>
            </a:pPr>
            <a:endParaRPr lang="en-US" sz="2800" b="0" strike="noStrike" spc="-1">
              <a:solidFill>
                <a:srgbClr val="674831"/>
              </a:solidFill>
              <a:latin typeface="Gill Sans"/>
            </a:endParaRPr>
          </a:p>
        </p:txBody>
      </p:sp>
      <p:sp>
        <p:nvSpPr>
          <p:cNvPr id="207" name="CustomShape 3"/>
          <p:cNvSpPr/>
          <p:nvPr/>
        </p:nvSpPr>
        <p:spPr>
          <a:xfrm>
            <a:off x="7488000" y="2824560"/>
            <a:ext cx="184320" cy="369000"/>
          </a:xfrm>
          <a:prstGeom prst="rect">
            <a:avLst/>
          </a:prstGeom>
          <a:noFill/>
          <a:ln>
            <a:noFill/>
          </a:ln>
        </p:spPr>
        <p:style>
          <a:lnRef idx="0">
            <a:scrgbClr r="0" g="0" b="0"/>
          </a:lnRef>
          <a:fillRef idx="0">
            <a:scrgbClr r="0" g="0" b="0"/>
          </a:fillRef>
          <a:effectRef idx="0">
            <a:scrgbClr r="0" g="0" b="0"/>
          </a:effectRef>
          <a:fontRef idx="minor"/>
        </p:style>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 name="TextShape 1"/>
          <p:cNvSpPr txBox="1"/>
          <p:nvPr/>
        </p:nvSpPr>
        <p:spPr>
          <a:xfrm>
            <a:off x="831960" y="455760"/>
            <a:ext cx="10515240" cy="1312200"/>
          </a:xfrm>
          <a:prstGeom prst="rect">
            <a:avLst/>
          </a:prstGeom>
          <a:noFill/>
          <a:ln>
            <a:noFill/>
          </a:ln>
        </p:spPr>
        <p:txBody>
          <a:bodyPr anchor="b">
            <a:noAutofit/>
          </a:bodyPr>
          <a:lstStyle/>
          <a:p>
            <a:endParaRPr lang="en-US" sz="1800" b="0" strike="noStrike" spc="-1">
              <a:solidFill>
                <a:srgbClr val="E02826"/>
              </a:solidFill>
              <a:latin typeface="Gill Sans MT"/>
            </a:endParaRPr>
          </a:p>
        </p:txBody>
      </p:sp>
      <p:sp>
        <p:nvSpPr>
          <p:cNvPr id="209" name="TextShape 2"/>
          <p:cNvSpPr txBox="1"/>
          <p:nvPr/>
        </p:nvSpPr>
        <p:spPr>
          <a:xfrm>
            <a:off x="5082363" y="2525760"/>
            <a:ext cx="7230139" cy="2749680"/>
          </a:xfrm>
          <a:prstGeom prst="rect">
            <a:avLst/>
          </a:prstGeom>
          <a:noFill/>
          <a:ln>
            <a:noFill/>
          </a:ln>
        </p:spPr>
        <p:txBody>
          <a:bodyPr>
            <a:noAutofit/>
          </a:bodyPr>
          <a:lstStyle/>
          <a:p>
            <a:pPr marL="228600" indent="-228240">
              <a:lnSpc>
                <a:spcPct val="90000"/>
              </a:lnSpc>
              <a:spcBef>
                <a:spcPts val="1001"/>
              </a:spcBef>
              <a:buClr>
                <a:srgbClr val="674831"/>
              </a:buClr>
              <a:buFont typeface="Arial"/>
              <a:buChar char="•"/>
            </a:pPr>
            <a:r>
              <a:rPr lang="en-US" sz="2800" b="0" strike="noStrike" spc="-1" dirty="0">
                <a:solidFill>
                  <a:srgbClr val="674831"/>
                </a:solidFill>
                <a:latin typeface="Gill Sans"/>
              </a:rPr>
              <a:t>Dr. Lynn Shaw </a:t>
            </a:r>
            <a:r>
              <a:rPr lang="en-US" sz="2800" b="0" u="sng" strike="noStrike" spc="-1" dirty="0">
                <a:solidFill>
                  <a:srgbClr val="BA7961"/>
                </a:solidFill>
                <a:uFillTx/>
                <a:latin typeface="Gill Sans"/>
                <a:hlinkClick r:id="rId2"/>
              </a:rPr>
              <a:t>shawlynn@gmail.com</a:t>
            </a:r>
            <a:endParaRPr lang="en-US" sz="2800" b="0" strike="noStrike" spc="-1" dirty="0">
              <a:solidFill>
                <a:srgbClr val="674831"/>
              </a:solidFill>
              <a:latin typeface="Gill Sans"/>
            </a:endParaRPr>
          </a:p>
          <a:p>
            <a:pPr marL="228600" indent="-228240">
              <a:lnSpc>
                <a:spcPct val="90000"/>
              </a:lnSpc>
              <a:spcBef>
                <a:spcPts val="1001"/>
              </a:spcBef>
              <a:buClr>
                <a:srgbClr val="674831"/>
              </a:buClr>
              <a:buFont typeface="Arial"/>
              <a:buChar char="•"/>
            </a:pPr>
            <a:endParaRPr lang="en-US" sz="2800" b="0" strike="noStrike" spc="-1" dirty="0">
              <a:solidFill>
                <a:srgbClr val="674831"/>
              </a:solidFill>
              <a:latin typeface="Gill Sans"/>
            </a:endParaRPr>
          </a:p>
          <a:p>
            <a:pPr marL="228600" indent="-228240">
              <a:lnSpc>
                <a:spcPct val="90000"/>
              </a:lnSpc>
              <a:spcBef>
                <a:spcPts val="1001"/>
              </a:spcBef>
              <a:buClr>
                <a:srgbClr val="674831"/>
              </a:buClr>
              <a:buFont typeface="Arial"/>
              <a:buChar char="•"/>
            </a:pPr>
            <a:r>
              <a:rPr lang="en-US" sz="2800" b="0" strike="noStrike" spc="-1" dirty="0">
                <a:solidFill>
                  <a:srgbClr val="674831"/>
                </a:solidFill>
                <a:latin typeface="Gill Sans"/>
              </a:rPr>
              <a:t>Jim Bowen </a:t>
            </a:r>
            <a:r>
              <a:rPr lang="en-US" sz="2800" b="0" u="sng" strike="noStrike" spc="-1" dirty="0">
                <a:solidFill>
                  <a:srgbClr val="5C3628"/>
                </a:solidFill>
                <a:uFillTx/>
                <a:latin typeface="Gill Sans"/>
                <a:hlinkClick r:id="rId3"/>
              </a:rPr>
              <a:t>jbowen@avc.edu</a:t>
            </a:r>
            <a:endParaRPr lang="en-US" sz="2800" b="0" u="sng" strike="noStrike" spc="-1" dirty="0">
              <a:solidFill>
                <a:srgbClr val="5C3628"/>
              </a:solidFill>
              <a:uFillTx/>
              <a:latin typeface="Gill Sans"/>
            </a:endParaRPr>
          </a:p>
          <a:p>
            <a:pPr marL="228600" indent="-228240">
              <a:lnSpc>
                <a:spcPct val="90000"/>
              </a:lnSpc>
              <a:spcBef>
                <a:spcPts val="1001"/>
              </a:spcBef>
              <a:buClr>
                <a:srgbClr val="674831"/>
              </a:buClr>
              <a:buFont typeface="Arial"/>
              <a:buChar char="•"/>
            </a:pPr>
            <a:endParaRPr lang="en-US" sz="2800" spc="-1" dirty="0">
              <a:solidFill>
                <a:srgbClr val="674831"/>
              </a:solidFill>
              <a:latin typeface="Gill Sans"/>
            </a:endParaRPr>
          </a:p>
          <a:p>
            <a:pPr marL="228600" indent="-228240">
              <a:lnSpc>
                <a:spcPct val="90000"/>
              </a:lnSpc>
              <a:spcBef>
                <a:spcPts val="1001"/>
              </a:spcBef>
              <a:buClr>
                <a:srgbClr val="674831"/>
              </a:buClr>
              <a:buFont typeface="Arial"/>
              <a:buChar char="•"/>
            </a:pPr>
            <a:r>
              <a:rPr lang="en-US" sz="2800" spc="-1" dirty="0">
                <a:solidFill>
                  <a:srgbClr val="674831"/>
                </a:solidFill>
                <a:latin typeface="Gill Sans"/>
              </a:rPr>
              <a:t>Alan </a:t>
            </a:r>
            <a:r>
              <a:rPr lang="en-US" sz="2800" spc="-1" dirty="0" err="1">
                <a:solidFill>
                  <a:srgbClr val="674831"/>
                </a:solidFill>
                <a:latin typeface="Gill Sans"/>
              </a:rPr>
              <a:t>Bragggins</a:t>
            </a:r>
            <a:r>
              <a:rPr lang="en-US" sz="2800" spc="-1" dirty="0">
                <a:solidFill>
                  <a:srgbClr val="674831"/>
                </a:solidFill>
                <a:latin typeface="Gill Sans"/>
              </a:rPr>
              <a:t> </a:t>
            </a:r>
            <a:r>
              <a:rPr lang="en-US" sz="2800" u="sng" spc="-1" dirty="0" err="1">
                <a:solidFill>
                  <a:srgbClr val="674831"/>
                </a:solidFill>
                <a:latin typeface="Gill Sans"/>
              </a:rPr>
              <a:t>Alan.Braggins@chaffey.edu</a:t>
            </a:r>
            <a:endParaRPr lang="en-US" sz="2800" u="sng" spc="-1" dirty="0">
              <a:solidFill>
                <a:srgbClr val="674831"/>
              </a:solidFill>
              <a:latin typeface="Gill Sans"/>
            </a:endParaRPr>
          </a:p>
          <a:p>
            <a:pPr marL="228600" indent="-228240">
              <a:lnSpc>
                <a:spcPct val="90000"/>
              </a:lnSpc>
              <a:spcBef>
                <a:spcPts val="1001"/>
              </a:spcBef>
              <a:buClr>
                <a:srgbClr val="674831"/>
              </a:buClr>
              <a:buFont typeface="Arial"/>
              <a:buChar char="•"/>
            </a:pPr>
            <a:endParaRPr lang="en-US" sz="2800" b="0" strike="noStrike" spc="-1" dirty="0">
              <a:solidFill>
                <a:srgbClr val="674831"/>
              </a:solidFill>
              <a:latin typeface="Gill Sans"/>
            </a:endParaRPr>
          </a:p>
          <a:p>
            <a:pPr>
              <a:lnSpc>
                <a:spcPct val="90000"/>
              </a:lnSpc>
              <a:spcBef>
                <a:spcPts val="1001"/>
              </a:spcBef>
            </a:pPr>
            <a:endParaRPr lang="en-US" sz="2800" b="0" strike="noStrike" spc="-1" dirty="0">
              <a:solidFill>
                <a:srgbClr val="674831"/>
              </a:solidFill>
              <a:latin typeface="Gill Sans"/>
            </a:endParaRPr>
          </a:p>
        </p:txBody>
      </p:sp>
      <p:pic>
        <p:nvPicPr>
          <p:cNvPr id="210" name="Picture 4"/>
          <p:cNvPicPr/>
          <p:nvPr/>
        </p:nvPicPr>
        <p:blipFill>
          <a:blip r:embed="rId4"/>
          <a:stretch/>
        </p:blipFill>
        <p:spPr>
          <a:xfrm>
            <a:off x="671040" y="2525760"/>
            <a:ext cx="4704840" cy="3267000"/>
          </a:xfrm>
          <a:prstGeom prst="rect">
            <a:avLst/>
          </a:prstGeom>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 name="TextShape 1"/>
          <p:cNvSpPr txBox="1"/>
          <p:nvPr/>
        </p:nvSpPr>
        <p:spPr>
          <a:xfrm>
            <a:off x="831960" y="455760"/>
            <a:ext cx="10515240" cy="1312200"/>
          </a:xfrm>
          <a:prstGeom prst="rect">
            <a:avLst/>
          </a:prstGeom>
          <a:noFill/>
          <a:ln>
            <a:noFill/>
          </a:ln>
        </p:spPr>
        <p:txBody>
          <a:bodyPr anchor="b">
            <a:noAutofit/>
          </a:bodyPr>
          <a:lstStyle/>
          <a:p>
            <a:pPr algn="ctr">
              <a:lnSpc>
                <a:spcPct val="90000"/>
              </a:lnSpc>
            </a:pPr>
            <a:r>
              <a:rPr lang="en-US" sz="3600" b="0" strike="noStrike" spc="-1">
                <a:solidFill>
                  <a:srgbClr val="FFFFFF"/>
                </a:solidFill>
                <a:latin typeface="Palatino"/>
                <a:ea typeface="Palatino"/>
              </a:rPr>
              <a:t>Goals and Objectives</a:t>
            </a:r>
            <a:br/>
            <a:r>
              <a:rPr lang="en-US" sz="3600" b="0" strike="noStrike" spc="-1">
                <a:solidFill>
                  <a:srgbClr val="FFFFFF"/>
                </a:solidFill>
                <a:latin typeface="Palatino"/>
                <a:ea typeface="Palatino"/>
              </a:rPr>
              <a:t>Of a Career Education Advisory Committee</a:t>
            </a:r>
            <a:endParaRPr lang="en-US" sz="3600" b="0" strike="noStrike" spc="-1">
              <a:solidFill>
                <a:srgbClr val="E02826"/>
              </a:solidFill>
              <a:latin typeface="Gill Sans MT"/>
            </a:endParaRPr>
          </a:p>
        </p:txBody>
      </p:sp>
      <p:sp>
        <p:nvSpPr>
          <p:cNvPr id="162" name="TextShape 2"/>
          <p:cNvSpPr txBox="1"/>
          <p:nvPr/>
        </p:nvSpPr>
        <p:spPr>
          <a:xfrm>
            <a:off x="831960" y="2221560"/>
            <a:ext cx="10515240" cy="706320"/>
          </a:xfrm>
          <a:prstGeom prst="rect">
            <a:avLst/>
          </a:prstGeom>
          <a:noFill/>
          <a:ln>
            <a:noFill/>
          </a:ln>
        </p:spPr>
        <p:txBody>
          <a:bodyPr>
            <a:noAutofit/>
          </a:bodyPr>
          <a:lstStyle/>
          <a:p>
            <a:pPr algn="ctr">
              <a:lnSpc>
                <a:spcPct val="90000"/>
              </a:lnSpc>
              <a:spcBef>
                <a:spcPts val="1001"/>
              </a:spcBef>
            </a:pPr>
            <a:r>
              <a:rPr lang="en-US" sz="2800" b="1" strike="noStrike" spc="-1">
                <a:solidFill>
                  <a:srgbClr val="674831"/>
                </a:solidFill>
                <a:latin typeface="Gill Sans"/>
              </a:rPr>
              <a:t>Job opportunities</a:t>
            </a:r>
            <a:endParaRPr lang="en-US" sz="2800" b="0" strike="noStrike" spc="-1">
              <a:solidFill>
                <a:srgbClr val="674831"/>
              </a:solidFill>
              <a:latin typeface="Gill Sans"/>
            </a:endParaRPr>
          </a:p>
          <a:p>
            <a:pPr>
              <a:lnSpc>
                <a:spcPct val="90000"/>
              </a:lnSpc>
              <a:spcBef>
                <a:spcPts val="1001"/>
              </a:spcBef>
            </a:pPr>
            <a:endParaRPr lang="en-US" sz="2800" b="0" strike="noStrike" spc="-1">
              <a:solidFill>
                <a:srgbClr val="674831"/>
              </a:solidFill>
              <a:latin typeface="Gill Sans"/>
            </a:endParaRPr>
          </a:p>
        </p:txBody>
      </p:sp>
      <p:sp>
        <p:nvSpPr>
          <p:cNvPr id="163" name="TextShape 3"/>
          <p:cNvSpPr txBox="1"/>
          <p:nvPr/>
        </p:nvSpPr>
        <p:spPr>
          <a:xfrm>
            <a:off x="100440" y="2824560"/>
            <a:ext cx="12020040" cy="4033080"/>
          </a:xfrm>
          <a:prstGeom prst="rect">
            <a:avLst/>
          </a:prstGeom>
          <a:noFill/>
          <a:ln>
            <a:noFill/>
          </a:ln>
        </p:spPr>
        <p:txBody>
          <a:bodyPr>
            <a:noAutofit/>
          </a:bodyPr>
          <a:lstStyle/>
          <a:p>
            <a:pPr marL="228600" indent="-228240">
              <a:lnSpc>
                <a:spcPct val="90000"/>
              </a:lnSpc>
              <a:spcBef>
                <a:spcPts val="1001"/>
              </a:spcBef>
              <a:buClr>
                <a:srgbClr val="674831"/>
              </a:buClr>
              <a:buFont typeface="Arial"/>
              <a:buChar char="•"/>
            </a:pPr>
            <a:r>
              <a:rPr lang="en-US" sz="2800" b="0" strike="noStrike" spc="-1">
                <a:solidFill>
                  <a:srgbClr val="674831"/>
                </a:solidFill>
                <a:latin typeface="Gill Sans"/>
              </a:rPr>
              <a:t>Assist in surveying workforce needs and new and emerging occupations</a:t>
            </a:r>
          </a:p>
          <a:p>
            <a:pPr marL="228600" indent="-228240">
              <a:lnSpc>
                <a:spcPct val="90000"/>
              </a:lnSpc>
              <a:spcBef>
                <a:spcPts val="1001"/>
              </a:spcBef>
              <a:buClr>
                <a:srgbClr val="674831"/>
              </a:buClr>
              <a:buFont typeface="Arial"/>
              <a:buChar char="•"/>
            </a:pPr>
            <a:r>
              <a:rPr lang="en-US" sz="2800" b="0" strike="noStrike" spc="-1">
                <a:solidFill>
                  <a:srgbClr val="674831"/>
                </a:solidFill>
                <a:latin typeface="Gill Sans"/>
              </a:rPr>
              <a:t>Advise on the changing nature of the competencies in industry and career fields</a:t>
            </a:r>
          </a:p>
          <a:p>
            <a:pPr marL="228600" indent="-228240">
              <a:lnSpc>
                <a:spcPct val="90000"/>
              </a:lnSpc>
              <a:spcBef>
                <a:spcPts val="1001"/>
              </a:spcBef>
              <a:buClr>
                <a:srgbClr val="674831"/>
              </a:buClr>
              <a:buFont typeface="Arial"/>
              <a:buChar char="•"/>
            </a:pPr>
            <a:r>
              <a:rPr lang="en-US" sz="2800" b="0" strike="noStrike" spc="-1">
                <a:solidFill>
                  <a:srgbClr val="674831"/>
                </a:solidFill>
                <a:latin typeface="Gill Sans"/>
              </a:rPr>
              <a:t>Assist in gathering information for job placement of graduates</a:t>
            </a:r>
          </a:p>
          <a:p>
            <a:pPr marL="228600" indent="-228240">
              <a:lnSpc>
                <a:spcPct val="90000"/>
              </a:lnSpc>
              <a:spcBef>
                <a:spcPts val="1001"/>
              </a:spcBef>
              <a:buClr>
                <a:srgbClr val="674831"/>
              </a:buClr>
              <a:buFont typeface="Arial"/>
              <a:buChar char="•"/>
            </a:pPr>
            <a:r>
              <a:rPr lang="en-US" sz="2800" b="0" strike="noStrike" spc="-1">
                <a:solidFill>
                  <a:srgbClr val="674831"/>
                </a:solidFill>
                <a:latin typeface="Gill Sans"/>
              </a:rPr>
              <a:t>Inform the program of opportunities to place students in full-or part-time jobs</a:t>
            </a:r>
          </a:p>
          <a:p>
            <a:pPr>
              <a:lnSpc>
                <a:spcPct val="90000"/>
              </a:lnSpc>
              <a:spcBef>
                <a:spcPts val="1001"/>
              </a:spcBef>
            </a:pPr>
            <a:endParaRPr lang="en-US" sz="2800" b="0" strike="noStrike" spc="-1">
              <a:solidFill>
                <a:srgbClr val="674831"/>
              </a:solidFill>
              <a:latin typeface="Gill Sans"/>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 name="TextShape 1"/>
          <p:cNvSpPr txBox="1"/>
          <p:nvPr/>
        </p:nvSpPr>
        <p:spPr>
          <a:xfrm>
            <a:off x="831960" y="455760"/>
            <a:ext cx="10515240" cy="1312200"/>
          </a:xfrm>
          <a:prstGeom prst="rect">
            <a:avLst/>
          </a:prstGeom>
          <a:noFill/>
          <a:ln>
            <a:noFill/>
          </a:ln>
        </p:spPr>
        <p:txBody>
          <a:bodyPr anchor="b">
            <a:noAutofit/>
          </a:bodyPr>
          <a:lstStyle/>
          <a:p>
            <a:pPr algn="ctr">
              <a:lnSpc>
                <a:spcPct val="90000"/>
              </a:lnSpc>
            </a:pPr>
            <a:r>
              <a:rPr lang="en-US" sz="3600" b="0" strike="noStrike" spc="-1">
                <a:solidFill>
                  <a:srgbClr val="FFFFFF"/>
                </a:solidFill>
                <a:latin typeface="Palatino"/>
                <a:ea typeface="Palatino"/>
              </a:rPr>
              <a:t>Goals and Objectives</a:t>
            </a:r>
            <a:br/>
            <a:r>
              <a:rPr lang="en-US" sz="3600" b="0" strike="noStrike" spc="-1">
                <a:solidFill>
                  <a:srgbClr val="FFFFFF"/>
                </a:solidFill>
                <a:latin typeface="Palatino"/>
                <a:ea typeface="Palatino"/>
              </a:rPr>
              <a:t>Of a Career Education Advisory Committee</a:t>
            </a:r>
            <a:endParaRPr lang="en-US" sz="3600" b="0" strike="noStrike" spc="-1">
              <a:solidFill>
                <a:srgbClr val="E02826"/>
              </a:solidFill>
              <a:latin typeface="Gill Sans MT"/>
            </a:endParaRPr>
          </a:p>
        </p:txBody>
      </p:sp>
      <p:sp>
        <p:nvSpPr>
          <p:cNvPr id="165" name="TextShape 2"/>
          <p:cNvSpPr txBox="1"/>
          <p:nvPr/>
        </p:nvSpPr>
        <p:spPr>
          <a:xfrm>
            <a:off x="831960" y="2221560"/>
            <a:ext cx="10515240" cy="706320"/>
          </a:xfrm>
          <a:prstGeom prst="rect">
            <a:avLst/>
          </a:prstGeom>
          <a:noFill/>
          <a:ln>
            <a:noFill/>
          </a:ln>
        </p:spPr>
        <p:txBody>
          <a:bodyPr>
            <a:noAutofit/>
          </a:bodyPr>
          <a:lstStyle/>
          <a:p>
            <a:pPr algn="ctr">
              <a:lnSpc>
                <a:spcPct val="90000"/>
              </a:lnSpc>
              <a:spcBef>
                <a:spcPts val="1001"/>
              </a:spcBef>
            </a:pPr>
            <a:r>
              <a:rPr lang="en-US" sz="2800" b="1" strike="noStrike" spc="-1">
                <a:solidFill>
                  <a:srgbClr val="674831"/>
                </a:solidFill>
                <a:latin typeface="Gill Sans"/>
              </a:rPr>
              <a:t>Facilities and program equipment</a:t>
            </a:r>
            <a:endParaRPr lang="en-US" sz="2800" b="0" strike="noStrike" spc="-1">
              <a:solidFill>
                <a:srgbClr val="674831"/>
              </a:solidFill>
              <a:latin typeface="Gill Sans"/>
            </a:endParaRPr>
          </a:p>
          <a:p>
            <a:pPr>
              <a:lnSpc>
                <a:spcPct val="90000"/>
              </a:lnSpc>
              <a:spcBef>
                <a:spcPts val="1001"/>
              </a:spcBef>
            </a:pPr>
            <a:endParaRPr lang="en-US" sz="2800" b="0" strike="noStrike" spc="-1">
              <a:solidFill>
                <a:srgbClr val="674831"/>
              </a:solidFill>
              <a:latin typeface="Gill Sans"/>
            </a:endParaRPr>
          </a:p>
        </p:txBody>
      </p:sp>
      <p:sp>
        <p:nvSpPr>
          <p:cNvPr id="166" name="TextShape 3"/>
          <p:cNvSpPr txBox="1"/>
          <p:nvPr/>
        </p:nvSpPr>
        <p:spPr>
          <a:xfrm>
            <a:off x="831960" y="2928600"/>
            <a:ext cx="10375200" cy="2854080"/>
          </a:xfrm>
          <a:prstGeom prst="rect">
            <a:avLst/>
          </a:prstGeom>
          <a:noFill/>
          <a:ln>
            <a:noFill/>
          </a:ln>
        </p:spPr>
        <p:txBody>
          <a:bodyPr>
            <a:noAutofit/>
          </a:bodyPr>
          <a:lstStyle/>
          <a:p>
            <a:pPr marL="228600" indent="-228240">
              <a:lnSpc>
                <a:spcPct val="90000"/>
              </a:lnSpc>
              <a:spcBef>
                <a:spcPts val="1001"/>
              </a:spcBef>
              <a:buClr>
                <a:srgbClr val="674831"/>
              </a:buClr>
              <a:buFont typeface="Arial"/>
              <a:buChar char="•"/>
            </a:pPr>
            <a:r>
              <a:rPr lang="en-US" sz="2800" b="0" strike="noStrike" spc="-1">
                <a:solidFill>
                  <a:srgbClr val="674831"/>
                </a:solidFill>
                <a:latin typeface="Gill Sans"/>
              </a:rPr>
              <a:t>Consult on existing equipment, facilities, and resources and compare with career norms</a:t>
            </a:r>
          </a:p>
          <a:p>
            <a:pPr marL="228600" indent="-228240">
              <a:lnSpc>
                <a:spcPct val="90000"/>
              </a:lnSpc>
              <a:spcBef>
                <a:spcPts val="1001"/>
              </a:spcBef>
              <a:buClr>
                <a:srgbClr val="674831"/>
              </a:buClr>
              <a:buFont typeface="Arial"/>
              <a:buChar char="•"/>
            </a:pPr>
            <a:r>
              <a:rPr lang="en-US" sz="2800" b="0" strike="noStrike" spc="-1">
                <a:solidFill>
                  <a:srgbClr val="674831"/>
                </a:solidFill>
                <a:latin typeface="Gill Sans"/>
              </a:rPr>
              <a:t>Consult on lab equipment and compare with the current and future technology and industry/profession standards</a:t>
            </a:r>
          </a:p>
          <a:p>
            <a:pPr marL="228600" indent="-228240">
              <a:lnSpc>
                <a:spcPct val="90000"/>
              </a:lnSpc>
              <a:spcBef>
                <a:spcPts val="1001"/>
              </a:spcBef>
              <a:buClr>
                <a:srgbClr val="674831"/>
              </a:buClr>
              <a:buFont typeface="Arial"/>
              <a:buChar char="•"/>
            </a:pPr>
            <a:r>
              <a:rPr lang="en-US" sz="2800" b="0" strike="noStrike" spc="-1">
                <a:solidFill>
                  <a:srgbClr val="674831"/>
                </a:solidFill>
                <a:latin typeface="Gill Sans"/>
              </a:rPr>
              <a:t>Consult on lab safety program</a:t>
            </a:r>
          </a:p>
          <a:p>
            <a:pPr>
              <a:lnSpc>
                <a:spcPct val="90000"/>
              </a:lnSpc>
              <a:spcBef>
                <a:spcPts val="1001"/>
              </a:spcBef>
            </a:pPr>
            <a:endParaRPr lang="en-US" sz="2800" b="0" strike="noStrike" spc="-1">
              <a:solidFill>
                <a:srgbClr val="674831"/>
              </a:solidFill>
              <a:latin typeface="Gill Sans"/>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 name="TextShape 1"/>
          <p:cNvSpPr txBox="1"/>
          <p:nvPr/>
        </p:nvSpPr>
        <p:spPr>
          <a:xfrm>
            <a:off x="831960" y="455760"/>
            <a:ext cx="10515240" cy="1312200"/>
          </a:xfrm>
          <a:prstGeom prst="rect">
            <a:avLst/>
          </a:prstGeom>
          <a:noFill/>
          <a:ln>
            <a:noFill/>
          </a:ln>
        </p:spPr>
        <p:txBody>
          <a:bodyPr anchor="b">
            <a:noAutofit/>
          </a:bodyPr>
          <a:lstStyle/>
          <a:p>
            <a:pPr algn="ctr">
              <a:lnSpc>
                <a:spcPct val="90000"/>
              </a:lnSpc>
            </a:pPr>
            <a:r>
              <a:rPr lang="en-US" sz="3600" b="0" strike="noStrike" spc="-1">
                <a:solidFill>
                  <a:srgbClr val="FFFFFF"/>
                </a:solidFill>
                <a:latin typeface="Palatino"/>
                <a:ea typeface="Palatino"/>
              </a:rPr>
              <a:t>Goals and Objectives</a:t>
            </a:r>
            <a:br/>
            <a:r>
              <a:rPr lang="en-US" sz="3600" b="0" strike="noStrike" spc="-1">
                <a:solidFill>
                  <a:srgbClr val="FFFFFF"/>
                </a:solidFill>
                <a:latin typeface="Palatino"/>
                <a:ea typeface="Palatino"/>
              </a:rPr>
              <a:t>Of a Career Education Advisory Committee</a:t>
            </a:r>
            <a:endParaRPr lang="en-US" sz="3600" b="0" strike="noStrike" spc="-1">
              <a:solidFill>
                <a:srgbClr val="E02826"/>
              </a:solidFill>
              <a:latin typeface="Gill Sans MT"/>
            </a:endParaRPr>
          </a:p>
        </p:txBody>
      </p:sp>
      <p:sp>
        <p:nvSpPr>
          <p:cNvPr id="168" name="TextShape 2"/>
          <p:cNvSpPr txBox="1"/>
          <p:nvPr/>
        </p:nvSpPr>
        <p:spPr>
          <a:xfrm>
            <a:off x="831960" y="2221560"/>
            <a:ext cx="10515240" cy="706320"/>
          </a:xfrm>
          <a:prstGeom prst="rect">
            <a:avLst/>
          </a:prstGeom>
          <a:noFill/>
          <a:ln>
            <a:noFill/>
          </a:ln>
        </p:spPr>
        <p:txBody>
          <a:bodyPr>
            <a:noAutofit/>
          </a:bodyPr>
          <a:lstStyle/>
          <a:p>
            <a:pPr algn="ctr">
              <a:lnSpc>
                <a:spcPct val="90000"/>
              </a:lnSpc>
              <a:spcBef>
                <a:spcPts val="1001"/>
              </a:spcBef>
            </a:pPr>
            <a:r>
              <a:rPr lang="en-US" sz="2800" b="1" strike="noStrike" spc="-1">
                <a:solidFill>
                  <a:srgbClr val="674831"/>
                </a:solidFill>
                <a:latin typeface="Gill Sans"/>
              </a:rPr>
              <a:t>Course content</a:t>
            </a:r>
            <a:endParaRPr lang="en-US" sz="2800" b="0" strike="noStrike" spc="-1">
              <a:solidFill>
                <a:srgbClr val="674831"/>
              </a:solidFill>
              <a:latin typeface="Gill Sans"/>
            </a:endParaRPr>
          </a:p>
          <a:p>
            <a:pPr>
              <a:lnSpc>
                <a:spcPct val="90000"/>
              </a:lnSpc>
              <a:spcBef>
                <a:spcPts val="1001"/>
              </a:spcBef>
            </a:pPr>
            <a:endParaRPr lang="en-US" sz="2800" b="0" strike="noStrike" spc="-1">
              <a:solidFill>
                <a:srgbClr val="674831"/>
              </a:solidFill>
              <a:latin typeface="Gill Sans"/>
            </a:endParaRPr>
          </a:p>
        </p:txBody>
      </p:sp>
      <p:sp>
        <p:nvSpPr>
          <p:cNvPr id="169" name="TextShape 3"/>
          <p:cNvSpPr txBox="1"/>
          <p:nvPr/>
        </p:nvSpPr>
        <p:spPr>
          <a:xfrm>
            <a:off x="831960" y="2928600"/>
            <a:ext cx="10375200" cy="2854080"/>
          </a:xfrm>
          <a:prstGeom prst="rect">
            <a:avLst/>
          </a:prstGeom>
          <a:noFill/>
          <a:ln>
            <a:noFill/>
          </a:ln>
        </p:spPr>
        <p:txBody>
          <a:bodyPr>
            <a:normAutofit/>
          </a:bodyPr>
          <a:lstStyle/>
          <a:p>
            <a:pPr marL="228600" indent="-228240">
              <a:lnSpc>
                <a:spcPct val="90000"/>
              </a:lnSpc>
              <a:spcBef>
                <a:spcPts val="1001"/>
              </a:spcBef>
              <a:buClr>
                <a:srgbClr val="674831"/>
              </a:buClr>
              <a:buFont typeface="Arial"/>
              <a:buChar char="•"/>
            </a:pPr>
            <a:r>
              <a:rPr lang="en-US" sz="2800" b="0" strike="noStrike" spc="-1">
                <a:solidFill>
                  <a:srgbClr val="674831"/>
                </a:solidFill>
                <a:latin typeface="Gill Sans"/>
              </a:rPr>
              <a:t>Consult on the development of educational objectives</a:t>
            </a:r>
          </a:p>
          <a:p>
            <a:pPr marL="228600" indent="-228240">
              <a:lnSpc>
                <a:spcPct val="90000"/>
              </a:lnSpc>
              <a:spcBef>
                <a:spcPts val="1001"/>
              </a:spcBef>
              <a:buClr>
                <a:srgbClr val="674831"/>
              </a:buClr>
              <a:buFont typeface="Arial"/>
              <a:buChar char="•"/>
            </a:pPr>
            <a:r>
              <a:rPr lang="en-US" sz="2800" b="0" strike="noStrike" spc="-1">
                <a:solidFill>
                  <a:srgbClr val="674831"/>
                </a:solidFill>
                <a:latin typeface="Gill Sans"/>
              </a:rPr>
              <a:t>Review the program’s sequence and scheduling of courses and delivery options</a:t>
            </a:r>
          </a:p>
          <a:p>
            <a:pPr marL="228600" indent="-228240">
              <a:lnSpc>
                <a:spcPct val="90000"/>
              </a:lnSpc>
              <a:spcBef>
                <a:spcPts val="1001"/>
              </a:spcBef>
              <a:buClr>
                <a:srgbClr val="674831"/>
              </a:buClr>
              <a:buFont typeface="Arial"/>
              <a:buChar char="•"/>
            </a:pPr>
            <a:r>
              <a:rPr lang="en-US" sz="2800" b="0" strike="noStrike" spc="-1">
                <a:solidFill>
                  <a:srgbClr val="674831"/>
                </a:solidFill>
                <a:latin typeface="Gill Sans"/>
              </a:rPr>
              <a:t>Review and suggest content for courses of study and standards of proficiency in areas which are essential to becoming successfully employed in a career path</a:t>
            </a:r>
          </a:p>
          <a:p>
            <a:pPr>
              <a:lnSpc>
                <a:spcPct val="90000"/>
              </a:lnSpc>
              <a:spcBef>
                <a:spcPts val="1001"/>
              </a:spcBef>
            </a:pPr>
            <a:endParaRPr lang="en-US" sz="2800" b="0" strike="noStrike" spc="-1">
              <a:solidFill>
                <a:srgbClr val="674831"/>
              </a:solidFill>
              <a:latin typeface="Gill Sans"/>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0" name="TextShape 1"/>
          <p:cNvSpPr txBox="1"/>
          <p:nvPr/>
        </p:nvSpPr>
        <p:spPr>
          <a:xfrm>
            <a:off x="831960" y="455760"/>
            <a:ext cx="10515240" cy="1312200"/>
          </a:xfrm>
          <a:prstGeom prst="rect">
            <a:avLst/>
          </a:prstGeom>
          <a:noFill/>
          <a:ln>
            <a:noFill/>
          </a:ln>
        </p:spPr>
        <p:txBody>
          <a:bodyPr anchor="b">
            <a:noAutofit/>
          </a:bodyPr>
          <a:lstStyle/>
          <a:p>
            <a:pPr algn="ctr">
              <a:lnSpc>
                <a:spcPct val="90000"/>
              </a:lnSpc>
            </a:pPr>
            <a:r>
              <a:rPr lang="en-US" sz="3600" b="0" strike="noStrike" spc="-1">
                <a:solidFill>
                  <a:srgbClr val="FFFFFF"/>
                </a:solidFill>
                <a:latin typeface="Palatino"/>
                <a:ea typeface="Palatino"/>
              </a:rPr>
              <a:t>Goals and Objectives</a:t>
            </a:r>
            <a:br/>
            <a:r>
              <a:rPr lang="en-US" sz="3600" b="0" strike="noStrike" spc="-1">
                <a:solidFill>
                  <a:srgbClr val="FFFFFF"/>
                </a:solidFill>
                <a:latin typeface="Palatino"/>
                <a:ea typeface="Palatino"/>
              </a:rPr>
              <a:t>Of a Career Education Advisory Committee</a:t>
            </a:r>
            <a:endParaRPr lang="en-US" sz="3600" b="0" strike="noStrike" spc="-1">
              <a:solidFill>
                <a:srgbClr val="E02826"/>
              </a:solidFill>
              <a:latin typeface="Gill Sans MT"/>
            </a:endParaRPr>
          </a:p>
        </p:txBody>
      </p:sp>
      <p:sp>
        <p:nvSpPr>
          <p:cNvPr id="171" name="TextShape 2"/>
          <p:cNvSpPr txBox="1"/>
          <p:nvPr/>
        </p:nvSpPr>
        <p:spPr>
          <a:xfrm>
            <a:off x="831960" y="2221560"/>
            <a:ext cx="10515240" cy="706320"/>
          </a:xfrm>
          <a:prstGeom prst="rect">
            <a:avLst/>
          </a:prstGeom>
          <a:noFill/>
          <a:ln>
            <a:noFill/>
          </a:ln>
        </p:spPr>
        <p:txBody>
          <a:bodyPr>
            <a:noAutofit/>
          </a:bodyPr>
          <a:lstStyle/>
          <a:p>
            <a:pPr algn="ctr">
              <a:lnSpc>
                <a:spcPct val="90000"/>
              </a:lnSpc>
              <a:spcBef>
                <a:spcPts val="1001"/>
              </a:spcBef>
            </a:pPr>
            <a:r>
              <a:rPr lang="en-US" sz="2800" b="1" strike="noStrike" spc="-1">
                <a:solidFill>
                  <a:srgbClr val="674831"/>
                </a:solidFill>
                <a:latin typeface="Gill Sans"/>
              </a:rPr>
              <a:t>Instructional and learning experiences</a:t>
            </a:r>
            <a:endParaRPr lang="en-US" sz="2800" b="0" strike="noStrike" spc="-1">
              <a:solidFill>
                <a:srgbClr val="674831"/>
              </a:solidFill>
              <a:latin typeface="Gill Sans"/>
            </a:endParaRPr>
          </a:p>
          <a:p>
            <a:pPr>
              <a:lnSpc>
                <a:spcPct val="90000"/>
              </a:lnSpc>
              <a:spcBef>
                <a:spcPts val="1001"/>
              </a:spcBef>
            </a:pPr>
            <a:endParaRPr lang="en-US" sz="2800" b="0" strike="noStrike" spc="-1">
              <a:solidFill>
                <a:srgbClr val="674831"/>
              </a:solidFill>
              <a:latin typeface="Gill Sans"/>
            </a:endParaRPr>
          </a:p>
        </p:txBody>
      </p:sp>
      <p:sp>
        <p:nvSpPr>
          <p:cNvPr id="172" name="TextShape 3"/>
          <p:cNvSpPr txBox="1"/>
          <p:nvPr/>
        </p:nvSpPr>
        <p:spPr>
          <a:xfrm>
            <a:off x="831960" y="2928600"/>
            <a:ext cx="10375200" cy="2854080"/>
          </a:xfrm>
          <a:prstGeom prst="rect">
            <a:avLst/>
          </a:prstGeom>
          <a:noFill/>
          <a:ln>
            <a:noFill/>
          </a:ln>
        </p:spPr>
        <p:txBody>
          <a:bodyPr>
            <a:normAutofit fontScale="95500"/>
          </a:bodyPr>
          <a:lstStyle/>
          <a:p>
            <a:pPr marL="228600" indent="-228240">
              <a:lnSpc>
                <a:spcPct val="90000"/>
              </a:lnSpc>
              <a:spcBef>
                <a:spcPts val="1001"/>
              </a:spcBef>
              <a:buClr>
                <a:srgbClr val="674831"/>
              </a:buClr>
              <a:buFont typeface="Arial"/>
              <a:buChar char="•"/>
            </a:pPr>
            <a:r>
              <a:rPr lang="en-US" sz="2800" b="0" strike="noStrike" spc="-1">
                <a:solidFill>
                  <a:srgbClr val="674831"/>
                </a:solidFill>
                <a:latin typeface="Gill Sans"/>
              </a:rPr>
              <a:t>Identify or suggest resource personnel to enrich the instructional content</a:t>
            </a:r>
          </a:p>
          <a:p>
            <a:pPr marL="228600" indent="-228240">
              <a:lnSpc>
                <a:spcPct val="90000"/>
              </a:lnSpc>
              <a:spcBef>
                <a:spcPts val="1001"/>
              </a:spcBef>
              <a:buClr>
                <a:srgbClr val="674831"/>
              </a:buClr>
              <a:buFont typeface="Arial"/>
              <a:buChar char="•"/>
            </a:pPr>
            <a:r>
              <a:rPr lang="en-US" sz="2800" b="0" strike="noStrike" spc="-1">
                <a:solidFill>
                  <a:srgbClr val="674831"/>
                </a:solidFill>
                <a:latin typeface="Gill Sans"/>
              </a:rPr>
              <a:t>Assist in locating and obtaining equipment and supplies on loan, as gifts, or at special prices</a:t>
            </a:r>
          </a:p>
          <a:p>
            <a:pPr marL="228600" indent="-228240">
              <a:lnSpc>
                <a:spcPct val="90000"/>
              </a:lnSpc>
              <a:spcBef>
                <a:spcPts val="1001"/>
              </a:spcBef>
              <a:buClr>
                <a:srgbClr val="674831"/>
              </a:buClr>
              <a:buFont typeface="Arial"/>
              <a:buChar char="•"/>
            </a:pPr>
            <a:r>
              <a:rPr lang="en-US" sz="2800" b="0" strike="noStrike" spc="-1">
                <a:solidFill>
                  <a:srgbClr val="674831"/>
                </a:solidFill>
                <a:latin typeface="Gill Sans"/>
              </a:rPr>
              <a:t>Suggest qualified persons for needed instructor/personnel vacancies</a:t>
            </a:r>
          </a:p>
          <a:p>
            <a:pPr marL="228600" indent="-228240">
              <a:lnSpc>
                <a:spcPct val="90000"/>
              </a:lnSpc>
              <a:spcBef>
                <a:spcPts val="1001"/>
              </a:spcBef>
              <a:buClr>
                <a:srgbClr val="674831"/>
              </a:buClr>
              <a:buFont typeface="Arial"/>
              <a:buChar char="•"/>
            </a:pPr>
            <a:r>
              <a:rPr lang="en-US" sz="2800" b="0" strike="noStrike" spc="-1">
                <a:solidFill>
                  <a:srgbClr val="674831"/>
                </a:solidFill>
                <a:latin typeface="Gill Sans"/>
              </a:rPr>
              <a:t>Participate as a resource person to enhance the instructional process</a:t>
            </a:r>
          </a:p>
          <a:p>
            <a:pPr>
              <a:lnSpc>
                <a:spcPct val="90000"/>
              </a:lnSpc>
              <a:spcBef>
                <a:spcPts val="1001"/>
              </a:spcBef>
            </a:pPr>
            <a:endParaRPr lang="en-US" sz="2800" b="0" strike="noStrike" spc="-1">
              <a:solidFill>
                <a:srgbClr val="674831"/>
              </a:solidFill>
              <a:latin typeface="Gill Sans"/>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 name="TextShape 1"/>
          <p:cNvSpPr txBox="1"/>
          <p:nvPr/>
        </p:nvSpPr>
        <p:spPr>
          <a:xfrm>
            <a:off x="831960" y="455760"/>
            <a:ext cx="10515240" cy="1312200"/>
          </a:xfrm>
          <a:prstGeom prst="rect">
            <a:avLst/>
          </a:prstGeom>
          <a:noFill/>
          <a:ln>
            <a:noFill/>
          </a:ln>
        </p:spPr>
        <p:txBody>
          <a:bodyPr anchor="b">
            <a:noAutofit/>
          </a:bodyPr>
          <a:lstStyle/>
          <a:p>
            <a:pPr algn="ctr">
              <a:lnSpc>
                <a:spcPct val="90000"/>
              </a:lnSpc>
            </a:pPr>
            <a:r>
              <a:rPr lang="en-US" sz="3600" b="0" strike="noStrike" spc="-1">
                <a:solidFill>
                  <a:srgbClr val="FFFFFF"/>
                </a:solidFill>
                <a:latin typeface="Palatino"/>
                <a:ea typeface="Palatino"/>
              </a:rPr>
              <a:t>Goals and Objectives</a:t>
            </a:r>
            <a:br/>
            <a:r>
              <a:rPr lang="en-US" sz="3600" b="0" strike="noStrike" spc="-1">
                <a:solidFill>
                  <a:srgbClr val="FFFFFF"/>
                </a:solidFill>
                <a:latin typeface="Palatino"/>
                <a:ea typeface="Palatino"/>
              </a:rPr>
              <a:t>Of a Career Education Advisory Committee</a:t>
            </a:r>
            <a:endParaRPr lang="en-US" sz="3600" b="0" strike="noStrike" spc="-1">
              <a:solidFill>
                <a:srgbClr val="E02826"/>
              </a:solidFill>
              <a:latin typeface="Gill Sans MT"/>
            </a:endParaRPr>
          </a:p>
        </p:txBody>
      </p:sp>
      <p:sp>
        <p:nvSpPr>
          <p:cNvPr id="174" name="TextShape 2"/>
          <p:cNvSpPr txBox="1"/>
          <p:nvPr/>
        </p:nvSpPr>
        <p:spPr>
          <a:xfrm>
            <a:off x="831960" y="2221560"/>
            <a:ext cx="10515240" cy="706320"/>
          </a:xfrm>
          <a:prstGeom prst="rect">
            <a:avLst/>
          </a:prstGeom>
          <a:noFill/>
          <a:ln>
            <a:noFill/>
          </a:ln>
        </p:spPr>
        <p:txBody>
          <a:bodyPr>
            <a:noAutofit/>
          </a:bodyPr>
          <a:lstStyle/>
          <a:p>
            <a:pPr algn="ctr">
              <a:lnSpc>
                <a:spcPct val="90000"/>
              </a:lnSpc>
              <a:spcBef>
                <a:spcPts val="1001"/>
              </a:spcBef>
            </a:pPr>
            <a:r>
              <a:rPr lang="en-US" sz="2800" b="1" strike="noStrike" spc="-1">
                <a:solidFill>
                  <a:srgbClr val="674831"/>
                </a:solidFill>
                <a:latin typeface="Gill Sans"/>
              </a:rPr>
              <a:t>Promoting education</a:t>
            </a:r>
            <a:endParaRPr lang="en-US" sz="2800" b="0" strike="noStrike" spc="-1">
              <a:solidFill>
                <a:srgbClr val="674831"/>
              </a:solidFill>
              <a:latin typeface="Gill Sans"/>
            </a:endParaRPr>
          </a:p>
          <a:p>
            <a:pPr>
              <a:lnSpc>
                <a:spcPct val="90000"/>
              </a:lnSpc>
              <a:spcBef>
                <a:spcPts val="1001"/>
              </a:spcBef>
            </a:pPr>
            <a:endParaRPr lang="en-US" sz="2800" b="0" strike="noStrike" spc="-1">
              <a:solidFill>
                <a:srgbClr val="674831"/>
              </a:solidFill>
              <a:latin typeface="Gill Sans"/>
            </a:endParaRPr>
          </a:p>
        </p:txBody>
      </p:sp>
      <p:sp>
        <p:nvSpPr>
          <p:cNvPr id="175" name="TextShape 3"/>
          <p:cNvSpPr txBox="1"/>
          <p:nvPr/>
        </p:nvSpPr>
        <p:spPr>
          <a:xfrm>
            <a:off x="831960" y="2928600"/>
            <a:ext cx="10375200" cy="2854080"/>
          </a:xfrm>
          <a:prstGeom prst="rect">
            <a:avLst/>
          </a:prstGeom>
          <a:noFill/>
          <a:ln>
            <a:noFill/>
          </a:ln>
        </p:spPr>
        <p:txBody>
          <a:bodyPr>
            <a:normAutofit fontScale="85500"/>
          </a:bodyPr>
          <a:lstStyle/>
          <a:p>
            <a:pPr marL="228600" indent="-228240">
              <a:lnSpc>
                <a:spcPct val="90000"/>
              </a:lnSpc>
              <a:spcBef>
                <a:spcPts val="1001"/>
              </a:spcBef>
              <a:buClr>
                <a:srgbClr val="674831"/>
              </a:buClr>
              <a:buFont typeface="Arial"/>
              <a:buChar char="•"/>
            </a:pPr>
            <a:r>
              <a:rPr lang="en-US" sz="2800" b="0" strike="noStrike" spc="-1">
                <a:solidFill>
                  <a:srgbClr val="674831"/>
                </a:solidFill>
                <a:latin typeface="Gill Sans"/>
              </a:rPr>
              <a:t>Participate in programs designed to promote career and technical education</a:t>
            </a:r>
          </a:p>
          <a:p>
            <a:pPr marL="228600" indent="-228240">
              <a:lnSpc>
                <a:spcPct val="90000"/>
              </a:lnSpc>
              <a:spcBef>
                <a:spcPts val="1001"/>
              </a:spcBef>
              <a:buClr>
                <a:srgbClr val="674831"/>
              </a:buClr>
              <a:buFont typeface="Arial"/>
              <a:buChar char="•"/>
            </a:pPr>
            <a:r>
              <a:rPr lang="en-US" sz="2800" b="0" strike="noStrike" spc="-1">
                <a:solidFill>
                  <a:srgbClr val="674831"/>
                </a:solidFill>
                <a:latin typeface="Gill Sans"/>
              </a:rPr>
              <a:t>Testify in support of career and technical education at meetings which may be called by local and state officials, boards, and legislative groups</a:t>
            </a:r>
          </a:p>
          <a:p>
            <a:pPr marL="228600" indent="-228240">
              <a:lnSpc>
                <a:spcPct val="90000"/>
              </a:lnSpc>
              <a:spcBef>
                <a:spcPts val="1001"/>
              </a:spcBef>
              <a:buClr>
                <a:srgbClr val="674831"/>
              </a:buClr>
              <a:buFont typeface="Arial"/>
              <a:buChar char="•"/>
            </a:pPr>
            <a:r>
              <a:rPr lang="en-US" sz="2800" b="0" strike="noStrike" spc="-1">
                <a:solidFill>
                  <a:srgbClr val="674831"/>
                </a:solidFill>
                <a:latin typeface="Gill Sans"/>
              </a:rPr>
              <a:t>Encourage other businesses to stimulate development of work experience programs</a:t>
            </a:r>
          </a:p>
          <a:p>
            <a:pPr marL="228600" indent="-228240">
              <a:lnSpc>
                <a:spcPct val="90000"/>
              </a:lnSpc>
              <a:spcBef>
                <a:spcPts val="1001"/>
              </a:spcBef>
              <a:buClr>
                <a:srgbClr val="674831"/>
              </a:buClr>
              <a:buFont typeface="Arial"/>
              <a:buChar char="•"/>
            </a:pPr>
            <a:r>
              <a:rPr lang="en-US" sz="2800" b="0" strike="noStrike" spc="-1">
                <a:solidFill>
                  <a:srgbClr val="674831"/>
                </a:solidFill>
                <a:latin typeface="Gill Sans"/>
              </a:rPr>
              <a:t>Build interest and understanding between the college and community and professional organizations</a:t>
            </a:r>
          </a:p>
          <a:p>
            <a:pPr>
              <a:lnSpc>
                <a:spcPct val="90000"/>
              </a:lnSpc>
              <a:spcBef>
                <a:spcPts val="1001"/>
              </a:spcBef>
            </a:pPr>
            <a:endParaRPr lang="en-US" sz="2800" b="0" strike="noStrike" spc="-1">
              <a:solidFill>
                <a:srgbClr val="674831"/>
              </a:solidFill>
              <a:latin typeface="Gill Sans"/>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CE6F87-1E82-4D25-9F26-AEC91A7A3BCB}"/>
              </a:ext>
            </a:extLst>
          </p:cNvPr>
          <p:cNvSpPr>
            <a:spLocks noGrp="1"/>
          </p:cNvSpPr>
          <p:nvPr>
            <p:ph type="title"/>
          </p:nvPr>
        </p:nvSpPr>
        <p:spPr>
          <a:xfrm>
            <a:off x="1119039" y="391964"/>
            <a:ext cx="10515240" cy="1312200"/>
          </a:xfrm>
        </p:spPr>
        <p:txBody>
          <a:bodyPr/>
          <a:lstStyle/>
          <a:p>
            <a:pPr algn="ctr"/>
            <a:r>
              <a:rPr lang="en-US" dirty="0">
                <a:solidFill>
                  <a:srgbClr val="FFFFFF"/>
                </a:solidFill>
                <a:ea typeface="+mj-lt"/>
                <a:cs typeface="+mj-lt"/>
              </a:rPr>
              <a:t>Creating a Local</a:t>
            </a:r>
            <a:br>
              <a:rPr lang="en-US" dirty="0">
                <a:solidFill>
                  <a:srgbClr val="FFFFFF"/>
                </a:solidFill>
                <a:ea typeface="+mj-lt"/>
                <a:cs typeface="+mj-lt"/>
              </a:rPr>
            </a:br>
            <a:r>
              <a:rPr lang="en-US" dirty="0">
                <a:solidFill>
                  <a:srgbClr val="FFFFFF"/>
                </a:solidFill>
                <a:ea typeface="+mj-lt"/>
                <a:cs typeface="+mj-lt"/>
              </a:rPr>
              <a:t>Career Education Advisory Committee</a:t>
            </a:r>
            <a:endParaRPr lang="en-US" dirty="0">
              <a:ea typeface="+mj-lt"/>
              <a:cs typeface="+mj-lt"/>
            </a:endParaRPr>
          </a:p>
          <a:p>
            <a:endParaRPr lang="en-US" dirty="0"/>
          </a:p>
        </p:txBody>
      </p:sp>
      <p:sp>
        <p:nvSpPr>
          <p:cNvPr id="3" name="Text Placeholder 2">
            <a:extLst>
              <a:ext uri="{FF2B5EF4-FFF2-40B4-BE49-F238E27FC236}">
                <a16:creationId xmlns:a16="http://schemas.microsoft.com/office/drawing/2014/main" id="{F565219B-2688-40E4-A79C-589FB3283295}"/>
              </a:ext>
            </a:extLst>
          </p:cNvPr>
          <p:cNvSpPr>
            <a:spLocks noGrp="1"/>
          </p:cNvSpPr>
          <p:nvPr>
            <p:ph type="body"/>
          </p:nvPr>
        </p:nvSpPr>
        <p:spPr>
          <a:xfrm>
            <a:off x="712381" y="2062716"/>
            <a:ext cx="10634819" cy="3891792"/>
          </a:xfrm>
        </p:spPr>
        <p:txBody>
          <a:bodyPr lIns="0" tIns="0" rIns="0" bIns="0" anchor="t">
            <a:normAutofit fontScale="62500" lnSpcReduction="20000"/>
          </a:bodyPr>
          <a:lstStyle/>
          <a:p>
            <a:endParaRPr lang="en-US" dirty="0"/>
          </a:p>
          <a:p>
            <a:r>
              <a:rPr lang="en-US" dirty="0"/>
              <a:t>Research Local Employers in your Specialty.</a:t>
            </a:r>
            <a:endParaRPr lang="en-US" sz="2900" dirty="0">
              <a:latin typeface="+mn-lt"/>
            </a:endParaRPr>
          </a:p>
          <a:p>
            <a:pPr lvl="1"/>
            <a:r>
              <a:rPr lang="en-US" sz="2900" dirty="0">
                <a:latin typeface="+mn-lt"/>
              </a:rPr>
              <a:t>	Determine Point of Contact and keep a list of Phone # and/or Email</a:t>
            </a:r>
          </a:p>
          <a:p>
            <a:pPr lvl="1"/>
            <a:r>
              <a:rPr lang="en-US" sz="2900" dirty="0">
                <a:latin typeface="+mn-lt"/>
              </a:rPr>
              <a:t>	Attempt contacting and follow-up as needed. Request Volunteers</a:t>
            </a:r>
          </a:p>
          <a:p>
            <a:pPr lvl="1"/>
            <a:endParaRPr lang="en-US" sz="2900" dirty="0">
              <a:latin typeface="+mn-lt"/>
            </a:endParaRPr>
          </a:p>
          <a:p>
            <a:pPr lvl="1"/>
            <a:endParaRPr lang="en-US" dirty="0"/>
          </a:p>
          <a:p>
            <a:r>
              <a:rPr lang="en-US" dirty="0"/>
              <a:t>Check with fellow Instructors-full time and Adjunct for Leads.</a:t>
            </a:r>
          </a:p>
          <a:p>
            <a:pPr lvl="1"/>
            <a:r>
              <a:rPr lang="en-US" sz="2900" dirty="0"/>
              <a:t>	Follow-up obtaining qualified Volunteers</a:t>
            </a:r>
          </a:p>
          <a:p>
            <a:pPr lvl="1"/>
            <a:endParaRPr lang="en-US" sz="2900" dirty="0"/>
          </a:p>
          <a:p>
            <a:pPr lvl="1"/>
            <a:endParaRPr lang="en-US" dirty="0"/>
          </a:p>
          <a:p>
            <a:r>
              <a:rPr lang="en-US" dirty="0"/>
              <a:t>Check with present/past students, if feasible, working in the field.</a:t>
            </a:r>
          </a:p>
          <a:p>
            <a:pPr lvl="1"/>
            <a:endParaRPr lang="en-US" dirty="0"/>
          </a:p>
          <a:p>
            <a:pPr lvl="1"/>
            <a:r>
              <a:rPr lang="en-US" sz="2900" dirty="0">
                <a:latin typeface="+mj-lt"/>
              </a:rPr>
              <a:t>	Request contacts and follow-up - obtaining volunteers.</a:t>
            </a:r>
          </a:p>
          <a:p>
            <a:endParaRPr lang="en-US" dirty="0"/>
          </a:p>
          <a:p>
            <a:r>
              <a:rPr lang="en-US" dirty="0"/>
              <a:t>Success rate? Questionable and Time Consuming!</a:t>
            </a:r>
          </a:p>
          <a:p>
            <a:endParaRPr lang="en-US" dirty="0"/>
          </a:p>
          <a:p>
            <a:pPr lvl="1"/>
            <a:endParaRPr lang="en-US" dirty="0"/>
          </a:p>
          <a:p>
            <a:endParaRPr lang="en-US" dirty="0"/>
          </a:p>
        </p:txBody>
      </p:sp>
    </p:spTree>
    <p:extLst>
      <p:ext uri="{BB962C8B-B14F-4D97-AF65-F5344CB8AC3E}">
        <p14:creationId xmlns:p14="http://schemas.microsoft.com/office/powerpoint/2010/main" val="38332720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 name="TextShape 1"/>
          <p:cNvSpPr txBox="1"/>
          <p:nvPr/>
        </p:nvSpPr>
        <p:spPr>
          <a:xfrm>
            <a:off x="831960" y="455760"/>
            <a:ext cx="10515240" cy="1312200"/>
          </a:xfrm>
          <a:prstGeom prst="rect">
            <a:avLst/>
          </a:prstGeom>
          <a:noFill/>
          <a:ln>
            <a:noFill/>
          </a:ln>
        </p:spPr>
        <p:txBody>
          <a:bodyPr anchor="b">
            <a:noAutofit/>
          </a:bodyPr>
          <a:lstStyle/>
          <a:p>
            <a:pPr algn="ctr">
              <a:lnSpc>
                <a:spcPct val="90000"/>
              </a:lnSpc>
            </a:pPr>
            <a:r>
              <a:rPr lang="en-US" sz="3200" spc="-1" dirty="0">
                <a:solidFill>
                  <a:srgbClr val="FFFFFF"/>
                </a:solidFill>
                <a:latin typeface="Palatino"/>
                <a:ea typeface="Palatino"/>
              </a:rPr>
              <a:t>Successful Example</a:t>
            </a:r>
            <a:r>
              <a:rPr lang="en-US" sz="3200" b="0" strike="noStrike" spc="-1" dirty="0">
                <a:solidFill>
                  <a:srgbClr val="FFFFFF"/>
                </a:solidFill>
                <a:latin typeface="Palatino"/>
                <a:ea typeface="Palatino"/>
              </a:rPr>
              <a:t> </a:t>
            </a:r>
          </a:p>
          <a:p>
            <a:pPr algn="ctr">
              <a:lnSpc>
                <a:spcPct val="90000"/>
              </a:lnSpc>
            </a:pPr>
            <a:r>
              <a:rPr lang="en-US" sz="3200" spc="-1" dirty="0">
                <a:solidFill>
                  <a:srgbClr val="FFFFFF"/>
                </a:solidFill>
                <a:latin typeface="Palatino"/>
                <a:ea typeface="Palatino"/>
              </a:rPr>
              <a:t>Local </a:t>
            </a:r>
            <a:r>
              <a:rPr lang="en-US" sz="3200" b="0" strike="noStrike" spc="-1" dirty="0">
                <a:solidFill>
                  <a:srgbClr val="FFFFFF"/>
                </a:solidFill>
                <a:latin typeface="Palatino"/>
                <a:ea typeface="Palatino"/>
              </a:rPr>
              <a:t>Career Education Advisory Committee</a:t>
            </a:r>
            <a:r>
              <a:rPr lang="en-US" sz="3200" spc="-1" dirty="0">
                <a:solidFill>
                  <a:srgbClr val="FFFFFF"/>
                </a:solidFill>
                <a:latin typeface="Palatino"/>
                <a:ea typeface="Palatino"/>
              </a:rPr>
              <a:t> </a:t>
            </a:r>
            <a:endParaRPr lang="en-US" sz="3200" b="0" strike="noStrike" spc="-1" dirty="0">
              <a:solidFill>
                <a:srgbClr val="E02826"/>
              </a:solidFill>
              <a:latin typeface="Gill Sans MT"/>
            </a:endParaRPr>
          </a:p>
        </p:txBody>
      </p:sp>
      <p:sp>
        <p:nvSpPr>
          <p:cNvPr id="177" name="TextShape 2"/>
          <p:cNvSpPr txBox="1"/>
          <p:nvPr/>
        </p:nvSpPr>
        <p:spPr>
          <a:xfrm>
            <a:off x="831960" y="2221560"/>
            <a:ext cx="10515240" cy="706320"/>
          </a:xfrm>
          <a:prstGeom prst="rect">
            <a:avLst/>
          </a:prstGeom>
          <a:noFill/>
          <a:ln>
            <a:noFill/>
          </a:ln>
        </p:spPr>
        <p:txBody>
          <a:bodyPr>
            <a:noAutofit/>
          </a:bodyPr>
          <a:lstStyle/>
          <a:p>
            <a:endParaRPr lang="en-US" sz="2800" b="0" strike="noStrike" spc="-1">
              <a:solidFill>
                <a:srgbClr val="674831"/>
              </a:solidFill>
              <a:latin typeface="Gill Sans"/>
            </a:endParaRPr>
          </a:p>
        </p:txBody>
      </p:sp>
      <p:sp>
        <p:nvSpPr>
          <p:cNvPr id="178" name="TextShape 3"/>
          <p:cNvSpPr txBox="1"/>
          <p:nvPr/>
        </p:nvSpPr>
        <p:spPr>
          <a:xfrm>
            <a:off x="774988" y="2572525"/>
            <a:ext cx="10375200" cy="3110455"/>
          </a:xfrm>
          <a:prstGeom prst="rect">
            <a:avLst/>
          </a:prstGeom>
          <a:noFill/>
          <a:ln>
            <a:noFill/>
          </a:ln>
        </p:spPr>
        <p:txBody>
          <a:bodyPr anchor="t">
            <a:noAutofit/>
          </a:bodyPr>
          <a:lstStyle/>
          <a:p>
            <a:pPr marL="228600" indent="-227965">
              <a:lnSpc>
                <a:spcPct val="90000"/>
              </a:lnSpc>
              <a:spcBef>
                <a:spcPts val="1001"/>
              </a:spcBef>
              <a:buClr>
                <a:srgbClr val="674831"/>
              </a:buClr>
              <a:buFont typeface="Arial"/>
              <a:buChar char="•"/>
            </a:pPr>
            <a:r>
              <a:rPr lang="en-US" b="0" strike="noStrike" spc="-1">
                <a:solidFill>
                  <a:srgbClr val="674831"/>
                </a:solidFill>
                <a:latin typeface="Gill Sans"/>
              </a:rPr>
              <a:t>Advisory Committee for </a:t>
            </a:r>
            <a:r>
              <a:rPr lang="en-US" spc="-1">
                <a:solidFill>
                  <a:srgbClr val="674831"/>
                </a:solidFill>
                <a:latin typeface="Gill Sans"/>
              </a:rPr>
              <a:t>Business and Computer Studies at Antelope Valley College.</a:t>
            </a:r>
            <a:endParaRPr lang="en-US"/>
          </a:p>
          <a:p>
            <a:pPr marL="685800" lvl="1" indent="-227965">
              <a:lnSpc>
                <a:spcPct val="90000"/>
              </a:lnSpc>
              <a:spcBef>
                <a:spcPts val="1001"/>
              </a:spcBef>
              <a:buClr>
                <a:srgbClr val="674831"/>
              </a:buClr>
              <a:buFont typeface="Arial"/>
              <a:buChar char="•"/>
            </a:pPr>
            <a:r>
              <a:rPr lang="en-US" spc="-1">
                <a:solidFill>
                  <a:srgbClr val="674831"/>
                </a:solidFill>
                <a:latin typeface="Gill Sans"/>
              </a:rPr>
              <a:t>Combined meetings with the following Educational Organizations When Possible</a:t>
            </a:r>
          </a:p>
          <a:p>
            <a:pPr marL="1143000" lvl="2" indent="-227965">
              <a:lnSpc>
                <a:spcPct val="90000"/>
              </a:lnSpc>
              <a:spcBef>
                <a:spcPts val="1001"/>
              </a:spcBef>
              <a:buClr>
                <a:srgbClr val="674831"/>
              </a:buClr>
              <a:buFont typeface="Arial"/>
              <a:buChar char="•"/>
            </a:pPr>
            <a:r>
              <a:rPr lang="en-US" spc="-1">
                <a:solidFill>
                  <a:srgbClr val="674831"/>
                </a:solidFill>
                <a:latin typeface="Gill Sans"/>
              </a:rPr>
              <a:t>Antelope Valley Union School District (8+ High </a:t>
            </a:r>
            <a:r>
              <a:rPr lang="en-US" spc="-1" dirty="0">
                <a:solidFill>
                  <a:srgbClr val="674831"/>
                </a:solidFill>
                <a:latin typeface="Gill Sans"/>
              </a:rPr>
              <a:t>School)</a:t>
            </a:r>
            <a:endParaRPr lang="en-US" dirty="0"/>
          </a:p>
          <a:p>
            <a:pPr marL="1143000" lvl="2" indent="-227965">
              <a:lnSpc>
                <a:spcPct val="90000"/>
              </a:lnSpc>
              <a:spcBef>
                <a:spcPts val="1001"/>
              </a:spcBef>
              <a:buClr>
                <a:srgbClr val="674831"/>
              </a:buClr>
              <a:buFont typeface="Arial"/>
              <a:buChar char="•"/>
            </a:pPr>
            <a:r>
              <a:rPr lang="en-US" spc="-1" dirty="0">
                <a:solidFill>
                  <a:srgbClr val="674831"/>
                </a:solidFill>
                <a:latin typeface="Gill Sans"/>
              </a:rPr>
              <a:t>Rosamond High School</a:t>
            </a:r>
            <a:endParaRPr lang="en-US" b="0" strike="noStrike" spc="-1" dirty="0">
              <a:solidFill>
                <a:srgbClr val="674831"/>
              </a:solidFill>
              <a:latin typeface="Gill Sans"/>
            </a:endParaRPr>
          </a:p>
          <a:p>
            <a:pPr marL="1143000" lvl="2" indent="-227965">
              <a:lnSpc>
                <a:spcPct val="90000"/>
              </a:lnSpc>
              <a:spcBef>
                <a:spcPts val="1001"/>
              </a:spcBef>
              <a:buClr>
                <a:srgbClr val="674831"/>
              </a:buClr>
              <a:buFont typeface="Arial"/>
              <a:buChar char="•"/>
            </a:pPr>
            <a:r>
              <a:rPr lang="en-US" spc="-1" dirty="0">
                <a:solidFill>
                  <a:srgbClr val="674831"/>
                </a:solidFill>
                <a:latin typeface="Gill Sans"/>
              </a:rPr>
              <a:t>Antelope Valley East Kern STEM Network (IT &amp; </a:t>
            </a:r>
            <a:r>
              <a:rPr lang="en-US" spc="-1" dirty="0" err="1">
                <a:solidFill>
                  <a:srgbClr val="674831"/>
                </a:solidFill>
                <a:latin typeface="Gill Sans"/>
              </a:rPr>
              <a:t>CyberSecurity</a:t>
            </a:r>
            <a:r>
              <a:rPr lang="en-US" spc="-1" dirty="0">
                <a:solidFill>
                  <a:srgbClr val="674831"/>
                </a:solidFill>
                <a:latin typeface="Gill Sans"/>
              </a:rPr>
              <a:t> Subcommittee)</a:t>
            </a:r>
          </a:p>
          <a:p>
            <a:pPr marL="1143000" lvl="2" indent="-227965">
              <a:lnSpc>
                <a:spcPct val="90000"/>
              </a:lnSpc>
              <a:spcBef>
                <a:spcPts val="1001"/>
              </a:spcBef>
              <a:buClr>
                <a:srgbClr val="674831"/>
              </a:buClr>
              <a:buFont typeface="Arial"/>
              <a:buChar char="•"/>
            </a:pPr>
            <a:r>
              <a:rPr lang="en-US" spc="-1" dirty="0">
                <a:solidFill>
                  <a:srgbClr val="674831"/>
                </a:solidFill>
                <a:latin typeface="Gill Sans"/>
              </a:rPr>
              <a:t>South Central Coast Regional Consortium</a:t>
            </a:r>
          </a:p>
          <a:p>
            <a:pPr marL="1143000" lvl="2" indent="-227965">
              <a:lnSpc>
                <a:spcPct val="90000"/>
              </a:lnSpc>
              <a:spcBef>
                <a:spcPts val="1001"/>
              </a:spcBef>
              <a:buClr>
                <a:srgbClr val="674831"/>
              </a:buClr>
              <a:buFont typeface="Arial"/>
              <a:buChar char="•"/>
            </a:pPr>
            <a:r>
              <a:rPr lang="en-US" spc="-1">
                <a:solidFill>
                  <a:srgbClr val="674831"/>
                </a:solidFill>
                <a:latin typeface="Gill Sans"/>
              </a:rPr>
              <a:t>Others as needed.</a:t>
            </a:r>
            <a:endParaRPr lang="en-US" spc="-1" dirty="0">
              <a:solidFill>
                <a:srgbClr val="674831"/>
              </a:solidFill>
              <a:latin typeface="Gill Sans"/>
            </a:endParaRPr>
          </a:p>
          <a:p>
            <a:pPr marL="228600" indent="-227965">
              <a:lnSpc>
                <a:spcPct val="90000"/>
              </a:lnSpc>
              <a:spcBef>
                <a:spcPts val="1001"/>
              </a:spcBef>
              <a:buClr>
                <a:srgbClr val="674831"/>
              </a:buClr>
              <a:buFont typeface="Arial"/>
              <a:buChar char="•"/>
            </a:pPr>
            <a:endParaRPr lang="en-US" spc="-1" dirty="0">
              <a:solidFill>
                <a:srgbClr val="674831"/>
              </a:solidFill>
              <a:latin typeface="Gill Sans"/>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513628"/>
      </a:dk2>
      <a:lt2>
        <a:srgbClr val="E7E6E6"/>
      </a:lt2>
      <a:accent1>
        <a:srgbClr val="E02826"/>
      </a:accent1>
      <a:accent2>
        <a:srgbClr val="93011D"/>
      </a:accent2>
      <a:accent3>
        <a:srgbClr val="FAA01E"/>
      </a:accent3>
      <a:accent4>
        <a:srgbClr val="888888"/>
      </a:accent4>
      <a:accent5>
        <a:srgbClr val="005691"/>
      </a:accent5>
      <a:accent6>
        <a:srgbClr val="00A593"/>
      </a:accent6>
      <a:hlink>
        <a:srgbClr val="5C3628"/>
      </a:hlink>
      <a:folHlink>
        <a:srgbClr val="5C3628"/>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513628"/>
      </a:dk2>
      <a:lt2>
        <a:srgbClr val="E7E6E6"/>
      </a:lt2>
      <a:accent1>
        <a:srgbClr val="E02826"/>
      </a:accent1>
      <a:accent2>
        <a:srgbClr val="93011D"/>
      </a:accent2>
      <a:accent3>
        <a:srgbClr val="FAA01E"/>
      </a:accent3>
      <a:accent4>
        <a:srgbClr val="888888"/>
      </a:accent4>
      <a:accent5>
        <a:srgbClr val="005691"/>
      </a:accent5>
      <a:accent6>
        <a:srgbClr val="00A593"/>
      </a:accent6>
      <a:hlink>
        <a:srgbClr val="5C3628"/>
      </a:hlink>
      <a:folHlink>
        <a:srgbClr val="5C3628"/>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513628"/>
      </a:dk2>
      <a:lt2>
        <a:srgbClr val="E7E6E6"/>
      </a:lt2>
      <a:accent1>
        <a:srgbClr val="E02826"/>
      </a:accent1>
      <a:accent2>
        <a:srgbClr val="93011D"/>
      </a:accent2>
      <a:accent3>
        <a:srgbClr val="FAA01E"/>
      </a:accent3>
      <a:accent4>
        <a:srgbClr val="888888"/>
      </a:accent4>
      <a:accent5>
        <a:srgbClr val="005691"/>
      </a:accent5>
      <a:accent6>
        <a:srgbClr val="00A593"/>
      </a:accent6>
      <a:hlink>
        <a:srgbClr val="5C3628"/>
      </a:hlink>
      <a:folHlink>
        <a:srgbClr val="5C3628"/>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513628"/>
      </a:dk2>
      <a:lt2>
        <a:srgbClr val="E7E6E6"/>
      </a:lt2>
      <a:accent1>
        <a:srgbClr val="E02826"/>
      </a:accent1>
      <a:accent2>
        <a:srgbClr val="93011D"/>
      </a:accent2>
      <a:accent3>
        <a:srgbClr val="FAA01E"/>
      </a:accent3>
      <a:accent4>
        <a:srgbClr val="888888"/>
      </a:accent4>
      <a:accent5>
        <a:srgbClr val="005691"/>
      </a:accent5>
      <a:accent6>
        <a:srgbClr val="00A593"/>
      </a:accent6>
      <a:hlink>
        <a:srgbClr val="5C3628"/>
      </a:hlink>
      <a:folHlink>
        <a:srgbClr val="5C3628"/>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Office Theme</Template>
  <TotalTime>1555</TotalTime>
  <Words>1228</Words>
  <Application>Microsoft Macintosh PowerPoint</Application>
  <PresentationFormat>Widescreen</PresentationFormat>
  <Paragraphs>153</Paragraphs>
  <Slides>23</Slides>
  <Notes>0</Notes>
  <HiddenSlides>0</HiddenSlides>
  <MMClips>0</MMClips>
  <ScaleCrop>false</ScaleCrop>
  <HeadingPairs>
    <vt:vector size="6" baseType="variant">
      <vt:variant>
        <vt:lpstr>Fonts Used</vt:lpstr>
      </vt:variant>
      <vt:variant>
        <vt:i4>5</vt:i4>
      </vt:variant>
      <vt:variant>
        <vt:lpstr>Theme</vt:lpstr>
      </vt:variant>
      <vt:variant>
        <vt:i4>4</vt:i4>
      </vt:variant>
      <vt:variant>
        <vt:lpstr>Slide Titles</vt:lpstr>
      </vt:variant>
      <vt:variant>
        <vt:i4>23</vt:i4>
      </vt:variant>
    </vt:vector>
  </HeadingPairs>
  <TitlesOfParts>
    <vt:vector size="32" baseType="lpstr">
      <vt:lpstr>Arial</vt:lpstr>
      <vt:lpstr>Gill Sans</vt:lpstr>
      <vt:lpstr>Gill Sans MT</vt:lpstr>
      <vt:lpstr>Gill Sans Ultra Bold</vt:lpstr>
      <vt:lpstr>Palatino</vt:lpstr>
      <vt:lpstr>Office Theme</vt:lpstr>
      <vt:lpstr>Office Theme</vt:lpstr>
      <vt:lpstr>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Creating a Local Career Education Advisory Committee </vt:lpstr>
      <vt:lpstr>PowerPoint Presentation</vt:lpstr>
      <vt:lpstr>Antelope Valley Union School District &amp; Rosamond High School  Access to the Following Resources:</vt:lpstr>
      <vt:lpstr> Antelope Valley East Kern STEM Network  (IT &amp; CyberSecurity Subcommittee) Access to the Following Industry Resources:  </vt:lpstr>
      <vt:lpstr>South Central Coast Regional Consortium Resources Available: </vt:lpstr>
      <vt:lpstr>Success=Follow-up+Planning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Effective Practices for Working with CTE Advisory Committees</dc:title>
  <dc:subject/>
  <dc:creator>Lynn Shaw</dc:creator>
  <dc:description/>
  <cp:lastModifiedBy>Lynn Shaw</cp:lastModifiedBy>
  <cp:revision>655</cp:revision>
  <dcterms:created xsi:type="dcterms:W3CDTF">2020-06-22T20:32:19Z</dcterms:created>
  <dcterms:modified xsi:type="dcterms:W3CDTF">2020-06-29T18:32:36Z</dcterms:modified>
  <dc:language>en-US</dc:languag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ppVersion">
    <vt:lpwstr>16.0000</vt:lpwstr>
  </property>
  <property fmtid="{D5CDD505-2E9C-101B-9397-08002B2CF9AE}" pid="3" name="HiddenSlides">
    <vt:i4>0</vt:i4>
  </property>
  <property fmtid="{D5CDD505-2E9C-101B-9397-08002B2CF9AE}" pid="4" name="HyperlinksChanged">
    <vt:bool>false</vt:bool>
  </property>
  <property fmtid="{D5CDD505-2E9C-101B-9397-08002B2CF9AE}" pid="5" name="LinksUpToDate">
    <vt:bool>false</vt:bool>
  </property>
  <property fmtid="{D5CDD505-2E9C-101B-9397-08002B2CF9AE}" pid="6" name="MMClips">
    <vt:i4>0</vt:i4>
  </property>
  <property fmtid="{D5CDD505-2E9C-101B-9397-08002B2CF9AE}" pid="7" name="Notes">
    <vt:i4>0</vt:i4>
  </property>
  <property fmtid="{D5CDD505-2E9C-101B-9397-08002B2CF9AE}" pid="8" name="PresentationFormat">
    <vt:lpwstr>Widescreen</vt:lpwstr>
  </property>
  <property fmtid="{D5CDD505-2E9C-101B-9397-08002B2CF9AE}" pid="9" name="ScaleCrop">
    <vt:bool>false</vt:bool>
  </property>
  <property fmtid="{D5CDD505-2E9C-101B-9397-08002B2CF9AE}" pid="10" name="ShareDoc">
    <vt:bool>false</vt:bool>
  </property>
  <property fmtid="{D5CDD505-2E9C-101B-9397-08002B2CF9AE}" pid="11" name="Slides">
    <vt:i4>18</vt:i4>
  </property>
</Properties>
</file>