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3"/>
  </p:notesMasterIdLst>
  <p:handoutMasterIdLst>
    <p:handoutMasterId r:id="rId34"/>
  </p:handoutMasterIdLst>
  <p:sldIdLst>
    <p:sldId id="259" r:id="rId2"/>
    <p:sldId id="257" r:id="rId3"/>
    <p:sldId id="258" r:id="rId4"/>
    <p:sldId id="266" r:id="rId5"/>
    <p:sldId id="372" r:id="rId6"/>
    <p:sldId id="260" r:id="rId7"/>
    <p:sldId id="268" r:id="rId8"/>
    <p:sldId id="363" r:id="rId9"/>
    <p:sldId id="366" r:id="rId10"/>
    <p:sldId id="305" r:id="rId11"/>
    <p:sldId id="272" r:id="rId12"/>
    <p:sldId id="277" r:id="rId13"/>
    <p:sldId id="278" r:id="rId14"/>
    <p:sldId id="279" r:id="rId15"/>
    <p:sldId id="280" r:id="rId16"/>
    <p:sldId id="282" r:id="rId17"/>
    <p:sldId id="283" r:id="rId18"/>
    <p:sldId id="284" r:id="rId19"/>
    <p:sldId id="285" r:id="rId20"/>
    <p:sldId id="371" r:id="rId21"/>
    <p:sldId id="293" r:id="rId22"/>
    <p:sldId id="294" r:id="rId23"/>
    <p:sldId id="299" r:id="rId24"/>
    <p:sldId id="303" r:id="rId25"/>
    <p:sldId id="346" r:id="rId26"/>
    <p:sldId id="345" r:id="rId27"/>
    <p:sldId id="261" r:id="rId28"/>
    <p:sldId id="308" r:id="rId29"/>
    <p:sldId id="306" r:id="rId30"/>
    <p:sldId id="314" r:id="rId31"/>
    <p:sldId id="315" r:id="rId3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D1E606-4355-4522-AC97-063634ED911C}" v="121" dt="2021-07-06T18:32:14.0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6098"/>
  </p:normalViewPr>
  <p:slideViewPr>
    <p:cSldViewPr snapToGrid="0" snapToObjects="1">
      <p:cViewPr varScale="1">
        <p:scale>
          <a:sx n="86" d="100"/>
          <a:sy n="86" d="100"/>
        </p:scale>
        <p:origin x="738" y="78"/>
      </p:cViewPr>
      <p:guideLst/>
    </p:cSldViewPr>
  </p:slideViewPr>
  <p:notesTextViewPr>
    <p:cViewPr>
      <p:scale>
        <a:sx n="3" d="2"/>
        <a:sy n="3" d="2"/>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ndy Beach" userId="ce58d7a6-8197-4066-9b21-aa3feeed0a01" providerId="ADAL" clId="{FDD1E606-4355-4522-AC97-063634ED911C}"/>
    <pc:docChg chg="undo custSel addSld delSld modSld modMainMaster">
      <pc:chgData name="Randy Beach" userId="ce58d7a6-8197-4066-9b21-aa3feeed0a01" providerId="ADAL" clId="{FDD1E606-4355-4522-AC97-063634ED911C}" dt="2021-07-06T18:32:14.079" v="722"/>
      <pc:docMkLst>
        <pc:docMk/>
      </pc:docMkLst>
      <pc:sldChg chg="delSp modSp mod modNotesTx">
        <pc:chgData name="Randy Beach" userId="ce58d7a6-8197-4066-9b21-aa3feeed0a01" providerId="ADAL" clId="{FDD1E606-4355-4522-AC97-063634ED911C}" dt="2021-07-06T18:13:24.363" v="122" actId="20577"/>
        <pc:sldMkLst>
          <pc:docMk/>
          <pc:sldMk cId="0" sldId="257"/>
        </pc:sldMkLst>
        <pc:spChg chg="mod">
          <ac:chgData name="Randy Beach" userId="ce58d7a6-8197-4066-9b21-aa3feeed0a01" providerId="ADAL" clId="{FDD1E606-4355-4522-AC97-063634ED911C}" dt="2021-07-06T18:13:13.706" v="117" actId="20577"/>
          <ac:spMkLst>
            <pc:docMk/>
            <pc:sldMk cId="0" sldId="257"/>
            <ac:spMk id="83" creationId="{00000000-0000-0000-0000-000000000000}"/>
          </ac:spMkLst>
        </pc:spChg>
        <pc:spChg chg="del">
          <ac:chgData name="Randy Beach" userId="ce58d7a6-8197-4066-9b21-aa3feeed0a01" providerId="ADAL" clId="{FDD1E606-4355-4522-AC97-063634ED911C}" dt="2021-07-06T18:11:31.977" v="6" actId="478"/>
          <ac:spMkLst>
            <pc:docMk/>
            <pc:sldMk cId="0" sldId="257"/>
            <ac:spMk id="84" creationId="{00000000-0000-0000-0000-000000000000}"/>
          </ac:spMkLst>
        </pc:spChg>
      </pc:sldChg>
      <pc:sldChg chg="addSp delSp modSp mod modNotesTx">
        <pc:chgData name="Randy Beach" userId="ce58d7a6-8197-4066-9b21-aa3feeed0a01" providerId="ADAL" clId="{FDD1E606-4355-4522-AC97-063634ED911C}" dt="2021-07-06T18:13:40.080" v="130" actId="1076"/>
        <pc:sldMkLst>
          <pc:docMk/>
          <pc:sldMk cId="0" sldId="258"/>
        </pc:sldMkLst>
        <pc:spChg chg="add mod">
          <ac:chgData name="Randy Beach" userId="ce58d7a6-8197-4066-9b21-aa3feeed0a01" providerId="ADAL" clId="{FDD1E606-4355-4522-AC97-063634ED911C}" dt="2021-07-06T18:13:40.080" v="130" actId="1076"/>
          <ac:spMkLst>
            <pc:docMk/>
            <pc:sldMk cId="0" sldId="258"/>
            <ac:spMk id="5" creationId="{B00F4966-E417-4A47-9262-FB5891FB968C}"/>
          </ac:spMkLst>
        </pc:spChg>
        <pc:spChg chg="del">
          <ac:chgData name="Randy Beach" userId="ce58d7a6-8197-4066-9b21-aa3feeed0a01" providerId="ADAL" clId="{FDD1E606-4355-4522-AC97-063634ED911C}" dt="2021-07-06T18:13:32.859" v="128" actId="478"/>
          <ac:spMkLst>
            <pc:docMk/>
            <pc:sldMk cId="0" sldId="258"/>
            <ac:spMk id="91" creationId="{00000000-0000-0000-0000-000000000000}"/>
          </ac:spMkLst>
        </pc:spChg>
      </pc:sldChg>
      <pc:sldChg chg="modSp modNotesTx">
        <pc:chgData name="Randy Beach" userId="ce58d7a6-8197-4066-9b21-aa3feeed0a01" providerId="ADAL" clId="{FDD1E606-4355-4522-AC97-063634ED911C}" dt="2021-07-06T18:32:14.079" v="722"/>
        <pc:sldMkLst>
          <pc:docMk/>
          <pc:sldMk cId="0" sldId="259"/>
        </pc:sldMkLst>
        <pc:spChg chg="mod">
          <ac:chgData name="Randy Beach" userId="ce58d7a6-8197-4066-9b21-aa3feeed0a01" providerId="ADAL" clId="{FDD1E606-4355-4522-AC97-063634ED911C}" dt="2021-07-06T18:32:14.079" v="722"/>
          <ac:spMkLst>
            <pc:docMk/>
            <pc:sldMk cId="0" sldId="259"/>
            <ac:spMk id="8193" creationId="{7DC56BC1-D73D-1B4C-8618-868C5CE48EB0}"/>
          </ac:spMkLst>
        </pc:spChg>
      </pc:sldChg>
      <pc:sldChg chg="addSp delSp modSp mod modNotesTx">
        <pc:chgData name="Randy Beach" userId="ce58d7a6-8197-4066-9b21-aa3feeed0a01" providerId="ADAL" clId="{FDD1E606-4355-4522-AC97-063634ED911C}" dt="2021-07-06T18:16:41.867" v="292" actId="20577"/>
        <pc:sldMkLst>
          <pc:docMk/>
          <pc:sldMk cId="0" sldId="260"/>
        </pc:sldMkLst>
        <pc:spChg chg="add mod">
          <ac:chgData name="Randy Beach" userId="ce58d7a6-8197-4066-9b21-aa3feeed0a01" providerId="ADAL" clId="{FDD1E606-4355-4522-AC97-063634ED911C}" dt="2021-07-06T18:15:34.955" v="259"/>
          <ac:spMkLst>
            <pc:docMk/>
            <pc:sldMk cId="0" sldId="260"/>
            <ac:spMk id="2" creationId="{8164BCC0-8E11-4C41-8382-8330D619043A}"/>
          </ac:spMkLst>
        </pc:spChg>
        <pc:spChg chg="add del mod">
          <ac:chgData name="Randy Beach" userId="ce58d7a6-8197-4066-9b21-aa3feeed0a01" providerId="ADAL" clId="{FDD1E606-4355-4522-AC97-063634ED911C}" dt="2021-07-06T18:15:48.650" v="273" actId="478"/>
          <ac:spMkLst>
            <pc:docMk/>
            <pc:sldMk cId="0" sldId="260"/>
            <ac:spMk id="3" creationId="{B48AE6FE-204A-4EDF-98FC-5C04274C48B1}"/>
          </ac:spMkLst>
        </pc:spChg>
        <pc:spChg chg="add mod">
          <ac:chgData name="Randy Beach" userId="ce58d7a6-8197-4066-9b21-aa3feeed0a01" providerId="ADAL" clId="{FDD1E606-4355-4522-AC97-063634ED911C}" dt="2021-07-06T18:15:57.136" v="274"/>
          <ac:spMkLst>
            <pc:docMk/>
            <pc:sldMk cId="0" sldId="260"/>
            <ac:spMk id="10" creationId="{4C31E8BE-4ED3-4F17-8770-245A20A9BFC1}"/>
          </ac:spMkLst>
        </pc:spChg>
        <pc:spChg chg="mod">
          <ac:chgData name="Randy Beach" userId="ce58d7a6-8197-4066-9b21-aa3feeed0a01" providerId="ADAL" clId="{FDD1E606-4355-4522-AC97-063634ED911C}" dt="2021-07-06T18:15:34.955" v="259"/>
          <ac:spMkLst>
            <pc:docMk/>
            <pc:sldMk cId="0" sldId="260"/>
            <ac:spMk id="105" creationId="{00000000-0000-0000-0000-000000000000}"/>
          </ac:spMkLst>
        </pc:spChg>
        <pc:spChg chg="del mod">
          <ac:chgData name="Randy Beach" userId="ce58d7a6-8197-4066-9b21-aa3feeed0a01" providerId="ADAL" clId="{FDD1E606-4355-4522-AC97-063634ED911C}" dt="2021-07-06T18:15:44.826" v="271" actId="478"/>
          <ac:spMkLst>
            <pc:docMk/>
            <pc:sldMk cId="0" sldId="260"/>
            <ac:spMk id="106" creationId="{00000000-0000-0000-0000-000000000000}"/>
          </ac:spMkLst>
        </pc:spChg>
        <pc:spChg chg="mod">
          <ac:chgData name="Randy Beach" userId="ce58d7a6-8197-4066-9b21-aa3feeed0a01" providerId="ADAL" clId="{FDD1E606-4355-4522-AC97-063634ED911C}" dt="2021-07-06T18:15:41.952" v="270" actId="1036"/>
          <ac:spMkLst>
            <pc:docMk/>
            <pc:sldMk cId="0" sldId="260"/>
            <ac:spMk id="107" creationId="{00000000-0000-0000-0000-000000000000}"/>
          </ac:spMkLst>
        </pc:spChg>
      </pc:sldChg>
      <pc:sldChg chg="addSp delSp modSp modNotesTx">
        <pc:chgData name="Randy Beach" userId="ce58d7a6-8197-4066-9b21-aa3feeed0a01" providerId="ADAL" clId="{FDD1E606-4355-4522-AC97-063634ED911C}" dt="2021-07-06T18:29:44.345" v="697" actId="20577"/>
        <pc:sldMkLst>
          <pc:docMk/>
          <pc:sldMk cId="0" sldId="261"/>
        </pc:sldMkLst>
        <pc:spChg chg="add del mod">
          <ac:chgData name="Randy Beach" userId="ce58d7a6-8197-4066-9b21-aa3feeed0a01" providerId="ADAL" clId="{FDD1E606-4355-4522-AC97-063634ED911C}" dt="2021-07-06T18:28:53.864" v="638" actId="478"/>
          <ac:spMkLst>
            <pc:docMk/>
            <pc:sldMk cId="0" sldId="261"/>
            <ac:spMk id="2" creationId="{5B9A7913-3D32-4EB4-BCD4-BDE4C3F91BB0}"/>
          </ac:spMkLst>
        </pc:spChg>
        <pc:spChg chg="add mod">
          <ac:chgData name="Randy Beach" userId="ce58d7a6-8197-4066-9b21-aa3feeed0a01" providerId="ADAL" clId="{FDD1E606-4355-4522-AC97-063634ED911C}" dt="2021-07-06T18:28:55.728" v="639"/>
          <ac:spMkLst>
            <pc:docMk/>
            <pc:sldMk cId="0" sldId="261"/>
            <ac:spMk id="20" creationId="{CAB9C0BB-30C5-48AA-9452-7F450EE5E1F2}"/>
          </ac:spMkLst>
        </pc:spChg>
        <pc:spChg chg="mod">
          <ac:chgData name="Randy Beach" userId="ce58d7a6-8197-4066-9b21-aa3feeed0a01" providerId="ADAL" clId="{FDD1E606-4355-4522-AC97-063634ED911C}" dt="2021-07-06T18:28:44.489" v="618"/>
          <ac:spMkLst>
            <pc:docMk/>
            <pc:sldMk cId="0" sldId="261"/>
            <ac:spMk id="116" creationId="{00000000-0000-0000-0000-000000000000}"/>
          </ac:spMkLst>
        </pc:spChg>
        <pc:spChg chg="mod">
          <ac:chgData name="Randy Beach" userId="ce58d7a6-8197-4066-9b21-aa3feeed0a01" providerId="ADAL" clId="{FDD1E606-4355-4522-AC97-063634ED911C}" dt="2021-07-06T18:28:50.984" v="637" actId="1036"/>
          <ac:spMkLst>
            <pc:docMk/>
            <pc:sldMk cId="0" sldId="261"/>
            <ac:spMk id="118" creationId="{00000000-0000-0000-0000-000000000000}"/>
          </ac:spMkLst>
        </pc:spChg>
        <pc:spChg chg="mod">
          <ac:chgData name="Randy Beach" userId="ce58d7a6-8197-4066-9b21-aa3feeed0a01" providerId="ADAL" clId="{FDD1E606-4355-4522-AC97-063634ED911C}" dt="2021-07-06T18:28:50.984" v="637" actId="1036"/>
          <ac:spMkLst>
            <pc:docMk/>
            <pc:sldMk cId="0" sldId="261"/>
            <ac:spMk id="119" creationId="{00000000-0000-0000-0000-000000000000}"/>
          </ac:spMkLst>
        </pc:spChg>
        <pc:spChg chg="mod">
          <ac:chgData name="Randy Beach" userId="ce58d7a6-8197-4066-9b21-aa3feeed0a01" providerId="ADAL" clId="{FDD1E606-4355-4522-AC97-063634ED911C}" dt="2021-07-06T18:28:50.984" v="637" actId="1036"/>
          <ac:spMkLst>
            <pc:docMk/>
            <pc:sldMk cId="0" sldId="261"/>
            <ac:spMk id="121" creationId="{00000000-0000-0000-0000-000000000000}"/>
          </ac:spMkLst>
        </pc:spChg>
        <pc:spChg chg="mod">
          <ac:chgData name="Randy Beach" userId="ce58d7a6-8197-4066-9b21-aa3feeed0a01" providerId="ADAL" clId="{FDD1E606-4355-4522-AC97-063634ED911C}" dt="2021-07-06T18:28:50.984" v="637" actId="1036"/>
          <ac:spMkLst>
            <pc:docMk/>
            <pc:sldMk cId="0" sldId="261"/>
            <ac:spMk id="122" creationId="{00000000-0000-0000-0000-000000000000}"/>
          </ac:spMkLst>
        </pc:spChg>
        <pc:spChg chg="mod">
          <ac:chgData name="Randy Beach" userId="ce58d7a6-8197-4066-9b21-aa3feeed0a01" providerId="ADAL" clId="{FDD1E606-4355-4522-AC97-063634ED911C}" dt="2021-07-06T18:28:50.984" v="637" actId="1036"/>
          <ac:spMkLst>
            <pc:docMk/>
            <pc:sldMk cId="0" sldId="261"/>
            <ac:spMk id="123" creationId="{00000000-0000-0000-0000-000000000000}"/>
          </ac:spMkLst>
        </pc:spChg>
        <pc:spChg chg="mod">
          <ac:chgData name="Randy Beach" userId="ce58d7a6-8197-4066-9b21-aa3feeed0a01" providerId="ADAL" clId="{FDD1E606-4355-4522-AC97-063634ED911C}" dt="2021-07-06T18:28:50.984" v="637" actId="1036"/>
          <ac:spMkLst>
            <pc:docMk/>
            <pc:sldMk cId="0" sldId="261"/>
            <ac:spMk id="124" creationId="{00000000-0000-0000-0000-000000000000}"/>
          </ac:spMkLst>
        </pc:spChg>
        <pc:spChg chg="mod">
          <ac:chgData name="Randy Beach" userId="ce58d7a6-8197-4066-9b21-aa3feeed0a01" providerId="ADAL" clId="{FDD1E606-4355-4522-AC97-063634ED911C}" dt="2021-07-06T18:28:50.984" v="637" actId="1036"/>
          <ac:spMkLst>
            <pc:docMk/>
            <pc:sldMk cId="0" sldId="261"/>
            <ac:spMk id="125" creationId="{00000000-0000-0000-0000-000000000000}"/>
          </ac:spMkLst>
        </pc:spChg>
        <pc:spChg chg="mod">
          <ac:chgData name="Randy Beach" userId="ce58d7a6-8197-4066-9b21-aa3feeed0a01" providerId="ADAL" clId="{FDD1E606-4355-4522-AC97-063634ED911C}" dt="2021-07-06T18:28:50.984" v="637" actId="1036"/>
          <ac:spMkLst>
            <pc:docMk/>
            <pc:sldMk cId="0" sldId="261"/>
            <ac:spMk id="126" creationId="{00000000-0000-0000-0000-000000000000}"/>
          </ac:spMkLst>
        </pc:spChg>
        <pc:spChg chg="mod">
          <ac:chgData name="Randy Beach" userId="ce58d7a6-8197-4066-9b21-aa3feeed0a01" providerId="ADAL" clId="{FDD1E606-4355-4522-AC97-063634ED911C}" dt="2021-07-06T18:28:50.984" v="637" actId="1036"/>
          <ac:spMkLst>
            <pc:docMk/>
            <pc:sldMk cId="0" sldId="261"/>
            <ac:spMk id="127" creationId="{00000000-0000-0000-0000-000000000000}"/>
          </ac:spMkLst>
        </pc:spChg>
        <pc:spChg chg="mod">
          <ac:chgData name="Randy Beach" userId="ce58d7a6-8197-4066-9b21-aa3feeed0a01" providerId="ADAL" clId="{FDD1E606-4355-4522-AC97-063634ED911C}" dt="2021-07-06T18:28:50.984" v="637" actId="1036"/>
          <ac:spMkLst>
            <pc:docMk/>
            <pc:sldMk cId="0" sldId="261"/>
            <ac:spMk id="128" creationId="{00000000-0000-0000-0000-000000000000}"/>
          </ac:spMkLst>
        </pc:spChg>
        <pc:spChg chg="mod">
          <ac:chgData name="Randy Beach" userId="ce58d7a6-8197-4066-9b21-aa3feeed0a01" providerId="ADAL" clId="{FDD1E606-4355-4522-AC97-063634ED911C}" dt="2021-07-06T18:28:50.984" v="637" actId="1036"/>
          <ac:spMkLst>
            <pc:docMk/>
            <pc:sldMk cId="0" sldId="261"/>
            <ac:spMk id="129" creationId="{00000000-0000-0000-0000-000000000000}"/>
          </ac:spMkLst>
        </pc:spChg>
        <pc:spChg chg="mod">
          <ac:chgData name="Randy Beach" userId="ce58d7a6-8197-4066-9b21-aa3feeed0a01" providerId="ADAL" clId="{FDD1E606-4355-4522-AC97-063634ED911C}" dt="2021-07-06T18:28:50.984" v="637" actId="1036"/>
          <ac:spMkLst>
            <pc:docMk/>
            <pc:sldMk cId="0" sldId="261"/>
            <ac:spMk id="130" creationId="{00000000-0000-0000-0000-000000000000}"/>
          </ac:spMkLst>
        </pc:spChg>
        <pc:spChg chg="mod">
          <ac:chgData name="Randy Beach" userId="ce58d7a6-8197-4066-9b21-aa3feeed0a01" providerId="ADAL" clId="{FDD1E606-4355-4522-AC97-063634ED911C}" dt="2021-07-06T18:28:50.984" v="637" actId="1036"/>
          <ac:spMkLst>
            <pc:docMk/>
            <pc:sldMk cId="0" sldId="261"/>
            <ac:spMk id="131" creationId="{00000000-0000-0000-0000-000000000000}"/>
          </ac:spMkLst>
        </pc:spChg>
        <pc:spChg chg="mod">
          <ac:chgData name="Randy Beach" userId="ce58d7a6-8197-4066-9b21-aa3feeed0a01" providerId="ADAL" clId="{FDD1E606-4355-4522-AC97-063634ED911C}" dt="2021-07-06T18:28:50.984" v="637" actId="1036"/>
          <ac:spMkLst>
            <pc:docMk/>
            <pc:sldMk cId="0" sldId="261"/>
            <ac:spMk id="132" creationId="{00000000-0000-0000-0000-000000000000}"/>
          </ac:spMkLst>
        </pc:spChg>
        <pc:grpChg chg="mod">
          <ac:chgData name="Randy Beach" userId="ce58d7a6-8197-4066-9b21-aa3feeed0a01" providerId="ADAL" clId="{FDD1E606-4355-4522-AC97-063634ED911C}" dt="2021-07-06T18:28:50.984" v="637" actId="1036"/>
          <ac:grpSpMkLst>
            <pc:docMk/>
            <pc:sldMk cId="0" sldId="261"/>
            <ac:grpSpMk id="117" creationId="{00000000-0000-0000-0000-000000000000}"/>
          </ac:grpSpMkLst>
        </pc:grpChg>
        <pc:grpChg chg="mod">
          <ac:chgData name="Randy Beach" userId="ce58d7a6-8197-4066-9b21-aa3feeed0a01" providerId="ADAL" clId="{FDD1E606-4355-4522-AC97-063634ED911C}" dt="2021-07-06T18:28:50.984" v="637" actId="1036"/>
          <ac:grpSpMkLst>
            <pc:docMk/>
            <pc:sldMk cId="0" sldId="261"/>
            <ac:grpSpMk id="120" creationId="{00000000-0000-0000-0000-000000000000}"/>
          </ac:grpSpMkLst>
        </pc:grpChg>
      </pc:sldChg>
      <pc:sldChg chg="addSp delSp modSp mod modNotesTx">
        <pc:chgData name="Randy Beach" userId="ce58d7a6-8197-4066-9b21-aa3feeed0a01" providerId="ADAL" clId="{FDD1E606-4355-4522-AC97-063634ED911C}" dt="2021-07-06T18:16:52.956" v="305" actId="20577"/>
        <pc:sldMkLst>
          <pc:docMk/>
          <pc:sldMk cId="0" sldId="266"/>
        </pc:sldMkLst>
        <pc:spChg chg="add mod">
          <ac:chgData name="Randy Beach" userId="ce58d7a6-8197-4066-9b21-aa3feeed0a01" providerId="ADAL" clId="{FDD1E606-4355-4522-AC97-063634ED911C}" dt="2021-07-06T18:14:15.329" v="203"/>
          <ac:spMkLst>
            <pc:docMk/>
            <pc:sldMk cId="0" sldId="266"/>
            <ac:spMk id="2" creationId="{4C442650-66BD-479E-8A88-7808538B1296}"/>
          </ac:spMkLst>
        </pc:spChg>
        <pc:spChg chg="add mod">
          <ac:chgData name="Randy Beach" userId="ce58d7a6-8197-4066-9b21-aa3feeed0a01" providerId="ADAL" clId="{FDD1E606-4355-4522-AC97-063634ED911C}" dt="2021-07-06T18:14:15.329" v="203"/>
          <ac:spMkLst>
            <pc:docMk/>
            <pc:sldMk cId="0" sldId="266"/>
            <ac:spMk id="15" creationId="{6AD49219-349F-4EA6-BB4A-A5B6508B73A9}"/>
          </ac:spMkLst>
        </pc:spChg>
        <pc:spChg chg="mod">
          <ac:chgData name="Randy Beach" userId="ce58d7a6-8197-4066-9b21-aa3feeed0a01" providerId="ADAL" clId="{FDD1E606-4355-4522-AC97-063634ED911C}" dt="2021-07-06T18:14:15.329" v="203"/>
          <ac:spMkLst>
            <pc:docMk/>
            <pc:sldMk cId="0" sldId="266"/>
            <ac:spMk id="169" creationId="{00000000-0000-0000-0000-000000000000}"/>
          </ac:spMkLst>
        </pc:spChg>
        <pc:spChg chg="del">
          <ac:chgData name="Randy Beach" userId="ce58d7a6-8197-4066-9b21-aa3feeed0a01" providerId="ADAL" clId="{FDD1E606-4355-4522-AC97-063634ED911C}" dt="2021-07-06T18:13:45.578" v="131" actId="478"/>
          <ac:spMkLst>
            <pc:docMk/>
            <pc:sldMk cId="0" sldId="266"/>
            <ac:spMk id="170" creationId="{00000000-0000-0000-0000-000000000000}"/>
          </ac:spMkLst>
        </pc:spChg>
        <pc:spChg chg="mod">
          <ac:chgData name="Randy Beach" userId="ce58d7a6-8197-4066-9b21-aa3feeed0a01" providerId="ADAL" clId="{FDD1E606-4355-4522-AC97-063634ED911C}" dt="2021-07-06T18:13:50.187" v="133" actId="14100"/>
          <ac:spMkLst>
            <pc:docMk/>
            <pc:sldMk cId="0" sldId="266"/>
            <ac:spMk id="181" creationId="{00000000-0000-0000-0000-000000000000}"/>
          </ac:spMkLst>
        </pc:spChg>
        <pc:grpChg chg="mod">
          <ac:chgData name="Randy Beach" userId="ce58d7a6-8197-4066-9b21-aa3feeed0a01" providerId="ADAL" clId="{FDD1E606-4355-4522-AC97-063634ED911C}" dt="2021-07-06T18:14:22.511" v="242" actId="1035"/>
          <ac:grpSpMkLst>
            <pc:docMk/>
            <pc:sldMk cId="0" sldId="266"/>
            <ac:grpSpMk id="171" creationId="{00000000-0000-0000-0000-000000000000}"/>
          </ac:grpSpMkLst>
        </pc:grpChg>
      </pc:sldChg>
      <pc:sldChg chg="del">
        <pc:chgData name="Randy Beach" userId="ce58d7a6-8197-4066-9b21-aa3feeed0a01" providerId="ADAL" clId="{FDD1E606-4355-4522-AC97-063634ED911C}" dt="2021-07-06T18:15:19.646" v="258" actId="2696"/>
        <pc:sldMkLst>
          <pc:docMk/>
          <pc:sldMk cId="0" sldId="267"/>
        </pc:sldMkLst>
      </pc:sldChg>
      <pc:sldChg chg="addSp delSp modSp mod modNotesTx">
        <pc:chgData name="Randy Beach" userId="ce58d7a6-8197-4066-9b21-aa3feeed0a01" providerId="ADAL" clId="{FDD1E606-4355-4522-AC97-063634ED911C}" dt="2021-07-06T18:16:35.483" v="282" actId="20577"/>
        <pc:sldMkLst>
          <pc:docMk/>
          <pc:sldMk cId="0" sldId="268"/>
        </pc:sldMkLst>
        <pc:spChg chg="add mod">
          <ac:chgData name="Randy Beach" userId="ce58d7a6-8197-4066-9b21-aa3feeed0a01" providerId="ADAL" clId="{FDD1E606-4355-4522-AC97-063634ED911C}" dt="2021-07-06T18:16:04.015" v="276"/>
          <ac:spMkLst>
            <pc:docMk/>
            <pc:sldMk cId="0" sldId="268"/>
            <ac:spMk id="7" creationId="{527184C8-B378-4EED-BE2E-EFBA89DE5FE0}"/>
          </ac:spMkLst>
        </pc:spChg>
        <pc:spChg chg="del">
          <ac:chgData name="Randy Beach" userId="ce58d7a6-8197-4066-9b21-aa3feeed0a01" providerId="ADAL" clId="{FDD1E606-4355-4522-AC97-063634ED911C}" dt="2021-07-06T18:16:03.083" v="275" actId="478"/>
          <ac:spMkLst>
            <pc:docMk/>
            <pc:sldMk cId="0" sldId="268"/>
            <ac:spMk id="206" creationId="{00000000-0000-0000-0000-000000000000}"/>
          </ac:spMkLst>
        </pc:spChg>
      </pc:sldChg>
      <pc:sldChg chg="addSp delSp modSp mod modNotesTx">
        <pc:chgData name="Randy Beach" userId="ce58d7a6-8197-4066-9b21-aa3feeed0a01" providerId="ADAL" clId="{FDD1E606-4355-4522-AC97-063634ED911C}" dt="2021-07-06T18:20:22.490" v="371" actId="20577"/>
        <pc:sldMkLst>
          <pc:docMk/>
          <pc:sldMk cId="0" sldId="272"/>
        </pc:sldMkLst>
        <pc:spChg chg="add mod">
          <ac:chgData name="Randy Beach" userId="ce58d7a6-8197-4066-9b21-aa3feeed0a01" providerId="ADAL" clId="{FDD1E606-4355-4522-AC97-063634ED911C}" dt="2021-07-06T18:18:24.130" v="328" actId="1076"/>
          <ac:spMkLst>
            <pc:docMk/>
            <pc:sldMk cId="0" sldId="272"/>
            <ac:spMk id="5" creationId="{CCAC0902-9083-4A41-8FFF-255C983E9634}"/>
          </ac:spMkLst>
        </pc:spChg>
        <pc:spChg chg="del">
          <ac:chgData name="Randy Beach" userId="ce58d7a6-8197-4066-9b21-aa3feeed0a01" providerId="ADAL" clId="{FDD1E606-4355-4522-AC97-063634ED911C}" dt="2021-07-06T18:18:13.019" v="325" actId="478"/>
          <ac:spMkLst>
            <pc:docMk/>
            <pc:sldMk cId="0" sldId="272"/>
            <ac:spMk id="249" creationId="{00000000-0000-0000-0000-000000000000}"/>
          </ac:spMkLst>
        </pc:spChg>
      </pc:sldChg>
      <pc:sldChg chg="addSp modSp mod modNotesTx">
        <pc:chgData name="Randy Beach" userId="ce58d7a6-8197-4066-9b21-aa3feeed0a01" providerId="ADAL" clId="{FDD1E606-4355-4522-AC97-063634ED911C}" dt="2021-07-06T18:20:27.002" v="378" actId="20577"/>
        <pc:sldMkLst>
          <pc:docMk/>
          <pc:sldMk cId="0" sldId="277"/>
        </pc:sldMkLst>
        <pc:spChg chg="add mod">
          <ac:chgData name="Randy Beach" userId="ce58d7a6-8197-4066-9b21-aa3feeed0a01" providerId="ADAL" clId="{FDD1E606-4355-4522-AC97-063634ED911C}" dt="2021-07-06T18:19:44.637" v="338" actId="1076"/>
          <ac:spMkLst>
            <pc:docMk/>
            <pc:sldMk cId="0" sldId="277"/>
            <ac:spMk id="4" creationId="{83F4EE62-444A-49C7-AD08-FFF796D232F9}"/>
          </ac:spMkLst>
        </pc:spChg>
        <pc:spChg chg="mod">
          <ac:chgData name="Randy Beach" userId="ce58d7a6-8197-4066-9b21-aa3feeed0a01" providerId="ADAL" clId="{FDD1E606-4355-4522-AC97-063634ED911C}" dt="2021-07-06T18:19:09.102" v="333"/>
          <ac:spMkLst>
            <pc:docMk/>
            <pc:sldMk cId="0" sldId="277"/>
            <ac:spMk id="282" creationId="{00000000-0000-0000-0000-000000000000}"/>
          </ac:spMkLst>
        </pc:spChg>
        <pc:spChg chg="mod">
          <ac:chgData name="Randy Beach" userId="ce58d7a6-8197-4066-9b21-aa3feeed0a01" providerId="ADAL" clId="{FDD1E606-4355-4522-AC97-063634ED911C}" dt="2021-07-06T18:19:09.102" v="333"/>
          <ac:spMkLst>
            <pc:docMk/>
            <pc:sldMk cId="0" sldId="277"/>
            <ac:spMk id="283" creationId="{00000000-0000-0000-0000-000000000000}"/>
          </ac:spMkLst>
        </pc:spChg>
      </pc:sldChg>
      <pc:sldChg chg="addSp modSp mod modNotesTx">
        <pc:chgData name="Randy Beach" userId="ce58d7a6-8197-4066-9b21-aa3feeed0a01" providerId="ADAL" clId="{FDD1E606-4355-4522-AC97-063634ED911C}" dt="2021-07-06T18:20:31.626" v="385" actId="20577"/>
        <pc:sldMkLst>
          <pc:docMk/>
          <pc:sldMk cId="0" sldId="278"/>
        </pc:sldMkLst>
        <pc:spChg chg="add mod">
          <ac:chgData name="Randy Beach" userId="ce58d7a6-8197-4066-9b21-aa3feeed0a01" providerId="ADAL" clId="{FDD1E606-4355-4522-AC97-063634ED911C}" dt="2021-07-06T18:19:53.574" v="340" actId="1076"/>
          <ac:spMkLst>
            <pc:docMk/>
            <pc:sldMk cId="0" sldId="278"/>
            <ac:spMk id="6" creationId="{8AB01D40-E406-4CD8-8D41-D633064469A4}"/>
          </ac:spMkLst>
        </pc:spChg>
        <pc:spChg chg="mod">
          <ac:chgData name="Randy Beach" userId="ce58d7a6-8197-4066-9b21-aa3feeed0a01" providerId="ADAL" clId="{FDD1E606-4355-4522-AC97-063634ED911C}" dt="2021-07-06T18:19:35.574" v="336"/>
          <ac:spMkLst>
            <pc:docMk/>
            <pc:sldMk cId="0" sldId="278"/>
            <ac:spMk id="289" creationId="{00000000-0000-0000-0000-000000000000}"/>
          </ac:spMkLst>
        </pc:spChg>
        <pc:spChg chg="mod">
          <ac:chgData name="Randy Beach" userId="ce58d7a6-8197-4066-9b21-aa3feeed0a01" providerId="ADAL" clId="{FDD1E606-4355-4522-AC97-063634ED911C}" dt="2021-07-06T18:19:35.625" v="337" actId="27636"/>
          <ac:spMkLst>
            <pc:docMk/>
            <pc:sldMk cId="0" sldId="278"/>
            <ac:spMk id="290" creationId="{00000000-0000-0000-0000-000000000000}"/>
          </ac:spMkLst>
        </pc:spChg>
        <pc:spChg chg="mod">
          <ac:chgData name="Randy Beach" userId="ce58d7a6-8197-4066-9b21-aa3feeed0a01" providerId="ADAL" clId="{FDD1E606-4355-4522-AC97-063634ED911C}" dt="2021-07-06T18:19:35.574" v="336"/>
          <ac:spMkLst>
            <pc:docMk/>
            <pc:sldMk cId="0" sldId="278"/>
            <ac:spMk id="291" creationId="{00000000-0000-0000-0000-000000000000}"/>
          </ac:spMkLst>
        </pc:spChg>
      </pc:sldChg>
      <pc:sldChg chg="addSp modSp modNotesTx">
        <pc:chgData name="Randy Beach" userId="ce58d7a6-8197-4066-9b21-aa3feeed0a01" providerId="ADAL" clId="{FDD1E606-4355-4522-AC97-063634ED911C}" dt="2021-07-06T18:21:07.391" v="415"/>
        <pc:sldMkLst>
          <pc:docMk/>
          <pc:sldMk cId="0" sldId="279"/>
        </pc:sldMkLst>
        <pc:spChg chg="add mod">
          <ac:chgData name="Randy Beach" userId="ce58d7a6-8197-4066-9b21-aa3feeed0a01" providerId="ADAL" clId="{FDD1E606-4355-4522-AC97-063634ED911C}" dt="2021-07-06T18:21:07.391" v="415"/>
          <ac:spMkLst>
            <pc:docMk/>
            <pc:sldMk cId="0" sldId="279"/>
            <ac:spMk id="4" creationId="{B4C63BE7-C9B3-4131-A9FA-532C2424582C}"/>
          </ac:spMkLst>
        </pc:spChg>
      </pc:sldChg>
      <pc:sldChg chg="addSp modSp modNotesTx">
        <pc:chgData name="Randy Beach" userId="ce58d7a6-8197-4066-9b21-aa3feeed0a01" providerId="ADAL" clId="{FDD1E606-4355-4522-AC97-063634ED911C}" dt="2021-07-06T18:21:03.907" v="414"/>
        <pc:sldMkLst>
          <pc:docMk/>
          <pc:sldMk cId="0" sldId="280"/>
        </pc:sldMkLst>
        <pc:spChg chg="add mod">
          <ac:chgData name="Randy Beach" userId="ce58d7a6-8197-4066-9b21-aa3feeed0a01" providerId="ADAL" clId="{FDD1E606-4355-4522-AC97-063634ED911C}" dt="2021-07-06T18:21:03.907" v="414"/>
          <ac:spMkLst>
            <pc:docMk/>
            <pc:sldMk cId="0" sldId="280"/>
            <ac:spMk id="4" creationId="{446097E3-08FC-495A-8D88-30BC2E6E3777}"/>
          </ac:spMkLst>
        </pc:spChg>
      </pc:sldChg>
      <pc:sldChg chg="addSp modSp mod modNotesTx">
        <pc:chgData name="Randy Beach" userId="ce58d7a6-8197-4066-9b21-aa3feeed0a01" providerId="ADAL" clId="{FDD1E606-4355-4522-AC97-063634ED911C}" dt="2021-07-06T18:21:00.560" v="413"/>
        <pc:sldMkLst>
          <pc:docMk/>
          <pc:sldMk cId="0" sldId="282"/>
        </pc:sldMkLst>
        <pc:spChg chg="add mod">
          <ac:chgData name="Randy Beach" userId="ce58d7a6-8197-4066-9b21-aa3feeed0a01" providerId="ADAL" clId="{FDD1E606-4355-4522-AC97-063634ED911C}" dt="2021-07-06T18:21:00.560" v="413"/>
          <ac:spMkLst>
            <pc:docMk/>
            <pc:sldMk cId="0" sldId="282"/>
            <ac:spMk id="4" creationId="{A3D2F938-33FF-4B4C-B672-79BCD29034C8}"/>
          </ac:spMkLst>
        </pc:spChg>
        <pc:spChg chg="mod">
          <ac:chgData name="Randy Beach" userId="ce58d7a6-8197-4066-9b21-aa3feeed0a01" providerId="ADAL" clId="{FDD1E606-4355-4522-AC97-063634ED911C}" dt="2021-07-06T18:20:57.264" v="412" actId="207"/>
          <ac:spMkLst>
            <pc:docMk/>
            <pc:sldMk cId="0" sldId="282"/>
            <ac:spMk id="320" creationId="{00000000-0000-0000-0000-000000000000}"/>
          </ac:spMkLst>
        </pc:spChg>
        <pc:spChg chg="mod">
          <ac:chgData name="Randy Beach" userId="ce58d7a6-8197-4066-9b21-aa3feeed0a01" providerId="ADAL" clId="{FDD1E606-4355-4522-AC97-063634ED911C}" dt="2021-07-06T18:20:53.298" v="411" actId="27636"/>
          <ac:spMkLst>
            <pc:docMk/>
            <pc:sldMk cId="0" sldId="282"/>
            <ac:spMk id="321" creationId="{00000000-0000-0000-0000-000000000000}"/>
          </ac:spMkLst>
        </pc:spChg>
      </pc:sldChg>
      <pc:sldChg chg="addSp delSp modSp mod modNotesTx">
        <pc:chgData name="Randy Beach" userId="ce58d7a6-8197-4066-9b21-aa3feeed0a01" providerId="ADAL" clId="{FDD1E606-4355-4522-AC97-063634ED911C}" dt="2021-07-06T18:22:33.806" v="444"/>
        <pc:sldMkLst>
          <pc:docMk/>
          <pc:sldMk cId="0" sldId="283"/>
        </pc:sldMkLst>
        <pc:spChg chg="add mod">
          <ac:chgData name="Randy Beach" userId="ce58d7a6-8197-4066-9b21-aa3feeed0a01" providerId="ADAL" clId="{FDD1E606-4355-4522-AC97-063634ED911C}" dt="2021-07-06T18:22:33.806" v="444"/>
          <ac:spMkLst>
            <pc:docMk/>
            <pc:sldMk cId="0" sldId="283"/>
            <ac:spMk id="5" creationId="{8B5C22BF-C857-4431-A54C-3427EBD17595}"/>
          </ac:spMkLst>
        </pc:spChg>
        <pc:spChg chg="del">
          <ac:chgData name="Randy Beach" userId="ce58d7a6-8197-4066-9b21-aa3feeed0a01" providerId="ADAL" clId="{FDD1E606-4355-4522-AC97-063634ED911C}" dt="2021-07-06T18:22:33.338" v="443" actId="478"/>
          <ac:spMkLst>
            <pc:docMk/>
            <pc:sldMk cId="0" sldId="283"/>
            <ac:spMk id="328" creationId="{00000000-0000-0000-0000-000000000000}"/>
          </ac:spMkLst>
        </pc:spChg>
      </pc:sldChg>
      <pc:sldChg chg="addSp delSp modSp mod modNotesTx">
        <pc:chgData name="Randy Beach" userId="ce58d7a6-8197-4066-9b21-aa3feeed0a01" providerId="ADAL" clId="{FDD1E606-4355-4522-AC97-063634ED911C}" dt="2021-07-06T18:22:29.967" v="442"/>
        <pc:sldMkLst>
          <pc:docMk/>
          <pc:sldMk cId="0" sldId="284"/>
        </pc:sldMkLst>
        <pc:spChg chg="add mod">
          <ac:chgData name="Randy Beach" userId="ce58d7a6-8197-4066-9b21-aa3feeed0a01" providerId="ADAL" clId="{FDD1E606-4355-4522-AC97-063634ED911C}" dt="2021-07-06T18:22:29.967" v="442"/>
          <ac:spMkLst>
            <pc:docMk/>
            <pc:sldMk cId="0" sldId="284"/>
            <ac:spMk id="5" creationId="{A19BB494-60E6-4ADF-9FFA-F32CEF122AB3}"/>
          </ac:spMkLst>
        </pc:spChg>
        <pc:spChg chg="del">
          <ac:chgData name="Randy Beach" userId="ce58d7a6-8197-4066-9b21-aa3feeed0a01" providerId="ADAL" clId="{FDD1E606-4355-4522-AC97-063634ED911C}" dt="2021-07-06T18:22:29.466" v="441" actId="478"/>
          <ac:spMkLst>
            <pc:docMk/>
            <pc:sldMk cId="0" sldId="284"/>
            <ac:spMk id="335" creationId="{00000000-0000-0000-0000-000000000000}"/>
          </ac:spMkLst>
        </pc:spChg>
      </pc:sldChg>
      <pc:sldChg chg="addSp delSp modSp mod modNotesTx">
        <pc:chgData name="Randy Beach" userId="ce58d7a6-8197-4066-9b21-aa3feeed0a01" providerId="ADAL" clId="{FDD1E606-4355-4522-AC97-063634ED911C}" dt="2021-07-06T18:22:41.897" v="452" actId="20577"/>
        <pc:sldMkLst>
          <pc:docMk/>
          <pc:sldMk cId="0" sldId="285"/>
        </pc:sldMkLst>
        <pc:spChg chg="add mod">
          <ac:chgData name="Randy Beach" userId="ce58d7a6-8197-4066-9b21-aa3feeed0a01" providerId="ADAL" clId="{FDD1E606-4355-4522-AC97-063634ED911C}" dt="2021-07-06T18:22:38.894" v="446"/>
          <ac:spMkLst>
            <pc:docMk/>
            <pc:sldMk cId="0" sldId="285"/>
            <ac:spMk id="14" creationId="{D4F478EB-3470-4FC9-A7F3-8A550FCDE981}"/>
          </ac:spMkLst>
        </pc:spChg>
        <pc:spChg chg="del">
          <ac:chgData name="Randy Beach" userId="ce58d7a6-8197-4066-9b21-aa3feeed0a01" providerId="ADAL" clId="{FDD1E606-4355-4522-AC97-063634ED911C}" dt="2021-07-06T18:22:38.443" v="445" actId="478"/>
          <ac:spMkLst>
            <pc:docMk/>
            <pc:sldMk cId="0" sldId="285"/>
            <ac:spMk id="351" creationId="{00000000-0000-0000-0000-000000000000}"/>
          </ac:spMkLst>
        </pc:spChg>
      </pc:sldChg>
      <pc:sldChg chg="addSp delSp modSp mod modNotesTx">
        <pc:chgData name="Randy Beach" userId="ce58d7a6-8197-4066-9b21-aa3feeed0a01" providerId="ADAL" clId="{FDD1E606-4355-4522-AC97-063634ED911C}" dt="2021-07-06T18:26:08.783" v="573" actId="14100"/>
        <pc:sldMkLst>
          <pc:docMk/>
          <pc:sldMk cId="0" sldId="293"/>
        </pc:sldMkLst>
        <pc:spChg chg="add del mod">
          <ac:chgData name="Randy Beach" userId="ce58d7a6-8197-4066-9b21-aa3feeed0a01" providerId="ADAL" clId="{FDD1E606-4355-4522-AC97-063634ED911C}" dt="2021-07-06T18:24:32.679" v="555"/>
          <ac:spMkLst>
            <pc:docMk/>
            <pc:sldMk cId="0" sldId="293"/>
            <ac:spMk id="2" creationId="{1D72B890-FDDC-4669-8C60-035DBAC6DD11}"/>
          </ac:spMkLst>
        </pc:spChg>
        <pc:spChg chg="add del mod">
          <ac:chgData name="Randy Beach" userId="ce58d7a6-8197-4066-9b21-aa3feeed0a01" providerId="ADAL" clId="{FDD1E606-4355-4522-AC97-063634ED911C}" dt="2021-07-06T18:24:32.679" v="555"/>
          <ac:spMkLst>
            <pc:docMk/>
            <pc:sldMk cId="0" sldId="293"/>
            <ac:spMk id="3" creationId="{F0DDDC44-F165-4296-8951-64280E82B481}"/>
          </ac:spMkLst>
        </pc:spChg>
        <pc:spChg chg="add del mod">
          <ac:chgData name="Randy Beach" userId="ce58d7a6-8197-4066-9b21-aa3feeed0a01" providerId="ADAL" clId="{FDD1E606-4355-4522-AC97-063634ED911C}" dt="2021-07-06T18:25:06.386" v="561"/>
          <ac:spMkLst>
            <pc:docMk/>
            <pc:sldMk cId="0" sldId="293"/>
            <ac:spMk id="4" creationId="{087DFA51-4D67-4D14-B444-A6FC5D0E874D}"/>
          </ac:spMkLst>
        </pc:spChg>
        <pc:spChg chg="add del mod">
          <ac:chgData name="Randy Beach" userId="ce58d7a6-8197-4066-9b21-aa3feeed0a01" providerId="ADAL" clId="{FDD1E606-4355-4522-AC97-063634ED911C}" dt="2021-07-06T18:25:06.386" v="561"/>
          <ac:spMkLst>
            <pc:docMk/>
            <pc:sldMk cId="0" sldId="293"/>
            <ac:spMk id="5" creationId="{F2DC014E-2117-4E6A-8C7B-A459B0212A25}"/>
          </ac:spMkLst>
        </pc:spChg>
        <pc:spChg chg="add mod">
          <ac:chgData name="Randy Beach" userId="ce58d7a6-8197-4066-9b21-aa3feeed0a01" providerId="ADAL" clId="{FDD1E606-4355-4522-AC97-063634ED911C}" dt="2021-07-06T18:22:59.086" v="469"/>
          <ac:spMkLst>
            <pc:docMk/>
            <pc:sldMk cId="0" sldId="293"/>
            <ac:spMk id="6" creationId="{F1AA8CDE-20BD-4AF7-BF20-606CE4FDFB3B}"/>
          </ac:spMkLst>
        </pc:spChg>
        <pc:spChg chg="add del mod">
          <ac:chgData name="Randy Beach" userId="ce58d7a6-8197-4066-9b21-aa3feeed0a01" providerId="ADAL" clId="{FDD1E606-4355-4522-AC97-063634ED911C}" dt="2021-07-06T18:24:58.268" v="559"/>
          <ac:spMkLst>
            <pc:docMk/>
            <pc:sldMk cId="0" sldId="293"/>
            <ac:spMk id="7" creationId="{6C35191C-EEED-422E-9B3F-EC7B5CB750D3}"/>
          </ac:spMkLst>
        </pc:spChg>
        <pc:spChg chg="add mod">
          <ac:chgData name="Randy Beach" userId="ce58d7a6-8197-4066-9b21-aa3feeed0a01" providerId="ADAL" clId="{FDD1E606-4355-4522-AC97-063634ED911C}" dt="2021-07-06T18:25:53.861" v="569" actId="14100"/>
          <ac:spMkLst>
            <pc:docMk/>
            <pc:sldMk cId="0" sldId="293"/>
            <ac:spMk id="8" creationId="{E4FCF540-FE0E-45A6-919E-1F309CBAC0FE}"/>
          </ac:spMkLst>
        </pc:spChg>
        <pc:spChg chg="del">
          <ac:chgData name="Randy Beach" userId="ce58d7a6-8197-4066-9b21-aa3feeed0a01" providerId="ADAL" clId="{FDD1E606-4355-4522-AC97-063634ED911C}" dt="2021-07-06T18:22:58.617" v="468" actId="478"/>
          <ac:spMkLst>
            <pc:docMk/>
            <pc:sldMk cId="0" sldId="293"/>
            <ac:spMk id="450" creationId="{00000000-0000-0000-0000-000000000000}"/>
          </ac:spMkLst>
        </pc:spChg>
        <pc:spChg chg="mod">
          <ac:chgData name="Randy Beach" userId="ce58d7a6-8197-4066-9b21-aa3feeed0a01" providerId="ADAL" clId="{FDD1E606-4355-4522-AC97-063634ED911C}" dt="2021-07-06T18:25:06.386" v="561"/>
          <ac:spMkLst>
            <pc:docMk/>
            <pc:sldMk cId="0" sldId="293"/>
            <ac:spMk id="451" creationId="{00000000-0000-0000-0000-000000000000}"/>
          </ac:spMkLst>
        </pc:spChg>
        <pc:spChg chg="del mod">
          <ac:chgData name="Randy Beach" userId="ce58d7a6-8197-4066-9b21-aa3feeed0a01" providerId="ADAL" clId="{FDD1E606-4355-4522-AC97-063634ED911C}" dt="2021-07-06T18:25:28.153" v="565" actId="478"/>
          <ac:spMkLst>
            <pc:docMk/>
            <pc:sldMk cId="0" sldId="293"/>
            <ac:spMk id="452" creationId="{00000000-0000-0000-0000-000000000000}"/>
          </ac:spMkLst>
        </pc:spChg>
        <pc:spChg chg="mod">
          <ac:chgData name="Randy Beach" userId="ce58d7a6-8197-4066-9b21-aa3feeed0a01" providerId="ADAL" clId="{FDD1E606-4355-4522-AC97-063634ED911C}" dt="2021-07-06T18:26:08.783" v="573" actId="14100"/>
          <ac:spMkLst>
            <pc:docMk/>
            <pc:sldMk cId="0" sldId="293"/>
            <ac:spMk id="453" creationId="{00000000-0000-0000-0000-000000000000}"/>
          </ac:spMkLst>
        </pc:spChg>
      </pc:sldChg>
      <pc:sldChg chg="addSp delSp modSp mod modNotesTx">
        <pc:chgData name="Randy Beach" userId="ce58d7a6-8197-4066-9b21-aa3feeed0a01" providerId="ADAL" clId="{FDD1E606-4355-4522-AC97-063634ED911C}" dt="2021-07-06T18:26:24.346" v="577" actId="1076"/>
        <pc:sldMkLst>
          <pc:docMk/>
          <pc:sldMk cId="0" sldId="294"/>
        </pc:sldMkLst>
        <pc:spChg chg="add del mod">
          <ac:chgData name="Randy Beach" userId="ce58d7a6-8197-4066-9b21-aa3feeed0a01" providerId="ADAL" clId="{FDD1E606-4355-4522-AC97-063634ED911C}" dt="2021-07-06T18:23:12.137" v="471" actId="478"/>
          <ac:spMkLst>
            <pc:docMk/>
            <pc:sldMk cId="0" sldId="294"/>
            <ac:spMk id="2" creationId="{DD1E6B72-0B46-4F59-AF30-6985A4CDB066}"/>
          </ac:spMkLst>
        </pc:spChg>
        <pc:spChg chg="add mod">
          <ac:chgData name="Randy Beach" userId="ce58d7a6-8197-4066-9b21-aa3feeed0a01" providerId="ADAL" clId="{FDD1E606-4355-4522-AC97-063634ED911C}" dt="2021-07-06T18:26:24.346" v="577" actId="1076"/>
          <ac:spMkLst>
            <pc:docMk/>
            <pc:sldMk cId="0" sldId="294"/>
            <ac:spMk id="11" creationId="{AC1565A5-FF93-4E44-88A5-190027EB6312}"/>
          </ac:spMkLst>
        </pc:spChg>
        <pc:spChg chg="del mod">
          <ac:chgData name="Randy Beach" userId="ce58d7a6-8197-4066-9b21-aa3feeed0a01" providerId="ADAL" clId="{FDD1E606-4355-4522-AC97-063634ED911C}" dt="2021-07-06T18:23:27.049" v="525" actId="478"/>
          <ac:spMkLst>
            <pc:docMk/>
            <pc:sldMk cId="0" sldId="294"/>
            <ac:spMk id="460" creationId="{00000000-0000-0000-0000-000000000000}"/>
          </ac:spMkLst>
        </pc:spChg>
        <pc:spChg chg="mod">
          <ac:chgData name="Randy Beach" userId="ce58d7a6-8197-4066-9b21-aa3feeed0a01" providerId="ADAL" clId="{FDD1E606-4355-4522-AC97-063634ED911C}" dt="2021-07-06T18:24:11.209" v="544" actId="1035"/>
          <ac:spMkLst>
            <pc:docMk/>
            <pc:sldMk cId="0" sldId="294"/>
            <ac:spMk id="461" creationId="{00000000-0000-0000-0000-000000000000}"/>
          </ac:spMkLst>
        </pc:spChg>
        <pc:spChg chg="mod">
          <ac:chgData name="Randy Beach" userId="ce58d7a6-8197-4066-9b21-aa3feeed0a01" providerId="ADAL" clId="{FDD1E606-4355-4522-AC97-063634ED911C}" dt="2021-07-06T18:24:11.209" v="544" actId="1035"/>
          <ac:spMkLst>
            <pc:docMk/>
            <pc:sldMk cId="0" sldId="294"/>
            <ac:spMk id="462" creationId="{00000000-0000-0000-0000-000000000000}"/>
          </ac:spMkLst>
        </pc:spChg>
        <pc:spChg chg="mod">
          <ac:chgData name="Randy Beach" userId="ce58d7a6-8197-4066-9b21-aa3feeed0a01" providerId="ADAL" clId="{FDD1E606-4355-4522-AC97-063634ED911C}" dt="2021-07-06T18:24:11.209" v="544" actId="1035"/>
          <ac:spMkLst>
            <pc:docMk/>
            <pc:sldMk cId="0" sldId="294"/>
            <ac:spMk id="463" creationId="{00000000-0000-0000-0000-000000000000}"/>
          </ac:spMkLst>
        </pc:spChg>
        <pc:spChg chg="mod">
          <ac:chgData name="Randy Beach" userId="ce58d7a6-8197-4066-9b21-aa3feeed0a01" providerId="ADAL" clId="{FDD1E606-4355-4522-AC97-063634ED911C}" dt="2021-07-06T18:24:11.209" v="544" actId="1035"/>
          <ac:spMkLst>
            <pc:docMk/>
            <pc:sldMk cId="0" sldId="294"/>
            <ac:spMk id="464" creationId="{00000000-0000-0000-0000-000000000000}"/>
          </ac:spMkLst>
        </pc:spChg>
        <pc:spChg chg="mod">
          <ac:chgData name="Randy Beach" userId="ce58d7a6-8197-4066-9b21-aa3feeed0a01" providerId="ADAL" clId="{FDD1E606-4355-4522-AC97-063634ED911C}" dt="2021-07-06T18:23:03.501" v="470"/>
          <ac:spMkLst>
            <pc:docMk/>
            <pc:sldMk cId="0" sldId="294"/>
            <ac:spMk id="465" creationId="{00000000-0000-0000-0000-000000000000}"/>
          </ac:spMkLst>
        </pc:spChg>
        <pc:spChg chg="mod">
          <ac:chgData name="Randy Beach" userId="ce58d7a6-8197-4066-9b21-aa3feeed0a01" providerId="ADAL" clId="{FDD1E606-4355-4522-AC97-063634ED911C}" dt="2021-07-06T18:24:11.209" v="544" actId="1035"/>
          <ac:spMkLst>
            <pc:docMk/>
            <pc:sldMk cId="0" sldId="294"/>
            <ac:spMk id="466" creationId="{00000000-0000-0000-0000-000000000000}"/>
          </ac:spMkLst>
        </pc:spChg>
        <pc:spChg chg="mod">
          <ac:chgData name="Randy Beach" userId="ce58d7a6-8197-4066-9b21-aa3feeed0a01" providerId="ADAL" clId="{FDD1E606-4355-4522-AC97-063634ED911C}" dt="2021-07-06T18:24:11.209" v="544" actId="1035"/>
          <ac:spMkLst>
            <pc:docMk/>
            <pc:sldMk cId="0" sldId="294"/>
            <ac:spMk id="467" creationId="{00000000-0000-0000-0000-000000000000}"/>
          </ac:spMkLst>
        </pc:spChg>
      </pc:sldChg>
      <pc:sldChg chg="addSp delSp modSp mod modNotesTx">
        <pc:chgData name="Randy Beach" userId="ce58d7a6-8197-4066-9b21-aa3feeed0a01" providerId="ADAL" clId="{FDD1E606-4355-4522-AC97-063634ED911C}" dt="2021-07-06T18:30:24.280" v="721" actId="20577"/>
        <pc:sldMkLst>
          <pc:docMk/>
          <pc:sldMk cId="0" sldId="299"/>
        </pc:sldMkLst>
        <pc:spChg chg="add del mod">
          <ac:chgData name="Randy Beach" userId="ce58d7a6-8197-4066-9b21-aa3feeed0a01" providerId="ADAL" clId="{FDD1E606-4355-4522-AC97-063634ED911C}" dt="2021-07-06T18:26:19.803" v="576" actId="478"/>
          <ac:spMkLst>
            <pc:docMk/>
            <pc:sldMk cId="0" sldId="299"/>
            <ac:spMk id="2" creationId="{1D6E1346-2350-4C82-AA7F-9D6B7563359F}"/>
          </ac:spMkLst>
        </pc:spChg>
        <pc:spChg chg="add mod">
          <ac:chgData name="Randy Beach" userId="ce58d7a6-8197-4066-9b21-aa3feeed0a01" providerId="ADAL" clId="{FDD1E606-4355-4522-AC97-063634ED911C}" dt="2021-07-06T18:26:29.680" v="578"/>
          <ac:spMkLst>
            <pc:docMk/>
            <pc:sldMk cId="0" sldId="299"/>
            <ac:spMk id="6" creationId="{9FC4D708-7697-4CA6-B236-F9F9616F7EFC}"/>
          </ac:spMkLst>
        </pc:spChg>
        <pc:spChg chg="del">
          <ac:chgData name="Randy Beach" userId="ce58d7a6-8197-4066-9b21-aa3feeed0a01" providerId="ADAL" clId="{FDD1E606-4355-4522-AC97-063634ED911C}" dt="2021-07-06T18:26:16.442" v="574" actId="478"/>
          <ac:spMkLst>
            <pc:docMk/>
            <pc:sldMk cId="0" sldId="299"/>
            <ac:spMk id="510" creationId="{00000000-0000-0000-0000-000000000000}"/>
          </ac:spMkLst>
        </pc:spChg>
      </pc:sldChg>
      <pc:sldChg chg="addSp modSp mod modNotesTx">
        <pc:chgData name="Randy Beach" userId="ce58d7a6-8197-4066-9b21-aa3feeed0a01" providerId="ADAL" clId="{FDD1E606-4355-4522-AC97-063634ED911C}" dt="2021-07-06T18:26:44.782" v="587"/>
        <pc:sldMkLst>
          <pc:docMk/>
          <pc:sldMk cId="0" sldId="303"/>
        </pc:sldMkLst>
        <pc:spChg chg="add mod">
          <ac:chgData name="Randy Beach" userId="ce58d7a6-8197-4066-9b21-aa3feeed0a01" providerId="ADAL" clId="{FDD1E606-4355-4522-AC97-063634ED911C}" dt="2021-07-06T18:26:44.782" v="587"/>
          <ac:spMkLst>
            <pc:docMk/>
            <pc:sldMk cId="0" sldId="303"/>
            <ac:spMk id="4" creationId="{AAEF2BC0-869F-4AA7-AC85-BD861D56CC47}"/>
          </ac:spMkLst>
        </pc:spChg>
        <pc:spChg chg="mod">
          <ac:chgData name="Randy Beach" userId="ce58d7a6-8197-4066-9b21-aa3feeed0a01" providerId="ADAL" clId="{FDD1E606-4355-4522-AC97-063634ED911C}" dt="2021-07-06T18:26:38.423" v="581" actId="207"/>
          <ac:spMkLst>
            <pc:docMk/>
            <pc:sldMk cId="0" sldId="303"/>
            <ac:spMk id="542" creationId="{00000000-0000-0000-0000-000000000000}"/>
          </ac:spMkLst>
        </pc:spChg>
        <pc:spChg chg="mod">
          <ac:chgData name="Randy Beach" userId="ce58d7a6-8197-4066-9b21-aa3feeed0a01" providerId="ADAL" clId="{FDD1E606-4355-4522-AC97-063634ED911C}" dt="2021-07-06T18:26:35.237" v="580" actId="27636"/>
          <ac:spMkLst>
            <pc:docMk/>
            <pc:sldMk cId="0" sldId="303"/>
            <ac:spMk id="543" creationId="{00000000-0000-0000-0000-000000000000}"/>
          </ac:spMkLst>
        </pc:spChg>
      </pc:sldChg>
      <pc:sldChg chg="addSp delSp modSp mod modNotesTx">
        <pc:chgData name="Randy Beach" userId="ce58d7a6-8197-4066-9b21-aa3feeed0a01" providerId="ADAL" clId="{FDD1E606-4355-4522-AC97-063634ED911C}" dt="2021-07-06T18:20:13.739" v="360" actId="20577"/>
        <pc:sldMkLst>
          <pc:docMk/>
          <pc:sldMk cId="0" sldId="305"/>
        </pc:sldMkLst>
        <pc:spChg chg="add mod">
          <ac:chgData name="Randy Beach" userId="ce58d7a6-8197-4066-9b21-aa3feeed0a01" providerId="ADAL" clId="{FDD1E606-4355-4522-AC97-063634ED911C}" dt="2021-07-06T18:18:05.601" v="324"/>
          <ac:spMkLst>
            <pc:docMk/>
            <pc:sldMk cId="0" sldId="305"/>
            <ac:spMk id="30" creationId="{5C190671-3E60-424C-84E8-5FD52C3A8FB9}"/>
          </ac:spMkLst>
        </pc:spChg>
        <pc:spChg chg="del">
          <ac:chgData name="Randy Beach" userId="ce58d7a6-8197-4066-9b21-aa3feeed0a01" providerId="ADAL" clId="{FDD1E606-4355-4522-AC97-063634ED911C}" dt="2021-07-06T18:18:04.778" v="323" actId="478"/>
          <ac:spMkLst>
            <pc:docMk/>
            <pc:sldMk cId="0" sldId="305"/>
            <ac:spMk id="557" creationId="{00000000-0000-0000-0000-000000000000}"/>
          </ac:spMkLst>
        </pc:spChg>
      </pc:sldChg>
      <pc:sldChg chg="addSp delSp modSp mod modNotesTx">
        <pc:chgData name="Randy Beach" userId="ce58d7a6-8197-4066-9b21-aa3feeed0a01" providerId="ADAL" clId="{FDD1E606-4355-4522-AC97-063634ED911C}" dt="2021-07-06T18:29:33.625" v="683" actId="20577"/>
        <pc:sldMkLst>
          <pc:docMk/>
          <pc:sldMk cId="0" sldId="306"/>
        </pc:sldMkLst>
        <pc:spChg chg="add mod">
          <ac:chgData name="Randy Beach" userId="ce58d7a6-8197-4066-9b21-aa3feeed0a01" providerId="ADAL" clId="{FDD1E606-4355-4522-AC97-063634ED911C}" dt="2021-07-06T18:29:29.791" v="677"/>
          <ac:spMkLst>
            <pc:docMk/>
            <pc:sldMk cId="0" sldId="306"/>
            <ac:spMk id="15" creationId="{2EDB639E-5AC1-490A-9AF8-48D8458500A4}"/>
          </ac:spMkLst>
        </pc:spChg>
        <pc:spChg chg="del">
          <ac:chgData name="Randy Beach" userId="ce58d7a6-8197-4066-9b21-aa3feeed0a01" providerId="ADAL" clId="{FDD1E606-4355-4522-AC97-063634ED911C}" dt="2021-07-06T18:29:29.290" v="676" actId="478"/>
          <ac:spMkLst>
            <pc:docMk/>
            <pc:sldMk cId="0" sldId="306"/>
            <ac:spMk id="590" creationId="{00000000-0000-0000-0000-000000000000}"/>
          </ac:spMkLst>
        </pc:spChg>
      </pc:sldChg>
      <pc:sldChg chg="addSp delSp modSp mod modNotesTx">
        <pc:chgData name="Randy Beach" userId="ce58d7a6-8197-4066-9b21-aa3feeed0a01" providerId="ADAL" clId="{FDD1E606-4355-4522-AC97-063634ED911C}" dt="2021-07-06T18:29:39.209" v="690" actId="20577"/>
        <pc:sldMkLst>
          <pc:docMk/>
          <pc:sldMk cId="0" sldId="308"/>
        </pc:sldMkLst>
        <pc:spChg chg="add del mod">
          <ac:chgData name="Randy Beach" userId="ce58d7a6-8197-4066-9b21-aa3feeed0a01" providerId="ADAL" clId="{FDD1E606-4355-4522-AC97-063634ED911C}" dt="2021-07-06T18:29:18.617" v="673" actId="478"/>
          <ac:spMkLst>
            <pc:docMk/>
            <pc:sldMk cId="0" sldId="308"/>
            <ac:spMk id="2" creationId="{2693957B-1D6D-4BB9-AB6A-975AC63CC06C}"/>
          </ac:spMkLst>
        </pc:spChg>
        <pc:spChg chg="add mod">
          <ac:chgData name="Randy Beach" userId="ce58d7a6-8197-4066-9b21-aa3feeed0a01" providerId="ADAL" clId="{FDD1E606-4355-4522-AC97-063634ED911C}" dt="2021-07-06T18:29:23.712" v="675"/>
          <ac:spMkLst>
            <pc:docMk/>
            <pc:sldMk cId="0" sldId="308"/>
            <ac:spMk id="51" creationId="{60171763-F10C-4A34-88C3-E622D2BDA511}"/>
          </ac:spMkLst>
        </pc:spChg>
        <pc:spChg chg="mod">
          <ac:chgData name="Randy Beach" userId="ce58d7a6-8197-4066-9b21-aa3feeed0a01" providerId="ADAL" clId="{FDD1E606-4355-4522-AC97-063634ED911C}" dt="2021-07-06T18:29:01.659" v="640"/>
          <ac:spMkLst>
            <pc:docMk/>
            <pc:sldMk cId="0" sldId="308"/>
            <ac:spMk id="616" creationId="{00000000-0000-0000-0000-000000000000}"/>
          </ac:spMkLst>
        </pc:spChg>
        <pc:spChg chg="del mod">
          <ac:chgData name="Randy Beach" userId="ce58d7a6-8197-4066-9b21-aa3feeed0a01" providerId="ADAL" clId="{FDD1E606-4355-4522-AC97-063634ED911C}" dt="2021-07-06T18:29:23.016" v="674" actId="478"/>
          <ac:spMkLst>
            <pc:docMk/>
            <pc:sldMk cId="0" sldId="308"/>
            <ac:spMk id="617" creationId="{00000000-0000-0000-0000-000000000000}"/>
          </ac:spMkLst>
        </pc:spChg>
        <pc:spChg chg="mod">
          <ac:chgData name="Randy Beach" userId="ce58d7a6-8197-4066-9b21-aa3feeed0a01" providerId="ADAL" clId="{FDD1E606-4355-4522-AC97-063634ED911C}" dt="2021-07-06T18:29:13.722" v="672" actId="1036"/>
          <ac:spMkLst>
            <pc:docMk/>
            <pc:sldMk cId="0" sldId="308"/>
            <ac:spMk id="618" creationId="{00000000-0000-0000-0000-000000000000}"/>
          </ac:spMkLst>
        </pc:spChg>
        <pc:spChg chg="mod">
          <ac:chgData name="Randy Beach" userId="ce58d7a6-8197-4066-9b21-aa3feeed0a01" providerId="ADAL" clId="{FDD1E606-4355-4522-AC97-063634ED911C}" dt="2021-07-06T18:29:13.722" v="672" actId="1036"/>
          <ac:spMkLst>
            <pc:docMk/>
            <pc:sldMk cId="0" sldId="308"/>
            <ac:spMk id="620" creationId="{00000000-0000-0000-0000-000000000000}"/>
          </ac:spMkLst>
        </pc:spChg>
        <pc:spChg chg="mod">
          <ac:chgData name="Randy Beach" userId="ce58d7a6-8197-4066-9b21-aa3feeed0a01" providerId="ADAL" clId="{FDD1E606-4355-4522-AC97-063634ED911C}" dt="2021-07-06T18:29:13.722" v="672" actId="1036"/>
          <ac:spMkLst>
            <pc:docMk/>
            <pc:sldMk cId="0" sldId="308"/>
            <ac:spMk id="621" creationId="{00000000-0000-0000-0000-000000000000}"/>
          </ac:spMkLst>
        </pc:spChg>
        <pc:spChg chg="mod">
          <ac:chgData name="Randy Beach" userId="ce58d7a6-8197-4066-9b21-aa3feeed0a01" providerId="ADAL" clId="{FDD1E606-4355-4522-AC97-063634ED911C}" dt="2021-07-06T18:29:13.722" v="672" actId="1036"/>
          <ac:spMkLst>
            <pc:docMk/>
            <pc:sldMk cId="0" sldId="308"/>
            <ac:spMk id="622" creationId="{00000000-0000-0000-0000-000000000000}"/>
          </ac:spMkLst>
        </pc:spChg>
        <pc:spChg chg="mod">
          <ac:chgData name="Randy Beach" userId="ce58d7a6-8197-4066-9b21-aa3feeed0a01" providerId="ADAL" clId="{FDD1E606-4355-4522-AC97-063634ED911C}" dt="2021-07-06T18:29:13.722" v="672" actId="1036"/>
          <ac:spMkLst>
            <pc:docMk/>
            <pc:sldMk cId="0" sldId="308"/>
            <ac:spMk id="623" creationId="{00000000-0000-0000-0000-000000000000}"/>
          </ac:spMkLst>
        </pc:spChg>
        <pc:spChg chg="mod">
          <ac:chgData name="Randy Beach" userId="ce58d7a6-8197-4066-9b21-aa3feeed0a01" providerId="ADAL" clId="{FDD1E606-4355-4522-AC97-063634ED911C}" dt="2021-07-06T18:29:13.722" v="672" actId="1036"/>
          <ac:spMkLst>
            <pc:docMk/>
            <pc:sldMk cId="0" sldId="308"/>
            <ac:spMk id="625" creationId="{00000000-0000-0000-0000-000000000000}"/>
          </ac:spMkLst>
        </pc:spChg>
        <pc:spChg chg="mod">
          <ac:chgData name="Randy Beach" userId="ce58d7a6-8197-4066-9b21-aa3feeed0a01" providerId="ADAL" clId="{FDD1E606-4355-4522-AC97-063634ED911C}" dt="2021-07-06T18:29:13.722" v="672" actId="1036"/>
          <ac:spMkLst>
            <pc:docMk/>
            <pc:sldMk cId="0" sldId="308"/>
            <ac:spMk id="626" creationId="{00000000-0000-0000-0000-000000000000}"/>
          </ac:spMkLst>
        </pc:spChg>
        <pc:spChg chg="mod">
          <ac:chgData name="Randy Beach" userId="ce58d7a6-8197-4066-9b21-aa3feeed0a01" providerId="ADAL" clId="{FDD1E606-4355-4522-AC97-063634ED911C}" dt="2021-07-06T18:29:13.722" v="672" actId="1036"/>
          <ac:spMkLst>
            <pc:docMk/>
            <pc:sldMk cId="0" sldId="308"/>
            <ac:spMk id="627" creationId="{00000000-0000-0000-0000-000000000000}"/>
          </ac:spMkLst>
        </pc:spChg>
        <pc:spChg chg="mod">
          <ac:chgData name="Randy Beach" userId="ce58d7a6-8197-4066-9b21-aa3feeed0a01" providerId="ADAL" clId="{FDD1E606-4355-4522-AC97-063634ED911C}" dt="2021-07-06T18:29:13.722" v="672" actId="1036"/>
          <ac:spMkLst>
            <pc:docMk/>
            <pc:sldMk cId="0" sldId="308"/>
            <ac:spMk id="628" creationId="{00000000-0000-0000-0000-000000000000}"/>
          </ac:spMkLst>
        </pc:spChg>
        <pc:spChg chg="mod">
          <ac:chgData name="Randy Beach" userId="ce58d7a6-8197-4066-9b21-aa3feeed0a01" providerId="ADAL" clId="{FDD1E606-4355-4522-AC97-063634ED911C}" dt="2021-07-06T18:29:13.722" v="672" actId="1036"/>
          <ac:spMkLst>
            <pc:docMk/>
            <pc:sldMk cId="0" sldId="308"/>
            <ac:spMk id="630" creationId="{00000000-0000-0000-0000-000000000000}"/>
          </ac:spMkLst>
        </pc:spChg>
        <pc:spChg chg="mod">
          <ac:chgData name="Randy Beach" userId="ce58d7a6-8197-4066-9b21-aa3feeed0a01" providerId="ADAL" clId="{FDD1E606-4355-4522-AC97-063634ED911C}" dt="2021-07-06T18:29:13.722" v="672" actId="1036"/>
          <ac:spMkLst>
            <pc:docMk/>
            <pc:sldMk cId="0" sldId="308"/>
            <ac:spMk id="631" creationId="{00000000-0000-0000-0000-000000000000}"/>
          </ac:spMkLst>
        </pc:spChg>
        <pc:spChg chg="mod">
          <ac:chgData name="Randy Beach" userId="ce58d7a6-8197-4066-9b21-aa3feeed0a01" providerId="ADAL" clId="{FDD1E606-4355-4522-AC97-063634ED911C}" dt="2021-07-06T18:29:13.722" v="672" actId="1036"/>
          <ac:spMkLst>
            <pc:docMk/>
            <pc:sldMk cId="0" sldId="308"/>
            <ac:spMk id="632" creationId="{00000000-0000-0000-0000-000000000000}"/>
          </ac:spMkLst>
        </pc:spChg>
        <pc:spChg chg="mod">
          <ac:chgData name="Randy Beach" userId="ce58d7a6-8197-4066-9b21-aa3feeed0a01" providerId="ADAL" clId="{FDD1E606-4355-4522-AC97-063634ED911C}" dt="2021-07-06T18:29:13.722" v="672" actId="1036"/>
          <ac:spMkLst>
            <pc:docMk/>
            <pc:sldMk cId="0" sldId="308"/>
            <ac:spMk id="633" creationId="{00000000-0000-0000-0000-000000000000}"/>
          </ac:spMkLst>
        </pc:spChg>
        <pc:spChg chg="mod">
          <ac:chgData name="Randy Beach" userId="ce58d7a6-8197-4066-9b21-aa3feeed0a01" providerId="ADAL" clId="{FDD1E606-4355-4522-AC97-063634ED911C}" dt="2021-07-06T18:29:13.722" v="672" actId="1036"/>
          <ac:spMkLst>
            <pc:docMk/>
            <pc:sldMk cId="0" sldId="308"/>
            <ac:spMk id="635" creationId="{00000000-0000-0000-0000-000000000000}"/>
          </ac:spMkLst>
        </pc:spChg>
        <pc:spChg chg="mod">
          <ac:chgData name="Randy Beach" userId="ce58d7a6-8197-4066-9b21-aa3feeed0a01" providerId="ADAL" clId="{FDD1E606-4355-4522-AC97-063634ED911C}" dt="2021-07-06T18:29:13.722" v="672" actId="1036"/>
          <ac:spMkLst>
            <pc:docMk/>
            <pc:sldMk cId="0" sldId="308"/>
            <ac:spMk id="636" creationId="{00000000-0000-0000-0000-000000000000}"/>
          </ac:spMkLst>
        </pc:spChg>
        <pc:spChg chg="mod">
          <ac:chgData name="Randy Beach" userId="ce58d7a6-8197-4066-9b21-aa3feeed0a01" providerId="ADAL" clId="{FDD1E606-4355-4522-AC97-063634ED911C}" dt="2021-07-06T18:29:13.722" v="672" actId="1036"/>
          <ac:spMkLst>
            <pc:docMk/>
            <pc:sldMk cId="0" sldId="308"/>
            <ac:spMk id="637" creationId="{00000000-0000-0000-0000-000000000000}"/>
          </ac:spMkLst>
        </pc:spChg>
        <pc:spChg chg="mod">
          <ac:chgData name="Randy Beach" userId="ce58d7a6-8197-4066-9b21-aa3feeed0a01" providerId="ADAL" clId="{FDD1E606-4355-4522-AC97-063634ED911C}" dt="2021-07-06T18:29:13.722" v="672" actId="1036"/>
          <ac:spMkLst>
            <pc:docMk/>
            <pc:sldMk cId="0" sldId="308"/>
            <ac:spMk id="638" creationId="{00000000-0000-0000-0000-000000000000}"/>
          </ac:spMkLst>
        </pc:spChg>
        <pc:spChg chg="mod">
          <ac:chgData name="Randy Beach" userId="ce58d7a6-8197-4066-9b21-aa3feeed0a01" providerId="ADAL" clId="{FDD1E606-4355-4522-AC97-063634ED911C}" dt="2021-07-06T18:29:13.722" v="672" actId="1036"/>
          <ac:spMkLst>
            <pc:docMk/>
            <pc:sldMk cId="0" sldId="308"/>
            <ac:spMk id="640" creationId="{00000000-0000-0000-0000-000000000000}"/>
          </ac:spMkLst>
        </pc:spChg>
        <pc:spChg chg="mod">
          <ac:chgData name="Randy Beach" userId="ce58d7a6-8197-4066-9b21-aa3feeed0a01" providerId="ADAL" clId="{FDD1E606-4355-4522-AC97-063634ED911C}" dt="2021-07-06T18:29:13.722" v="672" actId="1036"/>
          <ac:spMkLst>
            <pc:docMk/>
            <pc:sldMk cId="0" sldId="308"/>
            <ac:spMk id="641" creationId="{00000000-0000-0000-0000-000000000000}"/>
          </ac:spMkLst>
        </pc:spChg>
        <pc:spChg chg="mod">
          <ac:chgData name="Randy Beach" userId="ce58d7a6-8197-4066-9b21-aa3feeed0a01" providerId="ADAL" clId="{FDD1E606-4355-4522-AC97-063634ED911C}" dt="2021-07-06T18:29:13.722" v="672" actId="1036"/>
          <ac:spMkLst>
            <pc:docMk/>
            <pc:sldMk cId="0" sldId="308"/>
            <ac:spMk id="642" creationId="{00000000-0000-0000-0000-000000000000}"/>
          </ac:spMkLst>
        </pc:spChg>
        <pc:spChg chg="mod">
          <ac:chgData name="Randy Beach" userId="ce58d7a6-8197-4066-9b21-aa3feeed0a01" providerId="ADAL" clId="{FDD1E606-4355-4522-AC97-063634ED911C}" dt="2021-07-06T18:29:13.722" v="672" actId="1036"/>
          <ac:spMkLst>
            <pc:docMk/>
            <pc:sldMk cId="0" sldId="308"/>
            <ac:spMk id="643" creationId="{00000000-0000-0000-0000-000000000000}"/>
          </ac:spMkLst>
        </pc:spChg>
        <pc:spChg chg="mod">
          <ac:chgData name="Randy Beach" userId="ce58d7a6-8197-4066-9b21-aa3feeed0a01" providerId="ADAL" clId="{FDD1E606-4355-4522-AC97-063634ED911C}" dt="2021-07-06T18:29:13.722" v="672" actId="1036"/>
          <ac:spMkLst>
            <pc:docMk/>
            <pc:sldMk cId="0" sldId="308"/>
            <ac:spMk id="645" creationId="{00000000-0000-0000-0000-000000000000}"/>
          </ac:spMkLst>
        </pc:spChg>
        <pc:spChg chg="mod">
          <ac:chgData name="Randy Beach" userId="ce58d7a6-8197-4066-9b21-aa3feeed0a01" providerId="ADAL" clId="{FDD1E606-4355-4522-AC97-063634ED911C}" dt="2021-07-06T18:29:13.722" v="672" actId="1036"/>
          <ac:spMkLst>
            <pc:docMk/>
            <pc:sldMk cId="0" sldId="308"/>
            <ac:spMk id="646" creationId="{00000000-0000-0000-0000-000000000000}"/>
          </ac:spMkLst>
        </pc:spChg>
        <pc:spChg chg="mod">
          <ac:chgData name="Randy Beach" userId="ce58d7a6-8197-4066-9b21-aa3feeed0a01" providerId="ADAL" clId="{FDD1E606-4355-4522-AC97-063634ED911C}" dt="2021-07-06T18:29:13.722" v="672" actId="1036"/>
          <ac:spMkLst>
            <pc:docMk/>
            <pc:sldMk cId="0" sldId="308"/>
            <ac:spMk id="647" creationId="{00000000-0000-0000-0000-000000000000}"/>
          </ac:spMkLst>
        </pc:spChg>
        <pc:spChg chg="mod">
          <ac:chgData name="Randy Beach" userId="ce58d7a6-8197-4066-9b21-aa3feeed0a01" providerId="ADAL" clId="{FDD1E606-4355-4522-AC97-063634ED911C}" dt="2021-07-06T18:29:13.722" v="672" actId="1036"/>
          <ac:spMkLst>
            <pc:docMk/>
            <pc:sldMk cId="0" sldId="308"/>
            <ac:spMk id="648" creationId="{00000000-0000-0000-0000-000000000000}"/>
          </ac:spMkLst>
        </pc:spChg>
        <pc:spChg chg="mod">
          <ac:chgData name="Randy Beach" userId="ce58d7a6-8197-4066-9b21-aa3feeed0a01" providerId="ADAL" clId="{FDD1E606-4355-4522-AC97-063634ED911C}" dt="2021-07-06T18:29:13.722" v="672" actId="1036"/>
          <ac:spMkLst>
            <pc:docMk/>
            <pc:sldMk cId="0" sldId="308"/>
            <ac:spMk id="649" creationId="{00000000-0000-0000-0000-000000000000}"/>
          </ac:spMkLst>
        </pc:spChg>
        <pc:spChg chg="mod">
          <ac:chgData name="Randy Beach" userId="ce58d7a6-8197-4066-9b21-aa3feeed0a01" providerId="ADAL" clId="{FDD1E606-4355-4522-AC97-063634ED911C}" dt="2021-07-06T18:29:13.722" v="672" actId="1036"/>
          <ac:spMkLst>
            <pc:docMk/>
            <pc:sldMk cId="0" sldId="308"/>
            <ac:spMk id="650" creationId="{00000000-0000-0000-0000-000000000000}"/>
          </ac:spMkLst>
        </pc:spChg>
        <pc:spChg chg="mod">
          <ac:chgData name="Randy Beach" userId="ce58d7a6-8197-4066-9b21-aa3feeed0a01" providerId="ADAL" clId="{FDD1E606-4355-4522-AC97-063634ED911C}" dt="2021-07-06T18:29:13.722" v="672" actId="1036"/>
          <ac:spMkLst>
            <pc:docMk/>
            <pc:sldMk cId="0" sldId="308"/>
            <ac:spMk id="651" creationId="{00000000-0000-0000-0000-000000000000}"/>
          </ac:spMkLst>
        </pc:spChg>
        <pc:spChg chg="mod">
          <ac:chgData name="Randy Beach" userId="ce58d7a6-8197-4066-9b21-aa3feeed0a01" providerId="ADAL" clId="{FDD1E606-4355-4522-AC97-063634ED911C}" dt="2021-07-06T18:29:13.722" v="672" actId="1036"/>
          <ac:spMkLst>
            <pc:docMk/>
            <pc:sldMk cId="0" sldId="308"/>
            <ac:spMk id="652" creationId="{00000000-0000-0000-0000-000000000000}"/>
          </ac:spMkLst>
        </pc:spChg>
        <pc:spChg chg="mod">
          <ac:chgData name="Randy Beach" userId="ce58d7a6-8197-4066-9b21-aa3feeed0a01" providerId="ADAL" clId="{FDD1E606-4355-4522-AC97-063634ED911C}" dt="2021-07-06T18:29:13.722" v="672" actId="1036"/>
          <ac:spMkLst>
            <pc:docMk/>
            <pc:sldMk cId="0" sldId="308"/>
            <ac:spMk id="654" creationId="{00000000-0000-0000-0000-000000000000}"/>
          </ac:spMkLst>
        </pc:spChg>
        <pc:spChg chg="mod">
          <ac:chgData name="Randy Beach" userId="ce58d7a6-8197-4066-9b21-aa3feeed0a01" providerId="ADAL" clId="{FDD1E606-4355-4522-AC97-063634ED911C}" dt="2021-07-06T18:29:13.722" v="672" actId="1036"/>
          <ac:spMkLst>
            <pc:docMk/>
            <pc:sldMk cId="0" sldId="308"/>
            <ac:spMk id="655" creationId="{00000000-0000-0000-0000-000000000000}"/>
          </ac:spMkLst>
        </pc:spChg>
        <pc:spChg chg="mod">
          <ac:chgData name="Randy Beach" userId="ce58d7a6-8197-4066-9b21-aa3feeed0a01" providerId="ADAL" clId="{FDD1E606-4355-4522-AC97-063634ED911C}" dt="2021-07-06T18:29:13.722" v="672" actId="1036"/>
          <ac:spMkLst>
            <pc:docMk/>
            <pc:sldMk cId="0" sldId="308"/>
            <ac:spMk id="656" creationId="{00000000-0000-0000-0000-000000000000}"/>
          </ac:spMkLst>
        </pc:spChg>
        <pc:spChg chg="mod">
          <ac:chgData name="Randy Beach" userId="ce58d7a6-8197-4066-9b21-aa3feeed0a01" providerId="ADAL" clId="{FDD1E606-4355-4522-AC97-063634ED911C}" dt="2021-07-06T18:29:13.722" v="672" actId="1036"/>
          <ac:spMkLst>
            <pc:docMk/>
            <pc:sldMk cId="0" sldId="308"/>
            <ac:spMk id="657" creationId="{00000000-0000-0000-0000-000000000000}"/>
          </ac:spMkLst>
        </pc:spChg>
        <pc:spChg chg="mod">
          <ac:chgData name="Randy Beach" userId="ce58d7a6-8197-4066-9b21-aa3feeed0a01" providerId="ADAL" clId="{FDD1E606-4355-4522-AC97-063634ED911C}" dt="2021-07-06T18:29:13.722" v="672" actId="1036"/>
          <ac:spMkLst>
            <pc:docMk/>
            <pc:sldMk cId="0" sldId="308"/>
            <ac:spMk id="659" creationId="{00000000-0000-0000-0000-000000000000}"/>
          </ac:spMkLst>
        </pc:spChg>
        <pc:spChg chg="mod">
          <ac:chgData name="Randy Beach" userId="ce58d7a6-8197-4066-9b21-aa3feeed0a01" providerId="ADAL" clId="{FDD1E606-4355-4522-AC97-063634ED911C}" dt="2021-07-06T18:29:13.722" v="672" actId="1036"/>
          <ac:spMkLst>
            <pc:docMk/>
            <pc:sldMk cId="0" sldId="308"/>
            <ac:spMk id="660" creationId="{00000000-0000-0000-0000-000000000000}"/>
          </ac:spMkLst>
        </pc:spChg>
        <pc:spChg chg="mod">
          <ac:chgData name="Randy Beach" userId="ce58d7a6-8197-4066-9b21-aa3feeed0a01" providerId="ADAL" clId="{FDD1E606-4355-4522-AC97-063634ED911C}" dt="2021-07-06T18:29:13.722" v="672" actId="1036"/>
          <ac:spMkLst>
            <pc:docMk/>
            <pc:sldMk cId="0" sldId="308"/>
            <ac:spMk id="661" creationId="{00000000-0000-0000-0000-000000000000}"/>
          </ac:spMkLst>
        </pc:spChg>
        <pc:spChg chg="mod">
          <ac:chgData name="Randy Beach" userId="ce58d7a6-8197-4066-9b21-aa3feeed0a01" providerId="ADAL" clId="{FDD1E606-4355-4522-AC97-063634ED911C}" dt="2021-07-06T18:29:13.722" v="672" actId="1036"/>
          <ac:spMkLst>
            <pc:docMk/>
            <pc:sldMk cId="0" sldId="308"/>
            <ac:spMk id="662" creationId="{00000000-0000-0000-0000-000000000000}"/>
          </ac:spMkLst>
        </pc:spChg>
        <pc:spChg chg="mod">
          <ac:chgData name="Randy Beach" userId="ce58d7a6-8197-4066-9b21-aa3feeed0a01" providerId="ADAL" clId="{FDD1E606-4355-4522-AC97-063634ED911C}" dt="2021-07-06T18:29:13.722" v="672" actId="1036"/>
          <ac:spMkLst>
            <pc:docMk/>
            <pc:sldMk cId="0" sldId="308"/>
            <ac:spMk id="663" creationId="{00000000-0000-0000-0000-000000000000}"/>
          </ac:spMkLst>
        </pc:spChg>
        <pc:grpChg chg="mod">
          <ac:chgData name="Randy Beach" userId="ce58d7a6-8197-4066-9b21-aa3feeed0a01" providerId="ADAL" clId="{FDD1E606-4355-4522-AC97-063634ED911C}" dt="2021-07-06T18:29:13.722" v="672" actId="1036"/>
          <ac:grpSpMkLst>
            <pc:docMk/>
            <pc:sldMk cId="0" sldId="308"/>
            <ac:grpSpMk id="619" creationId="{00000000-0000-0000-0000-000000000000}"/>
          </ac:grpSpMkLst>
        </pc:grpChg>
        <pc:grpChg chg="mod">
          <ac:chgData name="Randy Beach" userId="ce58d7a6-8197-4066-9b21-aa3feeed0a01" providerId="ADAL" clId="{FDD1E606-4355-4522-AC97-063634ED911C}" dt="2021-07-06T18:29:13.722" v="672" actId="1036"/>
          <ac:grpSpMkLst>
            <pc:docMk/>
            <pc:sldMk cId="0" sldId="308"/>
            <ac:grpSpMk id="624" creationId="{00000000-0000-0000-0000-000000000000}"/>
          </ac:grpSpMkLst>
        </pc:grpChg>
        <pc:grpChg chg="mod">
          <ac:chgData name="Randy Beach" userId="ce58d7a6-8197-4066-9b21-aa3feeed0a01" providerId="ADAL" clId="{FDD1E606-4355-4522-AC97-063634ED911C}" dt="2021-07-06T18:29:13.722" v="672" actId="1036"/>
          <ac:grpSpMkLst>
            <pc:docMk/>
            <pc:sldMk cId="0" sldId="308"/>
            <ac:grpSpMk id="629" creationId="{00000000-0000-0000-0000-000000000000}"/>
          </ac:grpSpMkLst>
        </pc:grpChg>
        <pc:grpChg chg="mod">
          <ac:chgData name="Randy Beach" userId="ce58d7a6-8197-4066-9b21-aa3feeed0a01" providerId="ADAL" clId="{FDD1E606-4355-4522-AC97-063634ED911C}" dt="2021-07-06T18:29:13.722" v="672" actId="1036"/>
          <ac:grpSpMkLst>
            <pc:docMk/>
            <pc:sldMk cId="0" sldId="308"/>
            <ac:grpSpMk id="634" creationId="{00000000-0000-0000-0000-000000000000}"/>
          </ac:grpSpMkLst>
        </pc:grpChg>
        <pc:grpChg chg="mod">
          <ac:chgData name="Randy Beach" userId="ce58d7a6-8197-4066-9b21-aa3feeed0a01" providerId="ADAL" clId="{FDD1E606-4355-4522-AC97-063634ED911C}" dt="2021-07-06T18:29:13.722" v="672" actId="1036"/>
          <ac:grpSpMkLst>
            <pc:docMk/>
            <pc:sldMk cId="0" sldId="308"/>
            <ac:grpSpMk id="639" creationId="{00000000-0000-0000-0000-000000000000}"/>
          </ac:grpSpMkLst>
        </pc:grpChg>
        <pc:grpChg chg="mod">
          <ac:chgData name="Randy Beach" userId="ce58d7a6-8197-4066-9b21-aa3feeed0a01" providerId="ADAL" clId="{FDD1E606-4355-4522-AC97-063634ED911C}" dt="2021-07-06T18:29:13.722" v="672" actId="1036"/>
          <ac:grpSpMkLst>
            <pc:docMk/>
            <pc:sldMk cId="0" sldId="308"/>
            <ac:grpSpMk id="644" creationId="{00000000-0000-0000-0000-000000000000}"/>
          </ac:grpSpMkLst>
        </pc:grpChg>
        <pc:grpChg chg="mod">
          <ac:chgData name="Randy Beach" userId="ce58d7a6-8197-4066-9b21-aa3feeed0a01" providerId="ADAL" clId="{FDD1E606-4355-4522-AC97-063634ED911C}" dt="2021-07-06T18:29:13.722" v="672" actId="1036"/>
          <ac:grpSpMkLst>
            <pc:docMk/>
            <pc:sldMk cId="0" sldId="308"/>
            <ac:grpSpMk id="653" creationId="{00000000-0000-0000-0000-000000000000}"/>
          </ac:grpSpMkLst>
        </pc:grpChg>
        <pc:grpChg chg="mod">
          <ac:chgData name="Randy Beach" userId="ce58d7a6-8197-4066-9b21-aa3feeed0a01" providerId="ADAL" clId="{FDD1E606-4355-4522-AC97-063634ED911C}" dt="2021-07-06T18:29:13.722" v="672" actId="1036"/>
          <ac:grpSpMkLst>
            <pc:docMk/>
            <pc:sldMk cId="0" sldId="308"/>
            <ac:grpSpMk id="658" creationId="{00000000-0000-0000-0000-000000000000}"/>
          </ac:grpSpMkLst>
        </pc:grpChg>
      </pc:sldChg>
      <pc:sldChg chg="addSp delSp modSp mod">
        <pc:chgData name="Randy Beach" userId="ce58d7a6-8197-4066-9b21-aa3feeed0a01" providerId="ADAL" clId="{FDD1E606-4355-4522-AC97-063634ED911C}" dt="2021-07-06T18:29:54.368" v="699"/>
        <pc:sldMkLst>
          <pc:docMk/>
          <pc:sldMk cId="0" sldId="314"/>
        </pc:sldMkLst>
        <pc:spChg chg="add mod">
          <ac:chgData name="Randy Beach" userId="ce58d7a6-8197-4066-9b21-aa3feeed0a01" providerId="ADAL" clId="{FDD1E606-4355-4522-AC97-063634ED911C}" dt="2021-07-06T18:29:54.368" v="699"/>
          <ac:spMkLst>
            <pc:docMk/>
            <pc:sldMk cId="0" sldId="314"/>
            <ac:spMk id="5" creationId="{8ED82C62-5023-47B8-9116-DEAE15411103}"/>
          </ac:spMkLst>
        </pc:spChg>
        <pc:spChg chg="add del">
          <ac:chgData name="Randy Beach" userId="ce58d7a6-8197-4066-9b21-aa3feeed0a01" providerId="ADAL" clId="{FDD1E606-4355-4522-AC97-063634ED911C}" dt="2021-07-06T18:29:53.801" v="698" actId="478"/>
          <ac:spMkLst>
            <pc:docMk/>
            <pc:sldMk cId="0" sldId="314"/>
            <ac:spMk id="713" creationId="{00000000-0000-0000-0000-000000000000}"/>
          </ac:spMkLst>
        </pc:spChg>
      </pc:sldChg>
      <pc:sldChg chg="addSp modSp modNotesTx">
        <pc:chgData name="Randy Beach" userId="ce58d7a6-8197-4066-9b21-aa3feeed0a01" providerId="ADAL" clId="{FDD1E606-4355-4522-AC97-063634ED911C}" dt="2021-07-06T18:30:01.583" v="706"/>
        <pc:sldMkLst>
          <pc:docMk/>
          <pc:sldMk cId="0" sldId="315"/>
        </pc:sldMkLst>
        <pc:spChg chg="add mod">
          <ac:chgData name="Randy Beach" userId="ce58d7a6-8197-4066-9b21-aa3feeed0a01" providerId="ADAL" clId="{FDD1E606-4355-4522-AC97-063634ED911C}" dt="2021-07-06T18:30:01.583" v="706"/>
          <ac:spMkLst>
            <pc:docMk/>
            <pc:sldMk cId="0" sldId="315"/>
            <ac:spMk id="4" creationId="{EF42C148-A1EA-4384-9F2A-E7236A65F0A8}"/>
          </ac:spMkLst>
        </pc:spChg>
      </pc:sldChg>
      <pc:sldChg chg="addSp delSp modSp mod modNotesTx">
        <pc:chgData name="Randy Beach" userId="ce58d7a6-8197-4066-9b21-aa3feeed0a01" providerId="ADAL" clId="{FDD1E606-4355-4522-AC97-063634ED911C}" dt="2021-07-06T18:28:37.599" v="617"/>
        <pc:sldMkLst>
          <pc:docMk/>
          <pc:sldMk cId="0" sldId="345"/>
        </pc:sldMkLst>
        <pc:spChg chg="add mod">
          <ac:chgData name="Randy Beach" userId="ce58d7a6-8197-4066-9b21-aa3feeed0a01" providerId="ADAL" clId="{FDD1E606-4355-4522-AC97-063634ED911C}" dt="2021-07-06T18:28:37.599" v="617"/>
          <ac:spMkLst>
            <pc:docMk/>
            <pc:sldMk cId="0" sldId="345"/>
            <ac:spMk id="6" creationId="{68E5422D-3CA0-4510-851F-99C38A5EE247}"/>
          </ac:spMkLst>
        </pc:spChg>
        <pc:spChg chg="mod">
          <ac:chgData name="Randy Beach" userId="ce58d7a6-8197-4066-9b21-aa3feeed0a01" providerId="ADAL" clId="{FDD1E606-4355-4522-AC97-063634ED911C}" dt="2021-07-06T18:27:34.652" v="596"/>
          <ac:spMkLst>
            <pc:docMk/>
            <pc:sldMk cId="0" sldId="345"/>
            <ac:spMk id="994" creationId="{00000000-0000-0000-0000-000000000000}"/>
          </ac:spMkLst>
        </pc:spChg>
        <pc:spChg chg="mod">
          <ac:chgData name="Randy Beach" userId="ce58d7a6-8197-4066-9b21-aa3feeed0a01" providerId="ADAL" clId="{FDD1E606-4355-4522-AC97-063634ED911C}" dt="2021-07-06T18:28:06.549" v="602" actId="1076"/>
          <ac:spMkLst>
            <pc:docMk/>
            <pc:sldMk cId="0" sldId="345"/>
            <ac:spMk id="995" creationId="{00000000-0000-0000-0000-000000000000}"/>
          </ac:spMkLst>
        </pc:spChg>
        <pc:spChg chg="del mod">
          <ac:chgData name="Randy Beach" userId="ce58d7a6-8197-4066-9b21-aa3feeed0a01" providerId="ADAL" clId="{FDD1E606-4355-4522-AC97-063634ED911C}" dt="2021-07-06T18:28:30.793" v="616" actId="478"/>
          <ac:spMkLst>
            <pc:docMk/>
            <pc:sldMk cId="0" sldId="345"/>
            <ac:spMk id="996" creationId="{00000000-0000-0000-0000-000000000000}"/>
          </ac:spMkLst>
        </pc:spChg>
        <pc:spChg chg="mod">
          <ac:chgData name="Randy Beach" userId="ce58d7a6-8197-4066-9b21-aa3feeed0a01" providerId="ADAL" clId="{FDD1E606-4355-4522-AC97-063634ED911C}" dt="2021-07-06T18:28:19.612" v="609" actId="255"/>
          <ac:spMkLst>
            <pc:docMk/>
            <pc:sldMk cId="0" sldId="345"/>
            <ac:spMk id="997" creationId="{00000000-0000-0000-0000-000000000000}"/>
          </ac:spMkLst>
        </pc:spChg>
      </pc:sldChg>
      <pc:sldChg chg="addSp delSp modSp mod modNotesTx">
        <pc:chgData name="Randy Beach" userId="ce58d7a6-8197-4066-9b21-aa3feeed0a01" providerId="ADAL" clId="{FDD1E606-4355-4522-AC97-063634ED911C}" dt="2021-07-06T18:30:13.947" v="716" actId="20577"/>
        <pc:sldMkLst>
          <pc:docMk/>
          <pc:sldMk cId="0" sldId="346"/>
        </pc:sldMkLst>
        <pc:spChg chg="add del mod">
          <ac:chgData name="Randy Beach" userId="ce58d7a6-8197-4066-9b21-aa3feeed0a01" providerId="ADAL" clId="{FDD1E606-4355-4522-AC97-063634ED911C}" dt="2021-07-06T18:27:23.001" v="594" actId="478"/>
          <ac:spMkLst>
            <pc:docMk/>
            <pc:sldMk cId="0" sldId="346"/>
            <ac:spMk id="2" creationId="{D5A79229-878F-41FF-8574-674C057FF7CD}"/>
          </ac:spMkLst>
        </pc:spChg>
        <pc:spChg chg="add mod">
          <ac:chgData name="Randy Beach" userId="ce58d7a6-8197-4066-9b21-aa3feeed0a01" providerId="ADAL" clId="{FDD1E606-4355-4522-AC97-063634ED911C}" dt="2021-07-06T18:27:05.455" v="590"/>
          <ac:spMkLst>
            <pc:docMk/>
            <pc:sldMk cId="0" sldId="346"/>
            <ac:spMk id="6" creationId="{E6545808-EA81-4D7E-80B4-C23AF61009F9}"/>
          </ac:spMkLst>
        </pc:spChg>
        <pc:spChg chg="mod">
          <ac:chgData name="Randy Beach" userId="ce58d7a6-8197-4066-9b21-aa3feeed0a01" providerId="ADAL" clId="{FDD1E606-4355-4522-AC97-063634ED911C}" dt="2021-07-06T18:27:13.775" v="592"/>
          <ac:spMkLst>
            <pc:docMk/>
            <pc:sldMk cId="0" sldId="346"/>
            <ac:spMk id="1003" creationId="{00000000-0000-0000-0000-000000000000}"/>
          </ac:spMkLst>
        </pc:spChg>
        <pc:spChg chg="del">
          <ac:chgData name="Randy Beach" userId="ce58d7a6-8197-4066-9b21-aa3feeed0a01" providerId="ADAL" clId="{FDD1E606-4355-4522-AC97-063634ED911C}" dt="2021-07-06T18:27:04.889" v="589" actId="478"/>
          <ac:spMkLst>
            <pc:docMk/>
            <pc:sldMk cId="0" sldId="346"/>
            <ac:spMk id="1004" creationId="{00000000-0000-0000-0000-000000000000}"/>
          </ac:spMkLst>
        </pc:spChg>
        <pc:spChg chg="mod">
          <ac:chgData name="Randy Beach" userId="ce58d7a6-8197-4066-9b21-aa3feeed0a01" providerId="ADAL" clId="{FDD1E606-4355-4522-AC97-063634ED911C}" dt="2021-07-06T18:27:27.387" v="595" actId="1076"/>
          <ac:spMkLst>
            <pc:docMk/>
            <pc:sldMk cId="0" sldId="346"/>
            <ac:spMk id="1006" creationId="{00000000-0000-0000-0000-000000000000}"/>
          </ac:spMkLst>
        </pc:spChg>
        <pc:picChg chg="mod">
          <ac:chgData name="Randy Beach" userId="ce58d7a6-8197-4066-9b21-aa3feeed0a01" providerId="ADAL" clId="{FDD1E606-4355-4522-AC97-063634ED911C}" dt="2021-07-06T18:27:10.190" v="591" actId="1076"/>
          <ac:picMkLst>
            <pc:docMk/>
            <pc:sldMk cId="0" sldId="346"/>
            <ac:picMk id="1005" creationId="{00000000-0000-0000-0000-000000000000}"/>
          </ac:picMkLst>
        </pc:picChg>
      </pc:sldChg>
      <pc:sldChg chg="addSp delSp modSp mod modNotesTx">
        <pc:chgData name="Randy Beach" userId="ce58d7a6-8197-4066-9b21-aa3feeed0a01" providerId="ADAL" clId="{FDD1E606-4355-4522-AC97-063634ED911C}" dt="2021-07-06T18:17:43.244" v="317" actId="1076"/>
        <pc:sldMkLst>
          <pc:docMk/>
          <pc:sldMk cId="2349304416" sldId="363"/>
        </pc:sldMkLst>
        <pc:spChg chg="add mod">
          <ac:chgData name="Randy Beach" userId="ce58d7a6-8197-4066-9b21-aa3feeed0a01" providerId="ADAL" clId="{FDD1E606-4355-4522-AC97-063634ED911C}" dt="2021-07-06T18:17:43.244" v="317" actId="1076"/>
          <ac:spMkLst>
            <pc:docMk/>
            <pc:sldMk cId="2349304416" sldId="363"/>
            <ac:spMk id="7" creationId="{7D45859F-DCF3-4DC6-B839-9AF5AA6EF3E1}"/>
          </ac:spMkLst>
        </pc:spChg>
        <pc:spChg chg="del">
          <ac:chgData name="Randy Beach" userId="ce58d7a6-8197-4066-9b21-aa3feeed0a01" providerId="ADAL" clId="{FDD1E606-4355-4522-AC97-063634ED911C}" dt="2021-07-06T18:17:38.187" v="315" actId="478"/>
          <ac:spMkLst>
            <pc:docMk/>
            <pc:sldMk cId="2349304416" sldId="363"/>
            <ac:spMk id="99" creationId="{00000000-0000-0000-0000-000000000000}"/>
          </ac:spMkLst>
        </pc:spChg>
      </pc:sldChg>
      <pc:sldChg chg="addSp delSp modSp mod modNotesTx">
        <pc:chgData name="Randy Beach" userId="ce58d7a6-8197-4066-9b21-aa3feeed0a01" providerId="ADAL" clId="{FDD1E606-4355-4522-AC97-063634ED911C}" dt="2021-07-06T18:17:48.921" v="322" actId="20577"/>
        <pc:sldMkLst>
          <pc:docMk/>
          <pc:sldMk cId="2799025964" sldId="366"/>
        </pc:sldMkLst>
        <pc:spChg chg="add mod">
          <ac:chgData name="Randy Beach" userId="ce58d7a6-8197-4066-9b21-aa3feeed0a01" providerId="ADAL" clId="{FDD1E606-4355-4522-AC97-063634ED911C}" dt="2021-07-06T18:17:20.025" v="311"/>
          <ac:spMkLst>
            <pc:docMk/>
            <pc:sldMk cId="2799025964" sldId="366"/>
            <ac:spMk id="2" creationId="{9910995B-4461-40AA-94EB-D60570830937}"/>
          </ac:spMkLst>
        </pc:spChg>
        <pc:spChg chg="add mod">
          <ac:chgData name="Randy Beach" userId="ce58d7a6-8197-4066-9b21-aa3feeed0a01" providerId="ADAL" clId="{FDD1E606-4355-4522-AC97-063634ED911C}" dt="2021-07-06T18:17:33.145" v="314" actId="1076"/>
          <ac:spMkLst>
            <pc:docMk/>
            <pc:sldMk cId="2799025964" sldId="366"/>
            <ac:spMk id="21" creationId="{12843061-329D-45EA-B478-A776DB43BEAB}"/>
          </ac:spMkLst>
        </pc:spChg>
        <pc:spChg chg="mod">
          <ac:chgData name="Randy Beach" userId="ce58d7a6-8197-4066-9b21-aa3feeed0a01" providerId="ADAL" clId="{FDD1E606-4355-4522-AC97-063634ED911C}" dt="2021-07-06T18:17:20.025" v="311"/>
          <ac:spMkLst>
            <pc:docMk/>
            <pc:sldMk cId="2799025964" sldId="366"/>
            <ac:spMk id="169" creationId="{00000000-0000-0000-0000-000000000000}"/>
          </ac:spMkLst>
        </pc:spChg>
        <pc:spChg chg="del mod">
          <ac:chgData name="Randy Beach" userId="ce58d7a6-8197-4066-9b21-aa3feeed0a01" providerId="ADAL" clId="{FDD1E606-4355-4522-AC97-063634ED911C}" dt="2021-07-06T18:17:26.267" v="312" actId="478"/>
          <ac:spMkLst>
            <pc:docMk/>
            <pc:sldMk cId="2799025964" sldId="366"/>
            <ac:spMk id="170" creationId="{00000000-0000-0000-0000-000000000000}"/>
          </ac:spMkLst>
        </pc:spChg>
      </pc:sldChg>
      <pc:sldChg chg="addSp delSp modSp mod modNotesTx">
        <pc:chgData name="Randy Beach" userId="ce58d7a6-8197-4066-9b21-aa3feeed0a01" providerId="ADAL" clId="{FDD1E606-4355-4522-AC97-063634ED911C}" dt="2021-07-06T18:22:49.406" v="460"/>
        <pc:sldMkLst>
          <pc:docMk/>
          <pc:sldMk cId="4054485267" sldId="371"/>
        </pc:sldMkLst>
        <pc:spChg chg="del">
          <ac:chgData name="Randy Beach" userId="ce58d7a6-8197-4066-9b21-aa3feeed0a01" providerId="ADAL" clId="{FDD1E606-4355-4522-AC97-063634ED911C}" dt="2021-07-06T18:22:48.905" v="459" actId="478"/>
          <ac:spMkLst>
            <pc:docMk/>
            <pc:sldMk cId="4054485267" sldId="371"/>
            <ac:spMk id="4" creationId="{AD25334A-9387-4ECE-B9FB-21EA38F6CE8F}"/>
          </ac:spMkLst>
        </pc:spChg>
        <pc:spChg chg="add mod">
          <ac:chgData name="Randy Beach" userId="ce58d7a6-8197-4066-9b21-aa3feeed0a01" providerId="ADAL" clId="{FDD1E606-4355-4522-AC97-063634ED911C}" dt="2021-07-06T18:22:49.406" v="460"/>
          <ac:spMkLst>
            <pc:docMk/>
            <pc:sldMk cId="4054485267" sldId="371"/>
            <ac:spMk id="5" creationId="{A4632241-F90D-4FE9-B030-05876675DEE1}"/>
          </ac:spMkLst>
        </pc:spChg>
      </pc:sldChg>
      <pc:sldChg chg="addSp delSp modSp add mod modNotesTx">
        <pc:chgData name="Randy Beach" userId="ce58d7a6-8197-4066-9b21-aa3feeed0a01" providerId="ADAL" clId="{FDD1E606-4355-4522-AC97-063634ED911C}" dt="2021-07-06T18:16:46.843" v="298" actId="20577"/>
        <pc:sldMkLst>
          <pc:docMk/>
          <pc:sldMk cId="3946014737" sldId="372"/>
        </pc:sldMkLst>
        <pc:spChg chg="mod">
          <ac:chgData name="Randy Beach" userId="ce58d7a6-8197-4066-9b21-aa3feeed0a01" providerId="ADAL" clId="{FDD1E606-4355-4522-AC97-063634ED911C}" dt="2021-07-06T18:14:45.761" v="245"/>
          <ac:spMkLst>
            <pc:docMk/>
            <pc:sldMk cId="3946014737" sldId="372"/>
            <ac:spMk id="20" creationId="{8A4B334D-1966-4BFE-9107-C0FC1CA061F1}"/>
          </ac:spMkLst>
        </pc:spChg>
        <pc:spChg chg="mod">
          <ac:chgData name="Randy Beach" userId="ce58d7a6-8197-4066-9b21-aa3feeed0a01" providerId="ADAL" clId="{FDD1E606-4355-4522-AC97-063634ED911C}" dt="2021-07-06T18:14:45.761" v="245"/>
          <ac:spMkLst>
            <pc:docMk/>
            <pc:sldMk cId="3946014737" sldId="372"/>
            <ac:spMk id="21" creationId="{E210DE38-14A8-4159-B99A-60A8AC8B88CD}"/>
          </ac:spMkLst>
        </pc:spChg>
        <pc:spChg chg="mod">
          <ac:chgData name="Randy Beach" userId="ce58d7a6-8197-4066-9b21-aa3feeed0a01" providerId="ADAL" clId="{FDD1E606-4355-4522-AC97-063634ED911C}" dt="2021-07-06T18:14:45.761" v="245"/>
          <ac:spMkLst>
            <pc:docMk/>
            <pc:sldMk cId="3946014737" sldId="372"/>
            <ac:spMk id="22" creationId="{188AD039-A7BD-4877-9A5B-06F6A87E3B01}"/>
          </ac:spMkLst>
        </pc:spChg>
        <pc:spChg chg="mod">
          <ac:chgData name="Randy Beach" userId="ce58d7a6-8197-4066-9b21-aa3feeed0a01" providerId="ADAL" clId="{FDD1E606-4355-4522-AC97-063634ED911C}" dt="2021-07-06T18:14:45.761" v="245"/>
          <ac:spMkLst>
            <pc:docMk/>
            <pc:sldMk cId="3946014737" sldId="372"/>
            <ac:spMk id="23" creationId="{493AEDD4-8379-4BDA-B5E5-839BDFF4BBE7}"/>
          </ac:spMkLst>
        </pc:spChg>
        <pc:spChg chg="mod">
          <ac:chgData name="Randy Beach" userId="ce58d7a6-8197-4066-9b21-aa3feeed0a01" providerId="ADAL" clId="{FDD1E606-4355-4522-AC97-063634ED911C}" dt="2021-07-06T18:14:45.761" v="245"/>
          <ac:spMkLst>
            <pc:docMk/>
            <pc:sldMk cId="3946014737" sldId="372"/>
            <ac:spMk id="24" creationId="{22B69EC0-4962-4BAC-92A9-7AB6CE78A780}"/>
          </ac:spMkLst>
        </pc:spChg>
        <pc:spChg chg="mod">
          <ac:chgData name="Randy Beach" userId="ce58d7a6-8197-4066-9b21-aa3feeed0a01" providerId="ADAL" clId="{FDD1E606-4355-4522-AC97-063634ED911C}" dt="2021-07-06T18:14:45.761" v="245"/>
          <ac:spMkLst>
            <pc:docMk/>
            <pc:sldMk cId="3946014737" sldId="372"/>
            <ac:spMk id="25" creationId="{04773CFC-12E4-4118-8AFE-BA75A62ACF03}"/>
          </ac:spMkLst>
        </pc:spChg>
        <pc:spChg chg="mod">
          <ac:chgData name="Randy Beach" userId="ce58d7a6-8197-4066-9b21-aa3feeed0a01" providerId="ADAL" clId="{FDD1E606-4355-4522-AC97-063634ED911C}" dt="2021-07-06T18:14:59.259" v="256" actId="20577"/>
          <ac:spMkLst>
            <pc:docMk/>
            <pc:sldMk cId="3946014737" sldId="372"/>
            <ac:spMk id="169" creationId="{00000000-0000-0000-0000-000000000000}"/>
          </ac:spMkLst>
        </pc:spChg>
        <pc:grpChg chg="add mod">
          <ac:chgData name="Randy Beach" userId="ce58d7a6-8197-4066-9b21-aa3feeed0a01" providerId="ADAL" clId="{FDD1E606-4355-4522-AC97-063634ED911C}" dt="2021-07-06T18:14:50.893" v="246" actId="1076"/>
          <ac:grpSpMkLst>
            <pc:docMk/>
            <pc:sldMk cId="3946014737" sldId="372"/>
            <ac:grpSpMk id="16" creationId="{F14C62F9-076C-4B2F-9614-975E2A681D25}"/>
          </ac:grpSpMkLst>
        </pc:grpChg>
        <pc:grpChg chg="mod">
          <ac:chgData name="Randy Beach" userId="ce58d7a6-8197-4066-9b21-aa3feeed0a01" providerId="ADAL" clId="{FDD1E606-4355-4522-AC97-063634ED911C}" dt="2021-07-06T18:14:45.761" v="245"/>
          <ac:grpSpMkLst>
            <pc:docMk/>
            <pc:sldMk cId="3946014737" sldId="372"/>
            <ac:grpSpMk id="17" creationId="{3D4850C5-A288-45C1-8272-D2984CE00529}"/>
          </ac:grpSpMkLst>
        </pc:grpChg>
        <pc:grpChg chg="mod">
          <ac:chgData name="Randy Beach" userId="ce58d7a6-8197-4066-9b21-aa3feeed0a01" providerId="ADAL" clId="{FDD1E606-4355-4522-AC97-063634ED911C}" dt="2021-07-06T18:14:45.761" v="245"/>
          <ac:grpSpMkLst>
            <pc:docMk/>
            <pc:sldMk cId="3946014737" sldId="372"/>
            <ac:grpSpMk id="18" creationId="{C9680883-F285-4B55-A74F-25F63DC409FE}"/>
          </ac:grpSpMkLst>
        </pc:grpChg>
        <pc:grpChg chg="mod">
          <ac:chgData name="Randy Beach" userId="ce58d7a6-8197-4066-9b21-aa3feeed0a01" providerId="ADAL" clId="{FDD1E606-4355-4522-AC97-063634ED911C}" dt="2021-07-06T18:14:45.761" v="245"/>
          <ac:grpSpMkLst>
            <pc:docMk/>
            <pc:sldMk cId="3946014737" sldId="372"/>
            <ac:grpSpMk id="19" creationId="{12536EA6-F25E-4435-8CBE-F535C7FF3C6B}"/>
          </ac:grpSpMkLst>
        </pc:grpChg>
        <pc:grpChg chg="del">
          <ac:chgData name="Randy Beach" userId="ce58d7a6-8197-4066-9b21-aa3feeed0a01" providerId="ADAL" clId="{FDD1E606-4355-4522-AC97-063634ED911C}" dt="2021-07-06T18:14:45.273" v="244" actId="478"/>
          <ac:grpSpMkLst>
            <pc:docMk/>
            <pc:sldMk cId="3946014737" sldId="372"/>
            <ac:grpSpMk id="171" creationId="{00000000-0000-0000-0000-000000000000}"/>
          </ac:grpSpMkLst>
        </pc:grpChg>
      </pc:sldChg>
      <pc:sldMasterChg chg="modSldLayout">
        <pc:chgData name="Randy Beach" userId="ce58d7a6-8197-4066-9b21-aa3feeed0a01" providerId="ADAL" clId="{FDD1E606-4355-4522-AC97-063634ED911C}" dt="2021-07-06T18:19:27.627" v="335" actId="478"/>
        <pc:sldMasterMkLst>
          <pc:docMk/>
          <pc:sldMasterMk cId="0" sldId="2147483648"/>
        </pc:sldMasterMkLst>
        <pc:sldLayoutChg chg="delSp mod">
          <pc:chgData name="Randy Beach" userId="ce58d7a6-8197-4066-9b21-aa3feeed0a01" providerId="ADAL" clId="{FDD1E606-4355-4522-AC97-063634ED911C}" dt="2021-07-06T18:19:27.627" v="335" actId="478"/>
          <pc:sldLayoutMkLst>
            <pc:docMk/>
            <pc:sldMasterMk cId="0" sldId="2147483648"/>
            <pc:sldLayoutMk cId="2844005536" sldId="2147483765"/>
          </pc:sldLayoutMkLst>
          <pc:spChg chg="del">
            <ac:chgData name="Randy Beach" userId="ce58d7a6-8197-4066-9b21-aa3feeed0a01" providerId="ADAL" clId="{FDD1E606-4355-4522-AC97-063634ED911C}" dt="2021-07-06T18:19:27.627" v="335" actId="478"/>
            <ac:spMkLst>
              <pc:docMk/>
              <pc:sldMasterMk cId="0" sldId="2147483648"/>
              <pc:sldLayoutMk cId="2844005536" sldId="2147483765"/>
              <ac:spMk id="55" creationId="{00000000-0000-0000-0000-000000000000}"/>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adiaz\Desktop\Desktop\CBE\Phase%202\CAEL\Demographic%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diaz\Desktop\Desktop\CBE\Phase%202\CAEL\Demographic%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diaz\Desktop\Desktop\CBE\Phase%202\CAEL\Demographic%20Data.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n-US" dirty="0">
                <a:solidFill>
                  <a:schemeClr val="tx2"/>
                </a:solidFill>
              </a:rPr>
              <a:t>Age</a:t>
            </a:r>
          </a:p>
        </c:rich>
      </c:tx>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1568-4E38-BD18-F8E6931E0DBC}"/>
              </c:ext>
            </c:extLst>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1568-4E38-BD18-F8E6931E0DBC}"/>
              </c:ext>
            </c:extLst>
          </c:dPt>
          <c:dPt>
            <c:idx val="2"/>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1568-4E38-BD18-F8E6931E0DBC}"/>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1568-4E38-BD18-F8E6931E0DBC}"/>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Sheet1!$E$13:$E$16</c:f>
              <c:strCache>
                <c:ptCount val="4"/>
                <c:pt idx="0">
                  <c:v>19 or Less</c:v>
                </c:pt>
                <c:pt idx="1">
                  <c:v>20 to 24</c:v>
                </c:pt>
                <c:pt idx="2">
                  <c:v>25 - 49 </c:v>
                </c:pt>
                <c:pt idx="3">
                  <c:v>50 +</c:v>
                </c:pt>
              </c:strCache>
            </c:strRef>
          </c:cat>
          <c:val>
            <c:numRef>
              <c:f>Sheet1!$F$13:$F$16</c:f>
              <c:numCache>
                <c:formatCode>_(* #,##0_);_(* \(#,##0\);_(* "-"??_);_(@_)</c:formatCode>
                <c:ptCount val="4"/>
                <c:pt idx="0">
                  <c:v>707292</c:v>
                </c:pt>
                <c:pt idx="1">
                  <c:v>647284</c:v>
                </c:pt>
                <c:pt idx="2">
                  <c:v>751737</c:v>
                </c:pt>
                <c:pt idx="3">
                  <c:v>185104</c:v>
                </c:pt>
              </c:numCache>
            </c:numRef>
          </c:val>
          <c:extLst>
            <c:ext xmlns:c16="http://schemas.microsoft.com/office/drawing/2014/chart" uri="{C3380CC4-5D6E-409C-BE32-E72D297353CC}">
              <c16:uniqueId val="{00000008-1568-4E38-BD18-F8E6931E0DBC}"/>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dirty="0">
                <a:solidFill>
                  <a:schemeClr val="tx2"/>
                </a:solidFill>
              </a:rPr>
              <a:t>Financial Aid</a:t>
            </a: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dLbl>
              <c:idx val="1"/>
              <c:tx>
                <c:rich>
                  <a:bodyPr/>
                  <a:lstStyle/>
                  <a:p>
                    <a:fld id="{01B02984-DB72-4A5C-80AE-71F8AF4AB8FD}" type="VALUE">
                      <a:rPr lang="en-US"/>
                      <a:pPr/>
                      <a:t>[VALUE]</a:t>
                    </a:fld>
                    <a:endParaRPr lang="en-US"/>
                  </a:p>
                  <a:p>
                    <a:r>
                      <a:rPr lang="en-US"/>
                      <a:t>42%</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AF6-4DFB-9BD9-C59B15AE3C12}"/>
                </c:ext>
              </c:extLst>
            </c:dLbl>
            <c:dLbl>
              <c:idx val="2"/>
              <c:tx>
                <c:rich>
                  <a:bodyPr/>
                  <a:lstStyle/>
                  <a:p>
                    <a:fld id="{B53E88A2-25D6-4A9E-B5AE-B7E8BCC69172}" type="VALUE">
                      <a:rPr lang="en-US"/>
                      <a:pPr/>
                      <a:t>[VALUE]</a:t>
                    </a:fld>
                    <a:endParaRPr lang="en-US"/>
                  </a:p>
                  <a:p>
                    <a:r>
                      <a:rPr lang="en-US"/>
                      <a:t>23%</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AF6-4DFB-9BD9-C59B15AE3C12}"/>
                </c:ext>
              </c:extLst>
            </c:dLbl>
            <c:dLbl>
              <c:idx val="3"/>
              <c:tx>
                <c:rich>
                  <a:bodyPr/>
                  <a:lstStyle/>
                  <a:p>
                    <a:fld id="{11E1EDB7-7918-4C32-8616-59B6BE09093E}" type="VALUE">
                      <a:rPr lang="en-US"/>
                      <a:pPr/>
                      <a:t>[VALUE]</a:t>
                    </a:fld>
                    <a:endParaRPr lang="en-US"/>
                  </a:p>
                  <a:p>
                    <a:r>
                      <a:rPr lang="en-US"/>
                      <a:t>5%</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AF6-4DFB-9BD9-C59B15AE3C1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Sheet1!$E$33:$E$36</c:f>
              <c:strCache>
                <c:ptCount val="4"/>
                <c:pt idx="0">
                  <c:v>Total Population </c:v>
                </c:pt>
                <c:pt idx="1">
                  <c:v>System Fee Waivers </c:v>
                </c:pt>
                <c:pt idx="2">
                  <c:v>Federal Aid </c:v>
                </c:pt>
                <c:pt idx="3">
                  <c:v>Cal Grants </c:v>
                </c:pt>
              </c:strCache>
            </c:strRef>
          </c:cat>
          <c:val>
            <c:numRef>
              <c:f>Sheet1!$F$33:$F$36</c:f>
              <c:numCache>
                <c:formatCode>General</c:formatCode>
                <c:ptCount val="4"/>
                <c:pt idx="0" formatCode="_(* #,##0_);_(* \(#,##0\);_(* &quot;-&quot;??_);_(@_)">
                  <c:v>2291918</c:v>
                </c:pt>
                <c:pt idx="1">
                  <c:v>962152</c:v>
                </c:pt>
                <c:pt idx="2" formatCode="_(* #,##0_);_(* \(#,##0\);_(* &quot;-&quot;??_);_(@_)">
                  <c:v>522058</c:v>
                </c:pt>
                <c:pt idx="3">
                  <c:v>119896</c:v>
                </c:pt>
              </c:numCache>
            </c:numRef>
          </c:val>
          <c:extLst>
            <c:ext xmlns:c16="http://schemas.microsoft.com/office/drawing/2014/chart" uri="{C3380CC4-5D6E-409C-BE32-E72D297353CC}">
              <c16:uniqueId val="{00000003-3AF6-4DFB-9BD9-C59B15AE3C12}"/>
            </c:ext>
          </c:extLst>
        </c:ser>
        <c:dLbls>
          <c:dLblPos val="outEnd"/>
          <c:showLegendKey val="0"/>
          <c:showVal val="1"/>
          <c:showCatName val="0"/>
          <c:showSerName val="0"/>
          <c:showPercent val="0"/>
          <c:showBubbleSize val="0"/>
        </c:dLbls>
        <c:gapWidth val="164"/>
        <c:overlap val="-22"/>
        <c:axId val="996644560"/>
        <c:axId val="1222805952"/>
      </c:barChart>
      <c:catAx>
        <c:axId val="996644560"/>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2805952"/>
        <c:crosses val="autoZero"/>
        <c:auto val="1"/>
        <c:lblAlgn val="ctr"/>
        <c:lblOffset val="100"/>
        <c:noMultiLvlLbl val="0"/>
      </c:catAx>
      <c:valAx>
        <c:axId val="1222805952"/>
        <c:scaling>
          <c:orientation val="minMax"/>
          <c:max val="2500000"/>
        </c:scaling>
        <c:delete val="1"/>
        <c:axPos val="l"/>
        <c:numFmt formatCode="_(* #,##0_);_(* \(#,##0\);_(* &quot;-&quot;??_);_(@_)" sourceLinked="1"/>
        <c:majorTickMark val="none"/>
        <c:minorTickMark val="none"/>
        <c:tickLblPos val="nextTo"/>
        <c:crossAx val="996644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800" b="1" i="0" u="none" strike="noStrike" kern="1200" cap="all" spc="150" baseline="0">
                <a:solidFill>
                  <a:schemeClr val="tx2"/>
                </a:solidFill>
                <a:latin typeface="+mn-lt"/>
                <a:ea typeface="+mn-ea"/>
                <a:cs typeface="+mn-cs"/>
              </a:defRPr>
            </a:pPr>
            <a:r>
              <a:rPr lang="en-US" sz="1800" b="1" i="0" u="none" strike="noStrike" kern="1200" cap="all" spc="150" baseline="0">
                <a:solidFill>
                  <a:schemeClr val="tx2"/>
                </a:solidFill>
                <a:latin typeface="+mn-lt"/>
                <a:ea typeface="+mn-ea"/>
                <a:cs typeface="+mn-cs"/>
              </a:rPr>
              <a:t>Race and Ethnicity</a:t>
            </a:r>
          </a:p>
        </c:rich>
      </c:tx>
      <c:overlay val="0"/>
      <c:spPr>
        <a:noFill/>
        <a:ln>
          <a:noFill/>
        </a:ln>
        <a:effectLst/>
      </c:spPr>
      <c:txPr>
        <a:bodyPr rot="0" spcFirstLastPara="1" vertOverflow="ellipsis" vert="horz" wrap="square" anchor="ctr" anchorCtr="1"/>
        <a:lstStyle/>
        <a:p>
          <a:pPr algn="ctr" rtl="0">
            <a:defRPr lang="en-US" sz="1800" b="1" i="0" u="none" strike="noStrike" kern="1200" cap="all" spc="150" baseline="0">
              <a:solidFill>
                <a:schemeClr val="tx2"/>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B7F-4A80-8EDF-7679F1863C72}"/>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FB7F-4A80-8EDF-7679F1863C72}"/>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FB7F-4A80-8EDF-7679F1863C72}"/>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FB7F-4A80-8EDF-7679F1863C72}"/>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FB7F-4A80-8EDF-7679F1863C72}"/>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FB7F-4A80-8EDF-7679F1863C72}"/>
              </c:ext>
            </c:extLst>
          </c:dPt>
          <c:dPt>
            <c:idx val="6"/>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D-FB7F-4A80-8EDF-7679F1863C72}"/>
              </c:ext>
            </c:extLst>
          </c:dPt>
          <c:dLbls>
            <c:dLbl>
              <c:idx val="1"/>
              <c:layout>
                <c:manualLayout>
                  <c:x val="4.3235904412471916E-2"/>
                  <c:y val="6.4025799319544358E-2"/>
                </c:manualLayout>
              </c:layout>
              <c:tx>
                <c:rich>
                  <a:bodyPr/>
                  <a:lstStyle/>
                  <a:p>
                    <a:fld id="{379CD3EA-41F3-4816-A689-5CC4B5C763B0}" type="CATEGORYNAME">
                      <a:rPr lang="en-US">
                        <a:solidFill>
                          <a:schemeClr val="accent3"/>
                        </a:solidFill>
                      </a:rPr>
                      <a:pPr/>
                      <a:t>[CATEGORY NAME]</a:t>
                    </a:fld>
                    <a:endParaRPr lang="en-US" baseline="0" dirty="0">
                      <a:solidFill>
                        <a:schemeClr val="accent3"/>
                      </a:solidFill>
                    </a:endParaRPr>
                  </a:p>
                  <a:p>
                    <a:fld id="{B3E29C13-35B3-4128-9E65-81C593AB86EB}" type="VALUE">
                      <a:rPr lang="en-US">
                        <a:solidFill>
                          <a:schemeClr val="accent3"/>
                        </a:solidFill>
                      </a:rPr>
                      <a:pPr/>
                      <a:t>[VALUE]</a:t>
                    </a:fld>
                    <a:endParaRPr lang="en-US"/>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FB7F-4A80-8EDF-7679F1863C7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Sheet1!$E$2:$E$8</c:f>
              <c:strCache>
                <c:ptCount val="7"/>
                <c:pt idx="0">
                  <c:v>African-American</c:v>
                </c:pt>
                <c:pt idx="1">
                  <c:v>American Indian/Alaskan Native</c:v>
                </c:pt>
                <c:pt idx="2">
                  <c:v>Asian</c:v>
                </c:pt>
                <c:pt idx="3">
                  <c:v>Filipino</c:v>
                </c:pt>
                <c:pt idx="4">
                  <c:v>Hispanic</c:v>
                </c:pt>
                <c:pt idx="5">
                  <c:v>Pacific Islander</c:v>
                </c:pt>
                <c:pt idx="6">
                  <c:v>White </c:v>
                </c:pt>
              </c:strCache>
            </c:strRef>
          </c:cat>
          <c:val>
            <c:numRef>
              <c:f>Sheet1!$G$2:$G$8</c:f>
              <c:numCache>
                <c:formatCode>0.0%</c:formatCode>
                <c:ptCount val="7"/>
                <c:pt idx="0">
                  <c:v>5.6230196717334563E-2</c:v>
                </c:pt>
                <c:pt idx="1">
                  <c:v>3.4250789077096126E-3</c:v>
                </c:pt>
                <c:pt idx="2">
                  <c:v>0.11250707922360224</c:v>
                </c:pt>
                <c:pt idx="3">
                  <c:v>2.7844800730218097E-2</c:v>
                </c:pt>
                <c:pt idx="4">
                  <c:v>0.46326046568856305</c:v>
                </c:pt>
                <c:pt idx="5">
                  <c:v>3.9748367960808374E-3</c:v>
                </c:pt>
                <c:pt idx="6">
                  <c:v>0.23463666675683859</c:v>
                </c:pt>
              </c:numCache>
            </c:numRef>
          </c:val>
          <c:extLst>
            <c:ext xmlns:c16="http://schemas.microsoft.com/office/drawing/2014/chart" uri="{C3380CC4-5D6E-409C-BE32-E72D297353CC}">
              <c16:uniqueId val="{0000000E-FB7F-4A80-8EDF-7679F1863C72}"/>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FED13F-7B5B-B64E-B268-649281A15D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0C4E529C-2B6B-9846-A76B-069F8F40B9E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C37CFD3-B615-654B-96C4-E6679D00810D}" type="datetimeFigureOut">
              <a:rPr lang="en-US"/>
              <a:pPr>
                <a:defRPr/>
              </a:pPr>
              <a:t>7/6/2021</a:t>
            </a:fld>
            <a:endParaRPr lang="en-US"/>
          </a:p>
        </p:txBody>
      </p:sp>
      <p:sp>
        <p:nvSpPr>
          <p:cNvPr id="4" name="Footer Placeholder 3">
            <a:extLst>
              <a:ext uri="{FF2B5EF4-FFF2-40B4-BE49-F238E27FC236}">
                <a16:creationId xmlns:a16="http://schemas.microsoft.com/office/drawing/2014/main" id="{3ED40F45-4B5C-8B46-BB3E-39DFAB4FB2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549BE1EF-50EE-BE4D-8728-C8054C20C760}"/>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50440B4-8FE3-B94E-A305-3CDBED3B1521}"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590B755-1679-DF42-8D94-35B853AFFA8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04E773F8-A50E-8343-9357-5B0C78B5A4D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FC41751-0418-494E-9D87-ADB1224D6EE9}" type="datetimeFigureOut">
              <a:rPr lang="en-US"/>
              <a:pPr>
                <a:defRPr/>
              </a:pPr>
              <a:t>7/6/2021</a:t>
            </a:fld>
            <a:endParaRPr lang="en-US"/>
          </a:p>
        </p:txBody>
      </p:sp>
      <p:sp>
        <p:nvSpPr>
          <p:cNvPr id="4" name="Slide Image Placeholder 3">
            <a:extLst>
              <a:ext uri="{FF2B5EF4-FFF2-40B4-BE49-F238E27FC236}">
                <a16:creationId xmlns:a16="http://schemas.microsoft.com/office/drawing/2014/main" id="{019EB082-8491-DD4F-AF7B-E6C9B5D20FB3}"/>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1F2BBDE-D1E9-5F4B-8D94-D6C8CEC13BD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365C928-1AEB-E14B-AFF9-6BB22651B04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EF019825-2B41-1E4F-956E-5B98263476E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527B832-DDD6-BE44-884F-42302AB9E0F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foundationccc.org/Portals/0/Documents/Vision/VisionForSuccess_web_2019.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foundationccc.org/Portals/0/Documents/Vision/VisionForSuccess_web_2019.pdf_"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Randy </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1</a:t>
            </a:fld>
            <a:endParaRPr lang="en-US" altLang="en-US"/>
          </a:p>
        </p:txBody>
      </p:sp>
    </p:spTree>
    <p:extLst>
      <p:ext uri="{BB962C8B-B14F-4D97-AF65-F5344CB8AC3E}">
        <p14:creationId xmlns:p14="http://schemas.microsoft.com/office/powerpoint/2010/main" val="3454894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Aisha </a:t>
            </a:r>
          </a:p>
          <a:p>
            <a:pPr marL="0" lvl="0" indent="0" algn="l" rtl="0">
              <a:spcBef>
                <a:spcPts val="0"/>
              </a:spcBef>
              <a:spcAft>
                <a:spcPts val="0"/>
              </a:spcAft>
              <a:buClr>
                <a:schemeClr val="dk1"/>
              </a:buClr>
              <a:buSzPts val="1200"/>
              <a:buFont typeface="Calibri"/>
              <a:buNone/>
            </a:pPr>
            <a:r>
              <a:rPr lang="en-US" dirty="0"/>
              <a:t>To highlight those high level barriers </a:t>
            </a:r>
            <a:endParaRPr dirty="0"/>
          </a:p>
        </p:txBody>
      </p:sp>
      <p:sp>
        <p:nvSpPr>
          <p:cNvPr id="554" name="Google Shape;554;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Chantee</a:t>
            </a:r>
            <a:endParaRPr dirty="0"/>
          </a:p>
        </p:txBody>
      </p:sp>
      <p:sp>
        <p:nvSpPr>
          <p:cNvPr id="245" name="Google Shape;24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Chantee</a:t>
            </a:r>
          </a:p>
          <a:p>
            <a:pPr marL="0" lvl="0" indent="0" algn="l" rtl="0">
              <a:spcBef>
                <a:spcPts val="0"/>
              </a:spcBef>
              <a:spcAft>
                <a:spcPts val="0"/>
              </a:spcAft>
              <a:buNone/>
            </a:pPr>
            <a:r>
              <a:rPr lang="en-US" dirty="0"/>
              <a:t>Slide content January 2020 5C CBE presentation </a:t>
            </a:r>
            <a:endParaRPr dirty="0"/>
          </a:p>
        </p:txBody>
      </p:sp>
      <p:sp>
        <p:nvSpPr>
          <p:cNvPr id="280" name="Google Shape;28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Chantee</a:t>
            </a:r>
          </a:p>
          <a:p>
            <a:pPr marL="0" lvl="0" indent="0" algn="l" rtl="0">
              <a:spcBef>
                <a:spcPts val="0"/>
              </a:spcBef>
              <a:spcAft>
                <a:spcPts val="0"/>
              </a:spcAft>
              <a:buNone/>
            </a:pPr>
            <a:r>
              <a:rPr lang="en-US" dirty="0"/>
              <a:t>Slide from January 2020 5C CBE presentation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Fully online modules</a:t>
            </a:r>
            <a:endParaRPr dirty="0"/>
          </a:p>
          <a:p>
            <a:pPr marL="0" lvl="0" indent="0" algn="l" rtl="0">
              <a:spcBef>
                <a:spcPts val="0"/>
              </a:spcBef>
              <a:spcAft>
                <a:spcPts val="0"/>
              </a:spcAft>
              <a:buNone/>
            </a:pPr>
            <a:r>
              <a:rPr lang="en-US" dirty="0"/>
              <a:t>Different term options for the academic calendar</a:t>
            </a:r>
            <a:endParaRPr dirty="0"/>
          </a:p>
        </p:txBody>
      </p:sp>
      <p:sp>
        <p:nvSpPr>
          <p:cNvPr id="287" name="Google Shape;287;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Chantee Slide from January 2020 5C CBE presentation</a:t>
            </a:r>
            <a:endParaRPr dirty="0"/>
          </a:p>
        </p:txBody>
      </p:sp>
      <p:sp>
        <p:nvSpPr>
          <p:cNvPr id="296" name="Google Shape;296;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Chantee</a:t>
            </a:r>
          </a:p>
          <a:p>
            <a:pPr marL="0" lvl="0" indent="0" algn="l" rtl="0">
              <a:spcBef>
                <a:spcPts val="0"/>
              </a:spcBef>
              <a:spcAft>
                <a:spcPts val="0"/>
              </a:spcAft>
              <a:buNone/>
            </a:pPr>
            <a:r>
              <a:rPr lang="en-US" dirty="0"/>
              <a:t>CCCCO CBE Report to BOG (2020)</a:t>
            </a:r>
            <a:endParaRPr dirty="0"/>
          </a:p>
          <a:p>
            <a:pPr marL="0" lvl="0" indent="0" algn="l" rtl="0">
              <a:spcBef>
                <a:spcPts val="0"/>
              </a:spcBef>
              <a:spcAft>
                <a:spcPts val="0"/>
              </a:spcAft>
              <a:buNone/>
            </a:pPr>
            <a:r>
              <a:rPr lang="en-US" dirty="0"/>
              <a:t>ACCJC Policy on CBE (January, 2020)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Course/Credit-based:</a:t>
            </a:r>
            <a:endParaRPr dirty="0"/>
          </a:p>
          <a:p>
            <a:pPr marL="171450" lvl="0" indent="-171450" algn="l" rtl="0">
              <a:spcBef>
                <a:spcPts val="0"/>
              </a:spcBef>
              <a:spcAft>
                <a:spcPts val="0"/>
              </a:spcAft>
              <a:buClr>
                <a:srgbClr val="545557"/>
              </a:buClr>
              <a:buSzPts val="1200"/>
              <a:buFont typeface="Arial"/>
              <a:buChar char="•"/>
            </a:pPr>
            <a:r>
              <a:rPr lang="en-US" sz="1200" dirty="0">
                <a:solidFill>
                  <a:srgbClr val="545557"/>
                </a:solidFill>
                <a:latin typeface="Arial"/>
                <a:ea typeface="Arial"/>
                <a:cs typeface="Arial"/>
                <a:sym typeface="Arial"/>
              </a:rPr>
              <a:t>The demonstration of competencies is embedded into a </a:t>
            </a:r>
            <a:r>
              <a:rPr lang="en-US" sz="1200" b="1" dirty="0">
                <a:solidFill>
                  <a:srgbClr val="545557"/>
                </a:solidFill>
                <a:latin typeface="Arial"/>
                <a:ea typeface="Arial"/>
                <a:cs typeface="Arial"/>
                <a:sym typeface="Arial"/>
              </a:rPr>
              <a:t>conventional curriculum </a:t>
            </a:r>
            <a:r>
              <a:rPr lang="en-US" sz="1200" dirty="0">
                <a:solidFill>
                  <a:srgbClr val="545557"/>
                </a:solidFill>
                <a:latin typeface="Arial"/>
                <a:ea typeface="Arial"/>
                <a:cs typeface="Arial"/>
                <a:sym typeface="Arial"/>
              </a:rPr>
              <a:t>comprising courses to be completed to earn credits toward a degree or credential. </a:t>
            </a:r>
            <a:endParaRPr dirty="0"/>
          </a:p>
          <a:p>
            <a:pPr marL="171450" lvl="0" indent="-171450" algn="l" rtl="0">
              <a:spcBef>
                <a:spcPts val="600"/>
              </a:spcBef>
              <a:spcAft>
                <a:spcPts val="0"/>
              </a:spcAft>
              <a:buClr>
                <a:srgbClr val="545557"/>
              </a:buClr>
              <a:buSzPts val="1200"/>
              <a:buFont typeface="Arial"/>
              <a:buChar char="•"/>
            </a:pPr>
            <a:r>
              <a:rPr lang="en-US" sz="1200" dirty="0">
                <a:solidFill>
                  <a:srgbClr val="545557"/>
                </a:solidFill>
                <a:latin typeface="Arial"/>
                <a:ea typeface="Arial"/>
                <a:cs typeface="Arial"/>
                <a:sym typeface="Arial"/>
              </a:rPr>
              <a:t>Course/credit-based programs generally enroll students in traditional academic terms (typically, semesters or quarters) and award credits for courses successfully completed. </a:t>
            </a:r>
            <a:endParaRPr dirty="0"/>
          </a:p>
          <a:p>
            <a:pPr marL="171450" lvl="0" indent="-171450" algn="l" rtl="0">
              <a:spcBef>
                <a:spcPts val="600"/>
              </a:spcBef>
              <a:spcAft>
                <a:spcPts val="0"/>
              </a:spcAft>
              <a:buClr>
                <a:srgbClr val="545557"/>
              </a:buClr>
              <a:buSzPts val="1200"/>
              <a:buFont typeface="Arial"/>
              <a:buChar char="•"/>
            </a:pPr>
            <a:r>
              <a:rPr lang="en-US" sz="1200" dirty="0">
                <a:solidFill>
                  <a:srgbClr val="545557"/>
                </a:solidFill>
                <a:latin typeface="Arial"/>
                <a:ea typeface="Arial"/>
                <a:cs typeface="Arial"/>
                <a:sym typeface="Arial"/>
              </a:rPr>
              <a:t>Students may accelerate their learning and receive credit for the course when they have demonstrated mastery of the competencies by passing a summative assessment. </a:t>
            </a:r>
            <a:endParaRPr dirty="0"/>
          </a:p>
          <a:p>
            <a:pPr marL="171450" lvl="0" indent="-171450" algn="l" rtl="0">
              <a:spcBef>
                <a:spcPts val="600"/>
              </a:spcBef>
              <a:spcAft>
                <a:spcPts val="0"/>
              </a:spcAft>
              <a:buClr>
                <a:srgbClr val="545557"/>
              </a:buClr>
              <a:buSzPts val="1200"/>
              <a:buFont typeface="Arial"/>
              <a:buChar char="•"/>
            </a:pPr>
            <a:r>
              <a:rPr lang="en-US" sz="1200" dirty="0">
                <a:solidFill>
                  <a:srgbClr val="545557"/>
                </a:solidFill>
                <a:latin typeface="Arial"/>
                <a:ea typeface="Arial"/>
                <a:cs typeface="Arial"/>
                <a:sym typeface="Arial"/>
              </a:rPr>
              <a:t>Institutions may elect to create two academic transcripts, one that displays the credits earned (and grade point average or GPA) and one that specifies the competencies attained. (C-RAC, Common Framework for Defining &amp; Approving CBE Programs, 2015). </a:t>
            </a:r>
            <a:endParaRPr dirty="0"/>
          </a:p>
          <a:p>
            <a:pPr marL="171450" lvl="0" indent="-171450" algn="l" rtl="0">
              <a:spcBef>
                <a:spcPts val="600"/>
              </a:spcBef>
              <a:spcAft>
                <a:spcPts val="0"/>
              </a:spcAft>
              <a:buClr>
                <a:srgbClr val="545557"/>
              </a:buClr>
              <a:buSzPts val="1200"/>
              <a:buFont typeface="Arial"/>
              <a:buChar char="•"/>
            </a:pPr>
            <a:r>
              <a:rPr lang="en-US" sz="1200" dirty="0">
                <a:solidFill>
                  <a:srgbClr val="545557"/>
                </a:solidFill>
                <a:latin typeface="Arial"/>
                <a:ea typeface="Arial"/>
                <a:cs typeface="Arial"/>
                <a:sym typeface="Arial"/>
              </a:rPr>
              <a:t>Within the course/credit-based model, institutions primarily adhere to traditional credit-hour based policies and structures including course and program approval, schedule configurations, and funding apportionment structures.”</a:t>
            </a:r>
            <a:endParaRPr dirty="0"/>
          </a:p>
          <a:p>
            <a:pPr marL="0" lvl="0" indent="0" algn="l" rtl="0">
              <a:spcBef>
                <a:spcPts val="600"/>
              </a:spcBef>
              <a:spcAft>
                <a:spcPts val="0"/>
              </a:spcAft>
              <a:buNone/>
            </a:pPr>
            <a:endParaRPr sz="1200" dirty="0">
              <a:solidFill>
                <a:srgbClr val="545557"/>
              </a:solidFill>
              <a:latin typeface="Arial"/>
              <a:ea typeface="Arial"/>
              <a:cs typeface="Arial"/>
              <a:sym typeface="Arial"/>
            </a:endParaRPr>
          </a:p>
          <a:p>
            <a:pPr marL="0" lvl="0" indent="0" algn="l" rtl="0">
              <a:spcBef>
                <a:spcPts val="600"/>
              </a:spcBef>
              <a:spcAft>
                <a:spcPts val="0"/>
              </a:spcAft>
              <a:buNone/>
            </a:pPr>
            <a:r>
              <a:rPr lang="en-US" sz="1200" dirty="0">
                <a:solidFill>
                  <a:srgbClr val="545557"/>
                </a:solidFill>
                <a:latin typeface="Arial"/>
                <a:ea typeface="Arial"/>
                <a:cs typeface="Arial"/>
                <a:sym typeface="Arial"/>
              </a:rPr>
              <a:t>Direct Assessment:</a:t>
            </a:r>
            <a:endParaRPr dirty="0"/>
          </a:p>
          <a:p>
            <a:pPr marL="171450" lvl="0" indent="-171450" algn="l" rtl="0">
              <a:spcBef>
                <a:spcPts val="600"/>
              </a:spcBef>
              <a:spcAft>
                <a:spcPts val="0"/>
              </a:spcAft>
              <a:buClr>
                <a:srgbClr val="545557"/>
              </a:buClr>
              <a:buSzPts val="1200"/>
              <a:buFont typeface="Arial"/>
              <a:buChar char="•"/>
            </a:pPr>
            <a:r>
              <a:rPr lang="en-US" sz="1200" dirty="0">
                <a:solidFill>
                  <a:srgbClr val="545557"/>
                </a:solidFill>
                <a:latin typeface="Arial"/>
                <a:ea typeface="Arial"/>
                <a:cs typeface="Arial"/>
                <a:sym typeface="Arial"/>
              </a:rPr>
              <a:t>CBE approach that is not based on academic terms, such as semesters and quarters, or credit hours. </a:t>
            </a:r>
            <a:endParaRPr dirty="0"/>
          </a:p>
          <a:p>
            <a:pPr marL="171450" lvl="0" indent="-171450" algn="l" rtl="0">
              <a:spcBef>
                <a:spcPts val="600"/>
              </a:spcBef>
              <a:spcAft>
                <a:spcPts val="0"/>
              </a:spcAft>
              <a:buClr>
                <a:srgbClr val="545557"/>
              </a:buClr>
              <a:buSzPts val="1200"/>
              <a:buFont typeface="Arial"/>
              <a:buChar char="•"/>
            </a:pPr>
            <a:r>
              <a:rPr lang="en-US" sz="1200" dirty="0">
                <a:solidFill>
                  <a:srgbClr val="545557"/>
                </a:solidFill>
                <a:latin typeface="Arial"/>
                <a:ea typeface="Arial"/>
                <a:cs typeface="Arial"/>
                <a:sym typeface="Arial"/>
              </a:rPr>
              <a:t>Disregards conventional courses and bases both the evaluation of student achievement and the award of a degree or credential solely on the demonstration of competencies. </a:t>
            </a:r>
            <a:endParaRPr dirty="0"/>
          </a:p>
          <a:p>
            <a:pPr marL="171450" lvl="0" indent="-171450" algn="l" rtl="0">
              <a:spcBef>
                <a:spcPts val="600"/>
              </a:spcBef>
              <a:spcAft>
                <a:spcPts val="0"/>
              </a:spcAft>
              <a:buClr>
                <a:srgbClr val="545557"/>
              </a:buClr>
              <a:buSzPts val="1200"/>
              <a:buFont typeface="Arial"/>
              <a:buChar char="•"/>
            </a:pPr>
            <a:r>
              <a:rPr lang="en-US" sz="1200" dirty="0">
                <a:solidFill>
                  <a:srgbClr val="545557"/>
                </a:solidFill>
                <a:latin typeface="Arial"/>
                <a:ea typeface="Arial"/>
                <a:cs typeface="Arial"/>
                <a:sym typeface="Arial"/>
              </a:rPr>
              <a:t>Allows students to proceed at their own pace rather than to progress through courses offered in a traditional academic term. Because conventional grades are not necessarily assigned and no term length is imposed, the transcript reflects competencies attained rather than grades or credit hours earned. </a:t>
            </a:r>
            <a:endParaRPr dirty="0"/>
          </a:p>
          <a:p>
            <a:pPr marL="171450" lvl="0" indent="-171450" algn="l" rtl="0">
              <a:spcBef>
                <a:spcPts val="600"/>
              </a:spcBef>
              <a:spcAft>
                <a:spcPts val="0"/>
              </a:spcAft>
              <a:buClr>
                <a:srgbClr val="545557"/>
              </a:buClr>
              <a:buSzPts val="1200"/>
              <a:buFont typeface="Arial"/>
              <a:buChar char="•"/>
            </a:pPr>
            <a:r>
              <a:rPr lang="en-US" sz="1200" dirty="0">
                <a:solidFill>
                  <a:srgbClr val="545557"/>
                </a:solidFill>
                <a:latin typeface="Arial"/>
                <a:ea typeface="Arial"/>
                <a:cs typeface="Arial"/>
                <a:sym typeface="Arial"/>
              </a:rPr>
              <a:t>As with all CBE, students are expected to demonstrate the competency at a high level of achievement. Students demonstrate the competencies while they are enrolled in the program; </a:t>
            </a:r>
            <a:endParaRPr dirty="0"/>
          </a:p>
          <a:p>
            <a:pPr marL="171450" lvl="0" indent="-171450" algn="l" rtl="0">
              <a:spcBef>
                <a:spcPts val="600"/>
              </a:spcBef>
              <a:spcAft>
                <a:spcPts val="0"/>
              </a:spcAft>
              <a:buClr>
                <a:srgbClr val="545557"/>
              </a:buClr>
              <a:buSzPts val="1200"/>
              <a:buFont typeface="Arial"/>
              <a:buChar char="•"/>
            </a:pPr>
            <a:r>
              <a:rPr lang="en-US" sz="1200" dirty="0">
                <a:solidFill>
                  <a:srgbClr val="545557"/>
                </a:solidFill>
                <a:latin typeface="Arial"/>
                <a:ea typeface="Arial"/>
                <a:cs typeface="Arial"/>
                <a:sym typeface="Arial"/>
              </a:rPr>
              <a:t>Transfer credit or prior learning assessment is not permitted in direct assessment programs or in the direct assessment portion of a “partial direct assessment” program. Direct assessment programs establish “credit-hour equivalencies” for the student learning outcomes they evaluate and may choose to provide a transcript indicating course/credit equivalencies in addition to the competency transcript. </a:t>
            </a:r>
            <a:endParaRPr dirty="0"/>
          </a:p>
          <a:p>
            <a:pPr marL="171450" lvl="0" indent="-171450" algn="l" rtl="0">
              <a:spcBef>
                <a:spcPts val="600"/>
              </a:spcBef>
              <a:spcAft>
                <a:spcPts val="0"/>
              </a:spcAft>
              <a:buClr>
                <a:schemeClr val="dk1"/>
              </a:buClr>
              <a:buSzPts val="1200"/>
              <a:buFont typeface="Arial"/>
              <a:buChar char="•"/>
            </a:pPr>
            <a:r>
              <a:rPr lang="en-US" sz="1200" dirty="0">
                <a:latin typeface="Arial"/>
                <a:ea typeface="Arial"/>
                <a:cs typeface="Arial"/>
                <a:sym typeface="Arial"/>
              </a:rPr>
              <a:t>Direct assessment programs must be in compliance with </a:t>
            </a:r>
            <a:endParaRPr dirty="0"/>
          </a:p>
        </p:txBody>
      </p:sp>
      <p:sp>
        <p:nvSpPr>
          <p:cNvPr id="303" name="Google Shape;303;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Chantee</a:t>
            </a:r>
          </a:p>
          <a:p>
            <a:pPr marL="0" marR="0" lvl="0" indent="0" algn="l" rtl="0">
              <a:lnSpc>
                <a:spcPct val="100000"/>
              </a:lnSpc>
              <a:spcBef>
                <a:spcPts val="0"/>
              </a:spcBef>
              <a:spcAft>
                <a:spcPts val="0"/>
              </a:spcAft>
              <a:buClr>
                <a:schemeClr val="dk1"/>
              </a:buClr>
              <a:buSzPts val="1200"/>
              <a:buFont typeface="Calibri"/>
              <a:buNone/>
            </a:pPr>
            <a:r>
              <a:rPr lang="en-US" dirty="0"/>
              <a:t>From summary memo: </a:t>
            </a:r>
            <a:r>
              <a:rPr lang="en-US" sz="1200" dirty="0">
                <a:solidFill>
                  <a:schemeClr val="dk1"/>
                </a:solidFill>
                <a:latin typeface="Calibri"/>
                <a:ea typeface="Calibri"/>
                <a:cs typeface="Calibri"/>
                <a:sym typeface="Calibri"/>
              </a:rPr>
              <a:t>The theme around freedom and flexibility was addressed the most by all three students. Specific examples pointed to how valuable this type of program was in accommodating the many demands of life, including full-time work, having a baby, and buying a house. As one student mentioned, this program “lets me handle the things that come up in my life, and then finish my work on weekends, early in the morning, or at night.” Another student shared similar sentiments: “I didn’t have to put my program on hold when things came up, which I might have had to do otherwise.” Students indicated that this was one of the biggest and most beneficial differences between competency-based education compared and previous experience with post-secondary education. Students also indicated that flexibility to pursue coursework online was very valuable as it allowed students to avoid commute time, parking fees, gas money, etc.</a:t>
            </a:r>
            <a:endParaRPr dirty="0"/>
          </a:p>
          <a:p>
            <a:pPr marL="0" lvl="0" indent="0" algn="l" rtl="0">
              <a:spcBef>
                <a:spcPts val="0"/>
              </a:spcBef>
              <a:spcAft>
                <a:spcPts val="0"/>
              </a:spcAft>
              <a:buNone/>
            </a:pPr>
            <a:endParaRPr dirty="0"/>
          </a:p>
        </p:txBody>
      </p:sp>
      <p:sp>
        <p:nvSpPr>
          <p:cNvPr id="318" name="Google Shape;318;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Amparo</a:t>
            </a:r>
            <a:endParaRPr dirty="0"/>
          </a:p>
        </p:txBody>
      </p:sp>
      <p:sp>
        <p:nvSpPr>
          <p:cNvPr id="324" name="Google Shape;32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Amparo Hello Everyone. In this roadmap to success section, we’re going to walk through the key components of our plans for the collaborative.</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Some of you here will have seen this information in the application materials, while for others this will be a lot of new information. So as we go along, please feel free to drop any questions you might have in the chat and we’ll try to get to them today. In the near future, this information will be available on the Vision Resource Center.</a:t>
            </a:r>
            <a:endParaRPr dirty="0"/>
          </a:p>
        </p:txBody>
      </p:sp>
      <p:sp>
        <p:nvSpPr>
          <p:cNvPr id="331" name="Google Shape;33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Amparo</a:t>
            </a:r>
            <a:endParaRPr dirty="0"/>
          </a:p>
        </p:txBody>
      </p:sp>
      <p:sp>
        <p:nvSpPr>
          <p:cNvPr id="339" name="Google Shape;339;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Randy</a:t>
            </a:r>
            <a:endParaRPr dirty="0"/>
          </a:p>
        </p:txBody>
      </p:sp>
      <p:sp>
        <p:nvSpPr>
          <p:cNvPr id="79" name="Google Shape;7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Amparo</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20</a:t>
            </a:fld>
            <a:endParaRPr lang="en-US" altLang="en-US"/>
          </a:p>
        </p:txBody>
      </p:sp>
    </p:spTree>
    <p:extLst>
      <p:ext uri="{BB962C8B-B14F-4D97-AF65-F5344CB8AC3E}">
        <p14:creationId xmlns:p14="http://schemas.microsoft.com/office/powerpoint/2010/main" val="2442612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Amparo Highlight key policy assumptions </a:t>
            </a:r>
            <a:endParaRPr dirty="0"/>
          </a:p>
        </p:txBody>
      </p:sp>
      <p:sp>
        <p:nvSpPr>
          <p:cNvPr id="448" name="Google Shape;448;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Amparo</a:t>
            </a:r>
          </a:p>
          <a:p>
            <a:pPr marL="0" lvl="0" indent="0" algn="l" rtl="0">
              <a:spcBef>
                <a:spcPts val="0"/>
              </a:spcBef>
              <a:spcAft>
                <a:spcPts val="0"/>
              </a:spcAft>
              <a:buNone/>
            </a:pPr>
            <a:r>
              <a:rPr lang="en-US" dirty="0"/>
              <a:t>This is intended to highlight the buckets of policy areas. </a:t>
            </a:r>
            <a:endParaRPr dirty="0"/>
          </a:p>
          <a:p>
            <a:pPr marL="0" lvl="0" indent="0" algn="l" rtl="0">
              <a:spcBef>
                <a:spcPts val="0"/>
              </a:spcBef>
              <a:spcAft>
                <a:spcPts val="0"/>
              </a:spcAft>
              <a:buNone/>
            </a:pPr>
            <a:r>
              <a:rPr lang="en-US" dirty="0"/>
              <a:t>Decisions points centered around equity :  ​</a:t>
            </a:r>
            <a:endParaRPr dirty="0"/>
          </a:p>
          <a:p>
            <a:pPr marL="0" lvl="0" indent="0" algn="l" rtl="0">
              <a:spcBef>
                <a:spcPts val="0"/>
              </a:spcBef>
              <a:spcAft>
                <a:spcPts val="0"/>
              </a:spcAft>
              <a:buNone/>
            </a:pPr>
            <a:r>
              <a:rPr lang="en-US" dirty="0"/>
              <a:t>Program Design </a:t>
            </a:r>
            <a:endParaRPr dirty="0"/>
          </a:p>
          <a:p>
            <a:pPr marL="171450" lvl="0" indent="-171450" algn="l" rtl="0">
              <a:spcBef>
                <a:spcPts val="0"/>
              </a:spcBef>
              <a:spcAft>
                <a:spcPts val="0"/>
              </a:spcAft>
              <a:buClr>
                <a:schemeClr val="dk1"/>
              </a:buClr>
              <a:buSzPts val="1200"/>
              <a:buFont typeface="Calibri"/>
              <a:buChar char="-"/>
            </a:pPr>
            <a:r>
              <a:rPr lang="en-US" dirty="0"/>
              <a:t>Highlights flexibility</a:t>
            </a:r>
            <a:endParaRPr dirty="0"/>
          </a:p>
          <a:p>
            <a:pPr marL="171450" lvl="0" indent="-171450" algn="l" rtl="0">
              <a:spcBef>
                <a:spcPts val="0"/>
              </a:spcBef>
              <a:spcAft>
                <a:spcPts val="0"/>
              </a:spcAft>
              <a:buClr>
                <a:schemeClr val="dk1"/>
              </a:buClr>
              <a:buSzPts val="1200"/>
              <a:buFont typeface="Calibri"/>
              <a:buChar char="-"/>
            </a:pPr>
            <a:r>
              <a:rPr lang="en-US" dirty="0"/>
              <a:t>-Online modality </a:t>
            </a:r>
            <a:endParaRPr dirty="0"/>
          </a:p>
          <a:p>
            <a:pPr marL="171450" lvl="0" indent="-171450" algn="l" rtl="0">
              <a:spcBef>
                <a:spcPts val="0"/>
              </a:spcBef>
              <a:spcAft>
                <a:spcPts val="0"/>
              </a:spcAft>
              <a:buClr>
                <a:schemeClr val="dk1"/>
              </a:buClr>
              <a:buSzPts val="1200"/>
              <a:buFont typeface="Calibri"/>
              <a:buChar char="-"/>
            </a:pPr>
            <a:r>
              <a:rPr lang="en-US" dirty="0"/>
              <a:t>Data informed program selection </a:t>
            </a:r>
            <a:endParaRPr dirty="0"/>
          </a:p>
          <a:p>
            <a:pPr marL="0" lvl="0" indent="0" algn="l" rtl="0">
              <a:spcBef>
                <a:spcPts val="0"/>
              </a:spcBef>
              <a:spcAft>
                <a:spcPts val="0"/>
              </a:spcAft>
              <a:buClr>
                <a:schemeClr val="dk1"/>
              </a:buClr>
              <a:buSzPts val="1200"/>
              <a:buFont typeface="Calibri"/>
              <a:buNone/>
            </a:pPr>
            <a:r>
              <a:rPr lang="en-US" dirty="0"/>
              <a:t>Program standards: </a:t>
            </a:r>
            <a:endParaRPr dirty="0"/>
          </a:p>
          <a:p>
            <a:pPr marL="0" lvl="0" indent="0" algn="l" rtl="0">
              <a:spcBef>
                <a:spcPts val="0"/>
              </a:spcBef>
              <a:spcAft>
                <a:spcPts val="0"/>
              </a:spcAft>
              <a:buClr>
                <a:schemeClr val="dk1"/>
              </a:buClr>
              <a:buSzPts val="1200"/>
              <a:buFont typeface="Calibri"/>
              <a:buNone/>
            </a:pPr>
            <a:r>
              <a:rPr lang="en-US" dirty="0"/>
              <a:t>-Eliminating opportunity gaps, starting with degree programs </a:t>
            </a:r>
            <a:endParaRPr dirty="0"/>
          </a:p>
          <a:p>
            <a:pPr marL="0" lvl="0" indent="0" algn="l" rtl="0">
              <a:spcBef>
                <a:spcPts val="0"/>
              </a:spcBef>
              <a:spcAft>
                <a:spcPts val="0"/>
              </a:spcAft>
              <a:buClr>
                <a:schemeClr val="dk1"/>
              </a:buClr>
              <a:buSzPts val="1200"/>
              <a:buFont typeface="Calibri"/>
              <a:buNone/>
            </a:pPr>
            <a:r>
              <a:rPr lang="en-US" dirty="0"/>
              <a:t>- Student support services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Faculty Role </a:t>
            </a:r>
            <a:endParaRPr dirty="0"/>
          </a:p>
          <a:p>
            <a:pPr marL="285750" lvl="0" indent="-285750" algn="l" rtl="0">
              <a:spcBef>
                <a:spcPts val="0"/>
              </a:spcBef>
              <a:spcAft>
                <a:spcPts val="0"/>
              </a:spcAft>
              <a:buClr>
                <a:schemeClr val="dk1"/>
              </a:buClr>
              <a:buSzPts val="1200"/>
              <a:buFont typeface="Arial"/>
              <a:buChar char="•"/>
            </a:pPr>
            <a:r>
              <a:rPr lang="en-US" dirty="0"/>
              <a:t>CBE faculty roles can be unbundled to meet the needs of the program </a:t>
            </a:r>
            <a:endParaRPr dirty="0"/>
          </a:p>
          <a:p>
            <a:pPr marL="285750" lvl="0" indent="-285750" algn="l" rtl="0">
              <a:spcBef>
                <a:spcPts val="0"/>
              </a:spcBef>
              <a:spcAft>
                <a:spcPts val="0"/>
              </a:spcAft>
              <a:buClr>
                <a:schemeClr val="dk1"/>
              </a:buClr>
              <a:buSzPts val="1200"/>
              <a:buFont typeface="Arial"/>
              <a:buChar char="•"/>
            </a:pPr>
            <a:r>
              <a:rPr lang="en-US" dirty="0"/>
              <a:t>Faculty work collaboratively to develop comprehensive CBE programs </a:t>
            </a:r>
            <a:endParaRPr dirty="0"/>
          </a:p>
          <a:p>
            <a:pPr marL="285750" lvl="0" indent="-285750" algn="l" rtl="0">
              <a:spcBef>
                <a:spcPts val="0"/>
              </a:spcBef>
              <a:spcAft>
                <a:spcPts val="0"/>
              </a:spcAft>
              <a:buClr>
                <a:schemeClr val="dk1"/>
              </a:buClr>
              <a:buSzPts val="1200"/>
              <a:buFont typeface="Arial"/>
              <a:buChar char="•"/>
            </a:pPr>
            <a:r>
              <a:rPr lang="en-US" dirty="0"/>
              <a:t>Faculty have a role in providing mentorship and connecting students to student support services </a:t>
            </a:r>
            <a:endParaRPr dirty="0"/>
          </a:p>
          <a:p>
            <a:pPr marL="0" lvl="0" indent="0" algn="l" rtl="0">
              <a:spcBef>
                <a:spcPts val="0"/>
              </a:spcBef>
              <a:spcAft>
                <a:spcPts val="0"/>
              </a:spcAft>
              <a:buClr>
                <a:schemeClr val="dk1"/>
              </a:buClr>
              <a:buSzPts val="1200"/>
              <a:buFont typeface="Arial"/>
              <a:buNone/>
            </a:pPr>
            <a:r>
              <a:rPr lang="en-US" dirty="0"/>
              <a:t>Grading</a:t>
            </a:r>
            <a:endParaRPr dirty="0"/>
          </a:p>
          <a:p>
            <a:pPr marL="285750" lvl="0" indent="-285750" algn="l" rtl="0">
              <a:spcBef>
                <a:spcPts val="0"/>
              </a:spcBef>
              <a:spcAft>
                <a:spcPts val="0"/>
              </a:spcAft>
              <a:buClr>
                <a:schemeClr val="dk1"/>
              </a:buClr>
              <a:buSzPts val="1200"/>
              <a:buFont typeface="Arial"/>
              <a:buChar char="•"/>
            </a:pPr>
            <a:r>
              <a:rPr lang="en-US" dirty="0"/>
              <a:t>Range of Mastery </a:t>
            </a:r>
            <a:endParaRPr dirty="0"/>
          </a:p>
          <a:p>
            <a:pPr marL="285750" lvl="0" indent="-285750" algn="l" rtl="0">
              <a:spcBef>
                <a:spcPts val="0"/>
              </a:spcBef>
              <a:spcAft>
                <a:spcPts val="0"/>
              </a:spcAft>
              <a:buClr>
                <a:schemeClr val="dk1"/>
              </a:buClr>
              <a:buSzPts val="1200"/>
              <a:buFont typeface="Arial"/>
              <a:buChar char="•"/>
            </a:pPr>
            <a:r>
              <a:rPr lang="en-US" dirty="0"/>
              <a:t>M + adopted to ensure students can transfer with GPAs above 3.0</a:t>
            </a:r>
            <a:endParaRPr dirty="0"/>
          </a:p>
          <a:p>
            <a:pPr marL="285750" lvl="0" indent="-285750" algn="l" rtl="0">
              <a:spcBef>
                <a:spcPts val="0"/>
              </a:spcBef>
              <a:spcAft>
                <a:spcPts val="0"/>
              </a:spcAft>
              <a:buClr>
                <a:schemeClr val="dk1"/>
              </a:buClr>
              <a:buSzPts val="1200"/>
              <a:buFont typeface="Arial"/>
              <a:buChar char="•"/>
            </a:pPr>
            <a:r>
              <a:rPr lang="en-US" dirty="0"/>
              <a:t>No grades that negatively impact GPA </a:t>
            </a:r>
            <a:endParaRPr dirty="0"/>
          </a:p>
          <a:p>
            <a:pPr marL="0" lvl="0" indent="0" algn="l" rtl="0">
              <a:spcBef>
                <a:spcPts val="0"/>
              </a:spcBef>
              <a:spcAft>
                <a:spcPts val="0"/>
              </a:spcAft>
              <a:buNone/>
            </a:pPr>
            <a:r>
              <a:rPr lang="en-US" dirty="0"/>
              <a:t>Repetition and withdrawal​</a:t>
            </a:r>
            <a:endParaRPr dirty="0"/>
          </a:p>
          <a:p>
            <a:pPr marL="285750" lvl="0" indent="-285750" algn="l" rtl="0">
              <a:spcBef>
                <a:spcPts val="0"/>
              </a:spcBef>
              <a:spcAft>
                <a:spcPts val="0"/>
              </a:spcAft>
              <a:buClr>
                <a:schemeClr val="dk1"/>
              </a:buClr>
              <a:buSzPts val="1200"/>
              <a:buFont typeface="Arial"/>
              <a:buChar char="•"/>
            </a:pPr>
            <a:r>
              <a:rPr lang="en-US" dirty="0"/>
              <a:t>A student cannot fail a CBE program rather they are given a PW</a:t>
            </a:r>
            <a:endParaRPr dirty="0"/>
          </a:p>
          <a:p>
            <a:pPr marL="285750" lvl="0" indent="-285750" algn="l" rtl="0">
              <a:spcBef>
                <a:spcPts val="0"/>
              </a:spcBef>
              <a:spcAft>
                <a:spcPts val="0"/>
              </a:spcAft>
              <a:buClr>
                <a:schemeClr val="dk1"/>
              </a:buClr>
              <a:buSzPts val="1200"/>
              <a:buFont typeface="Arial"/>
              <a:buChar char="•"/>
            </a:pPr>
            <a:r>
              <a:rPr lang="en-US" dirty="0"/>
              <a:t>Students are redirected from CBE program to credit programs</a:t>
            </a:r>
            <a:endParaRPr dirty="0"/>
          </a:p>
          <a:p>
            <a:pPr marL="0" lvl="0" indent="0" algn="l" rtl="0">
              <a:spcBef>
                <a:spcPts val="0"/>
              </a:spcBef>
              <a:spcAft>
                <a:spcPts val="0"/>
              </a:spcAft>
              <a:buClr>
                <a:schemeClr val="dk1"/>
              </a:buClr>
              <a:buSzPts val="1200"/>
              <a:buFont typeface="Arial"/>
              <a:buNone/>
            </a:pPr>
            <a:r>
              <a:rPr lang="en-US" dirty="0"/>
              <a:t>Credit hour equivalencies </a:t>
            </a:r>
            <a:endParaRPr dirty="0"/>
          </a:p>
          <a:p>
            <a:pPr marL="0" marR="0" lvl="0" indent="0" algn="l" rtl="0">
              <a:lnSpc>
                <a:spcPct val="107000"/>
              </a:lnSpc>
              <a:spcBef>
                <a:spcPts val="0"/>
              </a:spcBef>
              <a:spcAft>
                <a:spcPts val="0"/>
              </a:spcAft>
              <a:buNone/>
            </a:pPr>
            <a:r>
              <a:rPr lang="en-US" sz="1800" dirty="0">
                <a:latin typeface="Calibri"/>
                <a:ea typeface="Calibri"/>
                <a:cs typeface="Calibri"/>
                <a:sym typeface="Calibri"/>
              </a:rPr>
              <a:t>(1) The level of learning;  </a:t>
            </a:r>
            <a:endParaRPr dirty="0"/>
          </a:p>
          <a:p>
            <a:pPr marL="0" marR="0" lvl="0" indent="0" algn="l" rtl="0">
              <a:lnSpc>
                <a:spcPct val="107000"/>
              </a:lnSpc>
              <a:spcBef>
                <a:spcPts val="800"/>
              </a:spcBef>
              <a:spcAft>
                <a:spcPts val="0"/>
              </a:spcAft>
              <a:buNone/>
            </a:pPr>
            <a:r>
              <a:rPr lang="en-US" sz="1800" dirty="0">
                <a:latin typeface="Calibri"/>
                <a:ea typeface="Calibri"/>
                <a:cs typeface="Calibri"/>
                <a:sym typeface="Calibri"/>
              </a:rPr>
              <a:t>(2) The types of educational activities; </a:t>
            </a:r>
            <a:endParaRPr dirty="0"/>
          </a:p>
          <a:p>
            <a:pPr marL="0" marR="0" lvl="0" indent="0" algn="l" rtl="0">
              <a:lnSpc>
                <a:spcPct val="107000"/>
              </a:lnSpc>
              <a:spcBef>
                <a:spcPts val="800"/>
              </a:spcBef>
              <a:spcAft>
                <a:spcPts val="0"/>
              </a:spcAft>
              <a:buNone/>
            </a:pPr>
            <a:r>
              <a:rPr lang="en-US" sz="1800" dirty="0">
                <a:latin typeface="Calibri"/>
                <a:ea typeface="Calibri"/>
                <a:cs typeface="Calibri"/>
                <a:sym typeface="Calibri"/>
              </a:rPr>
              <a:t>(3) The formative assessments; </a:t>
            </a:r>
            <a:endParaRPr dirty="0"/>
          </a:p>
          <a:p>
            <a:pPr marL="0" marR="0" lvl="0" indent="0" algn="l" rtl="0">
              <a:lnSpc>
                <a:spcPct val="107000"/>
              </a:lnSpc>
              <a:spcBef>
                <a:spcPts val="800"/>
              </a:spcBef>
              <a:spcAft>
                <a:spcPts val="0"/>
              </a:spcAft>
              <a:buNone/>
            </a:pPr>
            <a:r>
              <a:rPr lang="en-US" sz="1800" dirty="0">
                <a:latin typeface="Calibri"/>
                <a:ea typeface="Calibri"/>
                <a:cs typeface="Calibri"/>
                <a:sym typeface="Calibri"/>
              </a:rPr>
              <a:t>(4) The complexity and rigor of the summative assessment; and</a:t>
            </a:r>
            <a:endParaRPr dirty="0"/>
          </a:p>
          <a:p>
            <a:pPr marL="0" marR="0" lvl="0" indent="0" algn="l" rtl="0">
              <a:lnSpc>
                <a:spcPct val="107000"/>
              </a:lnSpc>
              <a:spcBef>
                <a:spcPts val="800"/>
              </a:spcBef>
              <a:spcAft>
                <a:spcPts val="0"/>
              </a:spcAft>
              <a:buNone/>
            </a:pPr>
            <a:r>
              <a:rPr lang="en-US" sz="1800" dirty="0">
                <a:latin typeface="Calibri"/>
                <a:ea typeface="Calibri"/>
                <a:cs typeface="Calibri"/>
                <a:sym typeface="Calibri"/>
              </a:rPr>
              <a:t>(5) Alignment to existing credit courses.  </a:t>
            </a:r>
            <a:endParaRPr dirty="0"/>
          </a:p>
          <a:p>
            <a:pPr marL="0" lvl="0" indent="0" algn="l" rtl="0">
              <a:spcBef>
                <a:spcPts val="800"/>
              </a:spcBef>
              <a:spcAft>
                <a:spcPts val="0"/>
              </a:spcAft>
              <a:buClr>
                <a:schemeClr val="dk1"/>
              </a:buClr>
              <a:buSzPts val="1200"/>
              <a:buFont typeface="Arial"/>
              <a:buNone/>
            </a:pPr>
            <a:endParaRPr dirty="0"/>
          </a:p>
          <a:p>
            <a:pPr marL="285750" lvl="0" indent="-209550" algn="l" rtl="0">
              <a:spcBef>
                <a:spcPts val="0"/>
              </a:spcBef>
              <a:spcAft>
                <a:spcPts val="0"/>
              </a:spcAft>
              <a:buClr>
                <a:schemeClr val="dk1"/>
              </a:buClr>
              <a:buSzPts val="1200"/>
              <a:buFont typeface="Arial"/>
              <a:buNone/>
            </a:pPr>
            <a:endParaRPr dirty="0"/>
          </a:p>
          <a:p>
            <a:pPr marL="0" lvl="0" indent="0" algn="l" rtl="0">
              <a:spcBef>
                <a:spcPts val="0"/>
              </a:spcBef>
              <a:spcAft>
                <a:spcPts val="0"/>
              </a:spcAft>
              <a:buNone/>
            </a:pPr>
            <a:endParaRPr dirty="0"/>
          </a:p>
        </p:txBody>
      </p:sp>
      <p:sp>
        <p:nvSpPr>
          <p:cNvPr id="458" name="Google Shape;458;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Nadia</a:t>
            </a:r>
            <a:endParaRPr/>
          </a:p>
        </p:txBody>
      </p:sp>
      <p:sp>
        <p:nvSpPr>
          <p:cNvPr id="506" name="Google Shape;506;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Nadia</a:t>
            </a:r>
            <a:endParaRPr dirty="0"/>
          </a:p>
        </p:txBody>
      </p:sp>
      <p:sp>
        <p:nvSpPr>
          <p:cNvPr id="540" name="Google Shape;540;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p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0" name="Google Shape;1000;p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Nadia Prompt for college leads: NLC will ask leads to note name, title, program being considered and why they applied to be part of the collaborative.</a:t>
            </a:r>
            <a:endParaRPr dirty="0"/>
          </a:p>
        </p:txBody>
      </p:sp>
      <p:sp>
        <p:nvSpPr>
          <p:cNvPr id="1001" name="Google Shape;1001;p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p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1" name="Google Shape;991;p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Nadia</a:t>
            </a:r>
            <a:endParaRPr dirty="0"/>
          </a:p>
        </p:txBody>
      </p:sp>
      <p:sp>
        <p:nvSpPr>
          <p:cNvPr id="992" name="Google Shape;992;p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39700" lvl="0" indent="0" algn="l" rtl="0">
              <a:lnSpc>
                <a:spcPct val="90000"/>
              </a:lnSpc>
              <a:spcBef>
                <a:spcPts val="1000"/>
              </a:spcBef>
              <a:spcAft>
                <a:spcPts val="0"/>
              </a:spcAft>
              <a:buClr>
                <a:srgbClr val="53575A"/>
              </a:buClr>
              <a:buSzPts val="1400"/>
              <a:buFont typeface="Source Sans Pro"/>
              <a:buNone/>
            </a:pPr>
            <a:r>
              <a:rPr lang="en-US" sz="1400" dirty="0">
                <a:solidFill>
                  <a:srgbClr val="53575A"/>
                </a:solidFill>
                <a:latin typeface="Source Sans Pro"/>
                <a:ea typeface="Source Sans Pro"/>
                <a:cs typeface="Source Sans Pro"/>
                <a:sym typeface="Source Sans Pro"/>
              </a:rPr>
              <a:t>Nadia</a:t>
            </a:r>
          </a:p>
          <a:p>
            <a:pPr marL="457200" lvl="0" indent="-317500" algn="l" rtl="0">
              <a:lnSpc>
                <a:spcPct val="90000"/>
              </a:lnSpc>
              <a:spcBef>
                <a:spcPts val="1000"/>
              </a:spcBef>
              <a:spcAft>
                <a:spcPts val="0"/>
              </a:spcAft>
              <a:buClr>
                <a:srgbClr val="53575A"/>
              </a:buClr>
              <a:buSzPts val="1400"/>
              <a:buFont typeface="Source Sans Pro"/>
              <a:buChar char="•"/>
            </a:pPr>
            <a:r>
              <a:rPr lang="en-US" sz="1400" dirty="0">
                <a:solidFill>
                  <a:srgbClr val="53575A"/>
                </a:solidFill>
                <a:latin typeface="Source Sans Pro"/>
                <a:ea typeface="Source Sans Pro"/>
                <a:cs typeface="Source Sans Pro"/>
                <a:sym typeface="Source Sans Pro"/>
              </a:rPr>
              <a:t>Working adults</a:t>
            </a:r>
            <a:endParaRPr sz="1400" dirty="0">
              <a:solidFill>
                <a:srgbClr val="53575A"/>
              </a:solidFill>
              <a:latin typeface="Source Sans Pro"/>
              <a:ea typeface="Source Sans Pro"/>
              <a:cs typeface="Source Sans Pro"/>
              <a:sym typeface="Source Sans Pro"/>
            </a:endParaRPr>
          </a:p>
          <a:p>
            <a:pPr marL="457200" lvl="0" indent="-317500" algn="l" rtl="0">
              <a:lnSpc>
                <a:spcPct val="90000"/>
              </a:lnSpc>
              <a:spcBef>
                <a:spcPts val="0"/>
              </a:spcBef>
              <a:spcAft>
                <a:spcPts val="0"/>
              </a:spcAft>
              <a:buClr>
                <a:srgbClr val="53575A"/>
              </a:buClr>
              <a:buSzPts val="1400"/>
              <a:buFont typeface="Source Sans Pro"/>
              <a:buChar char="•"/>
            </a:pPr>
            <a:r>
              <a:rPr lang="en-US" sz="1400" dirty="0">
                <a:solidFill>
                  <a:srgbClr val="53575A"/>
                </a:solidFill>
                <a:latin typeface="Source Sans Pro"/>
                <a:ea typeface="Source Sans Pro"/>
                <a:cs typeface="Source Sans Pro"/>
                <a:sym typeface="Source Sans Pro"/>
              </a:rPr>
              <a:t>Parents</a:t>
            </a:r>
            <a:endParaRPr sz="1400" dirty="0">
              <a:solidFill>
                <a:srgbClr val="53575A"/>
              </a:solidFill>
              <a:latin typeface="Source Sans Pro"/>
              <a:ea typeface="Source Sans Pro"/>
              <a:cs typeface="Source Sans Pro"/>
              <a:sym typeface="Source Sans Pro"/>
            </a:endParaRPr>
          </a:p>
          <a:p>
            <a:pPr marL="457200" lvl="0" indent="-317500" algn="l" rtl="0">
              <a:lnSpc>
                <a:spcPct val="90000"/>
              </a:lnSpc>
              <a:spcBef>
                <a:spcPts val="0"/>
              </a:spcBef>
              <a:spcAft>
                <a:spcPts val="0"/>
              </a:spcAft>
              <a:buClr>
                <a:srgbClr val="53575A"/>
              </a:buClr>
              <a:buSzPts val="1400"/>
              <a:buFont typeface="Source Sans Pro"/>
              <a:buChar char="•"/>
            </a:pPr>
            <a:r>
              <a:rPr lang="en-US" sz="1400" dirty="0">
                <a:solidFill>
                  <a:srgbClr val="53575A"/>
                </a:solidFill>
                <a:latin typeface="Source Sans Pro"/>
                <a:ea typeface="Source Sans Pro"/>
                <a:cs typeface="Source Sans Pro"/>
                <a:sym typeface="Source Sans Pro"/>
              </a:rPr>
              <a:t>Recent high school graduates</a:t>
            </a:r>
            <a:endParaRPr sz="1400" dirty="0">
              <a:solidFill>
                <a:srgbClr val="53575A"/>
              </a:solidFill>
              <a:latin typeface="Source Sans Pro"/>
              <a:ea typeface="Source Sans Pro"/>
              <a:cs typeface="Source Sans Pro"/>
              <a:sym typeface="Source Sans Pro"/>
            </a:endParaRPr>
          </a:p>
          <a:p>
            <a:pPr marL="457200" lvl="0" indent="-317500" algn="l" rtl="0">
              <a:lnSpc>
                <a:spcPct val="90000"/>
              </a:lnSpc>
              <a:spcBef>
                <a:spcPts val="0"/>
              </a:spcBef>
              <a:spcAft>
                <a:spcPts val="0"/>
              </a:spcAft>
              <a:buClr>
                <a:srgbClr val="53575A"/>
              </a:buClr>
              <a:buSzPts val="1400"/>
              <a:buFont typeface="Source Sans Pro"/>
              <a:buChar char="•"/>
            </a:pPr>
            <a:r>
              <a:rPr lang="en-US" sz="1400" dirty="0">
                <a:solidFill>
                  <a:srgbClr val="53575A"/>
                </a:solidFill>
                <a:latin typeface="Source Sans Pro"/>
                <a:ea typeface="Source Sans Pro"/>
                <a:cs typeface="Source Sans Pro"/>
                <a:sym typeface="Source Sans Pro"/>
              </a:rPr>
              <a:t>First generation</a:t>
            </a:r>
            <a:endParaRPr sz="1400" dirty="0">
              <a:solidFill>
                <a:srgbClr val="53575A"/>
              </a:solidFill>
              <a:latin typeface="Source Sans Pro"/>
              <a:ea typeface="Source Sans Pro"/>
              <a:cs typeface="Source Sans Pro"/>
              <a:sym typeface="Source Sans Pro"/>
            </a:endParaRPr>
          </a:p>
          <a:p>
            <a:pPr marL="457200" lvl="0" indent="-317500" algn="l" rtl="0">
              <a:lnSpc>
                <a:spcPct val="90000"/>
              </a:lnSpc>
              <a:spcBef>
                <a:spcPts val="0"/>
              </a:spcBef>
              <a:spcAft>
                <a:spcPts val="0"/>
              </a:spcAft>
              <a:buClr>
                <a:srgbClr val="53575A"/>
              </a:buClr>
              <a:buSzPts val="1400"/>
              <a:buFont typeface="Source Sans Pro"/>
              <a:buChar char="•"/>
            </a:pPr>
            <a:r>
              <a:rPr lang="en-US" sz="1400" dirty="0">
                <a:solidFill>
                  <a:srgbClr val="53575A"/>
                </a:solidFill>
                <a:latin typeface="Source Sans Pro"/>
                <a:ea typeface="Source Sans Pro"/>
                <a:cs typeface="Source Sans Pro"/>
                <a:sym typeface="Source Sans Pro"/>
              </a:rPr>
              <a:t>Displaced workers</a:t>
            </a:r>
            <a:endParaRPr sz="1400" dirty="0">
              <a:solidFill>
                <a:srgbClr val="53575A"/>
              </a:solidFill>
              <a:latin typeface="Source Sans Pro"/>
              <a:ea typeface="Source Sans Pro"/>
              <a:cs typeface="Source Sans Pro"/>
              <a:sym typeface="Source Sans Pro"/>
            </a:endParaRPr>
          </a:p>
          <a:p>
            <a:pPr marL="457200" lvl="0" indent="-317500" algn="l" rtl="0">
              <a:lnSpc>
                <a:spcPct val="90000"/>
              </a:lnSpc>
              <a:spcBef>
                <a:spcPts val="0"/>
              </a:spcBef>
              <a:spcAft>
                <a:spcPts val="0"/>
              </a:spcAft>
              <a:buClr>
                <a:srgbClr val="53575A"/>
              </a:buClr>
              <a:buSzPts val="1400"/>
              <a:buFont typeface="Source Sans Pro"/>
              <a:buChar char="•"/>
            </a:pPr>
            <a:r>
              <a:rPr lang="en-US" sz="1400" dirty="0">
                <a:solidFill>
                  <a:srgbClr val="53575A"/>
                </a:solidFill>
                <a:latin typeface="Source Sans Pro"/>
                <a:ea typeface="Source Sans Pro"/>
                <a:cs typeface="Source Sans Pro"/>
                <a:sym typeface="Source Sans Pro"/>
              </a:rPr>
              <a:t>Active military &amp; veterans</a:t>
            </a:r>
            <a:endParaRPr sz="1400" dirty="0">
              <a:solidFill>
                <a:srgbClr val="53575A"/>
              </a:solidFill>
              <a:latin typeface="Source Sans Pro"/>
              <a:ea typeface="Source Sans Pro"/>
              <a:cs typeface="Source Sans Pro"/>
              <a:sym typeface="Source Sans Pro"/>
            </a:endParaRPr>
          </a:p>
          <a:p>
            <a:pPr marL="457200" lvl="0" indent="-317500" algn="l" rtl="0">
              <a:lnSpc>
                <a:spcPct val="90000"/>
              </a:lnSpc>
              <a:spcBef>
                <a:spcPts val="0"/>
              </a:spcBef>
              <a:spcAft>
                <a:spcPts val="0"/>
              </a:spcAft>
              <a:buClr>
                <a:srgbClr val="53575A"/>
              </a:buClr>
              <a:buSzPts val="1400"/>
              <a:buFont typeface="Source Sans Pro"/>
              <a:buChar char="•"/>
            </a:pPr>
            <a:r>
              <a:rPr lang="en-US" sz="1400" dirty="0">
                <a:solidFill>
                  <a:srgbClr val="53575A"/>
                </a:solidFill>
                <a:latin typeface="Source Sans Pro"/>
                <a:ea typeface="Source Sans Pro"/>
                <a:cs typeface="Source Sans Pro"/>
                <a:sym typeface="Source Sans Pro"/>
              </a:rPr>
              <a:t>Incarcerated or formerly incarcerated</a:t>
            </a:r>
            <a:endParaRPr sz="1400" dirty="0">
              <a:solidFill>
                <a:srgbClr val="53575A"/>
              </a:solidFill>
              <a:latin typeface="Source Sans Pro"/>
              <a:ea typeface="Source Sans Pro"/>
              <a:cs typeface="Source Sans Pro"/>
              <a:sym typeface="Source Sans Pro"/>
            </a:endParaRPr>
          </a:p>
          <a:p>
            <a:pPr marL="457200" lvl="0" indent="-317500" algn="l" rtl="0">
              <a:lnSpc>
                <a:spcPct val="90000"/>
              </a:lnSpc>
              <a:spcBef>
                <a:spcPts val="0"/>
              </a:spcBef>
              <a:spcAft>
                <a:spcPts val="0"/>
              </a:spcAft>
              <a:buClr>
                <a:srgbClr val="53575A"/>
              </a:buClr>
              <a:buSzPts val="1400"/>
              <a:buFont typeface="Source Sans Pro"/>
              <a:buChar char="•"/>
            </a:pPr>
            <a:r>
              <a:rPr lang="en-US" sz="1400" dirty="0">
                <a:solidFill>
                  <a:srgbClr val="53575A"/>
                </a:solidFill>
                <a:latin typeface="Source Sans Pro"/>
                <a:ea typeface="Source Sans Pro"/>
                <a:cs typeface="Source Sans Pro"/>
                <a:sym typeface="Source Sans Pro"/>
              </a:rPr>
              <a:t>Some college, no degree</a:t>
            </a:r>
            <a:endParaRPr sz="1400" dirty="0">
              <a:solidFill>
                <a:srgbClr val="53575A"/>
              </a:solidFill>
              <a:latin typeface="Source Sans Pro"/>
              <a:ea typeface="Source Sans Pro"/>
              <a:cs typeface="Source Sans Pro"/>
              <a:sym typeface="Source Sans Pro"/>
            </a:endParaRPr>
          </a:p>
        </p:txBody>
      </p:sp>
      <p:sp>
        <p:nvSpPr>
          <p:cNvPr id="114" name="Google Shape;114;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3" name="Google Shape;613;p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r>
              <a:rPr lang="en-US" sz="1400" dirty="0">
                <a:solidFill>
                  <a:srgbClr val="002F6D"/>
                </a:solidFill>
              </a:rPr>
              <a:t>Nadia</a:t>
            </a:r>
            <a:endParaRPr sz="1400" dirty="0">
              <a:solidFill>
                <a:srgbClr val="002F6D"/>
              </a:solidFill>
            </a:endParaRPr>
          </a:p>
          <a:p>
            <a:pPr marL="0" lvl="0" indent="0" algn="l" rtl="0">
              <a:spcBef>
                <a:spcPts val="0"/>
              </a:spcBef>
              <a:spcAft>
                <a:spcPts val="0"/>
              </a:spcAft>
              <a:buClr>
                <a:srgbClr val="002F6D"/>
              </a:buClr>
              <a:buSzPts val="1100"/>
              <a:buFont typeface="Arial"/>
              <a:buNone/>
            </a:pPr>
            <a:r>
              <a:rPr lang="en-US" sz="1400" dirty="0">
                <a:solidFill>
                  <a:srgbClr val="002F6D"/>
                </a:solidFill>
              </a:rPr>
              <a:t>Lets take a look at the broad timeline that the syllabus lays out. The collaborative is a four-year effort, which is both a long time, and a very short time.</a:t>
            </a:r>
            <a:endParaRPr sz="1400" dirty="0">
              <a:solidFill>
                <a:srgbClr val="002F6D"/>
              </a:solidFill>
            </a:endParaRPr>
          </a:p>
          <a:p>
            <a:pPr marL="0" lvl="0" indent="0" algn="l" rtl="0">
              <a:spcBef>
                <a:spcPts val="0"/>
              </a:spcBef>
              <a:spcAft>
                <a:spcPts val="0"/>
              </a:spcAft>
              <a:buClr>
                <a:srgbClr val="002F6D"/>
              </a:buClr>
              <a:buSzPts val="1100"/>
              <a:buFont typeface="Arial"/>
              <a:buNone/>
            </a:pPr>
            <a:endParaRPr sz="1400" dirty="0">
              <a:solidFill>
                <a:srgbClr val="002F6D"/>
              </a:solidFill>
            </a:endParaRPr>
          </a:p>
          <a:p>
            <a:pPr marL="0" lvl="0" indent="0" algn="l" rtl="0">
              <a:spcBef>
                <a:spcPts val="0"/>
              </a:spcBef>
              <a:spcAft>
                <a:spcPts val="0"/>
              </a:spcAft>
              <a:buClr>
                <a:srgbClr val="002F6D"/>
              </a:buClr>
              <a:buSzPts val="1100"/>
              <a:buFont typeface="Arial"/>
              <a:buNone/>
            </a:pPr>
            <a:r>
              <a:rPr lang="en-US" sz="1400" dirty="0">
                <a:solidFill>
                  <a:srgbClr val="002F6D"/>
                </a:solidFill>
              </a:rPr>
              <a:t>This academic year, we’ll be starting on Modules 1 and 2 - Establishing Local Infrastructure and Selecting the Program. We’ll finish the academic year working on Module 3 - Design the Program.</a:t>
            </a:r>
            <a:endParaRPr sz="1400" dirty="0">
              <a:solidFill>
                <a:srgbClr val="002F6D"/>
              </a:solidFill>
            </a:endParaRPr>
          </a:p>
          <a:p>
            <a:pPr marL="0" lvl="0" indent="0" algn="l" rtl="0">
              <a:spcBef>
                <a:spcPts val="0"/>
              </a:spcBef>
              <a:spcAft>
                <a:spcPts val="0"/>
              </a:spcAft>
              <a:buClr>
                <a:srgbClr val="002F6D"/>
              </a:buClr>
              <a:buSzPts val="1100"/>
              <a:buFont typeface="Arial"/>
              <a:buNone/>
            </a:pPr>
            <a:endParaRPr sz="1400" dirty="0">
              <a:solidFill>
                <a:srgbClr val="002F6D"/>
              </a:solidFill>
            </a:endParaRPr>
          </a:p>
          <a:p>
            <a:pPr marL="0" lvl="0" indent="0" algn="l" rtl="0">
              <a:spcBef>
                <a:spcPts val="0"/>
              </a:spcBef>
              <a:spcAft>
                <a:spcPts val="0"/>
              </a:spcAft>
              <a:buClr>
                <a:srgbClr val="002F6D"/>
              </a:buClr>
              <a:buSzPts val="1100"/>
              <a:buFont typeface="Arial"/>
              <a:buNone/>
            </a:pPr>
            <a:r>
              <a:rPr lang="en-US" sz="1400" dirty="0">
                <a:solidFill>
                  <a:srgbClr val="002F6D"/>
                </a:solidFill>
              </a:rPr>
              <a:t>The 22-23 academic year will center on accreditation and building an operational model.</a:t>
            </a:r>
            <a:endParaRPr sz="1400" dirty="0">
              <a:solidFill>
                <a:srgbClr val="002F6D"/>
              </a:solidFill>
            </a:endParaRPr>
          </a:p>
          <a:p>
            <a:pPr marL="0" lvl="0" indent="0" algn="l" rtl="0">
              <a:spcBef>
                <a:spcPts val="0"/>
              </a:spcBef>
              <a:spcAft>
                <a:spcPts val="0"/>
              </a:spcAft>
              <a:buClr>
                <a:srgbClr val="002F6D"/>
              </a:buClr>
              <a:buSzPts val="1100"/>
              <a:buFont typeface="Arial"/>
              <a:buNone/>
            </a:pPr>
            <a:endParaRPr sz="1400" dirty="0">
              <a:solidFill>
                <a:srgbClr val="002F6D"/>
              </a:solidFill>
            </a:endParaRPr>
          </a:p>
          <a:p>
            <a:pPr marL="0" lvl="0" indent="0" algn="l" rtl="0">
              <a:spcBef>
                <a:spcPts val="0"/>
              </a:spcBef>
              <a:spcAft>
                <a:spcPts val="0"/>
              </a:spcAft>
              <a:buClr>
                <a:srgbClr val="002F6D"/>
              </a:buClr>
              <a:buSzPts val="1100"/>
              <a:buFont typeface="Arial"/>
              <a:buNone/>
            </a:pPr>
            <a:r>
              <a:rPr lang="en-US" sz="1400" dirty="0">
                <a:solidFill>
                  <a:srgbClr val="002F6D"/>
                </a:solidFill>
              </a:rPr>
              <a:t>The next academic year 23-24, we plan to finalize programs in the fall and launch programs in the spring. Research will then continue in the following years.</a:t>
            </a:r>
            <a:endParaRPr sz="1400" dirty="0">
              <a:solidFill>
                <a:srgbClr val="002F6D"/>
              </a:solidFill>
            </a:endParaRPr>
          </a:p>
          <a:p>
            <a:pPr marL="0" lvl="0" indent="0" algn="l" rtl="0">
              <a:spcBef>
                <a:spcPts val="0"/>
              </a:spcBef>
              <a:spcAft>
                <a:spcPts val="0"/>
              </a:spcAft>
              <a:buClr>
                <a:srgbClr val="002F6D"/>
              </a:buClr>
              <a:buSzPts val="1100"/>
              <a:buFont typeface="Arial"/>
              <a:buNone/>
            </a:pPr>
            <a:endParaRPr sz="1400" dirty="0">
              <a:solidFill>
                <a:srgbClr val="002F6D"/>
              </a:solidFill>
            </a:endParaRPr>
          </a:p>
          <a:p>
            <a:pPr marL="0" lvl="0" indent="0" algn="l" rtl="0">
              <a:spcBef>
                <a:spcPts val="0"/>
              </a:spcBef>
              <a:spcAft>
                <a:spcPts val="0"/>
              </a:spcAft>
              <a:buClr>
                <a:srgbClr val="002F6D"/>
              </a:buClr>
              <a:buSzPts val="1100"/>
              <a:buFont typeface="Arial"/>
              <a:buNone/>
            </a:pPr>
            <a:r>
              <a:rPr lang="en-US" sz="1400" dirty="0">
                <a:solidFill>
                  <a:srgbClr val="002F6D"/>
                </a:solidFill>
              </a:rPr>
              <a:t>That’s the very big picture, so let’s look now at how we get there.</a:t>
            </a:r>
            <a:endParaRPr sz="1400" dirty="0">
              <a:solidFill>
                <a:srgbClr val="002F6D"/>
              </a:solidFill>
            </a:endParaRPr>
          </a:p>
          <a:p>
            <a:pPr marL="0" lvl="0" indent="0" algn="l" rtl="0">
              <a:spcBef>
                <a:spcPts val="0"/>
              </a:spcBef>
              <a:spcAft>
                <a:spcPts val="0"/>
              </a:spcAft>
              <a:buClr>
                <a:srgbClr val="002F6D"/>
              </a:buClr>
              <a:buSzPts val="1100"/>
              <a:buFont typeface="Arial"/>
              <a:buNone/>
            </a:pPr>
            <a:endParaRPr sz="1400" dirty="0">
              <a:solidFill>
                <a:srgbClr val="002F6D"/>
              </a:solidFill>
            </a:endParaRPr>
          </a:p>
          <a:p>
            <a:pPr marL="0" lvl="0" indent="0" algn="l" rtl="0">
              <a:spcBef>
                <a:spcPts val="0"/>
              </a:spcBef>
              <a:spcAft>
                <a:spcPts val="0"/>
              </a:spcAft>
              <a:buClr>
                <a:srgbClr val="002F6D"/>
              </a:buClr>
              <a:buSzPts val="1100"/>
              <a:buFont typeface="Arial"/>
              <a:buNone/>
            </a:pPr>
            <a:endParaRPr sz="1400" dirty="0">
              <a:solidFill>
                <a:srgbClr val="002F6D"/>
              </a:solidFill>
            </a:endParaRPr>
          </a:p>
        </p:txBody>
      </p:sp>
      <p:sp>
        <p:nvSpPr>
          <p:cNvPr id="614" name="Google Shape;614;p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6" name="Google Shape;586;p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r>
              <a:rPr lang="en-US" sz="1400" dirty="0"/>
              <a:t>Nadia Let’s starts with a high-level overview. Here, we’ve broken down resources and supports into four major components.</a:t>
            </a:r>
            <a:endParaRPr sz="1400" dirty="0"/>
          </a:p>
          <a:p>
            <a:pPr marL="0" lvl="0" indent="0" algn="l" rtl="0">
              <a:spcBef>
                <a:spcPts val="0"/>
              </a:spcBef>
              <a:spcAft>
                <a:spcPts val="0"/>
              </a:spcAft>
              <a:buClr>
                <a:schemeClr val="dk1"/>
              </a:buClr>
              <a:buSzPts val="1400"/>
              <a:buFont typeface="Calibri"/>
              <a:buNone/>
            </a:pPr>
            <a:endParaRPr sz="1400" dirty="0"/>
          </a:p>
          <a:p>
            <a:pPr marL="0" lvl="0" indent="0" algn="l" rtl="0">
              <a:spcBef>
                <a:spcPts val="0"/>
              </a:spcBef>
              <a:spcAft>
                <a:spcPts val="0"/>
              </a:spcAft>
              <a:buClr>
                <a:schemeClr val="dk1"/>
              </a:buClr>
              <a:buSzPts val="1400"/>
              <a:buFont typeface="Calibri"/>
              <a:buNone/>
            </a:pPr>
            <a:r>
              <a:rPr lang="en-US" sz="1400" dirty="0"/>
              <a:t>The first component is group resources and support. A common syllabus will keep us all on track, Peer Learning Sessions will give us a chance to learn together and from outside experts, and the Vision Resource Center will serve as a hub for key information.</a:t>
            </a:r>
            <a:endParaRPr sz="1400" dirty="0"/>
          </a:p>
          <a:p>
            <a:pPr marL="0" lvl="0" indent="0" algn="l" rtl="0">
              <a:spcBef>
                <a:spcPts val="0"/>
              </a:spcBef>
              <a:spcAft>
                <a:spcPts val="0"/>
              </a:spcAft>
              <a:buClr>
                <a:schemeClr val="dk1"/>
              </a:buClr>
              <a:buSzPts val="1400"/>
              <a:buFont typeface="Calibri"/>
              <a:buNone/>
            </a:pPr>
            <a:endParaRPr sz="1400" dirty="0"/>
          </a:p>
          <a:p>
            <a:pPr marL="0" lvl="0" indent="0" algn="l" rtl="0">
              <a:spcBef>
                <a:spcPts val="0"/>
              </a:spcBef>
              <a:spcAft>
                <a:spcPts val="0"/>
              </a:spcAft>
              <a:buClr>
                <a:schemeClr val="dk1"/>
              </a:buClr>
              <a:buSzPts val="1400"/>
              <a:buFont typeface="Calibri"/>
              <a:buNone/>
            </a:pPr>
            <a:r>
              <a:rPr lang="en-US" sz="1400" dirty="0"/>
              <a:t>The second component is college program development. Within the collaborative, program development will center around the creation of key artifacts. Artifacts include items such as implementation team charters, competency statements, revised policies, onboarding plans, etc.</a:t>
            </a:r>
            <a:endParaRPr sz="1400" dirty="0"/>
          </a:p>
          <a:p>
            <a:pPr marL="0" lvl="0" indent="0" algn="l" rtl="0">
              <a:spcBef>
                <a:spcPts val="0"/>
              </a:spcBef>
              <a:spcAft>
                <a:spcPts val="0"/>
              </a:spcAft>
              <a:buClr>
                <a:schemeClr val="dk1"/>
              </a:buClr>
              <a:buSzPts val="1400"/>
              <a:buFont typeface="Calibri"/>
              <a:buNone/>
            </a:pPr>
            <a:endParaRPr sz="1400" dirty="0"/>
          </a:p>
          <a:p>
            <a:pPr marL="0" lvl="0" indent="0" algn="l" rtl="0">
              <a:spcBef>
                <a:spcPts val="0"/>
              </a:spcBef>
              <a:spcAft>
                <a:spcPts val="0"/>
              </a:spcAft>
              <a:buClr>
                <a:schemeClr val="dk1"/>
              </a:buClr>
              <a:buSzPts val="1400"/>
              <a:buFont typeface="Calibri"/>
              <a:buNone/>
            </a:pPr>
            <a:r>
              <a:rPr lang="en-US" sz="1400" dirty="0"/>
              <a:t>The third component is individualized support for the college program development process. This will take the form of both coaching and written feedback around artifacts.</a:t>
            </a:r>
            <a:endParaRPr sz="1400" dirty="0"/>
          </a:p>
          <a:p>
            <a:pPr marL="0" lvl="0" indent="0" algn="l" rtl="0">
              <a:spcBef>
                <a:spcPts val="0"/>
              </a:spcBef>
              <a:spcAft>
                <a:spcPts val="0"/>
              </a:spcAft>
              <a:buClr>
                <a:schemeClr val="dk1"/>
              </a:buClr>
              <a:buSzPts val="1400"/>
              <a:buFont typeface="Calibri"/>
              <a:buNone/>
            </a:pPr>
            <a:endParaRPr sz="1400" dirty="0"/>
          </a:p>
          <a:p>
            <a:pPr marL="0" lvl="0" indent="0" algn="l" rtl="0">
              <a:spcBef>
                <a:spcPts val="0"/>
              </a:spcBef>
              <a:spcAft>
                <a:spcPts val="0"/>
              </a:spcAft>
              <a:buClr>
                <a:schemeClr val="dk1"/>
              </a:buClr>
              <a:buSzPts val="1400"/>
              <a:buFont typeface="Calibri"/>
              <a:buNone/>
            </a:pPr>
            <a:r>
              <a:rPr lang="en-US" sz="1400" dirty="0"/>
              <a:t>The final component of the collaborative is research. Developmental evaluation, conducted by RAND, will help inform the collaborative as we work and inform other colleges in the future. RAND will speak more on their plans soon.</a:t>
            </a:r>
            <a:endParaRPr sz="1400" dirty="0"/>
          </a:p>
          <a:p>
            <a:pPr marL="0" lvl="0" indent="0" algn="l" rtl="0">
              <a:spcBef>
                <a:spcPts val="0"/>
              </a:spcBef>
              <a:spcAft>
                <a:spcPts val="0"/>
              </a:spcAft>
              <a:buClr>
                <a:schemeClr val="dk1"/>
              </a:buClr>
              <a:buSzPts val="1400"/>
              <a:buFont typeface="Calibri"/>
              <a:buNone/>
            </a:pPr>
            <a:endParaRPr sz="1400" dirty="0"/>
          </a:p>
          <a:p>
            <a:pPr marL="0" lvl="0" indent="0" algn="l" rtl="0">
              <a:spcBef>
                <a:spcPts val="0"/>
              </a:spcBef>
              <a:spcAft>
                <a:spcPts val="0"/>
              </a:spcAft>
              <a:buClr>
                <a:schemeClr val="dk1"/>
              </a:buClr>
              <a:buSzPts val="1400"/>
              <a:buFont typeface="Calibri"/>
              <a:buNone/>
            </a:pPr>
            <a:r>
              <a:rPr lang="en-US" sz="1400" dirty="0"/>
              <a:t>Now that we’ve seen what the whole thing looks like, let’s take a closer look at a few components.</a:t>
            </a:r>
            <a:endParaRPr sz="1400" dirty="0"/>
          </a:p>
        </p:txBody>
      </p:sp>
      <p:sp>
        <p:nvSpPr>
          <p:cNvPr id="587" name="Google Shape;587;p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Aisha</a:t>
            </a:r>
            <a:endParaRPr dirty="0"/>
          </a:p>
        </p:txBody>
      </p:sp>
      <p:sp>
        <p:nvSpPr>
          <p:cNvPr id="87" name="Google Shape;8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8" name="Google Shape;708;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Aisha</a:t>
            </a:r>
            <a:endParaRPr dirty="0"/>
          </a:p>
        </p:txBody>
      </p:sp>
      <p:sp>
        <p:nvSpPr>
          <p:cNvPr id="709" name="Google Shape;709;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Randy </a:t>
            </a:r>
            <a:endParaRPr dirty="0"/>
          </a:p>
        </p:txBody>
      </p:sp>
      <p:sp>
        <p:nvSpPr>
          <p:cNvPr id="716" name="Google Shape;716;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Aisha </a:t>
            </a:r>
          </a:p>
          <a:p>
            <a:pPr marL="0" lvl="0" indent="0" algn="l" rtl="0">
              <a:spcBef>
                <a:spcPts val="0"/>
              </a:spcBef>
              <a:spcAft>
                <a:spcPts val="0"/>
              </a:spcAft>
              <a:buNone/>
            </a:pPr>
            <a:r>
              <a:rPr lang="en-US" dirty="0"/>
              <a:t>Vs. (</a:t>
            </a:r>
            <a:r>
              <a:rPr lang="en-US" u="sng" dirty="0">
                <a:solidFill>
                  <a:schemeClr val="hlink"/>
                </a:solidFill>
                <a:hlinkClick r:id="rId3"/>
              </a:rPr>
              <a:t>https://foundationccc.org/Portals/0/Documents/Vision/VisionForSuccess_web_2019.pdf</a:t>
            </a:r>
            <a:r>
              <a:rPr lang="en-US" dirty="0"/>
              <a: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"In the next most populous state, Texas, the public community college system served a little over 700,000 students during the same time period. By any comparative measure, the CCC system is massive." (Vs., p. 7)</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 COMPLETION</a:t>
            </a:r>
            <a:endParaRPr dirty="0"/>
          </a:p>
          <a:p>
            <a:pPr marL="0" lvl="0" indent="0" algn="l" rtl="0">
              <a:spcBef>
                <a:spcPts val="0"/>
              </a:spcBef>
              <a:spcAft>
                <a:spcPts val="0"/>
              </a:spcAft>
              <a:buNone/>
            </a:pPr>
            <a:r>
              <a:rPr lang="en-US" dirty="0"/>
              <a:t>- 48 percent of students who entered a CCC left with a degree, certificate, or transferred after six years (p. 10)</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*TIME TO DEGREE </a:t>
            </a:r>
            <a:endParaRPr dirty="0"/>
          </a:p>
          <a:p>
            <a:pPr marL="0" lvl="0" indent="0" algn="l" rtl="0">
              <a:spcBef>
                <a:spcPts val="0"/>
              </a:spcBef>
              <a:spcAft>
                <a:spcPts val="0"/>
              </a:spcAft>
              <a:buNone/>
            </a:pPr>
            <a:r>
              <a:rPr lang="en-US" dirty="0"/>
              <a:t>- "Students who complete an associate’s degree on average take 5.2 years to do so (the median time is 3.8 years)..." (Vs., p. 10)</a:t>
            </a:r>
            <a:endParaRPr b="1"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*ACHIEVEMENT GAPS</a:t>
            </a:r>
            <a:endParaRPr dirty="0"/>
          </a:p>
          <a:p>
            <a:pPr marL="0" lvl="0" indent="0" algn="l" rtl="0">
              <a:spcBef>
                <a:spcPts val="0"/>
              </a:spcBef>
              <a:spcAft>
                <a:spcPts val="0"/>
              </a:spcAft>
              <a:buNone/>
            </a:pPr>
            <a:r>
              <a:rPr lang="en-US" dirty="0"/>
              <a:t>- "High-need regions of the state are not served equitably....significant disparities in basic CCC service coverage and penetration in different regions of the state. Areas with the lowest college attainment of adults and the lowest median household income also have the lowest CCC enrollment per capita.35 In other words, the CCC’s valuable education and job-training services are not always reaching those parts of the state where they are most needed. This is particularly an issue in the Central Valley and the Sierras, the Inland Empire, and the Far North regions of the state." (Vs., p. 13)</a:t>
            </a:r>
            <a:endParaRPr b="1" dirty="0"/>
          </a:p>
          <a:p>
            <a:pPr marL="0" lvl="0" indent="0" algn="l" rtl="0">
              <a:spcBef>
                <a:spcPts val="0"/>
              </a:spcBef>
              <a:spcAft>
                <a:spcPts val="0"/>
              </a:spcAft>
              <a:buNone/>
            </a:pPr>
            <a:endParaRPr b="1" dirty="0"/>
          </a:p>
        </p:txBody>
      </p:sp>
      <p:sp>
        <p:nvSpPr>
          <p:cNvPr id="167" name="Google Shape;16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Aisha - CCC Vision for Success (</a:t>
            </a:r>
            <a:r>
              <a:rPr lang="en-US" u="sng" dirty="0">
                <a:solidFill>
                  <a:schemeClr val="hlink"/>
                </a:solidFill>
                <a:hlinkClick r:id="rId3"/>
              </a:rPr>
              <a:t>https://foundationccc.org/Portals/0/Documents/Vision/VisionForSuccess_web_2019.pdf_</a:t>
            </a:r>
            <a:endParaRPr lang="en-US" u="sng" dirty="0">
              <a:solidFill>
                <a:schemeClr val="hlink"/>
              </a:solidFill>
            </a:endParaRPr>
          </a:p>
          <a:p>
            <a:pPr marL="0" lvl="0" indent="0" algn="l" rtl="0">
              <a:spcBef>
                <a:spcPts val="0"/>
              </a:spcBef>
              <a:spcAft>
                <a:spcPts val="0"/>
              </a:spcAft>
              <a:buNone/>
            </a:pPr>
            <a:endParaRPr dirty="0"/>
          </a:p>
          <a:p>
            <a:pPr marL="0" lvl="0" indent="0" algn="l" rtl="0">
              <a:spcBef>
                <a:spcPts val="0"/>
              </a:spcBef>
              <a:spcAft>
                <a:spcPts val="0"/>
              </a:spcAft>
              <a:buNone/>
            </a:pPr>
            <a:r>
              <a:rPr lang="en-US" dirty="0"/>
              <a:t>"In the next most populous state, Texas, the public community college system served a little over 700,000 students during the same time period. By any comparative measure, the CCC system is massive." (Vs., p. 7)</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 COMPLETION</a:t>
            </a:r>
            <a:endParaRPr dirty="0"/>
          </a:p>
          <a:p>
            <a:pPr marL="0" lvl="0" indent="0" algn="l" rtl="0">
              <a:spcBef>
                <a:spcPts val="0"/>
              </a:spcBef>
              <a:spcAft>
                <a:spcPts val="0"/>
              </a:spcAft>
              <a:buNone/>
            </a:pPr>
            <a:r>
              <a:rPr lang="en-US" dirty="0"/>
              <a:t>- 48 percent of students who entered a CCC left with a degree, certificate, or transferred after six years (p. 10)</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*TIME TO DEGREE </a:t>
            </a:r>
            <a:endParaRPr dirty="0"/>
          </a:p>
          <a:p>
            <a:pPr marL="0" lvl="0" indent="0" algn="l" rtl="0">
              <a:spcBef>
                <a:spcPts val="0"/>
              </a:spcBef>
              <a:spcAft>
                <a:spcPts val="0"/>
              </a:spcAft>
              <a:buNone/>
            </a:pPr>
            <a:r>
              <a:rPr lang="en-US" dirty="0"/>
              <a:t>- "Students who complete an associate’s degree on average take 5.2 years to do so (the median time is 3.8 years)..." (Vs., p. 10)</a:t>
            </a:r>
            <a:endParaRPr b="1"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*ACHIEVEMENT GAPS</a:t>
            </a:r>
            <a:endParaRPr dirty="0"/>
          </a:p>
          <a:p>
            <a:pPr marL="0" lvl="0" indent="0" algn="l" rtl="0">
              <a:spcBef>
                <a:spcPts val="0"/>
              </a:spcBef>
              <a:spcAft>
                <a:spcPts val="0"/>
              </a:spcAft>
              <a:buNone/>
            </a:pPr>
            <a:r>
              <a:rPr lang="en-US" dirty="0"/>
              <a:t>- "High-need regions of the state are not served equitably....significant disparities in basic CCC service coverage and penetration in different regions of the state. Areas with the lowest college attainment of adults and the lowest median household income also have the lowest CCC enrollment per capita.35 In other words, the CCC’s valuable education and job-training services are not always reaching those parts of the state where they are most needed. This is particularly an issue in the Central Valley and the Sierras, the Inland Empire, and the Far North regions of the state." (Vs., p. 13)</a:t>
            </a:r>
            <a:endParaRPr b="1" dirty="0"/>
          </a:p>
          <a:p>
            <a:pPr marL="0" lvl="0" indent="0" algn="l" rtl="0">
              <a:spcBef>
                <a:spcPts val="0"/>
              </a:spcBef>
              <a:spcAft>
                <a:spcPts val="0"/>
              </a:spcAft>
              <a:buNone/>
            </a:pPr>
            <a:endParaRPr b="1" dirty="0"/>
          </a:p>
        </p:txBody>
      </p:sp>
      <p:sp>
        <p:nvSpPr>
          <p:cNvPr id="167" name="Google Shape;16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3209606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Aisha </a:t>
            </a:r>
          </a:p>
          <a:p>
            <a:pPr marL="0" lvl="0" indent="0" algn="l" rtl="0">
              <a:spcBef>
                <a:spcPts val="0"/>
              </a:spcBef>
              <a:spcAft>
                <a:spcPts val="0"/>
              </a:spcAft>
              <a:buNone/>
            </a:pPr>
            <a:r>
              <a:rPr lang="en-US" dirty="0"/>
              <a:t>Talking points: </a:t>
            </a:r>
            <a:endParaRPr dirty="0"/>
          </a:p>
          <a:p>
            <a:pPr marL="171450" lvl="0" indent="-171450" algn="l" rtl="0">
              <a:spcBef>
                <a:spcPts val="0"/>
              </a:spcBef>
              <a:spcAft>
                <a:spcPts val="0"/>
              </a:spcAft>
              <a:buClr>
                <a:schemeClr val="dk1"/>
              </a:buClr>
              <a:buSzPts val="1200"/>
              <a:buFont typeface="Arial"/>
              <a:buChar char="•"/>
            </a:pPr>
            <a:r>
              <a:rPr lang="en-US" dirty="0"/>
              <a:t>Our system reflects the ethnic and racial diversity of our state </a:t>
            </a:r>
            <a:endParaRPr dirty="0"/>
          </a:p>
          <a:p>
            <a:pPr marL="171450" lvl="0" indent="-171450" algn="l" rtl="0">
              <a:spcBef>
                <a:spcPts val="0"/>
              </a:spcBef>
              <a:spcAft>
                <a:spcPts val="0"/>
              </a:spcAft>
              <a:buClr>
                <a:schemeClr val="dk1"/>
              </a:buClr>
              <a:buSzPts val="1200"/>
              <a:buFont typeface="Arial"/>
              <a:buChar char="•"/>
            </a:pPr>
            <a:r>
              <a:rPr lang="en-US" dirty="0"/>
              <a:t>46% of our students are Latinx</a:t>
            </a:r>
            <a:endParaRPr dirty="0"/>
          </a:p>
          <a:p>
            <a:pPr marL="171450" lvl="0" indent="-171450" algn="l" rtl="0">
              <a:spcBef>
                <a:spcPts val="0"/>
              </a:spcBef>
              <a:spcAft>
                <a:spcPts val="0"/>
              </a:spcAft>
              <a:buClr>
                <a:schemeClr val="dk1"/>
              </a:buClr>
              <a:buSzPts val="1200"/>
              <a:buFont typeface="Arial"/>
              <a:buChar char="•"/>
            </a:pPr>
            <a:r>
              <a:rPr lang="en-US" dirty="0"/>
              <a:t>We serve a higher proportion of adults between the ages of 25 and 49</a:t>
            </a:r>
            <a:endParaRPr dirty="0"/>
          </a:p>
          <a:p>
            <a:pPr marL="171450" lvl="0" indent="-171450" algn="l" rtl="0">
              <a:spcBef>
                <a:spcPts val="0"/>
              </a:spcBef>
              <a:spcAft>
                <a:spcPts val="0"/>
              </a:spcAft>
              <a:buClr>
                <a:schemeClr val="dk1"/>
              </a:buClr>
              <a:buSzPts val="1200"/>
              <a:buFont typeface="Arial"/>
              <a:buChar char="•"/>
            </a:pPr>
            <a:r>
              <a:rPr lang="en-US" dirty="0"/>
              <a:t>42% of our students receive financial aid, what we also see here is that there are system barriers in accessing state and federal aid despite the level of need</a:t>
            </a:r>
            <a:endParaRPr dirty="0"/>
          </a:p>
        </p:txBody>
      </p:sp>
      <p:sp>
        <p:nvSpPr>
          <p:cNvPr id="103" name="Google Shape;10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Aisha</a:t>
            </a:r>
          </a:p>
          <a:p>
            <a:pPr marL="0" lvl="0" indent="0" algn="l" rtl="0">
              <a:spcBef>
                <a:spcPts val="0"/>
              </a:spcBef>
              <a:spcAft>
                <a:spcPts val="0"/>
              </a:spcAft>
              <a:buNone/>
            </a:pPr>
            <a:r>
              <a:rPr lang="en-US" dirty="0"/>
              <a:t>Talking points: </a:t>
            </a:r>
            <a:endParaRPr dirty="0"/>
          </a:p>
          <a:p>
            <a:pPr marL="171450" lvl="0" indent="-171450" algn="l" rtl="0">
              <a:spcBef>
                <a:spcPts val="0"/>
              </a:spcBef>
              <a:spcAft>
                <a:spcPts val="0"/>
              </a:spcAft>
              <a:buClr>
                <a:schemeClr val="dk1"/>
              </a:buClr>
              <a:buSzPts val="1200"/>
              <a:buFont typeface="Arial"/>
              <a:buChar char="•"/>
            </a:pPr>
            <a:r>
              <a:rPr lang="en-US" dirty="0"/>
              <a:t>About 4 million adults in CA have some college but no degree and are not currently enrolled in an institution of postsecondary education </a:t>
            </a:r>
            <a:endParaRPr dirty="0"/>
          </a:p>
          <a:p>
            <a:pPr marL="171450" lvl="0" indent="-171450" algn="l" rtl="0">
              <a:spcBef>
                <a:spcPts val="0"/>
              </a:spcBef>
              <a:spcAft>
                <a:spcPts val="0"/>
              </a:spcAft>
              <a:buClr>
                <a:schemeClr val="dk1"/>
              </a:buClr>
              <a:buSzPts val="1200"/>
              <a:buFont typeface="Arial"/>
              <a:buChar char="•"/>
            </a:pPr>
            <a:r>
              <a:rPr lang="en-US" dirty="0"/>
              <a:t>College attainment vs completion highlights inequities is our systems of higher education </a:t>
            </a:r>
            <a:endParaRPr dirty="0"/>
          </a:p>
          <a:p>
            <a:pPr marL="628650" lvl="1" indent="-171450" algn="l" rtl="0">
              <a:spcBef>
                <a:spcPts val="0"/>
              </a:spcBef>
              <a:spcAft>
                <a:spcPts val="0"/>
              </a:spcAft>
              <a:buClr>
                <a:schemeClr val="dk1"/>
              </a:buClr>
              <a:buSzPts val="1200"/>
              <a:buFont typeface="Arial"/>
              <a:buChar char="•"/>
            </a:pPr>
            <a:r>
              <a:rPr lang="en-US" dirty="0"/>
              <a:t>28% of Black Californians attended college but did not complete</a:t>
            </a:r>
            <a:endParaRPr dirty="0"/>
          </a:p>
          <a:p>
            <a:pPr marL="628650" lvl="1" indent="-171450" algn="l" rtl="0">
              <a:spcBef>
                <a:spcPts val="0"/>
              </a:spcBef>
              <a:spcAft>
                <a:spcPts val="0"/>
              </a:spcAft>
              <a:buClr>
                <a:schemeClr val="dk1"/>
              </a:buClr>
              <a:buSzPts val="1200"/>
              <a:buFont typeface="Arial"/>
              <a:buChar char="•"/>
            </a:pPr>
            <a:r>
              <a:rPr lang="en-US" dirty="0"/>
              <a:t>White and Asian student more likely to start and complete </a:t>
            </a:r>
            <a:endParaRPr dirty="0"/>
          </a:p>
          <a:p>
            <a:pPr marL="628650" lvl="1" indent="-171450" algn="l" rtl="0">
              <a:spcBef>
                <a:spcPts val="0"/>
              </a:spcBef>
              <a:spcAft>
                <a:spcPts val="0"/>
              </a:spcAft>
              <a:buClr>
                <a:schemeClr val="dk1"/>
              </a:buClr>
              <a:buSzPts val="1200"/>
              <a:buFont typeface="Arial"/>
              <a:buChar char="•"/>
            </a:pPr>
            <a:r>
              <a:rPr lang="en-US" dirty="0"/>
              <a:t>Latinx students less likely to attend </a:t>
            </a:r>
            <a:endParaRPr dirty="0"/>
          </a:p>
        </p:txBody>
      </p:sp>
      <p:sp>
        <p:nvSpPr>
          <p:cNvPr id="203" name="Google Shape;20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Aisha</a:t>
            </a:r>
            <a:endParaRPr dirty="0"/>
          </a:p>
        </p:txBody>
      </p:sp>
      <p:sp>
        <p:nvSpPr>
          <p:cNvPr id="95" name="Google Shape;9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1581150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Aisha</a:t>
            </a:r>
            <a:endParaRPr b="1" dirty="0"/>
          </a:p>
        </p:txBody>
      </p:sp>
      <p:sp>
        <p:nvSpPr>
          <p:cNvPr id="167" name="Google Shape;16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3434446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7530353" y="502920"/>
            <a:ext cx="4267199" cy="5852160"/>
          </a:xfrm>
        </p:spPr>
        <p:txBody>
          <a:bodyPr>
            <a:normAutofit/>
          </a:bodyPr>
          <a:lstStyle>
            <a:lvl1pPr algn="ctr">
              <a:lnSpc>
                <a:spcPct val="100000"/>
              </a:lnSpc>
              <a:defRPr sz="4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646163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6"/>
        <p:cNvGrpSpPr/>
        <p:nvPr/>
      </p:nvGrpSpPr>
      <p:grpSpPr>
        <a:xfrm>
          <a:off x="0" y="0"/>
          <a:ext cx="0" cy="0"/>
          <a:chOff x="0" y="0"/>
          <a:chExt cx="0" cy="0"/>
        </a:xfrm>
      </p:grpSpPr>
      <p:sp>
        <p:nvSpPr>
          <p:cNvPr id="37" name="Google Shape;37;p1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F6D"/>
              </a:buClr>
              <a:buSzPts val="1800"/>
              <a:buFont typeface="Palatino"/>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13"/>
          <p:cNvSpPr>
            <a:spLocks noGrp="1"/>
          </p:cNvSpPr>
          <p:nvPr>
            <p:ph type="pic" idx="2"/>
          </p:nvPr>
        </p:nvSpPr>
        <p:spPr>
          <a:xfrm>
            <a:off x="5608638" y="1849438"/>
            <a:ext cx="6583362" cy="3302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53575A"/>
              </a:buClr>
              <a:buSzPts val="2800"/>
              <a:buFont typeface="Arial"/>
              <a:buChar char="•"/>
              <a:defRPr sz="2800" b="0" i="0" u="none" strike="noStrike" cap="none">
                <a:solidFill>
                  <a:srgbClr val="53575A"/>
                </a:solidFill>
                <a:latin typeface="Source Sans Pro"/>
                <a:ea typeface="Source Sans Pro"/>
                <a:cs typeface="Source Sans Pro"/>
                <a:sym typeface="Source Sans Pro"/>
              </a:defRPr>
            </a:lvl1pPr>
            <a:lvl2pPr marR="0" lvl="1" algn="l" rtl="0">
              <a:lnSpc>
                <a:spcPct val="90000"/>
              </a:lnSpc>
              <a:spcBef>
                <a:spcPts val="500"/>
              </a:spcBef>
              <a:spcAft>
                <a:spcPts val="0"/>
              </a:spcAft>
              <a:buClr>
                <a:srgbClr val="53575A"/>
              </a:buClr>
              <a:buSzPts val="2400"/>
              <a:buFont typeface="Arial"/>
              <a:buChar char="•"/>
              <a:defRPr sz="2400" b="0" i="0" u="none" strike="noStrike" cap="none">
                <a:solidFill>
                  <a:srgbClr val="53575A"/>
                </a:solidFill>
                <a:latin typeface="Source Sans Pro"/>
                <a:ea typeface="Source Sans Pro"/>
                <a:cs typeface="Source Sans Pro"/>
                <a:sym typeface="Source Sans Pro"/>
              </a:defRPr>
            </a:lvl2pPr>
            <a:lvl3pPr marR="0" lvl="2" algn="l" rtl="0">
              <a:lnSpc>
                <a:spcPct val="90000"/>
              </a:lnSpc>
              <a:spcBef>
                <a:spcPts val="500"/>
              </a:spcBef>
              <a:spcAft>
                <a:spcPts val="0"/>
              </a:spcAft>
              <a:buClr>
                <a:srgbClr val="53575A"/>
              </a:buClr>
              <a:buSzPts val="2000"/>
              <a:buFont typeface="Arial"/>
              <a:buChar char="•"/>
              <a:defRPr sz="2000" b="0" i="0" u="none" strike="noStrike" cap="none">
                <a:solidFill>
                  <a:srgbClr val="53575A"/>
                </a:solidFill>
                <a:latin typeface="Source Sans Pro"/>
                <a:ea typeface="Source Sans Pro"/>
                <a:cs typeface="Source Sans Pro"/>
                <a:sym typeface="Source Sans Pro"/>
              </a:defRPr>
            </a:lvl3pPr>
            <a:lvl4pPr marR="0" lvl="3" algn="l" rtl="0">
              <a:lnSpc>
                <a:spcPct val="90000"/>
              </a:lnSpc>
              <a:spcBef>
                <a:spcPts val="500"/>
              </a:spcBef>
              <a:spcAft>
                <a:spcPts val="0"/>
              </a:spcAft>
              <a:buClr>
                <a:srgbClr val="53575A"/>
              </a:buClr>
              <a:buSzPts val="1800"/>
              <a:buFont typeface="Arial"/>
              <a:buChar char="•"/>
              <a:defRPr sz="1800" b="0" i="0" u="none" strike="noStrike" cap="none">
                <a:solidFill>
                  <a:srgbClr val="53575A"/>
                </a:solidFill>
                <a:latin typeface="Source Sans Pro"/>
                <a:ea typeface="Source Sans Pro"/>
                <a:cs typeface="Source Sans Pro"/>
                <a:sym typeface="Source Sans Pro"/>
              </a:defRPr>
            </a:lvl4pPr>
            <a:lvl5pPr marR="0" lvl="4" algn="l" rtl="0">
              <a:lnSpc>
                <a:spcPct val="90000"/>
              </a:lnSpc>
              <a:spcBef>
                <a:spcPts val="500"/>
              </a:spcBef>
              <a:spcAft>
                <a:spcPts val="0"/>
              </a:spcAft>
              <a:buClr>
                <a:srgbClr val="53575A"/>
              </a:buClr>
              <a:buSzPts val="1800"/>
              <a:buFont typeface="Arial"/>
              <a:buChar char="•"/>
              <a:defRPr sz="1800" b="0" i="0" u="none" strike="noStrike" cap="none">
                <a:solidFill>
                  <a:srgbClr val="53575A"/>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9" name="Google Shape;39;p113"/>
          <p:cNvSpPr txBox="1">
            <a:spLocks noGrp="1"/>
          </p:cNvSpPr>
          <p:nvPr>
            <p:ph type="body" idx="1"/>
          </p:nvPr>
        </p:nvSpPr>
        <p:spPr>
          <a:xfrm>
            <a:off x="838200" y="1849438"/>
            <a:ext cx="4578350" cy="3302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3575A"/>
              </a:buClr>
              <a:buSzPts val="1800"/>
              <a:buChar char="•"/>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13"/>
          <p:cNvSpPr txBox="1">
            <a:spLocks noGrp="1"/>
          </p:cNvSpPr>
          <p:nvPr>
            <p:ph type="sldNum" idx="12"/>
          </p:nvPr>
        </p:nvSpPr>
        <p:spPr>
          <a:xfrm>
            <a:off x="8610600" y="6117246"/>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1pPr>
            <a:lvl2pPr marL="0" marR="0" lvl="1"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2pPr>
            <a:lvl3pPr marL="0" marR="0" lvl="2"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3pPr>
            <a:lvl4pPr marL="0" marR="0" lvl="3"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4pPr>
            <a:lvl5pPr marL="0" marR="0" lvl="4"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5pPr>
            <a:lvl6pPr marL="0" marR="0" lvl="5"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6pPr>
            <a:lvl7pPr marL="0" marR="0" lvl="6"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7pPr>
            <a:lvl8pPr marL="0" marR="0" lvl="7"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8pPr>
            <a:lvl9pPr marL="0" marR="0" lvl="8"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3165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5"/>
        <p:cNvGrpSpPr/>
        <p:nvPr/>
      </p:nvGrpSpPr>
      <p:grpSpPr>
        <a:xfrm>
          <a:off x="0" y="0"/>
          <a:ext cx="0" cy="0"/>
          <a:chOff x="0" y="0"/>
          <a:chExt cx="0" cy="0"/>
        </a:xfrm>
      </p:grpSpPr>
      <p:sp>
        <p:nvSpPr>
          <p:cNvPr id="66" name="Google Shape;66;p1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F6D"/>
              </a:buClr>
              <a:buSzPts val="1800"/>
              <a:buFont typeface="Palatino"/>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8"/>
          <p:cNvSpPr txBox="1">
            <a:spLocks noGrp="1"/>
          </p:cNvSpPr>
          <p:nvPr>
            <p:ph type="body" idx="1"/>
          </p:nvPr>
        </p:nvSpPr>
        <p:spPr>
          <a:xfrm>
            <a:off x="838200" y="1825625"/>
            <a:ext cx="5038596" cy="350660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3575A"/>
              </a:buClr>
              <a:buSzPts val="1800"/>
              <a:buChar char="•"/>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18"/>
          <p:cNvSpPr txBox="1">
            <a:spLocks noGrp="1"/>
          </p:cNvSpPr>
          <p:nvPr>
            <p:ph type="body" idx="2"/>
          </p:nvPr>
        </p:nvSpPr>
        <p:spPr>
          <a:xfrm>
            <a:off x="6315205" y="1825625"/>
            <a:ext cx="5038596" cy="350660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3575A"/>
              </a:buClr>
              <a:buSzPts val="1800"/>
              <a:buChar char="•"/>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118"/>
          <p:cNvSpPr txBox="1">
            <a:spLocks noGrp="1"/>
          </p:cNvSpPr>
          <p:nvPr>
            <p:ph type="sldNum" idx="12"/>
          </p:nvPr>
        </p:nvSpPr>
        <p:spPr>
          <a:xfrm>
            <a:off x="8610600" y="6117246"/>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1pPr>
            <a:lvl2pPr marL="0" marR="0" lvl="1"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2pPr>
            <a:lvl3pPr marL="0" marR="0" lvl="2"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3pPr>
            <a:lvl4pPr marL="0" marR="0" lvl="3"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4pPr>
            <a:lvl5pPr marL="0" marR="0" lvl="4"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5pPr>
            <a:lvl6pPr marL="0" marR="0" lvl="5"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6pPr>
            <a:lvl7pPr marL="0" marR="0" lvl="6"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7pPr>
            <a:lvl8pPr marL="0" marR="0" lvl="7"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8pPr>
            <a:lvl9pPr marL="0" marR="0" lvl="8"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60958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1 Column Slide">
  <p:cSld name="1_Content 1 Column Slide">
    <p:bg>
      <p:bgPr>
        <a:solidFill>
          <a:schemeClr val="lt1"/>
        </a:solidFill>
        <a:effectLst/>
      </p:bgPr>
    </p:bg>
    <p:spTree>
      <p:nvGrpSpPr>
        <p:cNvPr id="1" name="Shape 52"/>
        <p:cNvGrpSpPr/>
        <p:nvPr/>
      </p:nvGrpSpPr>
      <p:grpSpPr>
        <a:xfrm>
          <a:off x="0" y="0"/>
          <a:ext cx="0" cy="0"/>
          <a:chOff x="0" y="0"/>
          <a:chExt cx="0" cy="0"/>
        </a:xfrm>
      </p:grpSpPr>
      <p:sp>
        <p:nvSpPr>
          <p:cNvPr id="53" name="Google Shape;53;p116"/>
          <p:cNvSpPr/>
          <p:nvPr/>
        </p:nvSpPr>
        <p:spPr>
          <a:xfrm>
            <a:off x="0" y="0"/>
            <a:ext cx="927847" cy="6858000"/>
          </a:xfrm>
          <a:prstGeom prst="rect">
            <a:avLst/>
          </a:prstGeom>
          <a:solidFill>
            <a:srgbClr val="3197AE"/>
          </a:solidFill>
          <a:ln>
            <a:noFill/>
          </a:ln>
          <a:effectLst>
            <a:outerShdw blurRad="190500" dist="381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4" name="Google Shape;54;p116"/>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32E11"/>
              </a:buClr>
              <a:buSzPts val="3600"/>
              <a:buFont typeface="Palatino"/>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16"/>
          <p:cNvSpPr txBox="1">
            <a:spLocks noGrp="1"/>
          </p:cNvSpPr>
          <p:nvPr>
            <p:ph type="body" idx="1"/>
          </p:nvPr>
        </p:nvSpPr>
        <p:spPr>
          <a:xfrm>
            <a:off x="1277650" y="1798320"/>
            <a:ext cx="100584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7" name="Google Shape;57;p116"/>
          <p:cNvCxnSpPr/>
          <p:nvPr/>
        </p:nvCxnSpPr>
        <p:spPr>
          <a:xfrm rot="10800000">
            <a:off x="907790" y="-37217"/>
            <a:ext cx="0" cy="6895220"/>
          </a:xfrm>
          <a:prstGeom prst="straightConnector1">
            <a:avLst/>
          </a:prstGeom>
          <a:noFill/>
          <a:ln w="38100" cap="flat" cmpd="sng">
            <a:solidFill>
              <a:schemeClr val="accent2"/>
            </a:solidFill>
            <a:prstDash val="solid"/>
            <a:miter lim="800000"/>
            <a:headEnd type="none" w="sm" len="sm"/>
            <a:tailEnd type="none" w="sm" len="sm"/>
          </a:ln>
        </p:spPr>
      </p:cxnSp>
    </p:spTree>
    <p:extLst>
      <p:ext uri="{BB962C8B-B14F-4D97-AF65-F5344CB8AC3E}">
        <p14:creationId xmlns:p14="http://schemas.microsoft.com/office/powerpoint/2010/main" val="2844005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Section Slide B">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D1CA61-1970-C842-A88C-1816B7ED8529}"/>
              </a:ext>
            </a:extLst>
          </p:cNvPr>
          <p:cNvPicPr>
            <a:picLocks noChangeAspect="1"/>
          </p:cNvPicPr>
          <p:nvPr userDrawn="1"/>
        </p:nvPicPr>
        <p:blipFill>
          <a:blip r:embed="rId2"/>
          <a:srcRect/>
          <a:stretch/>
        </p:blipFill>
        <p:spPr>
          <a:xfrm>
            <a:off x="20638" y="1588"/>
            <a:ext cx="4008437" cy="6923087"/>
          </a:xfrm>
          <a:prstGeom prst="rect">
            <a:avLst/>
          </a:prstGeom>
          <a:effectLst>
            <a:outerShdw blurRad="190500" dist="38100" algn="l" rotWithShape="0">
              <a:prstClr val="black">
                <a:alpha val="40000"/>
              </a:prstClr>
            </a:outerShdw>
          </a:effectLst>
        </p:spPr>
      </p:pic>
      <p:sp>
        <p:nvSpPr>
          <p:cNvPr id="6" name="Rectangle 5">
            <a:extLst>
              <a:ext uri="{FF2B5EF4-FFF2-40B4-BE49-F238E27FC236}">
                <a16:creationId xmlns:a16="http://schemas.microsoft.com/office/drawing/2014/main" id="{8E0144D8-A5C6-F24B-B49E-E299897CA5E8}"/>
              </a:ext>
            </a:extLst>
          </p:cNvPr>
          <p:cNvSpPr/>
          <p:nvPr userDrawn="1"/>
        </p:nvSpPr>
        <p:spPr>
          <a:xfrm>
            <a:off x="-22225" y="1130300"/>
            <a:ext cx="4071938" cy="4619625"/>
          </a:xfrm>
          <a:prstGeom prst="rect">
            <a:avLst/>
          </a:prstGeom>
          <a:solidFill>
            <a:schemeClr val="bg2"/>
          </a:solidFill>
          <a:ln>
            <a:noFill/>
          </a:ln>
          <a:effectLst>
            <a:outerShdw blurRad="393700" dir="11400000" sx="1000" sy="1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a:extLst>
              <a:ext uri="{FF2B5EF4-FFF2-40B4-BE49-F238E27FC236}">
                <a16:creationId xmlns:a16="http://schemas.microsoft.com/office/drawing/2014/main" id="{28BF1D6F-4949-5449-86F4-05E4D18FDAFA}"/>
              </a:ext>
            </a:extLst>
          </p:cNvPr>
          <p:cNvSpPr/>
          <p:nvPr userDrawn="1"/>
        </p:nvSpPr>
        <p:spPr>
          <a:xfrm>
            <a:off x="11510963" y="-36513"/>
            <a:ext cx="681037" cy="6894513"/>
          </a:xfrm>
          <a:prstGeom prst="rect">
            <a:avLst/>
          </a:prstGeom>
          <a:solidFill>
            <a:schemeClr val="tx1"/>
          </a:solidFill>
          <a:ln>
            <a:noFill/>
          </a:ln>
          <a:effectLst>
            <a:outerShdw blurRad="190500" dist="381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8" name="Picture 8">
            <a:extLst>
              <a:ext uri="{FF2B5EF4-FFF2-40B4-BE49-F238E27FC236}">
                <a16:creationId xmlns:a16="http://schemas.microsoft.com/office/drawing/2014/main" id="{BA4CD202-1A16-264C-A4F4-74B69A38B47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227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47135" y="1335091"/>
            <a:ext cx="3583461" cy="1611995"/>
          </a:xfrm>
        </p:spPr>
        <p:txBody>
          <a:bodyPr anchor="b">
            <a:normAutofit/>
          </a:bodyPr>
          <a:lstStyle>
            <a:lvl1pPr algn="ctr">
              <a:defRPr sz="360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4360759" y="1112108"/>
            <a:ext cx="6672648" cy="509174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2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247135" y="2947086"/>
            <a:ext cx="3583461" cy="2575824"/>
          </a:xfrm>
          <a:ln>
            <a:noFill/>
          </a:ln>
        </p:spPr>
        <p:txBody>
          <a:bodyPr>
            <a:normAutofit/>
          </a:bodyPr>
          <a:lstStyle>
            <a:lvl1pPr marL="0" indent="0" algn="ctr">
              <a:buNone/>
              <a:defRPr sz="2600">
                <a:solidFill>
                  <a:schemeClr val="accent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6">
            <a:extLst>
              <a:ext uri="{FF2B5EF4-FFF2-40B4-BE49-F238E27FC236}">
                <a16:creationId xmlns:a16="http://schemas.microsoft.com/office/drawing/2014/main" id="{49B89725-CAA0-E944-A6F8-B328440C8550}"/>
              </a:ext>
            </a:extLst>
          </p:cNvPr>
          <p:cNvSpPr>
            <a:spLocks noGrp="1"/>
          </p:cNvSpPr>
          <p:nvPr>
            <p:ph type="sldNum" sz="quarter" idx="10"/>
          </p:nvPr>
        </p:nvSpPr>
        <p:spPr>
          <a:xfrm>
            <a:off x="9890125" y="6356350"/>
            <a:ext cx="1143000" cy="368300"/>
          </a:xfrm>
        </p:spPr>
        <p:txBody>
          <a:bodyPr/>
          <a:lstStyle>
            <a:lvl1pPr>
              <a:defRPr/>
            </a:lvl1pPr>
          </a:lstStyle>
          <a:p>
            <a:pPr>
              <a:defRPr/>
            </a:pPr>
            <a:fld id="{C8015428-05F8-DC41-B5EF-349301B1AAC7}" type="slidenum">
              <a:rPr lang="en-US" altLang="en-US"/>
              <a:pPr>
                <a:defRPr/>
              </a:pPr>
              <a:t>‹#›</a:t>
            </a:fld>
            <a:endParaRPr lang="en-US" altLang="en-US"/>
          </a:p>
        </p:txBody>
      </p:sp>
    </p:spTree>
    <p:extLst>
      <p:ext uri="{BB962C8B-B14F-4D97-AF65-F5344CB8AC3E}">
        <p14:creationId xmlns:p14="http://schemas.microsoft.com/office/powerpoint/2010/main" val="3437560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C2B0F1-78ED-E049-A368-5EE2016CC6E5}"/>
              </a:ext>
            </a:extLst>
          </p:cNvPr>
          <p:cNvSpPr/>
          <p:nvPr userDrawn="1"/>
        </p:nvSpPr>
        <p:spPr>
          <a:xfrm>
            <a:off x="0" y="0"/>
            <a:ext cx="927100" cy="6858000"/>
          </a:xfrm>
          <a:prstGeom prst="rect">
            <a:avLst/>
          </a:prstGeom>
          <a:solidFill>
            <a:schemeClr val="tx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5">
            <a:extLst>
              <a:ext uri="{FF2B5EF4-FFF2-40B4-BE49-F238E27FC236}">
                <a16:creationId xmlns:a16="http://schemas.microsoft.com/office/drawing/2014/main" id="{960F9CF9-716C-8B46-B5C9-FC58399C5B5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4"/>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AEEDC3F7-62D3-F145-BD7B-1DDA10ACE36B}"/>
              </a:ext>
            </a:extLst>
          </p:cNvPr>
          <p:cNvSpPr>
            <a:spLocks noGrp="1"/>
          </p:cNvSpPr>
          <p:nvPr>
            <p:ph type="sldNum" sz="quarter" idx="10"/>
          </p:nvPr>
        </p:nvSpPr>
        <p:spPr/>
        <p:txBody>
          <a:bodyPr/>
          <a:lstStyle>
            <a:lvl1pPr>
              <a:defRPr/>
            </a:lvl1pPr>
          </a:lstStyle>
          <a:p>
            <a:pPr>
              <a:defRPr/>
            </a:pPr>
            <a:fld id="{19F883E1-6DB3-424C-AEDE-CC6629DEB65D}" type="slidenum">
              <a:rPr lang="en-US" altLang="en-US"/>
              <a:pPr>
                <a:defRPr/>
              </a:pPr>
              <a:t>‹#›</a:t>
            </a:fld>
            <a:endParaRPr lang="en-US" altLang="en-US"/>
          </a:p>
        </p:txBody>
      </p:sp>
    </p:spTree>
    <p:extLst>
      <p:ext uri="{BB962C8B-B14F-4D97-AF65-F5344CB8AC3E}">
        <p14:creationId xmlns:p14="http://schemas.microsoft.com/office/powerpoint/2010/main" val="2552171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C3D267-5890-5643-9B37-8ED973301CC4}"/>
              </a:ext>
            </a:extLst>
          </p:cNvPr>
          <p:cNvSpPr/>
          <p:nvPr userDrawn="1"/>
        </p:nvSpPr>
        <p:spPr>
          <a:xfrm>
            <a:off x="0" y="0"/>
            <a:ext cx="927100" cy="6858000"/>
          </a:xfrm>
          <a:prstGeom prst="rect">
            <a:avLst/>
          </a:prstGeom>
          <a:solidFill>
            <a:schemeClr val="tx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id="{854653BF-5ED3-2D4A-96C7-A48937781AC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4"/>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C7080773-8B17-2C44-8297-3D4B3795AA2C}"/>
              </a:ext>
            </a:extLst>
          </p:cNvPr>
          <p:cNvSpPr>
            <a:spLocks noGrp="1"/>
          </p:cNvSpPr>
          <p:nvPr>
            <p:ph type="sldNum" sz="quarter" idx="10"/>
          </p:nvPr>
        </p:nvSpPr>
        <p:spPr/>
        <p:txBody>
          <a:bodyPr/>
          <a:lstStyle>
            <a:lvl1pPr>
              <a:defRPr/>
            </a:lvl1pPr>
          </a:lstStyle>
          <a:p>
            <a:pPr>
              <a:defRPr/>
            </a:pPr>
            <a:fld id="{FBEDD817-AB0B-A34C-9FCE-295985F01EC4}" type="slidenum">
              <a:rPr lang="en-US" altLang="en-US"/>
              <a:pPr>
                <a:defRPr/>
              </a:pPr>
              <a:t>‹#›</a:t>
            </a:fld>
            <a:endParaRPr lang="en-US" altLang="en-US"/>
          </a:p>
        </p:txBody>
      </p:sp>
    </p:spTree>
    <p:extLst>
      <p:ext uri="{BB962C8B-B14F-4D97-AF65-F5344CB8AC3E}">
        <p14:creationId xmlns:p14="http://schemas.microsoft.com/office/powerpoint/2010/main" val="1592092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5204A244-599B-4F47-8FD0-2D9BB7F2CB6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13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E6F10426-30D0-0E46-9769-40E10D8FB057}"/>
              </a:ext>
            </a:extLst>
          </p:cNvPr>
          <p:cNvSpPr>
            <a:spLocks noGrp="1"/>
          </p:cNvSpPr>
          <p:nvPr>
            <p:ph type="sldNum" sz="quarter" idx="10"/>
          </p:nvPr>
        </p:nvSpPr>
        <p:spPr>
          <a:xfrm>
            <a:off x="10298113" y="6356350"/>
            <a:ext cx="1055687" cy="365125"/>
          </a:xfrm>
        </p:spPr>
        <p:txBody>
          <a:bodyPr/>
          <a:lstStyle>
            <a:lvl1pPr>
              <a:defRPr/>
            </a:lvl1pPr>
          </a:lstStyle>
          <a:p>
            <a:pPr>
              <a:defRPr/>
            </a:pPr>
            <a:fld id="{0E1EC533-BF5D-7D44-990C-8DCFA6D2FD1E}" type="slidenum">
              <a:rPr lang="en-US" altLang="en-US"/>
              <a:pPr>
                <a:defRPr/>
              </a:pPr>
              <a:t>‹#›</a:t>
            </a:fld>
            <a:endParaRPr lang="en-US" altLang="en-US"/>
          </a:p>
        </p:txBody>
      </p:sp>
    </p:spTree>
    <p:extLst>
      <p:ext uri="{BB962C8B-B14F-4D97-AF65-F5344CB8AC3E}">
        <p14:creationId xmlns:p14="http://schemas.microsoft.com/office/powerpoint/2010/main" val="182047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Slide A">
  <p:cSld name="Section Slide A">
    <p:bg>
      <p:bgPr>
        <a:solidFill>
          <a:schemeClr val="lt1"/>
        </a:solidFill>
        <a:effectLst/>
      </p:bgPr>
    </p:bg>
    <p:spTree>
      <p:nvGrpSpPr>
        <p:cNvPr id="1" name="Shape 26"/>
        <p:cNvGrpSpPr/>
        <p:nvPr/>
      </p:nvGrpSpPr>
      <p:grpSpPr>
        <a:xfrm>
          <a:off x="0" y="0"/>
          <a:ext cx="0" cy="0"/>
          <a:chOff x="0" y="0"/>
          <a:chExt cx="0" cy="0"/>
        </a:xfrm>
      </p:grpSpPr>
      <p:sp>
        <p:nvSpPr>
          <p:cNvPr id="27" name="Google Shape;27;p111"/>
          <p:cNvSpPr/>
          <p:nvPr/>
        </p:nvSpPr>
        <p:spPr>
          <a:xfrm>
            <a:off x="0" y="0"/>
            <a:ext cx="12192000" cy="2355163"/>
          </a:xfrm>
          <a:prstGeom prst="rect">
            <a:avLst/>
          </a:prstGeom>
          <a:solidFill>
            <a:srgbClr val="3197AE"/>
          </a:solidFill>
          <a:ln>
            <a:noFill/>
          </a:ln>
          <a:effectLst>
            <a:outerShdw blurRad="190500" dist="38100" dir="54000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8" name="Google Shape;28;p111"/>
          <p:cNvSpPr txBox="1">
            <a:spLocks noGrp="1"/>
          </p:cNvSpPr>
          <p:nvPr>
            <p:ph type="title"/>
          </p:nvPr>
        </p:nvSpPr>
        <p:spPr>
          <a:xfrm>
            <a:off x="1066801" y="403412"/>
            <a:ext cx="10058400" cy="168576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3600"/>
              <a:buFont typeface="Palatino"/>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11"/>
          <p:cNvSpPr txBox="1">
            <a:spLocks noGrp="1"/>
          </p:cNvSpPr>
          <p:nvPr>
            <p:ph type="body" idx="1"/>
          </p:nvPr>
        </p:nvSpPr>
        <p:spPr>
          <a:xfrm>
            <a:off x="1066800" y="2662569"/>
            <a:ext cx="10058400" cy="3120392"/>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000"/>
              </a:spcBef>
              <a:spcAft>
                <a:spcPts val="0"/>
              </a:spcAft>
              <a:buClr>
                <a:srgbClr val="3F3F3F"/>
              </a:buClr>
              <a:buSzPts val="2600"/>
              <a:buFont typeface="Arial"/>
              <a:buNone/>
              <a:defRPr sz="2600"/>
            </a:lvl1pPr>
            <a:lvl2pPr marL="914400" lvl="1" indent="-381000" algn="l">
              <a:lnSpc>
                <a:spcPct val="90000"/>
              </a:lnSpc>
              <a:spcBef>
                <a:spcPts val="500"/>
              </a:spcBef>
              <a:spcAft>
                <a:spcPts val="0"/>
              </a:spcAft>
              <a:buClr>
                <a:srgbClr val="3F3F3F"/>
              </a:buClr>
              <a:buSzPts val="2400"/>
              <a:buChar char="•"/>
              <a:defRPr sz="2400"/>
            </a:lvl2pPr>
            <a:lvl3pPr marL="1371600" lvl="2" indent="-355600" algn="l">
              <a:lnSpc>
                <a:spcPct val="90000"/>
              </a:lnSpc>
              <a:spcBef>
                <a:spcPts val="500"/>
              </a:spcBef>
              <a:spcAft>
                <a:spcPts val="0"/>
              </a:spcAft>
              <a:buClr>
                <a:srgbClr val="3F3F3F"/>
              </a:buClr>
              <a:buSzPts val="2000"/>
              <a:buChar char="•"/>
              <a:defRPr sz="2000"/>
            </a:lvl3pPr>
            <a:lvl4pPr marL="1828800" lvl="3" indent="-342900" algn="l">
              <a:lnSpc>
                <a:spcPct val="90000"/>
              </a:lnSpc>
              <a:spcBef>
                <a:spcPts val="500"/>
              </a:spcBef>
              <a:spcAft>
                <a:spcPts val="0"/>
              </a:spcAft>
              <a:buClr>
                <a:srgbClr val="3F3F3F"/>
              </a:buClr>
              <a:buSzPts val="1800"/>
              <a:buChar char="•"/>
              <a:defRPr sz="1800"/>
            </a:lvl4pPr>
            <a:lvl5pPr marL="2286000" lvl="4" indent="-355600" algn="l">
              <a:lnSpc>
                <a:spcPct val="90000"/>
              </a:lnSpc>
              <a:spcBef>
                <a:spcPts val="500"/>
              </a:spcBef>
              <a:spcAft>
                <a:spcPts val="0"/>
              </a:spcAft>
              <a:buClr>
                <a:srgbClr val="3F3F3F"/>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0" name="Google Shape;30;p111"/>
          <p:cNvSpPr txBox="1">
            <a:spLocks noGrp="1"/>
          </p:cNvSpPr>
          <p:nvPr>
            <p:ph type="sldNum" idx="12"/>
          </p:nvPr>
        </p:nvSpPr>
        <p:spPr>
          <a:xfrm>
            <a:off x="8382000" y="6356350"/>
            <a:ext cx="2743200" cy="365125"/>
          </a:xfrm>
          <a:prstGeom prst="rect">
            <a:avLst/>
          </a:prstGeom>
          <a:noFill/>
          <a:ln>
            <a:noFill/>
          </a:ln>
        </p:spPr>
        <p:txBody>
          <a:bodyPr spcFirstLastPara="1" wrap="square" lIns="91425"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31" name="Google Shape;31;p111"/>
          <p:cNvCxnSpPr/>
          <p:nvPr/>
        </p:nvCxnSpPr>
        <p:spPr>
          <a:xfrm rot="10800000">
            <a:off x="0" y="2329763"/>
            <a:ext cx="12192000" cy="0"/>
          </a:xfrm>
          <a:prstGeom prst="straightConnector1">
            <a:avLst/>
          </a:prstGeom>
          <a:noFill/>
          <a:ln w="38100" cap="flat" cmpd="sng">
            <a:solidFill>
              <a:schemeClr val="accent2"/>
            </a:solidFill>
            <a:prstDash val="solid"/>
            <a:miter lim="800000"/>
            <a:headEnd type="none" w="sm" len="sm"/>
            <a:tailEnd type="none" w="sm" len="sm"/>
          </a:ln>
        </p:spPr>
      </p:cxnSp>
    </p:spTree>
    <p:extLst>
      <p:ext uri="{BB962C8B-B14F-4D97-AF65-F5344CB8AC3E}">
        <p14:creationId xmlns:p14="http://schemas.microsoft.com/office/powerpoint/2010/main" val="832668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2"/>
        <p:cNvGrpSpPr/>
        <p:nvPr/>
      </p:nvGrpSpPr>
      <p:grpSpPr>
        <a:xfrm>
          <a:off x="0" y="0"/>
          <a:ext cx="0" cy="0"/>
          <a:chOff x="0" y="0"/>
          <a:chExt cx="0" cy="0"/>
        </a:xfrm>
      </p:grpSpPr>
      <p:sp>
        <p:nvSpPr>
          <p:cNvPr id="33" name="Google Shape;33;p1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32E1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12"/>
          <p:cNvSpPr txBox="1">
            <a:spLocks noGrp="1"/>
          </p:cNvSpPr>
          <p:nvPr>
            <p:ph type="body" idx="1"/>
          </p:nvPr>
        </p:nvSpPr>
        <p:spPr>
          <a:xfrm>
            <a:off x="838200" y="1825625"/>
            <a:ext cx="10515600" cy="36545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1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01389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wo Content" type="twoObj">
  <p:cSld name="1_Two Content">
    <p:spTree>
      <p:nvGrpSpPr>
        <p:cNvPr id="1" name="Shape 45"/>
        <p:cNvGrpSpPr/>
        <p:nvPr/>
      </p:nvGrpSpPr>
      <p:grpSpPr>
        <a:xfrm>
          <a:off x="0" y="0"/>
          <a:ext cx="0" cy="0"/>
          <a:chOff x="0" y="0"/>
          <a:chExt cx="0" cy="0"/>
        </a:xfrm>
      </p:grpSpPr>
      <p:sp>
        <p:nvSpPr>
          <p:cNvPr id="46" name="Google Shape;46;p115"/>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32E1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15"/>
          <p:cNvSpPr txBox="1">
            <a:spLocks noGrp="1"/>
          </p:cNvSpPr>
          <p:nvPr>
            <p:ph type="body" idx="1"/>
          </p:nvPr>
        </p:nvSpPr>
        <p:spPr>
          <a:xfrm>
            <a:off x="1024128" y="2286000"/>
            <a:ext cx="4754880" cy="402336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15"/>
          <p:cNvSpPr txBox="1">
            <a:spLocks noGrp="1"/>
          </p:cNvSpPr>
          <p:nvPr>
            <p:ph type="body" idx="2"/>
          </p:nvPr>
        </p:nvSpPr>
        <p:spPr>
          <a:xfrm>
            <a:off x="5989320" y="2286000"/>
            <a:ext cx="4754880" cy="402336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1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0" name="Google Shape;50;p115"/>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1" name="Google Shape;51;p1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55340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type="title">
  <p:cSld name="1_Title Slide">
    <p:spTree>
      <p:nvGrpSpPr>
        <p:cNvPr id="1" name="Shape 41"/>
        <p:cNvGrpSpPr/>
        <p:nvPr/>
      </p:nvGrpSpPr>
      <p:grpSpPr>
        <a:xfrm>
          <a:off x="0" y="0"/>
          <a:ext cx="0" cy="0"/>
          <a:chOff x="0" y="0"/>
          <a:chExt cx="0" cy="0"/>
        </a:xfrm>
      </p:grpSpPr>
      <p:sp>
        <p:nvSpPr>
          <p:cNvPr id="42" name="Google Shape;42;p114"/>
          <p:cNvSpPr txBox="1">
            <a:spLocks noGrp="1"/>
          </p:cNvSpPr>
          <p:nvPr>
            <p:ph type="ctrTitle"/>
          </p:nvPr>
        </p:nvSpPr>
        <p:spPr>
          <a:xfrm>
            <a:off x="1524000" y="2764465"/>
            <a:ext cx="9144000" cy="78680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32E11"/>
              </a:buClr>
              <a:buSzPts val="4800"/>
              <a:buFont typeface="Palatino"/>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114"/>
          <p:cNvSpPr txBox="1">
            <a:spLocks noGrp="1"/>
          </p:cNvSpPr>
          <p:nvPr>
            <p:ph type="subTitle" idx="1"/>
          </p:nvPr>
        </p:nvSpPr>
        <p:spPr>
          <a:xfrm>
            <a:off x="1524000" y="2235754"/>
            <a:ext cx="9144000" cy="480864"/>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3F3F3F"/>
              </a:buClr>
              <a:buSzPts val="2400"/>
              <a:buNone/>
              <a:defRPr sz="2400"/>
            </a:lvl1pPr>
            <a:lvl2pPr lvl="1" algn="ctr">
              <a:lnSpc>
                <a:spcPct val="90000"/>
              </a:lnSpc>
              <a:spcBef>
                <a:spcPts val="500"/>
              </a:spcBef>
              <a:spcAft>
                <a:spcPts val="0"/>
              </a:spcAft>
              <a:buClr>
                <a:srgbClr val="3F3F3F"/>
              </a:buClr>
              <a:buSzPts val="2000"/>
              <a:buNone/>
              <a:defRPr sz="2000"/>
            </a:lvl2pPr>
            <a:lvl3pPr lvl="2" algn="ctr">
              <a:lnSpc>
                <a:spcPct val="90000"/>
              </a:lnSpc>
              <a:spcBef>
                <a:spcPts val="500"/>
              </a:spcBef>
              <a:spcAft>
                <a:spcPts val="0"/>
              </a:spcAft>
              <a:buClr>
                <a:srgbClr val="3F3F3F"/>
              </a:buClr>
              <a:buSzPts val="1800"/>
              <a:buNone/>
              <a:defRPr sz="1800"/>
            </a:lvl3pPr>
            <a:lvl4pPr lvl="3" algn="ctr">
              <a:lnSpc>
                <a:spcPct val="90000"/>
              </a:lnSpc>
              <a:spcBef>
                <a:spcPts val="500"/>
              </a:spcBef>
              <a:spcAft>
                <a:spcPts val="0"/>
              </a:spcAft>
              <a:buClr>
                <a:srgbClr val="3F3F3F"/>
              </a:buClr>
              <a:buSzPts val="1600"/>
              <a:buNone/>
              <a:defRPr sz="1600"/>
            </a:lvl4pPr>
            <a:lvl5pPr lvl="4" algn="ctr">
              <a:lnSpc>
                <a:spcPct val="90000"/>
              </a:lnSpc>
              <a:spcBef>
                <a:spcPts val="500"/>
              </a:spcBef>
              <a:spcAft>
                <a:spcPts val="0"/>
              </a:spcAft>
              <a:buClr>
                <a:srgbClr val="3F3F3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4" name="Google Shape;44;p1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61497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9E81E73-2704-314D-B362-279F5215333B}"/>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71E7D62-09AA-3B47-8AF1-FAF7373BC893}"/>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541FFCCE-4E25-CF4A-A377-CF6B33B576E8}"/>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9B05CE67-980C-AD49-8BA5-8779F96AB83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hf hdr="0" dt="0"/>
  <p:txStyles>
    <p:titleStyle>
      <a:lvl1pPr algn="l" rtl="0" eaLnBrk="1" fontAlgn="base" hangingPunct="1">
        <a:lnSpc>
          <a:spcPct val="90000"/>
        </a:lnSpc>
        <a:spcBef>
          <a:spcPct val="0"/>
        </a:spcBef>
        <a:spcAft>
          <a:spcPct val="0"/>
        </a:spcAft>
        <a:defRPr sz="4400" kern="1200">
          <a:solidFill>
            <a:srgbClr val="008C77"/>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rgbClr val="008C77"/>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rgbClr val="008C77"/>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rgbClr val="008C77"/>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rgbClr val="008C77"/>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static.newamerica.org/attachments/2334-cracking-the-credit-hour/Cracking_the_Credit_Hour_Sept5_0.ab0048b12824428cba568ca359017ba9.pdf"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7DC56BC1-D73D-1B4C-8618-868C5CE48EB0}"/>
              </a:ext>
            </a:extLst>
          </p:cNvPr>
          <p:cNvSpPr>
            <a:spLocks noGrp="1" noChangeArrowheads="1"/>
          </p:cNvSpPr>
          <p:nvPr>
            <p:ph type="title"/>
          </p:nvPr>
        </p:nvSpPr>
        <p:spPr>
          <a:xfrm>
            <a:off x="7531100" y="503238"/>
            <a:ext cx="4267200" cy="5851525"/>
          </a:xfrm>
        </p:spPr>
        <p:txBody>
          <a:bodyPr/>
          <a:lstStyle/>
          <a:p>
            <a:r>
              <a:rPr lang="en-US" altLang="en-US" dirty="0"/>
              <a:t>An Equity Framework for Competency Based Education (CBE)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50"/>
          <p:cNvSpPr txBox="1">
            <a:spLocks noGrp="1"/>
          </p:cNvSpPr>
          <p:nvPr>
            <p:ph type="title"/>
          </p:nvPr>
        </p:nvSpPr>
        <p:spPr>
          <a:xfrm>
            <a:off x="479366"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F6D"/>
              </a:buClr>
              <a:buSzPts val="3600"/>
              <a:buFont typeface="Source Sans Pro"/>
              <a:buNone/>
            </a:pPr>
            <a:r>
              <a:rPr lang="en-US" sz="3600" dirty="0"/>
              <a:t>Locally CBE is a tool for campus-wide transformation</a:t>
            </a:r>
            <a:endParaRPr dirty="0"/>
          </a:p>
        </p:txBody>
      </p:sp>
      <p:grpSp>
        <p:nvGrpSpPr>
          <p:cNvPr id="558" name="Google Shape;558;p50"/>
          <p:cNvGrpSpPr/>
          <p:nvPr/>
        </p:nvGrpSpPr>
        <p:grpSpPr>
          <a:xfrm>
            <a:off x="2098680" y="1151927"/>
            <a:ext cx="5168324" cy="5418666"/>
            <a:chOff x="1479837" y="0"/>
            <a:chExt cx="5168324" cy="5418666"/>
          </a:xfrm>
        </p:grpSpPr>
        <p:sp>
          <p:nvSpPr>
            <p:cNvPr id="559" name="Google Shape;559;p50"/>
            <p:cNvSpPr/>
            <p:nvPr/>
          </p:nvSpPr>
          <p:spPr>
            <a:xfrm>
              <a:off x="2952810" y="1748061"/>
              <a:ext cx="2221862" cy="1922001"/>
            </a:xfrm>
            <a:prstGeom prst="hexagon">
              <a:avLst>
                <a:gd name="adj" fmla="val 28570"/>
                <a:gd name="vf" fmla="val 115470"/>
              </a:avLst>
            </a:prstGeom>
            <a:solidFill>
              <a:srgbClr val="002E6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0" name="Google Shape;560;p50"/>
            <p:cNvSpPr txBox="1"/>
            <p:nvPr/>
          </p:nvSpPr>
          <p:spPr>
            <a:xfrm>
              <a:off x="3321004" y="2066564"/>
              <a:ext cx="1485474" cy="1284995"/>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lt1"/>
                </a:buClr>
                <a:buSzPts val="1400"/>
                <a:buFont typeface="Source Sans Pro"/>
                <a:buNone/>
              </a:pPr>
              <a:r>
                <a:rPr lang="en-US" sz="1400">
                  <a:solidFill>
                    <a:schemeClr val="lt1"/>
                  </a:solidFill>
                  <a:latin typeface="Source Sans Pro"/>
                  <a:ea typeface="Source Sans Pro"/>
                  <a:cs typeface="Source Sans Pro"/>
                  <a:sym typeface="Source Sans Pro"/>
                </a:rPr>
                <a:t>DA CBE</a:t>
              </a:r>
              <a:endParaRPr sz="1800">
                <a:solidFill>
                  <a:schemeClr val="dk1"/>
                </a:solidFill>
                <a:latin typeface="Arial"/>
                <a:ea typeface="Arial"/>
                <a:cs typeface="Arial"/>
                <a:sym typeface="Arial"/>
              </a:endParaRPr>
            </a:p>
          </p:txBody>
        </p:sp>
        <p:sp>
          <p:nvSpPr>
            <p:cNvPr id="561" name="Google Shape;561;p50"/>
            <p:cNvSpPr/>
            <p:nvPr/>
          </p:nvSpPr>
          <p:spPr>
            <a:xfrm>
              <a:off x="4344123" y="828514"/>
              <a:ext cx="838302" cy="722308"/>
            </a:xfrm>
            <a:prstGeom prst="hexagon">
              <a:avLst>
                <a:gd name="adj" fmla="val 28900"/>
                <a:gd name="vf" fmla="val 115470"/>
              </a:avLst>
            </a:prstGeom>
            <a:solidFill>
              <a:srgbClr val="CACC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2" name="Google Shape;562;p50"/>
            <p:cNvSpPr/>
            <p:nvPr/>
          </p:nvSpPr>
          <p:spPr>
            <a:xfrm>
              <a:off x="3157475" y="0"/>
              <a:ext cx="1820800" cy="1575206"/>
            </a:xfrm>
            <a:prstGeom prst="hexagon">
              <a:avLst>
                <a:gd name="adj" fmla="val 28570"/>
                <a:gd name="vf" fmla="val 115470"/>
              </a:avLst>
            </a:prstGeom>
            <a:solidFill>
              <a:srgbClr val="002E6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3" name="Google Shape;563;p50"/>
            <p:cNvSpPr txBox="1"/>
            <p:nvPr/>
          </p:nvSpPr>
          <p:spPr>
            <a:xfrm>
              <a:off x="3459220" y="261045"/>
              <a:ext cx="1217310" cy="1053116"/>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lt1"/>
                </a:buClr>
                <a:buSzPts val="1400"/>
                <a:buFont typeface="Source Sans Pro"/>
                <a:buNone/>
              </a:pPr>
              <a:r>
                <a:rPr lang="en-US" sz="1400">
                  <a:solidFill>
                    <a:schemeClr val="lt1"/>
                  </a:solidFill>
                  <a:latin typeface="Source Sans Pro"/>
                  <a:ea typeface="Source Sans Pro"/>
                  <a:cs typeface="Source Sans Pro"/>
                  <a:sym typeface="Source Sans Pro"/>
                </a:rPr>
                <a:t>Faculty Role, Load and Contracts</a:t>
              </a:r>
              <a:endParaRPr sz="1800">
                <a:solidFill>
                  <a:schemeClr val="dk1"/>
                </a:solidFill>
                <a:latin typeface="Arial"/>
                <a:ea typeface="Arial"/>
                <a:cs typeface="Arial"/>
                <a:sym typeface="Arial"/>
              </a:endParaRPr>
            </a:p>
          </p:txBody>
        </p:sp>
        <p:sp>
          <p:nvSpPr>
            <p:cNvPr id="564" name="Google Shape;564;p50"/>
            <p:cNvSpPr/>
            <p:nvPr/>
          </p:nvSpPr>
          <p:spPr>
            <a:xfrm>
              <a:off x="5322487" y="2178846"/>
              <a:ext cx="838302" cy="722308"/>
            </a:xfrm>
            <a:prstGeom prst="hexagon">
              <a:avLst>
                <a:gd name="adj" fmla="val 28900"/>
                <a:gd name="vf" fmla="val 115470"/>
              </a:avLst>
            </a:prstGeom>
            <a:solidFill>
              <a:srgbClr val="CACC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5" name="Google Shape;565;p50"/>
            <p:cNvSpPr/>
            <p:nvPr/>
          </p:nvSpPr>
          <p:spPr>
            <a:xfrm>
              <a:off x="4827361" y="968857"/>
              <a:ext cx="1820800" cy="1575206"/>
            </a:xfrm>
            <a:prstGeom prst="hexagon">
              <a:avLst>
                <a:gd name="adj" fmla="val 28570"/>
                <a:gd name="vf" fmla="val 115470"/>
              </a:avLst>
            </a:prstGeom>
            <a:solidFill>
              <a:srgbClr val="002E6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6" name="Google Shape;566;p50"/>
            <p:cNvSpPr txBox="1"/>
            <p:nvPr/>
          </p:nvSpPr>
          <p:spPr>
            <a:xfrm>
              <a:off x="5129106" y="1229902"/>
              <a:ext cx="1217310" cy="1053116"/>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lt1"/>
                </a:buClr>
                <a:buSzPts val="1400"/>
                <a:buFont typeface="Source Sans Pro"/>
                <a:buNone/>
              </a:pPr>
              <a:r>
                <a:rPr lang="en-US" sz="1400">
                  <a:solidFill>
                    <a:schemeClr val="lt1"/>
                  </a:solidFill>
                  <a:latin typeface="Source Sans Pro"/>
                  <a:ea typeface="Source Sans Pro"/>
                  <a:cs typeface="Source Sans Pro"/>
                  <a:sym typeface="Source Sans Pro"/>
                </a:rPr>
                <a:t>Student Support Services</a:t>
              </a:r>
              <a:endParaRPr sz="1800">
                <a:solidFill>
                  <a:schemeClr val="dk1"/>
                </a:solidFill>
                <a:latin typeface="Arial"/>
                <a:ea typeface="Arial"/>
                <a:cs typeface="Arial"/>
                <a:sym typeface="Arial"/>
              </a:endParaRPr>
            </a:p>
          </p:txBody>
        </p:sp>
        <p:sp>
          <p:nvSpPr>
            <p:cNvPr id="567" name="Google Shape;567;p50"/>
            <p:cNvSpPr/>
            <p:nvPr/>
          </p:nvSpPr>
          <p:spPr>
            <a:xfrm>
              <a:off x="4642852" y="3703117"/>
              <a:ext cx="838302" cy="722308"/>
            </a:xfrm>
            <a:prstGeom prst="hexagon">
              <a:avLst>
                <a:gd name="adj" fmla="val 28900"/>
                <a:gd name="vf" fmla="val 115470"/>
              </a:avLst>
            </a:prstGeom>
            <a:solidFill>
              <a:srgbClr val="CACC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8" name="Google Shape;568;p50"/>
            <p:cNvSpPr/>
            <p:nvPr/>
          </p:nvSpPr>
          <p:spPr>
            <a:xfrm>
              <a:off x="4827361" y="2873519"/>
              <a:ext cx="1820800" cy="1575206"/>
            </a:xfrm>
            <a:prstGeom prst="hexagon">
              <a:avLst>
                <a:gd name="adj" fmla="val 28570"/>
                <a:gd name="vf" fmla="val 115470"/>
              </a:avLst>
            </a:prstGeom>
            <a:solidFill>
              <a:srgbClr val="002E6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9" name="Google Shape;569;p50"/>
            <p:cNvSpPr txBox="1"/>
            <p:nvPr/>
          </p:nvSpPr>
          <p:spPr>
            <a:xfrm>
              <a:off x="5129106" y="3134564"/>
              <a:ext cx="1217310" cy="1053116"/>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lt1"/>
                </a:buClr>
                <a:buSzPts val="1400"/>
                <a:buFont typeface="Source Sans Pro"/>
                <a:buNone/>
              </a:pPr>
              <a:r>
                <a:rPr lang="en-US" sz="1400">
                  <a:solidFill>
                    <a:schemeClr val="lt1"/>
                  </a:solidFill>
                  <a:latin typeface="Source Sans Pro"/>
                  <a:ea typeface="Source Sans Pro"/>
                  <a:cs typeface="Source Sans Pro"/>
                  <a:sym typeface="Source Sans Pro"/>
                </a:rPr>
                <a:t>Financial Aid</a:t>
              </a:r>
              <a:endParaRPr sz="1800">
                <a:solidFill>
                  <a:schemeClr val="dk1"/>
                </a:solidFill>
                <a:latin typeface="Arial"/>
                <a:ea typeface="Arial"/>
                <a:cs typeface="Arial"/>
                <a:sym typeface="Arial"/>
              </a:endParaRPr>
            </a:p>
          </p:txBody>
        </p:sp>
        <p:sp>
          <p:nvSpPr>
            <p:cNvPr id="570" name="Google Shape;570;p50"/>
            <p:cNvSpPr/>
            <p:nvPr/>
          </p:nvSpPr>
          <p:spPr>
            <a:xfrm>
              <a:off x="2956944" y="3861342"/>
              <a:ext cx="838302" cy="722308"/>
            </a:xfrm>
            <a:prstGeom prst="hexagon">
              <a:avLst>
                <a:gd name="adj" fmla="val 28900"/>
                <a:gd name="vf" fmla="val 115470"/>
              </a:avLst>
            </a:prstGeom>
            <a:solidFill>
              <a:srgbClr val="CACC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1" name="Google Shape;571;p50"/>
            <p:cNvSpPr/>
            <p:nvPr/>
          </p:nvSpPr>
          <p:spPr>
            <a:xfrm>
              <a:off x="3157475" y="3843460"/>
              <a:ext cx="1820800" cy="1575206"/>
            </a:xfrm>
            <a:prstGeom prst="hexagon">
              <a:avLst>
                <a:gd name="adj" fmla="val 28570"/>
                <a:gd name="vf" fmla="val 115470"/>
              </a:avLst>
            </a:prstGeom>
            <a:solidFill>
              <a:srgbClr val="002E6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2" name="Google Shape;572;p50"/>
            <p:cNvSpPr txBox="1"/>
            <p:nvPr/>
          </p:nvSpPr>
          <p:spPr>
            <a:xfrm>
              <a:off x="3459220" y="4104505"/>
              <a:ext cx="1217310" cy="1053116"/>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lt1"/>
                </a:buClr>
                <a:buSzPts val="1400"/>
                <a:buFont typeface="Source Sans Pro"/>
                <a:buNone/>
              </a:pPr>
              <a:r>
                <a:rPr lang="en-US" sz="1400">
                  <a:solidFill>
                    <a:schemeClr val="lt1"/>
                  </a:solidFill>
                  <a:latin typeface="Source Sans Pro"/>
                  <a:ea typeface="Source Sans Pro"/>
                  <a:cs typeface="Source Sans Pro"/>
                  <a:sym typeface="Source Sans Pro"/>
                </a:rPr>
                <a:t>SIS &amp; LMS</a:t>
              </a:r>
              <a:endParaRPr sz="1800">
                <a:solidFill>
                  <a:schemeClr val="dk1"/>
                </a:solidFill>
                <a:latin typeface="Arial"/>
                <a:ea typeface="Arial"/>
                <a:cs typeface="Arial"/>
                <a:sym typeface="Arial"/>
              </a:endParaRPr>
            </a:p>
          </p:txBody>
        </p:sp>
        <p:sp>
          <p:nvSpPr>
            <p:cNvPr id="573" name="Google Shape;573;p50"/>
            <p:cNvSpPr/>
            <p:nvPr/>
          </p:nvSpPr>
          <p:spPr>
            <a:xfrm>
              <a:off x="1962559" y="2511552"/>
              <a:ext cx="838302" cy="722308"/>
            </a:xfrm>
            <a:prstGeom prst="hexagon">
              <a:avLst>
                <a:gd name="adj" fmla="val 28900"/>
                <a:gd name="vf" fmla="val 115470"/>
              </a:avLst>
            </a:prstGeom>
            <a:solidFill>
              <a:srgbClr val="CACC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4" name="Google Shape;574;p50"/>
            <p:cNvSpPr/>
            <p:nvPr/>
          </p:nvSpPr>
          <p:spPr>
            <a:xfrm>
              <a:off x="1479837" y="2874602"/>
              <a:ext cx="1820800" cy="1575206"/>
            </a:xfrm>
            <a:prstGeom prst="hexagon">
              <a:avLst>
                <a:gd name="adj" fmla="val 28570"/>
                <a:gd name="vf" fmla="val 115470"/>
              </a:avLst>
            </a:prstGeom>
            <a:solidFill>
              <a:srgbClr val="002E6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5" name="Google Shape;575;p50"/>
            <p:cNvSpPr txBox="1"/>
            <p:nvPr/>
          </p:nvSpPr>
          <p:spPr>
            <a:xfrm>
              <a:off x="1781582" y="3135647"/>
              <a:ext cx="1217310" cy="1053116"/>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lt1"/>
                </a:buClr>
                <a:buSzPts val="1400"/>
                <a:buFont typeface="Source Sans Pro"/>
                <a:buNone/>
              </a:pPr>
              <a:r>
                <a:rPr lang="en-US" sz="1400">
                  <a:solidFill>
                    <a:schemeClr val="lt1"/>
                  </a:solidFill>
                  <a:latin typeface="Source Sans Pro"/>
                  <a:ea typeface="Source Sans Pro"/>
                  <a:cs typeface="Source Sans Pro"/>
                  <a:sym typeface="Source Sans Pro"/>
                </a:rPr>
                <a:t>Institutional Data &amp; Research</a:t>
              </a:r>
              <a:endParaRPr sz="1800">
                <a:solidFill>
                  <a:schemeClr val="dk1"/>
                </a:solidFill>
                <a:latin typeface="Arial"/>
                <a:ea typeface="Arial"/>
                <a:cs typeface="Arial"/>
                <a:sym typeface="Arial"/>
              </a:endParaRPr>
            </a:p>
          </p:txBody>
        </p:sp>
        <p:sp>
          <p:nvSpPr>
            <p:cNvPr id="576" name="Google Shape;576;p50"/>
            <p:cNvSpPr/>
            <p:nvPr/>
          </p:nvSpPr>
          <p:spPr>
            <a:xfrm>
              <a:off x="1479837" y="966690"/>
              <a:ext cx="1820800" cy="1575206"/>
            </a:xfrm>
            <a:prstGeom prst="hexagon">
              <a:avLst>
                <a:gd name="adj" fmla="val 28570"/>
                <a:gd name="vf" fmla="val 115470"/>
              </a:avLst>
            </a:prstGeom>
            <a:solidFill>
              <a:srgbClr val="002E6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7" name="Google Shape;577;p50"/>
            <p:cNvSpPr txBox="1"/>
            <p:nvPr/>
          </p:nvSpPr>
          <p:spPr>
            <a:xfrm>
              <a:off x="1781582" y="1227735"/>
              <a:ext cx="1217310" cy="1053116"/>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lt1"/>
                </a:buClr>
                <a:buSzPts val="1400"/>
                <a:buFont typeface="Source Sans Pro"/>
                <a:buNone/>
              </a:pPr>
              <a:r>
                <a:rPr lang="en-US" sz="1400">
                  <a:solidFill>
                    <a:schemeClr val="lt1"/>
                  </a:solidFill>
                  <a:latin typeface="Source Sans Pro"/>
                  <a:ea typeface="Source Sans Pro"/>
                  <a:cs typeface="Source Sans Pro"/>
                  <a:sym typeface="Source Sans Pro"/>
                </a:rPr>
                <a:t>District/College Policies</a:t>
              </a:r>
              <a:endParaRPr sz="1800">
                <a:solidFill>
                  <a:schemeClr val="dk1"/>
                </a:solidFill>
                <a:latin typeface="Arial"/>
                <a:ea typeface="Arial"/>
                <a:cs typeface="Arial"/>
                <a:sym typeface="Arial"/>
              </a:endParaRPr>
            </a:p>
          </p:txBody>
        </p:sp>
      </p:grpSp>
      <p:sp>
        <p:nvSpPr>
          <p:cNvPr id="578" name="Google Shape;578;p50"/>
          <p:cNvSpPr txBox="1"/>
          <p:nvPr/>
        </p:nvSpPr>
        <p:spPr>
          <a:xfrm>
            <a:off x="4246409" y="2895009"/>
            <a:ext cx="872868"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1400"/>
              <a:buFont typeface="Source Sans Pro"/>
              <a:buNone/>
            </a:pPr>
            <a:r>
              <a:rPr lang="en-US" sz="1400">
                <a:solidFill>
                  <a:schemeClr val="lt1"/>
                </a:solidFill>
                <a:latin typeface="Source Sans Pro"/>
                <a:ea typeface="Source Sans Pro"/>
                <a:cs typeface="Source Sans Pro"/>
                <a:sym typeface="Source Sans Pro"/>
              </a:rPr>
              <a:t>Student </a:t>
            </a:r>
            <a:endParaRPr sz="1800">
              <a:solidFill>
                <a:schemeClr val="dk1"/>
              </a:solidFill>
              <a:latin typeface="Arial"/>
              <a:ea typeface="Arial"/>
              <a:cs typeface="Arial"/>
              <a:sym typeface="Arial"/>
            </a:endParaRPr>
          </a:p>
          <a:p>
            <a:pPr marL="0" marR="0" lvl="0" indent="0" algn="ctr" rtl="0">
              <a:spcBef>
                <a:spcPts val="0"/>
              </a:spcBef>
              <a:spcAft>
                <a:spcPts val="0"/>
              </a:spcAft>
              <a:buClr>
                <a:schemeClr val="lt1"/>
              </a:buClr>
              <a:buSzPts val="1400"/>
              <a:buFont typeface="Source Sans Pro"/>
              <a:buNone/>
            </a:pPr>
            <a:r>
              <a:rPr lang="en-US" sz="1400">
                <a:solidFill>
                  <a:schemeClr val="lt1"/>
                </a:solidFill>
                <a:latin typeface="Source Sans Pro"/>
                <a:ea typeface="Source Sans Pro"/>
                <a:cs typeface="Source Sans Pro"/>
                <a:sym typeface="Source Sans Pro"/>
              </a:rPr>
              <a:t>Centered</a:t>
            </a:r>
            <a:endParaRPr sz="1800">
              <a:solidFill>
                <a:schemeClr val="dk1"/>
              </a:solidFill>
              <a:latin typeface="Arial"/>
              <a:ea typeface="Arial"/>
              <a:cs typeface="Arial"/>
              <a:sym typeface="Arial"/>
            </a:endParaRPr>
          </a:p>
        </p:txBody>
      </p:sp>
      <p:sp>
        <p:nvSpPr>
          <p:cNvPr id="579" name="Google Shape;579;p50"/>
          <p:cNvSpPr txBox="1"/>
          <p:nvPr/>
        </p:nvSpPr>
        <p:spPr>
          <a:xfrm rot="-5400000">
            <a:off x="3524728" y="3591802"/>
            <a:ext cx="818173"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1400"/>
              <a:buFont typeface="Source Sans Pro"/>
              <a:buNone/>
            </a:pPr>
            <a:r>
              <a:rPr lang="en-US" sz="1400">
                <a:solidFill>
                  <a:schemeClr val="lt1"/>
                </a:solidFill>
                <a:latin typeface="Source Sans Pro"/>
                <a:ea typeface="Source Sans Pro"/>
                <a:cs typeface="Source Sans Pro"/>
                <a:sym typeface="Source Sans Pro"/>
              </a:rPr>
              <a:t>Self </a:t>
            </a:r>
            <a:endParaRPr sz="1800">
              <a:solidFill>
                <a:schemeClr val="dk1"/>
              </a:solidFill>
              <a:latin typeface="Arial"/>
              <a:ea typeface="Arial"/>
              <a:cs typeface="Arial"/>
              <a:sym typeface="Arial"/>
            </a:endParaRPr>
          </a:p>
          <a:p>
            <a:pPr marL="0" marR="0" lvl="0" indent="0" algn="ctr" rtl="0">
              <a:spcBef>
                <a:spcPts val="0"/>
              </a:spcBef>
              <a:spcAft>
                <a:spcPts val="0"/>
              </a:spcAft>
              <a:buClr>
                <a:schemeClr val="lt1"/>
              </a:buClr>
              <a:buSzPts val="1400"/>
              <a:buFont typeface="Source Sans Pro"/>
              <a:buNone/>
            </a:pPr>
            <a:r>
              <a:rPr lang="en-US" sz="1400">
                <a:solidFill>
                  <a:schemeClr val="lt1"/>
                </a:solidFill>
                <a:latin typeface="Source Sans Pro"/>
                <a:ea typeface="Source Sans Pro"/>
                <a:cs typeface="Source Sans Pro"/>
                <a:sym typeface="Source Sans Pro"/>
              </a:rPr>
              <a:t>Directed</a:t>
            </a:r>
            <a:endParaRPr sz="1800">
              <a:solidFill>
                <a:schemeClr val="dk1"/>
              </a:solidFill>
              <a:latin typeface="Arial"/>
              <a:ea typeface="Arial"/>
              <a:cs typeface="Arial"/>
              <a:sym typeface="Arial"/>
            </a:endParaRPr>
          </a:p>
        </p:txBody>
      </p:sp>
      <p:sp>
        <p:nvSpPr>
          <p:cNvPr id="580" name="Google Shape;580;p50"/>
          <p:cNvSpPr txBox="1"/>
          <p:nvPr/>
        </p:nvSpPr>
        <p:spPr>
          <a:xfrm>
            <a:off x="4190496" y="4315740"/>
            <a:ext cx="984693"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1400"/>
              <a:buFont typeface="Source Sans Pro"/>
              <a:buNone/>
            </a:pPr>
            <a:r>
              <a:rPr lang="en-US" sz="1400">
                <a:solidFill>
                  <a:schemeClr val="lt1"/>
                </a:solidFill>
                <a:latin typeface="Source Sans Pro"/>
                <a:ea typeface="Source Sans Pro"/>
                <a:cs typeface="Source Sans Pro"/>
                <a:sym typeface="Source Sans Pro"/>
              </a:rPr>
              <a:t>Outcomes </a:t>
            </a:r>
            <a:endParaRPr sz="1800">
              <a:solidFill>
                <a:schemeClr val="dk1"/>
              </a:solidFill>
              <a:latin typeface="Arial"/>
              <a:ea typeface="Arial"/>
              <a:cs typeface="Arial"/>
              <a:sym typeface="Arial"/>
            </a:endParaRPr>
          </a:p>
          <a:p>
            <a:pPr marL="0" marR="0" lvl="0" indent="0" algn="ctr" rtl="0">
              <a:spcBef>
                <a:spcPts val="0"/>
              </a:spcBef>
              <a:spcAft>
                <a:spcPts val="0"/>
              </a:spcAft>
              <a:buClr>
                <a:schemeClr val="lt1"/>
              </a:buClr>
              <a:buSzPts val="1400"/>
              <a:buFont typeface="Source Sans Pro"/>
              <a:buNone/>
            </a:pPr>
            <a:r>
              <a:rPr lang="en-US" sz="1400">
                <a:solidFill>
                  <a:schemeClr val="lt1"/>
                </a:solidFill>
                <a:latin typeface="Source Sans Pro"/>
                <a:ea typeface="Source Sans Pro"/>
                <a:cs typeface="Source Sans Pro"/>
                <a:sym typeface="Source Sans Pro"/>
              </a:rPr>
              <a:t>Focused</a:t>
            </a:r>
            <a:endParaRPr sz="1800">
              <a:solidFill>
                <a:schemeClr val="dk1"/>
              </a:solidFill>
              <a:latin typeface="Arial"/>
              <a:ea typeface="Arial"/>
              <a:cs typeface="Arial"/>
              <a:sym typeface="Arial"/>
            </a:endParaRPr>
          </a:p>
        </p:txBody>
      </p:sp>
      <p:sp>
        <p:nvSpPr>
          <p:cNvPr id="581" name="Google Shape;581;p50"/>
          <p:cNvSpPr txBox="1"/>
          <p:nvPr/>
        </p:nvSpPr>
        <p:spPr>
          <a:xfrm rot="5400000">
            <a:off x="4962847" y="3604373"/>
            <a:ext cx="825098"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1400"/>
              <a:buFont typeface="Source Sans Pro"/>
              <a:buNone/>
            </a:pPr>
            <a:r>
              <a:rPr lang="en-US" sz="1400">
                <a:solidFill>
                  <a:schemeClr val="lt1"/>
                </a:solidFill>
                <a:latin typeface="Source Sans Pro"/>
                <a:ea typeface="Source Sans Pro"/>
                <a:cs typeface="Source Sans Pro"/>
                <a:sym typeface="Source Sans Pro"/>
              </a:rPr>
              <a:t>Variably </a:t>
            </a:r>
            <a:endParaRPr sz="1800">
              <a:solidFill>
                <a:schemeClr val="dk1"/>
              </a:solidFill>
              <a:latin typeface="Arial"/>
              <a:ea typeface="Arial"/>
              <a:cs typeface="Arial"/>
              <a:sym typeface="Arial"/>
            </a:endParaRPr>
          </a:p>
          <a:p>
            <a:pPr marL="0" marR="0" lvl="0" indent="0" algn="ctr" rtl="0">
              <a:spcBef>
                <a:spcPts val="0"/>
              </a:spcBef>
              <a:spcAft>
                <a:spcPts val="0"/>
              </a:spcAft>
              <a:buClr>
                <a:schemeClr val="lt1"/>
              </a:buClr>
              <a:buSzPts val="1400"/>
              <a:buFont typeface="Source Sans Pro"/>
              <a:buNone/>
            </a:pPr>
            <a:r>
              <a:rPr lang="en-US" sz="1400">
                <a:solidFill>
                  <a:schemeClr val="lt1"/>
                </a:solidFill>
                <a:latin typeface="Source Sans Pro"/>
                <a:ea typeface="Source Sans Pro"/>
                <a:cs typeface="Source Sans Pro"/>
                <a:sym typeface="Source Sans Pro"/>
              </a:rPr>
              <a:t>Paced</a:t>
            </a:r>
            <a:endParaRPr sz="1800">
              <a:solidFill>
                <a:schemeClr val="dk1"/>
              </a:solidFill>
              <a:latin typeface="Arial"/>
              <a:ea typeface="Arial"/>
              <a:cs typeface="Arial"/>
              <a:sym typeface="Arial"/>
            </a:endParaRPr>
          </a:p>
        </p:txBody>
      </p:sp>
      <p:sp>
        <p:nvSpPr>
          <p:cNvPr id="582" name="Google Shape;582;p50"/>
          <p:cNvSpPr/>
          <p:nvPr/>
        </p:nvSpPr>
        <p:spPr>
          <a:xfrm>
            <a:off x="8407399" y="2023542"/>
            <a:ext cx="3657599" cy="2988733"/>
          </a:xfrm>
          <a:prstGeom prst="ellipse">
            <a:avLst/>
          </a:prstGeom>
          <a:solidFill>
            <a:schemeClr val="accent1"/>
          </a:solidFill>
          <a:ln w="12700" cap="flat" cmpd="sng">
            <a:solidFill>
              <a:srgbClr val="00224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lt1"/>
              </a:solidFill>
              <a:latin typeface="Source Sans Pro"/>
              <a:ea typeface="Source Sans Pro"/>
              <a:cs typeface="Source Sans Pro"/>
              <a:sym typeface="Source Sans Pro"/>
            </a:endParaRPr>
          </a:p>
        </p:txBody>
      </p:sp>
      <p:sp>
        <p:nvSpPr>
          <p:cNvPr id="583" name="Google Shape;583;p50"/>
          <p:cNvSpPr txBox="1"/>
          <p:nvPr/>
        </p:nvSpPr>
        <p:spPr>
          <a:xfrm>
            <a:off x="8721442" y="2691353"/>
            <a:ext cx="3055690" cy="1754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1800"/>
              <a:buFont typeface="Source Sans Pro"/>
              <a:buNone/>
            </a:pPr>
            <a:r>
              <a:rPr lang="en-US" sz="1800" b="1">
                <a:solidFill>
                  <a:schemeClr val="lt1"/>
                </a:solidFill>
                <a:latin typeface="Source Sans Pro"/>
                <a:ea typeface="Source Sans Pro"/>
                <a:cs typeface="Source Sans Pro"/>
                <a:sym typeface="Source Sans Pro"/>
              </a:rPr>
              <a:t>Dismantling silos to provide a tailored student experience leading to clearly defined competencies students can leverage in industry.</a:t>
            </a:r>
            <a:endParaRPr sz="1800">
              <a:solidFill>
                <a:schemeClr val="dk1"/>
              </a:solidFill>
              <a:latin typeface="Arial"/>
              <a:ea typeface="Arial"/>
              <a:cs typeface="Arial"/>
              <a:sym typeface="Arial"/>
            </a:endParaRPr>
          </a:p>
        </p:txBody>
      </p:sp>
      <p:sp>
        <p:nvSpPr>
          <p:cNvPr id="30" name="Google Shape;83;p2">
            <a:extLst>
              <a:ext uri="{FF2B5EF4-FFF2-40B4-BE49-F238E27FC236}">
                <a16:creationId xmlns:a16="http://schemas.microsoft.com/office/drawing/2014/main" id="{5C190671-3E60-424C-84E8-5FD52C3A8FB9}"/>
              </a:ext>
            </a:extLst>
          </p:cNvPr>
          <p:cNvSpPr txBox="1">
            <a:spLocks noGrp="1"/>
          </p:cNvSpPr>
          <p:nvPr>
            <p:ph type="sldNum" idx="12"/>
          </p:nvPr>
        </p:nvSpPr>
        <p:spPr>
          <a:xfrm>
            <a:off x="8382000" y="6356350"/>
            <a:ext cx="2743200" cy="365125"/>
          </a:xfrm>
          <a:prstGeom prst="rect">
            <a:avLst/>
          </a:prstGeom>
          <a:noFill/>
          <a:ln>
            <a:noFill/>
          </a:ln>
        </p:spPr>
        <p:txBody>
          <a:bodyPr spcFirstLastPara="1" wrap="square" lIns="91425" tIns="45700" rIns="0"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9pPr>
          </a:lstStyle>
          <a:p>
            <a:pPr marL="0" lvl="0" indent="0" algn="r" rtl="0">
              <a:spcBef>
                <a:spcPts val="0"/>
              </a:spcBef>
              <a:spcAft>
                <a:spcPts val="0"/>
              </a:spcAft>
              <a:buNone/>
            </a:pPr>
            <a:r>
              <a:rPr lang="en-US" dirty="0"/>
              <a:t>2021 ASCCC Curriculum Institute </a:t>
            </a:r>
            <a:fld id="{00000000-1234-1234-1234-123412341234}" type="slidenum">
              <a:rPr lang="en-US" smtClean="0"/>
              <a:pPr marL="0" lvl="0" indent="0" algn="r" rtl="0">
                <a:spcBef>
                  <a:spcPts val="0"/>
                </a:spcBef>
                <a:spcAft>
                  <a:spcPts val="0"/>
                </a:spcAft>
                <a:buNone/>
              </a:pPr>
              <a:t>10</a:t>
            </a:fld>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7"/>
          <p:cNvSpPr txBox="1">
            <a:spLocks noGrp="1"/>
          </p:cNvSpPr>
          <p:nvPr>
            <p:ph type="title"/>
          </p:nvPr>
        </p:nvSpPr>
        <p:spPr>
          <a:xfrm>
            <a:off x="1066801" y="403412"/>
            <a:ext cx="10058400" cy="168576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3600"/>
              <a:buFont typeface="Palatino"/>
              <a:buNone/>
            </a:pPr>
            <a:r>
              <a:rPr lang="en-US"/>
              <a:t>An Equity Framework for Competency Based Education (CBE) </a:t>
            </a:r>
            <a:br>
              <a:rPr lang="en-US"/>
            </a:br>
            <a:endParaRPr/>
          </a:p>
        </p:txBody>
      </p:sp>
      <p:sp>
        <p:nvSpPr>
          <p:cNvPr id="248" name="Google Shape;248;p17"/>
          <p:cNvSpPr txBox="1">
            <a:spLocks noGrp="1"/>
          </p:cNvSpPr>
          <p:nvPr>
            <p:ph type="body" idx="1"/>
          </p:nvPr>
        </p:nvSpPr>
        <p:spPr>
          <a:xfrm>
            <a:off x="1066800" y="2662569"/>
            <a:ext cx="10058400" cy="312039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3F3F3F"/>
              </a:buClr>
              <a:buSzPts val="4800"/>
              <a:buNone/>
            </a:pPr>
            <a:endParaRPr sz="4800"/>
          </a:p>
          <a:p>
            <a:pPr marL="0" lvl="0" indent="0" algn="ctr" rtl="0">
              <a:lnSpc>
                <a:spcPct val="90000"/>
              </a:lnSpc>
              <a:spcBef>
                <a:spcPts val="1000"/>
              </a:spcBef>
              <a:spcAft>
                <a:spcPts val="0"/>
              </a:spcAft>
              <a:buClr>
                <a:srgbClr val="3F3F3F"/>
              </a:buClr>
              <a:buSzPts val="4800"/>
              <a:buNone/>
            </a:pPr>
            <a:r>
              <a:rPr lang="en-US" sz="4800"/>
              <a:t>The What</a:t>
            </a:r>
            <a:endParaRPr/>
          </a:p>
        </p:txBody>
      </p:sp>
      <p:sp>
        <p:nvSpPr>
          <p:cNvPr id="5" name="Google Shape;83;p2">
            <a:extLst>
              <a:ext uri="{FF2B5EF4-FFF2-40B4-BE49-F238E27FC236}">
                <a16:creationId xmlns:a16="http://schemas.microsoft.com/office/drawing/2014/main" id="{CCAC0902-9083-4A41-8FFF-255C983E9634}"/>
              </a:ext>
            </a:extLst>
          </p:cNvPr>
          <p:cNvSpPr txBox="1">
            <a:spLocks noGrp="1"/>
          </p:cNvSpPr>
          <p:nvPr>
            <p:ph type="sldNum" idx="12"/>
          </p:nvPr>
        </p:nvSpPr>
        <p:spPr>
          <a:xfrm>
            <a:off x="8902390" y="6272025"/>
            <a:ext cx="2743200" cy="365125"/>
          </a:xfrm>
          <a:prstGeom prst="rect">
            <a:avLst/>
          </a:prstGeom>
          <a:noFill/>
          <a:ln>
            <a:noFill/>
          </a:ln>
        </p:spPr>
        <p:txBody>
          <a:bodyPr spcFirstLastPara="1" wrap="square" lIns="91425" tIns="45700" rIns="0"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9pPr>
          </a:lstStyle>
          <a:p>
            <a:pPr marL="0" lvl="0" indent="0" algn="r" rtl="0">
              <a:spcBef>
                <a:spcPts val="0"/>
              </a:spcBef>
              <a:spcAft>
                <a:spcPts val="0"/>
              </a:spcAft>
              <a:buNone/>
            </a:pPr>
            <a:r>
              <a:rPr lang="en-US" dirty="0"/>
              <a:t>2021 ASCCC Curriculum Institute </a:t>
            </a:r>
            <a:fld id="{00000000-1234-1234-1234-123412341234}" type="slidenum">
              <a:rPr lang="en-US" smtClean="0"/>
              <a:pPr marL="0" lvl="0" indent="0" algn="r" rtl="0">
                <a:spcBef>
                  <a:spcPts val="0"/>
                </a:spcBef>
                <a:spcAft>
                  <a:spcPts val="0"/>
                </a:spcAft>
                <a:buNone/>
              </a:pPr>
              <a:t>11</a:t>
            </a:fld>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32E11"/>
              </a:buClr>
              <a:buSzPts val="3600"/>
              <a:buFont typeface="Arial"/>
              <a:buNone/>
            </a:pPr>
            <a:r>
              <a:rPr lang="en-US" sz="3600" dirty="0">
                <a:latin typeface="Arial"/>
                <a:ea typeface="Arial"/>
                <a:cs typeface="Arial"/>
                <a:sym typeface="Arial"/>
              </a:rPr>
              <a:t>Title 5 CBE Definition </a:t>
            </a:r>
            <a:endParaRPr sz="2800" dirty="0">
              <a:latin typeface="Arial"/>
              <a:ea typeface="Arial"/>
              <a:cs typeface="Arial"/>
              <a:sym typeface="Arial"/>
            </a:endParaRPr>
          </a:p>
        </p:txBody>
      </p:sp>
      <p:sp>
        <p:nvSpPr>
          <p:cNvPr id="283" name="Google Shape;283;p22"/>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F3F3F"/>
              </a:buClr>
              <a:buSzPts val="2400"/>
              <a:buNone/>
            </a:pPr>
            <a:r>
              <a:rPr lang="en-US" b="1" dirty="0"/>
              <a:t>Direct assessment competency-based education </a:t>
            </a:r>
            <a:r>
              <a:rPr lang="en-US" dirty="0"/>
              <a:t>is an </a:t>
            </a:r>
            <a:r>
              <a:rPr lang="en-US" b="1" dirty="0"/>
              <a:t>intentional outcomes-based equity-minded approach </a:t>
            </a:r>
            <a:r>
              <a:rPr lang="en-US" dirty="0"/>
              <a:t>to earning a college degree with the expectations of </a:t>
            </a:r>
            <a:r>
              <a:rPr lang="en-US" b="1" dirty="0"/>
              <a:t>learning held constant</a:t>
            </a:r>
            <a:r>
              <a:rPr lang="en-US" dirty="0"/>
              <a:t>, but time is variable through a </a:t>
            </a:r>
            <a:r>
              <a:rPr lang="en-US" b="1" dirty="0"/>
              <a:t>flexible</a:t>
            </a:r>
            <a:r>
              <a:rPr lang="en-US" dirty="0"/>
              <a:t>, self-paced, high-touch and innovative learning practice. </a:t>
            </a:r>
          </a:p>
          <a:p>
            <a:pPr marL="0" lvl="0" indent="0" algn="l" rtl="0">
              <a:lnSpc>
                <a:spcPct val="90000"/>
              </a:lnSpc>
              <a:spcBef>
                <a:spcPts val="0"/>
              </a:spcBef>
              <a:spcAft>
                <a:spcPts val="0"/>
              </a:spcAft>
              <a:buClr>
                <a:srgbClr val="3F3F3F"/>
              </a:buClr>
              <a:buSzPts val="2400"/>
              <a:buNone/>
            </a:pPr>
            <a:endParaRPr lang="en-US" dirty="0"/>
          </a:p>
          <a:p>
            <a:pPr marL="0" lvl="0" indent="0" algn="l" rtl="0">
              <a:lnSpc>
                <a:spcPct val="90000"/>
              </a:lnSpc>
              <a:spcBef>
                <a:spcPts val="0"/>
              </a:spcBef>
              <a:spcAft>
                <a:spcPts val="0"/>
              </a:spcAft>
              <a:buClr>
                <a:srgbClr val="3F3F3F"/>
              </a:buClr>
              <a:buSzPts val="2400"/>
              <a:buNone/>
            </a:pPr>
            <a:r>
              <a:rPr lang="en-US" dirty="0"/>
              <a:t>The goal of competency-based education is to empower students in their learning journey by providing a personalized, flexible, adaptive, and culturally responsive curriculum with which students can engage; it allows students to demonstrate mastery of learning and the achievement of competencies at their own pace aided by customized instructional and student service support. </a:t>
            </a:r>
            <a:endParaRPr dirty="0">
              <a:latin typeface="Arial"/>
              <a:ea typeface="Arial"/>
              <a:cs typeface="Arial"/>
              <a:sym typeface="Arial"/>
            </a:endParaRPr>
          </a:p>
        </p:txBody>
      </p:sp>
      <p:sp>
        <p:nvSpPr>
          <p:cNvPr id="4" name="Google Shape;83;p2">
            <a:extLst>
              <a:ext uri="{FF2B5EF4-FFF2-40B4-BE49-F238E27FC236}">
                <a16:creationId xmlns:a16="http://schemas.microsoft.com/office/drawing/2014/main" id="{83F4EE62-444A-49C7-AD08-FFF796D232F9}"/>
              </a:ext>
            </a:extLst>
          </p:cNvPr>
          <p:cNvSpPr txBox="1">
            <a:spLocks/>
          </p:cNvSpPr>
          <p:nvPr/>
        </p:nvSpPr>
        <p:spPr>
          <a:xfrm>
            <a:off x="8893792" y="6127750"/>
            <a:ext cx="2743200" cy="365125"/>
          </a:xfrm>
          <a:prstGeom prst="rect">
            <a:avLst/>
          </a:prstGeom>
          <a:noFill/>
          <a:ln>
            <a:noFill/>
          </a:ln>
        </p:spPr>
        <p:txBody>
          <a:bodyPr spcFirstLastPara="1" wrap="square" lIns="91425" tIns="45700" rIns="0" bIns="45700" anchor="ctr" anchorCtr="0">
            <a:noAutofit/>
          </a:bodyPr>
          <a:lstStyle>
            <a:defPPr marR="0" lvl="0" algn="l" rtl="0">
              <a:lnSpc>
                <a:spcPct val="100000"/>
              </a:lnSpc>
              <a:spcBef>
                <a:spcPts val="0"/>
              </a:spcBef>
              <a:spcAft>
                <a:spcPts val="0"/>
              </a:spcAft>
              <a:defRPr lang="en-US"/>
            </a:defPPr>
            <a:lvl1pPr marL="0" marR="0" lvl="0"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9pPr>
          </a:lstStyle>
          <a:p>
            <a:r>
              <a:rPr lang="en-US" dirty="0"/>
              <a:t>2021 ASCCC Curriculum Institute </a:t>
            </a:r>
            <a:fld id="{00000000-1234-1234-1234-123412341234}" type="slidenum">
              <a:rPr lang="en-US" smtClean="0"/>
              <a:pPr/>
              <a:t>12</a:t>
            </a:fld>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32E11"/>
              </a:buClr>
              <a:buSzPts val="3600"/>
              <a:buFont typeface="Arial"/>
              <a:buNone/>
            </a:pPr>
            <a:r>
              <a:rPr lang="en-US" sz="3600">
                <a:latin typeface="Arial"/>
                <a:ea typeface="Arial"/>
                <a:cs typeface="Arial"/>
                <a:sym typeface="Arial"/>
              </a:rPr>
              <a:t>CBE Focuses on Mastery of Competencies</a:t>
            </a:r>
            <a:endParaRPr sz="3600" i="1">
              <a:latin typeface="Arial"/>
              <a:ea typeface="Arial"/>
              <a:cs typeface="Arial"/>
              <a:sym typeface="Arial"/>
            </a:endParaRPr>
          </a:p>
        </p:txBody>
      </p:sp>
      <p:sp>
        <p:nvSpPr>
          <p:cNvPr id="290" name="Google Shape;290;p23"/>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3F3F3F"/>
              </a:buClr>
              <a:buSzPts val="2400"/>
              <a:buNone/>
            </a:pPr>
            <a:r>
              <a:rPr lang="en-US" sz="2400" b="1">
                <a:latin typeface="Arial"/>
                <a:ea typeface="Arial"/>
                <a:cs typeface="Arial"/>
                <a:sym typeface="Arial"/>
              </a:rPr>
              <a:t>Credit Hour Model</a:t>
            </a:r>
            <a:r>
              <a:rPr lang="en-US" sz="2400">
                <a:latin typeface="Arial"/>
                <a:ea typeface="Arial"/>
                <a:cs typeface="Arial"/>
                <a:sym typeface="Arial"/>
              </a:rPr>
              <a:t>… </a:t>
            </a:r>
            <a:endParaRPr/>
          </a:p>
          <a:p>
            <a:pPr marL="0" lvl="0" indent="0" algn="l" rtl="0">
              <a:lnSpc>
                <a:spcPct val="100000"/>
              </a:lnSpc>
              <a:spcBef>
                <a:spcPts val="1800"/>
              </a:spcBef>
              <a:spcAft>
                <a:spcPts val="0"/>
              </a:spcAft>
              <a:buClr>
                <a:srgbClr val="3F3F3F"/>
              </a:buClr>
              <a:buSzPts val="2400"/>
              <a:buNone/>
            </a:pPr>
            <a:r>
              <a:rPr lang="en-US" sz="2400">
                <a:latin typeface="Arial"/>
                <a:ea typeface="Arial"/>
                <a:cs typeface="Arial"/>
                <a:sym typeface="Arial"/>
              </a:rPr>
              <a:t>based on </a:t>
            </a:r>
            <a:r>
              <a:rPr lang="en-US" sz="2400" b="1" i="1">
                <a:latin typeface="Arial"/>
                <a:ea typeface="Arial"/>
                <a:cs typeface="Arial"/>
                <a:sym typeface="Arial"/>
              </a:rPr>
              <a:t>seat time </a:t>
            </a:r>
            <a:r>
              <a:rPr lang="en-US" sz="2400">
                <a:latin typeface="Arial"/>
                <a:ea typeface="Arial"/>
                <a:cs typeface="Arial"/>
                <a:sym typeface="Arial"/>
              </a:rPr>
              <a:t>originally designed to determine faculty pensions and not as a measure of learning. </a:t>
            </a:r>
            <a:endParaRPr/>
          </a:p>
          <a:p>
            <a:pPr marL="0" lvl="0" indent="0" algn="l" rtl="0">
              <a:lnSpc>
                <a:spcPct val="100000"/>
              </a:lnSpc>
              <a:spcBef>
                <a:spcPts val="1800"/>
              </a:spcBef>
              <a:spcAft>
                <a:spcPts val="0"/>
              </a:spcAft>
              <a:buClr>
                <a:srgbClr val="3F3F3F"/>
              </a:buClr>
              <a:buSzPts val="2400"/>
              <a:buNone/>
            </a:pPr>
            <a:r>
              <a:rPr lang="en-US" sz="2400" b="1" i="1">
                <a:latin typeface="Arial"/>
                <a:ea typeface="Arial"/>
                <a:cs typeface="Arial"/>
                <a:sym typeface="Arial"/>
              </a:rPr>
              <a:t>Credit Hour </a:t>
            </a:r>
            <a:r>
              <a:rPr lang="en-US" sz="2400">
                <a:latin typeface="Arial"/>
                <a:ea typeface="Arial"/>
                <a:cs typeface="Arial"/>
                <a:sym typeface="Arial"/>
              </a:rPr>
              <a:t>is current basis for awarding financial aid, faculty workload &amp; degree completion. </a:t>
            </a:r>
            <a:endParaRPr/>
          </a:p>
          <a:p>
            <a:pPr marL="228600" lvl="0" indent="-76200" algn="l" rtl="0">
              <a:lnSpc>
                <a:spcPct val="90000"/>
              </a:lnSpc>
              <a:spcBef>
                <a:spcPts val="1900"/>
              </a:spcBef>
              <a:spcAft>
                <a:spcPts val="0"/>
              </a:spcAft>
              <a:buClr>
                <a:srgbClr val="3F3F3F"/>
              </a:buClr>
              <a:buSzPts val="2400"/>
              <a:buNone/>
            </a:pPr>
            <a:endParaRPr sz="2400">
              <a:latin typeface="Arial"/>
              <a:ea typeface="Arial"/>
              <a:cs typeface="Arial"/>
              <a:sym typeface="Arial"/>
            </a:endParaRPr>
          </a:p>
        </p:txBody>
      </p:sp>
      <p:sp>
        <p:nvSpPr>
          <p:cNvPr id="291" name="Google Shape;291;p23"/>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F3F3F"/>
              </a:buClr>
              <a:buSzPts val="2400"/>
              <a:buNone/>
            </a:pPr>
            <a:r>
              <a:rPr lang="en-US" sz="2400" b="1">
                <a:latin typeface="Arial"/>
                <a:ea typeface="Arial"/>
                <a:cs typeface="Arial"/>
                <a:sym typeface="Arial"/>
              </a:rPr>
              <a:t>Competency Based Education</a:t>
            </a:r>
            <a:r>
              <a:rPr lang="en-US" sz="2400">
                <a:latin typeface="Arial"/>
                <a:ea typeface="Arial"/>
                <a:cs typeface="Arial"/>
                <a:sym typeface="Arial"/>
              </a:rPr>
              <a:t>… moves beyond seat-time focusing on </a:t>
            </a:r>
            <a:r>
              <a:rPr lang="en-US" sz="2400" b="1" i="1">
                <a:latin typeface="Arial"/>
                <a:ea typeface="Arial"/>
                <a:cs typeface="Arial"/>
                <a:sym typeface="Arial"/>
              </a:rPr>
              <a:t>mastery of competencies</a:t>
            </a:r>
            <a:r>
              <a:rPr lang="en-US" sz="2400">
                <a:latin typeface="Arial"/>
                <a:ea typeface="Arial"/>
                <a:cs typeface="Arial"/>
                <a:sym typeface="Arial"/>
              </a:rPr>
              <a:t>, through </a:t>
            </a:r>
            <a:r>
              <a:rPr lang="en-US" sz="2400" b="1" i="1">
                <a:latin typeface="Arial"/>
                <a:ea typeface="Arial"/>
                <a:cs typeface="Arial"/>
                <a:sym typeface="Arial"/>
              </a:rPr>
              <a:t>learning activities and experiences </a:t>
            </a:r>
            <a:r>
              <a:rPr lang="en-US" sz="2400">
                <a:latin typeface="Arial"/>
                <a:ea typeface="Arial"/>
                <a:cs typeface="Arial"/>
                <a:sym typeface="Arial"/>
              </a:rPr>
              <a:t>that align with clearly defined programmatic outcomes.</a:t>
            </a:r>
            <a:endParaRPr/>
          </a:p>
          <a:p>
            <a:pPr marL="0" lvl="0" indent="0" algn="l" rtl="0">
              <a:lnSpc>
                <a:spcPct val="100000"/>
              </a:lnSpc>
              <a:spcBef>
                <a:spcPts val="1800"/>
              </a:spcBef>
              <a:spcAft>
                <a:spcPts val="0"/>
              </a:spcAft>
              <a:buClr>
                <a:srgbClr val="3F3F3F"/>
              </a:buClr>
              <a:buSzPts val="2400"/>
              <a:buNone/>
            </a:pPr>
            <a:r>
              <a:rPr lang="en-US" sz="2400">
                <a:latin typeface="Arial"/>
                <a:ea typeface="Arial"/>
                <a:cs typeface="Arial"/>
                <a:sym typeface="Arial"/>
              </a:rPr>
              <a:t>Hours will vary, but the </a:t>
            </a:r>
            <a:r>
              <a:rPr lang="en-US" sz="2400" b="1" i="1">
                <a:latin typeface="Arial"/>
                <a:ea typeface="Arial"/>
                <a:cs typeface="Arial"/>
                <a:sym typeface="Arial"/>
              </a:rPr>
              <a:t>learning is fixed</a:t>
            </a:r>
            <a:r>
              <a:rPr lang="en-US" sz="2400">
                <a:latin typeface="Arial"/>
                <a:ea typeface="Arial"/>
                <a:cs typeface="Arial"/>
                <a:sym typeface="Arial"/>
              </a:rPr>
              <a:t>. </a:t>
            </a:r>
            <a:endParaRPr/>
          </a:p>
          <a:p>
            <a:pPr marL="0" lvl="0" indent="0" algn="l" rtl="0">
              <a:lnSpc>
                <a:spcPct val="100000"/>
              </a:lnSpc>
              <a:spcBef>
                <a:spcPts val="1800"/>
              </a:spcBef>
              <a:spcAft>
                <a:spcPts val="0"/>
              </a:spcAft>
              <a:buClr>
                <a:srgbClr val="3F3F3F"/>
              </a:buClr>
              <a:buSzPts val="2400"/>
              <a:buNone/>
            </a:pPr>
            <a:r>
              <a:rPr lang="en-US" sz="2400" b="1">
                <a:latin typeface="Arial"/>
                <a:ea typeface="Arial"/>
                <a:cs typeface="Arial"/>
                <a:sym typeface="Arial"/>
              </a:rPr>
              <a:t>Often fully</a:t>
            </a:r>
            <a:r>
              <a:rPr lang="en-US" sz="2400">
                <a:latin typeface="Arial"/>
                <a:ea typeface="Arial"/>
                <a:cs typeface="Arial"/>
                <a:sym typeface="Arial"/>
              </a:rPr>
              <a:t> online modules.</a:t>
            </a:r>
            <a:endParaRPr/>
          </a:p>
          <a:p>
            <a:pPr marL="0" lvl="0" indent="0" algn="l" rtl="0">
              <a:lnSpc>
                <a:spcPct val="100000"/>
              </a:lnSpc>
              <a:spcBef>
                <a:spcPts val="1800"/>
              </a:spcBef>
              <a:spcAft>
                <a:spcPts val="0"/>
              </a:spcAft>
              <a:buClr>
                <a:srgbClr val="3F3F3F"/>
              </a:buClr>
              <a:buSzPts val="2400"/>
              <a:buNone/>
            </a:pPr>
            <a:r>
              <a:rPr lang="en-US" sz="2400" b="1">
                <a:latin typeface="Arial"/>
                <a:ea typeface="Arial"/>
                <a:cs typeface="Arial"/>
                <a:sym typeface="Arial"/>
              </a:rPr>
              <a:t>Flexible</a:t>
            </a:r>
            <a:r>
              <a:rPr lang="en-US" sz="2400">
                <a:latin typeface="Arial"/>
                <a:ea typeface="Arial"/>
                <a:cs typeface="Arial"/>
                <a:sym typeface="Arial"/>
              </a:rPr>
              <a:t> academic calendar term options. </a:t>
            </a:r>
            <a:endParaRPr/>
          </a:p>
          <a:p>
            <a:pPr marL="0" lvl="0" indent="0" algn="l" rtl="0">
              <a:lnSpc>
                <a:spcPct val="100000"/>
              </a:lnSpc>
              <a:spcBef>
                <a:spcPts val="1800"/>
              </a:spcBef>
              <a:spcAft>
                <a:spcPts val="0"/>
              </a:spcAft>
              <a:buClr>
                <a:srgbClr val="3F3F3F"/>
              </a:buClr>
              <a:buSzPts val="2400"/>
              <a:buNone/>
            </a:pPr>
            <a:r>
              <a:rPr lang="en-US" sz="2400">
                <a:latin typeface="Arial"/>
                <a:ea typeface="Arial"/>
                <a:cs typeface="Arial"/>
                <a:sym typeface="Arial"/>
              </a:rPr>
              <a:t> </a:t>
            </a:r>
            <a:endParaRPr/>
          </a:p>
          <a:p>
            <a:pPr marL="228600" lvl="0" indent="-76200" algn="l" rtl="0">
              <a:lnSpc>
                <a:spcPct val="90000"/>
              </a:lnSpc>
              <a:spcBef>
                <a:spcPts val="1900"/>
              </a:spcBef>
              <a:spcAft>
                <a:spcPts val="0"/>
              </a:spcAft>
              <a:buClr>
                <a:srgbClr val="3F3F3F"/>
              </a:buClr>
              <a:buSzPts val="2400"/>
              <a:buNone/>
            </a:pPr>
            <a:endParaRPr sz="2400">
              <a:latin typeface="Arial"/>
              <a:ea typeface="Arial"/>
              <a:cs typeface="Arial"/>
              <a:sym typeface="Arial"/>
            </a:endParaRPr>
          </a:p>
        </p:txBody>
      </p:sp>
      <p:sp>
        <p:nvSpPr>
          <p:cNvPr id="292" name="Google Shape;292;p23"/>
          <p:cNvSpPr txBox="1"/>
          <p:nvPr/>
        </p:nvSpPr>
        <p:spPr>
          <a:xfrm>
            <a:off x="863886" y="5333602"/>
            <a:ext cx="31242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i="1">
                <a:solidFill>
                  <a:schemeClr val="dk1"/>
                </a:solidFill>
                <a:latin typeface="Arial"/>
                <a:ea typeface="Arial"/>
                <a:cs typeface="Arial"/>
                <a:sym typeface="Arial"/>
              </a:rPr>
              <a:t>“</a:t>
            </a:r>
            <a:r>
              <a:rPr lang="en-US" sz="1200" i="1"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Cracking the Credit Hour</a:t>
            </a:r>
            <a:r>
              <a:rPr lang="en-US" sz="1200" i="1">
                <a:solidFill>
                  <a:schemeClr val="dk1"/>
                </a:solidFill>
                <a:latin typeface="Arial"/>
                <a:ea typeface="Arial"/>
                <a:cs typeface="Arial"/>
                <a:sym typeface="Arial"/>
              </a:rPr>
              <a:t>” by Amy Laitinen</a:t>
            </a:r>
            <a:endParaRPr sz="1200" i="1">
              <a:solidFill>
                <a:schemeClr val="dk1"/>
              </a:solidFill>
              <a:latin typeface="Arial"/>
              <a:ea typeface="Arial"/>
              <a:cs typeface="Arial"/>
              <a:sym typeface="Arial"/>
            </a:endParaRPr>
          </a:p>
        </p:txBody>
      </p:sp>
      <p:sp>
        <p:nvSpPr>
          <p:cNvPr id="6" name="Google Shape;83;p2">
            <a:extLst>
              <a:ext uri="{FF2B5EF4-FFF2-40B4-BE49-F238E27FC236}">
                <a16:creationId xmlns:a16="http://schemas.microsoft.com/office/drawing/2014/main" id="{8AB01D40-E406-4CD8-8D41-D633064469A4}"/>
              </a:ext>
            </a:extLst>
          </p:cNvPr>
          <p:cNvSpPr txBox="1">
            <a:spLocks/>
          </p:cNvSpPr>
          <p:nvPr/>
        </p:nvSpPr>
        <p:spPr>
          <a:xfrm>
            <a:off x="8893792" y="6310312"/>
            <a:ext cx="2743200" cy="365125"/>
          </a:xfrm>
          <a:prstGeom prst="rect">
            <a:avLst/>
          </a:prstGeom>
          <a:noFill/>
          <a:ln>
            <a:noFill/>
          </a:ln>
        </p:spPr>
        <p:txBody>
          <a:bodyPr spcFirstLastPara="1" wrap="square" lIns="91425" tIns="45700" rIns="0" bIns="45700" anchor="ctr" anchorCtr="0">
            <a:noAutofit/>
          </a:bodyPr>
          <a:lstStyle>
            <a:defPPr marR="0" lvl="0" algn="l" rtl="0">
              <a:lnSpc>
                <a:spcPct val="100000"/>
              </a:lnSpc>
              <a:spcBef>
                <a:spcPts val="0"/>
              </a:spcBef>
              <a:spcAft>
                <a:spcPts val="0"/>
              </a:spcAft>
              <a:defRPr lang="en-US"/>
            </a:defPPr>
            <a:lvl1pPr marL="0" marR="0" lvl="0"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9pPr>
          </a:lstStyle>
          <a:p>
            <a:r>
              <a:rPr lang="en-US" dirty="0"/>
              <a:t>2021 ASCCC Curriculum Institute </a:t>
            </a:r>
            <a:fld id="{00000000-1234-1234-1234-123412341234}" type="slidenum">
              <a:rPr lang="en-US" smtClean="0"/>
              <a:pPr/>
              <a:t>13</a:t>
            </a:fld>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4"/>
          <p:cNvSpPr txBox="1">
            <a:spLocks noGrp="1"/>
          </p:cNvSpPr>
          <p:nvPr>
            <p:ph type="title"/>
          </p:nvPr>
        </p:nvSpPr>
        <p:spPr>
          <a:xfrm>
            <a:off x="838200" y="365127"/>
            <a:ext cx="10515600" cy="56982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532E11"/>
              </a:buClr>
              <a:buSzPct val="100000"/>
              <a:buFont typeface="Arial"/>
              <a:buNone/>
            </a:pPr>
            <a:r>
              <a:rPr lang="en-US" sz="4000">
                <a:latin typeface="Arial"/>
                <a:ea typeface="Arial"/>
                <a:cs typeface="Arial"/>
                <a:sym typeface="Arial"/>
              </a:rPr>
              <a:t>Competency-based education is and is not…. </a:t>
            </a:r>
            <a:endParaRPr/>
          </a:p>
        </p:txBody>
      </p:sp>
      <p:graphicFrame>
        <p:nvGraphicFramePr>
          <p:cNvPr id="299" name="Google Shape;299;p24"/>
          <p:cNvGraphicFramePr/>
          <p:nvPr/>
        </p:nvGraphicFramePr>
        <p:xfrm>
          <a:off x="828148" y="1037691"/>
          <a:ext cx="10606900" cy="4642480"/>
        </p:xfrm>
        <a:graphic>
          <a:graphicData uri="http://schemas.openxmlformats.org/drawingml/2006/table">
            <a:tbl>
              <a:tblPr firstRow="1" bandRow="1">
                <a:noFill/>
              </a:tblPr>
              <a:tblGrid>
                <a:gridCol w="5303450">
                  <a:extLst>
                    <a:ext uri="{9D8B030D-6E8A-4147-A177-3AD203B41FA5}">
                      <a16:colId xmlns:a16="http://schemas.microsoft.com/office/drawing/2014/main" val="20000"/>
                    </a:ext>
                  </a:extLst>
                </a:gridCol>
                <a:gridCol w="5303450">
                  <a:extLst>
                    <a:ext uri="{9D8B030D-6E8A-4147-A177-3AD203B41FA5}">
                      <a16:colId xmlns:a16="http://schemas.microsoft.com/office/drawing/2014/main" val="20001"/>
                    </a:ext>
                  </a:extLst>
                </a:gridCol>
              </a:tblGrid>
              <a:tr h="358000">
                <a:tc>
                  <a:txBody>
                    <a:bodyPr/>
                    <a:lstStyle/>
                    <a:p>
                      <a:pPr marL="0" marR="0" lvl="0" indent="0" algn="l" rtl="0">
                        <a:spcBef>
                          <a:spcPts val="0"/>
                        </a:spcBef>
                        <a:spcAft>
                          <a:spcPts val="0"/>
                        </a:spcAft>
                        <a:buNone/>
                      </a:pPr>
                      <a:r>
                        <a:rPr lang="en-US" sz="1800" u="none" strike="noStrike" cap="none">
                          <a:latin typeface="Arial"/>
                          <a:ea typeface="Arial"/>
                          <a:cs typeface="Arial"/>
                          <a:sym typeface="Arial"/>
                        </a:rPr>
                        <a:t>CBE is… </a:t>
                      </a:r>
                      <a:endParaRPr/>
                    </a:p>
                  </a:txBody>
                  <a:tcPr marL="91450" marR="91450" marT="45725" marB="45725"/>
                </a:tc>
                <a:tc>
                  <a:txBody>
                    <a:bodyPr/>
                    <a:lstStyle/>
                    <a:p>
                      <a:pPr marL="0" marR="0" lvl="0" indent="0" algn="l" rtl="0">
                        <a:spcBef>
                          <a:spcPts val="0"/>
                        </a:spcBef>
                        <a:spcAft>
                          <a:spcPts val="0"/>
                        </a:spcAft>
                        <a:buNone/>
                      </a:pPr>
                      <a:r>
                        <a:rPr lang="en-US" sz="1800">
                          <a:latin typeface="Arial"/>
                          <a:ea typeface="Arial"/>
                          <a:cs typeface="Arial"/>
                          <a:sym typeface="Arial"/>
                        </a:rPr>
                        <a:t>CBE is not…</a:t>
                      </a:r>
                      <a:endParaRPr/>
                    </a:p>
                  </a:txBody>
                  <a:tcPr marL="91450" marR="91450" marT="45725" marB="45725"/>
                </a:tc>
                <a:extLst>
                  <a:ext uri="{0D108BD9-81ED-4DB2-BD59-A6C34878D82A}">
                    <a16:rowId xmlns:a16="http://schemas.microsoft.com/office/drawing/2014/main" val="10000"/>
                  </a:ext>
                </a:extLst>
              </a:tr>
              <a:tr h="1021800">
                <a:tc>
                  <a:txBody>
                    <a:bodyPr/>
                    <a:lstStyle/>
                    <a:p>
                      <a:pPr marL="0" marR="0" lvl="0" indent="0" algn="l" rtl="0">
                        <a:spcBef>
                          <a:spcPts val="0"/>
                        </a:spcBef>
                        <a:spcAft>
                          <a:spcPts val="0"/>
                        </a:spcAft>
                        <a:buNone/>
                      </a:pPr>
                      <a:r>
                        <a:rPr lang="en-US" sz="1800" b="1">
                          <a:latin typeface="Arial"/>
                          <a:ea typeface="Arial"/>
                          <a:cs typeface="Arial"/>
                          <a:sym typeface="Arial"/>
                        </a:rPr>
                        <a:t>Time is variable </a:t>
                      </a:r>
                      <a:r>
                        <a:rPr lang="en-US" sz="1800">
                          <a:latin typeface="Arial"/>
                          <a:ea typeface="Arial"/>
                          <a:cs typeface="Arial"/>
                          <a:sym typeface="Arial"/>
                        </a:rPr>
                        <a:t>with program offered in a flexible, self-paced approach</a:t>
                      </a:r>
                      <a:endParaRPr/>
                    </a:p>
                  </a:txBody>
                  <a:tcPr marL="91450" marR="91450" marT="45725" marB="45725"/>
                </a:tc>
                <a:tc>
                  <a:txBody>
                    <a:bodyPr/>
                    <a:lstStyle/>
                    <a:p>
                      <a:pPr marL="0" marR="0" lvl="0" indent="0" algn="l" rtl="0">
                        <a:lnSpc>
                          <a:spcPct val="100000"/>
                        </a:lnSpc>
                        <a:spcBef>
                          <a:spcPts val="0"/>
                        </a:spcBef>
                        <a:spcAft>
                          <a:spcPts val="0"/>
                        </a:spcAft>
                        <a:buClr>
                          <a:srgbClr val="002F6D"/>
                        </a:buClr>
                        <a:buSzPts val="1800"/>
                        <a:buFont typeface="Arial"/>
                        <a:buNone/>
                      </a:pPr>
                      <a:r>
                        <a:rPr lang="en-US" sz="1800" b="0" i="0" u="none" strike="noStrike" cap="none">
                          <a:solidFill>
                            <a:srgbClr val="002F6D"/>
                          </a:solidFill>
                          <a:latin typeface="Arial"/>
                          <a:ea typeface="Arial"/>
                          <a:cs typeface="Arial"/>
                          <a:sym typeface="Arial"/>
                        </a:rPr>
                        <a:t>Learner works at course-set pace with pre- determined schedule of assignments, activities, etc. with true beginning and end dates </a:t>
                      </a:r>
                      <a:endParaRPr sz="1800">
                        <a:solidFill>
                          <a:srgbClr val="002F6D"/>
                        </a:solidFill>
                        <a:latin typeface="Arial"/>
                        <a:ea typeface="Arial"/>
                        <a:cs typeface="Arial"/>
                        <a:sym typeface="Arial"/>
                      </a:endParaRPr>
                    </a:p>
                  </a:txBody>
                  <a:tcPr marL="91450" marR="91450" marT="45725" marB="45725"/>
                </a:tc>
                <a:extLst>
                  <a:ext uri="{0D108BD9-81ED-4DB2-BD59-A6C34878D82A}">
                    <a16:rowId xmlns:a16="http://schemas.microsoft.com/office/drawing/2014/main" val="10001"/>
                  </a:ext>
                </a:extLst>
              </a:tr>
              <a:tr h="786000">
                <a:tc>
                  <a:txBody>
                    <a:bodyPr/>
                    <a:lstStyle/>
                    <a:p>
                      <a:pPr marL="0" marR="0" lvl="0" indent="0" algn="l" rtl="0">
                        <a:spcBef>
                          <a:spcPts val="0"/>
                        </a:spcBef>
                        <a:spcAft>
                          <a:spcPts val="0"/>
                        </a:spcAft>
                        <a:buNone/>
                      </a:pPr>
                      <a:r>
                        <a:rPr lang="en-US" sz="1800" b="1">
                          <a:latin typeface="Arial"/>
                          <a:ea typeface="Arial"/>
                          <a:cs typeface="Arial"/>
                          <a:sym typeface="Arial"/>
                        </a:rPr>
                        <a:t>Learning is fixed </a:t>
                      </a:r>
                      <a:r>
                        <a:rPr lang="en-US" sz="1800">
                          <a:latin typeface="Arial"/>
                          <a:ea typeface="Arial"/>
                          <a:cs typeface="Arial"/>
                          <a:sym typeface="Arial"/>
                        </a:rPr>
                        <a:t>requiring demonstration of mastery of each competency</a:t>
                      </a:r>
                      <a:endParaRPr/>
                    </a:p>
                  </a:txBody>
                  <a:tcPr marL="91450" marR="91450" marT="45725" marB="45725"/>
                </a:tc>
                <a:tc>
                  <a:txBody>
                    <a:bodyPr/>
                    <a:lstStyle/>
                    <a:p>
                      <a:pPr marL="0" marR="0" lvl="0" indent="0" algn="l" rtl="0">
                        <a:spcBef>
                          <a:spcPts val="0"/>
                        </a:spcBef>
                        <a:spcAft>
                          <a:spcPts val="0"/>
                        </a:spcAft>
                        <a:buNone/>
                      </a:pPr>
                      <a:r>
                        <a:rPr lang="en-US" sz="1800">
                          <a:solidFill>
                            <a:srgbClr val="002F6D"/>
                          </a:solidFill>
                          <a:latin typeface="Arial"/>
                          <a:ea typeface="Arial"/>
                          <a:cs typeface="Arial"/>
                          <a:sym typeface="Arial"/>
                        </a:rPr>
                        <a:t>Learning varies with passing course grade </a:t>
                      </a:r>
                      <a:endParaRPr/>
                    </a:p>
                    <a:p>
                      <a:pPr marL="0" marR="0" lvl="0" indent="0" algn="l" rtl="0">
                        <a:spcBef>
                          <a:spcPts val="0"/>
                        </a:spcBef>
                        <a:spcAft>
                          <a:spcPts val="0"/>
                        </a:spcAft>
                        <a:buNone/>
                      </a:pPr>
                      <a:r>
                        <a:rPr lang="en-US" sz="1800">
                          <a:solidFill>
                            <a:srgbClr val="002F6D"/>
                          </a:solidFill>
                          <a:latin typeface="Arial"/>
                          <a:ea typeface="Arial"/>
                          <a:cs typeface="Arial"/>
                          <a:sym typeface="Arial"/>
                        </a:rPr>
                        <a:t>(i.e., A, B, C, D) </a:t>
                      </a:r>
                      <a:endParaRPr/>
                    </a:p>
                  </a:txBody>
                  <a:tcPr marL="91450" marR="91450" marT="45725" marB="45725"/>
                </a:tc>
                <a:extLst>
                  <a:ext uri="{0D108BD9-81ED-4DB2-BD59-A6C34878D82A}">
                    <a16:rowId xmlns:a16="http://schemas.microsoft.com/office/drawing/2014/main" val="10002"/>
                  </a:ext>
                </a:extLst>
              </a:tr>
              <a:tr h="895000">
                <a:tc>
                  <a:txBody>
                    <a:bodyPr/>
                    <a:lstStyle/>
                    <a:p>
                      <a:pPr marL="0" marR="0" lvl="0" indent="0" algn="l" rtl="0">
                        <a:spcBef>
                          <a:spcPts val="0"/>
                        </a:spcBef>
                        <a:spcAft>
                          <a:spcPts val="0"/>
                        </a:spcAft>
                        <a:buNone/>
                      </a:pPr>
                      <a:r>
                        <a:rPr lang="en-US" sz="1800">
                          <a:latin typeface="Arial"/>
                          <a:ea typeface="Arial"/>
                          <a:cs typeface="Arial"/>
                          <a:sym typeface="Arial"/>
                        </a:rPr>
                        <a:t>Determined by rigorous </a:t>
                      </a:r>
                      <a:r>
                        <a:rPr lang="en-US" sz="1800" b="1">
                          <a:latin typeface="Arial"/>
                          <a:ea typeface="Arial"/>
                          <a:cs typeface="Arial"/>
                          <a:sym typeface="Arial"/>
                        </a:rPr>
                        <a:t>summative authentic assessment</a:t>
                      </a:r>
                      <a:r>
                        <a:rPr lang="en-US" sz="1800">
                          <a:latin typeface="Arial"/>
                          <a:ea typeface="Arial"/>
                          <a:cs typeface="Arial"/>
                          <a:sym typeface="Arial"/>
                        </a:rPr>
                        <a:t> focused on meeting core outcomes and competencies </a:t>
                      </a:r>
                      <a:endParaRPr/>
                    </a:p>
                  </a:txBody>
                  <a:tcPr marL="91450" marR="91450" marT="45725" marB="45725"/>
                </a:tc>
                <a:tc>
                  <a:txBody>
                    <a:bodyPr/>
                    <a:lstStyle/>
                    <a:p>
                      <a:pPr marL="0" marR="0" lvl="0" indent="0" algn="l" rtl="0">
                        <a:spcBef>
                          <a:spcPts val="0"/>
                        </a:spcBef>
                        <a:spcAft>
                          <a:spcPts val="0"/>
                        </a:spcAft>
                        <a:buNone/>
                      </a:pPr>
                      <a:r>
                        <a:rPr lang="en-US" sz="1800">
                          <a:solidFill>
                            <a:srgbClr val="002F6D"/>
                          </a:solidFill>
                          <a:latin typeface="Arial"/>
                          <a:ea typeface="Arial"/>
                          <a:cs typeface="Arial"/>
                          <a:sym typeface="Arial"/>
                        </a:rPr>
                        <a:t>Student evaluation varies based on accumulation of activities, exams, projects, discussion, attendance, etc.</a:t>
                      </a:r>
                      <a:endParaRPr/>
                    </a:p>
                  </a:txBody>
                  <a:tcPr marL="91450" marR="91450" marT="45725" marB="45725"/>
                </a:tc>
                <a:extLst>
                  <a:ext uri="{0D108BD9-81ED-4DB2-BD59-A6C34878D82A}">
                    <a16:rowId xmlns:a16="http://schemas.microsoft.com/office/drawing/2014/main" val="10003"/>
                  </a:ext>
                </a:extLst>
              </a:tr>
              <a:tr h="626500">
                <a:tc>
                  <a:txBody>
                    <a:bodyPr/>
                    <a:lstStyle/>
                    <a:p>
                      <a:pPr marL="0" marR="0" lvl="0" indent="0" algn="l" rtl="0">
                        <a:spcBef>
                          <a:spcPts val="0"/>
                        </a:spcBef>
                        <a:spcAft>
                          <a:spcPts val="0"/>
                        </a:spcAft>
                        <a:buNone/>
                      </a:pPr>
                      <a:r>
                        <a:rPr lang="en-US" sz="1800">
                          <a:latin typeface="Arial"/>
                          <a:ea typeface="Arial"/>
                          <a:cs typeface="Arial"/>
                          <a:sym typeface="Arial"/>
                        </a:rPr>
                        <a:t>Student </a:t>
                      </a:r>
                      <a:r>
                        <a:rPr lang="en-US" sz="1800" b="1">
                          <a:latin typeface="Arial"/>
                          <a:ea typeface="Arial"/>
                          <a:cs typeface="Arial"/>
                          <a:sym typeface="Arial"/>
                        </a:rPr>
                        <a:t>learning supported by faculty and staff </a:t>
                      </a:r>
                      <a:r>
                        <a:rPr lang="en-US" sz="1800">
                          <a:latin typeface="Arial"/>
                          <a:ea typeface="Arial"/>
                          <a:cs typeface="Arial"/>
                          <a:sym typeface="Arial"/>
                        </a:rPr>
                        <a:t>throughout learning journey</a:t>
                      </a:r>
                      <a:endParaRPr/>
                    </a:p>
                  </a:txBody>
                  <a:tcPr marL="91450" marR="91450" marT="45725" marB="45725"/>
                </a:tc>
                <a:tc>
                  <a:txBody>
                    <a:bodyPr/>
                    <a:lstStyle/>
                    <a:p>
                      <a:pPr marL="0" marR="0" lvl="0" indent="0" algn="l" rtl="0">
                        <a:spcBef>
                          <a:spcPts val="0"/>
                        </a:spcBef>
                        <a:spcAft>
                          <a:spcPts val="0"/>
                        </a:spcAft>
                        <a:buNone/>
                      </a:pPr>
                      <a:r>
                        <a:rPr lang="en-US" sz="1800">
                          <a:solidFill>
                            <a:srgbClr val="002F6D"/>
                          </a:solidFill>
                          <a:latin typeface="Arial"/>
                          <a:ea typeface="Arial"/>
                          <a:cs typeface="Arial"/>
                          <a:sym typeface="Arial"/>
                        </a:rPr>
                        <a:t>Independent study (i.e., students learn on their own and then take final exam)</a:t>
                      </a:r>
                      <a:endParaRPr/>
                    </a:p>
                  </a:txBody>
                  <a:tcPr marL="91450" marR="91450" marT="45725" marB="45725"/>
                </a:tc>
                <a:extLst>
                  <a:ext uri="{0D108BD9-81ED-4DB2-BD59-A6C34878D82A}">
                    <a16:rowId xmlns:a16="http://schemas.microsoft.com/office/drawing/2014/main" val="10004"/>
                  </a:ext>
                </a:extLst>
              </a:tr>
              <a:tr h="895000">
                <a:tc>
                  <a:txBody>
                    <a:bodyPr/>
                    <a:lstStyle/>
                    <a:p>
                      <a:pPr marL="0" marR="0" lvl="0" indent="0" algn="l" rtl="0">
                        <a:spcBef>
                          <a:spcPts val="0"/>
                        </a:spcBef>
                        <a:spcAft>
                          <a:spcPts val="0"/>
                        </a:spcAft>
                        <a:buNone/>
                      </a:pPr>
                      <a:r>
                        <a:rPr lang="en-US" sz="1800">
                          <a:latin typeface="Arial"/>
                          <a:ea typeface="Arial"/>
                          <a:cs typeface="Arial"/>
                          <a:sym typeface="Arial"/>
                        </a:rPr>
                        <a:t>Completion of program is based on mastery of </a:t>
                      </a:r>
                      <a:r>
                        <a:rPr lang="en-US" sz="1800" b="1">
                          <a:latin typeface="Arial"/>
                          <a:ea typeface="Arial"/>
                          <a:cs typeface="Arial"/>
                          <a:sym typeface="Arial"/>
                        </a:rPr>
                        <a:t>intentionally designed scaffold </a:t>
                      </a:r>
                      <a:r>
                        <a:rPr lang="en-US" sz="1800">
                          <a:latin typeface="Arial"/>
                          <a:ea typeface="Arial"/>
                          <a:cs typeface="Arial"/>
                          <a:sym typeface="Arial"/>
                        </a:rPr>
                        <a:t>of all competencies</a:t>
                      </a:r>
                      <a:endParaRPr/>
                    </a:p>
                  </a:txBody>
                  <a:tcPr marL="91450" marR="91450" marT="45725" marB="45725"/>
                </a:tc>
                <a:tc>
                  <a:txBody>
                    <a:bodyPr/>
                    <a:lstStyle/>
                    <a:p>
                      <a:pPr marL="0" marR="0" lvl="0" indent="0" algn="l" rtl="0">
                        <a:lnSpc>
                          <a:spcPct val="100000"/>
                        </a:lnSpc>
                        <a:spcBef>
                          <a:spcPts val="0"/>
                        </a:spcBef>
                        <a:spcAft>
                          <a:spcPts val="0"/>
                        </a:spcAft>
                        <a:buClr>
                          <a:srgbClr val="002F6D"/>
                        </a:buClr>
                        <a:buSzPts val="1800"/>
                        <a:buFont typeface="Arial"/>
                        <a:buNone/>
                      </a:pPr>
                      <a:r>
                        <a:rPr lang="en-US" sz="1800" b="0" i="0" u="none" strike="noStrike" cap="none">
                          <a:solidFill>
                            <a:srgbClr val="002F6D"/>
                          </a:solidFill>
                          <a:latin typeface="Arial"/>
                          <a:ea typeface="Arial"/>
                          <a:cs typeface="Arial"/>
                          <a:sym typeface="Arial"/>
                        </a:rPr>
                        <a:t>Achievement of credential is based on passing grades and credit-hours (i.e., 60 credit hours=AA/AS)</a:t>
                      </a:r>
                      <a:endParaRPr/>
                    </a:p>
                  </a:txBody>
                  <a:tcPr marL="91450" marR="91450" marT="45725" marB="45725"/>
                </a:tc>
                <a:extLst>
                  <a:ext uri="{0D108BD9-81ED-4DB2-BD59-A6C34878D82A}">
                    <a16:rowId xmlns:a16="http://schemas.microsoft.com/office/drawing/2014/main" val="10005"/>
                  </a:ext>
                </a:extLst>
              </a:tr>
            </a:tbl>
          </a:graphicData>
        </a:graphic>
      </p:graphicFrame>
      <p:sp>
        <p:nvSpPr>
          <p:cNvPr id="4" name="Google Shape;83;p2">
            <a:extLst>
              <a:ext uri="{FF2B5EF4-FFF2-40B4-BE49-F238E27FC236}">
                <a16:creationId xmlns:a16="http://schemas.microsoft.com/office/drawing/2014/main" id="{B4C63BE7-C9B3-4131-A9FA-532C2424582C}"/>
              </a:ext>
            </a:extLst>
          </p:cNvPr>
          <p:cNvSpPr txBox="1">
            <a:spLocks/>
          </p:cNvSpPr>
          <p:nvPr/>
        </p:nvSpPr>
        <p:spPr>
          <a:xfrm>
            <a:off x="8893792" y="6127750"/>
            <a:ext cx="2743200" cy="365125"/>
          </a:xfrm>
          <a:prstGeom prst="rect">
            <a:avLst/>
          </a:prstGeom>
          <a:noFill/>
          <a:ln>
            <a:noFill/>
          </a:ln>
        </p:spPr>
        <p:txBody>
          <a:bodyPr spcFirstLastPara="1" wrap="square" lIns="91425" tIns="45700" rIns="0" bIns="45700" anchor="ctr" anchorCtr="0">
            <a:noAutofit/>
          </a:bodyPr>
          <a:lstStyle>
            <a:defPPr marR="0" lvl="0" algn="l" rtl="0">
              <a:lnSpc>
                <a:spcPct val="100000"/>
              </a:lnSpc>
              <a:spcBef>
                <a:spcPts val="0"/>
              </a:spcBef>
              <a:spcAft>
                <a:spcPts val="0"/>
              </a:spcAft>
              <a:defRPr lang="en-US"/>
            </a:defPPr>
            <a:lvl1pPr marL="0" marR="0" lvl="0"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9pPr>
          </a:lstStyle>
          <a:p>
            <a:r>
              <a:rPr lang="en-US" dirty="0"/>
              <a:t>2021 ASCCC Curriculum Institute </a:t>
            </a:r>
            <a:fld id="{00000000-1234-1234-1234-123412341234}" type="slidenum">
              <a:rPr lang="en-US" smtClean="0"/>
              <a:pPr/>
              <a:t>14</a:t>
            </a:fld>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5"/>
          <p:cNvSpPr txBox="1">
            <a:spLocks noGrp="1"/>
          </p:cNvSpPr>
          <p:nvPr>
            <p:ph type="title"/>
          </p:nvPr>
        </p:nvSpPr>
        <p:spPr>
          <a:xfrm>
            <a:off x="838200" y="144069"/>
            <a:ext cx="10515600" cy="69958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32E11"/>
              </a:buClr>
              <a:buSzPts val="3600"/>
              <a:buFont typeface="Arial"/>
              <a:buNone/>
            </a:pPr>
            <a:r>
              <a:rPr lang="en-US" sz="3600">
                <a:latin typeface="Arial"/>
                <a:ea typeface="Arial"/>
                <a:cs typeface="Arial"/>
                <a:sym typeface="Arial"/>
              </a:rPr>
              <a:t>Course/Credit-Based vs. Direct Assessment</a:t>
            </a:r>
            <a:endParaRPr/>
          </a:p>
        </p:txBody>
      </p:sp>
      <p:graphicFrame>
        <p:nvGraphicFramePr>
          <p:cNvPr id="306" name="Google Shape;306;p25"/>
          <p:cNvGraphicFramePr/>
          <p:nvPr/>
        </p:nvGraphicFramePr>
        <p:xfrm>
          <a:off x="667378" y="850947"/>
          <a:ext cx="10787750" cy="4820980"/>
        </p:xfrm>
        <a:graphic>
          <a:graphicData uri="http://schemas.openxmlformats.org/drawingml/2006/table">
            <a:tbl>
              <a:tblPr firstRow="1" bandRow="1">
                <a:noFill/>
              </a:tblPr>
              <a:tblGrid>
                <a:gridCol w="3151000">
                  <a:extLst>
                    <a:ext uri="{9D8B030D-6E8A-4147-A177-3AD203B41FA5}">
                      <a16:colId xmlns:a16="http://schemas.microsoft.com/office/drawing/2014/main" val="20000"/>
                    </a:ext>
                  </a:extLst>
                </a:gridCol>
                <a:gridCol w="3859400">
                  <a:extLst>
                    <a:ext uri="{9D8B030D-6E8A-4147-A177-3AD203B41FA5}">
                      <a16:colId xmlns:a16="http://schemas.microsoft.com/office/drawing/2014/main" val="20001"/>
                    </a:ext>
                  </a:extLst>
                </a:gridCol>
                <a:gridCol w="3777350">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ctr" rtl="0">
                        <a:spcBef>
                          <a:spcPts val="0"/>
                        </a:spcBef>
                        <a:spcAft>
                          <a:spcPts val="0"/>
                        </a:spcAft>
                        <a:buNone/>
                      </a:pPr>
                      <a:r>
                        <a:rPr lang="en-US" sz="1800"/>
                        <a:t>Course/Credit-Based CBE</a:t>
                      </a:r>
                      <a:endParaRPr sz="1800"/>
                    </a:p>
                  </a:txBody>
                  <a:tcPr marL="91450" marR="91450" marT="45725" marB="45725"/>
                </a:tc>
                <a:tc>
                  <a:txBody>
                    <a:bodyPr/>
                    <a:lstStyle/>
                    <a:p>
                      <a:pPr marL="0" marR="0" lvl="0" indent="0" algn="ctr" rtl="0">
                        <a:spcBef>
                          <a:spcPts val="0"/>
                        </a:spcBef>
                        <a:spcAft>
                          <a:spcPts val="0"/>
                        </a:spcAft>
                        <a:buNone/>
                      </a:pPr>
                      <a:r>
                        <a:rPr lang="en-US" sz="1800"/>
                        <a:t>Direct Assessment CBE</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a:t>Is the traditional academic term followed?</a:t>
                      </a:r>
                      <a:endParaRPr sz="1800"/>
                    </a:p>
                  </a:txBody>
                  <a:tcPr marL="91450" marR="91450" marT="45725" marB="45725" anchor="ctr"/>
                </a:tc>
                <a:tc>
                  <a:txBody>
                    <a:bodyPr/>
                    <a:lstStyle/>
                    <a:p>
                      <a:pPr marL="0" marR="0" lvl="0" indent="0" algn="ctr" rtl="0">
                        <a:spcBef>
                          <a:spcPts val="0"/>
                        </a:spcBef>
                        <a:spcAft>
                          <a:spcPts val="0"/>
                        </a:spcAft>
                        <a:buNone/>
                      </a:pPr>
                      <a:r>
                        <a:rPr lang="en-US" sz="2000" b="1"/>
                        <a:t>Yes</a:t>
                      </a:r>
                      <a:endParaRPr/>
                    </a:p>
                    <a:p>
                      <a:pPr marL="0" marR="0" lvl="0" indent="0" algn="ctr" rtl="0">
                        <a:spcBef>
                          <a:spcPts val="0"/>
                        </a:spcBef>
                        <a:spcAft>
                          <a:spcPts val="0"/>
                        </a:spcAft>
                        <a:buNone/>
                      </a:pPr>
                      <a:r>
                        <a:rPr lang="en-US" sz="1800"/>
                        <a:t>Traditional academic terms are followed</a:t>
                      </a:r>
                      <a:endParaRPr sz="1800"/>
                    </a:p>
                  </a:txBody>
                  <a:tcPr marL="91450" marR="91450" marT="45725" marB="45725" anchor="ctr"/>
                </a:tc>
                <a:tc>
                  <a:txBody>
                    <a:bodyPr/>
                    <a:lstStyle/>
                    <a:p>
                      <a:pPr marL="0" marR="0" lvl="0" indent="0" algn="ctr" rtl="0">
                        <a:spcBef>
                          <a:spcPts val="0"/>
                        </a:spcBef>
                        <a:spcAft>
                          <a:spcPts val="0"/>
                        </a:spcAft>
                        <a:buNone/>
                      </a:pPr>
                      <a:r>
                        <a:rPr lang="en-US" sz="2000" b="1"/>
                        <a:t>No</a:t>
                      </a:r>
                      <a:endParaRPr/>
                    </a:p>
                    <a:p>
                      <a:pPr marL="0" marR="0" lvl="0" indent="0" algn="ctr" rtl="0">
                        <a:spcBef>
                          <a:spcPts val="0"/>
                        </a:spcBef>
                        <a:spcAft>
                          <a:spcPts val="0"/>
                        </a:spcAft>
                        <a:buNone/>
                      </a:pPr>
                      <a:r>
                        <a:rPr lang="en-US" sz="1800"/>
                        <a:t>Credit-hour equivalences are established</a:t>
                      </a:r>
                      <a:endParaRPr sz="1800"/>
                    </a:p>
                  </a:txBody>
                  <a:tcPr marL="91450" marR="91450" marT="45725" marB="45725" anchor="ct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a:t>Do students have autonomy over their progress?</a:t>
                      </a:r>
                      <a:endParaRPr sz="1800"/>
                    </a:p>
                  </a:txBody>
                  <a:tcPr marL="91450" marR="91450" marT="45725" marB="45725" anchor="ctr"/>
                </a:tc>
                <a:tc>
                  <a:txBody>
                    <a:bodyPr/>
                    <a:lstStyle/>
                    <a:p>
                      <a:pPr marL="0" marR="0" lvl="0" indent="0" algn="ctr" rtl="0">
                        <a:spcBef>
                          <a:spcPts val="0"/>
                        </a:spcBef>
                        <a:spcAft>
                          <a:spcPts val="0"/>
                        </a:spcAft>
                        <a:buNone/>
                      </a:pPr>
                      <a:r>
                        <a:rPr lang="en-US" sz="2000" b="1"/>
                        <a:t>Yes, but bound within the term</a:t>
                      </a:r>
                      <a:endParaRPr/>
                    </a:p>
                    <a:p>
                      <a:pPr marL="0" marR="0" lvl="0" indent="0" algn="ctr" rtl="0">
                        <a:spcBef>
                          <a:spcPts val="0"/>
                        </a:spcBef>
                        <a:spcAft>
                          <a:spcPts val="0"/>
                        </a:spcAft>
                        <a:buNone/>
                      </a:pPr>
                      <a:r>
                        <a:rPr lang="en-US" sz="1800"/>
                        <a:t>Students can accelerate through summative assessment</a:t>
                      </a:r>
                      <a:endParaRPr sz="1800"/>
                    </a:p>
                  </a:txBody>
                  <a:tcPr marL="91450" marR="91450" marT="45725" marB="45725" anchor="ctr"/>
                </a:tc>
                <a:tc>
                  <a:txBody>
                    <a:bodyPr/>
                    <a:lstStyle/>
                    <a:p>
                      <a:pPr marL="0" marR="0" lvl="0" indent="0" algn="ctr" rtl="0">
                        <a:spcBef>
                          <a:spcPts val="0"/>
                        </a:spcBef>
                        <a:spcAft>
                          <a:spcPts val="0"/>
                        </a:spcAft>
                        <a:buNone/>
                      </a:pPr>
                      <a:r>
                        <a:rPr lang="en-US" sz="2000" b="1"/>
                        <a:t>Yes, within and across the program</a:t>
                      </a:r>
                      <a:endParaRPr/>
                    </a:p>
                    <a:p>
                      <a:pPr marL="0" marR="0" lvl="0" indent="0" algn="ctr" rtl="0">
                        <a:spcBef>
                          <a:spcPts val="0"/>
                        </a:spcBef>
                        <a:spcAft>
                          <a:spcPts val="0"/>
                        </a:spcAft>
                        <a:buNone/>
                      </a:pPr>
                      <a:r>
                        <a:rPr lang="en-US" sz="1800"/>
                        <a:t>Students can proceed at their own pace toward mastery</a:t>
                      </a:r>
                      <a:endParaRPr sz="1800"/>
                    </a:p>
                  </a:txBody>
                  <a:tcPr marL="91450" marR="91450" marT="45725" marB="45725" anchor="ct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a:t>How is learning evaluated?</a:t>
                      </a:r>
                      <a:endParaRPr/>
                    </a:p>
                  </a:txBody>
                  <a:tcPr marL="91450" marR="91450" marT="45725" marB="45725" anchor="ctr"/>
                </a:tc>
                <a:tc>
                  <a:txBody>
                    <a:bodyPr/>
                    <a:lstStyle/>
                    <a:p>
                      <a:pPr marL="0" marR="0" lvl="0" indent="0" algn="ctr" rtl="0">
                        <a:spcBef>
                          <a:spcPts val="0"/>
                        </a:spcBef>
                        <a:spcAft>
                          <a:spcPts val="0"/>
                        </a:spcAft>
                        <a:buNone/>
                      </a:pPr>
                      <a:r>
                        <a:rPr lang="en-US" sz="2000" b="1"/>
                        <a:t>Competency-based mastery</a:t>
                      </a:r>
                      <a:endParaRPr/>
                    </a:p>
                    <a:p>
                      <a:pPr marL="0" marR="0" lvl="0" indent="0" algn="ctr" rtl="0">
                        <a:spcBef>
                          <a:spcPts val="0"/>
                        </a:spcBef>
                        <a:spcAft>
                          <a:spcPts val="0"/>
                        </a:spcAft>
                        <a:buNone/>
                      </a:pPr>
                      <a:r>
                        <a:rPr lang="en-US" sz="1800"/>
                        <a:t>Tied to courses</a:t>
                      </a:r>
                      <a:endParaRPr sz="1800"/>
                    </a:p>
                  </a:txBody>
                  <a:tcPr marL="91450" marR="91450" marT="45725" marB="45725" anchor="ctr"/>
                </a:tc>
                <a:tc>
                  <a:txBody>
                    <a:bodyPr/>
                    <a:lstStyle/>
                    <a:p>
                      <a:pPr marL="0" marR="0" lvl="0" indent="0" algn="ctr" rtl="0">
                        <a:spcBef>
                          <a:spcPts val="0"/>
                        </a:spcBef>
                        <a:spcAft>
                          <a:spcPts val="0"/>
                        </a:spcAft>
                        <a:buNone/>
                      </a:pPr>
                      <a:r>
                        <a:rPr lang="en-US" sz="2000" b="1"/>
                        <a:t>Competency-based mastery</a:t>
                      </a:r>
                      <a:endParaRPr/>
                    </a:p>
                    <a:p>
                      <a:pPr marL="0" marR="0" lvl="0" indent="0" algn="ctr" rtl="0">
                        <a:spcBef>
                          <a:spcPts val="0"/>
                        </a:spcBef>
                        <a:spcAft>
                          <a:spcPts val="0"/>
                        </a:spcAft>
                        <a:buNone/>
                      </a:pPr>
                      <a:r>
                        <a:rPr lang="en-US" sz="1800"/>
                        <a:t>Tied to the program</a:t>
                      </a:r>
                      <a:endParaRPr sz="1800"/>
                    </a:p>
                  </a:txBody>
                  <a:tcPr marL="91450" marR="91450" marT="45725" marB="45725" anchor="ctr"/>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800"/>
                        <a:t>Is transfer credit or CPL allowed?</a:t>
                      </a:r>
                      <a:endParaRPr sz="1800"/>
                    </a:p>
                  </a:txBody>
                  <a:tcPr marL="91450" marR="91450" marT="45725" marB="45725" anchor="ctr"/>
                </a:tc>
                <a:tc>
                  <a:txBody>
                    <a:bodyPr/>
                    <a:lstStyle/>
                    <a:p>
                      <a:pPr marL="0" marR="0" lvl="0" indent="0" algn="ctr" rtl="0">
                        <a:spcBef>
                          <a:spcPts val="0"/>
                        </a:spcBef>
                        <a:spcAft>
                          <a:spcPts val="0"/>
                        </a:spcAft>
                        <a:buNone/>
                      </a:pPr>
                      <a:r>
                        <a:rPr lang="en-US" sz="2000" b="1"/>
                        <a:t>Yes</a:t>
                      </a:r>
                      <a:endParaRPr/>
                    </a:p>
                  </a:txBody>
                  <a:tcPr marL="91450" marR="91450" marT="45725" marB="45725" anchor="ctr"/>
                </a:tc>
                <a:tc>
                  <a:txBody>
                    <a:bodyPr/>
                    <a:lstStyle/>
                    <a:p>
                      <a:pPr marL="0" marR="0" lvl="0" indent="0" algn="ctr" rtl="0">
                        <a:spcBef>
                          <a:spcPts val="0"/>
                        </a:spcBef>
                        <a:spcAft>
                          <a:spcPts val="0"/>
                        </a:spcAft>
                        <a:buNone/>
                      </a:pPr>
                      <a:r>
                        <a:rPr lang="en-US" sz="2000" b="1"/>
                        <a:t>No</a:t>
                      </a:r>
                      <a:endParaRPr/>
                    </a:p>
                  </a:txBody>
                  <a:tcPr marL="91450" marR="91450" marT="45725" marB="45725" anchor="ctr"/>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US" sz="1800"/>
                        <a:t>Is an ACCJC substantive change approval required?</a:t>
                      </a:r>
                      <a:endParaRPr/>
                    </a:p>
                  </a:txBody>
                  <a:tcPr marL="91450" marR="91450" marT="45725" marB="45725" anchor="ctr"/>
                </a:tc>
                <a:tc>
                  <a:txBody>
                    <a:bodyPr/>
                    <a:lstStyle/>
                    <a:p>
                      <a:pPr marL="0" marR="0" lvl="0" indent="0" algn="ctr" rtl="0">
                        <a:spcBef>
                          <a:spcPts val="0"/>
                        </a:spcBef>
                        <a:spcAft>
                          <a:spcPts val="0"/>
                        </a:spcAft>
                        <a:buNone/>
                      </a:pPr>
                      <a:r>
                        <a:rPr lang="en-US" sz="2000" b="1"/>
                        <a:t>No</a:t>
                      </a:r>
                      <a:endParaRPr/>
                    </a:p>
                  </a:txBody>
                  <a:tcPr marL="91450" marR="91450" marT="45725" marB="45725" anchor="ctr"/>
                </a:tc>
                <a:tc>
                  <a:txBody>
                    <a:bodyPr/>
                    <a:lstStyle/>
                    <a:p>
                      <a:pPr marL="0" marR="0" lvl="0" indent="0" algn="ctr" rtl="0">
                        <a:spcBef>
                          <a:spcPts val="0"/>
                        </a:spcBef>
                        <a:spcAft>
                          <a:spcPts val="0"/>
                        </a:spcAft>
                        <a:buNone/>
                      </a:pPr>
                      <a:r>
                        <a:rPr lang="en-US" sz="2000" b="1"/>
                        <a:t>Yes</a:t>
                      </a:r>
                      <a:endParaRPr/>
                    </a:p>
                    <a:p>
                      <a:pPr marL="0" marR="0" lvl="0" indent="0" algn="ctr" rtl="0">
                        <a:spcBef>
                          <a:spcPts val="0"/>
                        </a:spcBef>
                        <a:spcAft>
                          <a:spcPts val="0"/>
                        </a:spcAft>
                        <a:buNone/>
                      </a:pPr>
                      <a:r>
                        <a:rPr lang="en-US" sz="1800"/>
                        <a:t>U.S. Secretary of Ed approval of 1</a:t>
                      </a:r>
                      <a:r>
                        <a:rPr lang="en-US" sz="1800" baseline="30000"/>
                        <a:t>st</a:t>
                      </a:r>
                      <a:r>
                        <a:rPr lang="en-US" sz="1800"/>
                        <a:t> program also required</a:t>
                      </a:r>
                      <a:endParaRPr sz="1800"/>
                    </a:p>
                  </a:txBody>
                  <a:tcPr marL="91450" marR="91450" marT="45725" marB="45725" anchor="ctr"/>
                </a:tc>
                <a:extLst>
                  <a:ext uri="{0D108BD9-81ED-4DB2-BD59-A6C34878D82A}">
                    <a16:rowId xmlns:a16="http://schemas.microsoft.com/office/drawing/2014/main" val="10005"/>
                  </a:ext>
                </a:extLst>
              </a:tr>
            </a:tbl>
          </a:graphicData>
        </a:graphic>
      </p:graphicFrame>
      <p:sp>
        <p:nvSpPr>
          <p:cNvPr id="4" name="Google Shape;83;p2">
            <a:extLst>
              <a:ext uri="{FF2B5EF4-FFF2-40B4-BE49-F238E27FC236}">
                <a16:creationId xmlns:a16="http://schemas.microsoft.com/office/drawing/2014/main" id="{446097E3-08FC-495A-8D88-30BC2E6E3777}"/>
              </a:ext>
            </a:extLst>
          </p:cNvPr>
          <p:cNvSpPr txBox="1">
            <a:spLocks/>
          </p:cNvSpPr>
          <p:nvPr/>
        </p:nvSpPr>
        <p:spPr>
          <a:xfrm>
            <a:off x="8893792" y="6127750"/>
            <a:ext cx="2743200" cy="365125"/>
          </a:xfrm>
          <a:prstGeom prst="rect">
            <a:avLst/>
          </a:prstGeom>
          <a:noFill/>
          <a:ln>
            <a:noFill/>
          </a:ln>
        </p:spPr>
        <p:txBody>
          <a:bodyPr spcFirstLastPara="1" wrap="square" lIns="91425" tIns="45700" rIns="0" bIns="45700" anchor="ctr" anchorCtr="0">
            <a:noAutofit/>
          </a:bodyPr>
          <a:lstStyle>
            <a:defPPr marR="0" lvl="0" algn="l" rtl="0">
              <a:lnSpc>
                <a:spcPct val="100000"/>
              </a:lnSpc>
              <a:spcBef>
                <a:spcPts val="0"/>
              </a:spcBef>
              <a:spcAft>
                <a:spcPts val="0"/>
              </a:spcAft>
              <a:defRPr lang="en-US"/>
            </a:defPPr>
            <a:lvl1pPr marL="0" marR="0" lvl="0"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9pPr>
          </a:lstStyle>
          <a:p>
            <a:r>
              <a:rPr lang="en-US" dirty="0"/>
              <a:t>2021 ASCCC Curriculum Institute </a:t>
            </a:r>
            <a:fld id="{00000000-1234-1234-1234-123412341234}" type="slidenum">
              <a:rPr lang="en-US" smtClean="0"/>
              <a:pPr/>
              <a:t>15</a:t>
            </a:fld>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000"/>
              <a:buFont typeface="Palatino"/>
              <a:buNone/>
            </a:pPr>
            <a:r>
              <a:rPr lang="en-US" sz="4000" dirty="0">
                <a:solidFill>
                  <a:schemeClr val="bg1"/>
                </a:solidFill>
              </a:rPr>
              <a:t>Student Experience</a:t>
            </a:r>
            <a:endParaRPr sz="4000" dirty="0">
              <a:solidFill>
                <a:schemeClr val="bg1"/>
              </a:solidFill>
            </a:endParaRPr>
          </a:p>
        </p:txBody>
      </p:sp>
      <p:sp>
        <p:nvSpPr>
          <p:cNvPr id="321" name="Google Shape;321;p27"/>
          <p:cNvSpPr txBox="1">
            <a:spLocks noGrp="1"/>
          </p:cNvSpPr>
          <p:nvPr>
            <p:ph type="body" idx="1"/>
          </p:nvPr>
        </p:nvSpPr>
        <p:spPr>
          <a:prstGeom prst="rect">
            <a:avLst/>
          </a:prstGeom>
          <a:noFill/>
          <a:ln>
            <a:noFill/>
          </a:ln>
        </p:spPr>
        <p:txBody>
          <a:bodyPr spcFirstLastPara="1" wrap="square" lIns="45700" tIns="45700" rIns="45700" bIns="45700" anchor="t" anchorCtr="0">
            <a:normAutofit fontScale="92500" lnSpcReduction="20000"/>
          </a:bodyPr>
          <a:lstStyle/>
          <a:p>
            <a:pPr marL="228600" lvl="0" indent="-228600" algn="l" rtl="0">
              <a:lnSpc>
                <a:spcPct val="90000"/>
              </a:lnSpc>
              <a:spcBef>
                <a:spcPts val="0"/>
              </a:spcBef>
              <a:spcAft>
                <a:spcPts val="0"/>
              </a:spcAft>
              <a:buClr>
                <a:srgbClr val="3F3F3F"/>
              </a:buClr>
              <a:buSzPts val="2400"/>
              <a:buChar char="•"/>
            </a:pPr>
            <a:r>
              <a:rPr lang="en-US"/>
              <a:t>Freedom and flexibility ​</a:t>
            </a:r>
            <a:endParaRPr/>
          </a:p>
          <a:p>
            <a:pPr marL="228600" lvl="0" indent="-228600" algn="l" rtl="0">
              <a:lnSpc>
                <a:spcPct val="90000"/>
              </a:lnSpc>
              <a:spcBef>
                <a:spcPts val="1000"/>
              </a:spcBef>
              <a:spcAft>
                <a:spcPts val="0"/>
              </a:spcAft>
              <a:buClr>
                <a:srgbClr val="3F3F3F"/>
              </a:buClr>
              <a:buSzPts val="2400"/>
              <a:buChar char="•"/>
            </a:pPr>
            <a:r>
              <a:rPr lang="en-US"/>
              <a:t>Personalization​</a:t>
            </a:r>
            <a:endParaRPr/>
          </a:p>
          <a:p>
            <a:pPr marL="228600" lvl="0" indent="-228600" algn="l" rtl="0">
              <a:lnSpc>
                <a:spcPct val="90000"/>
              </a:lnSpc>
              <a:spcBef>
                <a:spcPts val="1000"/>
              </a:spcBef>
              <a:spcAft>
                <a:spcPts val="0"/>
              </a:spcAft>
              <a:buClr>
                <a:srgbClr val="3F3F3F"/>
              </a:buClr>
              <a:buSzPts val="2400"/>
              <a:buChar char="•"/>
            </a:pPr>
            <a:r>
              <a:rPr lang="en-US"/>
              <a:t>Program is designed to minimize challenges​</a:t>
            </a:r>
            <a:endParaRPr/>
          </a:p>
          <a:p>
            <a:pPr marL="228600" lvl="0" indent="-228600" algn="l" rtl="0">
              <a:lnSpc>
                <a:spcPct val="90000"/>
              </a:lnSpc>
              <a:spcBef>
                <a:spcPts val="1000"/>
              </a:spcBef>
              <a:spcAft>
                <a:spcPts val="0"/>
              </a:spcAft>
              <a:buClr>
                <a:srgbClr val="3F3F3F"/>
              </a:buClr>
              <a:buSzPts val="2400"/>
              <a:buChar char="•"/>
            </a:pPr>
            <a:r>
              <a:rPr lang="en-US"/>
              <a:t>Affordability​</a:t>
            </a:r>
            <a:endParaRPr/>
          </a:p>
          <a:p>
            <a:pPr marL="228600" lvl="0" indent="-228600" algn="l" rtl="0">
              <a:lnSpc>
                <a:spcPct val="90000"/>
              </a:lnSpc>
              <a:spcBef>
                <a:spcPts val="1000"/>
              </a:spcBef>
              <a:spcAft>
                <a:spcPts val="0"/>
              </a:spcAft>
              <a:buClr>
                <a:srgbClr val="3F3F3F"/>
              </a:buClr>
              <a:buSzPts val="2400"/>
              <a:buChar char="•"/>
            </a:pPr>
            <a:r>
              <a:rPr lang="en-US"/>
              <a:t>Quality instructors and program​</a:t>
            </a:r>
            <a:endParaRPr/>
          </a:p>
          <a:p>
            <a:pPr marL="228600" lvl="0" indent="-228600" algn="l" rtl="0">
              <a:lnSpc>
                <a:spcPct val="90000"/>
              </a:lnSpc>
              <a:spcBef>
                <a:spcPts val="1000"/>
              </a:spcBef>
              <a:spcAft>
                <a:spcPts val="0"/>
              </a:spcAft>
              <a:buClr>
                <a:srgbClr val="3F3F3F"/>
              </a:buClr>
              <a:buSzPts val="2400"/>
              <a:buChar char="•"/>
            </a:pPr>
            <a:r>
              <a:rPr lang="en-US"/>
              <a:t>Support from faculty and staff​</a:t>
            </a:r>
            <a:endParaRPr/>
          </a:p>
          <a:p>
            <a:pPr marL="228600" lvl="0" indent="-228600" algn="l" rtl="0">
              <a:lnSpc>
                <a:spcPct val="90000"/>
              </a:lnSpc>
              <a:spcBef>
                <a:spcPts val="1000"/>
              </a:spcBef>
              <a:spcAft>
                <a:spcPts val="0"/>
              </a:spcAft>
              <a:buClr>
                <a:srgbClr val="3F3F3F"/>
              </a:buClr>
              <a:buSzPts val="2400"/>
              <a:buChar char="•"/>
            </a:pPr>
            <a:r>
              <a:rPr lang="en-US"/>
              <a:t>Trusted local institution​</a:t>
            </a:r>
            <a:endParaRPr/>
          </a:p>
          <a:p>
            <a:pPr marL="228600" lvl="0" indent="-228600" algn="l" rtl="0">
              <a:lnSpc>
                <a:spcPct val="90000"/>
              </a:lnSpc>
              <a:spcBef>
                <a:spcPts val="1000"/>
              </a:spcBef>
              <a:spcAft>
                <a:spcPts val="0"/>
              </a:spcAft>
              <a:buClr>
                <a:srgbClr val="3F3F3F"/>
              </a:buClr>
              <a:buSzPts val="2400"/>
              <a:buChar char="•"/>
            </a:pPr>
            <a:r>
              <a:rPr lang="en-US"/>
              <a:t>Content applicable to current work</a:t>
            </a:r>
            <a:endParaRPr/>
          </a:p>
          <a:p>
            <a:pPr marL="228600" lvl="0" indent="-76200" algn="l" rtl="0">
              <a:lnSpc>
                <a:spcPct val="90000"/>
              </a:lnSpc>
              <a:spcBef>
                <a:spcPts val="1000"/>
              </a:spcBef>
              <a:spcAft>
                <a:spcPts val="0"/>
              </a:spcAft>
              <a:buClr>
                <a:srgbClr val="3F3F3F"/>
              </a:buClr>
              <a:buSzPts val="2400"/>
              <a:buNone/>
            </a:pPr>
            <a:endParaRPr/>
          </a:p>
        </p:txBody>
      </p:sp>
      <p:sp>
        <p:nvSpPr>
          <p:cNvPr id="4" name="Google Shape;83;p2">
            <a:extLst>
              <a:ext uri="{FF2B5EF4-FFF2-40B4-BE49-F238E27FC236}">
                <a16:creationId xmlns:a16="http://schemas.microsoft.com/office/drawing/2014/main" id="{A3D2F938-33FF-4B4C-B672-79BCD29034C8}"/>
              </a:ext>
            </a:extLst>
          </p:cNvPr>
          <p:cNvSpPr txBox="1">
            <a:spLocks/>
          </p:cNvSpPr>
          <p:nvPr/>
        </p:nvSpPr>
        <p:spPr>
          <a:xfrm>
            <a:off x="8893792" y="6127750"/>
            <a:ext cx="2743200" cy="365125"/>
          </a:xfrm>
          <a:prstGeom prst="rect">
            <a:avLst/>
          </a:prstGeom>
          <a:noFill/>
          <a:ln>
            <a:noFill/>
          </a:ln>
        </p:spPr>
        <p:txBody>
          <a:bodyPr spcFirstLastPara="1" wrap="square" lIns="91425" tIns="45700" rIns="0" bIns="45700" anchor="ctr" anchorCtr="0">
            <a:noAutofit/>
          </a:bodyPr>
          <a:lstStyle>
            <a:defPPr marR="0" lvl="0" algn="l" rtl="0">
              <a:lnSpc>
                <a:spcPct val="100000"/>
              </a:lnSpc>
              <a:spcBef>
                <a:spcPts val="0"/>
              </a:spcBef>
              <a:spcAft>
                <a:spcPts val="0"/>
              </a:spcAft>
              <a:defRPr lang="en-US"/>
            </a:defPPr>
            <a:lvl1pPr marL="0" marR="0" lvl="0"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9pPr>
          </a:lstStyle>
          <a:p>
            <a:r>
              <a:rPr lang="en-US" dirty="0"/>
              <a:t>2021 ASCCC Curriculum Institute </a:t>
            </a:r>
            <a:fld id="{00000000-1234-1234-1234-123412341234}" type="slidenum">
              <a:rPr lang="en-US" smtClean="0"/>
              <a:pPr/>
              <a:t>16</a:t>
            </a:fld>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8"/>
          <p:cNvSpPr txBox="1">
            <a:spLocks noGrp="1"/>
          </p:cNvSpPr>
          <p:nvPr>
            <p:ph type="title"/>
          </p:nvPr>
        </p:nvSpPr>
        <p:spPr>
          <a:xfrm>
            <a:off x="1066801" y="403412"/>
            <a:ext cx="10058400" cy="168576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3600"/>
              <a:buFont typeface="Palatino"/>
              <a:buNone/>
            </a:pPr>
            <a:r>
              <a:rPr lang="en-US"/>
              <a:t>An Equity Framework for Competency Based Education (CBE) </a:t>
            </a:r>
            <a:br>
              <a:rPr lang="en-US"/>
            </a:br>
            <a:endParaRPr/>
          </a:p>
        </p:txBody>
      </p:sp>
      <p:sp>
        <p:nvSpPr>
          <p:cNvPr id="327" name="Google Shape;327;p28"/>
          <p:cNvSpPr txBox="1">
            <a:spLocks noGrp="1"/>
          </p:cNvSpPr>
          <p:nvPr>
            <p:ph type="body" idx="1"/>
          </p:nvPr>
        </p:nvSpPr>
        <p:spPr>
          <a:xfrm>
            <a:off x="1066800" y="2662569"/>
            <a:ext cx="10058400" cy="312039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3F3F3F"/>
              </a:buClr>
              <a:buSzPts val="4800"/>
              <a:buNone/>
            </a:pPr>
            <a:endParaRPr sz="4800"/>
          </a:p>
          <a:p>
            <a:pPr marL="0" lvl="0" indent="0" algn="ctr" rtl="0">
              <a:lnSpc>
                <a:spcPct val="90000"/>
              </a:lnSpc>
              <a:spcBef>
                <a:spcPts val="1000"/>
              </a:spcBef>
              <a:spcAft>
                <a:spcPts val="0"/>
              </a:spcAft>
              <a:buClr>
                <a:srgbClr val="3F3F3F"/>
              </a:buClr>
              <a:buSzPts val="4800"/>
              <a:buNone/>
            </a:pPr>
            <a:r>
              <a:rPr lang="en-US" sz="4800"/>
              <a:t>The How</a:t>
            </a:r>
            <a:endParaRPr/>
          </a:p>
        </p:txBody>
      </p:sp>
      <p:sp>
        <p:nvSpPr>
          <p:cNvPr id="5" name="Google Shape;83;p2">
            <a:extLst>
              <a:ext uri="{FF2B5EF4-FFF2-40B4-BE49-F238E27FC236}">
                <a16:creationId xmlns:a16="http://schemas.microsoft.com/office/drawing/2014/main" id="{8B5C22BF-C857-4431-A54C-3427EBD17595}"/>
              </a:ext>
            </a:extLst>
          </p:cNvPr>
          <p:cNvSpPr txBox="1">
            <a:spLocks/>
          </p:cNvSpPr>
          <p:nvPr/>
        </p:nvSpPr>
        <p:spPr>
          <a:xfrm>
            <a:off x="8893792" y="6127750"/>
            <a:ext cx="2743200" cy="365125"/>
          </a:xfrm>
          <a:prstGeom prst="rect">
            <a:avLst/>
          </a:prstGeom>
          <a:noFill/>
          <a:ln>
            <a:noFill/>
          </a:ln>
        </p:spPr>
        <p:txBody>
          <a:bodyPr spcFirstLastPara="1" wrap="square" lIns="91425" tIns="45700" rIns="0" bIns="45700" anchor="ctr" anchorCtr="0">
            <a:noAutofit/>
          </a:bodyPr>
          <a:lstStyle>
            <a:defPPr marR="0" lvl="0" algn="l" rtl="0">
              <a:lnSpc>
                <a:spcPct val="100000"/>
              </a:lnSpc>
              <a:spcBef>
                <a:spcPts val="0"/>
              </a:spcBef>
              <a:spcAft>
                <a:spcPts val="0"/>
              </a:spcAft>
              <a:defRPr lang="en-US"/>
            </a:defPPr>
            <a:lvl1pPr marL="0" marR="0" lvl="0"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9pPr>
          </a:lstStyle>
          <a:p>
            <a:r>
              <a:rPr lang="en-US" dirty="0"/>
              <a:t>2021 ASCCC Curriculum Institute </a:t>
            </a:r>
            <a:fld id="{00000000-1234-1234-1234-123412341234}" type="slidenum">
              <a:rPr lang="en-US" smtClean="0"/>
              <a:pPr/>
              <a:t>17</a:t>
            </a:fld>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Google Shape;333;p29"/>
          <p:cNvPicPr preferRelativeResize="0"/>
          <p:nvPr/>
        </p:nvPicPr>
        <p:blipFill rotWithShape="1">
          <a:blip r:embed="rId3">
            <a:alphaModFix/>
          </a:blip>
          <a:srcRect/>
          <a:stretch/>
        </p:blipFill>
        <p:spPr>
          <a:xfrm>
            <a:off x="-72837" y="-2672557"/>
            <a:ext cx="12337674" cy="8462875"/>
          </a:xfrm>
          <a:prstGeom prst="rect">
            <a:avLst/>
          </a:prstGeom>
          <a:noFill/>
          <a:ln>
            <a:noFill/>
          </a:ln>
        </p:spPr>
      </p:pic>
      <p:sp>
        <p:nvSpPr>
          <p:cNvPr id="334" name="Google Shape;334;p29"/>
          <p:cNvSpPr txBox="1">
            <a:spLocks noGrp="1"/>
          </p:cNvSpPr>
          <p:nvPr>
            <p:ph type="ctrTitle"/>
          </p:nvPr>
        </p:nvSpPr>
        <p:spPr>
          <a:xfrm>
            <a:off x="162475" y="4411765"/>
            <a:ext cx="9144000" cy="786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F6D"/>
              </a:buClr>
              <a:buSzPts val="4400"/>
              <a:buFont typeface="Source Sans Pro"/>
              <a:buNone/>
            </a:pPr>
            <a:r>
              <a:rPr lang="en-US">
                <a:solidFill>
                  <a:schemeClr val="lt1"/>
                </a:solidFill>
              </a:rPr>
              <a:t>Roadmap to Success</a:t>
            </a:r>
            <a:endParaRPr>
              <a:solidFill>
                <a:schemeClr val="lt1"/>
              </a:solidFill>
            </a:endParaRPr>
          </a:p>
        </p:txBody>
      </p:sp>
      <p:sp>
        <p:nvSpPr>
          <p:cNvPr id="5" name="Google Shape;83;p2">
            <a:extLst>
              <a:ext uri="{FF2B5EF4-FFF2-40B4-BE49-F238E27FC236}">
                <a16:creationId xmlns:a16="http://schemas.microsoft.com/office/drawing/2014/main" id="{A19BB494-60E6-4ADF-9FFA-F32CEF122AB3}"/>
              </a:ext>
            </a:extLst>
          </p:cNvPr>
          <p:cNvSpPr txBox="1">
            <a:spLocks/>
          </p:cNvSpPr>
          <p:nvPr/>
        </p:nvSpPr>
        <p:spPr>
          <a:xfrm>
            <a:off x="8893792" y="6127750"/>
            <a:ext cx="2743200" cy="365125"/>
          </a:xfrm>
          <a:prstGeom prst="rect">
            <a:avLst/>
          </a:prstGeom>
          <a:noFill/>
          <a:ln>
            <a:noFill/>
          </a:ln>
        </p:spPr>
        <p:txBody>
          <a:bodyPr spcFirstLastPara="1" wrap="square" lIns="91425" tIns="45700" rIns="0" bIns="45700" anchor="ctr" anchorCtr="0">
            <a:noAutofit/>
          </a:bodyPr>
          <a:lstStyle>
            <a:defPPr marR="0" lvl="0" algn="l" rtl="0">
              <a:lnSpc>
                <a:spcPct val="100000"/>
              </a:lnSpc>
              <a:spcBef>
                <a:spcPts val="0"/>
              </a:spcBef>
              <a:spcAft>
                <a:spcPts val="0"/>
              </a:spcAft>
              <a:defRPr lang="en-US"/>
            </a:defPPr>
            <a:lvl1pPr marL="0" marR="0" lvl="0"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9pPr>
          </a:lstStyle>
          <a:p>
            <a:r>
              <a:rPr lang="en-US" dirty="0"/>
              <a:t>2021 ASCCC Curriculum Institute </a:t>
            </a:r>
            <a:fld id="{00000000-1234-1234-1234-123412341234}" type="slidenum">
              <a:rPr lang="en-US" smtClean="0"/>
              <a:pPr/>
              <a:t>18</a:t>
            </a:fld>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0"/>
          <p:cNvSpPr txBox="1">
            <a:spLocks noGrp="1"/>
          </p:cNvSpPr>
          <p:nvPr>
            <p:ph type="title"/>
          </p:nvPr>
        </p:nvSpPr>
        <p:spPr>
          <a:xfrm>
            <a:off x="1028700" y="2508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32E11"/>
              </a:buClr>
              <a:buSzPts val="3600"/>
              <a:buFont typeface="Source Sans Pro"/>
              <a:buNone/>
            </a:pPr>
            <a:r>
              <a:rPr lang="en-US" sz="3600" dirty="0">
                <a:latin typeface="Source Sans Pro"/>
                <a:ea typeface="Source Sans Pro"/>
                <a:cs typeface="Source Sans Pro"/>
                <a:sym typeface="Source Sans Pro"/>
              </a:rPr>
              <a:t>Roadmap for Success</a:t>
            </a:r>
            <a:endParaRPr dirty="0"/>
          </a:p>
        </p:txBody>
      </p:sp>
      <p:grpSp>
        <p:nvGrpSpPr>
          <p:cNvPr id="352" name="Google Shape;352;p30"/>
          <p:cNvGrpSpPr/>
          <p:nvPr/>
        </p:nvGrpSpPr>
        <p:grpSpPr>
          <a:xfrm>
            <a:off x="685518" y="2796980"/>
            <a:ext cx="10820964" cy="1539492"/>
            <a:chOff x="4877" y="989254"/>
            <a:chExt cx="10505844" cy="1135767"/>
          </a:xfrm>
        </p:grpSpPr>
        <p:sp>
          <p:nvSpPr>
            <p:cNvPr id="353" name="Google Shape;353;p30"/>
            <p:cNvSpPr/>
            <p:nvPr/>
          </p:nvSpPr>
          <p:spPr>
            <a:xfrm>
              <a:off x="4877" y="989255"/>
              <a:ext cx="2839417" cy="1135766"/>
            </a:xfrm>
            <a:prstGeom prst="chevron">
              <a:avLst>
                <a:gd name="adj" fmla="val 50000"/>
              </a:avLst>
            </a:prstGeom>
            <a:solidFill>
              <a:schemeClr val="tx1">
                <a:lumMod val="75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0"/>
            <p:cNvSpPr txBox="1"/>
            <p:nvPr/>
          </p:nvSpPr>
          <p:spPr>
            <a:xfrm>
              <a:off x="572760" y="989255"/>
              <a:ext cx="1703651" cy="1135766"/>
            </a:xfrm>
            <a:prstGeom prst="rect">
              <a:avLst/>
            </a:prstGeom>
            <a:noFill/>
            <a:ln>
              <a:noFill/>
            </a:ln>
          </p:spPr>
          <p:txBody>
            <a:bodyPr spcFirstLastPara="1" wrap="square" lIns="76000" tIns="25325" rIns="25325" bIns="25325" anchor="ctr" anchorCtr="0">
              <a:noAutofit/>
            </a:bodyPr>
            <a:lstStyle/>
            <a:p>
              <a:pPr marL="0" marR="0" lvl="0" indent="0" algn="ctr" rtl="0">
                <a:lnSpc>
                  <a:spcPct val="90000"/>
                </a:lnSpc>
                <a:spcBef>
                  <a:spcPts val="0"/>
                </a:spcBef>
                <a:spcAft>
                  <a:spcPts val="0"/>
                </a:spcAft>
                <a:buClr>
                  <a:schemeClr val="lt1"/>
                </a:buClr>
                <a:buSzPts val="1900"/>
                <a:buFont typeface="Arial"/>
                <a:buNone/>
              </a:pPr>
              <a:r>
                <a:rPr lang="en-US" sz="1900" dirty="0">
                  <a:solidFill>
                    <a:schemeClr val="lt1"/>
                  </a:solidFill>
                  <a:latin typeface="Arial"/>
                  <a:ea typeface="Arial"/>
                  <a:cs typeface="Arial"/>
                  <a:sym typeface="Arial"/>
                </a:rPr>
                <a:t>Partner with Curriculum Committee (5C) </a:t>
              </a:r>
              <a:endParaRPr dirty="0"/>
            </a:p>
          </p:txBody>
        </p:sp>
        <p:sp>
          <p:nvSpPr>
            <p:cNvPr id="355" name="Google Shape;355;p30"/>
            <p:cNvSpPr/>
            <p:nvPr/>
          </p:nvSpPr>
          <p:spPr>
            <a:xfrm>
              <a:off x="2560353" y="989255"/>
              <a:ext cx="2839417" cy="1135766"/>
            </a:xfrm>
            <a:prstGeom prst="chevron">
              <a:avLst>
                <a:gd name="adj" fmla="val 5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0"/>
            <p:cNvSpPr txBox="1"/>
            <p:nvPr/>
          </p:nvSpPr>
          <p:spPr>
            <a:xfrm>
              <a:off x="3128236" y="989255"/>
              <a:ext cx="1703651" cy="1135766"/>
            </a:xfrm>
            <a:prstGeom prst="rect">
              <a:avLst/>
            </a:prstGeom>
            <a:noFill/>
            <a:ln>
              <a:noFill/>
            </a:ln>
          </p:spPr>
          <p:txBody>
            <a:bodyPr spcFirstLastPara="1" wrap="square" lIns="76000" tIns="25325" rIns="25325" bIns="25325" anchor="ctr" anchorCtr="0">
              <a:noAutofit/>
            </a:bodyPr>
            <a:lstStyle/>
            <a:p>
              <a:pPr marL="0" marR="0" lvl="0" indent="0" algn="ctr" rtl="0">
                <a:lnSpc>
                  <a:spcPct val="90000"/>
                </a:lnSpc>
                <a:spcBef>
                  <a:spcPts val="0"/>
                </a:spcBef>
                <a:spcAft>
                  <a:spcPts val="0"/>
                </a:spcAft>
                <a:buClr>
                  <a:schemeClr val="lt1"/>
                </a:buClr>
                <a:buSzPts val="1900"/>
                <a:buFont typeface="Arial"/>
                <a:buNone/>
              </a:pPr>
              <a:r>
                <a:rPr lang="en-US" sz="1900" dirty="0">
                  <a:solidFill>
                    <a:schemeClr val="lt1"/>
                  </a:solidFill>
                  <a:latin typeface="Arial"/>
                  <a:ea typeface="Arial"/>
                  <a:cs typeface="Arial"/>
                  <a:sym typeface="Arial"/>
                </a:rPr>
                <a:t>Draft Title 5 Regulation</a:t>
              </a:r>
              <a:endParaRPr dirty="0"/>
            </a:p>
          </p:txBody>
        </p:sp>
        <p:sp>
          <p:nvSpPr>
            <p:cNvPr id="357" name="Google Shape;357;p30"/>
            <p:cNvSpPr/>
            <p:nvPr/>
          </p:nvSpPr>
          <p:spPr>
            <a:xfrm>
              <a:off x="5115829" y="989255"/>
              <a:ext cx="2839417" cy="1135766"/>
            </a:xfrm>
            <a:prstGeom prst="chevron">
              <a:avLst>
                <a:gd name="adj" fmla="val 50000"/>
              </a:avLst>
            </a:prstGeom>
            <a:solidFill>
              <a:schemeClr val="accent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8" name="Google Shape;358;p30"/>
            <p:cNvSpPr txBox="1"/>
            <p:nvPr/>
          </p:nvSpPr>
          <p:spPr>
            <a:xfrm>
              <a:off x="5825682" y="989254"/>
              <a:ext cx="1703651" cy="1135766"/>
            </a:xfrm>
            <a:prstGeom prst="rect">
              <a:avLst/>
            </a:prstGeom>
            <a:noFill/>
            <a:ln>
              <a:noFill/>
            </a:ln>
          </p:spPr>
          <p:txBody>
            <a:bodyPr spcFirstLastPara="1" wrap="square" lIns="76000" tIns="25325" rIns="25325" bIns="25325" anchor="ctr" anchorCtr="0">
              <a:noAutofit/>
            </a:bodyPr>
            <a:lstStyle/>
            <a:p>
              <a:pPr marL="0" marR="0" lvl="0" indent="0" algn="ctr" rtl="0">
                <a:lnSpc>
                  <a:spcPct val="90000"/>
                </a:lnSpc>
                <a:spcBef>
                  <a:spcPts val="0"/>
                </a:spcBef>
                <a:spcAft>
                  <a:spcPts val="0"/>
                </a:spcAft>
                <a:buClr>
                  <a:schemeClr val="lt1"/>
                </a:buClr>
                <a:buSzPts val="1900"/>
                <a:buFont typeface="Arial"/>
                <a:buNone/>
              </a:pPr>
              <a:r>
                <a:rPr lang="en-US" sz="1900" dirty="0">
                  <a:solidFill>
                    <a:schemeClr val="lt1"/>
                  </a:solidFill>
                  <a:latin typeface="Arial"/>
                  <a:ea typeface="Arial"/>
                  <a:cs typeface="Arial"/>
                  <a:sym typeface="Arial"/>
                </a:rPr>
                <a:t>Establish CBE Learning Collaborative</a:t>
              </a:r>
              <a:endParaRPr dirty="0"/>
            </a:p>
          </p:txBody>
        </p:sp>
        <p:sp>
          <p:nvSpPr>
            <p:cNvPr id="359" name="Google Shape;359;p30"/>
            <p:cNvSpPr/>
            <p:nvPr/>
          </p:nvSpPr>
          <p:spPr>
            <a:xfrm>
              <a:off x="7671304" y="989255"/>
              <a:ext cx="2839417" cy="1135766"/>
            </a:xfrm>
            <a:prstGeom prst="chevron">
              <a:avLst>
                <a:gd name="adj" fmla="val 50000"/>
              </a:avLst>
            </a:prstGeom>
            <a:solidFill>
              <a:schemeClr val="accent4">
                <a:lumMod val="75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0" name="Google Shape;360;p30"/>
            <p:cNvSpPr txBox="1"/>
            <p:nvPr/>
          </p:nvSpPr>
          <p:spPr>
            <a:xfrm>
              <a:off x="8239187" y="989255"/>
              <a:ext cx="1890536" cy="1135766"/>
            </a:xfrm>
            <a:prstGeom prst="rect">
              <a:avLst/>
            </a:prstGeom>
            <a:noFill/>
            <a:ln>
              <a:noFill/>
            </a:ln>
          </p:spPr>
          <p:txBody>
            <a:bodyPr spcFirstLastPara="1" wrap="square" lIns="76000" tIns="25325" rIns="25325" bIns="25325" anchor="ctr" anchorCtr="0">
              <a:noAutofit/>
            </a:bodyPr>
            <a:lstStyle/>
            <a:p>
              <a:pPr marL="0" marR="0" lvl="0" indent="0" algn="ctr" rtl="0">
                <a:lnSpc>
                  <a:spcPct val="90000"/>
                </a:lnSpc>
                <a:spcBef>
                  <a:spcPts val="0"/>
                </a:spcBef>
                <a:spcAft>
                  <a:spcPts val="0"/>
                </a:spcAft>
                <a:buClr>
                  <a:schemeClr val="lt1"/>
                </a:buClr>
                <a:buSzPts val="1900"/>
                <a:buFont typeface="Arial"/>
                <a:buNone/>
              </a:pPr>
              <a:r>
                <a:rPr lang="en-US" sz="1900" dirty="0">
                  <a:solidFill>
                    <a:schemeClr val="lt1"/>
                  </a:solidFill>
                  <a:latin typeface="Arial"/>
                  <a:ea typeface="Arial"/>
                  <a:cs typeface="Arial"/>
                  <a:sym typeface="Arial"/>
                </a:rPr>
                <a:t>Support System-Wide Implementation</a:t>
              </a:r>
              <a:endParaRPr dirty="0"/>
            </a:p>
          </p:txBody>
        </p:sp>
      </p:grpSp>
      <p:sp>
        <p:nvSpPr>
          <p:cNvPr id="2" name="Oval 1">
            <a:extLst>
              <a:ext uri="{FF2B5EF4-FFF2-40B4-BE49-F238E27FC236}">
                <a16:creationId xmlns:a16="http://schemas.microsoft.com/office/drawing/2014/main" id="{12971418-3451-4C3C-96E9-7FAE0AA96780}"/>
              </a:ext>
            </a:extLst>
          </p:cNvPr>
          <p:cNvSpPr/>
          <p:nvPr/>
        </p:nvSpPr>
        <p:spPr>
          <a:xfrm>
            <a:off x="5949770" y="2286000"/>
            <a:ext cx="2824618" cy="2508738"/>
          </a:xfrm>
          <a:prstGeom prst="ellipse">
            <a:avLst/>
          </a:prstGeom>
          <a:noFill/>
          <a:ln w="762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noFill/>
            </a:endParaRPr>
          </a:p>
        </p:txBody>
      </p:sp>
      <p:sp>
        <p:nvSpPr>
          <p:cNvPr id="14" name="Google Shape;83;p2">
            <a:extLst>
              <a:ext uri="{FF2B5EF4-FFF2-40B4-BE49-F238E27FC236}">
                <a16:creationId xmlns:a16="http://schemas.microsoft.com/office/drawing/2014/main" id="{D4F478EB-3470-4FC9-A7F3-8A550FCDE981}"/>
              </a:ext>
            </a:extLst>
          </p:cNvPr>
          <p:cNvSpPr txBox="1">
            <a:spLocks/>
          </p:cNvSpPr>
          <p:nvPr/>
        </p:nvSpPr>
        <p:spPr>
          <a:xfrm>
            <a:off x="8893792" y="6127750"/>
            <a:ext cx="2743200" cy="365125"/>
          </a:xfrm>
          <a:prstGeom prst="rect">
            <a:avLst/>
          </a:prstGeom>
          <a:noFill/>
          <a:ln>
            <a:noFill/>
          </a:ln>
        </p:spPr>
        <p:txBody>
          <a:bodyPr spcFirstLastPara="1" wrap="square" lIns="91425" tIns="45700" rIns="0" bIns="45700" anchor="ctr" anchorCtr="0">
            <a:noAutofit/>
          </a:bodyPr>
          <a:lstStyle>
            <a:defPPr marR="0" lvl="0" algn="l" rtl="0">
              <a:lnSpc>
                <a:spcPct val="100000"/>
              </a:lnSpc>
              <a:spcBef>
                <a:spcPts val="0"/>
              </a:spcBef>
              <a:spcAft>
                <a:spcPts val="0"/>
              </a:spcAft>
              <a:defRPr lang="en-US"/>
            </a:defPPr>
            <a:lvl1pPr marL="0" marR="0" lvl="0"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9pPr>
          </a:lstStyle>
          <a:p>
            <a:r>
              <a:rPr lang="en-US" dirty="0"/>
              <a:t>2021 ASCCC Curriculum Institute </a:t>
            </a:r>
            <a:fld id="{00000000-1234-1234-1234-123412341234}" type="slidenum">
              <a:rPr lang="en-US" smtClean="0"/>
              <a:pPr/>
              <a:t>19</a:t>
            </a:fld>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2"/>
          <p:cNvSpPr txBox="1">
            <a:spLocks noGrp="1"/>
          </p:cNvSpPr>
          <p:nvPr>
            <p:ph type="title"/>
          </p:nvPr>
        </p:nvSpPr>
        <p:spPr>
          <a:xfrm>
            <a:off x="247132" y="2824266"/>
            <a:ext cx="3583461" cy="118020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3600"/>
              <a:buFont typeface="Palatino"/>
              <a:buNone/>
            </a:pPr>
            <a:r>
              <a:rPr lang="en-US"/>
              <a:t>Today’s Presenters</a:t>
            </a:r>
            <a:endParaRPr/>
          </a:p>
        </p:txBody>
      </p:sp>
      <p:sp>
        <p:nvSpPr>
          <p:cNvPr id="82" name="Google Shape;82;p2"/>
          <p:cNvSpPr txBox="1">
            <a:spLocks noGrp="1"/>
          </p:cNvSpPr>
          <p:nvPr>
            <p:ph type="body" idx="1"/>
          </p:nvPr>
        </p:nvSpPr>
        <p:spPr>
          <a:xfrm>
            <a:off x="4360759" y="2022551"/>
            <a:ext cx="6672648" cy="4670854"/>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rgbClr val="3F3F3F"/>
              </a:buClr>
              <a:buSzPts val="2000"/>
              <a:buFont typeface="Arial"/>
              <a:buChar char="•"/>
            </a:pPr>
            <a:r>
              <a:rPr lang="en-US" sz="2000" dirty="0"/>
              <a:t>Randy Beach, ASCCC Curriculum Committee, Southwestern College (facilitator)</a:t>
            </a:r>
            <a:endParaRPr dirty="0"/>
          </a:p>
          <a:p>
            <a:pPr marL="342900" lvl="0" indent="-342900" algn="l" rtl="0">
              <a:lnSpc>
                <a:spcPct val="90000"/>
              </a:lnSpc>
              <a:spcBef>
                <a:spcPts val="1000"/>
              </a:spcBef>
              <a:spcAft>
                <a:spcPts val="0"/>
              </a:spcAft>
              <a:buClr>
                <a:srgbClr val="3F3F3F"/>
              </a:buClr>
              <a:buSzPts val="2000"/>
              <a:buFont typeface="Arial"/>
              <a:buChar char="•"/>
            </a:pPr>
            <a:r>
              <a:rPr lang="en-US" sz="2000" dirty="0"/>
              <a:t>Amparo Diaz, Success Center for California Community Colleges  </a:t>
            </a:r>
            <a:endParaRPr dirty="0"/>
          </a:p>
          <a:p>
            <a:pPr marL="342900" lvl="0" indent="-342900" algn="l" rtl="0">
              <a:lnSpc>
                <a:spcPct val="90000"/>
              </a:lnSpc>
              <a:spcBef>
                <a:spcPts val="1000"/>
              </a:spcBef>
              <a:spcAft>
                <a:spcPts val="0"/>
              </a:spcAft>
              <a:buClr>
                <a:srgbClr val="3F3F3F"/>
              </a:buClr>
              <a:buSzPts val="2000"/>
              <a:buFont typeface="Arial"/>
              <a:buChar char="•"/>
            </a:pPr>
            <a:r>
              <a:rPr lang="en-US" sz="2000" dirty="0"/>
              <a:t>Chantée Guiney, CCCCO Specialist - Educational Services and Support  </a:t>
            </a:r>
            <a:endParaRPr dirty="0"/>
          </a:p>
          <a:p>
            <a:pPr marL="342900" lvl="0" indent="-342900" algn="l" rtl="0">
              <a:lnSpc>
                <a:spcPct val="90000"/>
              </a:lnSpc>
              <a:spcBef>
                <a:spcPts val="1000"/>
              </a:spcBef>
              <a:spcAft>
                <a:spcPts val="0"/>
              </a:spcAft>
              <a:buClr>
                <a:srgbClr val="3F3F3F"/>
              </a:buClr>
              <a:buSzPts val="2000"/>
              <a:buFont typeface="Arial"/>
              <a:buChar char="•"/>
            </a:pPr>
            <a:r>
              <a:rPr lang="en-US" sz="2000" dirty="0"/>
              <a:t>Nadia Leal-Carrillo, Success Center for California Community Colleges </a:t>
            </a:r>
            <a:endParaRPr dirty="0"/>
          </a:p>
          <a:p>
            <a:pPr marL="342900" lvl="0" indent="-342900" algn="l" rtl="0">
              <a:lnSpc>
                <a:spcPct val="90000"/>
              </a:lnSpc>
              <a:spcBef>
                <a:spcPts val="1000"/>
              </a:spcBef>
              <a:spcAft>
                <a:spcPts val="0"/>
              </a:spcAft>
              <a:buClr>
                <a:srgbClr val="3F3F3F"/>
              </a:buClr>
              <a:buSzPts val="2000"/>
              <a:buFont typeface="Arial"/>
              <a:buChar char="•"/>
            </a:pPr>
            <a:r>
              <a:rPr lang="en-US" sz="2000" dirty="0"/>
              <a:t>Aisha Lowe, CCCCO Vice Chancellor- Educational Services &amp; Support </a:t>
            </a:r>
            <a:endParaRPr dirty="0"/>
          </a:p>
        </p:txBody>
      </p:sp>
      <p:sp>
        <p:nvSpPr>
          <p:cNvPr id="83" name="Google Shape;83;p2"/>
          <p:cNvSpPr txBox="1">
            <a:spLocks noGrp="1"/>
          </p:cNvSpPr>
          <p:nvPr>
            <p:ph type="sldNum" idx="12"/>
          </p:nvPr>
        </p:nvSpPr>
        <p:spPr>
          <a:xfrm>
            <a:off x="8290207" y="6356350"/>
            <a:ext cx="2743200" cy="365125"/>
          </a:xfrm>
          <a:prstGeom prst="rect">
            <a:avLst/>
          </a:prstGeom>
          <a:noFill/>
          <a:ln>
            <a:noFill/>
          </a:ln>
        </p:spPr>
        <p:txBody>
          <a:bodyPr spcFirstLastPara="1" wrap="square" lIns="91425" tIns="45700" rIns="0"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9pPr>
          </a:lstStyle>
          <a:p>
            <a:pPr marL="0" lvl="0" indent="0" algn="r" rtl="0">
              <a:spcBef>
                <a:spcPts val="0"/>
              </a:spcBef>
              <a:spcAft>
                <a:spcPts val="0"/>
              </a:spcAft>
              <a:buNone/>
            </a:pPr>
            <a:r>
              <a:rPr lang="en-US" dirty="0"/>
              <a:t>2021 ASCCC Curriculum Institute </a:t>
            </a:r>
            <a:fld id="{00000000-1234-1234-1234-123412341234}" type="slidenum">
              <a:rPr lang="en-US" smtClean="0"/>
              <a:pPr/>
              <a:t>2</a:t>
            </a:fld>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4EC7-C649-49F8-8A9A-7A836EE705CF}"/>
              </a:ext>
            </a:extLst>
          </p:cNvPr>
          <p:cNvSpPr>
            <a:spLocks noGrp="1"/>
          </p:cNvSpPr>
          <p:nvPr>
            <p:ph type="title"/>
          </p:nvPr>
        </p:nvSpPr>
        <p:spPr/>
        <p:txBody>
          <a:bodyPr/>
          <a:lstStyle/>
          <a:p>
            <a:r>
              <a:rPr lang="en-US" dirty="0"/>
              <a:t>CCCCO Efforts to Date </a:t>
            </a:r>
          </a:p>
        </p:txBody>
      </p:sp>
      <p:sp>
        <p:nvSpPr>
          <p:cNvPr id="3" name="Text Placeholder 2">
            <a:extLst>
              <a:ext uri="{FF2B5EF4-FFF2-40B4-BE49-F238E27FC236}">
                <a16:creationId xmlns:a16="http://schemas.microsoft.com/office/drawing/2014/main" id="{7D786DD3-D952-4C60-B9E0-14C49AB037D4}"/>
              </a:ext>
            </a:extLst>
          </p:cNvPr>
          <p:cNvSpPr>
            <a:spLocks noGrp="1"/>
          </p:cNvSpPr>
          <p:nvPr>
            <p:ph type="body" idx="1"/>
          </p:nvPr>
        </p:nvSpPr>
        <p:spPr/>
        <p:txBody>
          <a:bodyPr/>
          <a:lstStyle/>
          <a:p>
            <a:r>
              <a:rPr lang="en-US" dirty="0"/>
              <a:t>Jan 2020 Presentation to Board of Governors </a:t>
            </a:r>
          </a:p>
          <a:p>
            <a:r>
              <a:rPr lang="en-US" dirty="0"/>
              <a:t>Jan 2020 – June 2020 Partnered with 5C to Establish Title 5 Regulations</a:t>
            </a:r>
          </a:p>
          <a:p>
            <a:r>
              <a:rPr lang="en-US" dirty="0"/>
              <a:t>Sept 2020 Presented Regulation at Sept BOG meeting (1</a:t>
            </a:r>
            <a:r>
              <a:rPr lang="en-US" baseline="30000" dirty="0"/>
              <a:t>st</a:t>
            </a:r>
            <a:r>
              <a:rPr lang="en-US" dirty="0"/>
              <a:t> Reading)</a:t>
            </a:r>
          </a:p>
          <a:p>
            <a:r>
              <a:rPr lang="en-US" dirty="0"/>
              <a:t>Nov 2020 Regulations approved by the BOG </a:t>
            </a:r>
          </a:p>
          <a:p>
            <a:r>
              <a:rPr lang="en-US" dirty="0"/>
              <a:t>Dec 2020 Collaborative Applications made available </a:t>
            </a:r>
          </a:p>
          <a:p>
            <a:r>
              <a:rPr lang="en-US" dirty="0"/>
              <a:t>Mar 2020 Applications Due </a:t>
            </a:r>
          </a:p>
          <a:p>
            <a:r>
              <a:rPr lang="en-US" dirty="0"/>
              <a:t>June 2020 Launched the Direct Assessment CBE Collaborative </a:t>
            </a:r>
          </a:p>
          <a:p>
            <a:endParaRPr lang="en-US" dirty="0"/>
          </a:p>
          <a:p>
            <a:endParaRPr lang="en-US" dirty="0"/>
          </a:p>
        </p:txBody>
      </p:sp>
      <p:sp>
        <p:nvSpPr>
          <p:cNvPr id="5" name="Google Shape;83;p2">
            <a:extLst>
              <a:ext uri="{FF2B5EF4-FFF2-40B4-BE49-F238E27FC236}">
                <a16:creationId xmlns:a16="http://schemas.microsoft.com/office/drawing/2014/main" id="{A4632241-F90D-4FE9-B030-05876675DEE1}"/>
              </a:ext>
            </a:extLst>
          </p:cNvPr>
          <p:cNvSpPr txBox="1">
            <a:spLocks/>
          </p:cNvSpPr>
          <p:nvPr/>
        </p:nvSpPr>
        <p:spPr>
          <a:xfrm>
            <a:off x="8893792" y="6127750"/>
            <a:ext cx="2743200" cy="365125"/>
          </a:xfrm>
          <a:prstGeom prst="rect">
            <a:avLst/>
          </a:prstGeom>
          <a:noFill/>
          <a:ln>
            <a:noFill/>
          </a:ln>
        </p:spPr>
        <p:txBody>
          <a:bodyPr spcFirstLastPara="1" wrap="square" lIns="91425" tIns="45700" rIns="0" bIns="45700" anchor="ctr" anchorCtr="0">
            <a:noAutofit/>
          </a:bodyPr>
          <a:lstStyle>
            <a:defPPr marR="0" lvl="0" algn="l" rtl="0">
              <a:lnSpc>
                <a:spcPct val="100000"/>
              </a:lnSpc>
              <a:spcBef>
                <a:spcPts val="0"/>
              </a:spcBef>
              <a:spcAft>
                <a:spcPts val="0"/>
              </a:spcAft>
              <a:defRPr lang="en-US"/>
            </a:defPPr>
            <a:lvl1pPr marL="0" marR="0" lvl="0"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9pPr>
          </a:lstStyle>
          <a:p>
            <a:r>
              <a:rPr lang="en-US" dirty="0"/>
              <a:t>2021 ASCCC Curriculum Institute </a:t>
            </a:r>
            <a:fld id="{00000000-1234-1234-1234-123412341234}" type="slidenum">
              <a:rPr lang="en-US" smtClean="0"/>
              <a:pPr/>
              <a:t>20</a:t>
            </a:fld>
            <a:endParaRPr dirty="0"/>
          </a:p>
        </p:txBody>
      </p:sp>
    </p:spTree>
    <p:extLst>
      <p:ext uri="{BB962C8B-B14F-4D97-AF65-F5344CB8AC3E}">
        <p14:creationId xmlns:p14="http://schemas.microsoft.com/office/powerpoint/2010/main" val="4054485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1" name="Google Shape;451;p3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32E11"/>
              </a:buClr>
              <a:buSzPts val="3600"/>
              <a:buFont typeface="Palatino"/>
              <a:buNone/>
            </a:pPr>
            <a:r>
              <a:rPr lang="en-US" sz="3600" dirty="0"/>
              <a:t>Regulatory Framework </a:t>
            </a:r>
            <a:endParaRPr dirty="0"/>
          </a:p>
        </p:txBody>
      </p:sp>
      <p:sp>
        <p:nvSpPr>
          <p:cNvPr id="8" name="Text Placeholder 7">
            <a:extLst>
              <a:ext uri="{FF2B5EF4-FFF2-40B4-BE49-F238E27FC236}">
                <a16:creationId xmlns:a16="http://schemas.microsoft.com/office/drawing/2014/main" id="{E4FCF540-FE0E-45A6-919E-1F309CBAC0FE}"/>
              </a:ext>
            </a:extLst>
          </p:cNvPr>
          <p:cNvSpPr>
            <a:spLocks noGrp="1"/>
          </p:cNvSpPr>
          <p:nvPr>
            <p:ph type="body" idx="1"/>
          </p:nvPr>
        </p:nvSpPr>
        <p:spPr>
          <a:xfrm>
            <a:off x="1277650" y="1583473"/>
            <a:ext cx="4814688" cy="4566185"/>
          </a:xfrm>
        </p:spPr>
        <p:txBody>
          <a:bodyPr>
            <a:noAutofit/>
          </a:bodyPr>
          <a:lstStyle/>
          <a:p>
            <a:r>
              <a:rPr lang="en-US" sz="1800" dirty="0"/>
              <a:t>Regulations are needed to enable colleges to maximize state and federal funding for CBE programs. </a:t>
            </a:r>
          </a:p>
          <a:p>
            <a:r>
              <a:rPr lang="en-US" sz="1800" dirty="0"/>
              <a:t>The student learning journey, with emphasis on equity, is the focus of the design and elements of the program.</a:t>
            </a:r>
          </a:p>
          <a:p>
            <a:r>
              <a:rPr lang="en-US" sz="1800" dirty="0"/>
              <a:t>Focus on direct assessment competency-based education as a starting point. </a:t>
            </a:r>
          </a:p>
          <a:p>
            <a:r>
              <a:rPr lang="en-US" sz="1800" dirty="0"/>
              <a:t>Program and module quality standards align with those of degree programs and degree-applicable credit courses. </a:t>
            </a:r>
          </a:p>
          <a:p>
            <a:r>
              <a:rPr lang="en-US" sz="1800" dirty="0"/>
              <a:t>The regulations will reside under the Alternative Instructional Methodologies in Subchapter 3 of Title 5 Division 6 Chapter 6. </a:t>
            </a:r>
          </a:p>
        </p:txBody>
      </p:sp>
      <p:sp>
        <p:nvSpPr>
          <p:cNvPr id="453" name="Google Shape;453;p38"/>
          <p:cNvSpPr txBox="1"/>
          <p:nvPr/>
        </p:nvSpPr>
        <p:spPr>
          <a:xfrm>
            <a:off x="6099664" y="1579176"/>
            <a:ext cx="5470358" cy="4276554"/>
          </a:xfrm>
          <a:prstGeom prst="rect">
            <a:avLst/>
          </a:prstGeom>
          <a:noFill/>
          <a:ln>
            <a:noFill/>
          </a:ln>
        </p:spPr>
        <p:txBody>
          <a:bodyPr spcFirstLastPara="1" wrap="square" lIns="91425" tIns="45700" rIns="91425" bIns="45700" anchor="t" anchorCtr="0">
            <a:noAutofit/>
          </a:bodyPr>
          <a:lstStyle/>
          <a:p>
            <a:pPr marL="457200" marR="0" lvl="0" indent="-342900" eaLnBrk="1" hangingPunct="1">
              <a:lnSpc>
                <a:spcPct val="90000"/>
              </a:lnSpc>
              <a:spcBef>
                <a:spcPts val="1000"/>
              </a:spcBef>
              <a:spcAft>
                <a:spcPts val="0"/>
              </a:spcAft>
              <a:buClr>
                <a:srgbClr val="3F3F3F"/>
              </a:buClr>
              <a:buSzPts val="1800"/>
              <a:buFont typeface="Arial" panose="020B0604020202020204" pitchFamily="34" charset="0"/>
              <a:buChar char="•"/>
            </a:pPr>
            <a:r>
              <a:rPr lang="en-US" dirty="0">
                <a:solidFill>
                  <a:srgbClr val="404040"/>
                </a:solidFill>
                <a:latin typeface="+mj-lt"/>
                <a:cs typeface="Gill Sans" panose="020B0502020104020203" pitchFamily="34" charset="-79"/>
                <a:sym typeface="Source Sans Pro"/>
              </a:rPr>
              <a:t>The implementation of a CBE program will include related professional development. </a:t>
            </a:r>
            <a:endParaRPr dirty="0">
              <a:solidFill>
                <a:srgbClr val="404040"/>
              </a:solidFill>
              <a:latin typeface="+mj-lt"/>
              <a:cs typeface="Gill Sans" panose="020B0502020104020203" pitchFamily="34" charset="-79"/>
            </a:endParaRPr>
          </a:p>
          <a:p>
            <a:pPr marL="457200" marR="0" lvl="0" indent="-342900" eaLnBrk="1" hangingPunct="1">
              <a:lnSpc>
                <a:spcPct val="90000"/>
              </a:lnSpc>
              <a:spcBef>
                <a:spcPts val="1000"/>
              </a:spcBef>
              <a:spcAft>
                <a:spcPts val="0"/>
              </a:spcAft>
              <a:buClr>
                <a:srgbClr val="3F3F3F"/>
              </a:buClr>
              <a:buSzPts val="1800"/>
              <a:buFont typeface="Arial" panose="020B0604020202020204" pitchFamily="34" charset="0"/>
              <a:buChar char="•"/>
            </a:pPr>
            <a:r>
              <a:rPr lang="en-US" dirty="0">
                <a:solidFill>
                  <a:srgbClr val="404040"/>
                </a:solidFill>
                <a:latin typeface="+mj-lt"/>
                <a:cs typeface="Gill Sans" panose="020B0502020104020203" pitchFamily="34" charset="-79"/>
                <a:sym typeface="Source Sans Pro"/>
              </a:rPr>
              <a:t>Chancellor’s Office approval will be required before a college can offer a CBE program for apportionment purposes.</a:t>
            </a:r>
            <a:endParaRPr dirty="0">
              <a:solidFill>
                <a:srgbClr val="404040"/>
              </a:solidFill>
              <a:latin typeface="+mj-lt"/>
              <a:cs typeface="Gill Sans" panose="020B0502020104020203" pitchFamily="34" charset="-79"/>
            </a:endParaRPr>
          </a:p>
          <a:p>
            <a:pPr marL="457200" marR="0" lvl="0" indent="-342900" eaLnBrk="1" hangingPunct="1">
              <a:lnSpc>
                <a:spcPct val="90000"/>
              </a:lnSpc>
              <a:spcBef>
                <a:spcPts val="1000"/>
              </a:spcBef>
              <a:spcAft>
                <a:spcPts val="0"/>
              </a:spcAft>
              <a:buClr>
                <a:srgbClr val="3F3F3F"/>
              </a:buClr>
              <a:buSzPts val="1800"/>
              <a:buFont typeface="Arial" panose="020B0604020202020204" pitchFamily="34" charset="0"/>
              <a:buChar char="•"/>
            </a:pPr>
            <a:r>
              <a:rPr lang="en-US" dirty="0">
                <a:solidFill>
                  <a:srgbClr val="404040"/>
                </a:solidFill>
                <a:latin typeface="+mj-lt"/>
                <a:cs typeface="Gill Sans" panose="020B0502020104020203" pitchFamily="34" charset="-79"/>
                <a:sym typeface="Source Sans Pro"/>
              </a:rPr>
              <a:t>CBE programs will have a separate program approval process;  modules are to be adopted as part of a program. </a:t>
            </a:r>
            <a:endParaRPr dirty="0">
              <a:solidFill>
                <a:srgbClr val="404040"/>
              </a:solidFill>
              <a:latin typeface="+mj-lt"/>
              <a:cs typeface="Gill Sans" panose="020B0502020104020203" pitchFamily="34" charset="-79"/>
            </a:endParaRPr>
          </a:p>
          <a:p>
            <a:pPr marL="457200" marR="0" lvl="0" indent="-342900" eaLnBrk="1" hangingPunct="1">
              <a:lnSpc>
                <a:spcPct val="90000"/>
              </a:lnSpc>
              <a:spcBef>
                <a:spcPts val="1000"/>
              </a:spcBef>
              <a:spcAft>
                <a:spcPts val="0"/>
              </a:spcAft>
              <a:buClr>
                <a:srgbClr val="3F3F3F"/>
              </a:buClr>
              <a:buSzPts val="1800"/>
              <a:buFont typeface="Arial" panose="020B0604020202020204" pitchFamily="34" charset="0"/>
              <a:buChar char="•"/>
            </a:pPr>
            <a:r>
              <a:rPr lang="en-US" dirty="0">
                <a:solidFill>
                  <a:srgbClr val="404040"/>
                </a:solidFill>
                <a:latin typeface="+mj-lt"/>
                <a:cs typeface="Gill Sans" panose="020B0502020104020203" pitchFamily="34" charset="-79"/>
                <a:sym typeface="Source Sans Pro"/>
              </a:rPr>
              <a:t>In providing students with the flexibility to learn at their own pace, grading and transcripts systems will align with a national model.</a:t>
            </a:r>
            <a:endParaRPr dirty="0">
              <a:solidFill>
                <a:srgbClr val="404040"/>
              </a:solidFill>
              <a:latin typeface="+mj-lt"/>
              <a:cs typeface="Gill Sans" panose="020B0502020104020203" pitchFamily="34" charset="-79"/>
              <a:sym typeface="Source Sans Pro"/>
            </a:endParaRPr>
          </a:p>
          <a:p>
            <a:pPr marL="457200" marR="0" lvl="0" indent="-342900" eaLnBrk="1" hangingPunct="1">
              <a:lnSpc>
                <a:spcPct val="90000"/>
              </a:lnSpc>
              <a:spcBef>
                <a:spcPts val="1000"/>
              </a:spcBef>
              <a:spcAft>
                <a:spcPts val="0"/>
              </a:spcAft>
              <a:buClr>
                <a:srgbClr val="3F3F3F"/>
              </a:buClr>
              <a:buSzPts val="1800"/>
              <a:buFont typeface="Arial" panose="020B0604020202020204" pitchFamily="34" charset="0"/>
              <a:buChar char="•"/>
            </a:pPr>
            <a:r>
              <a:rPr lang="en-US" dirty="0">
                <a:solidFill>
                  <a:srgbClr val="404040"/>
                </a:solidFill>
                <a:latin typeface="+mj-lt"/>
                <a:cs typeface="Gill Sans" panose="020B0502020104020203" pitchFamily="34" charset="-79"/>
                <a:sym typeface="Source Sans Pro"/>
              </a:rPr>
              <a:t>Regulations will allow for greater flexibility and will clearly differentiate between direct assessment CBE and other programs. </a:t>
            </a:r>
            <a:endParaRPr dirty="0">
              <a:solidFill>
                <a:srgbClr val="404040"/>
              </a:solidFill>
              <a:latin typeface="+mj-lt"/>
              <a:cs typeface="Gill Sans" panose="020B0502020104020203" pitchFamily="34" charset="-79"/>
            </a:endParaRPr>
          </a:p>
        </p:txBody>
      </p:sp>
      <p:sp>
        <p:nvSpPr>
          <p:cNvPr id="6" name="Google Shape;83;p2">
            <a:extLst>
              <a:ext uri="{FF2B5EF4-FFF2-40B4-BE49-F238E27FC236}">
                <a16:creationId xmlns:a16="http://schemas.microsoft.com/office/drawing/2014/main" id="{F1AA8CDE-20BD-4AF7-BF20-606CE4FDFB3B}"/>
              </a:ext>
            </a:extLst>
          </p:cNvPr>
          <p:cNvSpPr txBox="1">
            <a:spLocks/>
          </p:cNvSpPr>
          <p:nvPr/>
        </p:nvSpPr>
        <p:spPr>
          <a:xfrm>
            <a:off x="8893792" y="6127750"/>
            <a:ext cx="2743200" cy="365125"/>
          </a:xfrm>
          <a:prstGeom prst="rect">
            <a:avLst/>
          </a:prstGeom>
          <a:noFill/>
          <a:ln>
            <a:noFill/>
          </a:ln>
        </p:spPr>
        <p:txBody>
          <a:bodyPr spcFirstLastPara="1" wrap="square" lIns="91425" tIns="45700" rIns="0" bIns="45700" anchor="ctr" anchorCtr="0">
            <a:noAutofit/>
          </a:bodyPr>
          <a:lstStyle>
            <a:defPPr marR="0" lvl="0" algn="l" rtl="0">
              <a:lnSpc>
                <a:spcPct val="100000"/>
              </a:lnSpc>
              <a:spcBef>
                <a:spcPts val="0"/>
              </a:spcBef>
              <a:spcAft>
                <a:spcPts val="0"/>
              </a:spcAft>
              <a:defRPr lang="en-US"/>
            </a:defPPr>
            <a:lvl1pPr marL="0" marR="0" lvl="0"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9pPr>
          </a:lstStyle>
          <a:p>
            <a:r>
              <a:rPr lang="en-US" dirty="0"/>
              <a:t>2021 ASCCC Curriculum Institute </a:t>
            </a:r>
            <a:fld id="{00000000-1234-1234-1234-123412341234}" type="slidenum">
              <a:rPr lang="en-US" smtClean="0"/>
              <a:pPr/>
              <a:t>21</a:t>
            </a:fld>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5" name="Google Shape;465;p3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32E11"/>
              </a:buClr>
              <a:buSzPts val="3600"/>
              <a:buFont typeface="Palatino"/>
              <a:buNone/>
            </a:pPr>
            <a:r>
              <a:rPr lang="en-US" sz="3600" dirty="0"/>
              <a:t>Title 5 Regulations Policy Areas </a:t>
            </a:r>
            <a:endParaRPr dirty="0"/>
          </a:p>
        </p:txBody>
      </p:sp>
      <p:sp>
        <p:nvSpPr>
          <p:cNvPr id="461" name="Google Shape;461;p39"/>
          <p:cNvSpPr/>
          <p:nvPr/>
        </p:nvSpPr>
        <p:spPr>
          <a:xfrm>
            <a:off x="1943042" y="2467729"/>
            <a:ext cx="2418431" cy="1911232"/>
          </a:xfrm>
          <a:prstGeom prst="roundRect">
            <a:avLst>
              <a:gd name="adj" fmla="val 10000"/>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Program Design: </a:t>
            </a:r>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Modality </a:t>
            </a:r>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Program Selection</a:t>
            </a:r>
            <a:endParaRPr/>
          </a:p>
          <a:p>
            <a:pPr marL="285750" marR="0" lvl="0" indent="-285750" algn="l" rtl="0">
              <a:lnSpc>
                <a:spcPct val="100000"/>
              </a:lnSpc>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Flexibility </a:t>
            </a:r>
            <a:endParaRPr sz="1800" b="0" i="0" u="none" strike="noStrike" cap="none">
              <a:solidFill>
                <a:schemeClr val="dk1"/>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2" name="Google Shape;462;p39"/>
          <p:cNvSpPr/>
          <p:nvPr/>
        </p:nvSpPr>
        <p:spPr>
          <a:xfrm>
            <a:off x="4703299" y="4460567"/>
            <a:ext cx="2418431" cy="1911232"/>
          </a:xfrm>
          <a:prstGeom prst="roundRect">
            <a:avLst>
              <a:gd name="adj" fmla="val 10000"/>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Repetition and Withdrawal: </a:t>
            </a:r>
            <a:endParaRPr/>
          </a:p>
          <a:p>
            <a:pPr marL="285750" marR="0" lvl="0" indent="-285750" algn="l" rtl="0">
              <a:lnSpc>
                <a:spcPct val="100000"/>
              </a:lnSpc>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No failing grades</a:t>
            </a:r>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Redirect to credit programs </a:t>
            </a:r>
            <a:endParaRPr/>
          </a:p>
        </p:txBody>
      </p:sp>
      <p:sp>
        <p:nvSpPr>
          <p:cNvPr id="463" name="Google Shape;463;p39"/>
          <p:cNvSpPr/>
          <p:nvPr/>
        </p:nvSpPr>
        <p:spPr>
          <a:xfrm>
            <a:off x="4703299" y="2484321"/>
            <a:ext cx="2418431" cy="1911232"/>
          </a:xfrm>
          <a:prstGeom prst="roundRect">
            <a:avLst>
              <a:gd name="adj" fmla="val 10000"/>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a:p>
            <a:pPr marL="0" marR="0" lvl="0" indent="0" algn="l" rtl="0">
              <a:lnSpc>
                <a:spcPct val="100000"/>
              </a:lnSpc>
              <a:spcBef>
                <a:spcPts val="600"/>
              </a:spcBef>
              <a:spcAft>
                <a:spcPts val="0"/>
              </a:spcAft>
              <a:buClr>
                <a:schemeClr val="dk1"/>
              </a:buClr>
              <a:buSzPts val="1800"/>
              <a:buFont typeface="Arial"/>
              <a:buNone/>
            </a:pPr>
            <a:r>
              <a:rPr lang="en-US" sz="1800">
                <a:solidFill>
                  <a:schemeClr val="dk1"/>
                </a:solidFill>
                <a:latin typeface="Arial"/>
                <a:ea typeface="Arial"/>
                <a:cs typeface="Arial"/>
                <a:sym typeface="Arial"/>
              </a:rPr>
              <a:t>Program Standards:</a:t>
            </a:r>
            <a:endParaRPr/>
          </a:p>
          <a:p>
            <a:pPr marL="285750" marR="0" lvl="0" indent="-285750" algn="l" rtl="0">
              <a:lnSpc>
                <a:spcPct val="100000"/>
              </a:lnSpc>
              <a:spcBef>
                <a:spcPts val="600"/>
              </a:spcBef>
              <a:spcAft>
                <a:spcPts val="0"/>
              </a:spcAft>
              <a:buClr>
                <a:schemeClr val="dk1"/>
              </a:buClr>
              <a:buSzPts val="1800"/>
              <a:buFont typeface="Arial"/>
              <a:buChar char="•"/>
            </a:pPr>
            <a:r>
              <a:rPr lang="en-US" sz="1800">
                <a:solidFill>
                  <a:schemeClr val="dk1"/>
                </a:solidFill>
                <a:latin typeface="Arial"/>
                <a:ea typeface="Arial"/>
                <a:cs typeface="Arial"/>
                <a:sym typeface="Arial"/>
              </a:rPr>
              <a:t>Focus on eliminating opportunity gaps </a:t>
            </a:r>
            <a:endParaRPr/>
          </a:p>
          <a:p>
            <a:pPr marL="285750" marR="0" lvl="0" indent="-285750" algn="l" rtl="0">
              <a:lnSpc>
                <a:spcPct val="100000"/>
              </a:lnSpc>
              <a:spcBef>
                <a:spcPts val="600"/>
              </a:spcBef>
              <a:spcAft>
                <a:spcPts val="0"/>
              </a:spcAft>
              <a:buClr>
                <a:schemeClr val="dk1"/>
              </a:buClr>
              <a:buSzPts val="1800"/>
              <a:buFont typeface="Arial"/>
              <a:buChar char="•"/>
            </a:pPr>
            <a:r>
              <a:rPr lang="en-US" sz="1800">
                <a:solidFill>
                  <a:schemeClr val="dk1"/>
                </a:solidFill>
                <a:latin typeface="Arial"/>
                <a:ea typeface="Arial"/>
                <a:cs typeface="Arial"/>
                <a:sym typeface="Arial"/>
              </a:rPr>
              <a:t>Student support services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64" name="Google Shape;464;p39"/>
          <p:cNvSpPr/>
          <p:nvPr/>
        </p:nvSpPr>
        <p:spPr>
          <a:xfrm>
            <a:off x="1943042" y="4460567"/>
            <a:ext cx="2418431" cy="1911232"/>
          </a:xfrm>
          <a:prstGeom prst="roundRect">
            <a:avLst>
              <a:gd name="adj" fmla="val 10000"/>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dirty="0">
                <a:solidFill>
                  <a:schemeClr val="dk1"/>
                </a:solidFill>
                <a:latin typeface="Arial"/>
                <a:ea typeface="Arial"/>
                <a:cs typeface="Arial"/>
                <a:sym typeface="Arial"/>
              </a:rPr>
              <a:t>Academic Grading:</a:t>
            </a:r>
            <a:endParaRPr dirty="0"/>
          </a:p>
          <a:p>
            <a:pPr marL="285750" marR="0" lvl="0" indent="-285750" algn="l" rtl="0">
              <a:lnSpc>
                <a:spcPct val="100000"/>
              </a:lnSpc>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Focus on mastery </a:t>
            </a:r>
            <a:endParaRPr dirty="0"/>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Non-punitive </a:t>
            </a:r>
            <a:endParaRPr dirty="0"/>
          </a:p>
        </p:txBody>
      </p:sp>
      <p:sp>
        <p:nvSpPr>
          <p:cNvPr id="466" name="Google Shape;466;p39"/>
          <p:cNvSpPr/>
          <p:nvPr/>
        </p:nvSpPr>
        <p:spPr>
          <a:xfrm>
            <a:off x="7463556" y="4460567"/>
            <a:ext cx="2418431" cy="1911232"/>
          </a:xfrm>
          <a:prstGeom prst="roundRect">
            <a:avLst>
              <a:gd name="adj" fmla="val 10000"/>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rmAutofit/>
          </a:bodyPr>
          <a:lstStyle/>
          <a:p>
            <a:pPr marL="0" marR="0" lvl="0" indent="0" algn="l" rtl="0">
              <a:lnSpc>
                <a:spcPct val="120000"/>
              </a:lnSpc>
              <a:spcBef>
                <a:spcPts val="0"/>
              </a:spcBef>
              <a:spcAft>
                <a:spcPts val="0"/>
              </a:spcAft>
              <a:buClr>
                <a:schemeClr val="dk1"/>
              </a:buClr>
              <a:buSzPts val="1480"/>
              <a:buFont typeface="Arial"/>
              <a:buNone/>
            </a:pPr>
            <a:r>
              <a:rPr lang="en-US" sz="1480">
                <a:solidFill>
                  <a:schemeClr val="dk1"/>
                </a:solidFill>
                <a:latin typeface="Arial"/>
                <a:ea typeface="Arial"/>
                <a:cs typeface="Arial"/>
                <a:sym typeface="Arial"/>
              </a:rPr>
              <a:t>Credit Hour Equivalency:</a:t>
            </a:r>
            <a:endParaRPr/>
          </a:p>
          <a:p>
            <a:pPr marL="285750" marR="0" lvl="0" indent="-285750" algn="l" rtl="0">
              <a:lnSpc>
                <a:spcPct val="120000"/>
              </a:lnSpc>
              <a:spcBef>
                <a:spcPts val="0"/>
              </a:spcBef>
              <a:spcAft>
                <a:spcPts val="0"/>
              </a:spcAft>
              <a:buClr>
                <a:schemeClr val="dk1"/>
              </a:buClr>
              <a:buSzPts val="1480"/>
              <a:buFont typeface="Arial"/>
              <a:buChar char="•"/>
            </a:pPr>
            <a:r>
              <a:rPr lang="en-US" sz="1480">
                <a:solidFill>
                  <a:schemeClr val="dk1"/>
                </a:solidFill>
                <a:latin typeface="Arial"/>
                <a:ea typeface="Arial"/>
                <a:cs typeface="Arial"/>
                <a:sym typeface="Arial"/>
              </a:rPr>
              <a:t>Level of learning  </a:t>
            </a:r>
            <a:endParaRPr/>
          </a:p>
          <a:p>
            <a:pPr marL="285750" marR="0" lvl="0" indent="-285750" algn="l" rtl="0">
              <a:lnSpc>
                <a:spcPct val="120000"/>
              </a:lnSpc>
              <a:spcBef>
                <a:spcPts val="0"/>
              </a:spcBef>
              <a:spcAft>
                <a:spcPts val="0"/>
              </a:spcAft>
              <a:buClr>
                <a:schemeClr val="dk1"/>
              </a:buClr>
              <a:buSzPts val="1480"/>
              <a:buFont typeface="Arial"/>
              <a:buChar char="•"/>
            </a:pPr>
            <a:r>
              <a:rPr lang="en-US" sz="1480">
                <a:solidFill>
                  <a:schemeClr val="dk1"/>
                </a:solidFill>
                <a:latin typeface="Arial"/>
                <a:ea typeface="Arial"/>
                <a:cs typeface="Arial"/>
                <a:sym typeface="Arial"/>
              </a:rPr>
              <a:t>Educational activities</a:t>
            </a:r>
            <a:endParaRPr/>
          </a:p>
          <a:p>
            <a:pPr marL="285750" marR="0" lvl="0" indent="-285750" algn="l" rtl="0">
              <a:lnSpc>
                <a:spcPct val="120000"/>
              </a:lnSpc>
              <a:spcBef>
                <a:spcPts val="0"/>
              </a:spcBef>
              <a:spcAft>
                <a:spcPts val="0"/>
              </a:spcAft>
              <a:buClr>
                <a:schemeClr val="dk1"/>
              </a:buClr>
              <a:buSzPts val="1480"/>
              <a:buFont typeface="Arial"/>
              <a:buChar char="•"/>
            </a:pPr>
            <a:r>
              <a:rPr lang="en-US" sz="1480">
                <a:solidFill>
                  <a:schemeClr val="dk1"/>
                </a:solidFill>
                <a:latin typeface="Arial"/>
                <a:ea typeface="Arial"/>
                <a:cs typeface="Arial"/>
                <a:sym typeface="Arial"/>
              </a:rPr>
              <a:t>Assessments</a:t>
            </a:r>
            <a:endParaRPr/>
          </a:p>
          <a:p>
            <a:pPr marL="285750" marR="0" lvl="0" indent="-285750" algn="l" rtl="0">
              <a:lnSpc>
                <a:spcPct val="120000"/>
              </a:lnSpc>
              <a:spcBef>
                <a:spcPts val="0"/>
              </a:spcBef>
              <a:spcAft>
                <a:spcPts val="0"/>
              </a:spcAft>
              <a:buClr>
                <a:schemeClr val="dk1"/>
              </a:buClr>
              <a:buSzPts val="1480"/>
              <a:buFont typeface="Arial"/>
              <a:buChar char="•"/>
            </a:pPr>
            <a:r>
              <a:rPr lang="en-US" sz="1480">
                <a:solidFill>
                  <a:schemeClr val="dk1"/>
                </a:solidFill>
                <a:latin typeface="Arial"/>
                <a:ea typeface="Arial"/>
                <a:cs typeface="Arial"/>
                <a:sym typeface="Arial"/>
              </a:rPr>
              <a:t>Alignment to existing credit courses</a:t>
            </a:r>
            <a:r>
              <a:rPr lang="en-US" sz="1110" b="0" i="0" u="none" strike="noStrike" cap="none">
                <a:solidFill>
                  <a:schemeClr val="dk1"/>
                </a:solidFill>
                <a:latin typeface="Arial"/>
                <a:ea typeface="Arial"/>
                <a:cs typeface="Arial"/>
                <a:sym typeface="Arial"/>
              </a:rPr>
              <a:t> </a:t>
            </a:r>
            <a:endParaRPr/>
          </a:p>
        </p:txBody>
      </p:sp>
      <p:sp>
        <p:nvSpPr>
          <p:cNvPr id="467" name="Google Shape;467;p39"/>
          <p:cNvSpPr/>
          <p:nvPr/>
        </p:nvSpPr>
        <p:spPr>
          <a:xfrm>
            <a:off x="7463556" y="2484321"/>
            <a:ext cx="2418431" cy="1911232"/>
          </a:xfrm>
          <a:prstGeom prst="roundRect">
            <a:avLst>
              <a:gd name="adj" fmla="val 10000"/>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a:p>
            <a:pPr marL="0" marR="0" lvl="0" indent="0" algn="l" rtl="0">
              <a:lnSpc>
                <a:spcPct val="100000"/>
              </a:lnSpc>
              <a:spcBef>
                <a:spcPts val="600"/>
              </a:spcBef>
              <a:spcAft>
                <a:spcPts val="0"/>
              </a:spcAft>
              <a:buClr>
                <a:schemeClr val="dk1"/>
              </a:buClr>
              <a:buSzPts val="1800"/>
              <a:buFont typeface="Arial"/>
              <a:buNone/>
            </a:pPr>
            <a:r>
              <a:rPr lang="en-US" sz="1800">
                <a:solidFill>
                  <a:schemeClr val="dk1"/>
                </a:solidFill>
                <a:latin typeface="Arial"/>
                <a:ea typeface="Arial"/>
                <a:cs typeface="Arial"/>
                <a:sym typeface="Arial"/>
              </a:rPr>
              <a:t>Faculty Roles:</a:t>
            </a:r>
            <a:endParaRPr/>
          </a:p>
          <a:p>
            <a:pPr marL="285750" marR="0" lvl="0" indent="-285750" algn="l" rtl="0">
              <a:lnSpc>
                <a:spcPct val="100000"/>
              </a:lnSpc>
              <a:spcBef>
                <a:spcPts val="600"/>
              </a:spcBef>
              <a:spcAft>
                <a:spcPts val="0"/>
              </a:spcAft>
              <a:buClr>
                <a:schemeClr val="dk1"/>
              </a:buClr>
              <a:buSzPts val="1800"/>
              <a:buFont typeface="Arial"/>
              <a:buChar char="•"/>
            </a:pPr>
            <a:r>
              <a:rPr lang="en-US" sz="1800">
                <a:solidFill>
                  <a:schemeClr val="dk1"/>
                </a:solidFill>
                <a:latin typeface="Arial"/>
                <a:ea typeface="Arial"/>
                <a:cs typeface="Arial"/>
                <a:sym typeface="Arial"/>
              </a:rPr>
              <a:t>Program design</a:t>
            </a:r>
            <a:endParaRPr/>
          </a:p>
          <a:p>
            <a:pPr marL="285750" marR="0" lvl="0" indent="-285750" algn="l" rtl="0">
              <a:lnSpc>
                <a:spcPct val="100000"/>
              </a:lnSpc>
              <a:spcBef>
                <a:spcPts val="600"/>
              </a:spcBef>
              <a:spcAft>
                <a:spcPts val="0"/>
              </a:spcAft>
              <a:buClr>
                <a:schemeClr val="dk1"/>
              </a:buClr>
              <a:buSzPts val="1800"/>
              <a:buFont typeface="Arial"/>
              <a:buChar char="•"/>
            </a:pPr>
            <a:r>
              <a:rPr lang="en-US" sz="1800">
                <a:solidFill>
                  <a:schemeClr val="dk1"/>
                </a:solidFill>
                <a:latin typeface="Arial"/>
                <a:ea typeface="Arial"/>
                <a:cs typeface="Arial"/>
                <a:sym typeface="Arial"/>
              </a:rPr>
              <a:t>Unbundled roles</a:t>
            </a:r>
            <a:endParaRPr/>
          </a:p>
          <a:p>
            <a:pPr marL="285750" marR="0" lvl="0" indent="-285750" algn="l" rtl="0">
              <a:lnSpc>
                <a:spcPct val="100000"/>
              </a:lnSpc>
              <a:spcBef>
                <a:spcPts val="600"/>
              </a:spcBef>
              <a:spcAft>
                <a:spcPts val="0"/>
              </a:spcAft>
              <a:buClr>
                <a:schemeClr val="dk1"/>
              </a:buClr>
              <a:buSzPts val="1800"/>
              <a:buFont typeface="Arial"/>
              <a:buChar char="•"/>
            </a:pPr>
            <a:r>
              <a:rPr lang="en-US" sz="1800">
                <a:solidFill>
                  <a:schemeClr val="dk1"/>
                </a:solidFill>
                <a:latin typeface="Arial"/>
                <a:ea typeface="Arial"/>
                <a:cs typeface="Arial"/>
                <a:sym typeface="Arial"/>
              </a:rPr>
              <a:t>Teaching and mentorship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 name="Google Shape;83;p2">
            <a:extLst>
              <a:ext uri="{FF2B5EF4-FFF2-40B4-BE49-F238E27FC236}">
                <a16:creationId xmlns:a16="http://schemas.microsoft.com/office/drawing/2014/main" id="{AC1565A5-FF93-4E44-88A5-190027EB6312}"/>
              </a:ext>
            </a:extLst>
          </p:cNvPr>
          <p:cNvSpPr txBox="1">
            <a:spLocks/>
          </p:cNvSpPr>
          <p:nvPr/>
        </p:nvSpPr>
        <p:spPr>
          <a:xfrm>
            <a:off x="9027607" y="6371799"/>
            <a:ext cx="2743200" cy="365125"/>
          </a:xfrm>
          <a:prstGeom prst="rect">
            <a:avLst/>
          </a:prstGeom>
          <a:noFill/>
          <a:ln>
            <a:noFill/>
          </a:ln>
        </p:spPr>
        <p:txBody>
          <a:bodyPr spcFirstLastPara="1" wrap="square" lIns="91425" tIns="45700" rIns="0" bIns="45700" anchor="ctr" anchorCtr="0">
            <a:noAutofit/>
          </a:bodyPr>
          <a:lstStyle>
            <a:defPPr marR="0" lvl="0" algn="l" rtl="0">
              <a:lnSpc>
                <a:spcPct val="100000"/>
              </a:lnSpc>
              <a:spcBef>
                <a:spcPts val="0"/>
              </a:spcBef>
              <a:spcAft>
                <a:spcPts val="0"/>
              </a:spcAft>
              <a:defRPr lang="en-US"/>
            </a:defPPr>
            <a:lvl1pPr marL="0" marR="0" lvl="0"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9pPr>
          </a:lstStyle>
          <a:p>
            <a:r>
              <a:rPr lang="en-US" dirty="0"/>
              <a:t>2021 ASCCC Curriculum Institute </a:t>
            </a:r>
            <a:fld id="{00000000-1234-1234-1234-123412341234}" type="slidenum">
              <a:rPr lang="en-US" smtClean="0"/>
              <a:pPr/>
              <a:t>22</a:t>
            </a:fld>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44"/>
          <p:cNvSpPr txBox="1">
            <a:spLocks noGrp="1"/>
          </p:cNvSpPr>
          <p:nvPr>
            <p:ph type="title"/>
          </p:nvPr>
        </p:nvSpPr>
        <p:spPr>
          <a:xfrm>
            <a:off x="1066801" y="403412"/>
            <a:ext cx="10058400" cy="168576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3600"/>
              <a:buFont typeface="Palatino"/>
              <a:buNone/>
            </a:pPr>
            <a:r>
              <a:rPr lang="en-US"/>
              <a:t>An Equity Framework for Competency Based Education (CBE) </a:t>
            </a:r>
            <a:br>
              <a:rPr lang="en-US"/>
            </a:br>
            <a:endParaRPr/>
          </a:p>
        </p:txBody>
      </p:sp>
      <p:sp>
        <p:nvSpPr>
          <p:cNvPr id="509" name="Google Shape;509;p44"/>
          <p:cNvSpPr txBox="1">
            <a:spLocks noGrp="1"/>
          </p:cNvSpPr>
          <p:nvPr>
            <p:ph type="body" idx="1"/>
          </p:nvPr>
        </p:nvSpPr>
        <p:spPr>
          <a:xfrm>
            <a:off x="1066800" y="2662569"/>
            <a:ext cx="10058400" cy="312039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3F3F3F"/>
              </a:buClr>
              <a:buSzPts val="4800"/>
              <a:buNone/>
            </a:pPr>
            <a:endParaRPr sz="4800"/>
          </a:p>
          <a:p>
            <a:pPr marL="0" lvl="0" indent="0" algn="ctr" rtl="0">
              <a:lnSpc>
                <a:spcPct val="90000"/>
              </a:lnSpc>
              <a:spcBef>
                <a:spcPts val="1000"/>
              </a:spcBef>
              <a:spcAft>
                <a:spcPts val="0"/>
              </a:spcAft>
              <a:buClr>
                <a:srgbClr val="3F3F3F"/>
              </a:buClr>
              <a:buSzPts val="4800"/>
              <a:buNone/>
            </a:pPr>
            <a:r>
              <a:rPr lang="en-US" sz="4800"/>
              <a:t>The Collaborative</a:t>
            </a:r>
            <a:endParaRPr/>
          </a:p>
        </p:txBody>
      </p:sp>
      <p:sp>
        <p:nvSpPr>
          <p:cNvPr id="6" name="Google Shape;83;p2">
            <a:extLst>
              <a:ext uri="{FF2B5EF4-FFF2-40B4-BE49-F238E27FC236}">
                <a16:creationId xmlns:a16="http://schemas.microsoft.com/office/drawing/2014/main" id="{9FC4D708-7697-4CA6-B236-F9F9616F7EFC}"/>
              </a:ext>
            </a:extLst>
          </p:cNvPr>
          <p:cNvSpPr txBox="1">
            <a:spLocks/>
          </p:cNvSpPr>
          <p:nvPr/>
        </p:nvSpPr>
        <p:spPr>
          <a:xfrm>
            <a:off x="9027607" y="6371799"/>
            <a:ext cx="2743200" cy="365125"/>
          </a:xfrm>
          <a:prstGeom prst="rect">
            <a:avLst/>
          </a:prstGeom>
          <a:noFill/>
          <a:ln>
            <a:noFill/>
          </a:ln>
        </p:spPr>
        <p:txBody>
          <a:bodyPr spcFirstLastPara="1" wrap="square" lIns="91425" tIns="45700" rIns="0" bIns="45700" anchor="ctr" anchorCtr="0">
            <a:noAutofit/>
          </a:bodyPr>
          <a:lstStyle>
            <a:defPPr marR="0" lvl="0" algn="l" rtl="0">
              <a:lnSpc>
                <a:spcPct val="100000"/>
              </a:lnSpc>
              <a:spcBef>
                <a:spcPts val="0"/>
              </a:spcBef>
              <a:spcAft>
                <a:spcPts val="0"/>
              </a:spcAft>
              <a:defRPr lang="en-US"/>
            </a:defPPr>
            <a:lvl1pPr marL="0" marR="0" lvl="0"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9pPr>
          </a:lstStyle>
          <a:p>
            <a:r>
              <a:rPr lang="en-US" dirty="0"/>
              <a:t>2021 ASCCC Curriculum Institute </a:t>
            </a:r>
            <a:fld id="{00000000-1234-1234-1234-123412341234}" type="slidenum">
              <a:rPr lang="en-US" smtClean="0"/>
              <a:pPr/>
              <a:t>23</a:t>
            </a:fld>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4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000"/>
              <a:buFont typeface="Palatino"/>
              <a:buNone/>
            </a:pPr>
            <a:r>
              <a:rPr lang="en-US" sz="4000" dirty="0">
                <a:solidFill>
                  <a:schemeClr val="bg1"/>
                </a:solidFill>
              </a:rPr>
              <a:t>The Pilot</a:t>
            </a:r>
            <a:endParaRPr sz="4000" dirty="0">
              <a:solidFill>
                <a:schemeClr val="bg1"/>
              </a:solidFill>
            </a:endParaRPr>
          </a:p>
        </p:txBody>
      </p:sp>
      <p:sp>
        <p:nvSpPr>
          <p:cNvPr id="543" name="Google Shape;543;p48"/>
          <p:cNvSpPr txBox="1">
            <a:spLocks noGrp="1"/>
          </p:cNvSpPr>
          <p:nvPr>
            <p:ph type="body" idx="1"/>
          </p:nvPr>
        </p:nvSpPr>
        <p:spPr>
          <a:prstGeom prst="rect">
            <a:avLst/>
          </a:prstGeom>
          <a:noFill/>
          <a:ln>
            <a:noFill/>
          </a:ln>
        </p:spPr>
        <p:txBody>
          <a:bodyPr spcFirstLastPara="1" wrap="square" lIns="45700" tIns="45700" rIns="45700" bIns="45700" anchor="t" anchorCtr="0">
            <a:normAutofit fontScale="85000" lnSpcReduction="20000"/>
          </a:bodyPr>
          <a:lstStyle/>
          <a:p>
            <a:pPr marL="0" lvl="0" indent="0" algn="ctr" rtl="0">
              <a:lnSpc>
                <a:spcPct val="90000"/>
              </a:lnSpc>
              <a:spcBef>
                <a:spcPts val="0"/>
              </a:spcBef>
              <a:spcAft>
                <a:spcPts val="0"/>
              </a:spcAft>
              <a:buClr>
                <a:srgbClr val="3F3F3F"/>
              </a:buClr>
              <a:buSzPts val="2400"/>
              <a:buNone/>
            </a:pPr>
            <a:r>
              <a:rPr lang="en-US" b="1"/>
              <a:t>A collaborative of campuses implementing direct assessment CBE programs</a:t>
            </a:r>
            <a:endParaRPr/>
          </a:p>
          <a:p>
            <a:pPr marL="0" lvl="0" indent="0" algn="ctr" rtl="0">
              <a:lnSpc>
                <a:spcPct val="90000"/>
              </a:lnSpc>
              <a:spcBef>
                <a:spcPts val="1000"/>
              </a:spcBef>
              <a:spcAft>
                <a:spcPts val="0"/>
              </a:spcAft>
              <a:buClr>
                <a:srgbClr val="3F3F3F"/>
              </a:buClr>
              <a:buSzPts val="2400"/>
              <a:buNone/>
            </a:pPr>
            <a:endParaRPr b="1"/>
          </a:p>
          <a:p>
            <a:pPr marL="228600" lvl="0" indent="-228600" algn="l" rtl="0">
              <a:lnSpc>
                <a:spcPct val="90000"/>
              </a:lnSpc>
              <a:spcBef>
                <a:spcPts val="1000"/>
              </a:spcBef>
              <a:spcAft>
                <a:spcPts val="0"/>
              </a:spcAft>
              <a:buClr>
                <a:srgbClr val="3F3F3F"/>
              </a:buClr>
              <a:buSzPts val="2400"/>
              <a:buChar char="•"/>
            </a:pPr>
            <a:r>
              <a:rPr lang="en-US"/>
              <a:t>Close coordination with the CCCCO</a:t>
            </a:r>
            <a:endParaRPr/>
          </a:p>
          <a:p>
            <a:pPr marL="228600" lvl="0" indent="-228600" algn="l" rtl="0">
              <a:lnSpc>
                <a:spcPct val="90000"/>
              </a:lnSpc>
              <a:spcBef>
                <a:spcPts val="1000"/>
              </a:spcBef>
              <a:spcAft>
                <a:spcPts val="0"/>
              </a:spcAft>
              <a:buClr>
                <a:srgbClr val="3F3F3F"/>
              </a:buClr>
              <a:buSzPts val="2400"/>
              <a:buChar char="•"/>
            </a:pPr>
            <a:r>
              <a:rPr lang="en-US"/>
              <a:t>Seed money to launch programs</a:t>
            </a:r>
            <a:endParaRPr/>
          </a:p>
          <a:p>
            <a:pPr marL="228600" lvl="0" indent="-228600" algn="l" rtl="0">
              <a:lnSpc>
                <a:spcPct val="90000"/>
              </a:lnSpc>
              <a:spcBef>
                <a:spcPts val="1000"/>
              </a:spcBef>
              <a:spcAft>
                <a:spcPts val="0"/>
              </a:spcAft>
              <a:buClr>
                <a:srgbClr val="3F3F3F"/>
              </a:buClr>
              <a:buSzPts val="2400"/>
              <a:buChar char="•"/>
            </a:pPr>
            <a:r>
              <a:rPr lang="en-US"/>
              <a:t>Program development support</a:t>
            </a:r>
            <a:endParaRPr/>
          </a:p>
          <a:p>
            <a:pPr marL="228600" lvl="0" indent="-228600" algn="l" rtl="0">
              <a:lnSpc>
                <a:spcPct val="90000"/>
              </a:lnSpc>
              <a:spcBef>
                <a:spcPts val="1000"/>
              </a:spcBef>
              <a:spcAft>
                <a:spcPts val="0"/>
              </a:spcAft>
              <a:buClr>
                <a:srgbClr val="3F3F3F"/>
              </a:buClr>
              <a:buSzPts val="2400"/>
              <a:buChar char="•"/>
            </a:pPr>
            <a:r>
              <a:rPr lang="en-US"/>
              <a:t>Research implementation process and program outcomes</a:t>
            </a:r>
            <a:endParaRPr/>
          </a:p>
          <a:p>
            <a:pPr marL="228600" lvl="0" indent="-228600" algn="l" rtl="0">
              <a:lnSpc>
                <a:spcPct val="90000"/>
              </a:lnSpc>
              <a:spcBef>
                <a:spcPts val="1000"/>
              </a:spcBef>
              <a:spcAft>
                <a:spcPts val="0"/>
              </a:spcAft>
              <a:buClr>
                <a:srgbClr val="3F3F3F"/>
              </a:buClr>
              <a:buSzPts val="2400"/>
              <a:buChar char="•"/>
            </a:pPr>
            <a:r>
              <a:rPr lang="en-US"/>
              <a:t>Recommendations for improvement</a:t>
            </a:r>
            <a:endParaRPr/>
          </a:p>
          <a:p>
            <a:pPr marL="228600" lvl="0" indent="-228600" algn="l" rtl="0">
              <a:lnSpc>
                <a:spcPct val="90000"/>
              </a:lnSpc>
              <a:spcBef>
                <a:spcPts val="1000"/>
              </a:spcBef>
              <a:spcAft>
                <a:spcPts val="0"/>
              </a:spcAft>
              <a:buClr>
                <a:srgbClr val="3F3F3F"/>
              </a:buClr>
              <a:buSzPts val="2400"/>
              <a:buChar char="•"/>
            </a:pPr>
            <a:r>
              <a:rPr lang="en-US"/>
              <a:t>Inform broader system implementation</a:t>
            </a:r>
            <a:endParaRPr/>
          </a:p>
        </p:txBody>
      </p:sp>
      <p:sp>
        <p:nvSpPr>
          <p:cNvPr id="4" name="Google Shape;83;p2">
            <a:extLst>
              <a:ext uri="{FF2B5EF4-FFF2-40B4-BE49-F238E27FC236}">
                <a16:creationId xmlns:a16="http://schemas.microsoft.com/office/drawing/2014/main" id="{AAEF2BC0-869F-4AA7-AC85-BD861D56CC47}"/>
              </a:ext>
            </a:extLst>
          </p:cNvPr>
          <p:cNvSpPr txBox="1">
            <a:spLocks/>
          </p:cNvSpPr>
          <p:nvPr/>
        </p:nvSpPr>
        <p:spPr>
          <a:xfrm>
            <a:off x="9027607" y="6371799"/>
            <a:ext cx="2743200" cy="365125"/>
          </a:xfrm>
          <a:prstGeom prst="rect">
            <a:avLst/>
          </a:prstGeom>
          <a:noFill/>
          <a:ln>
            <a:noFill/>
          </a:ln>
        </p:spPr>
        <p:txBody>
          <a:bodyPr spcFirstLastPara="1" wrap="square" lIns="91425" tIns="45700" rIns="0" bIns="45700" anchor="ctr" anchorCtr="0">
            <a:noAutofit/>
          </a:bodyPr>
          <a:lstStyle>
            <a:defPPr marR="0" lvl="0" algn="l" rtl="0">
              <a:lnSpc>
                <a:spcPct val="100000"/>
              </a:lnSpc>
              <a:spcBef>
                <a:spcPts val="0"/>
              </a:spcBef>
              <a:spcAft>
                <a:spcPts val="0"/>
              </a:spcAft>
              <a:defRPr lang="en-US"/>
            </a:defPPr>
            <a:lvl1pPr marL="0" marR="0" lvl="0"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9pPr>
          </a:lstStyle>
          <a:p>
            <a:r>
              <a:rPr lang="en-US" dirty="0"/>
              <a:t>2021 ASCCC Curriculum Institute </a:t>
            </a:r>
            <a:fld id="{00000000-1234-1234-1234-123412341234}" type="slidenum">
              <a:rPr lang="en-US" smtClean="0"/>
              <a:pPr/>
              <a:t>24</a:t>
            </a:fld>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02"/>
        <p:cNvGrpSpPr/>
        <p:nvPr/>
      </p:nvGrpSpPr>
      <p:grpSpPr>
        <a:xfrm>
          <a:off x="0" y="0"/>
          <a:ext cx="0" cy="0"/>
          <a:chOff x="0" y="0"/>
          <a:chExt cx="0" cy="0"/>
        </a:xfrm>
      </p:grpSpPr>
      <p:sp>
        <p:nvSpPr>
          <p:cNvPr id="1003" name="Google Shape;1003;p9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Font typeface="Palatino"/>
              <a:buNone/>
            </a:pPr>
            <a:r>
              <a:rPr lang="en-US" dirty="0"/>
              <a:t>Pilot Colleges</a:t>
            </a:r>
            <a:endParaRPr dirty="0"/>
          </a:p>
        </p:txBody>
      </p:sp>
      <p:pic>
        <p:nvPicPr>
          <p:cNvPr id="1005" name="Google Shape;1005;p91"/>
          <p:cNvPicPr preferRelativeResize="0"/>
          <p:nvPr/>
        </p:nvPicPr>
        <p:blipFill rotWithShape="1">
          <a:blip r:embed="rId3">
            <a:alphaModFix/>
          </a:blip>
          <a:srcRect/>
          <a:stretch/>
        </p:blipFill>
        <p:spPr>
          <a:xfrm>
            <a:off x="5081333" y="95550"/>
            <a:ext cx="5136903" cy="6666900"/>
          </a:xfrm>
          <a:prstGeom prst="rect">
            <a:avLst/>
          </a:prstGeom>
          <a:noFill/>
          <a:ln>
            <a:noFill/>
          </a:ln>
        </p:spPr>
      </p:pic>
      <p:sp>
        <p:nvSpPr>
          <p:cNvPr id="1006" name="Google Shape;1006;p91"/>
          <p:cNvSpPr txBox="1"/>
          <p:nvPr/>
        </p:nvSpPr>
        <p:spPr>
          <a:xfrm>
            <a:off x="709662" y="2241416"/>
            <a:ext cx="5638200" cy="4312945"/>
          </a:xfrm>
          <a:prstGeom prst="rect">
            <a:avLst/>
          </a:prstGeom>
          <a:noFill/>
          <a:ln>
            <a:noFill/>
          </a:ln>
        </p:spPr>
        <p:txBody>
          <a:bodyPr spcFirstLastPara="1" wrap="square" lIns="91425" tIns="91425" rIns="91425" bIns="91425" anchor="t" anchorCtr="0">
            <a:spAutoFit/>
          </a:bodyPr>
          <a:lstStyle/>
          <a:p>
            <a:pPr marL="457200" marR="0" lvl="0" indent="-406400" algn="l" rtl="0">
              <a:lnSpc>
                <a:spcPct val="90000"/>
              </a:lnSpc>
              <a:spcBef>
                <a:spcPts val="1000"/>
              </a:spcBef>
              <a:spcAft>
                <a:spcPts val="0"/>
              </a:spcAft>
              <a:buClr>
                <a:srgbClr val="53575A"/>
              </a:buClr>
              <a:buSzPts val="2800"/>
              <a:buFont typeface="Source Sans Pro"/>
              <a:buChar char="•"/>
            </a:pPr>
            <a:r>
              <a:rPr lang="en-US" sz="2800" dirty="0">
                <a:solidFill>
                  <a:srgbClr val="53575A"/>
                </a:solidFill>
                <a:latin typeface="Source Sans Pro"/>
                <a:ea typeface="Source Sans Pro"/>
                <a:cs typeface="Source Sans Pro"/>
                <a:sym typeface="Source Sans Pro"/>
              </a:rPr>
              <a:t>Bakersfield</a:t>
            </a:r>
          </a:p>
          <a:p>
            <a:pPr marL="457200" marR="0" lvl="0" indent="-406400" algn="l" rtl="0">
              <a:lnSpc>
                <a:spcPct val="90000"/>
              </a:lnSpc>
              <a:spcBef>
                <a:spcPts val="1000"/>
              </a:spcBef>
              <a:spcAft>
                <a:spcPts val="0"/>
              </a:spcAft>
              <a:buClr>
                <a:srgbClr val="53575A"/>
              </a:buClr>
              <a:buSzPts val="2800"/>
              <a:buFont typeface="Source Sans Pro"/>
              <a:buChar char="•"/>
            </a:pPr>
            <a:r>
              <a:rPr lang="en-US" sz="2800" dirty="0">
                <a:solidFill>
                  <a:srgbClr val="53575A"/>
                </a:solidFill>
                <a:latin typeface="Source Sans Pro"/>
                <a:ea typeface="Source Sans Pro"/>
                <a:cs typeface="Source Sans Pro"/>
                <a:sym typeface="Source Sans Pro"/>
              </a:rPr>
              <a:t>Coastline</a:t>
            </a:r>
          </a:p>
          <a:p>
            <a:pPr marL="457200" marR="0" lvl="0" indent="-406400" algn="l" rtl="0">
              <a:lnSpc>
                <a:spcPct val="90000"/>
              </a:lnSpc>
              <a:spcBef>
                <a:spcPts val="1000"/>
              </a:spcBef>
              <a:spcAft>
                <a:spcPts val="0"/>
              </a:spcAft>
              <a:buClr>
                <a:srgbClr val="53575A"/>
              </a:buClr>
              <a:buSzPts val="2800"/>
              <a:buFont typeface="Source Sans Pro"/>
              <a:buChar char="•"/>
            </a:pPr>
            <a:r>
              <a:rPr lang="en-US" sz="2800" dirty="0">
                <a:solidFill>
                  <a:srgbClr val="53575A"/>
                </a:solidFill>
                <a:latin typeface="Source Sans Pro"/>
                <a:ea typeface="Source Sans Pro"/>
                <a:cs typeface="Source Sans Pro"/>
                <a:sym typeface="Source Sans Pro"/>
              </a:rPr>
              <a:t>East LA</a:t>
            </a:r>
          </a:p>
          <a:p>
            <a:pPr marL="457200" marR="0" lvl="0" indent="-406400" algn="l" rtl="0">
              <a:lnSpc>
                <a:spcPct val="90000"/>
              </a:lnSpc>
              <a:spcBef>
                <a:spcPts val="1000"/>
              </a:spcBef>
              <a:spcAft>
                <a:spcPts val="0"/>
              </a:spcAft>
              <a:buClr>
                <a:srgbClr val="53575A"/>
              </a:buClr>
              <a:buSzPts val="2800"/>
              <a:buFont typeface="Source Sans Pro"/>
              <a:buChar char="•"/>
            </a:pPr>
            <a:r>
              <a:rPr lang="en-US" sz="2800" dirty="0">
                <a:solidFill>
                  <a:srgbClr val="53575A"/>
                </a:solidFill>
                <a:latin typeface="Source Sans Pro"/>
                <a:ea typeface="Source Sans Pro"/>
                <a:cs typeface="Source Sans Pro"/>
                <a:sym typeface="Source Sans Pro"/>
              </a:rPr>
              <a:t>Madera</a:t>
            </a:r>
          </a:p>
          <a:p>
            <a:pPr marL="457200" marR="0" lvl="0" indent="-406400" algn="l" rtl="0">
              <a:lnSpc>
                <a:spcPct val="90000"/>
              </a:lnSpc>
              <a:spcBef>
                <a:spcPts val="1000"/>
              </a:spcBef>
              <a:spcAft>
                <a:spcPts val="0"/>
              </a:spcAft>
              <a:buClr>
                <a:srgbClr val="53575A"/>
              </a:buClr>
              <a:buSzPts val="2800"/>
              <a:buFont typeface="Source Sans Pro"/>
              <a:buChar char="•"/>
            </a:pPr>
            <a:r>
              <a:rPr lang="en-US" sz="2800" dirty="0">
                <a:solidFill>
                  <a:srgbClr val="53575A"/>
                </a:solidFill>
                <a:latin typeface="Source Sans Pro"/>
                <a:ea typeface="Source Sans Pro"/>
                <a:cs typeface="Source Sans Pro"/>
                <a:sym typeface="Source Sans Pro"/>
              </a:rPr>
              <a:t>Merced</a:t>
            </a:r>
          </a:p>
          <a:p>
            <a:pPr marL="457200" marR="0" lvl="0" indent="-406400" algn="l" rtl="0">
              <a:lnSpc>
                <a:spcPct val="90000"/>
              </a:lnSpc>
              <a:spcBef>
                <a:spcPts val="1000"/>
              </a:spcBef>
              <a:spcAft>
                <a:spcPts val="0"/>
              </a:spcAft>
              <a:buClr>
                <a:srgbClr val="53575A"/>
              </a:buClr>
              <a:buSzPts val="2800"/>
              <a:buFont typeface="Source Sans Pro"/>
              <a:buChar char="•"/>
            </a:pPr>
            <a:r>
              <a:rPr lang="en-US" sz="2800" dirty="0">
                <a:solidFill>
                  <a:srgbClr val="53575A"/>
                </a:solidFill>
                <a:latin typeface="Source Sans Pro"/>
                <a:ea typeface="Source Sans Pro"/>
                <a:cs typeface="Source Sans Pro"/>
                <a:sym typeface="Source Sans Pro"/>
              </a:rPr>
              <a:t>Mt. San Antonio</a:t>
            </a:r>
          </a:p>
          <a:p>
            <a:pPr marL="457200" marR="0" lvl="0" indent="-406400" algn="l" rtl="0">
              <a:lnSpc>
                <a:spcPct val="90000"/>
              </a:lnSpc>
              <a:spcBef>
                <a:spcPts val="1000"/>
              </a:spcBef>
              <a:spcAft>
                <a:spcPts val="0"/>
              </a:spcAft>
              <a:buClr>
                <a:srgbClr val="53575A"/>
              </a:buClr>
              <a:buSzPts val="2800"/>
              <a:buFont typeface="Source Sans Pro"/>
              <a:buChar char="•"/>
            </a:pPr>
            <a:r>
              <a:rPr lang="en-US" sz="2800" dirty="0">
                <a:solidFill>
                  <a:srgbClr val="53575A"/>
                </a:solidFill>
                <a:latin typeface="Source Sans Pro"/>
                <a:ea typeface="Source Sans Pro"/>
                <a:cs typeface="Source Sans Pro"/>
                <a:sym typeface="Source Sans Pro"/>
              </a:rPr>
              <a:t>Shasta</a:t>
            </a:r>
          </a:p>
          <a:p>
            <a:pPr marL="457200" marR="0" lvl="0" indent="-406400" algn="l" rtl="0">
              <a:lnSpc>
                <a:spcPct val="90000"/>
              </a:lnSpc>
              <a:spcBef>
                <a:spcPts val="1000"/>
              </a:spcBef>
              <a:spcAft>
                <a:spcPts val="0"/>
              </a:spcAft>
              <a:buClr>
                <a:srgbClr val="53575A"/>
              </a:buClr>
              <a:buSzPts val="2800"/>
              <a:buFont typeface="Source Sans Pro"/>
              <a:buChar char="•"/>
            </a:pPr>
            <a:r>
              <a:rPr lang="en-US" sz="2800" dirty="0">
                <a:solidFill>
                  <a:srgbClr val="53575A"/>
                </a:solidFill>
                <a:latin typeface="Source Sans Pro"/>
                <a:ea typeface="Source Sans Pro"/>
                <a:cs typeface="Source Sans Pro"/>
                <a:sym typeface="Source Sans Pro"/>
              </a:rPr>
              <a:t>Southwestern</a:t>
            </a:r>
            <a:endParaRPr sz="2800" dirty="0">
              <a:solidFill>
                <a:srgbClr val="53575A"/>
              </a:solidFill>
              <a:latin typeface="Source Sans Pro"/>
              <a:ea typeface="Source Sans Pro"/>
              <a:cs typeface="Source Sans Pro"/>
              <a:sym typeface="Source Sans Pro"/>
            </a:endParaRPr>
          </a:p>
        </p:txBody>
      </p:sp>
      <p:sp>
        <p:nvSpPr>
          <p:cNvPr id="6" name="Google Shape;83;p2">
            <a:extLst>
              <a:ext uri="{FF2B5EF4-FFF2-40B4-BE49-F238E27FC236}">
                <a16:creationId xmlns:a16="http://schemas.microsoft.com/office/drawing/2014/main" id="{E6545808-EA81-4D7E-80B4-C23AF61009F9}"/>
              </a:ext>
            </a:extLst>
          </p:cNvPr>
          <p:cNvSpPr txBox="1">
            <a:spLocks/>
          </p:cNvSpPr>
          <p:nvPr/>
        </p:nvSpPr>
        <p:spPr>
          <a:xfrm>
            <a:off x="9027607" y="6371799"/>
            <a:ext cx="2743200" cy="365125"/>
          </a:xfrm>
          <a:prstGeom prst="rect">
            <a:avLst/>
          </a:prstGeom>
          <a:noFill/>
          <a:ln>
            <a:noFill/>
          </a:ln>
        </p:spPr>
        <p:txBody>
          <a:bodyPr spcFirstLastPara="1" wrap="square" lIns="91425" tIns="45700" rIns="0" bIns="45700" anchor="ctr" anchorCtr="0">
            <a:noAutofit/>
          </a:bodyPr>
          <a:lstStyle>
            <a:defPPr marR="0" lvl="0" algn="l" rtl="0">
              <a:lnSpc>
                <a:spcPct val="100000"/>
              </a:lnSpc>
              <a:spcBef>
                <a:spcPts val="0"/>
              </a:spcBef>
              <a:spcAft>
                <a:spcPts val="0"/>
              </a:spcAft>
              <a:defRPr lang="en-US"/>
            </a:defPPr>
            <a:lvl1pPr marL="0" marR="0" lvl="0"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9pPr>
          </a:lstStyle>
          <a:p>
            <a:r>
              <a:rPr lang="en-US" dirty="0"/>
              <a:t>2021 ASCCC Curriculum Institute </a:t>
            </a:r>
            <a:fld id="{00000000-1234-1234-1234-123412341234}" type="slidenum">
              <a:rPr lang="en-US" smtClean="0"/>
              <a:pPr/>
              <a:t>25</a:t>
            </a:fld>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sp>
        <p:nvSpPr>
          <p:cNvPr id="994" name="Google Shape;994;p9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Font typeface="Palatino"/>
              <a:buNone/>
            </a:pPr>
            <a:r>
              <a:rPr lang="en-US"/>
              <a:t>CBE Program Plans</a:t>
            </a:r>
            <a:endParaRPr/>
          </a:p>
        </p:txBody>
      </p:sp>
      <p:sp>
        <p:nvSpPr>
          <p:cNvPr id="995" name="Google Shape;995;p90"/>
          <p:cNvSpPr txBox="1">
            <a:spLocks noGrp="1"/>
          </p:cNvSpPr>
          <p:nvPr>
            <p:ph type="body" idx="1"/>
          </p:nvPr>
        </p:nvSpPr>
        <p:spPr>
          <a:xfrm>
            <a:off x="1277650" y="1765300"/>
            <a:ext cx="4903231"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US" sz="2000" dirty="0"/>
              <a:t>Programs Identified</a:t>
            </a:r>
            <a:endParaRPr sz="2000" dirty="0"/>
          </a:p>
          <a:p>
            <a:pPr marL="457200" lvl="0" indent="-342900" algn="l" rtl="0">
              <a:lnSpc>
                <a:spcPct val="90000"/>
              </a:lnSpc>
              <a:spcBef>
                <a:spcPts val="1000"/>
              </a:spcBef>
              <a:spcAft>
                <a:spcPts val="0"/>
              </a:spcAft>
              <a:buSzPts val="1800"/>
              <a:buChar char="•"/>
            </a:pPr>
            <a:r>
              <a:rPr lang="en-US" sz="2000" dirty="0"/>
              <a:t>Business Administration (2)</a:t>
            </a:r>
            <a:endParaRPr sz="2000" dirty="0"/>
          </a:p>
          <a:p>
            <a:pPr marL="457200" lvl="0" indent="-342900" algn="l" rtl="0">
              <a:lnSpc>
                <a:spcPct val="90000"/>
              </a:lnSpc>
              <a:spcBef>
                <a:spcPts val="0"/>
              </a:spcBef>
              <a:spcAft>
                <a:spcPts val="0"/>
              </a:spcAft>
              <a:buSzPts val="1800"/>
              <a:buChar char="•"/>
            </a:pPr>
            <a:r>
              <a:rPr lang="en-US" sz="2000" dirty="0"/>
              <a:t>Early Childhood Education/Child Development (2)</a:t>
            </a:r>
            <a:endParaRPr sz="2000" dirty="0"/>
          </a:p>
          <a:p>
            <a:pPr marL="457200" lvl="0" indent="-342900" algn="l" rtl="0">
              <a:lnSpc>
                <a:spcPct val="90000"/>
              </a:lnSpc>
              <a:spcBef>
                <a:spcPts val="0"/>
              </a:spcBef>
              <a:spcAft>
                <a:spcPts val="0"/>
              </a:spcAft>
              <a:buSzPts val="1800"/>
              <a:buChar char="•"/>
            </a:pPr>
            <a:r>
              <a:rPr lang="en-US" sz="2000" dirty="0"/>
              <a:t>Kinesiology &amp; Wellness (1)</a:t>
            </a:r>
            <a:endParaRPr sz="2000" dirty="0"/>
          </a:p>
          <a:p>
            <a:pPr marL="457200" lvl="0" indent="-342900" algn="l" rtl="0">
              <a:lnSpc>
                <a:spcPct val="90000"/>
              </a:lnSpc>
              <a:spcBef>
                <a:spcPts val="0"/>
              </a:spcBef>
              <a:spcAft>
                <a:spcPts val="0"/>
              </a:spcAft>
              <a:buSzPts val="1800"/>
              <a:buChar char="•"/>
            </a:pPr>
            <a:r>
              <a:rPr lang="en-US" sz="2000" dirty="0"/>
              <a:t>Technology &amp; Logistics (1)</a:t>
            </a:r>
            <a:endParaRPr sz="2000" dirty="0"/>
          </a:p>
        </p:txBody>
      </p:sp>
      <p:sp>
        <p:nvSpPr>
          <p:cNvPr id="997" name="Google Shape;997;p90"/>
          <p:cNvSpPr txBox="1">
            <a:spLocks noGrp="1"/>
          </p:cNvSpPr>
          <p:nvPr>
            <p:ph type="body" idx="4294967295"/>
          </p:nvPr>
        </p:nvSpPr>
        <p:spPr>
          <a:xfrm>
            <a:off x="6300671" y="1784427"/>
            <a:ext cx="5691187" cy="3506788"/>
          </a:xfrm>
          <a:prstGeom prst="rect">
            <a:avLst/>
          </a:prstGeom>
          <a:noFill/>
          <a:ln>
            <a:noFill/>
          </a:ln>
        </p:spPr>
        <p:txBody>
          <a:bodyPr spcFirstLastPara="1" wrap="square" lIns="91425" tIns="45700" rIns="91425" bIns="45700" anchor="t" anchorCtr="0">
            <a:noAutofit/>
          </a:bodyPr>
          <a:lstStyle/>
          <a:p>
            <a:pPr marL="0" indent="0">
              <a:lnSpc>
                <a:spcPct val="110000"/>
              </a:lnSpc>
              <a:spcBef>
                <a:spcPts val="1000"/>
              </a:spcBef>
              <a:spcAft>
                <a:spcPts val="0"/>
              </a:spcAft>
              <a:buClr>
                <a:srgbClr val="3F3F3F"/>
              </a:buClr>
              <a:buSzPts val="1800"/>
              <a:buFont typeface="Arial" panose="020B0604020202020204" pitchFamily="34" charset="0"/>
              <a:buNone/>
            </a:pPr>
            <a:r>
              <a:rPr lang="en-US" sz="2000" dirty="0"/>
              <a:t>Programs Being Considered</a:t>
            </a:r>
            <a:endParaRPr sz="2000" dirty="0"/>
          </a:p>
          <a:p>
            <a:pPr marL="457200" indent="-317182">
              <a:lnSpc>
                <a:spcPct val="110000"/>
              </a:lnSpc>
              <a:spcBef>
                <a:spcPts val="1000"/>
              </a:spcBef>
              <a:spcAft>
                <a:spcPts val="0"/>
              </a:spcAft>
              <a:buClr>
                <a:srgbClr val="3F3F3F"/>
              </a:buClr>
              <a:buSzPts val="1800"/>
              <a:buFont typeface="Arial" panose="020B0604020202020204" pitchFamily="34" charset="0"/>
              <a:buChar char="•"/>
            </a:pPr>
            <a:r>
              <a:rPr lang="en-US" sz="2000" dirty="0"/>
              <a:t>Automotive Tech</a:t>
            </a:r>
            <a:endParaRPr sz="2000" dirty="0"/>
          </a:p>
          <a:p>
            <a:pPr marL="457200" indent="-317182">
              <a:lnSpc>
                <a:spcPct val="110000"/>
              </a:lnSpc>
              <a:spcBef>
                <a:spcPts val="0"/>
              </a:spcBef>
              <a:spcAft>
                <a:spcPts val="0"/>
              </a:spcAft>
              <a:buClr>
                <a:srgbClr val="3F3F3F"/>
              </a:buClr>
              <a:buSzPts val="1800"/>
              <a:buFont typeface="Arial" panose="020B0604020202020204" pitchFamily="34" charset="0"/>
              <a:buChar char="•"/>
            </a:pPr>
            <a:r>
              <a:rPr lang="en-US" sz="2000" dirty="0"/>
              <a:t>Communications</a:t>
            </a:r>
            <a:endParaRPr sz="2000" dirty="0"/>
          </a:p>
          <a:p>
            <a:pPr marL="457200" indent="-317182">
              <a:lnSpc>
                <a:spcPct val="110000"/>
              </a:lnSpc>
              <a:spcBef>
                <a:spcPts val="0"/>
              </a:spcBef>
              <a:spcAft>
                <a:spcPts val="0"/>
              </a:spcAft>
              <a:buClr>
                <a:srgbClr val="3F3F3F"/>
              </a:buClr>
              <a:buSzPts val="1800"/>
              <a:buFont typeface="Arial" panose="020B0604020202020204" pitchFamily="34" charset="0"/>
              <a:buChar char="•"/>
            </a:pPr>
            <a:r>
              <a:rPr lang="en-US" sz="2000" dirty="0"/>
              <a:t>Culinary Arts</a:t>
            </a:r>
            <a:endParaRPr sz="2000" dirty="0"/>
          </a:p>
          <a:p>
            <a:pPr marL="457200" indent="-317182">
              <a:lnSpc>
                <a:spcPct val="110000"/>
              </a:lnSpc>
              <a:spcBef>
                <a:spcPts val="0"/>
              </a:spcBef>
              <a:spcAft>
                <a:spcPts val="0"/>
              </a:spcAft>
              <a:buClr>
                <a:srgbClr val="3F3F3F"/>
              </a:buClr>
              <a:buSzPts val="1800"/>
              <a:buFont typeface="Arial" panose="020B0604020202020204" pitchFamily="34" charset="0"/>
              <a:buChar char="•"/>
            </a:pPr>
            <a:r>
              <a:rPr lang="en-US" sz="2000" dirty="0"/>
              <a:t>Cyber Forensics</a:t>
            </a:r>
            <a:endParaRPr sz="2000" dirty="0"/>
          </a:p>
          <a:p>
            <a:pPr marL="457200" indent="-317182">
              <a:lnSpc>
                <a:spcPct val="110000"/>
              </a:lnSpc>
              <a:spcBef>
                <a:spcPts val="0"/>
              </a:spcBef>
              <a:spcAft>
                <a:spcPts val="0"/>
              </a:spcAft>
              <a:buClr>
                <a:srgbClr val="3F3F3F"/>
              </a:buClr>
              <a:buSzPts val="1800"/>
              <a:buFont typeface="Arial" panose="020B0604020202020204" pitchFamily="34" charset="0"/>
              <a:buChar char="•"/>
            </a:pPr>
            <a:r>
              <a:rPr lang="en-US" sz="2000" dirty="0"/>
              <a:t>Elementary Teacher Education</a:t>
            </a:r>
            <a:endParaRPr sz="2000" dirty="0"/>
          </a:p>
          <a:p>
            <a:pPr marL="457200" indent="-317182">
              <a:lnSpc>
                <a:spcPct val="110000"/>
              </a:lnSpc>
              <a:spcBef>
                <a:spcPts val="0"/>
              </a:spcBef>
              <a:spcAft>
                <a:spcPts val="0"/>
              </a:spcAft>
              <a:buClr>
                <a:srgbClr val="3F3F3F"/>
              </a:buClr>
              <a:buSzPts val="1800"/>
              <a:buFont typeface="Arial" panose="020B0604020202020204" pitchFamily="34" charset="0"/>
              <a:buChar char="•"/>
            </a:pPr>
            <a:r>
              <a:rPr lang="en-US" sz="2000" dirty="0"/>
              <a:t>Environmentally Hazardous Materials Technology</a:t>
            </a:r>
            <a:endParaRPr sz="2000" dirty="0"/>
          </a:p>
          <a:p>
            <a:pPr marL="457200" indent="-317182">
              <a:lnSpc>
                <a:spcPct val="110000"/>
              </a:lnSpc>
              <a:spcBef>
                <a:spcPts val="0"/>
              </a:spcBef>
              <a:spcAft>
                <a:spcPts val="0"/>
              </a:spcAft>
              <a:buClr>
                <a:srgbClr val="3F3F3F"/>
              </a:buClr>
              <a:buSzPts val="1800"/>
              <a:buFont typeface="Arial" panose="020B0604020202020204" pitchFamily="34" charset="0"/>
              <a:buChar char="•"/>
            </a:pPr>
            <a:r>
              <a:rPr lang="en-US" sz="2000" dirty="0"/>
              <a:t>Geospatial Technology</a:t>
            </a:r>
            <a:endParaRPr sz="2000" dirty="0"/>
          </a:p>
          <a:p>
            <a:pPr marL="457200" indent="-317182">
              <a:lnSpc>
                <a:spcPct val="110000"/>
              </a:lnSpc>
              <a:spcBef>
                <a:spcPts val="0"/>
              </a:spcBef>
              <a:spcAft>
                <a:spcPts val="0"/>
              </a:spcAft>
              <a:buClr>
                <a:srgbClr val="3F3F3F"/>
              </a:buClr>
              <a:buSzPts val="1800"/>
              <a:buFont typeface="Arial" panose="020B0604020202020204" pitchFamily="34" charset="0"/>
              <a:buChar char="•"/>
            </a:pPr>
            <a:r>
              <a:rPr lang="en-US" sz="2000" dirty="0"/>
              <a:t>Health Information Technology</a:t>
            </a:r>
            <a:endParaRPr sz="2000" dirty="0"/>
          </a:p>
          <a:p>
            <a:pPr marL="457200" indent="-317182">
              <a:lnSpc>
                <a:spcPct val="110000"/>
              </a:lnSpc>
              <a:spcBef>
                <a:spcPts val="0"/>
              </a:spcBef>
              <a:spcAft>
                <a:spcPts val="0"/>
              </a:spcAft>
              <a:buClr>
                <a:srgbClr val="3F3F3F"/>
              </a:buClr>
              <a:buSzPts val="1800"/>
              <a:buFont typeface="Arial" panose="020B0604020202020204" pitchFamily="34" charset="0"/>
              <a:buChar char="•"/>
            </a:pPr>
            <a:r>
              <a:rPr lang="en-US" sz="2000" dirty="0"/>
              <a:t>Heavy Equipment</a:t>
            </a:r>
            <a:endParaRPr sz="2000" dirty="0"/>
          </a:p>
          <a:p>
            <a:pPr marL="457200" indent="-317182">
              <a:lnSpc>
                <a:spcPct val="110000"/>
              </a:lnSpc>
              <a:spcBef>
                <a:spcPts val="0"/>
              </a:spcBef>
              <a:spcAft>
                <a:spcPts val="0"/>
              </a:spcAft>
              <a:buClr>
                <a:srgbClr val="3F3F3F"/>
              </a:buClr>
              <a:buSzPts val="1800"/>
              <a:buFont typeface="Arial" panose="020B0604020202020204" pitchFamily="34" charset="0"/>
              <a:buChar char="•"/>
            </a:pPr>
            <a:r>
              <a:rPr lang="en-US" sz="2000" dirty="0"/>
              <a:t>Landscape Nursery Tech</a:t>
            </a:r>
            <a:endParaRPr sz="2000" dirty="0"/>
          </a:p>
          <a:p>
            <a:pPr marL="457200" indent="-317182">
              <a:lnSpc>
                <a:spcPct val="110000"/>
              </a:lnSpc>
              <a:spcBef>
                <a:spcPts val="0"/>
              </a:spcBef>
              <a:spcAft>
                <a:spcPts val="0"/>
              </a:spcAft>
              <a:buClr>
                <a:srgbClr val="3F3F3F"/>
              </a:buClr>
              <a:buSzPts val="1800"/>
              <a:buFont typeface="Arial" panose="020B0604020202020204" pitchFamily="34" charset="0"/>
              <a:buChar char="•"/>
            </a:pPr>
            <a:r>
              <a:rPr lang="en-US" sz="2000" dirty="0"/>
              <a:t>Sign Language</a:t>
            </a:r>
            <a:endParaRPr sz="2000" dirty="0"/>
          </a:p>
        </p:txBody>
      </p:sp>
      <p:sp>
        <p:nvSpPr>
          <p:cNvPr id="6" name="Google Shape;83;p2">
            <a:extLst>
              <a:ext uri="{FF2B5EF4-FFF2-40B4-BE49-F238E27FC236}">
                <a16:creationId xmlns:a16="http://schemas.microsoft.com/office/drawing/2014/main" id="{68E5422D-3CA0-4510-851F-99C38A5EE247}"/>
              </a:ext>
            </a:extLst>
          </p:cNvPr>
          <p:cNvSpPr txBox="1">
            <a:spLocks/>
          </p:cNvSpPr>
          <p:nvPr/>
        </p:nvSpPr>
        <p:spPr>
          <a:xfrm>
            <a:off x="9027607" y="6371799"/>
            <a:ext cx="2743200" cy="365125"/>
          </a:xfrm>
          <a:prstGeom prst="rect">
            <a:avLst/>
          </a:prstGeom>
          <a:noFill/>
          <a:ln>
            <a:noFill/>
          </a:ln>
        </p:spPr>
        <p:txBody>
          <a:bodyPr spcFirstLastPara="1" wrap="square" lIns="91425" tIns="45700" rIns="0" bIns="45700" anchor="ctr" anchorCtr="0">
            <a:noAutofit/>
          </a:bodyPr>
          <a:lstStyle>
            <a:defPPr marR="0" lvl="0" algn="l" rtl="0">
              <a:lnSpc>
                <a:spcPct val="100000"/>
              </a:lnSpc>
              <a:spcBef>
                <a:spcPts val="0"/>
              </a:spcBef>
              <a:spcAft>
                <a:spcPts val="0"/>
              </a:spcAft>
              <a:defRPr lang="en-US"/>
            </a:defPPr>
            <a:lvl1pPr marL="0" marR="0" lvl="0"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9pPr>
          </a:lstStyle>
          <a:p>
            <a:r>
              <a:rPr lang="en-US" dirty="0"/>
              <a:t>2021 ASCCC Curriculum Institute </a:t>
            </a:r>
            <a:fld id="{00000000-1234-1234-1234-123412341234}" type="slidenum">
              <a:rPr lang="en-US" smtClean="0"/>
              <a:pPr/>
              <a:t>26</a:t>
            </a:fld>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Font typeface="Palatino"/>
              <a:buNone/>
            </a:pPr>
            <a:r>
              <a:rPr lang="en-US" dirty="0"/>
              <a:t>Target Population of Students</a:t>
            </a:r>
            <a:endParaRPr dirty="0"/>
          </a:p>
        </p:txBody>
      </p:sp>
      <p:grpSp>
        <p:nvGrpSpPr>
          <p:cNvPr id="117" name="Google Shape;117;p6"/>
          <p:cNvGrpSpPr/>
          <p:nvPr/>
        </p:nvGrpSpPr>
        <p:grpSpPr>
          <a:xfrm>
            <a:off x="2076986" y="2478455"/>
            <a:ext cx="1747500" cy="2008500"/>
            <a:chOff x="3637373" y="95"/>
            <a:chExt cx="1747500" cy="2008500"/>
          </a:xfrm>
        </p:grpSpPr>
        <p:sp>
          <p:nvSpPr>
            <p:cNvPr id="118" name="Google Shape;118;p6"/>
            <p:cNvSpPr/>
            <p:nvPr/>
          </p:nvSpPr>
          <p:spPr>
            <a:xfrm rot="5400000">
              <a:off x="3506873" y="130595"/>
              <a:ext cx="2008500" cy="1747500"/>
            </a:xfrm>
            <a:prstGeom prst="hexagon">
              <a:avLst>
                <a:gd name="adj" fmla="val 25000"/>
                <a:gd name="vf" fmla="val 11547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accent2"/>
                </a:solidFill>
                <a:latin typeface="Arial"/>
                <a:ea typeface="Arial"/>
                <a:cs typeface="Arial"/>
                <a:sym typeface="Arial"/>
              </a:endParaRPr>
            </a:p>
          </p:txBody>
        </p:sp>
        <p:sp>
          <p:nvSpPr>
            <p:cNvPr id="119" name="Google Shape;119;p6"/>
            <p:cNvSpPr txBox="1"/>
            <p:nvPr/>
          </p:nvSpPr>
          <p:spPr>
            <a:xfrm>
              <a:off x="3909687" y="313106"/>
              <a:ext cx="1203000" cy="1382700"/>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a:solidFill>
                    <a:schemeClr val="accent2"/>
                  </a:solidFill>
                  <a:latin typeface="Calibri"/>
                  <a:ea typeface="Calibri"/>
                  <a:cs typeface="Calibri"/>
                  <a:sym typeface="Calibri"/>
                </a:rPr>
                <a:t>First Generation</a:t>
              </a:r>
              <a:endParaRPr sz="1800">
                <a:solidFill>
                  <a:schemeClr val="accent2"/>
                </a:solidFill>
                <a:latin typeface="Calibri"/>
                <a:ea typeface="Calibri"/>
                <a:cs typeface="Calibri"/>
                <a:sym typeface="Calibri"/>
              </a:endParaRPr>
            </a:p>
          </p:txBody>
        </p:sp>
      </p:grpSp>
      <p:grpSp>
        <p:nvGrpSpPr>
          <p:cNvPr id="120" name="Google Shape;120;p6"/>
          <p:cNvGrpSpPr/>
          <p:nvPr/>
        </p:nvGrpSpPr>
        <p:grpSpPr>
          <a:xfrm>
            <a:off x="3025241" y="2478456"/>
            <a:ext cx="6527920" cy="3765947"/>
            <a:chOff x="754466" y="95"/>
            <a:chExt cx="6527920" cy="3765947"/>
          </a:xfrm>
        </p:grpSpPr>
        <p:sp>
          <p:nvSpPr>
            <p:cNvPr id="121" name="Google Shape;121;p6"/>
            <p:cNvSpPr/>
            <p:nvPr/>
          </p:nvSpPr>
          <p:spPr>
            <a:xfrm rot="5400000">
              <a:off x="3506873" y="130595"/>
              <a:ext cx="2008500" cy="1747500"/>
            </a:xfrm>
            <a:prstGeom prst="hexagon">
              <a:avLst>
                <a:gd name="adj" fmla="val 25000"/>
                <a:gd name="vf" fmla="val 11547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accent2"/>
                </a:solidFill>
                <a:latin typeface="Arial"/>
                <a:ea typeface="Arial"/>
                <a:cs typeface="Arial"/>
                <a:sym typeface="Arial"/>
              </a:endParaRPr>
            </a:p>
          </p:txBody>
        </p:sp>
        <p:sp>
          <p:nvSpPr>
            <p:cNvPr id="122" name="Google Shape;122;p6"/>
            <p:cNvSpPr txBox="1"/>
            <p:nvPr/>
          </p:nvSpPr>
          <p:spPr>
            <a:xfrm>
              <a:off x="3909687" y="313106"/>
              <a:ext cx="1203000" cy="1382700"/>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0" i="0" u="none" strike="noStrike" cap="none">
                  <a:solidFill>
                    <a:schemeClr val="accent2"/>
                  </a:solidFill>
                  <a:latin typeface="Calibri"/>
                  <a:ea typeface="Calibri"/>
                  <a:cs typeface="Calibri"/>
                  <a:sym typeface="Calibri"/>
                </a:rPr>
                <a:t>Displaced Workers</a:t>
              </a:r>
              <a:endParaRPr sz="1800">
                <a:solidFill>
                  <a:schemeClr val="accent2"/>
                </a:solidFill>
                <a:latin typeface="Arial"/>
                <a:ea typeface="Arial"/>
                <a:cs typeface="Arial"/>
                <a:sym typeface="Arial"/>
              </a:endParaRPr>
            </a:p>
          </p:txBody>
        </p:sp>
        <p:sp>
          <p:nvSpPr>
            <p:cNvPr id="123" name="Google Shape;123;p6"/>
            <p:cNvSpPr/>
            <p:nvPr/>
          </p:nvSpPr>
          <p:spPr>
            <a:xfrm rot="5400000">
              <a:off x="2533966" y="1835519"/>
              <a:ext cx="2008500" cy="1747500"/>
            </a:xfrm>
            <a:prstGeom prst="hexagon">
              <a:avLst>
                <a:gd name="adj" fmla="val 25000"/>
                <a:gd name="vf" fmla="val 115470"/>
              </a:avLst>
            </a:prstGeom>
            <a:solidFill>
              <a:schemeClr val="l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accent2"/>
                </a:solidFill>
                <a:latin typeface="Arial"/>
                <a:ea typeface="Arial"/>
                <a:cs typeface="Arial"/>
                <a:sym typeface="Arial"/>
              </a:endParaRPr>
            </a:p>
          </p:txBody>
        </p:sp>
        <p:sp>
          <p:nvSpPr>
            <p:cNvPr id="124" name="Google Shape;124;p6"/>
            <p:cNvSpPr txBox="1"/>
            <p:nvPr/>
          </p:nvSpPr>
          <p:spPr>
            <a:xfrm>
              <a:off x="2936780" y="2018030"/>
              <a:ext cx="1203000" cy="1382700"/>
            </a:xfrm>
            <a:prstGeom prst="rect">
              <a:avLst/>
            </a:prstGeom>
            <a:solidFill>
              <a:schemeClr val="lt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0" i="0" u="none" strike="noStrike" cap="none">
                  <a:solidFill>
                    <a:schemeClr val="accent2"/>
                  </a:solidFill>
                  <a:latin typeface="Calibri"/>
                  <a:ea typeface="Calibri"/>
                  <a:cs typeface="Calibri"/>
                  <a:sym typeface="Calibri"/>
                </a:rPr>
                <a:t>Working Adults</a:t>
              </a:r>
              <a:endParaRPr sz="1800">
                <a:solidFill>
                  <a:schemeClr val="accent2"/>
                </a:solidFill>
                <a:latin typeface="Arial"/>
                <a:ea typeface="Arial"/>
                <a:cs typeface="Arial"/>
                <a:sym typeface="Arial"/>
              </a:endParaRPr>
            </a:p>
          </p:txBody>
        </p:sp>
        <p:sp>
          <p:nvSpPr>
            <p:cNvPr id="125" name="Google Shape;125;p6"/>
            <p:cNvSpPr/>
            <p:nvPr/>
          </p:nvSpPr>
          <p:spPr>
            <a:xfrm rot="5400000">
              <a:off x="1609367" y="130745"/>
              <a:ext cx="2008500" cy="1747500"/>
            </a:xfrm>
            <a:prstGeom prst="hexagon">
              <a:avLst>
                <a:gd name="adj" fmla="val 25000"/>
                <a:gd name="vf" fmla="val 11547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accent2"/>
                </a:solidFill>
                <a:latin typeface="Arial"/>
                <a:ea typeface="Arial"/>
                <a:cs typeface="Arial"/>
                <a:sym typeface="Arial"/>
              </a:endParaRPr>
            </a:p>
          </p:txBody>
        </p:sp>
        <p:sp>
          <p:nvSpPr>
            <p:cNvPr id="126" name="Google Shape;126;p6"/>
            <p:cNvSpPr txBox="1"/>
            <p:nvPr/>
          </p:nvSpPr>
          <p:spPr>
            <a:xfrm>
              <a:off x="2012119" y="313106"/>
              <a:ext cx="1203000" cy="1382700"/>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a:solidFill>
                    <a:schemeClr val="accent2"/>
                  </a:solidFill>
                  <a:latin typeface="Calibri"/>
                  <a:ea typeface="Calibri"/>
                  <a:cs typeface="Calibri"/>
                  <a:sym typeface="Calibri"/>
                </a:rPr>
                <a:t>Parents</a:t>
              </a:r>
              <a:endParaRPr sz="1800">
                <a:solidFill>
                  <a:schemeClr val="accent2"/>
                </a:solidFill>
                <a:latin typeface="Calibri"/>
                <a:ea typeface="Calibri"/>
                <a:cs typeface="Calibri"/>
                <a:sym typeface="Calibri"/>
              </a:endParaRPr>
            </a:p>
          </p:txBody>
        </p:sp>
        <p:sp>
          <p:nvSpPr>
            <p:cNvPr id="127" name="Google Shape;127;p6"/>
            <p:cNvSpPr/>
            <p:nvPr/>
          </p:nvSpPr>
          <p:spPr>
            <a:xfrm rot="5400000">
              <a:off x="5404386" y="130744"/>
              <a:ext cx="2008500" cy="1747500"/>
            </a:xfrm>
            <a:prstGeom prst="hexagon">
              <a:avLst>
                <a:gd name="adj" fmla="val 25000"/>
                <a:gd name="vf" fmla="val 11547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accent2"/>
                </a:solidFill>
                <a:latin typeface="Arial"/>
                <a:ea typeface="Arial"/>
                <a:cs typeface="Arial"/>
                <a:sym typeface="Arial"/>
              </a:endParaRPr>
            </a:p>
          </p:txBody>
        </p:sp>
        <p:sp>
          <p:nvSpPr>
            <p:cNvPr id="128" name="Google Shape;128;p6"/>
            <p:cNvSpPr txBox="1"/>
            <p:nvPr/>
          </p:nvSpPr>
          <p:spPr>
            <a:xfrm>
              <a:off x="5807125" y="312980"/>
              <a:ext cx="1203000" cy="1382700"/>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0" i="0" u="none" strike="noStrike" cap="none">
                  <a:solidFill>
                    <a:schemeClr val="accent2"/>
                  </a:solidFill>
                  <a:latin typeface="Calibri"/>
                  <a:ea typeface="Calibri"/>
                  <a:cs typeface="Calibri"/>
                  <a:sym typeface="Calibri"/>
                </a:rPr>
                <a:t>Recent High School Grads</a:t>
              </a:r>
              <a:endParaRPr sz="1800">
                <a:solidFill>
                  <a:schemeClr val="accent2"/>
                </a:solidFill>
                <a:latin typeface="Arial"/>
                <a:ea typeface="Arial"/>
                <a:cs typeface="Arial"/>
                <a:sym typeface="Arial"/>
              </a:endParaRPr>
            </a:p>
          </p:txBody>
        </p:sp>
        <p:sp>
          <p:nvSpPr>
            <p:cNvPr id="129" name="Google Shape;129;p6"/>
            <p:cNvSpPr/>
            <p:nvPr/>
          </p:nvSpPr>
          <p:spPr>
            <a:xfrm rot="5400000">
              <a:off x="4474875" y="1804618"/>
              <a:ext cx="2008500" cy="1809300"/>
            </a:xfrm>
            <a:prstGeom prst="hexagon">
              <a:avLst>
                <a:gd name="adj" fmla="val 25000"/>
                <a:gd name="vf" fmla="val 11547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accent2"/>
                </a:solidFill>
                <a:latin typeface="Arial"/>
                <a:ea typeface="Arial"/>
                <a:cs typeface="Arial"/>
                <a:sym typeface="Arial"/>
              </a:endParaRPr>
            </a:p>
          </p:txBody>
        </p:sp>
        <p:sp>
          <p:nvSpPr>
            <p:cNvPr id="130" name="Google Shape;130;p6"/>
            <p:cNvSpPr txBox="1"/>
            <p:nvPr/>
          </p:nvSpPr>
          <p:spPr>
            <a:xfrm>
              <a:off x="4861131" y="2023171"/>
              <a:ext cx="1236000" cy="1372200"/>
            </a:xfrm>
            <a:prstGeom prst="rect">
              <a:avLst/>
            </a:prstGeom>
            <a:solidFill>
              <a:schemeClr val="accent1"/>
            </a:solid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US" sz="1700" b="0" i="0" u="none" strike="noStrike" cap="none">
                  <a:solidFill>
                    <a:schemeClr val="accent2"/>
                  </a:solidFill>
                  <a:latin typeface="Calibri"/>
                  <a:ea typeface="Calibri"/>
                  <a:cs typeface="Calibri"/>
                  <a:sym typeface="Calibri"/>
                </a:rPr>
                <a:t>Incarcerated &amp; Formerly Incarcerated</a:t>
              </a:r>
              <a:endParaRPr sz="1800">
                <a:solidFill>
                  <a:schemeClr val="accent2"/>
                </a:solidFill>
                <a:latin typeface="Arial"/>
                <a:ea typeface="Arial"/>
                <a:cs typeface="Arial"/>
                <a:sym typeface="Arial"/>
              </a:endParaRPr>
            </a:p>
          </p:txBody>
        </p:sp>
        <p:sp>
          <p:nvSpPr>
            <p:cNvPr id="131" name="Google Shape;131;p6"/>
            <p:cNvSpPr/>
            <p:nvPr/>
          </p:nvSpPr>
          <p:spPr>
            <a:xfrm rot="5400000">
              <a:off x="623966" y="1888042"/>
              <a:ext cx="2008500" cy="1747500"/>
            </a:xfrm>
            <a:prstGeom prst="hexagon">
              <a:avLst>
                <a:gd name="adj" fmla="val 25000"/>
                <a:gd name="vf" fmla="val 11547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accent2"/>
                </a:solidFill>
                <a:latin typeface="Arial"/>
                <a:ea typeface="Arial"/>
                <a:cs typeface="Arial"/>
                <a:sym typeface="Arial"/>
              </a:endParaRPr>
            </a:p>
          </p:txBody>
        </p:sp>
        <p:sp>
          <p:nvSpPr>
            <p:cNvPr id="132" name="Google Shape;132;p6"/>
            <p:cNvSpPr txBox="1"/>
            <p:nvPr/>
          </p:nvSpPr>
          <p:spPr>
            <a:xfrm>
              <a:off x="1026780" y="2070553"/>
              <a:ext cx="1203000" cy="1382700"/>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0" i="0" u="none" strike="noStrike" cap="none">
                  <a:solidFill>
                    <a:schemeClr val="accent2"/>
                  </a:solidFill>
                  <a:latin typeface="Calibri"/>
                  <a:ea typeface="Calibri"/>
                  <a:cs typeface="Calibri"/>
                  <a:sym typeface="Calibri"/>
                </a:rPr>
                <a:t>Military &amp; Veterans</a:t>
              </a:r>
              <a:endParaRPr sz="1800">
                <a:solidFill>
                  <a:schemeClr val="accent2"/>
                </a:solidFill>
                <a:latin typeface="Arial"/>
                <a:ea typeface="Arial"/>
                <a:cs typeface="Arial"/>
                <a:sym typeface="Arial"/>
              </a:endParaRPr>
            </a:p>
          </p:txBody>
        </p:sp>
      </p:grpSp>
      <p:sp>
        <p:nvSpPr>
          <p:cNvPr id="20" name="Google Shape;83;p2">
            <a:extLst>
              <a:ext uri="{FF2B5EF4-FFF2-40B4-BE49-F238E27FC236}">
                <a16:creationId xmlns:a16="http://schemas.microsoft.com/office/drawing/2014/main" id="{CAB9C0BB-30C5-48AA-9452-7F450EE5E1F2}"/>
              </a:ext>
            </a:extLst>
          </p:cNvPr>
          <p:cNvSpPr txBox="1">
            <a:spLocks/>
          </p:cNvSpPr>
          <p:nvPr/>
        </p:nvSpPr>
        <p:spPr>
          <a:xfrm>
            <a:off x="9027607" y="6371799"/>
            <a:ext cx="2743200" cy="365125"/>
          </a:xfrm>
          <a:prstGeom prst="rect">
            <a:avLst/>
          </a:prstGeom>
          <a:noFill/>
          <a:ln>
            <a:noFill/>
          </a:ln>
        </p:spPr>
        <p:txBody>
          <a:bodyPr spcFirstLastPara="1" wrap="square" lIns="91425" tIns="45700" rIns="0" bIns="45700" anchor="ctr" anchorCtr="0">
            <a:noAutofit/>
          </a:bodyPr>
          <a:lstStyle>
            <a:defPPr marR="0" lvl="0" algn="l" rtl="0">
              <a:lnSpc>
                <a:spcPct val="100000"/>
              </a:lnSpc>
              <a:spcBef>
                <a:spcPts val="0"/>
              </a:spcBef>
              <a:spcAft>
                <a:spcPts val="0"/>
              </a:spcAft>
              <a:defRPr lang="en-US"/>
            </a:defPPr>
            <a:lvl1pPr marL="0" marR="0" lvl="0"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9pPr>
          </a:lstStyle>
          <a:p>
            <a:r>
              <a:rPr lang="en-US" dirty="0"/>
              <a:t>2021 ASCCC Curriculum Institute </a:t>
            </a:r>
            <a:fld id="{00000000-1234-1234-1234-123412341234}" type="slidenum">
              <a:rPr lang="en-US" smtClean="0"/>
              <a:pPr/>
              <a:t>27</a:t>
            </a:fld>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5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32E11"/>
              </a:buClr>
              <a:buSzPts val="4400"/>
              <a:buFont typeface="Palatino"/>
              <a:buNone/>
            </a:pPr>
            <a:r>
              <a:rPr lang="en-US" dirty="0"/>
              <a:t>Collaborative Timeline</a:t>
            </a:r>
            <a:endParaRPr dirty="0"/>
          </a:p>
        </p:txBody>
      </p:sp>
      <p:sp>
        <p:nvSpPr>
          <p:cNvPr id="618" name="Google Shape;618;p53"/>
          <p:cNvSpPr/>
          <p:nvPr/>
        </p:nvSpPr>
        <p:spPr>
          <a:xfrm>
            <a:off x="2217389" y="2829444"/>
            <a:ext cx="471300" cy="49200"/>
          </a:xfrm>
          <a:prstGeom prst="roundRect">
            <a:avLst>
              <a:gd name="adj" fmla="val 50000"/>
            </a:avLst>
          </a:prstGeom>
          <a:solidFill>
            <a:srgbClr val="A72A1E"/>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619" name="Google Shape;619;p53"/>
          <p:cNvGrpSpPr/>
          <p:nvPr/>
        </p:nvGrpSpPr>
        <p:grpSpPr>
          <a:xfrm>
            <a:off x="693312" y="2425079"/>
            <a:ext cx="1747160" cy="2530570"/>
            <a:chOff x="519875" y="1948510"/>
            <a:chExt cx="1310403" cy="1897975"/>
          </a:xfrm>
        </p:grpSpPr>
        <p:sp>
          <p:nvSpPr>
            <p:cNvPr id="620" name="Google Shape;620;p53"/>
            <p:cNvSpPr/>
            <p:nvPr/>
          </p:nvSpPr>
          <p:spPr>
            <a:xfrm>
              <a:off x="877947" y="1948510"/>
              <a:ext cx="594300" cy="594300"/>
            </a:xfrm>
            <a:prstGeom prst="ellipse">
              <a:avLst/>
            </a:prstGeom>
            <a:noFill/>
            <a:ln w="38100" cap="flat" cmpd="sng">
              <a:solidFill>
                <a:srgbClr val="A72A1E"/>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1" name="Google Shape;621;p53"/>
            <p:cNvSpPr txBox="1"/>
            <p:nvPr/>
          </p:nvSpPr>
          <p:spPr>
            <a:xfrm>
              <a:off x="956697" y="2109685"/>
              <a:ext cx="436800" cy="321000"/>
            </a:xfrm>
            <a:prstGeom prst="rect">
              <a:avLst/>
            </a:prstGeom>
            <a:noFill/>
            <a:ln>
              <a:noFill/>
            </a:ln>
          </p:spPr>
          <p:txBody>
            <a:bodyPr spcFirstLastPara="1" wrap="square" lIns="121900" tIns="121900" rIns="121900" bIns="121900" anchor="t" anchorCtr="0">
              <a:noAutofit/>
            </a:bodyPr>
            <a:lstStyle/>
            <a:p>
              <a:pPr marL="0" marR="0" lvl="0" indent="0" algn="ctr" rtl="0">
                <a:lnSpc>
                  <a:spcPct val="115000"/>
                </a:lnSpc>
                <a:spcBef>
                  <a:spcPts val="0"/>
                </a:spcBef>
                <a:spcAft>
                  <a:spcPts val="0"/>
                </a:spcAft>
                <a:buClr>
                  <a:srgbClr val="A72A1E"/>
                </a:buClr>
                <a:buSzPts val="1100"/>
                <a:buFont typeface="Roboto"/>
                <a:buNone/>
              </a:pPr>
              <a:r>
                <a:rPr lang="en-US" sz="1100" b="1">
                  <a:solidFill>
                    <a:srgbClr val="A72A1E"/>
                  </a:solidFill>
                  <a:latin typeface="Roboto"/>
                  <a:ea typeface="Roboto"/>
                  <a:cs typeface="Roboto"/>
                  <a:sym typeface="Roboto"/>
                </a:rPr>
                <a:t>M1	</a:t>
              </a:r>
              <a:endParaRPr sz="1100" b="1">
                <a:solidFill>
                  <a:srgbClr val="A72A1E"/>
                </a:solidFill>
                <a:latin typeface="Roboto"/>
                <a:ea typeface="Roboto"/>
                <a:cs typeface="Roboto"/>
                <a:sym typeface="Roboto"/>
              </a:endParaRPr>
            </a:p>
          </p:txBody>
        </p:sp>
        <p:sp>
          <p:nvSpPr>
            <p:cNvPr id="622" name="Google Shape;622;p53"/>
            <p:cNvSpPr txBox="1"/>
            <p:nvPr/>
          </p:nvSpPr>
          <p:spPr>
            <a:xfrm>
              <a:off x="519878" y="2652285"/>
              <a:ext cx="1310400" cy="446400"/>
            </a:xfrm>
            <a:prstGeom prst="rect">
              <a:avLst/>
            </a:prstGeom>
            <a:noFill/>
            <a:ln>
              <a:noFill/>
            </a:ln>
          </p:spPr>
          <p:txBody>
            <a:bodyPr spcFirstLastPara="1" wrap="square" lIns="121900" tIns="121900" rIns="121900" bIns="121900" anchor="b" anchorCtr="0">
              <a:noAutofit/>
            </a:bodyPr>
            <a:lstStyle/>
            <a:p>
              <a:pPr marL="0" marR="0" lvl="0" indent="0" algn="ctr" rtl="0">
                <a:lnSpc>
                  <a:spcPct val="115000"/>
                </a:lnSpc>
                <a:spcBef>
                  <a:spcPts val="0"/>
                </a:spcBef>
                <a:spcAft>
                  <a:spcPts val="0"/>
                </a:spcAft>
                <a:buClr>
                  <a:srgbClr val="A72A1E"/>
                </a:buClr>
                <a:buSzPts val="1300"/>
                <a:buFont typeface="Roboto"/>
                <a:buNone/>
              </a:pPr>
              <a:r>
                <a:rPr lang="en-US" sz="1300" b="1">
                  <a:solidFill>
                    <a:srgbClr val="A72A1E"/>
                  </a:solidFill>
                  <a:latin typeface="Roboto"/>
                  <a:ea typeface="Roboto"/>
                  <a:cs typeface="Roboto"/>
                  <a:sym typeface="Roboto"/>
                </a:rPr>
                <a:t>Establish Local Infrastructure</a:t>
              </a:r>
              <a:endParaRPr sz="1300" b="1">
                <a:solidFill>
                  <a:srgbClr val="A72A1E"/>
                </a:solidFill>
                <a:latin typeface="Roboto"/>
                <a:ea typeface="Roboto"/>
                <a:cs typeface="Roboto"/>
                <a:sym typeface="Roboto"/>
              </a:endParaRPr>
            </a:p>
          </p:txBody>
        </p:sp>
        <p:sp>
          <p:nvSpPr>
            <p:cNvPr id="623" name="Google Shape;623;p53"/>
            <p:cNvSpPr txBox="1"/>
            <p:nvPr/>
          </p:nvSpPr>
          <p:spPr>
            <a:xfrm>
              <a:off x="519875" y="3109085"/>
              <a:ext cx="1310400" cy="737400"/>
            </a:xfrm>
            <a:prstGeom prst="rect">
              <a:avLst/>
            </a:prstGeom>
            <a:noFill/>
            <a:ln>
              <a:noFill/>
            </a:ln>
          </p:spPr>
          <p:txBody>
            <a:bodyPr spcFirstLastPara="1" wrap="square" lIns="121900" tIns="0" rIns="121900" bIns="0" anchor="t" anchorCtr="0">
              <a:noAutofit/>
            </a:bodyPr>
            <a:lstStyle/>
            <a:p>
              <a:pPr marL="0" marR="0" lvl="0" indent="0" algn="ctr" rtl="0">
                <a:lnSpc>
                  <a:spcPct val="100000"/>
                </a:lnSpc>
                <a:spcBef>
                  <a:spcPts val="0"/>
                </a:spcBef>
                <a:spcAft>
                  <a:spcPts val="0"/>
                </a:spcAft>
                <a:buClr>
                  <a:srgbClr val="A72A1E"/>
                </a:buClr>
                <a:buSzPts val="1300"/>
                <a:buFont typeface="Roboto"/>
                <a:buNone/>
              </a:pPr>
              <a:r>
                <a:rPr lang="en-US" sz="1300">
                  <a:solidFill>
                    <a:srgbClr val="A72A1E"/>
                  </a:solidFill>
                  <a:latin typeface="Roboto"/>
                  <a:ea typeface="Roboto"/>
                  <a:cs typeface="Roboto"/>
                  <a:sym typeface="Roboto"/>
                </a:rPr>
                <a:t>July 2021 -</a:t>
              </a:r>
              <a:endParaRPr sz="1300">
                <a:solidFill>
                  <a:srgbClr val="A72A1E"/>
                </a:solidFill>
                <a:latin typeface="Roboto"/>
                <a:ea typeface="Roboto"/>
                <a:cs typeface="Roboto"/>
                <a:sym typeface="Roboto"/>
              </a:endParaRPr>
            </a:p>
            <a:p>
              <a:pPr marL="0" marR="0" lvl="0" indent="0" algn="ctr" rtl="0">
                <a:lnSpc>
                  <a:spcPct val="100000"/>
                </a:lnSpc>
                <a:spcBef>
                  <a:spcPts val="0"/>
                </a:spcBef>
                <a:spcAft>
                  <a:spcPts val="0"/>
                </a:spcAft>
                <a:buClr>
                  <a:srgbClr val="A72A1E"/>
                </a:buClr>
                <a:buSzPts val="1300"/>
                <a:buFont typeface="Roboto"/>
                <a:buNone/>
              </a:pPr>
              <a:r>
                <a:rPr lang="en-US" sz="1300">
                  <a:solidFill>
                    <a:srgbClr val="A72A1E"/>
                  </a:solidFill>
                  <a:latin typeface="Roboto"/>
                  <a:ea typeface="Roboto"/>
                  <a:cs typeface="Roboto"/>
                  <a:sym typeface="Roboto"/>
                </a:rPr>
                <a:t>December 2021</a:t>
              </a:r>
              <a:endParaRPr sz="1300">
                <a:solidFill>
                  <a:srgbClr val="A72A1E"/>
                </a:solidFill>
                <a:latin typeface="Roboto"/>
                <a:ea typeface="Roboto"/>
                <a:cs typeface="Roboto"/>
                <a:sym typeface="Roboto"/>
              </a:endParaRPr>
            </a:p>
          </p:txBody>
        </p:sp>
      </p:grpSp>
      <p:grpSp>
        <p:nvGrpSpPr>
          <p:cNvPr id="624" name="Google Shape;624;p53"/>
          <p:cNvGrpSpPr/>
          <p:nvPr/>
        </p:nvGrpSpPr>
        <p:grpSpPr>
          <a:xfrm>
            <a:off x="2465355" y="2425079"/>
            <a:ext cx="1747156" cy="2530570"/>
            <a:chOff x="1848940" y="1948510"/>
            <a:chExt cx="1310400" cy="1897975"/>
          </a:xfrm>
        </p:grpSpPr>
        <p:sp>
          <p:nvSpPr>
            <p:cNvPr id="625" name="Google Shape;625;p53"/>
            <p:cNvSpPr/>
            <p:nvPr/>
          </p:nvSpPr>
          <p:spPr>
            <a:xfrm>
              <a:off x="2206990" y="1948510"/>
              <a:ext cx="594300" cy="594300"/>
            </a:xfrm>
            <a:prstGeom prst="ellipse">
              <a:avLst/>
            </a:prstGeom>
            <a:noFill/>
            <a:ln w="38100" cap="flat" cmpd="sng">
              <a:solidFill>
                <a:srgbClr val="A72A1E"/>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6" name="Google Shape;626;p53"/>
            <p:cNvSpPr txBox="1"/>
            <p:nvPr/>
          </p:nvSpPr>
          <p:spPr>
            <a:xfrm>
              <a:off x="1848940" y="2581700"/>
              <a:ext cx="1310400" cy="446400"/>
            </a:xfrm>
            <a:prstGeom prst="rect">
              <a:avLst/>
            </a:prstGeom>
            <a:noFill/>
            <a:ln>
              <a:noFill/>
            </a:ln>
          </p:spPr>
          <p:txBody>
            <a:bodyPr spcFirstLastPara="1" wrap="square" lIns="121900" tIns="121900" rIns="121900" bIns="121900" anchor="b" anchorCtr="0">
              <a:noAutofit/>
            </a:bodyPr>
            <a:lstStyle/>
            <a:p>
              <a:pPr marL="0" marR="0" lvl="0" indent="0" algn="ctr" rtl="0">
                <a:lnSpc>
                  <a:spcPct val="115000"/>
                </a:lnSpc>
                <a:spcBef>
                  <a:spcPts val="0"/>
                </a:spcBef>
                <a:spcAft>
                  <a:spcPts val="0"/>
                </a:spcAft>
                <a:buClr>
                  <a:srgbClr val="A72A1E"/>
                </a:buClr>
                <a:buSzPts val="1300"/>
                <a:buFont typeface="Roboto"/>
                <a:buNone/>
              </a:pPr>
              <a:r>
                <a:rPr lang="en-US" sz="1300" b="1">
                  <a:solidFill>
                    <a:srgbClr val="A72A1E"/>
                  </a:solidFill>
                  <a:latin typeface="Roboto"/>
                  <a:ea typeface="Roboto"/>
                  <a:cs typeface="Roboto"/>
                  <a:sym typeface="Roboto"/>
                </a:rPr>
                <a:t>Select the Program</a:t>
              </a:r>
              <a:endParaRPr sz="1300" b="1">
                <a:solidFill>
                  <a:srgbClr val="A72A1E"/>
                </a:solidFill>
                <a:latin typeface="Roboto"/>
                <a:ea typeface="Roboto"/>
                <a:cs typeface="Roboto"/>
                <a:sym typeface="Roboto"/>
              </a:endParaRPr>
            </a:p>
          </p:txBody>
        </p:sp>
        <p:sp>
          <p:nvSpPr>
            <p:cNvPr id="627" name="Google Shape;627;p53"/>
            <p:cNvSpPr txBox="1"/>
            <p:nvPr/>
          </p:nvSpPr>
          <p:spPr>
            <a:xfrm>
              <a:off x="1848940" y="3109085"/>
              <a:ext cx="1310400" cy="737400"/>
            </a:xfrm>
            <a:prstGeom prst="rect">
              <a:avLst/>
            </a:prstGeom>
            <a:noFill/>
            <a:ln>
              <a:noFill/>
            </a:ln>
          </p:spPr>
          <p:txBody>
            <a:bodyPr spcFirstLastPara="1" wrap="square" lIns="121900" tIns="0" rIns="121900" bIns="0" anchor="t" anchorCtr="0">
              <a:noAutofit/>
            </a:bodyPr>
            <a:lstStyle/>
            <a:p>
              <a:pPr marL="0" marR="0" lvl="0" indent="0" algn="ctr" rtl="0">
                <a:lnSpc>
                  <a:spcPct val="115000"/>
                </a:lnSpc>
                <a:spcBef>
                  <a:spcPts val="0"/>
                </a:spcBef>
                <a:spcAft>
                  <a:spcPts val="0"/>
                </a:spcAft>
                <a:buClr>
                  <a:srgbClr val="A72A1E"/>
                </a:buClr>
                <a:buSzPts val="1300"/>
                <a:buFont typeface="Roboto"/>
                <a:buNone/>
              </a:pPr>
              <a:r>
                <a:rPr lang="en-US" sz="1300">
                  <a:solidFill>
                    <a:srgbClr val="A72A1E"/>
                  </a:solidFill>
                  <a:latin typeface="Roboto"/>
                  <a:ea typeface="Roboto"/>
                  <a:cs typeface="Roboto"/>
                  <a:sym typeface="Roboto"/>
                </a:rPr>
                <a:t>July 2021 -</a:t>
              </a:r>
              <a:endParaRPr sz="1300">
                <a:solidFill>
                  <a:srgbClr val="A72A1E"/>
                </a:solidFill>
                <a:latin typeface="Roboto"/>
                <a:ea typeface="Roboto"/>
                <a:cs typeface="Roboto"/>
                <a:sym typeface="Roboto"/>
              </a:endParaRPr>
            </a:p>
            <a:p>
              <a:pPr marL="0" marR="0" lvl="0" indent="0" algn="ctr" rtl="0">
                <a:lnSpc>
                  <a:spcPct val="115000"/>
                </a:lnSpc>
                <a:spcBef>
                  <a:spcPts val="0"/>
                </a:spcBef>
                <a:spcAft>
                  <a:spcPts val="0"/>
                </a:spcAft>
                <a:buClr>
                  <a:srgbClr val="A72A1E"/>
                </a:buClr>
                <a:buSzPts val="1300"/>
                <a:buFont typeface="Roboto"/>
                <a:buNone/>
              </a:pPr>
              <a:r>
                <a:rPr lang="en-US" sz="1300">
                  <a:solidFill>
                    <a:srgbClr val="A72A1E"/>
                  </a:solidFill>
                  <a:latin typeface="Roboto"/>
                  <a:ea typeface="Roboto"/>
                  <a:cs typeface="Roboto"/>
                  <a:sym typeface="Roboto"/>
                </a:rPr>
                <a:t>December 2021</a:t>
              </a:r>
              <a:endParaRPr sz="1300">
                <a:solidFill>
                  <a:srgbClr val="A72A1E"/>
                </a:solidFill>
                <a:latin typeface="Roboto"/>
                <a:ea typeface="Roboto"/>
                <a:cs typeface="Roboto"/>
                <a:sym typeface="Roboto"/>
              </a:endParaRPr>
            </a:p>
          </p:txBody>
        </p:sp>
        <p:sp>
          <p:nvSpPr>
            <p:cNvPr id="628" name="Google Shape;628;p53"/>
            <p:cNvSpPr txBox="1"/>
            <p:nvPr/>
          </p:nvSpPr>
          <p:spPr>
            <a:xfrm>
              <a:off x="2285740" y="2109685"/>
              <a:ext cx="436800" cy="321000"/>
            </a:xfrm>
            <a:prstGeom prst="rect">
              <a:avLst/>
            </a:prstGeom>
            <a:noFill/>
            <a:ln>
              <a:noFill/>
            </a:ln>
          </p:spPr>
          <p:txBody>
            <a:bodyPr spcFirstLastPara="1" wrap="square" lIns="121900" tIns="121900" rIns="121900" bIns="121900" anchor="t" anchorCtr="0">
              <a:noAutofit/>
            </a:bodyPr>
            <a:lstStyle/>
            <a:p>
              <a:pPr marL="0" marR="0" lvl="0" indent="0" algn="ctr" rtl="0">
                <a:lnSpc>
                  <a:spcPct val="115000"/>
                </a:lnSpc>
                <a:spcBef>
                  <a:spcPts val="0"/>
                </a:spcBef>
                <a:spcAft>
                  <a:spcPts val="0"/>
                </a:spcAft>
                <a:buClr>
                  <a:srgbClr val="A72A1E"/>
                </a:buClr>
                <a:buSzPts val="1100"/>
                <a:buFont typeface="Roboto"/>
                <a:buNone/>
              </a:pPr>
              <a:r>
                <a:rPr lang="en-US" sz="1100" b="1">
                  <a:solidFill>
                    <a:srgbClr val="A72A1E"/>
                  </a:solidFill>
                  <a:latin typeface="Roboto"/>
                  <a:ea typeface="Roboto"/>
                  <a:cs typeface="Roboto"/>
                  <a:sym typeface="Roboto"/>
                </a:rPr>
                <a:t>M2</a:t>
              </a:r>
              <a:endParaRPr sz="1100" b="1">
                <a:solidFill>
                  <a:srgbClr val="A72A1E"/>
                </a:solidFill>
                <a:latin typeface="Roboto"/>
                <a:ea typeface="Roboto"/>
                <a:cs typeface="Roboto"/>
                <a:sym typeface="Roboto"/>
              </a:endParaRPr>
            </a:p>
          </p:txBody>
        </p:sp>
      </p:grpSp>
      <p:grpSp>
        <p:nvGrpSpPr>
          <p:cNvPr id="629" name="Google Shape;629;p53"/>
          <p:cNvGrpSpPr/>
          <p:nvPr/>
        </p:nvGrpSpPr>
        <p:grpSpPr>
          <a:xfrm>
            <a:off x="4237436" y="2425079"/>
            <a:ext cx="1813157" cy="2530569"/>
            <a:chOff x="3178034" y="1948510"/>
            <a:chExt cx="1359902" cy="1897974"/>
          </a:xfrm>
        </p:grpSpPr>
        <p:sp>
          <p:nvSpPr>
            <p:cNvPr id="630" name="Google Shape;630;p53"/>
            <p:cNvSpPr/>
            <p:nvPr/>
          </p:nvSpPr>
          <p:spPr>
            <a:xfrm>
              <a:off x="3560827" y="1948510"/>
              <a:ext cx="594300" cy="594300"/>
            </a:xfrm>
            <a:prstGeom prst="ellipse">
              <a:avLst/>
            </a:prstGeom>
            <a:noFill/>
            <a:ln w="38100" cap="flat" cmpd="sng">
              <a:solidFill>
                <a:srgbClr val="85858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1" name="Google Shape;631;p53"/>
            <p:cNvSpPr txBox="1"/>
            <p:nvPr/>
          </p:nvSpPr>
          <p:spPr>
            <a:xfrm>
              <a:off x="3178034" y="2581700"/>
              <a:ext cx="1359900" cy="446400"/>
            </a:xfrm>
            <a:prstGeom prst="rect">
              <a:avLst/>
            </a:prstGeom>
            <a:noFill/>
            <a:ln>
              <a:noFill/>
            </a:ln>
          </p:spPr>
          <p:txBody>
            <a:bodyPr spcFirstLastPara="1" wrap="square" lIns="121900" tIns="121900" rIns="121900" bIns="121900" anchor="b" anchorCtr="0">
              <a:noAutofit/>
            </a:bodyPr>
            <a:lstStyle/>
            <a:p>
              <a:pPr marL="0" marR="0" lvl="0" indent="0" algn="ctr" rtl="0">
                <a:lnSpc>
                  <a:spcPct val="115000"/>
                </a:lnSpc>
                <a:spcBef>
                  <a:spcPts val="0"/>
                </a:spcBef>
                <a:spcAft>
                  <a:spcPts val="0"/>
                </a:spcAft>
                <a:buClr>
                  <a:srgbClr val="858585"/>
                </a:buClr>
                <a:buSzPts val="1300"/>
                <a:buFont typeface="Roboto"/>
                <a:buNone/>
              </a:pPr>
              <a:r>
                <a:rPr lang="en-US" sz="1300" b="1">
                  <a:solidFill>
                    <a:srgbClr val="858585"/>
                  </a:solidFill>
                  <a:latin typeface="Roboto"/>
                  <a:ea typeface="Roboto"/>
                  <a:cs typeface="Roboto"/>
                  <a:sym typeface="Roboto"/>
                </a:rPr>
                <a:t>Design the Program</a:t>
              </a:r>
              <a:endParaRPr sz="1300" b="1">
                <a:solidFill>
                  <a:srgbClr val="858585"/>
                </a:solidFill>
                <a:latin typeface="Roboto"/>
                <a:ea typeface="Roboto"/>
                <a:cs typeface="Roboto"/>
                <a:sym typeface="Roboto"/>
              </a:endParaRPr>
            </a:p>
          </p:txBody>
        </p:sp>
        <p:sp>
          <p:nvSpPr>
            <p:cNvPr id="632" name="Google Shape;632;p53"/>
            <p:cNvSpPr txBox="1"/>
            <p:nvPr/>
          </p:nvSpPr>
          <p:spPr>
            <a:xfrm>
              <a:off x="3178036" y="3109084"/>
              <a:ext cx="1359900" cy="737400"/>
            </a:xfrm>
            <a:prstGeom prst="rect">
              <a:avLst/>
            </a:prstGeom>
            <a:noFill/>
            <a:ln>
              <a:noFill/>
            </a:ln>
          </p:spPr>
          <p:txBody>
            <a:bodyPr spcFirstLastPara="1" wrap="square" lIns="121900" tIns="0" rIns="121900" bIns="0" anchor="t" anchorCtr="0">
              <a:noAutofit/>
            </a:bodyPr>
            <a:lstStyle/>
            <a:p>
              <a:pPr marL="0" marR="0" lvl="0" indent="0" algn="ctr" rtl="0">
                <a:lnSpc>
                  <a:spcPct val="115000"/>
                </a:lnSpc>
                <a:spcBef>
                  <a:spcPts val="0"/>
                </a:spcBef>
                <a:spcAft>
                  <a:spcPts val="0"/>
                </a:spcAft>
                <a:buClr>
                  <a:srgbClr val="858585"/>
                </a:buClr>
                <a:buSzPts val="1300"/>
                <a:buFont typeface="Roboto"/>
                <a:buNone/>
              </a:pPr>
              <a:r>
                <a:rPr lang="en-US" sz="1300">
                  <a:solidFill>
                    <a:srgbClr val="858585"/>
                  </a:solidFill>
                  <a:latin typeface="Roboto"/>
                  <a:ea typeface="Roboto"/>
                  <a:cs typeface="Roboto"/>
                  <a:sym typeface="Roboto"/>
                </a:rPr>
                <a:t>December 2021 -</a:t>
              </a:r>
              <a:endParaRPr sz="1300">
                <a:solidFill>
                  <a:srgbClr val="858585"/>
                </a:solidFill>
                <a:latin typeface="Roboto"/>
                <a:ea typeface="Roboto"/>
                <a:cs typeface="Roboto"/>
                <a:sym typeface="Roboto"/>
              </a:endParaRPr>
            </a:p>
            <a:p>
              <a:pPr marL="0" marR="0" lvl="0" indent="0" algn="ctr" rtl="0">
                <a:lnSpc>
                  <a:spcPct val="115000"/>
                </a:lnSpc>
                <a:spcBef>
                  <a:spcPts val="0"/>
                </a:spcBef>
                <a:spcAft>
                  <a:spcPts val="0"/>
                </a:spcAft>
                <a:buClr>
                  <a:srgbClr val="858585"/>
                </a:buClr>
                <a:buSzPts val="1300"/>
                <a:buFont typeface="Roboto"/>
                <a:buNone/>
              </a:pPr>
              <a:r>
                <a:rPr lang="en-US" sz="1300">
                  <a:solidFill>
                    <a:srgbClr val="858585"/>
                  </a:solidFill>
                  <a:latin typeface="Roboto"/>
                  <a:ea typeface="Roboto"/>
                  <a:cs typeface="Roboto"/>
                  <a:sym typeface="Roboto"/>
                </a:rPr>
                <a:t>August 2022</a:t>
              </a:r>
              <a:endParaRPr sz="1300">
                <a:solidFill>
                  <a:srgbClr val="858585"/>
                </a:solidFill>
                <a:latin typeface="Roboto"/>
                <a:ea typeface="Roboto"/>
                <a:cs typeface="Roboto"/>
                <a:sym typeface="Roboto"/>
              </a:endParaRPr>
            </a:p>
          </p:txBody>
        </p:sp>
        <p:sp>
          <p:nvSpPr>
            <p:cNvPr id="633" name="Google Shape;633;p53"/>
            <p:cNvSpPr txBox="1"/>
            <p:nvPr/>
          </p:nvSpPr>
          <p:spPr>
            <a:xfrm>
              <a:off x="3639577" y="2109685"/>
              <a:ext cx="436800" cy="321000"/>
            </a:xfrm>
            <a:prstGeom prst="rect">
              <a:avLst/>
            </a:prstGeom>
            <a:noFill/>
            <a:ln>
              <a:noFill/>
            </a:ln>
          </p:spPr>
          <p:txBody>
            <a:bodyPr spcFirstLastPara="1" wrap="square" lIns="121900" tIns="121900" rIns="121900" bIns="121900" anchor="t" anchorCtr="0">
              <a:noAutofit/>
            </a:bodyPr>
            <a:lstStyle/>
            <a:p>
              <a:pPr marL="0" marR="0" lvl="0" indent="0" algn="ctr" rtl="0">
                <a:lnSpc>
                  <a:spcPct val="115000"/>
                </a:lnSpc>
                <a:spcBef>
                  <a:spcPts val="0"/>
                </a:spcBef>
                <a:spcAft>
                  <a:spcPts val="0"/>
                </a:spcAft>
                <a:buClr>
                  <a:srgbClr val="858585"/>
                </a:buClr>
                <a:buSzPts val="1100"/>
                <a:buFont typeface="Roboto"/>
                <a:buNone/>
              </a:pPr>
              <a:r>
                <a:rPr lang="en-US" sz="1100" b="1">
                  <a:solidFill>
                    <a:srgbClr val="858585"/>
                  </a:solidFill>
                  <a:latin typeface="Roboto"/>
                  <a:ea typeface="Roboto"/>
                  <a:cs typeface="Roboto"/>
                  <a:sym typeface="Roboto"/>
                </a:rPr>
                <a:t>M3</a:t>
              </a:r>
              <a:endParaRPr sz="1100" b="1">
                <a:solidFill>
                  <a:srgbClr val="858585"/>
                </a:solidFill>
                <a:latin typeface="Roboto"/>
                <a:ea typeface="Roboto"/>
                <a:cs typeface="Roboto"/>
                <a:sym typeface="Roboto"/>
              </a:endParaRPr>
            </a:p>
          </p:txBody>
        </p:sp>
      </p:grpSp>
      <p:grpSp>
        <p:nvGrpSpPr>
          <p:cNvPr id="634" name="Google Shape;634;p53"/>
          <p:cNvGrpSpPr/>
          <p:nvPr/>
        </p:nvGrpSpPr>
        <p:grpSpPr>
          <a:xfrm>
            <a:off x="5985725" y="2425079"/>
            <a:ext cx="1948351" cy="2530570"/>
            <a:chOff x="4489284" y="1948510"/>
            <a:chExt cx="1461300" cy="1897975"/>
          </a:xfrm>
        </p:grpSpPr>
        <p:sp>
          <p:nvSpPr>
            <p:cNvPr id="635" name="Google Shape;635;p53"/>
            <p:cNvSpPr/>
            <p:nvPr/>
          </p:nvSpPr>
          <p:spPr>
            <a:xfrm>
              <a:off x="4915703" y="1948510"/>
              <a:ext cx="594300" cy="594300"/>
            </a:xfrm>
            <a:prstGeom prst="ellipse">
              <a:avLst/>
            </a:prstGeom>
            <a:noFill/>
            <a:ln w="38100" cap="flat" cmpd="sng">
              <a:solidFill>
                <a:srgbClr val="85858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6" name="Google Shape;636;p53"/>
            <p:cNvSpPr txBox="1"/>
            <p:nvPr/>
          </p:nvSpPr>
          <p:spPr>
            <a:xfrm>
              <a:off x="4489284" y="2652291"/>
              <a:ext cx="1461300" cy="446400"/>
            </a:xfrm>
            <a:prstGeom prst="rect">
              <a:avLst/>
            </a:prstGeom>
            <a:noFill/>
            <a:ln>
              <a:noFill/>
            </a:ln>
          </p:spPr>
          <p:txBody>
            <a:bodyPr spcFirstLastPara="1" wrap="square" lIns="121900" tIns="121900" rIns="121900" bIns="121900" anchor="b" anchorCtr="0">
              <a:noAutofit/>
            </a:bodyPr>
            <a:lstStyle/>
            <a:p>
              <a:pPr marL="0" marR="0" lvl="0" indent="0" algn="ctr" rtl="0">
                <a:lnSpc>
                  <a:spcPct val="115000"/>
                </a:lnSpc>
                <a:spcBef>
                  <a:spcPts val="0"/>
                </a:spcBef>
                <a:spcAft>
                  <a:spcPts val="0"/>
                </a:spcAft>
                <a:buClr>
                  <a:srgbClr val="858585"/>
                </a:buClr>
                <a:buSzPts val="1300"/>
                <a:buFont typeface="Roboto"/>
                <a:buNone/>
              </a:pPr>
              <a:r>
                <a:rPr lang="en-US" sz="1300" b="1">
                  <a:solidFill>
                    <a:srgbClr val="858585"/>
                  </a:solidFill>
                  <a:latin typeface="Roboto"/>
                  <a:ea typeface="Roboto"/>
                  <a:cs typeface="Roboto"/>
                  <a:sym typeface="Roboto"/>
                </a:rPr>
                <a:t>Regional Accreditation &amp; Approval</a:t>
              </a:r>
              <a:endParaRPr sz="1300" b="1">
                <a:solidFill>
                  <a:srgbClr val="858585"/>
                </a:solidFill>
                <a:latin typeface="Roboto"/>
                <a:ea typeface="Roboto"/>
                <a:cs typeface="Roboto"/>
                <a:sym typeface="Roboto"/>
              </a:endParaRPr>
            </a:p>
          </p:txBody>
        </p:sp>
        <p:sp>
          <p:nvSpPr>
            <p:cNvPr id="637" name="Google Shape;637;p53"/>
            <p:cNvSpPr txBox="1"/>
            <p:nvPr/>
          </p:nvSpPr>
          <p:spPr>
            <a:xfrm>
              <a:off x="4557653" y="3109085"/>
              <a:ext cx="1310400" cy="737400"/>
            </a:xfrm>
            <a:prstGeom prst="rect">
              <a:avLst/>
            </a:prstGeom>
            <a:noFill/>
            <a:ln>
              <a:noFill/>
            </a:ln>
          </p:spPr>
          <p:txBody>
            <a:bodyPr spcFirstLastPara="1" wrap="square" lIns="121900" tIns="0" rIns="121900" bIns="0" anchor="t" anchorCtr="0">
              <a:noAutofit/>
            </a:bodyPr>
            <a:lstStyle/>
            <a:p>
              <a:pPr marL="0" marR="0" lvl="0" indent="0" algn="ctr" rtl="0">
                <a:lnSpc>
                  <a:spcPct val="115000"/>
                </a:lnSpc>
                <a:spcBef>
                  <a:spcPts val="0"/>
                </a:spcBef>
                <a:spcAft>
                  <a:spcPts val="0"/>
                </a:spcAft>
                <a:buClr>
                  <a:srgbClr val="858585"/>
                </a:buClr>
                <a:buSzPts val="1300"/>
                <a:buFont typeface="Roboto"/>
                <a:buNone/>
              </a:pPr>
              <a:r>
                <a:rPr lang="en-US" sz="1300">
                  <a:solidFill>
                    <a:srgbClr val="858585"/>
                  </a:solidFill>
                  <a:latin typeface="Roboto"/>
                  <a:ea typeface="Roboto"/>
                  <a:cs typeface="Roboto"/>
                  <a:sym typeface="Roboto"/>
                </a:rPr>
                <a:t>September 2022 -</a:t>
              </a:r>
              <a:endParaRPr sz="1300">
                <a:solidFill>
                  <a:srgbClr val="858585"/>
                </a:solidFill>
                <a:latin typeface="Roboto"/>
                <a:ea typeface="Roboto"/>
                <a:cs typeface="Roboto"/>
                <a:sym typeface="Roboto"/>
              </a:endParaRPr>
            </a:p>
            <a:p>
              <a:pPr marL="0" marR="0" lvl="0" indent="0" algn="ctr" rtl="0">
                <a:lnSpc>
                  <a:spcPct val="115000"/>
                </a:lnSpc>
                <a:spcBef>
                  <a:spcPts val="0"/>
                </a:spcBef>
                <a:spcAft>
                  <a:spcPts val="0"/>
                </a:spcAft>
                <a:buClr>
                  <a:srgbClr val="858585"/>
                </a:buClr>
                <a:buSzPts val="1300"/>
                <a:buFont typeface="Roboto"/>
                <a:buNone/>
              </a:pPr>
              <a:r>
                <a:rPr lang="en-US" sz="1300">
                  <a:solidFill>
                    <a:srgbClr val="858585"/>
                  </a:solidFill>
                  <a:latin typeface="Roboto"/>
                  <a:ea typeface="Roboto"/>
                  <a:cs typeface="Roboto"/>
                  <a:sym typeface="Roboto"/>
                </a:rPr>
                <a:t>December 2023</a:t>
              </a:r>
              <a:endParaRPr sz="1300">
                <a:solidFill>
                  <a:srgbClr val="858585"/>
                </a:solidFill>
                <a:latin typeface="Roboto"/>
                <a:ea typeface="Roboto"/>
                <a:cs typeface="Roboto"/>
                <a:sym typeface="Roboto"/>
              </a:endParaRPr>
            </a:p>
          </p:txBody>
        </p:sp>
        <p:sp>
          <p:nvSpPr>
            <p:cNvPr id="638" name="Google Shape;638;p53"/>
            <p:cNvSpPr txBox="1"/>
            <p:nvPr/>
          </p:nvSpPr>
          <p:spPr>
            <a:xfrm>
              <a:off x="4994453" y="2109685"/>
              <a:ext cx="436800" cy="321000"/>
            </a:xfrm>
            <a:prstGeom prst="rect">
              <a:avLst/>
            </a:prstGeom>
            <a:noFill/>
            <a:ln>
              <a:noFill/>
            </a:ln>
          </p:spPr>
          <p:txBody>
            <a:bodyPr spcFirstLastPara="1" wrap="square" lIns="121900" tIns="121900" rIns="121900" bIns="121900" anchor="t" anchorCtr="0">
              <a:noAutofit/>
            </a:bodyPr>
            <a:lstStyle/>
            <a:p>
              <a:pPr marL="0" marR="0" lvl="0" indent="0" algn="ctr" rtl="0">
                <a:lnSpc>
                  <a:spcPct val="115000"/>
                </a:lnSpc>
                <a:spcBef>
                  <a:spcPts val="0"/>
                </a:spcBef>
                <a:spcAft>
                  <a:spcPts val="0"/>
                </a:spcAft>
                <a:buClr>
                  <a:srgbClr val="858585"/>
                </a:buClr>
                <a:buSzPts val="1100"/>
                <a:buFont typeface="Roboto"/>
                <a:buNone/>
              </a:pPr>
              <a:r>
                <a:rPr lang="en-US" sz="1100" b="1">
                  <a:solidFill>
                    <a:srgbClr val="858585"/>
                  </a:solidFill>
                  <a:latin typeface="Roboto"/>
                  <a:ea typeface="Roboto"/>
                  <a:cs typeface="Roboto"/>
                  <a:sym typeface="Roboto"/>
                </a:rPr>
                <a:t>M4</a:t>
              </a:r>
              <a:endParaRPr sz="1100" b="1">
                <a:solidFill>
                  <a:srgbClr val="858585"/>
                </a:solidFill>
                <a:latin typeface="Roboto"/>
                <a:ea typeface="Roboto"/>
                <a:cs typeface="Roboto"/>
                <a:sym typeface="Roboto"/>
              </a:endParaRPr>
            </a:p>
          </p:txBody>
        </p:sp>
      </p:grpSp>
      <p:grpSp>
        <p:nvGrpSpPr>
          <p:cNvPr id="639" name="Google Shape;639;p53"/>
          <p:cNvGrpSpPr/>
          <p:nvPr/>
        </p:nvGrpSpPr>
        <p:grpSpPr>
          <a:xfrm>
            <a:off x="7850367" y="2425079"/>
            <a:ext cx="1813163" cy="2530570"/>
            <a:chOff x="5887800" y="1948510"/>
            <a:chExt cx="1359906" cy="1897975"/>
          </a:xfrm>
        </p:grpSpPr>
        <p:sp>
          <p:nvSpPr>
            <p:cNvPr id="640" name="Google Shape;640;p53"/>
            <p:cNvSpPr/>
            <p:nvPr/>
          </p:nvSpPr>
          <p:spPr>
            <a:xfrm>
              <a:off x="6270606" y="1948510"/>
              <a:ext cx="594300" cy="594300"/>
            </a:xfrm>
            <a:prstGeom prst="ellipse">
              <a:avLst/>
            </a:prstGeom>
            <a:noFill/>
            <a:ln w="38100" cap="flat" cmpd="sng">
              <a:solidFill>
                <a:srgbClr val="85858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1" name="Google Shape;641;p53"/>
            <p:cNvSpPr txBox="1"/>
            <p:nvPr/>
          </p:nvSpPr>
          <p:spPr>
            <a:xfrm>
              <a:off x="5887800" y="2652285"/>
              <a:ext cx="1359900" cy="446400"/>
            </a:xfrm>
            <a:prstGeom prst="rect">
              <a:avLst/>
            </a:prstGeom>
            <a:noFill/>
            <a:ln>
              <a:noFill/>
            </a:ln>
          </p:spPr>
          <p:txBody>
            <a:bodyPr spcFirstLastPara="1" wrap="square" lIns="121900" tIns="121900" rIns="121900" bIns="121900" anchor="b" anchorCtr="0">
              <a:noAutofit/>
            </a:bodyPr>
            <a:lstStyle/>
            <a:p>
              <a:pPr marL="0" marR="0" lvl="0" indent="0" algn="ctr" rtl="0">
                <a:lnSpc>
                  <a:spcPct val="115000"/>
                </a:lnSpc>
                <a:spcBef>
                  <a:spcPts val="0"/>
                </a:spcBef>
                <a:spcAft>
                  <a:spcPts val="0"/>
                </a:spcAft>
                <a:buClr>
                  <a:srgbClr val="858585"/>
                </a:buClr>
                <a:buSzPts val="1300"/>
                <a:buFont typeface="Roboto"/>
                <a:buNone/>
              </a:pPr>
              <a:r>
                <a:rPr lang="en-US" sz="1300" b="1">
                  <a:solidFill>
                    <a:srgbClr val="858585"/>
                  </a:solidFill>
                  <a:latin typeface="Roboto"/>
                  <a:ea typeface="Roboto"/>
                  <a:cs typeface="Roboto"/>
                  <a:sym typeface="Roboto"/>
                </a:rPr>
                <a:t>Build Operational Model</a:t>
              </a:r>
              <a:endParaRPr sz="1300" b="1">
                <a:solidFill>
                  <a:srgbClr val="858585"/>
                </a:solidFill>
                <a:latin typeface="Roboto"/>
                <a:ea typeface="Roboto"/>
                <a:cs typeface="Roboto"/>
                <a:sym typeface="Roboto"/>
              </a:endParaRPr>
            </a:p>
          </p:txBody>
        </p:sp>
        <p:sp>
          <p:nvSpPr>
            <p:cNvPr id="642" name="Google Shape;642;p53"/>
            <p:cNvSpPr txBox="1"/>
            <p:nvPr/>
          </p:nvSpPr>
          <p:spPr>
            <a:xfrm>
              <a:off x="5887806" y="3109085"/>
              <a:ext cx="1359900" cy="737400"/>
            </a:xfrm>
            <a:prstGeom prst="rect">
              <a:avLst/>
            </a:prstGeom>
            <a:noFill/>
            <a:ln>
              <a:noFill/>
            </a:ln>
          </p:spPr>
          <p:txBody>
            <a:bodyPr spcFirstLastPara="1" wrap="square" lIns="121900" tIns="0" rIns="121900" bIns="0" anchor="t" anchorCtr="0">
              <a:noAutofit/>
            </a:bodyPr>
            <a:lstStyle/>
            <a:p>
              <a:pPr marL="0" marR="0" lvl="0" indent="0" algn="ctr" rtl="0">
                <a:lnSpc>
                  <a:spcPct val="115000"/>
                </a:lnSpc>
                <a:spcBef>
                  <a:spcPts val="0"/>
                </a:spcBef>
                <a:spcAft>
                  <a:spcPts val="0"/>
                </a:spcAft>
                <a:buClr>
                  <a:srgbClr val="858585"/>
                </a:buClr>
                <a:buSzPts val="1300"/>
                <a:buFont typeface="Roboto"/>
                <a:buNone/>
              </a:pPr>
              <a:r>
                <a:rPr lang="en-US" sz="1300">
                  <a:solidFill>
                    <a:srgbClr val="858585"/>
                  </a:solidFill>
                  <a:latin typeface="Roboto"/>
                  <a:ea typeface="Roboto"/>
                  <a:cs typeface="Roboto"/>
                  <a:sym typeface="Roboto"/>
                </a:rPr>
                <a:t>September 2022 -</a:t>
              </a:r>
              <a:endParaRPr sz="1300">
                <a:solidFill>
                  <a:srgbClr val="858585"/>
                </a:solidFill>
                <a:latin typeface="Roboto"/>
                <a:ea typeface="Roboto"/>
                <a:cs typeface="Roboto"/>
                <a:sym typeface="Roboto"/>
              </a:endParaRPr>
            </a:p>
            <a:p>
              <a:pPr marL="0" marR="0" lvl="0" indent="0" algn="ctr" rtl="0">
                <a:lnSpc>
                  <a:spcPct val="115000"/>
                </a:lnSpc>
                <a:spcBef>
                  <a:spcPts val="0"/>
                </a:spcBef>
                <a:spcAft>
                  <a:spcPts val="0"/>
                </a:spcAft>
                <a:buClr>
                  <a:srgbClr val="858585"/>
                </a:buClr>
                <a:buSzPts val="1300"/>
                <a:buFont typeface="Roboto"/>
                <a:buNone/>
              </a:pPr>
              <a:r>
                <a:rPr lang="en-US" sz="1300">
                  <a:solidFill>
                    <a:srgbClr val="858585"/>
                  </a:solidFill>
                  <a:latin typeface="Roboto"/>
                  <a:ea typeface="Roboto"/>
                  <a:cs typeface="Roboto"/>
                  <a:sym typeface="Roboto"/>
                </a:rPr>
                <a:t>August 2023</a:t>
              </a:r>
              <a:endParaRPr sz="1300">
                <a:solidFill>
                  <a:srgbClr val="858585"/>
                </a:solidFill>
                <a:latin typeface="Roboto"/>
                <a:ea typeface="Roboto"/>
                <a:cs typeface="Roboto"/>
                <a:sym typeface="Roboto"/>
              </a:endParaRPr>
            </a:p>
          </p:txBody>
        </p:sp>
        <p:sp>
          <p:nvSpPr>
            <p:cNvPr id="643" name="Google Shape;643;p53"/>
            <p:cNvSpPr txBox="1"/>
            <p:nvPr/>
          </p:nvSpPr>
          <p:spPr>
            <a:xfrm>
              <a:off x="6349356" y="2109685"/>
              <a:ext cx="436800" cy="321000"/>
            </a:xfrm>
            <a:prstGeom prst="rect">
              <a:avLst/>
            </a:prstGeom>
            <a:noFill/>
            <a:ln>
              <a:noFill/>
            </a:ln>
          </p:spPr>
          <p:txBody>
            <a:bodyPr spcFirstLastPara="1" wrap="square" lIns="121900" tIns="121900" rIns="121900" bIns="121900" anchor="t" anchorCtr="0">
              <a:noAutofit/>
            </a:bodyPr>
            <a:lstStyle/>
            <a:p>
              <a:pPr marL="0" marR="0" lvl="0" indent="0" algn="ctr" rtl="0">
                <a:lnSpc>
                  <a:spcPct val="115000"/>
                </a:lnSpc>
                <a:spcBef>
                  <a:spcPts val="0"/>
                </a:spcBef>
                <a:spcAft>
                  <a:spcPts val="0"/>
                </a:spcAft>
                <a:buClr>
                  <a:srgbClr val="858585"/>
                </a:buClr>
                <a:buSzPts val="1100"/>
                <a:buFont typeface="Roboto"/>
                <a:buNone/>
              </a:pPr>
              <a:r>
                <a:rPr lang="en-US" sz="1100" b="1">
                  <a:solidFill>
                    <a:srgbClr val="858585"/>
                  </a:solidFill>
                  <a:latin typeface="Roboto"/>
                  <a:ea typeface="Roboto"/>
                  <a:cs typeface="Roboto"/>
                  <a:sym typeface="Roboto"/>
                </a:rPr>
                <a:t>M5	</a:t>
              </a:r>
              <a:endParaRPr sz="1100" b="1">
                <a:solidFill>
                  <a:srgbClr val="858585"/>
                </a:solidFill>
                <a:latin typeface="Roboto"/>
                <a:ea typeface="Roboto"/>
                <a:cs typeface="Roboto"/>
                <a:sym typeface="Roboto"/>
              </a:endParaRPr>
            </a:p>
          </p:txBody>
        </p:sp>
      </p:grpSp>
      <p:grpSp>
        <p:nvGrpSpPr>
          <p:cNvPr id="644" name="Google Shape;644;p53"/>
          <p:cNvGrpSpPr/>
          <p:nvPr/>
        </p:nvGrpSpPr>
        <p:grpSpPr>
          <a:xfrm>
            <a:off x="9685537" y="2425079"/>
            <a:ext cx="1813162" cy="2530570"/>
            <a:chOff x="7264213" y="1948510"/>
            <a:chExt cx="1359905" cy="1897975"/>
          </a:xfrm>
        </p:grpSpPr>
        <p:sp>
          <p:nvSpPr>
            <p:cNvPr id="645" name="Google Shape;645;p53"/>
            <p:cNvSpPr/>
            <p:nvPr/>
          </p:nvSpPr>
          <p:spPr>
            <a:xfrm>
              <a:off x="7647018" y="1948510"/>
              <a:ext cx="594300" cy="594300"/>
            </a:xfrm>
            <a:prstGeom prst="ellipse">
              <a:avLst/>
            </a:prstGeom>
            <a:noFill/>
            <a:ln w="38100" cap="flat" cmpd="sng">
              <a:solidFill>
                <a:srgbClr val="85858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6" name="Google Shape;646;p53"/>
            <p:cNvSpPr txBox="1"/>
            <p:nvPr/>
          </p:nvSpPr>
          <p:spPr>
            <a:xfrm>
              <a:off x="7264213" y="2652285"/>
              <a:ext cx="1359900" cy="446400"/>
            </a:xfrm>
            <a:prstGeom prst="rect">
              <a:avLst/>
            </a:prstGeom>
            <a:noFill/>
            <a:ln>
              <a:noFill/>
            </a:ln>
          </p:spPr>
          <p:txBody>
            <a:bodyPr spcFirstLastPara="1" wrap="square" lIns="121900" tIns="121900" rIns="121900" bIns="121900" anchor="b" anchorCtr="0">
              <a:noAutofit/>
            </a:bodyPr>
            <a:lstStyle/>
            <a:p>
              <a:pPr marL="0" marR="0" lvl="0" indent="0" algn="ctr" rtl="0">
                <a:lnSpc>
                  <a:spcPct val="115000"/>
                </a:lnSpc>
                <a:spcBef>
                  <a:spcPts val="0"/>
                </a:spcBef>
                <a:spcAft>
                  <a:spcPts val="0"/>
                </a:spcAft>
                <a:buClr>
                  <a:srgbClr val="858585"/>
                </a:buClr>
                <a:buSzPts val="1300"/>
                <a:buFont typeface="Roboto"/>
                <a:buNone/>
              </a:pPr>
              <a:r>
                <a:rPr lang="en-US" sz="1300" b="1">
                  <a:solidFill>
                    <a:srgbClr val="858585"/>
                  </a:solidFill>
                  <a:latin typeface="Roboto"/>
                  <a:ea typeface="Roboto"/>
                  <a:cs typeface="Roboto"/>
                  <a:sym typeface="Roboto"/>
                </a:rPr>
                <a:t>CCCCO</a:t>
              </a:r>
              <a:endParaRPr sz="1300" b="1">
                <a:solidFill>
                  <a:srgbClr val="858585"/>
                </a:solidFill>
                <a:latin typeface="Roboto"/>
                <a:ea typeface="Roboto"/>
                <a:cs typeface="Roboto"/>
                <a:sym typeface="Roboto"/>
              </a:endParaRPr>
            </a:p>
            <a:p>
              <a:pPr marL="0" marR="0" lvl="0" indent="0" algn="ctr" rtl="0">
                <a:lnSpc>
                  <a:spcPct val="115000"/>
                </a:lnSpc>
                <a:spcBef>
                  <a:spcPts val="0"/>
                </a:spcBef>
                <a:spcAft>
                  <a:spcPts val="0"/>
                </a:spcAft>
                <a:buClr>
                  <a:srgbClr val="858585"/>
                </a:buClr>
                <a:buSzPts val="1300"/>
                <a:buFont typeface="Roboto"/>
                <a:buNone/>
              </a:pPr>
              <a:r>
                <a:rPr lang="en-US" sz="1300" b="1">
                  <a:solidFill>
                    <a:srgbClr val="858585"/>
                  </a:solidFill>
                  <a:latin typeface="Roboto"/>
                  <a:ea typeface="Roboto"/>
                  <a:cs typeface="Roboto"/>
                  <a:sym typeface="Roboto"/>
                </a:rPr>
                <a:t>Approval</a:t>
              </a:r>
              <a:endParaRPr sz="1300" b="1">
                <a:solidFill>
                  <a:srgbClr val="858585"/>
                </a:solidFill>
                <a:latin typeface="Roboto"/>
                <a:ea typeface="Roboto"/>
                <a:cs typeface="Roboto"/>
                <a:sym typeface="Roboto"/>
              </a:endParaRPr>
            </a:p>
          </p:txBody>
        </p:sp>
        <p:sp>
          <p:nvSpPr>
            <p:cNvPr id="647" name="Google Shape;647;p53"/>
            <p:cNvSpPr txBox="1"/>
            <p:nvPr/>
          </p:nvSpPr>
          <p:spPr>
            <a:xfrm>
              <a:off x="7264218" y="3109085"/>
              <a:ext cx="1359900" cy="737400"/>
            </a:xfrm>
            <a:prstGeom prst="rect">
              <a:avLst/>
            </a:prstGeom>
            <a:noFill/>
            <a:ln>
              <a:noFill/>
            </a:ln>
          </p:spPr>
          <p:txBody>
            <a:bodyPr spcFirstLastPara="1" wrap="square" lIns="121900" tIns="0" rIns="121900" bIns="0" anchor="t" anchorCtr="0">
              <a:noAutofit/>
            </a:bodyPr>
            <a:lstStyle/>
            <a:p>
              <a:pPr marL="0" marR="0" lvl="0" indent="0" algn="ctr" rtl="0">
                <a:lnSpc>
                  <a:spcPct val="115000"/>
                </a:lnSpc>
                <a:spcBef>
                  <a:spcPts val="0"/>
                </a:spcBef>
                <a:spcAft>
                  <a:spcPts val="0"/>
                </a:spcAft>
                <a:buClr>
                  <a:srgbClr val="858585"/>
                </a:buClr>
                <a:buSzPts val="1300"/>
                <a:buFont typeface="Roboto"/>
                <a:buNone/>
              </a:pPr>
              <a:r>
                <a:rPr lang="en-US" sz="1300">
                  <a:solidFill>
                    <a:srgbClr val="858585"/>
                  </a:solidFill>
                  <a:latin typeface="Roboto"/>
                  <a:ea typeface="Roboto"/>
                  <a:cs typeface="Roboto"/>
                  <a:sym typeface="Roboto"/>
                </a:rPr>
                <a:t>September 2023 -</a:t>
              </a:r>
              <a:endParaRPr sz="1300">
                <a:solidFill>
                  <a:srgbClr val="858585"/>
                </a:solidFill>
                <a:latin typeface="Roboto"/>
                <a:ea typeface="Roboto"/>
                <a:cs typeface="Roboto"/>
                <a:sym typeface="Roboto"/>
              </a:endParaRPr>
            </a:p>
            <a:p>
              <a:pPr marL="0" marR="0" lvl="0" indent="0" algn="ctr" rtl="0">
                <a:lnSpc>
                  <a:spcPct val="115000"/>
                </a:lnSpc>
                <a:spcBef>
                  <a:spcPts val="0"/>
                </a:spcBef>
                <a:spcAft>
                  <a:spcPts val="0"/>
                </a:spcAft>
                <a:buClr>
                  <a:srgbClr val="858585"/>
                </a:buClr>
                <a:buSzPts val="1300"/>
                <a:buFont typeface="Roboto"/>
                <a:buNone/>
              </a:pPr>
              <a:r>
                <a:rPr lang="en-US" sz="1300">
                  <a:solidFill>
                    <a:srgbClr val="858585"/>
                  </a:solidFill>
                  <a:latin typeface="Roboto"/>
                  <a:ea typeface="Roboto"/>
                  <a:cs typeface="Roboto"/>
                  <a:sym typeface="Roboto"/>
                </a:rPr>
                <a:t>November 2023</a:t>
              </a:r>
              <a:endParaRPr sz="1300">
                <a:solidFill>
                  <a:srgbClr val="858585"/>
                </a:solidFill>
                <a:latin typeface="Roboto"/>
                <a:ea typeface="Roboto"/>
                <a:cs typeface="Roboto"/>
                <a:sym typeface="Roboto"/>
              </a:endParaRPr>
            </a:p>
          </p:txBody>
        </p:sp>
        <p:sp>
          <p:nvSpPr>
            <p:cNvPr id="648" name="Google Shape;648;p53"/>
            <p:cNvSpPr txBox="1"/>
            <p:nvPr/>
          </p:nvSpPr>
          <p:spPr>
            <a:xfrm>
              <a:off x="7725768" y="2109685"/>
              <a:ext cx="436800" cy="321000"/>
            </a:xfrm>
            <a:prstGeom prst="rect">
              <a:avLst/>
            </a:prstGeom>
            <a:noFill/>
            <a:ln>
              <a:noFill/>
            </a:ln>
          </p:spPr>
          <p:txBody>
            <a:bodyPr spcFirstLastPara="1" wrap="square" lIns="121900" tIns="121900" rIns="121900" bIns="121900" anchor="t" anchorCtr="0">
              <a:noAutofit/>
            </a:bodyPr>
            <a:lstStyle/>
            <a:p>
              <a:pPr marL="0" marR="0" lvl="0" indent="0" algn="ctr" rtl="0">
                <a:lnSpc>
                  <a:spcPct val="115000"/>
                </a:lnSpc>
                <a:spcBef>
                  <a:spcPts val="0"/>
                </a:spcBef>
                <a:spcAft>
                  <a:spcPts val="0"/>
                </a:spcAft>
                <a:buClr>
                  <a:srgbClr val="858585"/>
                </a:buClr>
                <a:buSzPts val="1100"/>
                <a:buFont typeface="Roboto"/>
                <a:buNone/>
              </a:pPr>
              <a:r>
                <a:rPr lang="en-US" sz="1100" b="1">
                  <a:solidFill>
                    <a:srgbClr val="858585"/>
                  </a:solidFill>
                  <a:latin typeface="Roboto"/>
                  <a:ea typeface="Roboto"/>
                  <a:cs typeface="Roboto"/>
                  <a:sym typeface="Roboto"/>
                </a:rPr>
                <a:t>M6</a:t>
              </a:r>
              <a:endParaRPr sz="1100" b="1">
                <a:solidFill>
                  <a:srgbClr val="858585"/>
                </a:solidFill>
                <a:latin typeface="Roboto"/>
                <a:ea typeface="Roboto"/>
                <a:cs typeface="Roboto"/>
                <a:sym typeface="Roboto"/>
              </a:endParaRPr>
            </a:p>
          </p:txBody>
        </p:sp>
      </p:grpSp>
      <p:sp>
        <p:nvSpPr>
          <p:cNvPr id="649" name="Google Shape;649;p53"/>
          <p:cNvSpPr/>
          <p:nvPr/>
        </p:nvSpPr>
        <p:spPr>
          <a:xfrm>
            <a:off x="4005972" y="2829444"/>
            <a:ext cx="471300" cy="49200"/>
          </a:xfrm>
          <a:prstGeom prst="roundRect">
            <a:avLst>
              <a:gd name="adj" fmla="val 50000"/>
            </a:avLst>
          </a:prstGeom>
          <a:solidFill>
            <a:srgbClr val="858585"/>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0" name="Google Shape;650;p53"/>
          <p:cNvSpPr/>
          <p:nvPr/>
        </p:nvSpPr>
        <p:spPr>
          <a:xfrm>
            <a:off x="5811789" y="2829444"/>
            <a:ext cx="471300" cy="49200"/>
          </a:xfrm>
          <a:prstGeom prst="roundRect">
            <a:avLst>
              <a:gd name="adj" fmla="val 50000"/>
            </a:avLst>
          </a:prstGeom>
          <a:solidFill>
            <a:srgbClr val="858585"/>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1" name="Google Shape;651;p53"/>
          <p:cNvSpPr/>
          <p:nvPr/>
        </p:nvSpPr>
        <p:spPr>
          <a:xfrm>
            <a:off x="7618289" y="2829444"/>
            <a:ext cx="471300" cy="49200"/>
          </a:xfrm>
          <a:prstGeom prst="roundRect">
            <a:avLst>
              <a:gd name="adj" fmla="val 50000"/>
            </a:avLst>
          </a:prstGeom>
          <a:solidFill>
            <a:srgbClr val="858585"/>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2" name="Google Shape;652;p53"/>
          <p:cNvSpPr/>
          <p:nvPr/>
        </p:nvSpPr>
        <p:spPr>
          <a:xfrm>
            <a:off x="9439172" y="2829444"/>
            <a:ext cx="471300" cy="49200"/>
          </a:xfrm>
          <a:prstGeom prst="roundRect">
            <a:avLst>
              <a:gd name="adj" fmla="val 50000"/>
            </a:avLst>
          </a:prstGeom>
          <a:solidFill>
            <a:srgbClr val="858585"/>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653" name="Google Shape;653;p53"/>
          <p:cNvGrpSpPr/>
          <p:nvPr/>
        </p:nvGrpSpPr>
        <p:grpSpPr>
          <a:xfrm>
            <a:off x="4269711" y="4733079"/>
            <a:ext cx="1813157" cy="2530569"/>
            <a:chOff x="3178034" y="1948510"/>
            <a:chExt cx="1359902" cy="1897974"/>
          </a:xfrm>
        </p:grpSpPr>
        <p:sp>
          <p:nvSpPr>
            <p:cNvPr id="654" name="Google Shape;654;p53"/>
            <p:cNvSpPr/>
            <p:nvPr/>
          </p:nvSpPr>
          <p:spPr>
            <a:xfrm>
              <a:off x="3560827" y="1948510"/>
              <a:ext cx="594300" cy="594300"/>
            </a:xfrm>
            <a:prstGeom prst="ellipse">
              <a:avLst/>
            </a:prstGeom>
            <a:noFill/>
            <a:ln w="38100" cap="flat" cmpd="sng">
              <a:solidFill>
                <a:srgbClr val="85858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5" name="Google Shape;655;p53"/>
            <p:cNvSpPr txBox="1"/>
            <p:nvPr/>
          </p:nvSpPr>
          <p:spPr>
            <a:xfrm>
              <a:off x="3178034" y="2517193"/>
              <a:ext cx="1359900" cy="446400"/>
            </a:xfrm>
            <a:prstGeom prst="rect">
              <a:avLst/>
            </a:prstGeom>
            <a:noFill/>
            <a:ln>
              <a:noFill/>
            </a:ln>
          </p:spPr>
          <p:txBody>
            <a:bodyPr spcFirstLastPara="1" wrap="square" lIns="121900" tIns="121900" rIns="121900" bIns="121900" anchor="b" anchorCtr="0">
              <a:noAutofit/>
            </a:bodyPr>
            <a:lstStyle/>
            <a:p>
              <a:pPr marL="0" marR="0" lvl="0" indent="0" algn="ctr" rtl="0">
                <a:lnSpc>
                  <a:spcPct val="115000"/>
                </a:lnSpc>
                <a:spcBef>
                  <a:spcPts val="0"/>
                </a:spcBef>
                <a:spcAft>
                  <a:spcPts val="0"/>
                </a:spcAft>
                <a:buClr>
                  <a:srgbClr val="858585"/>
                </a:buClr>
                <a:buSzPts val="1300"/>
                <a:buFont typeface="Roboto"/>
                <a:buNone/>
              </a:pPr>
              <a:r>
                <a:rPr lang="en-US" sz="1300" b="1">
                  <a:solidFill>
                    <a:srgbClr val="858585"/>
                  </a:solidFill>
                  <a:latin typeface="Roboto"/>
                  <a:ea typeface="Roboto"/>
                  <a:cs typeface="Roboto"/>
                  <a:sym typeface="Roboto"/>
                </a:rPr>
                <a:t>Launch the Program</a:t>
              </a:r>
              <a:endParaRPr sz="1300" b="1">
                <a:solidFill>
                  <a:srgbClr val="858585"/>
                </a:solidFill>
                <a:latin typeface="Roboto"/>
                <a:ea typeface="Roboto"/>
                <a:cs typeface="Roboto"/>
                <a:sym typeface="Roboto"/>
              </a:endParaRPr>
            </a:p>
          </p:txBody>
        </p:sp>
        <p:sp>
          <p:nvSpPr>
            <p:cNvPr id="656" name="Google Shape;656;p53"/>
            <p:cNvSpPr txBox="1"/>
            <p:nvPr/>
          </p:nvSpPr>
          <p:spPr>
            <a:xfrm>
              <a:off x="3178036" y="3109084"/>
              <a:ext cx="1359900" cy="737400"/>
            </a:xfrm>
            <a:prstGeom prst="rect">
              <a:avLst/>
            </a:prstGeom>
            <a:noFill/>
            <a:ln>
              <a:noFill/>
            </a:ln>
          </p:spPr>
          <p:txBody>
            <a:bodyPr spcFirstLastPara="1" wrap="square" lIns="121900" tIns="0" rIns="121900" bIns="0" anchor="t" anchorCtr="0">
              <a:noAutofit/>
            </a:bodyPr>
            <a:lstStyle/>
            <a:p>
              <a:pPr marL="0" marR="0" lvl="0" indent="0" algn="ctr" rtl="0">
                <a:lnSpc>
                  <a:spcPct val="115000"/>
                </a:lnSpc>
                <a:spcBef>
                  <a:spcPts val="0"/>
                </a:spcBef>
                <a:spcAft>
                  <a:spcPts val="0"/>
                </a:spcAft>
                <a:buClr>
                  <a:srgbClr val="858585"/>
                </a:buClr>
                <a:buSzPts val="1300"/>
                <a:buFont typeface="Roboto"/>
                <a:buNone/>
              </a:pPr>
              <a:r>
                <a:rPr lang="en-US" sz="1300">
                  <a:solidFill>
                    <a:srgbClr val="858585"/>
                  </a:solidFill>
                  <a:latin typeface="Roboto"/>
                  <a:ea typeface="Roboto"/>
                  <a:cs typeface="Roboto"/>
                  <a:sym typeface="Roboto"/>
                </a:rPr>
                <a:t>Spring 2024</a:t>
              </a:r>
              <a:endParaRPr sz="1300">
                <a:solidFill>
                  <a:srgbClr val="858585"/>
                </a:solidFill>
                <a:latin typeface="Roboto"/>
                <a:ea typeface="Roboto"/>
                <a:cs typeface="Roboto"/>
                <a:sym typeface="Roboto"/>
              </a:endParaRPr>
            </a:p>
            <a:p>
              <a:pPr marL="0" marR="0" lvl="0" indent="0" algn="ctr" rtl="0">
                <a:lnSpc>
                  <a:spcPct val="115000"/>
                </a:lnSpc>
                <a:spcBef>
                  <a:spcPts val="0"/>
                </a:spcBef>
                <a:spcAft>
                  <a:spcPts val="0"/>
                </a:spcAft>
                <a:buClr>
                  <a:schemeClr val="dk1"/>
                </a:buClr>
                <a:buSzPts val="1100"/>
                <a:buFont typeface="Arial"/>
                <a:buNone/>
              </a:pPr>
              <a:endParaRPr sz="1100">
                <a:solidFill>
                  <a:srgbClr val="858585"/>
                </a:solidFill>
                <a:latin typeface="Roboto"/>
                <a:ea typeface="Roboto"/>
                <a:cs typeface="Roboto"/>
                <a:sym typeface="Roboto"/>
              </a:endParaRPr>
            </a:p>
          </p:txBody>
        </p:sp>
        <p:sp>
          <p:nvSpPr>
            <p:cNvPr id="657" name="Google Shape;657;p53"/>
            <p:cNvSpPr txBox="1"/>
            <p:nvPr/>
          </p:nvSpPr>
          <p:spPr>
            <a:xfrm>
              <a:off x="3639577" y="2109685"/>
              <a:ext cx="436800" cy="321000"/>
            </a:xfrm>
            <a:prstGeom prst="rect">
              <a:avLst/>
            </a:prstGeom>
            <a:noFill/>
            <a:ln>
              <a:noFill/>
            </a:ln>
          </p:spPr>
          <p:txBody>
            <a:bodyPr spcFirstLastPara="1" wrap="square" lIns="121900" tIns="121900" rIns="121900" bIns="121900" anchor="t" anchorCtr="0">
              <a:noAutofit/>
            </a:bodyPr>
            <a:lstStyle/>
            <a:p>
              <a:pPr marL="0" marR="0" lvl="0" indent="0" algn="ctr" rtl="0">
                <a:lnSpc>
                  <a:spcPct val="115000"/>
                </a:lnSpc>
                <a:spcBef>
                  <a:spcPts val="0"/>
                </a:spcBef>
                <a:spcAft>
                  <a:spcPts val="0"/>
                </a:spcAft>
                <a:buClr>
                  <a:srgbClr val="858585"/>
                </a:buClr>
                <a:buSzPts val="1100"/>
                <a:buFont typeface="Roboto"/>
                <a:buNone/>
              </a:pPr>
              <a:r>
                <a:rPr lang="en-US" sz="1100" b="1">
                  <a:solidFill>
                    <a:srgbClr val="858585"/>
                  </a:solidFill>
                  <a:latin typeface="Roboto"/>
                  <a:ea typeface="Roboto"/>
                  <a:cs typeface="Roboto"/>
                  <a:sym typeface="Roboto"/>
                </a:rPr>
                <a:t>M7</a:t>
              </a:r>
              <a:endParaRPr sz="1100" b="1">
                <a:solidFill>
                  <a:srgbClr val="858585"/>
                </a:solidFill>
                <a:latin typeface="Roboto"/>
                <a:ea typeface="Roboto"/>
                <a:cs typeface="Roboto"/>
                <a:sym typeface="Roboto"/>
              </a:endParaRPr>
            </a:p>
          </p:txBody>
        </p:sp>
      </p:grpSp>
      <p:grpSp>
        <p:nvGrpSpPr>
          <p:cNvPr id="658" name="Google Shape;658;p53"/>
          <p:cNvGrpSpPr/>
          <p:nvPr/>
        </p:nvGrpSpPr>
        <p:grpSpPr>
          <a:xfrm>
            <a:off x="6109153" y="4733079"/>
            <a:ext cx="1747160" cy="2530570"/>
            <a:chOff x="4557650" y="1948510"/>
            <a:chExt cx="1310403" cy="1897975"/>
          </a:xfrm>
        </p:grpSpPr>
        <p:sp>
          <p:nvSpPr>
            <p:cNvPr id="659" name="Google Shape;659;p53"/>
            <p:cNvSpPr/>
            <p:nvPr/>
          </p:nvSpPr>
          <p:spPr>
            <a:xfrm>
              <a:off x="4915703" y="1948510"/>
              <a:ext cx="594300" cy="594300"/>
            </a:xfrm>
            <a:prstGeom prst="ellipse">
              <a:avLst/>
            </a:prstGeom>
            <a:noFill/>
            <a:ln w="38100" cap="flat" cmpd="sng">
              <a:solidFill>
                <a:srgbClr val="85858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0" name="Google Shape;660;p53"/>
            <p:cNvSpPr txBox="1"/>
            <p:nvPr/>
          </p:nvSpPr>
          <p:spPr>
            <a:xfrm>
              <a:off x="4557650" y="2652285"/>
              <a:ext cx="1310400" cy="446400"/>
            </a:xfrm>
            <a:prstGeom prst="rect">
              <a:avLst/>
            </a:prstGeom>
            <a:noFill/>
            <a:ln>
              <a:noFill/>
            </a:ln>
          </p:spPr>
          <p:txBody>
            <a:bodyPr spcFirstLastPara="1" wrap="square" lIns="121900" tIns="121900" rIns="121900" bIns="121900" anchor="b" anchorCtr="0">
              <a:noAutofit/>
            </a:bodyPr>
            <a:lstStyle/>
            <a:p>
              <a:pPr marL="0" marR="0" lvl="0" indent="0" algn="ctr" rtl="0">
                <a:lnSpc>
                  <a:spcPct val="115000"/>
                </a:lnSpc>
                <a:spcBef>
                  <a:spcPts val="0"/>
                </a:spcBef>
                <a:spcAft>
                  <a:spcPts val="0"/>
                </a:spcAft>
                <a:buClr>
                  <a:srgbClr val="858585"/>
                </a:buClr>
                <a:buSzPts val="1300"/>
                <a:buFont typeface="Roboto"/>
                <a:buNone/>
              </a:pPr>
              <a:r>
                <a:rPr lang="en-US" sz="1300" b="1">
                  <a:solidFill>
                    <a:srgbClr val="858585"/>
                  </a:solidFill>
                  <a:latin typeface="Roboto"/>
                  <a:ea typeface="Roboto"/>
                  <a:cs typeface="Roboto"/>
                  <a:sym typeface="Roboto"/>
                </a:rPr>
                <a:t>Action Research &amp; Scalability</a:t>
              </a:r>
              <a:endParaRPr sz="1300" b="1">
                <a:solidFill>
                  <a:srgbClr val="858585"/>
                </a:solidFill>
                <a:latin typeface="Roboto"/>
                <a:ea typeface="Roboto"/>
                <a:cs typeface="Roboto"/>
                <a:sym typeface="Roboto"/>
              </a:endParaRPr>
            </a:p>
          </p:txBody>
        </p:sp>
        <p:sp>
          <p:nvSpPr>
            <p:cNvPr id="661" name="Google Shape;661;p53"/>
            <p:cNvSpPr txBox="1"/>
            <p:nvPr/>
          </p:nvSpPr>
          <p:spPr>
            <a:xfrm>
              <a:off x="4557653" y="3109085"/>
              <a:ext cx="1310400" cy="737400"/>
            </a:xfrm>
            <a:prstGeom prst="rect">
              <a:avLst/>
            </a:prstGeom>
            <a:noFill/>
            <a:ln>
              <a:noFill/>
            </a:ln>
          </p:spPr>
          <p:txBody>
            <a:bodyPr spcFirstLastPara="1" wrap="square" lIns="121900" tIns="0" rIns="121900" bIns="0" anchor="t" anchorCtr="0">
              <a:noAutofit/>
            </a:bodyPr>
            <a:lstStyle/>
            <a:p>
              <a:pPr marL="0" marR="0" lvl="0" indent="0" algn="ctr" rtl="0">
                <a:lnSpc>
                  <a:spcPct val="115000"/>
                </a:lnSpc>
                <a:spcBef>
                  <a:spcPts val="0"/>
                </a:spcBef>
                <a:spcAft>
                  <a:spcPts val="0"/>
                </a:spcAft>
                <a:buClr>
                  <a:srgbClr val="858585"/>
                </a:buClr>
                <a:buSzPts val="1300"/>
                <a:buFont typeface="Roboto"/>
                <a:buNone/>
              </a:pPr>
              <a:r>
                <a:rPr lang="en-US" sz="1300">
                  <a:solidFill>
                    <a:srgbClr val="858585"/>
                  </a:solidFill>
                  <a:latin typeface="Roboto"/>
                  <a:ea typeface="Roboto"/>
                  <a:cs typeface="Roboto"/>
                  <a:sym typeface="Roboto"/>
                </a:rPr>
                <a:t>July 2025 -</a:t>
              </a:r>
              <a:endParaRPr sz="1300">
                <a:solidFill>
                  <a:srgbClr val="858585"/>
                </a:solidFill>
                <a:latin typeface="Roboto"/>
                <a:ea typeface="Roboto"/>
                <a:cs typeface="Roboto"/>
                <a:sym typeface="Roboto"/>
              </a:endParaRPr>
            </a:p>
            <a:p>
              <a:pPr marL="0" marR="0" lvl="0" indent="0" algn="ctr" rtl="0">
                <a:lnSpc>
                  <a:spcPct val="115000"/>
                </a:lnSpc>
                <a:spcBef>
                  <a:spcPts val="0"/>
                </a:spcBef>
                <a:spcAft>
                  <a:spcPts val="0"/>
                </a:spcAft>
                <a:buClr>
                  <a:srgbClr val="858585"/>
                </a:buClr>
                <a:buSzPts val="1300"/>
                <a:buFont typeface="Roboto"/>
                <a:buNone/>
              </a:pPr>
              <a:r>
                <a:rPr lang="en-US" sz="1300">
                  <a:solidFill>
                    <a:srgbClr val="858585"/>
                  </a:solidFill>
                  <a:latin typeface="Roboto"/>
                  <a:ea typeface="Roboto"/>
                  <a:cs typeface="Roboto"/>
                  <a:sym typeface="Roboto"/>
                </a:rPr>
                <a:t>Ongoing</a:t>
              </a:r>
              <a:endParaRPr sz="1300">
                <a:solidFill>
                  <a:srgbClr val="858585"/>
                </a:solidFill>
                <a:latin typeface="Roboto"/>
                <a:ea typeface="Roboto"/>
                <a:cs typeface="Roboto"/>
                <a:sym typeface="Roboto"/>
              </a:endParaRPr>
            </a:p>
          </p:txBody>
        </p:sp>
        <p:sp>
          <p:nvSpPr>
            <p:cNvPr id="662" name="Google Shape;662;p53"/>
            <p:cNvSpPr txBox="1"/>
            <p:nvPr/>
          </p:nvSpPr>
          <p:spPr>
            <a:xfrm>
              <a:off x="4994453" y="2109685"/>
              <a:ext cx="436800" cy="321000"/>
            </a:xfrm>
            <a:prstGeom prst="rect">
              <a:avLst/>
            </a:prstGeom>
            <a:noFill/>
            <a:ln>
              <a:noFill/>
            </a:ln>
          </p:spPr>
          <p:txBody>
            <a:bodyPr spcFirstLastPara="1" wrap="square" lIns="121900" tIns="121900" rIns="121900" bIns="121900" anchor="t" anchorCtr="0">
              <a:noAutofit/>
            </a:bodyPr>
            <a:lstStyle/>
            <a:p>
              <a:pPr marL="0" marR="0" lvl="0" indent="0" algn="ctr" rtl="0">
                <a:lnSpc>
                  <a:spcPct val="115000"/>
                </a:lnSpc>
                <a:spcBef>
                  <a:spcPts val="0"/>
                </a:spcBef>
                <a:spcAft>
                  <a:spcPts val="0"/>
                </a:spcAft>
                <a:buClr>
                  <a:srgbClr val="858585"/>
                </a:buClr>
                <a:buSzPts val="1100"/>
                <a:buFont typeface="Roboto"/>
                <a:buNone/>
              </a:pPr>
              <a:r>
                <a:rPr lang="en-US" sz="1100" b="1">
                  <a:solidFill>
                    <a:srgbClr val="858585"/>
                  </a:solidFill>
                  <a:latin typeface="Roboto"/>
                  <a:ea typeface="Roboto"/>
                  <a:cs typeface="Roboto"/>
                  <a:sym typeface="Roboto"/>
                </a:rPr>
                <a:t>M8</a:t>
              </a:r>
              <a:endParaRPr sz="1100" b="1">
                <a:solidFill>
                  <a:srgbClr val="858585"/>
                </a:solidFill>
                <a:latin typeface="Roboto"/>
                <a:ea typeface="Roboto"/>
                <a:cs typeface="Roboto"/>
                <a:sym typeface="Roboto"/>
              </a:endParaRPr>
            </a:p>
          </p:txBody>
        </p:sp>
      </p:grpSp>
      <p:sp>
        <p:nvSpPr>
          <p:cNvPr id="663" name="Google Shape;663;p53"/>
          <p:cNvSpPr/>
          <p:nvPr/>
        </p:nvSpPr>
        <p:spPr>
          <a:xfrm>
            <a:off x="5844064" y="5213644"/>
            <a:ext cx="471300" cy="49200"/>
          </a:xfrm>
          <a:prstGeom prst="roundRect">
            <a:avLst>
              <a:gd name="adj" fmla="val 50000"/>
            </a:avLst>
          </a:prstGeom>
          <a:solidFill>
            <a:srgbClr val="858585"/>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1" name="Google Shape;83;p2">
            <a:extLst>
              <a:ext uri="{FF2B5EF4-FFF2-40B4-BE49-F238E27FC236}">
                <a16:creationId xmlns:a16="http://schemas.microsoft.com/office/drawing/2014/main" id="{60171763-F10C-4A34-88C3-E622D2BDA511}"/>
              </a:ext>
            </a:extLst>
          </p:cNvPr>
          <p:cNvSpPr txBox="1">
            <a:spLocks/>
          </p:cNvSpPr>
          <p:nvPr/>
        </p:nvSpPr>
        <p:spPr>
          <a:xfrm>
            <a:off x="9027607" y="6371799"/>
            <a:ext cx="2743200" cy="365125"/>
          </a:xfrm>
          <a:prstGeom prst="rect">
            <a:avLst/>
          </a:prstGeom>
          <a:noFill/>
          <a:ln>
            <a:noFill/>
          </a:ln>
        </p:spPr>
        <p:txBody>
          <a:bodyPr spcFirstLastPara="1" wrap="square" lIns="91425" tIns="45700" rIns="0" bIns="45700" anchor="ctr" anchorCtr="0">
            <a:noAutofit/>
          </a:bodyPr>
          <a:lstStyle>
            <a:defPPr marR="0" lvl="0" algn="l" rtl="0">
              <a:lnSpc>
                <a:spcPct val="100000"/>
              </a:lnSpc>
              <a:spcBef>
                <a:spcPts val="0"/>
              </a:spcBef>
              <a:spcAft>
                <a:spcPts val="0"/>
              </a:spcAft>
              <a:defRPr lang="en-US"/>
            </a:defPPr>
            <a:lvl1pPr marL="0" marR="0" lvl="0"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9pPr>
          </a:lstStyle>
          <a:p>
            <a:r>
              <a:rPr lang="en-US" dirty="0"/>
              <a:t>2021 ASCCC Curriculum Institute </a:t>
            </a:r>
            <a:fld id="{00000000-1234-1234-1234-123412341234}" type="slidenum">
              <a:rPr lang="en-US" smtClean="0"/>
              <a:pPr/>
              <a:t>28</a:t>
            </a:fld>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5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32E11"/>
              </a:buClr>
              <a:buSzPts val="4400"/>
              <a:buFont typeface="Palatino"/>
              <a:buNone/>
            </a:pPr>
            <a:r>
              <a:rPr lang="en-US"/>
              <a:t>Overview of Resources &amp; Supports</a:t>
            </a:r>
            <a:endParaRPr/>
          </a:p>
        </p:txBody>
      </p:sp>
      <p:grpSp>
        <p:nvGrpSpPr>
          <p:cNvPr id="591" name="Google Shape;591;p51"/>
          <p:cNvGrpSpPr/>
          <p:nvPr/>
        </p:nvGrpSpPr>
        <p:grpSpPr>
          <a:xfrm>
            <a:off x="902175" y="3097650"/>
            <a:ext cx="3574649" cy="2256344"/>
            <a:chOff x="4447198" y="2268874"/>
            <a:chExt cx="2440200" cy="1692300"/>
          </a:xfrm>
        </p:grpSpPr>
        <p:sp>
          <p:nvSpPr>
            <p:cNvPr id="592" name="Google Shape;592;p51"/>
            <p:cNvSpPr/>
            <p:nvPr/>
          </p:nvSpPr>
          <p:spPr>
            <a:xfrm>
              <a:off x="4447198" y="2268874"/>
              <a:ext cx="2440200" cy="1692300"/>
            </a:xfrm>
            <a:prstGeom prst="ellipse">
              <a:avLst/>
            </a:prstGeom>
            <a:solidFill>
              <a:schemeClr val="accent1"/>
            </a:solidFill>
            <a:ln>
              <a:noFill/>
            </a:ln>
            <a:effectLst>
              <a:outerShdw blurRad="228600" dist="50800" dir="5400000" algn="tl" rotWithShape="0">
                <a:srgbClr val="000000">
                  <a:alpha val="54509"/>
                </a:srgbClr>
              </a:outerShdw>
            </a:effectLst>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accent2"/>
                </a:solidFill>
                <a:latin typeface="Arial"/>
                <a:ea typeface="Arial"/>
                <a:cs typeface="Arial"/>
                <a:sym typeface="Arial"/>
              </a:endParaRPr>
            </a:p>
          </p:txBody>
        </p:sp>
        <p:sp>
          <p:nvSpPr>
            <p:cNvPr id="593" name="Google Shape;593;p51"/>
            <p:cNvSpPr txBox="1"/>
            <p:nvPr/>
          </p:nvSpPr>
          <p:spPr>
            <a:xfrm>
              <a:off x="4541197" y="2604845"/>
              <a:ext cx="2279400" cy="1062900"/>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Clr>
                  <a:schemeClr val="accent2"/>
                </a:buClr>
                <a:buSzPts val="1800"/>
                <a:buFont typeface="Roboto"/>
                <a:buNone/>
              </a:pPr>
              <a:r>
                <a:rPr lang="en-US" sz="1800">
                  <a:solidFill>
                    <a:schemeClr val="accent2"/>
                  </a:solidFill>
                  <a:latin typeface="Roboto"/>
                  <a:ea typeface="Roboto"/>
                  <a:cs typeface="Roboto"/>
                  <a:sym typeface="Roboto"/>
                </a:rPr>
                <a:t>Collaborative Syllabus</a:t>
              </a:r>
              <a:endParaRPr sz="1800">
                <a:solidFill>
                  <a:schemeClr val="accent2"/>
                </a:solidFill>
                <a:latin typeface="Roboto"/>
                <a:ea typeface="Roboto"/>
                <a:cs typeface="Roboto"/>
                <a:sym typeface="Roboto"/>
              </a:endParaRPr>
            </a:p>
            <a:p>
              <a:pPr marL="0" marR="0" lvl="0" indent="0" algn="ctr" rtl="0">
                <a:spcBef>
                  <a:spcPts val="0"/>
                </a:spcBef>
                <a:spcAft>
                  <a:spcPts val="0"/>
                </a:spcAft>
                <a:buClr>
                  <a:schemeClr val="dk1"/>
                </a:buClr>
                <a:buSzPts val="1800"/>
                <a:buFont typeface="Arial"/>
                <a:buNone/>
              </a:pPr>
              <a:endParaRPr sz="1800">
                <a:solidFill>
                  <a:schemeClr val="accent2"/>
                </a:solidFill>
                <a:latin typeface="Roboto"/>
                <a:ea typeface="Roboto"/>
                <a:cs typeface="Roboto"/>
                <a:sym typeface="Roboto"/>
              </a:endParaRPr>
            </a:p>
            <a:p>
              <a:pPr marL="0" marR="0" lvl="0" indent="0" algn="ctr" rtl="0">
                <a:spcBef>
                  <a:spcPts val="0"/>
                </a:spcBef>
                <a:spcAft>
                  <a:spcPts val="0"/>
                </a:spcAft>
                <a:buClr>
                  <a:schemeClr val="accent2"/>
                </a:buClr>
                <a:buSzPts val="1800"/>
                <a:buFont typeface="Roboto"/>
                <a:buNone/>
              </a:pPr>
              <a:r>
                <a:rPr lang="en-US" sz="1800">
                  <a:solidFill>
                    <a:schemeClr val="accent2"/>
                  </a:solidFill>
                  <a:latin typeface="Roboto"/>
                  <a:ea typeface="Roboto"/>
                  <a:cs typeface="Roboto"/>
                  <a:sym typeface="Roboto"/>
                </a:rPr>
                <a:t>Peer Learning Sessions</a:t>
              </a:r>
              <a:endParaRPr sz="1800">
                <a:solidFill>
                  <a:schemeClr val="accent2"/>
                </a:solidFill>
                <a:latin typeface="Roboto"/>
                <a:ea typeface="Roboto"/>
                <a:cs typeface="Roboto"/>
                <a:sym typeface="Roboto"/>
              </a:endParaRPr>
            </a:p>
            <a:p>
              <a:pPr marL="0" marR="0" lvl="0" indent="0" algn="ctr" rtl="0">
                <a:spcBef>
                  <a:spcPts val="0"/>
                </a:spcBef>
                <a:spcAft>
                  <a:spcPts val="0"/>
                </a:spcAft>
                <a:buClr>
                  <a:schemeClr val="dk1"/>
                </a:buClr>
                <a:buSzPts val="1800"/>
                <a:buFont typeface="Arial"/>
                <a:buNone/>
              </a:pPr>
              <a:endParaRPr sz="1800">
                <a:solidFill>
                  <a:schemeClr val="accent2"/>
                </a:solidFill>
                <a:latin typeface="Roboto"/>
                <a:ea typeface="Roboto"/>
                <a:cs typeface="Roboto"/>
                <a:sym typeface="Roboto"/>
              </a:endParaRPr>
            </a:p>
            <a:p>
              <a:pPr marL="0" marR="0" lvl="0" indent="0" algn="ctr" rtl="0">
                <a:spcBef>
                  <a:spcPts val="0"/>
                </a:spcBef>
                <a:spcAft>
                  <a:spcPts val="0"/>
                </a:spcAft>
                <a:buClr>
                  <a:schemeClr val="accent2"/>
                </a:buClr>
                <a:buSzPts val="1800"/>
                <a:buFont typeface="Roboto"/>
                <a:buNone/>
              </a:pPr>
              <a:r>
                <a:rPr lang="en-US" sz="1800">
                  <a:solidFill>
                    <a:schemeClr val="accent2"/>
                  </a:solidFill>
                  <a:latin typeface="Roboto"/>
                  <a:ea typeface="Roboto"/>
                  <a:cs typeface="Roboto"/>
                  <a:sym typeface="Roboto"/>
                </a:rPr>
                <a:t>Vision Resource Center</a:t>
              </a:r>
              <a:endParaRPr sz="1800">
                <a:solidFill>
                  <a:schemeClr val="accent2"/>
                </a:solidFill>
                <a:latin typeface="Roboto"/>
                <a:ea typeface="Roboto"/>
                <a:cs typeface="Roboto"/>
                <a:sym typeface="Roboto"/>
              </a:endParaRPr>
            </a:p>
            <a:p>
              <a:pPr marL="0" marR="0" lvl="0" indent="0" algn="ctr" rtl="0">
                <a:spcBef>
                  <a:spcPts val="0"/>
                </a:spcBef>
                <a:spcAft>
                  <a:spcPts val="0"/>
                </a:spcAft>
                <a:buClr>
                  <a:schemeClr val="dk1"/>
                </a:buClr>
                <a:buSzPts val="1600"/>
                <a:buFont typeface="Arial"/>
                <a:buNone/>
              </a:pPr>
              <a:endParaRPr sz="1600">
                <a:solidFill>
                  <a:schemeClr val="accent2"/>
                </a:solidFill>
                <a:latin typeface="Roboto"/>
                <a:ea typeface="Roboto"/>
                <a:cs typeface="Roboto"/>
                <a:sym typeface="Roboto"/>
              </a:endParaRPr>
            </a:p>
          </p:txBody>
        </p:sp>
      </p:grpSp>
      <p:sp>
        <p:nvSpPr>
          <p:cNvPr id="594" name="Google Shape;594;p51"/>
          <p:cNvSpPr/>
          <p:nvPr/>
        </p:nvSpPr>
        <p:spPr>
          <a:xfrm>
            <a:off x="4845013" y="4594850"/>
            <a:ext cx="2616000" cy="2173800"/>
          </a:xfrm>
          <a:prstGeom prst="ellipse">
            <a:avLst/>
          </a:prstGeom>
          <a:solidFill>
            <a:schemeClr val="accent1"/>
          </a:solidFill>
          <a:ln>
            <a:noFill/>
          </a:ln>
          <a:effectLst>
            <a:outerShdw blurRad="228600" dist="50800" dir="5400000" algn="tl" rotWithShape="0">
              <a:srgbClr val="000000">
                <a:alpha val="54509"/>
              </a:srgbClr>
            </a:outerShdw>
          </a:effectLst>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accent2"/>
              </a:solidFill>
              <a:latin typeface="Arial"/>
              <a:ea typeface="Arial"/>
              <a:cs typeface="Arial"/>
              <a:sym typeface="Arial"/>
            </a:endParaRPr>
          </a:p>
        </p:txBody>
      </p:sp>
      <p:sp>
        <p:nvSpPr>
          <p:cNvPr id="595" name="Google Shape;595;p51"/>
          <p:cNvSpPr/>
          <p:nvPr/>
        </p:nvSpPr>
        <p:spPr>
          <a:xfrm>
            <a:off x="5296641" y="2112632"/>
            <a:ext cx="1598700" cy="1598700"/>
          </a:xfrm>
          <a:prstGeom prst="ellipse">
            <a:avLst/>
          </a:prstGeom>
          <a:solidFill>
            <a:schemeClr val="accent1"/>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Clr>
                <a:schemeClr val="accent2"/>
              </a:buClr>
              <a:buSzPts val="1800"/>
              <a:buFont typeface="Arial"/>
              <a:buNone/>
            </a:pPr>
            <a:r>
              <a:rPr lang="en-US" sz="1800">
                <a:solidFill>
                  <a:schemeClr val="accent2"/>
                </a:solidFill>
                <a:latin typeface="Arial"/>
                <a:ea typeface="Arial"/>
                <a:cs typeface="Arial"/>
                <a:sym typeface="Arial"/>
              </a:rPr>
              <a:t>Artifacts</a:t>
            </a:r>
            <a:endParaRPr sz="1800">
              <a:solidFill>
                <a:schemeClr val="accent2"/>
              </a:solidFill>
              <a:latin typeface="Arial"/>
              <a:ea typeface="Arial"/>
              <a:cs typeface="Arial"/>
              <a:sym typeface="Arial"/>
            </a:endParaRPr>
          </a:p>
        </p:txBody>
      </p:sp>
      <p:sp>
        <p:nvSpPr>
          <p:cNvPr id="596" name="Google Shape;596;p51"/>
          <p:cNvSpPr txBox="1"/>
          <p:nvPr/>
        </p:nvSpPr>
        <p:spPr>
          <a:xfrm>
            <a:off x="5021862" y="5051900"/>
            <a:ext cx="2262300" cy="1259700"/>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Clr>
                <a:schemeClr val="accent2"/>
              </a:buClr>
              <a:buSzPts val="1800"/>
              <a:buFont typeface="Roboto"/>
              <a:buNone/>
            </a:pPr>
            <a:r>
              <a:rPr lang="en-US" sz="1800">
                <a:solidFill>
                  <a:schemeClr val="accent2"/>
                </a:solidFill>
                <a:latin typeface="Roboto"/>
                <a:ea typeface="Roboto"/>
                <a:cs typeface="Roboto"/>
                <a:sym typeface="Roboto"/>
              </a:rPr>
              <a:t>Coaching</a:t>
            </a:r>
            <a:endParaRPr sz="1800">
              <a:solidFill>
                <a:schemeClr val="accent2"/>
              </a:solidFill>
              <a:latin typeface="Roboto"/>
              <a:ea typeface="Roboto"/>
              <a:cs typeface="Roboto"/>
              <a:sym typeface="Roboto"/>
            </a:endParaRPr>
          </a:p>
          <a:p>
            <a:pPr marL="0" marR="0" lvl="0" indent="0" algn="ctr" rtl="0">
              <a:spcBef>
                <a:spcPts val="0"/>
              </a:spcBef>
              <a:spcAft>
                <a:spcPts val="0"/>
              </a:spcAft>
              <a:buClr>
                <a:schemeClr val="dk1"/>
              </a:buClr>
              <a:buSzPts val="1800"/>
              <a:buFont typeface="Arial"/>
              <a:buNone/>
            </a:pPr>
            <a:endParaRPr sz="1800">
              <a:solidFill>
                <a:schemeClr val="accent2"/>
              </a:solidFill>
              <a:latin typeface="Roboto"/>
              <a:ea typeface="Roboto"/>
              <a:cs typeface="Roboto"/>
              <a:sym typeface="Roboto"/>
            </a:endParaRPr>
          </a:p>
          <a:p>
            <a:pPr marL="0" marR="0" lvl="0" indent="0" algn="ctr" rtl="0">
              <a:spcBef>
                <a:spcPts val="0"/>
              </a:spcBef>
              <a:spcAft>
                <a:spcPts val="0"/>
              </a:spcAft>
              <a:buClr>
                <a:schemeClr val="accent2"/>
              </a:buClr>
              <a:buSzPts val="1800"/>
              <a:buFont typeface="Roboto"/>
              <a:buNone/>
            </a:pPr>
            <a:r>
              <a:rPr lang="en-US" sz="1800">
                <a:solidFill>
                  <a:schemeClr val="accent2"/>
                </a:solidFill>
                <a:latin typeface="Roboto"/>
                <a:ea typeface="Roboto"/>
                <a:cs typeface="Roboto"/>
                <a:sym typeface="Roboto"/>
              </a:rPr>
              <a:t>Ongoing Feedback</a:t>
            </a:r>
            <a:endParaRPr sz="1800">
              <a:solidFill>
                <a:schemeClr val="accent2"/>
              </a:solidFill>
              <a:latin typeface="Roboto"/>
              <a:ea typeface="Roboto"/>
              <a:cs typeface="Roboto"/>
              <a:sym typeface="Roboto"/>
            </a:endParaRPr>
          </a:p>
        </p:txBody>
      </p:sp>
      <p:sp>
        <p:nvSpPr>
          <p:cNvPr id="597" name="Google Shape;597;p51"/>
          <p:cNvSpPr/>
          <p:nvPr/>
        </p:nvSpPr>
        <p:spPr>
          <a:xfrm>
            <a:off x="7715175" y="3184875"/>
            <a:ext cx="3574500" cy="2256300"/>
          </a:xfrm>
          <a:prstGeom prst="ellipse">
            <a:avLst/>
          </a:prstGeom>
          <a:solidFill>
            <a:schemeClr val="accent1"/>
          </a:solidFill>
          <a:ln>
            <a:noFill/>
          </a:ln>
          <a:effectLst>
            <a:outerShdw blurRad="228600" dist="50800" dir="5400000" algn="tl" rotWithShape="0">
              <a:srgbClr val="000000">
                <a:alpha val="54509"/>
              </a:srgbClr>
            </a:outerShdw>
          </a:effectLst>
        </p:spPr>
        <p:txBody>
          <a:bodyPr spcFirstLastPara="1" wrap="square" lIns="121900" tIns="121900" rIns="121900" bIns="121900" anchor="ctr" anchorCtr="0">
            <a:noAutofit/>
          </a:bodyPr>
          <a:lstStyle/>
          <a:p>
            <a:pPr marL="0" marR="0" lvl="0" indent="0" algn="ctr" rtl="0">
              <a:spcBef>
                <a:spcPts val="0"/>
              </a:spcBef>
              <a:spcAft>
                <a:spcPts val="0"/>
              </a:spcAft>
              <a:buClr>
                <a:schemeClr val="accent2"/>
              </a:buClr>
              <a:buSzPts val="1800"/>
              <a:buFont typeface="Arial"/>
              <a:buNone/>
            </a:pPr>
            <a:r>
              <a:rPr lang="en-US" sz="1800">
                <a:solidFill>
                  <a:schemeClr val="accent2"/>
                </a:solidFill>
                <a:latin typeface="Arial"/>
                <a:ea typeface="Arial"/>
                <a:cs typeface="Arial"/>
                <a:sym typeface="Arial"/>
              </a:rPr>
              <a:t>Developmental Evaluation</a:t>
            </a:r>
            <a:endParaRPr sz="1800">
              <a:solidFill>
                <a:schemeClr val="accent2"/>
              </a:solidFill>
              <a:latin typeface="Arial"/>
              <a:ea typeface="Arial"/>
              <a:cs typeface="Arial"/>
              <a:sym typeface="Arial"/>
            </a:endParaRPr>
          </a:p>
        </p:txBody>
      </p:sp>
      <p:sp>
        <p:nvSpPr>
          <p:cNvPr id="598" name="Google Shape;598;p51"/>
          <p:cNvSpPr txBox="1"/>
          <p:nvPr/>
        </p:nvSpPr>
        <p:spPr>
          <a:xfrm>
            <a:off x="1108375" y="2621250"/>
            <a:ext cx="32712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Source Sans Pro"/>
              <a:buNone/>
            </a:pPr>
            <a:r>
              <a:rPr lang="en-US" sz="1800" b="1">
                <a:solidFill>
                  <a:schemeClr val="dk1"/>
                </a:solidFill>
                <a:latin typeface="Source Sans Pro"/>
                <a:ea typeface="Source Sans Pro"/>
                <a:cs typeface="Source Sans Pro"/>
                <a:sym typeface="Source Sans Pro"/>
              </a:rPr>
              <a:t>Group Resources &amp; Support</a:t>
            </a:r>
            <a:endParaRPr sz="1800" b="1">
              <a:solidFill>
                <a:schemeClr val="dk1"/>
              </a:solidFill>
              <a:latin typeface="Source Sans Pro"/>
              <a:ea typeface="Source Sans Pro"/>
              <a:cs typeface="Source Sans Pro"/>
              <a:sym typeface="Source Sans Pro"/>
            </a:endParaRPr>
          </a:p>
        </p:txBody>
      </p:sp>
      <p:sp>
        <p:nvSpPr>
          <p:cNvPr id="599" name="Google Shape;599;p51"/>
          <p:cNvSpPr txBox="1"/>
          <p:nvPr/>
        </p:nvSpPr>
        <p:spPr>
          <a:xfrm>
            <a:off x="4517425" y="4133150"/>
            <a:ext cx="32712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Source Sans Pro"/>
              <a:buNone/>
            </a:pPr>
            <a:r>
              <a:rPr lang="en-US" sz="1800" b="1">
                <a:solidFill>
                  <a:schemeClr val="dk1"/>
                </a:solidFill>
                <a:latin typeface="Source Sans Pro"/>
                <a:ea typeface="Source Sans Pro"/>
                <a:cs typeface="Source Sans Pro"/>
                <a:sym typeface="Source Sans Pro"/>
              </a:rPr>
              <a:t>Individualized Support</a:t>
            </a:r>
            <a:endParaRPr sz="1800" b="1">
              <a:solidFill>
                <a:schemeClr val="dk1"/>
              </a:solidFill>
              <a:latin typeface="Source Sans Pro"/>
              <a:ea typeface="Source Sans Pro"/>
              <a:cs typeface="Source Sans Pro"/>
              <a:sym typeface="Source Sans Pro"/>
            </a:endParaRPr>
          </a:p>
        </p:txBody>
      </p:sp>
      <p:sp>
        <p:nvSpPr>
          <p:cNvPr id="600" name="Google Shape;600;p51"/>
          <p:cNvSpPr txBox="1"/>
          <p:nvPr/>
        </p:nvSpPr>
        <p:spPr>
          <a:xfrm>
            <a:off x="7829175" y="2723175"/>
            <a:ext cx="33825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Source Sans Pro"/>
              <a:buNone/>
            </a:pPr>
            <a:r>
              <a:rPr lang="en-US" sz="1800" b="1">
                <a:solidFill>
                  <a:schemeClr val="dk1"/>
                </a:solidFill>
                <a:latin typeface="Source Sans Pro"/>
                <a:ea typeface="Source Sans Pro"/>
                <a:cs typeface="Source Sans Pro"/>
                <a:sym typeface="Source Sans Pro"/>
              </a:rPr>
              <a:t>Research to Inform the Process</a:t>
            </a:r>
            <a:endParaRPr sz="1800" b="1">
              <a:solidFill>
                <a:schemeClr val="dk1"/>
              </a:solidFill>
              <a:latin typeface="Source Sans Pro"/>
              <a:ea typeface="Source Sans Pro"/>
              <a:cs typeface="Source Sans Pro"/>
              <a:sym typeface="Source Sans Pro"/>
            </a:endParaRPr>
          </a:p>
        </p:txBody>
      </p:sp>
      <p:sp>
        <p:nvSpPr>
          <p:cNvPr id="601" name="Google Shape;601;p51"/>
          <p:cNvSpPr txBox="1"/>
          <p:nvPr/>
        </p:nvSpPr>
        <p:spPr>
          <a:xfrm>
            <a:off x="4557975" y="1614625"/>
            <a:ext cx="32712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Source Sans Pro"/>
              <a:buNone/>
            </a:pPr>
            <a:r>
              <a:rPr lang="en-US" sz="1800" b="1">
                <a:solidFill>
                  <a:schemeClr val="dk1"/>
                </a:solidFill>
                <a:latin typeface="Source Sans Pro"/>
                <a:ea typeface="Source Sans Pro"/>
                <a:cs typeface="Source Sans Pro"/>
                <a:sym typeface="Source Sans Pro"/>
              </a:rPr>
              <a:t>College Program Development</a:t>
            </a:r>
            <a:endParaRPr sz="1800" b="1">
              <a:solidFill>
                <a:schemeClr val="dk1"/>
              </a:solidFill>
              <a:latin typeface="Source Sans Pro"/>
              <a:ea typeface="Source Sans Pro"/>
              <a:cs typeface="Source Sans Pro"/>
              <a:sym typeface="Source Sans Pro"/>
            </a:endParaRPr>
          </a:p>
        </p:txBody>
      </p:sp>
      <p:sp>
        <p:nvSpPr>
          <p:cNvPr id="15" name="Google Shape;83;p2">
            <a:extLst>
              <a:ext uri="{FF2B5EF4-FFF2-40B4-BE49-F238E27FC236}">
                <a16:creationId xmlns:a16="http://schemas.microsoft.com/office/drawing/2014/main" id="{2EDB639E-5AC1-490A-9AF8-48D8458500A4}"/>
              </a:ext>
            </a:extLst>
          </p:cNvPr>
          <p:cNvSpPr txBox="1">
            <a:spLocks/>
          </p:cNvSpPr>
          <p:nvPr/>
        </p:nvSpPr>
        <p:spPr>
          <a:xfrm>
            <a:off x="9027607" y="6371799"/>
            <a:ext cx="2743200" cy="365125"/>
          </a:xfrm>
          <a:prstGeom prst="rect">
            <a:avLst/>
          </a:prstGeom>
          <a:noFill/>
          <a:ln>
            <a:noFill/>
          </a:ln>
        </p:spPr>
        <p:txBody>
          <a:bodyPr spcFirstLastPara="1" wrap="square" lIns="91425" tIns="45700" rIns="0" bIns="45700" anchor="ctr" anchorCtr="0">
            <a:noAutofit/>
          </a:bodyPr>
          <a:lstStyle>
            <a:defPPr marR="0" lvl="0" algn="l" rtl="0">
              <a:lnSpc>
                <a:spcPct val="100000"/>
              </a:lnSpc>
              <a:spcBef>
                <a:spcPts val="0"/>
              </a:spcBef>
              <a:spcAft>
                <a:spcPts val="0"/>
              </a:spcAft>
              <a:defRPr lang="en-US"/>
            </a:defPPr>
            <a:lvl1pPr marL="0" marR="0" lvl="0"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9pPr>
          </a:lstStyle>
          <a:p>
            <a:r>
              <a:rPr lang="en-US" dirty="0"/>
              <a:t>2021 ASCCC Curriculum Institute </a:t>
            </a:r>
            <a:fld id="{00000000-1234-1234-1234-123412341234}" type="slidenum">
              <a:rPr lang="en-US" smtClean="0"/>
              <a:pPr/>
              <a:t>29</a:t>
            </a:fld>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3"/>
          <p:cNvSpPr txBox="1">
            <a:spLocks noGrp="1"/>
          </p:cNvSpPr>
          <p:nvPr>
            <p:ph type="title"/>
          </p:nvPr>
        </p:nvSpPr>
        <p:spPr>
          <a:xfrm>
            <a:off x="1066801" y="403412"/>
            <a:ext cx="10058400" cy="168576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3600"/>
              <a:buFont typeface="Palatino"/>
              <a:buNone/>
            </a:pPr>
            <a:r>
              <a:rPr lang="en-US"/>
              <a:t>An Equity Framework for Competency Based Education (CBE) </a:t>
            </a:r>
            <a:br>
              <a:rPr lang="en-US"/>
            </a:br>
            <a:endParaRPr/>
          </a:p>
        </p:txBody>
      </p:sp>
      <p:sp>
        <p:nvSpPr>
          <p:cNvPr id="90" name="Google Shape;90;p3"/>
          <p:cNvSpPr txBox="1">
            <a:spLocks noGrp="1"/>
          </p:cNvSpPr>
          <p:nvPr>
            <p:ph type="body" idx="1"/>
          </p:nvPr>
        </p:nvSpPr>
        <p:spPr>
          <a:xfrm>
            <a:off x="1066800" y="2662569"/>
            <a:ext cx="10058400" cy="312039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3F3F3F"/>
              </a:buClr>
              <a:buSzPts val="4800"/>
              <a:buNone/>
            </a:pPr>
            <a:endParaRPr sz="4800"/>
          </a:p>
          <a:p>
            <a:pPr marL="0" lvl="0" indent="0" algn="ctr" rtl="0">
              <a:lnSpc>
                <a:spcPct val="90000"/>
              </a:lnSpc>
              <a:spcBef>
                <a:spcPts val="1000"/>
              </a:spcBef>
              <a:spcAft>
                <a:spcPts val="0"/>
              </a:spcAft>
              <a:buClr>
                <a:srgbClr val="3F3F3F"/>
              </a:buClr>
              <a:buSzPts val="4800"/>
              <a:buNone/>
            </a:pPr>
            <a:r>
              <a:rPr lang="en-US" sz="4800"/>
              <a:t>The Why</a:t>
            </a:r>
            <a:endParaRPr/>
          </a:p>
        </p:txBody>
      </p:sp>
      <p:sp>
        <p:nvSpPr>
          <p:cNvPr id="5" name="Google Shape;83;p2">
            <a:extLst>
              <a:ext uri="{FF2B5EF4-FFF2-40B4-BE49-F238E27FC236}">
                <a16:creationId xmlns:a16="http://schemas.microsoft.com/office/drawing/2014/main" id="{B00F4966-E417-4A47-9262-FB5891FB968C}"/>
              </a:ext>
            </a:extLst>
          </p:cNvPr>
          <p:cNvSpPr txBox="1">
            <a:spLocks noGrp="1"/>
          </p:cNvSpPr>
          <p:nvPr>
            <p:ph type="sldNum" idx="12"/>
          </p:nvPr>
        </p:nvSpPr>
        <p:spPr>
          <a:xfrm>
            <a:off x="8992734" y="6272025"/>
            <a:ext cx="2743200" cy="365125"/>
          </a:xfrm>
          <a:prstGeom prst="rect">
            <a:avLst/>
          </a:prstGeom>
          <a:noFill/>
          <a:ln>
            <a:noFill/>
          </a:ln>
        </p:spPr>
        <p:txBody>
          <a:bodyPr spcFirstLastPara="1" wrap="square" lIns="91425" tIns="45700" rIns="0"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9pPr>
          </a:lstStyle>
          <a:p>
            <a:pPr marL="0" lvl="0" indent="0" algn="r" rtl="0">
              <a:spcBef>
                <a:spcPts val="0"/>
              </a:spcBef>
              <a:spcAft>
                <a:spcPts val="0"/>
              </a:spcAft>
              <a:buNone/>
            </a:pPr>
            <a:r>
              <a:rPr lang="en-US" dirty="0"/>
              <a:t>2021 ASCCC Curriculum Institute </a:t>
            </a:r>
            <a:fld id="{00000000-1234-1234-1234-123412341234}" type="slidenum">
              <a:rPr lang="en-US" smtClean="0"/>
              <a:pPr marL="0" lvl="0" indent="0" algn="r" rtl="0">
                <a:spcBef>
                  <a:spcPts val="0"/>
                </a:spcBef>
                <a:spcAft>
                  <a:spcPts val="0"/>
                </a:spcAft>
                <a:buNone/>
              </a:pPr>
              <a:t>3</a:t>
            </a:fld>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59"/>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532E11"/>
              </a:buClr>
              <a:buSzPts val="3600"/>
              <a:buFont typeface="Palatino"/>
              <a:buNone/>
            </a:pPr>
            <a:r>
              <a:rPr lang="en-US"/>
              <a:t>Next Steps</a:t>
            </a:r>
            <a:endParaRPr/>
          </a:p>
        </p:txBody>
      </p:sp>
      <p:sp>
        <p:nvSpPr>
          <p:cNvPr id="712" name="Google Shape;712;p59"/>
          <p:cNvSpPr txBox="1">
            <a:spLocks noGrp="1"/>
          </p:cNvSpPr>
          <p:nvPr>
            <p:ph type="body" idx="1"/>
          </p:nvPr>
        </p:nvSpPr>
        <p:spPr>
          <a:xfrm>
            <a:off x="1277650" y="1798320"/>
            <a:ext cx="10058400" cy="4351338"/>
          </a:xfrm>
          <a:prstGeom prst="rect">
            <a:avLst/>
          </a:prstGeom>
          <a:noFill/>
          <a:ln>
            <a:noFill/>
          </a:ln>
        </p:spPr>
        <p:txBody>
          <a:bodyPr spcFirstLastPara="1" wrap="square" lIns="91425" tIns="45700" rIns="91425" bIns="45700" anchor="t" anchorCtr="0">
            <a:normAutofit/>
          </a:bodyPr>
          <a:lstStyle/>
          <a:p>
            <a:pPr marL="228600" indent="-228600">
              <a:buSzPts val="2400"/>
            </a:pPr>
            <a:r>
              <a:rPr lang="en-US" dirty="0"/>
              <a:t>Stay up-to-date on the Collaborative by joining the CBE Vision Resource Center Community </a:t>
            </a:r>
          </a:p>
          <a:p>
            <a:pPr marL="228600" indent="-228600">
              <a:buSzPts val="2400"/>
            </a:pPr>
            <a:r>
              <a:rPr lang="en-US" dirty="0"/>
              <a:t>Identify “the willing”: faculty and others with an interest or experience with CBE </a:t>
            </a:r>
            <a:endParaRPr dirty="0"/>
          </a:p>
          <a:p>
            <a:pPr marL="228600" lvl="0" indent="-228600" algn="l" rtl="0">
              <a:lnSpc>
                <a:spcPct val="90000"/>
              </a:lnSpc>
              <a:spcBef>
                <a:spcPts val="1000"/>
              </a:spcBef>
              <a:spcAft>
                <a:spcPts val="0"/>
              </a:spcAft>
              <a:buClr>
                <a:srgbClr val="3F3F3F"/>
              </a:buClr>
              <a:buSzPts val="2400"/>
              <a:buChar char="•"/>
            </a:pPr>
            <a:r>
              <a:rPr lang="en-US" dirty="0"/>
              <a:t>Begin discussions with your Academic Senate or Curriculum Committee; Expand conversations to include admin and operations</a:t>
            </a:r>
            <a:endParaRPr dirty="0"/>
          </a:p>
          <a:p>
            <a:pPr marL="228600" lvl="0" indent="-228600" algn="l" rtl="0">
              <a:lnSpc>
                <a:spcPct val="90000"/>
              </a:lnSpc>
              <a:spcBef>
                <a:spcPts val="1000"/>
              </a:spcBef>
              <a:spcAft>
                <a:spcPts val="0"/>
              </a:spcAft>
              <a:buClr>
                <a:srgbClr val="3F3F3F"/>
              </a:buClr>
              <a:buSzPts val="2400"/>
              <a:buChar char="•"/>
            </a:pPr>
            <a:r>
              <a:rPr lang="en-US" dirty="0"/>
              <a:t>Establish a workgroup to investigate how CBE might benefit students</a:t>
            </a:r>
            <a:endParaRPr dirty="0"/>
          </a:p>
          <a:p>
            <a:pPr marL="228600" lvl="0" indent="-228600" algn="l" rtl="0">
              <a:lnSpc>
                <a:spcPct val="90000"/>
              </a:lnSpc>
              <a:spcBef>
                <a:spcPts val="1000"/>
              </a:spcBef>
              <a:spcAft>
                <a:spcPts val="0"/>
              </a:spcAft>
              <a:buClr>
                <a:srgbClr val="3F3F3F"/>
              </a:buClr>
              <a:buSzPts val="2400"/>
              <a:buChar char="•"/>
            </a:pPr>
            <a:r>
              <a:rPr lang="en-US" dirty="0"/>
              <a:t>Begin collecting LMI data for interested programs to identify CBE opportunities; this includes gauging student need and interest and consulting with community/four-year partners and advisory groups( for CE programs)</a:t>
            </a:r>
            <a:endParaRPr dirty="0"/>
          </a:p>
        </p:txBody>
      </p:sp>
      <p:sp>
        <p:nvSpPr>
          <p:cNvPr id="5" name="Google Shape;83;p2">
            <a:extLst>
              <a:ext uri="{FF2B5EF4-FFF2-40B4-BE49-F238E27FC236}">
                <a16:creationId xmlns:a16="http://schemas.microsoft.com/office/drawing/2014/main" id="{8ED82C62-5023-47B8-9116-DEAE15411103}"/>
              </a:ext>
            </a:extLst>
          </p:cNvPr>
          <p:cNvSpPr txBox="1">
            <a:spLocks/>
          </p:cNvSpPr>
          <p:nvPr/>
        </p:nvSpPr>
        <p:spPr>
          <a:xfrm>
            <a:off x="9027607" y="6371799"/>
            <a:ext cx="2743200" cy="365125"/>
          </a:xfrm>
          <a:prstGeom prst="rect">
            <a:avLst/>
          </a:prstGeom>
          <a:noFill/>
          <a:ln>
            <a:noFill/>
          </a:ln>
        </p:spPr>
        <p:txBody>
          <a:bodyPr spcFirstLastPara="1" wrap="square" lIns="91425" tIns="45700" rIns="0" bIns="45700" anchor="ctr" anchorCtr="0">
            <a:noAutofit/>
          </a:bodyPr>
          <a:lstStyle>
            <a:defPPr marR="0" lvl="0" algn="l" rtl="0">
              <a:lnSpc>
                <a:spcPct val="100000"/>
              </a:lnSpc>
              <a:spcBef>
                <a:spcPts val="0"/>
              </a:spcBef>
              <a:spcAft>
                <a:spcPts val="0"/>
              </a:spcAft>
              <a:defRPr lang="en-US"/>
            </a:defPPr>
            <a:lvl1pPr marL="0" marR="0" lvl="0"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9pPr>
          </a:lstStyle>
          <a:p>
            <a:r>
              <a:rPr lang="en-US" dirty="0"/>
              <a:t>2021 ASCCC Curriculum Institute </a:t>
            </a:r>
            <a:fld id="{00000000-1234-1234-1234-123412341234}" type="slidenum">
              <a:rPr lang="en-US" smtClean="0"/>
              <a:pPr/>
              <a:t>30</a:t>
            </a:fld>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60"/>
          <p:cNvSpPr txBox="1">
            <a:spLocks noGrp="1"/>
          </p:cNvSpPr>
          <p:nvPr>
            <p:ph type="title"/>
          </p:nvPr>
        </p:nvSpPr>
        <p:spPr>
          <a:xfrm>
            <a:off x="1066801" y="403412"/>
            <a:ext cx="10058400" cy="168576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3600"/>
              <a:buFont typeface="Palatino"/>
              <a:buNone/>
            </a:pPr>
            <a:endParaRPr/>
          </a:p>
        </p:txBody>
      </p:sp>
      <p:sp>
        <p:nvSpPr>
          <p:cNvPr id="719" name="Google Shape;719;p60"/>
          <p:cNvSpPr txBox="1">
            <a:spLocks noGrp="1"/>
          </p:cNvSpPr>
          <p:nvPr>
            <p:ph type="body" idx="1"/>
          </p:nvPr>
        </p:nvSpPr>
        <p:spPr>
          <a:xfrm>
            <a:off x="1066800" y="2662569"/>
            <a:ext cx="10058400" cy="312039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3F3F3F"/>
              </a:buClr>
              <a:buSzPts val="4800"/>
              <a:buNone/>
            </a:pPr>
            <a:endParaRPr sz="4800" dirty="0"/>
          </a:p>
          <a:p>
            <a:pPr marL="0" lvl="0" indent="0" algn="ctr" rtl="0">
              <a:lnSpc>
                <a:spcPct val="90000"/>
              </a:lnSpc>
              <a:spcBef>
                <a:spcPts val="1000"/>
              </a:spcBef>
              <a:spcAft>
                <a:spcPts val="0"/>
              </a:spcAft>
              <a:buClr>
                <a:srgbClr val="3F3F3F"/>
              </a:buClr>
              <a:buSzPts val="4800"/>
              <a:buNone/>
            </a:pPr>
            <a:r>
              <a:rPr lang="en-US" sz="4800" dirty="0"/>
              <a:t>Q&amp;A</a:t>
            </a:r>
          </a:p>
          <a:p>
            <a:pPr marL="0" lvl="0" indent="0" algn="ctr" rtl="0">
              <a:lnSpc>
                <a:spcPct val="90000"/>
              </a:lnSpc>
              <a:spcBef>
                <a:spcPts val="1000"/>
              </a:spcBef>
              <a:spcAft>
                <a:spcPts val="0"/>
              </a:spcAft>
              <a:buClr>
                <a:srgbClr val="3F3F3F"/>
              </a:buClr>
              <a:buSzPts val="4800"/>
              <a:buNone/>
            </a:pPr>
            <a:r>
              <a:rPr lang="en-US" sz="4800" dirty="0"/>
              <a:t>info@asccc.org</a:t>
            </a:r>
            <a:endParaRPr dirty="0"/>
          </a:p>
        </p:txBody>
      </p:sp>
      <p:sp>
        <p:nvSpPr>
          <p:cNvPr id="4" name="Google Shape;83;p2">
            <a:extLst>
              <a:ext uri="{FF2B5EF4-FFF2-40B4-BE49-F238E27FC236}">
                <a16:creationId xmlns:a16="http://schemas.microsoft.com/office/drawing/2014/main" id="{EF42C148-A1EA-4384-9F2A-E7236A65F0A8}"/>
              </a:ext>
            </a:extLst>
          </p:cNvPr>
          <p:cNvSpPr txBox="1">
            <a:spLocks/>
          </p:cNvSpPr>
          <p:nvPr/>
        </p:nvSpPr>
        <p:spPr>
          <a:xfrm>
            <a:off x="9027607" y="6371799"/>
            <a:ext cx="2743200" cy="365125"/>
          </a:xfrm>
          <a:prstGeom prst="rect">
            <a:avLst/>
          </a:prstGeom>
          <a:noFill/>
          <a:ln>
            <a:noFill/>
          </a:ln>
        </p:spPr>
        <p:txBody>
          <a:bodyPr spcFirstLastPara="1" wrap="square" lIns="91425" tIns="45700" rIns="0" bIns="45700" anchor="ctr" anchorCtr="0">
            <a:noAutofit/>
          </a:bodyPr>
          <a:lstStyle>
            <a:defPPr marR="0" lvl="0" algn="l" rtl="0">
              <a:lnSpc>
                <a:spcPct val="100000"/>
              </a:lnSpc>
              <a:spcBef>
                <a:spcPts val="0"/>
              </a:spcBef>
              <a:spcAft>
                <a:spcPts val="0"/>
              </a:spcAft>
              <a:defRPr lang="en-US"/>
            </a:defPPr>
            <a:lvl1pPr marL="0" marR="0" lvl="0"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Font typeface="Arial"/>
              <a:buNone/>
              <a:defRPr sz="1000" b="0" i="0" u="none" strike="noStrike" kern="1200" cap="none">
                <a:solidFill>
                  <a:schemeClr val="accent2"/>
                </a:solidFill>
                <a:latin typeface="Arial"/>
                <a:ea typeface="Arial"/>
                <a:cs typeface="Arial"/>
                <a:sym typeface="Arial"/>
              </a:defRPr>
            </a:lvl9pPr>
          </a:lstStyle>
          <a:p>
            <a:r>
              <a:rPr lang="en-US" dirty="0"/>
              <a:t>2021 ASCCC Curriculum Institute </a:t>
            </a:r>
            <a:fld id="{00000000-1234-1234-1234-123412341234}" type="slidenum">
              <a:rPr lang="en-US" smtClean="0"/>
              <a:pPr/>
              <a:t>31</a:t>
            </a:fld>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32E11"/>
              </a:buClr>
              <a:buSzPts val="4400"/>
              <a:buFont typeface="Palatino"/>
              <a:buNone/>
            </a:pPr>
            <a:r>
              <a:rPr lang="en-US"/>
              <a:t>Strengths</a:t>
            </a:r>
            <a:endParaRPr/>
          </a:p>
        </p:txBody>
      </p:sp>
      <p:sp>
        <p:nvSpPr>
          <p:cNvPr id="2" name="Text Placeholder 1">
            <a:extLst>
              <a:ext uri="{FF2B5EF4-FFF2-40B4-BE49-F238E27FC236}">
                <a16:creationId xmlns:a16="http://schemas.microsoft.com/office/drawing/2014/main" id="{4C442650-66BD-479E-8A88-7808538B1296}"/>
              </a:ext>
            </a:extLst>
          </p:cNvPr>
          <p:cNvSpPr>
            <a:spLocks noGrp="1"/>
          </p:cNvSpPr>
          <p:nvPr>
            <p:ph type="body" idx="1"/>
          </p:nvPr>
        </p:nvSpPr>
        <p:spPr/>
        <p:txBody>
          <a:bodyPr/>
          <a:lstStyle/>
          <a:p>
            <a:endParaRPr lang="en-US"/>
          </a:p>
        </p:txBody>
      </p:sp>
      <p:sp>
        <p:nvSpPr>
          <p:cNvPr id="15" name="Google Shape;83;p2">
            <a:extLst>
              <a:ext uri="{FF2B5EF4-FFF2-40B4-BE49-F238E27FC236}">
                <a16:creationId xmlns:a16="http://schemas.microsoft.com/office/drawing/2014/main" id="{6AD49219-349F-4EA6-BB4A-A5B6508B73A9}"/>
              </a:ext>
            </a:extLst>
          </p:cNvPr>
          <p:cNvSpPr txBox="1">
            <a:spLocks noGrp="1"/>
          </p:cNvSpPr>
          <p:nvPr>
            <p:ph type="sldNum" idx="12"/>
          </p:nvPr>
        </p:nvSpPr>
        <p:spPr>
          <a:prstGeom prst="rect">
            <a:avLst/>
          </a:prstGeom>
          <a:noFill/>
          <a:ln>
            <a:noFill/>
          </a:ln>
        </p:spPr>
        <p:txBody>
          <a:bodyPr spcFirstLastPara="1" wrap="square" lIns="91425" tIns="45700" rIns="0"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9pPr>
          </a:lstStyle>
          <a:p>
            <a:pPr marL="0" lvl="0" indent="0" algn="r" rtl="0">
              <a:spcBef>
                <a:spcPts val="0"/>
              </a:spcBef>
              <a:spcAft>
                <a:spcPts val="0"/>
              </a:spcAft>
              <a:buNone/>
            </a:pPr>
            <a:r>
              <a:rPr lang="en-US" dirty="0"/>
              <a:t>2021 ASCCC Curriculum Institute </a:t>
            </a:r>
            <a:fld id="{00000000-1234-1234-1234-123412341234}" type="slidenum">
              <a:rPr lang="en-US" smtClean="0"/>
              <a:pPr marL="0" lvl="0" indent="0" algn="r" rtl="0">
                <a:spcBef>
                  <a:spcPts val="0"/>
                </a:spcBef>
                <a:spcAft>
                  <a:spcPts val="0"/>
                </a:spcAft>
                <a:buNone/>
              </a:pPr>
              <a:t>4</a:t>
            </a:fld>
            <a:endParaRPr dirty="0"/>
          </a:p>
        </p:txBody>
      </p:sp>
      <p:grpSp>
        <p:nvGrpSpPr>
          <p:cNvPr id="171" name="Google Shape;171;p11"/>
          <p:cNvGrpSpPr/>
          <p:nvPr/>
        </p:nvGrpSpPr>
        <p:grpSpPr>
          <a:xfrm>
            <a:off x="772218" y="3108027"/>
            <a:ext cx="10809543" cy="2257528"/>
            <a:chOff x="1352551" y="2948297"/>
            <a:chExt cx="9803128" cy="1811830"/>
          </a:xfrm>
        </p:grpSpPr>
        <p:grpSp>
          <p:nvGrpSpPr>
            <p:cNvPr id="172" name="Google Shape;172;p11"/>
            <p:cNvGrpSpPr/>
            <p:nvPr/>
          </p:nvGrpSpPr>
          <p:grpSpPr>
            <a:xfrm>
              <a:off x="1352551" y="2948297"/>
              <a:ext cx="2846069" cy="1807254"/>
              <a:chOff x="316230" y="812264"/>
              <a:chExt cx="2846069" cy="1807254"/>
            </a:xfrm>
          </p:grpSpPr>
          <p:sp>
            <p:nvSpPr>
              <p:cNvPr id="173" name="Google Shape;173;p11"/>
              <p:cNvSpPr/>
              <p:nvPr/>
            </p:nvSpPr>
            <p:spPr>
              <a:xfrm>
                <a:off x="316230" y="812264"/>
                <a:ext cx="2846069" cy="1807254"/>
              </a:xfrm>
              <a:prstGeom prst="roundRect">
                <a:avLst>
                  <a:gd name="adj" fmla="val 10000"/>
                </a:avLst>
              </a:prstGeom>
              <a:solidFill>
                <a:srgbClr val="FFFFFF">
                  <a:alpha val="89803"/>
                </a:srgbClr>
              </a:solidFill>
              <a:ln w="12700" cap="flat" cmpd="sng">
                <a:solidFill>
                  <a:srgbClr val="71727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4" name="Google Shape;174;p11"/>
              <p:cNvSpPr txBox="1"/>
              <p:nvPr/>
            </p:nvSpPr>
            <p:spPr>
              <a:xfrm>
                <a:off x="369163" y="865197"/>
                <a:ext cx="2740203" cy="1701388"/>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US" sz="1800" b="1" i="0" u="none" strike="noStrike" cap="none">
                    <a:solidFill>
                      <a:srgbClr val="002E6D"/>
                    </a:solidFill>
                    <a:latin typeface="Source Sans Pro"/>
                    <a:ea typeface="Source Sans Pro"/>
                    <a:cs typeface="Source Sans Pro"/>
                    <a:sym typeface="Source Sans Pro"/>
                  </a:rPr>
                  <a:t>Unique </a:t>
                </a:r>
                <a:r>
                  <a:rPr lang="en-US" sz="1800" b="1">
                    <a:solidFill>
                      <a:srgbClr val="002E6D"/>
                    </a:solidFill>
                    <a:latin typeface="Source Sans Pro"/>
                    <a:ea typeface="Source Sans Pro"/>
                    <a:cs typeface="Source Sans Pro"/>
                    <a:sym typeface="Source Sans Pro"/>
                  </a:rPr>
                  <a:t>Size</a:t>
                </a:r>
                <a:r>
                  <a:rPr lang="en-US" sz="1800" b="1" i="0" u="none" strike="noStrike" cap="none">
                    <a:solidFill>
                      <a:srgbClr val="002E6D"/>
                    </a:solidFill>
                    <a:latin typeface="Source Sans Pro"/>
                    <a:ea typeface="Source Sans Pro"/>
                    <a:cs typeface="Source Sans Pro"/>
                    <a:sym typeface="Source Sans Pro"/>
                  </a:rPr>
                  <a:t> and </a:t>
                </a:r>
                <a:r>
                  <a:rPr lang="en-US" sz="1800" b="1">
                    <a:solidFill>
                      <a:srgbClr val="002E6D"/>
                    </a:solidFill>
                    <a:latin typeface="Source Sans Pro"/>
                    <a:ea typeface="Source Sans Pro"/>
                    <a:cs typeface="Source Sans Pro"/>
                    <a:sym typeface="Source Sans Pro"/>
                  </a:rPr>
                  <a:t>Scope</a:t>
                </a:r>
                <a:endParaRPr sz="1800">
                  <a:solidFill>
                    <a:srgbClr val="002E6D"/>
                  </a:solidFill>
                  <a:latin typeface="Source Sans Pro"/>
                  <a:ea typeface="Source Sans Pro"/>
                  <a:cs typeface="Source Sans Pro"/>
                  <a:sym typeface="Source Sans Pro"/>
                </a:endParaRPr>
              </a:p>
              <a:p>
                <a:pPr marL="0" marR="0" lvl="0" indent="0" algn="ctr" rtl="0">
                  <a:lnSpc>
                    <a:spcPct val="90000"/>
                  </a:lnSpc>
                  <a:spcBef>
                    <a:spcPts val="630"/>
                  </a:spcBef>
                  <a:spcAft>
                    <a:spcPts val="0"/>
                  </a:spcAft>
                  <a:buNone/>
                </a:pPr>
                <a:r>
                  <a:rPr lang="en-US" sz="1800">
                    <a:solidFill>
                      <a:srgbClr val="002E6D"/>
                    </a:solidFill>
                    <a:latin typeface="Source Sans Pro"/>
                    <a:ea typeface="Source Sans Pro"/>
                    <a:cs typeface="Source Sans Pro"/>
                    <a:sym typeface="Source Sans Pro"/>
                  </a:rPr>
                  <a:t>Largest system of higher education in the U.S., serving </a:t>
                </a:r>
                <a:r>
                  <a:rPr lang="en-US" sz="1800" b="0" i="0" u="none" strike="noStrike" cap="none">
                    <a:solidFill>
                      <a:srgbClr val="002E6D"/>
                    </a:solidFill>
                    <a:latin typeface="Source Sans Pro"/>
                    <a:ea typeface="Source Sans Pro"/>
                    <a:cs typeface="Source Sans Pro"/>
                    <a:sym typeface="Source Sans Pro"/>
                  </a:rPr>
                  <a:t>2.2 million students in 73 districts and </a:t>
                </a:r>
                <a:r>
                  <a:rPr lang="en-US" sz="1800">
                    <a:solidFill>
                      <a:srgbClr val="002E6D"/>
                    </a:solidFill>
                    <a:latin typeface="Source Sans Pro"/>
                    <a:ea typeface="Source Sans Pro"/>
                    <a:cs typeface="Source Sans Pro"/>
                    <a:sym typeface="Source Sans Pro"/>
                  </a:rPr>
                  <a:t>116</a:t>
                </a:r>
                <a:r>
                  <a:rPr lang="en-US" sz="1800" b="0" i="0" u="none" strike="noStrike" cap="none">
                    <a:solidFill>
                      <a:srgbClr val="002E6D"/>
                    </a:solidFill>
                    <a:latin typeface="Source Sans Pro"/>
                    <a:ea typeface="Source Sans Pro"/>
                    <a:cs typeface="Source Sans Pro"/>
                    <a:sym typeface="Source Sans Pro"/>
                  </a:rPr>
                  <a:t> colleges</a:t>
                </a:r>
                <a:r>
                  <a:rPr lang="en-US" sz="1800">
                    <a:solidFill>
                      <a:srgbClr val="002E6D"/>
                    </a:solidFill>
                    <a:latin typeface="Source Sans Pro"/>
                    <a:ea typeface="Source Sans Pro"/>
                    <a:cs typeface="Source Sans Pro"/>
                    <a:sym typeface="Source Sans Pro"/>
                  </a:rPr>
                  <a:t> </a:t>
                </a:r>
                <a:endParaRPr sz="1800" b="0" i="0" u="none" strike="noStrike" cap="none">
                  <a:solidFill>
                    <a:srgbClr val="002E6D"/>
                  </a:solidFill>
                  <a:latin typeface="Source Sans Pro"/>
                  <a:ea typeface="Source Sans Pro"/>
                  <a:cs typeface="Source Sans Pro"/>
                  <a:sym typeface="Source Sans Pro"/>
                </a:endParaRPr>
              </a:p>
            </p:txBody>
          </p:sp>
        </p:grpSp>
        <p:grpSp>
          <p:nvGrpSpPr>
            <p:cNvPr id="175" name="Google Shape;175;p11"/>
            <p:cNvGrpSpPr/>
            <p:nvPr/>
          </p:nvGrpSpPr>
          <p:grpSpPr>
            <a:xfrm>
              <a:off x="4831080" y="2948297"/>
              <a:ext cx="2846069" cy="1811830"/>
              <a:chOff x="3794759" y="812264"/>
              <a:chExt cx="2846069" cy="1811830"/>
            </a:xfrm>
          </p:grpSpPr>
          <p:sp>
            <p:nvSpPr>
              <p:cNvPr id="176" name="Google Shape;176;p11"/>
              <p:cNvSpPr/>
              <p:nvPr/>
            </p:nvSpPr>
            <p:spPr>
              <a:xfrm>
                <a:off x="3794759" y="812264"/>
                <a:ext cx="2846069" cy="1807254"/>
              </a:xfrm>
              <a:prstGeom prst="roundRect">
                <a:avLst>
                  <a:gd name="adj" fmla="val 10000"/>
                </a:avLst>
              </a:prstGeom>
              <a:solidFill>
                <a:srgbClr val="FFFFFF">
                  <a:alpha val="89803"/>
                </a:srgbClr>
              </a:solidFill>
              <a:ln w="12700" cap="flat" cmpd="sng">
                <a:solidFill>
                  <a:srgbClr val="71727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7" name="Google Shape;177;p11"/>
              <p:cNvSpPr txBox="1"/>
              <p:nvPr/>
            </p:nvSpPr>
            <p:spPr>
              <a:xfrm>
                <a:off x="3847692" y="865197"/>
                <a:ext cx="2740203" cy="1758897"/>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US" sz="1800" b="1">
                    <a:solidFill>
                      <a:srgbClr val="002E6D"/>
                    </a:solidFill>
                    <a:latin typeface="Source Sans Pro"/>
                    <a:ea typeface="Source Sans Pro"/>
                    <a:cs typeface="Source Sans Pro"/>
                    <a:sym typeface="Source Sans Pro"/>
                  </a:rPr>
                  <a:t>Reflective</a:t>
                </a:r>
                <a:r>
                  <a:rPr lang="en-US" sz="1800" b="1" i="0" u="none" strike="noStrike" cap="none">
                    <a:solidFill>
                      <a:srgbClr val="002E6D"/>
                    </a:solidFill>
                    <a:latin typeface="Source Sans Pro"/>
                    <a:ea typeface="Source Sans Pro"/>
                    <a:cs typeface="Source Sans Pro"/>
                    <a:sym typeface="Source Sans Pro"/>
                  </a:rPr>
                  <a:t> of </a:t>
                </a:r>
                <a:r>
                  <a:rPr lang="en-US" sz="1800" b="1">
                    <a:solidFill>
                      <a:srgbClr val="002E6D"/>
                    </a:solidFill>
                    <a:latin typeface="Source Sans Pro"/>
                    <a:ea typeface="Source Sans Pro"/>
                    <a:cs typeface="Source Sans Pro"/>
                    <a:sym typeface="Source Sans Pro"/>
                  </a:rPr>
                  <a:t>the</a:t>
                </a:r>
                <a:r>
                  <a:rPr lang="en-US" sz="1800" b="1" i="0" u="none" strike="noStrike" cap="none">
                    <a:solidFill>
                      <a:srgbClr val="002E6D"/>
                    </a:solidFill>
                    <a:latin typeface="Source Sans Pro"/>
                    <a:ea typeface="Source Sans Pro"/>
                    <a:cs typeface="Source Sans Pro"/>
                    <a:sym typeface="Source Sans Pro"/>
                  </a:rPr>
                  <a:t> </a:t>
                </a:r>
                <a:r>
                  <a:rPr lang="en-US" sz="1800" b="1">
                    <a:solidFill>
                      <a:srgbClr val="002E6D"/>
                    </a:solidFill>
                    <a:latin typeface="Source Sans Pro"/>
                    <a:ea typeface="Source Sans Pro"/>
                    <a:cs typeface="Source Sans Pro"/>
                    <a:sym typeface="Source Sans Pro"/>
                  </a:rPr>
                  <a:t>State’s</a:t>
                </a:r>
                <a:r>
                  <a:rPr lang="en-US" sz="1800" b="1" i="0" u="none" strike="noStrike" cap="none">
                    <a:solidFill>
                      <a:srgbClr val="002E6D"/>
                    </a:solidFill>
                    <a:latin typeface="Source Sans Pro"/>
                    <a:ea typeface="Source Sans Pro"/>
                    <a:cs typeface="Source Sans Pro"/>
                    <a:sym typeface="Source Sans Pro"/>
                  </a:rPr>
                  <a:t> diversity</a:t>
                </a:r>
                <a:endParaRPr sz="1800">
                  <a:solidFill>
                    <a:srgbClr val="002E6D"/>
                  </a:solidFill>
                  <a:latin typeface="Source Sans Pro"/>
                  <a:ea typeface="Source Sans Pro"/>
                  <a:cs typeface="Source Sans Pro"/>
                  <a:sym typeface="Source Sans Pro"/>
                </a:endParaRPr>
              </a:p>
              <a:p>
                <a:pPr marL="0" marR="0" lvl="0" indent="0" algn="ctr" rtl="0">
                  <a:lnSpc>
                    <a:spcPct val="90000"/>
                  </a:lnSpc>
                  <a:spcBef>
                    <a:spcPts val="630"/>
                  </a:spcBef>
                  <a:spcAft>
                    <a:spcPts val="0"/>
                  </a:spcAft>
                  <a:buClr>
                    <a:srgbClr val="002E6D"/>
                  </a:buClr>
                  <a:buSzPts val="1800"/>
                  <a:buFont typeface="Source Sans Pro"/>
                  <a:buNone/>
                </a:pPr>
                <a:r>
                  <a:rPr lang="en-US" sz="1800">
                    <a:solidFill>
                      <a:srgbClr val="002E6D"/>
                    </a:solidFill>
                    <a:latin typeface="Source Sans Pro"/>
                    <a:ea typeface="Source Sans Pro"/>
                    <a:cs typeface="Source Sans Pro"/>
                    <a:sym typeface="Source Sans Pro"/>
                  </a:rPr>
                  <a:t>Serving</a:t>
                </a:r>
                <a:r>
                  <a:rPr lang="en-US" sz="1800" b="0" i="0" u="none" strike="noStrike" cap="none">
                    <a:solidFill>
                      <a:srgbClr val="002E6D"/>
                    </a:solidFill>
                    <a:latin typeface="Source Sans Pro"/>
                    <a:ea typeface="Source Sans Pro"/>
                    <a:cs typeface="Source Sans Pro"/>
                    <a:sym typeface="Source Sans Pro"/>
                  </a:rPr>
                  <a:t> students from varying ethnicities, ages, and levels of educational attainment</a:t>
                </a:r>
                <a:endParaRPr sz="1800" b="0" i="0" u="none" strike="noStrike" cap="none">
                  <a:solidFill>
                    <a:schemeClr val="dk1"/>
                  </a:solidFill>
                  <a:latin typeface="Arial"/>
                  <a:ea typeface="Arial"/>
                  <a:cs typeface="Arial"/>
                  <a:sym typeface="Arial"/>
                </a:endParaRPr>
              </a:p>
            </p:txBody>
          </p:sp>
        </p:grpSp>
        <p:grpSp>
          <p:nvGrpSpPr>
            <p:cNvPr id="178" name="Google Shape;178;p11"/>
            <p:cNvGrpSpPr/>
            <p:nvPr/>
          </p:nvGrpSpPr>
          <p:grpSpPr>
            <a:xfrm>
              <a:off x="8309610" y="2948297"/>
              <a:ext cx="2846069" cy="1807254"/>
              <a:chOff x="7273289" y="812264"/>
              <a:chExt cx="2846069" cy="1807254"/>
            </a:xfrm>
          </p:grpSpPr>
          <p:sp>
            <p:nvSpPr>
              <p:cNvPr id="179" name="Google Shape;179;p11"/>
              <p:cNvSpPr/>
              <p:nvPr/>
            </p:nvSpPr>
            <p:spPr>
              <a:xfrm>
                <a:off x="7273289" y="812264"/>
                <a:ext cx="2846069" cy="1807254"/>
              </a:xfrm>
              <a:prstGeom prst="roundRect">
                <a:avLst>
                  <a:gd name="adj" fmla="val 10000"/>
                </a:avLst>
              </a:prstGeom>
              <a:solidFill>
                <a:srgbClr val="FFFFFF">
                  <a:alpha val="89803"/>
                </a:srgbClr>
              </a:solidFill>
              <a:ln w="12700" cap="flat" cmpd="sng">
                <a:solidFill>
                  <a:srgbClr val="71727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0" name="Google Shape;180;p11"/>
              <p:cNvSpPr txBox="1"/>
              <p:nvPr/>
            </p:nvSpPr>
            <p:spPr>
              <a:xfrm>
                <a:off x="7326222" y="865197"/>
                <a:ext cx="2740203" cy="1701388"/>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US" sz="1800" b="1" i="0" u="none" strike="noStrike" cap="none">
                    <a:solidFill>
                      <a:srgbClr val="002E6D"/>
                    </a:solidFill>
                    <a:latin typeface="Source Sans Pro"/>
                    <a:ea typeface="Source Sans Pro"/>
                    <a:cs typeface="Source Sans Pro"/>
                    <a:sym typeface="Source Sans Pro"/>
                  </a:rPr>
                  <a:t>Accessible </a:t>
                </a:r>
                <a:r>
                  <a:rPr lang="en-US" sz="1800" b="1">
                    <a:solidFill>
                      <a:srgbClr val="002E6D"/>
                    </a:solidFill>
                    <a:latin typeface="Source Sans Pro"/>
                    <a:ea typeface="Source Sans Pro"/>
                    <a:cs typeface="Source Sans Pro"/>
                    <a:sym typeface="Source Sans Pro"/>
                  </a:rPr>
                  <a:t>Education</a:t>
                </a:r>
                <a:endParaRPr sz="1800">
                  <a:solidFill>
                    <a:schemeClr val="dk1"/>
                  </a:solidFill>
                  <a:latin typeface="Arial"/>
                  <a:ea typeface="Arial"/>
                  <a:cs typeface="Arial"/>
                  <a:sym typeface="Arial"/>
                </a:endParaRPr>
              </a:p>
              <a:p>
                <a:pPr marL="0" marR="0" lvl="0" indent="0" algn="ctr" rtl="0">
                  <a:lnSpc>
                    <a:spcPct val="90000"/>
                  </a:lnSpc>
                  <a:spcBef>
                    <a:spcPts val="630"/>
                  </a:spcBef>
                  <a:spcAft>
                    <a:spcPts val="0"/>
                  </a:spcAft>
                  <a:buNone/>
                </a:pPr>
                <a:r>
                  <a:rPr lang="en-US" sz="1800">
                    <a:solidFill>
                      <a:srgbClr val="002E6D"/>
                    </a:solidFill>
                    <a:latin typeface="Source Sans Pro"/>
                    <a:ea typeface="Source Sans Pro"/>
                    <a:cs typeface="Source Sans Pro"/>
                    <a:sym typeface="Source Sans Pro"/>
                  </a:rPr>
                  <a:t> Higher percentage of</a:t>
                </a:r>
                <a:r>
                  <a:rPr lang="en-US" sz="1800" b="0" i="0" u="none" strike="noStrike" cap="none">
                    <a:solidFill>
                      <a:srgbClr val="002E6D"/>
                    </a:solidFill>
                    <a:latin typeface="Source Sans Pro"/>
                    <a:ea typeface="Source Sans Pro"/>
                    <a:cs typeface="Source Sans Pro"/>
                    <a:sym typeface="Source Sans Pro"/>
                  </a:rPr>
                  <a:t> young people (18 – 24) attending college than other states (43% to 48%)</a:t>
                </a:r>
                <a:endParaRPr sz="1800">
                  <a:solidFill>
                    <a:schemeClr val="dk1"/>
                  </a:solidFill>
                  <a:latin typeface="Arial"/>
                  <a:ea typeface="Arial"/>
                  <a:cs typeface="Arial"/>
                  <a:sym typeface="Arial"/>
                </a:endParaRPr>
              </a:p>
            </p:txBody>
          </p:sp>
        </p:grpSp>
      </p:grpSp>
      <p:sp>
        <p:nvSpPr>
          <p:cNvPr id="181" name="Google Shape;181;p11"/>
          <p:cNvSpPr txBox="1"/>
          <p:nvPr/>
        </p:nvSpPr>
        <p:spPr>
          <a:xfrm>
            <a:off x="7705493" y="5774293"/>
            <a:ext cx="433055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chemeClr val="dk1"/>
                </a:solidFill>
                <a:latin typeface="Arial"/>
                <a:ea typeface="Arial"/>
                <a:cs typeface="Arial"/>
                <a:sym typeface="Arial"/>
              </a:rPr>
              <a:t>Source: </a:t>
            </a:r>
            <a:r>
              <a:rPr lang="en-US" sz="1200" i="1" dirty="0">
                <a:solidFill>
                  <a:schemeClr val="dk1"/>
                </a:solidFill>
                <a:latin typeface="Arial"/>
                <a:ea typeface="Arial"/>
                <a:cs typeface="Arial"/>
                <a:sym typeface="Arial"/>
              </a:rPr>
              <a:t>California Community College Vision for Success</a:t>
            </a:r>
            <a:endParaRPr sz="1200" dirty="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32E11"/>
              </a:buClr>
              <a:buSzPts val="4400"/>
              <a:buFont typeface="Palatino"/>
              <a:buNone/>
            </a:pPr>
            <a:r>
              <a:rPr lang="en-US" dirty="0"/>
              <a:t>Challenges</a:t>
            </a:r>
            <a:endParaRPr dirty="0"/>
          </a:p>
        </p:txBody>
      </p:sp>
      <p:sp>
        <p:nvSpPr>
          <p:cNvPr id="2" name="Text Placeholder 1">
            <a:extLst>
              <a:ext uri="{FF2B5EF4-FFF2-40B4-BE49-F238E27FC236}">
                <a16:creationId xmlns:a16="http://schemas.microsoft.com/office/drawing/2014/main" id="{4C442650-66BD-479E-8A88-7808538B1296}"/>
              </a:ext>
            </a:extLst>
          </p:cNvPr>
          <p:cNvSpPr>
            <a:spLocks noGrp="1"/>
          </p:cNvSpPr>
          <p:nvPr>
            <p:ph type="body" idx="1"/>
          </p:nvPr>
        </p:nvSpPr>
        <p:spPr/>
        <p:txBody>
          <a:bodyPr/>
          <a:lstStyle/>
          <a:p>
            <a:endParaRPr lang="en-US"/>
          </a:p>
        </p:txBody>
      </p:sp>
      <p:sp>
        <p:nvSpPr>
          <p:cNvPr id="15" name="Google Shape;83;p2">
            <a:extLst>
              <a:ext uri="{FF2B5EF4-FFF2-40B4-BE49-F238E27FC236}">
                <a16:creationId xmlns:a16="http://schemas.microsoft.com/office/drawing/2014/main" id="{6AD49219-349F-4EA6-BB4A-A5B6508B73A9}"/>
              </a:ext>
            </a:extLst>
          </p:cNvPr>
          <p:cNvSpPr txBox="1">
            <a:spLocks noGrp="1"/>
          </p:cNvSpPr>
          <p:nvPr>
            <p:ph type="sldNum" idx="12"/>
          </p:nvPr>
        </p:nvSpPr>
        <p:spPr>
          <a:prstGeom prst="rect">
            <a:avLst/>
          </a:prstGeom>
          <a:noFill/>
          <a:ln>
            <a:noFill/>
          </a:ln>
        </p:spPr>
        <p:txBody>
          <a:bodyPr spcFirstLastPara="1" wrap="square" lIns="91425" tIns="45700" rIns="0"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9pPr>
          </a:lstStyle>
          <a:p>
            <a:pPr marL="0" lvl="0" indent="0" algn="r" rtl="0">
              <a:spcBef>
                <a:spcPts val="0"/>
              </a:spcBef>
              <a:spcAft>
                <a:spcPts val="0"/>
              </a:spcAft>
              <a:buNone/>
            </a:pPr>
            <a:r>
              <a:rPr lang="en-US" dirty="0"/>
              <a:t>2021 ASCCC Curriculum Institute </a:t>
            </a:r>
            <a:fld id="{00000000-1234-1234-1234-123412341234}" type="slidenum">
              <a:rPr lang="en-US" smtClean="0"/>
              <a:pPr marL="0" lvl="0" indent="0" algn="r" rtl="0">
                <a:spcBef>
                  <a:spcPts val="0"/>
                </a:spcBef>
                <a:spcAft>
                  <a:spcPts val="0"/>
                </a:spcAft>
                <a:buNone/>
              </a:pPr>
              <a:t>5</a:t>
            </a:fld>
            <a:endParaRPr dirty="0"/>
          </a:p>
        </p:txBody>
      </p:sp>
      <p:sp>
        <p:nvSpPr>
          <p:cNvPr id="181" name="Google Shape;181;p11"/>
          <p:cNvSpPr txBox="1"/>
          <p:nvPr/>
        </p:nvSpPr>
        <p:spPr>
          <a:xfrm>
            <a:off x="7705493" y="5774293"/>
            <a:ext cx="433055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chemeClr val="dk1"/>
                </a:solidFill>
                <a:latin typeface="Arial"/>
                <a:ea typeface="Arial"/>
                <a:cs typeface="Arial"/>
                <a:sym typeface="Arial"/>
              </a:rPr>
              <a:t>Source: </a:t>
            </a:r>
            <a:r>
              <a:rPr lang="en-US" sz="1200" i="1" dirty="0">
                <a:solidFill>
                  <a:schemeClr val="dk1"/>
                </a:solidFill>
                <a:latin typeface="Arial"/>
                <a:ea typeface="Arial"/>
                <a:cs typeface="Arial"/>
                <a:sym typeface="Arial"/>
              </a:rPr>
              <a:t>California Community College Vision for Success</a:t>
            </a:r>
            <a:endParaRPr sz="1200" dirty="0">
              <a:solidFill>
                <a:schemeClr val="dk1"/>
              </a:solidFill>
              <a:latin typeface="Arial"/>
              <a:ea typeface="Arial"/>
              <a:cs typeface="Arial"/>
              <a:sym typeface="Arial"/>
            </a:endParaRPr>
          </a:p>
        </p:txBody>
      </p:sp>
      <p:grpSp>
        <p:nvGrpSpPr>
          <p:cNvPr id="16" name="Google Shape;189;p12">
            <a:extLst>
              <a:ext uri="{FF2B5EF4-FFF2-40B4-BE49-F238E27FC236}">
                <a16:creationId xmlns:a16="http://schemas.microsoft.com/office/drawing/2014/main" id="{F14C62F9-076C-4B2F-9614-975E2A681D25}"/>
              </a:ext>
            </a:extLst>
          </p:cNvPr>
          <p:cNvGrpSpPr/>
          <p:nvPr/>
        </p:nvGrpSpPr>
        <p:grpSpPr>
          <a:xfrm>
            <a:off x="691228" y="2943376"/>
            <a:ext cx="10809543" cy="2257528"/>
            <a:chOff x="1352551" y="2948297"/>
            <a:chExt cx="9803128" cy="1811830"/>
          </a:xfrm>
        </p:grpSpPr>
        <p:grpSp>
          <p:nvGrpSpPr>
            <p:cNvPr id="17" name="Google Shape;190;p12">
              <a:extLst>
                <a:ext uri="{FF2B5EF4-FFF2-40B4-BE49-F238E27FC236}">
                  <a16:creationId xmlns:a16="http://schemas.microsoft.com/office/drawing/2014/main" id="{3D4850C5-A288-45C1-8272-D2984CE00529}"/>
                </a:ext>
              </a:extLst>
            </p:cNvPr>
            <p:cNvGrpSpPr/>
            <p:nvPr/>
          </p:nvGrpSpPr>
          <p:grpSpPr>
            <a:xfrm>
              <a:off x="1352551" y="2948297"/>
              <a:ext cx="2846069" cy="1807254"/>
              <a:chOff x="316230" y="812264"/>
              <a:chExt cx="2846069" cy="1807254"/>
            </a:xfrm>
          </p:grpSpPr>
          <p:sp>
            <p:nvSpPr>
              <p:cNvPr id="24" name="Google Shape;191;p12">
                <a:extLst>
                  <a:ext uri="{FF2B5EF4-FFF2-40B4-BE49-F238E27FC236}">
                    <a16:creationId xmlns:a16="http://schemas.microsoft.com/office/drawing/2014/main" id="{22B69EC0-4962-4BAC-92A9-7AB6CE78A780}"/>
                  </a:ext>
                </a:extLst>
              </p:cNvPr>
              <p:cNvSpPr/>
              <p:nvPr/>
            </p:nvSpPr>
            <p:spPr>
              <a:xfrm>
                <a:off x="316230" y="812264"/>
                <a:ext cx="2846069" cy="1807254"/>
              </a:xfrm>
              <a:prstGeom prst="roundRect">
                <a:avLst>
                  <a:gd name="adj" fmla="val 10000"/>
                </a:avLst>
              </a:prstGeom>
              <a:solidFill>
                <a:srgbClr val="FFFFFF">
                  <a:alpha val="89803"/>
                </a:srgbClr>
              </a:solidFill>
              <a:ln w="12700" cap="flat" cmpd="sng">
                <a:solidFill>
                  <a:srgbClr val="71727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 name="Google Shape;192;p12">
                <a:extLst>
                  <a:ext uri="{FF2B5EF4-FFF2-40B4-BE49-F238E27FC236}">
                    <a16:creationId xmlns:a16="http://schemas.microsoft.com/office/drawing/2014/main" id="{04773CFC-12E4-4118-8AFE-BA75A62ACF03}"/>
                  </a:ext>
                </a:extLst>
              </p:cNvPr>
              <p:cNvSpPr txBox="1"/>
              <p:nvPr/>
            </p:nvSpPr>
            <p:spPr>
              <a:xfrm>
                <a:off x="369163" y="865197"/>
                <a:ext cx="2740203" cy="1701388"/>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US" sz="1800" b="1">
                    <a:solidFill>
                      <a:srgbClr val="002E6D"/>
                    </a:solidFill>
                    <a:latin typeface="Source Sans Pro"/>
                    <a:ea typeface="Source Sans Pro"/>
                    <a:cs typeface="Source Sans Pro"/>
                    <a:sym typeface="Source Sans Pro"/>
                  </a:rPr>
                  <a:t>Completion</a:t>
                </a:r>
                <a:endParaRPr sz="1800">
                  <a:solidFill>
                    <a:schemeClr val="dk1"/>
                  </a:solidFill>
                  <a:latin typeface="Arial"/>
                  <a:ea typeface="Arial"/>
                  <a:cs typeface="Arial"/>
                  <a:sym typeface="Arial"/>
                </a:endParaRPr>
              </a:p>
              <a:p>
                <a:pPr marL="0" marR="0" lvl="0" indent="0" algn="ctr" rtl="0">
                  <a:lnSpc>
                    <a:spcPct val="90000"/>
                  </a:lnSpc>
                  <a:spcBef>
                    <a:spcPts val="630"/>
                  </a:spcBef>
                  <a:spcAft>
                    <a:spcPts val="0"/>
                  </a:spcAft>
                  <a:buNone/>
                </a:pPr>
                <a:r>
                  <a:rPr lang="en-US" sz="1800">
                    <a:solidFill>
                      <a:srgbClr val="002E6D"/>
                    </a:solidFill>
                    <a:latin typeface="Source Sans Pro"/>
                    <a:ea typeface="Source Sans Pro"/>
                    <a:cs typeface="Source Sans Pro"/>
                    <a:sym typeface="Source Sans Pro"/>
                  </a:rPr>
                  <a:t>Only 48% of students who enter a CCC leave with a degree, certificate, or transfer after six years</a:t>
                </a:r>
                <a:endParaRPr sz="1800">
                  <a:solidFill>
                    <a:schemeClr val="dk1"/>
                  </a:solidFill>
                  <a:latin typeface="Arial"/>
                  <a:ea typeface="Arial"/>
                  <a:cs typeface="Arial"/>
                  <a:sym typeface="Arial"/>
                </a:endParaRPr>
              </a:p>
            </p:txBody>
          </p:sp>
        </p:grpSp>
        <p:grpSp>
          <p:nvGrpSpPr>
            <p:cNvPr id="18" name="Google Shape;193;p12">
              <a:extLst>
                <a:ext uri="{FF2B5EF4-FFF2-40B4-BE49-F238E27FC236}">
                  <a16:creationId xmlns:a16="http://schemas.microsoft.com/office/drawing/2014/main" id="{C9680883-F285-4B55-A74F-25F63DC409FE}"/>
                </a:ext>
              </a:extLst>
            </p:cNvPr>
            <p:cNvGrpSpPr/>
            <p:nvPr/>
          </p:nvGrpSpPr>
          <p:grpSpPr>
            <a:xfrm>
              <a:off x="4831080" y="2948297"/>
              <a:ext cx="2846069" cy="1811830"/>
              <a:chOff x="3794759" y="812264"/>
              <a:chExt cx="2846069" cy="1811830"/>
            </a:xfrm>
          </p:grpSpPr>
          <p:sp>
            <p:nvSpPr>
              <p:cNvPr id="22" name="Google Shape;194;p12">
                <a:extLst>
                  <a:ext uri="{FF2B5EF4-FFF2-40B4-BE49-F238E27FC236}">
                    <a16:creationId xmlns:a16="http://schemas.microsoft.com/office/drawing/2014/main" id="{188AD039-A7BD-4877-9A5B-06F6A87E3B01}"/>
                  </a:ext>
                </a:extLst>
              </p:cNvPr>
              <p:cNvSpPr/>
              <p:nvPr/>
            </p:nvSpPr>
            <p:spPr>
              <a:xfrm>
                <a:off x="3794759" y="812264"/>
                <a:ext cx="2846069" cy="1807254"/>
              </a:xfrm>
              <a:prstGeom prst="roundRect">
                <a:avLst>
                  <a:gd name="adj" fmla="val 10000"/>
                </a:avLst>
              </a:prstGeom>
              <a:solidFill>
                <a:srgbClr val="FFFFFF">
                  <a:alpha val="89803"/>
                </a:srgbClr>
              </a:solidFill>
              <a:ln w="12700" cap="flat" cmpd="sng">
                <a:solidFill>
                  <a:srgbClr val="71727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 name="Google Shape;195;p12">
                <a:extLst>
                  <a:ext uri="{FF2B5EF4-FFF2-40B4-BE49-F238E27FC236}">
                    <a16:creationId xmlns:a16="http://schemas.microsoft.com/office/drawing/2014/main" id="{493AEDD4-8379-4BDA-B5E5-839BDFF4BBE7}"/>
                  </a:ext>
                </a:extLst>
              </p:cNvPr>
              <p:cNvSpPr txBox="1"/>
              <p:nvPr/>
            </p:nvSpPr>
            <p:spPr>
              <a:xfrm>
                <a:off x="3847692" y="865197"/>
                <a:ext cx="2740203" cy="1758897"/>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US" sz="1800" b="1">
                    <a:solidFill>
                      <a:srgbClr val="002E6D"/>
                    </a:solidFill>
                    <a:latin typeface="Source Sans Pro"/>
                    <a:ea typeface="Source Sans Pro"/>
                    <a:cs typeface="Source Sans Pro"/>
                    <a:sym typeface="Source Sans Pro"/>
                  </a:rPr>
                  <a:t>Time to Degree</a:t>
                </a:r>
                <a:endParaRPr sz="1800">
                  <a:solidFill>
                    <a:schemeClr val="dk1"/>
                  </a:solidFill>
                  <a:latin typeface="Arial"/>
                  <a:ea typeface="Arial"/>
                  <a:cs typeface="Arial"/>
                  <a:sym typeface="Arial"/>
                </a:endParaRPr>
              </a:p>
              <a:p>
                <a:pPr marL="0" marR="0" lvl="0" indent="0" algn="ctr" rtl="0">
                  <a:lnSpc>
                    <a:spcPct val="90000"/>
                  </a:lnSpc>
                  <a:spcBef>
                    <a:spcPts val="630"/>
                  </a:spcBef>
                  <a:spcAft>
                    <a:spcPts val="0"/>
                  </a:spcAft>
                  <a:buNone/>
                </a:pPr>
                <a:r>
                  <a:rPr lang="en-US" sz="1800">
                    <a:solidFill>
                      <a:srgbClr val="002E6D"/>
                    </a:solidFill>
                    <a:latin typeface="Source Sans Pro"/>
                    <a:ea typeface="Source Sans Pro"/>
                    <a:cs typeface="Source Sans Pro"/>
                    <a:sym typeface="Source Sans Pro"/>
                  </a:rPr>
                  <a:t>Students who complete an AA degree on average take 5.2 years (median time is 3.8 years)  and often accumulate excess units along the way</a:t>
                </a:r>
                <a:endParaRPr sz="1800">
                  <a:solidFill>
                    <a:schemeClr val="dk1"/>
                  </a:solidFill>
                  <a:latin typeface="Arial"/>
                  <a:ea typeface="Arial"/>
                  <a:cs typeface="Arial"/>
                  <a:sym typeface="Arial"/>
                </a:endParaRPr>
              </a:p>
            </p:txBody>
          </p:sp>
        </p:grpSp>
        <p:grpSp>
          <p:nvGrpSpPr>
            <p:cNvPr id="19" name="Google Shape;196;p12">
              <a:extLst>
                <a:ext uri="{FF2B5EF4-FFF2-40B4-BE49-F238E27FC236}">
                  <a16:creationId xmlns:a16="http://schemas.microsoft.com/office/drawing/2014/main" id="{12536EA6-F25E-4435-8CBE-F535C7FF3C6B}"/>
                </a:ext>
              </a:extLst>
            </p:cNvPr>
            <p:cNvGrpSpPr/>
            <p:nvPr/>
          </p:nvGrpSpPr>
          <p:grpSpPr>
            <a:xfrm>
              <a:off x="8309610" y="2948297"/>
              <a:ext cx="2846069" cy="1807254"/>
              <a:chOff x="7273289" y="812264"/>
              <a:chExt cx="2846069" cy="1807254"/>
            </a:xfrm>
          </p:grpSpPr>
          <p:sp>
            <p:nvSpPr>
              <p:cNvPr id="20" name="Google Shape;197;p12">
                <a:extLst>
                  <a:ext uri="{FF2B5EF4-FFF2-40B4-BE49-F238E27FC236}">
                    <a16:creationId xmlns:a16="http://schemas.microsoft.com/office/drawing/2014/main" id="{8A4B334D-1966-4BFE-9107-C0FC1CA061F1}"/>
                  </a:ext>
                </a:extLst>
              </p:cNvPr>
              <p:cNvSpPr/>
              <p:nvPr/>
            </p:nvSpPr>
            <p:spPr>
              <a:xfrm>
                <a:off x="7273289" y="812264"/>
                <a:ext cx="2846069" cy="1807254"/>
              </a:xfrm>
              <a:prstGeom prst="roundRect">
                <a:avLst>
                  <a:gd name="adj" fmla="val 10000"/>
                </a:avLst>
              </a:prstGeom>
              <a:solidFill>
                <a:srgbClr val="FFFFFF">
                  <a:alpha val="89803"/>
                </a:srgbClr>
              </a:solidFill>
              <a:ln w="12700" cap="flat" cmpd="sng">
                <a:solidFill>
                  <a:srgbClr val="71727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 name="Google Shape;198;p12">
                <a:extLst>
                  <a:ext uri="{FF2B5EF4-FFF2-40B4-BE49-F238E27FC236}">
                    <a16:creationId xmlns:a16="http://schemas.microsoft.com/office/drawing/2014/main" id="{E210DE38-14A8-4159-B99A-60A8AC8B88CD}"/>
                  </a:ext>
                </a:extLst>
              </p:cNvPr>
              <p:cNvSpPr txBox="1"/>
              <p:nvPr/>
            </p:nvSpPr>
            <p:spPr>
              <a:xfrm>
                <a:off x="7326222" y="865197"/>
                <a:ext cx="2740203" cy="1701388"/>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US" sz="1800" b="1">
                    <a:solidFill>
                      <a:srgbClr val="002E6D"/>
                    </a:solidFill>
                    <a:latin typeface="Source Sans Pro"/>
                    <a:ea typeface="Source Sans Pro"/>
                    <a:cs typeface="Source Sans Pro"/>
                    <a:sym typeface="Source Sans Pro"/>
                  </a:rPr>
                  <a:t>Achievement Gaps</a:t>
                </a:r>
                <a:endParaRPr sz="1800">
                  <a:solidFill>
                    <a:schemeClr val="dk1"/>
                  </a:solidFill>
                  <a:latin typeface="Arial"/>
                  <a:ea typeface="Arial"/>
                  <a:cs typeface="Arial"/>
                  <a:sym typeface="Arial"/>
                </a:endParaRPr>
              </a:p>
              <a:p>
                <a:pPr marL="0" marR="0" lvl="0" indent="0" algn="ctr" rtl="0">
                  <a:lnSpc>
                    <a:spcPct val="90000"/>
                  </a:lnSpc>
                  <a:spcBef>
                    <a:spcPts val="630"/>
                  </a:spcBef>
                  <a:spcAft>
                    <a:spcPts val="0"/>
                  </a:spcAft>
                  <a:buNone/>
                </a:pPr>
                <a:r>
                  <a:rPr lang="en-US" sz="1800">
                    <a:solidFill>
                      <a:srgbClr val="002E6D"/>
                    </a:solidFill>
                    <a:latin typeface="Source Sans Pro"/>
                    <a:ea typeface="Source Sans Pro"/>
                    <a:cs typeface="Source Sans Pro"/>
                    <a:sym typeface="Source Sans Pro"/>
                  </a:rPr>
                  <a:t>Persist across the CCCs and regions of the state are not served equitably</a:t>
                </a:r>
                <a:endParaRPr sz="1800">
                  <a:solidFill>
                    <a:schemeClr val="dk1"/>
                  </a:solidFill>
                  <a:latin typeface="Arial"/>
                  <a:ea typeface="Arial"/>
                  <a:cs typeface="Arial"/>
                  <a:sym typeface="Arial"/>
                </a:endParaRPr>
              </a:p>
            </p:txBody>
          </p:sp>
        </p:grpSp>
      </p:grpSp>
    </p:spTree>
    <p:extLst>
      <p:ext uri="{BB962C8B-B14F-4D97-AF65-F5344CB8AC3E}">
        <p14:creationId xmlns:p14="http://schemas.microsoft.com/office/powerpoint/2010/main" val="3946014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32E11"/>
              </a:buClr>
              <a:buSzPts val="4400"/>
              <a:buFont typeface="Source Sans Pro"/>
              <a:buNone/>
            </a:pPr>
            <a:r>
              <a:rPr lang="en-US">
                <a:latin typeface="Source Sans Pro"/>
                <a:ea typeface="Source Sans Pro"/>
                <a:cs typeface="Source Sans Pro"/>
                <a:sym typeface="Source Sans Pro"/>
              </a:rPr>
              <a:t>Our Students </a:t>
            </a:r>
            <a:endParaRPr/>
          </a:p>
        </p:txBody>
      </p:sp>
      <p:sp>
        <p:nvSpPr>
          <p:cNvPr id="2" name="Text Placeholder 1">
            <a:extLst>
              <a:ext uri="{FF2B5EF4-FFF2-40B4-BE49-F238E27FC236}">
                <a16:creationId xmlns:a16="http://schemas.microsoft.com/office/drawing/2014/main" id="{8164BCC0-8E11-4C41-8382-8330D619043A}"/>
              </a:ext>
            </a:extLst>
          </p:cNvPr>
          <p:cNvSpPr>
            <a:spLocks noGrp="1"/>
          </p:cNvSpPr>
          <p:nvPr>
            <p:ph type="body" idx="1"/>
          </p:nvPr>
        </p:nvSpPr>
        <p:spPr/>
        <p:txBody>
          <a:bodyPr/>
          <a:lstStyle/>
          <a:p>
            <a:endParaRPr lang="en-US"/>
          </a:p>
        </p:txBody>
      </p:sp>
      <p:sp>
        <p:nvSpPr>
          <p:cNvPr id="107" name="Google Shape;107;p5"/>
          <p:cNvSpPr txBox="1"/>
          <p:nvPr/>
        </p:nvSpPr>
        <p:spPr>
          <a:xfrm>
            <a:off x="7961971" y="5944458"/>
            <a:ext cx="401095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cap="none" dirty="0">
                <a:solidFill>
                  <a:schemeClr val="dk1"/>
                </a:solidFill>
                <a:latin typeface="Arial"/>
                <a:ea typeface="Arial"/>
                <a:cs typeface="Arial"/>
                <a:sym typeface="Arial"/>
              </a:rPr>
              <a:t>Source: California Community College MIS Datamart </a:t>
            </a:r>
            <a:endParaRPr sz="1200" dirty="0">
              <a:solidFill>
                <a:schemeClr val="dk1"/>
              </a:solidFill>
              <a:latin typeface="Arial"/>
              <a:ea typeface="Arial"/>
              <a:cs typeface="Arial"/>
              <a:sym typeface="Arial"/>
            </a:endParaRPr>
          </a:p>
        </p:txBody>
      </p:sp>
      <p:graphicFrame>
        <p:nvGraphicFramePr>
          <p:cNvPr id="108" name="Google Shape;108;p5"/>
          <p:cNvGraphicFramePr/>
          <p:nvPr/>
        </p:nvGraphicFramePr>
        <p:xfrm>
          <a:off x="7410658" y="1596417"/>
          <a:ext cx="5768146" cy="3354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9" name="Google Shape;109;p5"/>
          <p:cNvGraphicFramePr/>
          <p:nvPr/>
        </p:nvGraphicFramePr>
        <p:xfrm>
          <a:off x="4559479" y="2910247"/>
          <a:ext cx="4428434" cy="27146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0" name="Google Shape;110;p5"/>
          <p:cNvGraphicFramePr/>
          <p:nvPr/>
        </p:nvGraphicFramePr>
        <p:xfrm>
          <a:off x="-338951" y="1470148"/>
          <a:ext cx="5457825" cy="4262438"/>
        </p:xfrm>
        <a:graphic>
          <a:graphicData uri="http://schemas.openxmlformats.org/drawingml/2006/chart">
            <c:chart xmlns:c="http://schemas.openxmlformats.org/drawingml/2006/chart" xmlns:r="http://schemas.openxmlformats.org/officeDocument/2006/relationships" r:id="rId5"/>
          </a:graphicData>
        </a:graphic>
      </p:graphicFrame>
      <p:sp>
        <p:nvSpPr>
          <p:cNvPr id="10" name="Google Shape;83;p2">
            <a:extLst>
              <a:ext uri="{FF2B5EF4-FFF2-40B4-BE49-F238E27FC236}">
                <a16:creationId xmlns:a16="http://schemas.microsoft.com/office/drawing/2014/main" id="{4C31E8BE-4ED3-4F17-8770-245A20A9BFC1}"/>
              </a:ext>
            </a:extLst>
          </p:cNvPr>
          <p:cNvSpPr txBox="1">
            <a:spLocks noGrp="1"/>
          </p:cNvSpPr>
          <p:nvPr>
            <p:ph type="sldNum" idx="12"/>
          </p:nvPr>
        </p:nvSpPr>
        <p:spPr>
          <a:xfrm>
            <a:off x="8382000" y="6356350"/>
            <a:ext cx="2743200" cy="365125"/>
          </a:xfrm>
          <a:prstGeom prst="rect">
            <a:avLst/>
          </a:prstGeom>
          <a:noFill/>
          <a:ln>
            <a:noFill/>
          </a:ln>
        </p:spPr>
        <p:txBody>
          <a:bodyPr spcFirstLastPara="1" wrap="square" lIns="91425" tIns="45700" rIns="0"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9pPr>
          </a:lstStyle>
          <a:p>
            <a:pPr marL="0" lvl="0" indent="0" algn="r" rtl="0">
              <a:spcBef>
                <a:spcPts val="0"/>
              </a:spcBef>
              <a:spcAft>
                <a:spcPts val="0"/>
              </a:spcAft>
              <a:buNone/>
            </a:pPr>
            <a:r>
              <a:rPr lang="en-US" dirty="0"/>
              <a:t>2021 ASCCC Curriculum Institute </a:t>
            </a:r>
            <a:fld id="{00000000-1234-1234-1234-123412341234}" type="slidenum">
              <a:rPr lang="en-US" smtClean="0"/>
              <a:pPr marL="0" lvl="0" indent="0" algn="r" rtl="0">
                <a:spcBef>
                  <a:spcPts val="0"/>
                </a:spcBef>
                <a:spcAft>
                  <a:spcPts val="0"/>
                </a:spcAft>
                <a:buNone/>
              </a:pPr>
              <a:t>6</a:t>
            </a:fld>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3"/>
          <p:cNvSpPr txBox="1">
            <a:spLocks noGrp="1"/>
          </p:cNvSpPr>
          <p:nvPr>
            <p:ph type="title"/>
          </p:nvPr>
        </p:nvSpPr>
        <p:spPr>
          <a:xfrm>
            <a:off x="1218120" y="643236"/>
            <a:ext cx="4258195" cy="121723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32E11"/>
              </a:buClr>
              <a:buSzPts val="3600"/>
              <a:buFont typeface="Arial"/>
              <a:buNone/>
            </a:pPr>
            <a:r>
              <a:rPr lang="en-US" sz="3600" dirty="0">
                <a:latin typeface="Arial"/>
                <a:ea typeface="Arial"/>
                <a:cs typeface="Arial"/>
                <a:sym typeface="Arial"/>
              </a:rPr>
              <a:t>Pre-Covid: Adult Learners </a:t>
            </a:r>
            <a:endParaRPr dirty="0"/>
          </a:p>
        </p:txBody>
      </p:sp>
      <p:pic>
        <p:nvPicPr>
          <p:cNvPr id="207" name="Google Shape;207;p13" descr="A screenshot of a cell phone&#10;&#10;Description automatically generated"/>
          <p:cNvPicPr preferRelativeResize="0">
            <a:picLocks noGrp="1"/>
          </p:cNvPicPr>
          <p:nvPr>
            <p:ph type="body" idx="1"/>
          </p:nvPr>
        </p:nvPicPr>
        <p:blipFill rotWithShape="1">
          <a:blip r:embed="rId3">
            <a:alphaModFix/>
          </a:blip>
          <a:srcRect/>
          <a:stretch/>
        </p:blipFill>
        <p:spPr>
          <a:xfrm>
            <a:off x="5779008" y="348325"/>
            <a:ext cx="4537339" cy="2516661"/>
          </a:xfrm>
          <a:prstGeom prst="rect">
            <a:avLst/>
          </a:prstGeom>
          <a:noFill/>
          <a:ln>
            <a:noFill/>
          </a:ln>
        </p:spPr>
      </p:pic>
      <p:pic>
        <p:nvPicPr>
          <p:cNvPr id="208" name="Google Shape;208;p13" descr="A screenshot of a cell phone&#10;&#10;Description automatically generated"/>
          <p:cNvPicPr preferRelativeResize="0"/>
          <p:nvPr/>
        </p:nvPicPr>
        <p:blipFill rotWithShape="1">
          <a:blip r:embed="rId4">
            <a:alphaModFix/>
          </a:blip>
          <a:srcRect/>
          <a:stretch/>
        </p:blipFill>
        <p:spPr>
          <a:xfrm>
            <a:off x="1558343" y="2864986"/>
            <a:ext cx="8758004" cy="2677378"/>
          </a:xfrm>
          <a:prstGeom prst="rect">
            <a:avLst/>
          </a:prstGeom>
          <a:noFill/>
          <a:ln>
            <a:noFill/>
          </a:ln>
        </p:spPr>
      </p:pic>
      <p:sp>
        <p:nvSpPr>
          <p:cNvPr id="209" name="Google Shape;209;p13"/>
          <p:cNvSpPr txBox="1"/>
          <p:nvPr/>
        </p:nvSpPr>
        <p:spPr>
          <a:xfrm>
            <a:off x="1558343" y="5753099"/>
            <a:ext cx="718072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chemeClr val="dk1"/>
                </a:solidFill>
                <a:latin typeface="Arial"/>
                <a:ea typeface="Arial"/>
                <a:cs typeface="Arial"/>
                <a:sym typeface="Arial"/>
              </a:rPr>
              <a:t>Source: </a:t>
            </a:r>
            <a:r>
              <a:rPr lang="en-US" sz="1200" i="1" dirty="0">
                <a:solidFill>
                  <a:schemeClr val="dk1"/>
                </a:solidFill>
                <a:latin typeface="Arial"/>
                <a:ea typeface="Arial"/>
                <a:cs typeface="Arial"/>
                <a:sym typeface="Arial"/>
              </a:rPr>
              <a:t>Back to College: Part One: California’s Imperative to Re-Engage Adults </a:t>
            </a:r>
            <a:r>
              <a:rPr lang="en-US" sz="1200" dirty="0">
                <a:solidFill>
                  <a:schemeClr val="dk1"/>
                </a:solidFill>
                <a:latin typeface="Arial"/>
                <a:ea typeface="Arial"/>
                <a:cs typeface="Arial"/>
                <a:sym typeface="Arial"/>
              </a:rPr>
              <a:t>by</a:t>
            </a:r>
            <a:r>
              <a:rPr lang="en-US" sz="1200" i="1" dirty="0">
                <a:solidFill>
                  <a:schemeClr val="dk1"/>
                </a:solidFill>
                <a:latin typeface="Arial"/>
                <a:ea typeface="Arial"/>
                <a:cs typeface="Arial"/>
                <a:sym typeface="Arial"/>
              </a:rPr>
              <a:t> </a:t>
            </a:r>
            <a:r>
              <a:rPr lang="en-US" sz="1200" dirty="0">
                <a:solidFill>
                  <a:schemeClr val="dk1"/>
                </a:solidFill>
                <a:latin typeface="Arial"/>
                <a:ea typeface="Arial"/>
                <a:cs typeface="Arial"/>
                <a:sym typeface="Arial"/>
              </a:rPr>
              <a:t>California Competes (Oct 2018) </a:t>
            </a:r>
            <a:endParaRPr dirty="0"/>
          </a:p>
        </p:txBody>
      </p:sp>
      <p:sp>
        <p:nvSpPr>
          <p:cNvPr id="7" name="Google Shape;83;p2">
            <a:extLst>
              <a:ext uri="{FF2B5EF4-FFF2-40B4-BE49-F238E27FC236}">
                <a16:creationId xmlns:a16="http://schemas.microsoft.com/office/drawing/2014/main" id="{527184C8-B378-4EED-BE2E-EFBA89DE5FE0}"/>
              </a:ext>
            </a:extLst>
          </p:cNvPr>
          <p:cNvSpPr txBox="1">
            <a:spLocks noGrp="1"/>
          </p:cNvSpPr>
          <p:nvPr>
            <p:ph type="sldNum" idx="12"/>
          </p:nvPr>
        </p:nvSpPr>
        <p:spPr>
          <a:xfrm>
            <a:off x="8382000" y="6356350"/>
            <a:ext cx="2743200" cy="365125"/>
          </a:xfrm>
          <a:prstGeom prst="rect">
            <a:avLst/>
          </a:prstGeom>
          <a:noFill/>
          <a:ln>
            <a:noFill/>
          </a:ln>
        </p:spPr>
        <p:txBody>
          <a:bodyPr spcFirstLastPara="1" wrap="square" lIns="91425" tIns="45700" rIns="0"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9pPr>
          </a:lstStyle>
          <a:p>
            <a:pPr marL="0" lvl="0" indent="0" algn="r" rtl="0">
              <a:spcBef>
                <a:spcPts val="0"/>
              </a:spcBef>
              <a:spcAft>
                <a:spcPts val="0"/>
              </a:spcAft>
              <a:buNone/>
            </a:pPr>
            <a:r>
              <a:rPr lang="en-US" dirty="0"/>
              <a:t>2021 ASCCC Curriculum Institute </a:t>
            </a:r>
            <a:fld id="{00000000-1234-1234-1234-123412341234}" type="slidenum">
              <a:rPr lang="en-US" smtClean="0"/>
              <a:pPr marL="0" lvl="0" indent="0" algn="r" rtl="0">
                <a:spcBef>
                  <a:spcPts val="0"/>
                </a:spcBef>
                <a:spcAft>
                  <a:spcPts val="0"/>
                </a:spcAft>
                <a:buNone/>
              </a:pPr>
              <a:t>7</a:t>
            </a:fld>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4"/>
          <p:cNvSpPr txBox="1">
            <a:spLocks noGrp="1"/>
          </p:cNvSpPr>
          <p:nvPr>
            <p:ph type="title"/>
          </p:nvPr>
        </p:nvSpPr>
        <p:spPr>
          <a:xfrm>
            <a:off x="1028700" y="2508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32E11"/>
              </a:buClr>
              <a:buSzPts val="4400"/>
              <a:buFont typeface="Source Sans Pro"/>
              <a:buNone/>
            </a:pPr>
            <a:r>
              <a:rPr lang="en-US" dirty="0">
                <a:latin typeface="Source Sans Pro"/>
                <a:ea typeface="Source Sans Pro"/>
                <a:cs typeface="Source Sans Pro"/>
                <a:sym typeface="Source Sans Pro"/>
              </a:rPr>
              <a:t>COVID – 19 Impact on Students</a:t>
            </a:r>
            <a:endParaRPr dirty="0"/>
          </a:p>
        </p:txBody>
      </p:sp>
      <p:sp>
        <p:nvSpPr>
          <p:cNvPr id="2" name="Rectangle: Rounded Corners 1">
            <a:extLst>
              <a:ext uri="{FF2B5EF4-FFF2-40B4-BE49-F238E27FC236}">
                <a16:creationId xmlns:a16="http://schemas.microsoft.com/office/drawing/2014/main" id="{BCDDC321-10BD-4209-8DBC-966B6366142D}"/>
              </a:ext>
            </a:extLst>
          </p:cNvPr>
          <p:cNvSpPr/>
          <p:nvPr/>
        </p:nvSpPr>
        <p:spPr>
          <a:xfrm>
            <a:off x="1650076" y="1624944"/>
            <a:ext cx="4405745" cy="31422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400" b="0" i="0" dirty="0">
                <a:solidFill>
                  <a:schemeClr val="bg1"/>
                </a:solidFill>
                <a:effectLst/>
                <a:latin typeface="Avenir W01"/>
              </a:rPr>
              <a:t>“COVID-19 has changed my plans for college financially and emotionally. I am currently debating whether I should drop my Fall Semester classes because I need to find a full-time job to help my family.”</a:t>
            </a:r>
          </a:p>
        </p:txBody>
      </p:sp>
      <p:sp>
        <p:nvSpPr>
          <p:cNvPr id="6" name="Rectangle: Rounded Corners 5">
            <a:extLst>
              <a:ext uri="{FF2B5EF4-FFF2-40B4-BE49-F238E27FC236}">
                <a16:creationId xmlns:a16="http://schemas.microsoft.com/office/drawing/2014/main" id="{AB256EA9-E29B-4F61-AF62-50543DBD9D47}"/>
              </a:ext>
            </a:extLst>
          </p:cNvPr>
          <p:cNvSpPr/>
          <p:nvPr/>
        </p:nvSpPr>
        <p:spPr>
          <a:xfrm>
            <a:off x="6407727" y="1624944"/>
            <a:ext cx="4405745" cy="31422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400" b="0" i="0" dirty="0">
                <a:solidFill>
                  <a:schemeClr val="bg1"/>
                </a:solidFill>
                <a:effectLst/>
                <a:latin typeface="Avenir W01"/>
              </a:rPr>
              <a:t>“It’s made it increasingly difficult to take on the full schedule of online classes topped with work from home and childcare from home all at the same time. My stress is through the roof.”</a:t>
            </a:r>
          </a:p>
        </p:txBody>
      </p:sp>
      <p:sp>
        <p:nvSpPr>
          <p:cNvPr id="3" name="TextBox 2">
            <a:extLst>
              <a:ext uri="{FF2B5EF4-FFF2-40B4-BE49-F238E27FC236}">
                <a16:creationId xmlns:a16="http://schemas.microsoft.com/office/drawing/2014/main" id="{D6E84FF6-100C-4B87-B338-21E167B9F1A8}"/>
              </a:ext>
            </a:extLst>
          </p:cNvPr>
          <p:cNvSpPr txBox="1"/>
          <p:nvPr/>
        </p:nvSpPr>
        <p:spPr>
          <a:xfrm>
            <a:off x="417443" y="5784574"/>
            <a:ext cx="10515600" cy="523220"/>
          </a:xfrm>
          <a:prstGeom prst="rect">
            <a:avLst/>
          </a:prstGeom>
          <a:noFill/>
        </p:spPr>
        <p:txBody>
          <a:bodyPr wrap="square" rtlCol="0">
            <a:spAutoFit/>
          </a:bodyPr>
          <a:lstStyle/>
          <a:p>
            <a:r>
              <a:rPr lang="en-US" dirty="0"/>
              <a:t>Source: California Student Aid Commission,</a:t>
            </a:r>
            <a:r>
              <a:rPr lang="en-US" i="1" dirty="0"/>
              <a:t> California College Students’ Experiences during the Global Pandemic </a:t>
            </a:r>
            <a:r>
              <a:rPr lang="en-US" dirty="0"/>
              <a:t>(June 2021) https://www.csac.ca.gov/sites/main/files/file-attachments/fall_2020_covid19_student_survey_results_presentation.pdf?1623427361</a:t>
            </a:r>
            <a:endParaRPr lang="en-US" i="1" dirty="0"/>
          </a:p>
        </p:txBody>
      </p:sp>
      <p:sp>
        <p:nvSpPr>
          <p:cNvPr id="7" name="Google Shape;83;p2">
            <a:extLst>
              <a:ext uri="{FF2B5EF4-FFF2-40B4-BE49-F238E27FC236}">
                <a16:creationId xmlns:a16="http://schemas.microsoft.com/office/drawing/2014/main" id="{7D45859F-DCF3-4DC6-B839-9AF5AA6EF3E1}"/>
              </a:ext>
            </a:extLst>
          </p:cNvPr>
          <p:cNvSpPr txBox="1">
            <a:spLocks noGrp="1"/>
          </p:cNvSpPr>
          <p:nvPr>
            <p:ph type="sldNum" idx="12"/>
          </p:nvPr>
        </p:nvSpPr>
        <p:spPr>
          <a:xfrm>
            <a:off x="8801100" y="6307794"/>
            <a:ext cx="2743200" cy="365125"/>
          </a:xfrm>
          <a:prstGeom prst="rect">
            <a:avLst/>
          </a:prstGeom>
          <a:noFill/>
          <a:ln>
            <a:noFill/>
          </a:ln>
        </p:spPr>
        <p:txBody>
          <a:bodyPr spcFirstLastPara="1" wrap="square" lIns="91425" tIns="45700" rIns="0"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9pPr>
          </a:lstStyle>
          <a:p>
            <a:pPr marL="0" lvl="0" indent="0" algn="r" rtl="0">
              <a:spcBef>
                <a:spcPts val="0"/>
              </a:spcBef>
              <a:spcAft>
                <a:spcPts val="0"/>
              </a:spcAft>
              <a:buNone/>
            </a:pPr>
            <a:r>
              <a:rPr lang="en-US" dirty="0"/>
              <a:t>2021 ASCCC Curriculum Institute </a:t>
            </a:r>
            <a:fld id="{00000000-1234-1234-1234-123412341234}" type="slidenum">
              <a:rPr lang="en-US" smtClean="0"/>
              <a:pPr marL="0" lvl="0" indent="0" algn="r" rtl="0">
                <a:spcBef>
                  <a:spcPts val="0"/>
                </a:spcBef>
                <a:spcAft>
                  <a:spcPts val="0"/>
                </a:spcAft>
                <a:buNone/>
              </a:pPr>
              <a:t>8</a:t>
            </a:fld>
            <a:endParaRPr dirty="0"/>
          </a:p>
        </p:txBody>
      </p:sp>
    </p:spTree>
    <p:extLst>
      <p:ext uri="{BB962C8B-B14F-4D97-AF65-F5344CB8AC3E}">
        <p14:creationId xmlns:p14="http://schemas.microsoft.com/office/powerpoint/2010/main" val="2349304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32E11"/>
              </a:buClr>
              <a:buSzPts val="4400"/>
              <a:buFont typeface="Palatino"/>
              <a:buNone/>
            </a:pPr>
            <a:r>
              <a:rPr lang="en-US" dirty="0"/>
              <a:t>Opportunities </a:t>
            </a:r>
            <a:endParaRPr dirty="0"/>
          </a:p>
        </p:txBody>
      </p:sp>
      <p:sp>
        <p:nvSpPr>
          <p:cNvPr id="2" name="Text Placeholder 1">
            <a:extLst>
              <a:ext uri="{FF2B5EF4-FFF2-40B4-BE49-F238E27FC236}">
                <a16:creationId xmlns:a16="http://schemas.microsoft.com/office/drawing/2014/main" id="{9910995B-4461-40AA-94EB-D60570830937}"/>
              </a:ext>
            </a:extLst>
          </p:cNvPr>
          <p:cNvSpPr>
            <a:spLocks noGrp="1"/>
          </p:cNvSpPr>
          <p:nvPr>
            <p:ph type="body" idx="1"/>
          </p:nvPr>
        </p:nvSpPr>
        <p:spPr/>
        <p:txBody>
          <a:bodyPr/>
          <a:lstStyle/>
          <a:p>
            <a:endParaRPr lang="en-US"/>
          </a:p>
        </p:txBody>
      </p:sp>
      <p:grpSp>
        <p:nvGrpSpPr>
          <p:cNvPr id="171" name="Google Shape;171;p11"/>
          <p:cNvGrpSpPr/>
          <p:nvPr/>
        </p:nvGrpSpPr>
        <p:grpSpPr>
          <a:xfrm>
            <a:off x="1028700" y="1589955"/>
            <a:ext cx="10809543" cy="2257528"/>
            <a:chOff x="1352551" y="2562250"/>
            <a:chExt cx="9803128" cy="1811830"/>
          </a:xfrm>
        </p:grpSpPr>
        <p:grpSp>
          <p:nvGrpSpPr>
            <p:cNvPr id="172" name="Google Shape;172;p11"/>
            <p:cNvGrpSpPr/>
            <p:nvPr/>
          </p:nvGrpSpPr>
          <p:grpSpPr>
            <a:xfrm>
              <a:off x="1352551" y="2562250"/>
              <a:ext cx="2846069" cy="1807254"/>
              <a:chOff x="316230" y="426217"/>
              <a:chExt cx="2846069" cy="1807254"/>
            </a:xfrm>
          </p:grpSpPr>
          <p:sp>
            <p:nvSpPr>
              <p:cNvPr id="173" name="Google Shape;173;p11"/>
              <p:cNvSpPr/>
              <p:nvPr/>
            </p:nvSpPr>
            <p:spPr>
              <a:xfrm>
                <a:off x="316230" y="426217"/>
                <a:ext cx="2846069" cy="1807254"/>
              </a:xfrm>
              <a:prstGeom prst="roundRect">
                <a:avLst>
                  <a:gd name="adj" fmla="val 10000"/>
                </a:avLst>
              </a:prstGeom>
              <a:solidFill>
                <a:srgbClr val="FFFFFF">
                  <a:alpha val="89803"/>
                </a:srgbClr>
              </a:solidFill>
              <a:ln w="12700" cap="flat" cmpd="sng">
                <a:solidFill>
                  <a:srgbClr val="71727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4" name="Google Shape;174;p11"/>
              <p:cNvSpPr txBox="1"/>
              <p:nvPr/>
            </p:nvSpPr>
            <p:spPr>
              <a:xfrm>
                <a:off x="369163" y="479150"/>
                <a:ext cx="2740203" cy="1701388"/>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US" sz="1800" b="1" i="0" u="none" strike="noStrike" cap="none" dirty="0">
                    <a:solidFill>
                      <a:srgbClr val="002E6D"/>
                    </a:solidFill>
                    <a:latin typeface="Source Sans Pro"/>
                    <a:ea typeface="Source Sans Pro"/>
                    <a:cs typeface="Source Sans Pro"/>
                    <a:sym typeface="Source Sans Pro"/>
                  </a:rPr>
                  <a:t>Re-engage adult learners</a:t>
                </a:r>
                <a:endParaRPr lang="en-US" sz="1800" dirty="0">
                  <a:solidFill>
                    <a:schemeClr val="dk1"/>
                  </a:solidFill>
                  <a:latin typeface="Arial"/>
                  <a:ea typeface="Arial"/>
                  <a:cs typeface="Arial"/>
                  <a:sym typeface="Arial"/>
                </a:endParaRPr>
              </a:p>
              <a:p>
                <a:pPr marL="0" marR="0" lvl="0" indent="0" algn="ctr" rtl="0">
                  <a:lnSpc>
                    <a:spcPct val="90000"/>
                  </a:lnSpc>
                  <a:spcBef>
                    <a:spcPts val="630"/>
                  </a:spcBef>
                  <a:spcAft>
                    <a:spcPts val="0"/>
                  </a:spcAft>
                  <a:buNone/>
                </a:pPr>
                <a:r>
                  <a:rPr lang="en-US" sz="1800" b="0" i="0" u="none" strike="noStrike" cap="none" dirty="0">
                    <a:solidFill>
                      <a:srgbClr val="002E6D"/>
                    </a:solidFill>
                    <a:latin typeface="Source Sans Pro"/>
                    <a:ea typeface="Source Sans Pro"/>
                    <a:cs typeface="Source Sans Pro"/>
                    <a:sym typeface="Source Sans Pro"/>
                  </a:rPr>
                  <a:t>CBE is a great way to re-engage adult learners who need greater autonomy and flexibility </a:t>
                </a:r>
                <a:endParaRPr sz="1800" b="0" i="0" u="none" strike="noStrike" cap="none" dirty="0">
                  <a:solidFill>
                    <a:srgbClr val="002E6D"/>
                  </a:solidFill>
                  <a:latin typeface="Source Sans Pro"/>
                  <a:ea typeface="Source Sans Pro"/>
                  <a:cs typeface="Source Sans Pro"/>
                  <a:sym typeface="Source Sans Pro"/>
                </a:endParaRPr>
              </a:p>
            </p:txBody>
          </p:sp>
        </p:grpSp>
        <p:grpSp>
          <p:nvGrpSpPr>
            <p:cNvPr id="175" name="Google Shape;175;p11"/>
            <p:cNvGrpSpPr/>
            <p:nvPr/>
          </p:nvGrpSpPr>
          <p:grpSpPr>
            <a:xfrm>
              <a:off x="4831080" y="2562250"/>
              <a:ext cx="2846069" cy="1811830"/>
              <a:chOff x="3794759" y="426217"/>
              <a:chExt cx="2846069" cy="1811830"/>
            </a:xfrm>
          </p:grpSpPr>
          <p:sp>
            <p:nvSpPr>
              <p:cNvPr id="176" name="Google Shape;176;p11"/>
              <p:cNvSpPr/>
              <p:nvPr/>
            </p:nvSpPr>
            <p:spPr>
              <a:xfrm>
                <a:off x="3794759" y="426217"/>
                <a:ext cx="2846069" cy="1807254"/>
              </a:xfrm>
              <a:prstGeom prst="roundRect">
                <a:avLst>
                  <a:gd name="adj" fmla="val 10000"/>
                </a:avLst>
              </a:prstGeom>
              <a:solidFill>
                <a:srgbClr val="FFFFFF">
                  <a:alpha val="89803"/>
                </a:srgbClr>
              </a:solidFill>
              <a:ln w="12700" cap="flat" cmpd="sng">
                <a:solidFill>
                  <a:srgbClr val="71727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7" name="Google Shape;177;p11"/>
              <p:cNvSpPr txBox="1"/>
              <p:nvPr/>
            </p:nvSpPr>
            <p:spPr>
              <a:xfrm>
                <a:off x="3847692" y="479150"/>
                <a:ext cx="2740203" cy="1758897"/>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US" sz="1800" b="1" dirty="0">
                    <a:solidFill>
                      <a:srgbClr val="002E6D"/>
                    </a:solidFill>
                    <a:latin typeface="Source Sans Pro"/>
                    <a:ea typeface="Source Sans Pro"/>
                    <a:cs typeface="Source Sans Pro"/>
                    <a:sym typeface="Source Sans Pro"/>
                  </a:rPr>
                  <a:t>Reimagine Student Support Services </a:t>
                </a:r>
                <a:endParaRPr sz="1800" dirty="0">
                  <a:solidFill>
                    <a:srgbClr val="002E6D"/>
                  </a:solidFill>
                  <a:latin typeface="Source Sans Pro"/>
                  <a:ea typeface="Source Sans Pro"/>
                  <a:cs typeface="Source Sans Pro"/>
                  <a:sym typeface="Source Sans Pro"/>
                </a:endParaRPr>
              </a:p>
              <a:p>
                <a:pPr marL="0" marR="0" lvl="0" indent="0" algn="ctr" rtl="0">
                  <a:lnSpc>
                    <a:spcPct val="90000"/>
                  </a:lnSpc>
                  <a:spcBef>
                    <a:spcPts val="630"/>
                  </a:spcBef>
                  <a:spcAft>
                    <a:spcPts val="0"/>
                  </a:spcAft>
                  <a:buClr>
                    <a:srgbClr val="002E6D"/>
                  </a:buClr>
                  <a:buSzPts val="1800"/>
                  <a:buFont typeface="Source Sans Pro"/>
                  <a:buNone/>
                </a:pPr>
                <a:r>
                  <a:rPr lang="en-US" sz="1800" dirty="0">
                    <a:solidFill>
                      <a:srgbClr val="002E6D"/>
                    </a:solidFill>
                    <a:latin typeface="Source Sans Pro"/>
                    <a:ea typeface="Source Sans Pro"/>
                    <a:cs typeface="Source Sans Pro"/>
                    <a:sym typeface="Source Sans Pro"/>
                  </a:rPr>
                  <a:t>Under CBE student support services are more accessible to students </a:t>
                </a:r>
                <a:endParaRPr sz="1800" b="0" i="0" u="none" strike="noStrike" cap="none" dirty="0">
                  <a:solidFill>
                    <a:schemeClr val="dk1"/>
                  </a:solidFill>
                  <a:latin typeface="Arial"/>
                  <a:ea typeface="Arial"/>
                  <a:cs typeface="Arial"/>
                  <a:sym typeface="Arial"/>
                </a:endParaRPr>
              </a:p>
            </p:txBody>
          </p:sp>
        </p:grpSp>
        <p:grpSp>
          <p:nvGrpSpPr>
            <p:cNvPr id="178" name="Google Shape;178;p11"/>
            <p:cNvGrpSpPr/>
            <p:nvPr/>
          </p:nvGrpSpPr>
          <p:grpSpPr>
            <a:xfrm>
              <a:off x="8309610" y="2562250"/>
              <a:ext cx="2846069" cy="1807254"/>
              <a:chOff x="7273289" y="426217"/>
              <a:chExt cx="2846069" cy="1807254"/>
            </a:xfrm>
          </p:grpSpPr>
          <p:sp>
            <p:nvSpPr>
              <p:cNvPr id="179" name="Google Shape;179;p11"/>
              <p:cNvSpPr/>
              <p:nvPr/>
            </p:nvSpPr>
            <p:spPr>
              <a:xfrm>
                <a:off x="7273289" y="426217"/>
                <a:ext cx="2846069" cy="1807254"/>
              </a:xfrm>
              <a:prstGeom prst="roundRect">
                <a:avLst>
                  <a:gd name="adj" fmla="val 10000"/>
                </a:avLst>
              </a:prstGeom>
              <a:solidFill>
                <a:srgbClr val="FFFFFF">
                  <a:alpha val="89803"/>
                </a:srgbClr>
              </a:solidFill>
              <a:ln w="12700" cap="flat" cmpd="sng">
                <a:solidFill>
                  <a:srgbClr val="71727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0" name="Google Shape;180;p11"/>
              <p:cNvSpPr txBox="1"/>
              <p:nvPr/>
            </p:nvSpPr>
            <p:spPr>
              <a:xfrm>
                <a:off x="7326222" y="479150"/>
                <a:ext cx="2740203" cy="1701388"/>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US" sz="1800" b="1" i="0" u="none" strike="noStrike" cap="none" dirty="0">
                    <a:solidFill>
                      <a:srgbClr val="002E6D"/>
                    </a:solidFill>
                    <a:latin typeface="Source Sans Pro"/>
                    <a:ea typeface="Source Sans Pro"/>
                    <a:cs typeface="Source Sans Pro"/>
                    <a:sym typeface="Source Sans Pro"/>
                  </a:rPr>
                  <a:t>Provide high-Quality Pathways</a:t>
                </a:r>
                <a:endParaRPr sz="1800" dirty="0">
                  <a:solidFill>
                    <a:schemeClr val="dk1"/>
                  </a:solidFill>
                  <a:latin typeface="Arial"/>
                  <a:ea typeface="Arial"/>
                  <a:cs typeface="Arial"/>
                  <a:sym typeface="Arial"/>
                </a:endParaRPr>
              </a:p>
              <a:p>
                <a:pPr marL="0" marR="0" lvl="0" indent="0" algn="ctr" rtl="0">
                  <a:lnSpc>
                    <a:spcPct val="90000"/>
                  </a:lnSpc>
                  <a:spcBef>
                    <a:spcPts val="630"/>
                  </a:spcBef>
                  <a:spcAft>
                    <a:spcPts val="0"/>
                  </a:spcAft>
                  <a:buNone/>
                </a:pPr>
                <a:r>
                  <a:rPr lang="en-US" sz="1800" dirty="0">
                    <a:solidFill>
                      <a:srgbClr val="002E6D"/>
                    </a:solidFill>
                    <a:latin typeface="Source Sans Pro"/>
                    <a:ea typeface="Source Sans Pro"/>
                    <a:cs typeface="Source Sans Pro"/>
                    <a:sym typeface="Source Sans Pro"/>
                  </a:rPr>
                  <a:t> </a:t>
                </a:r>
                <a:r>
                  <a:rPr lang="en-US" sz="1800" dirty="0">
                    <a:solidFill>
                      <a:srgbClr val="002E6D"/>
                    </a:solidFill>
                    <a:latin typeface="Source Sans Pro"/>
                    <a:ea typeface="Source Sans Pro"/>
                    <a:sym typeface="Source Sans Pro"/>
                  </a:rPr>
                  <a:t>We need to be adaptive to meet the needs of learners while providing high-quality programs by trusted institutions </a:t>
                </a:r>
              </a:p>
            </p:txBody>
          </p:sp>
        </p:grpSp>
      </p:grpSp>
      <p:sp>
        <p:nvSpPr>
          <p:cNvPr id="15" name="Google Shape;176;p11">
            <a:extLst>
              <a:ext uri="{FF2B5EF4-FFF2-40B4-BE49-F238E27FC236}">
                <a16:creationId xmlns:a16="http://schemas.microsoft.com/office/drawing/2014/main" id="{A7624FCC-C021-4DFC-91F2-9870FC7F5722}"/>
              </a:ext>
            </a:extLst>
          </p:cNvPr>
          <p:cNvSpPr/>
          <p:nvPr/>
        </p:nvSpPr>
        <p:spPr>
          <a:xfrm>
            <a:off x="1028700" y="4038570"/>
            <a:ext cx="3138254" cy="2251826"/>
          </a:xfrm>
          <a:prstGeom prst="roundRect">
            <a:avLst>
              <a:gd name="adj" fmla="val 10000"/>
            </a:avLst>
          </a:prstGeom>
          <a:solidFill>
            <a:srgbClr val="FFFFFF">
              <a:alpha val="89803"/>
            </a:srgbClr>
          </a:solidFill>
          <a:ln w="12700" cap="flat" cmpd="sng">
            <a:solidFill>
              <a:srgbClr val="71727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 name="Google Shape;177;p11">
            <a:extLst>
              <a:ext uri="{FF2B5EF4-FFF2-40B4-BE49-F238E27FC236}">
                <a16:creationId xmlns:a16="http://schemas.microsoft.com/office/drawing/2014/main" id="{2C75BD3C-E7F7-45D4-9A58-CA557E05DB25}"/>
              </a:ext>
            </a:extLst>
          </p:cNvPr>
          <p:cNvSpPr txBox="1"/>
          <p:nvPr/>
        </p:nvSpPr>
        <p:spPr>
          <a:xfrm>
            <a:off x="1087067" y="4098822"/>
            <a:ext cx="3021520" cy="2191574"/>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US" sz="1800" b="1" dirty="0">
                <a:solidFill>
                  <a:srgbClr val="002E6D"/>
                </a:solidFill>
                <a:latin typeface="Source Sans Pro"/>
                <a:ea typeface="Source Sans Pro"/>
                <a:cs typeface="Source Sans Pro"/>
                <a:sym typeface="Source Sans Pro"/>
              </a:rPr>
              <a:t>Be adaptive to societal shifts </a:t>
            </a:r>
            <a:endParaRPr sz="1800" dirty="0">
              <a:solidFill>
                <a:srgbClr val="002E6D"/>
              </a:solidFill>
              <a:latin typeface="Source Sans Pro"/>
              <a:ea typeface="Source Sans Pro"/>
              <a:cs typeface="Source Sans Pro"/>
              <a:sym typeface="Source Sans Pro"/>
            </a:endParaRPr>
          </a:p>
          <a:p>
            <a:pPr marL="0" marR="0" lvl="0" indent="0" algn="ctr" rtl="0">
              <a:lnSpc>
                <a:spcPct val="90000"/>
              </a:lnSpc>
              <a:spcBef>
                <a:spcPts val="630"/>
              </a:spcBef>
              <a:spcAft>
                <a:spcPts val="0"/>
              </a:spcAft>
              <a:buClr>
                <a:srgbClr val="002E6D"/>
              </a:buClr>
              <a:buSzPts val="1800"/>
              <a:buFont typeface="Source Sans Pro"/>
              <a:buNone/>
            </a:pPr>
            <a:r>
              <a:rPr lang="en-US" sz="1800" dirty="0">
                <a:solidFill>
                  <a:srgbClr val="002E6D"/>
                </a:solidFill>
                <a:latin typeface="Source Sans Pro"/>
                <a:ea typeface="Source Sans Pro"/>
                <a:cs typeface="Source Sans Pro"/>
                <a:sym typeface="Source Sans Pro"/>
              </a:rPr>
              <a:t>CBE can flex with changing technologies, employer demands, and unexpected societal shifts</a:t>
            </a:r>
          </a:p>
        </p:txBody>
      </p:sp>
      <p:sp>
        <p:nvSpPr>
          <p:cNvPr id="17" name="Google Shape;176;p11">
            <a:extLst>
              <a:ext uri="{FF2B5EF4-FFF2-40B4-BE49-F238E27FC236}">
                <a16:creationId xmlns:a16="http://schemas.microsoft.com/office/drawing/2014/main" id="{A79537D3-0263-4AEB-981F-03063997A4C0}"/>
              </a:ext>
            </a:extLst>
          </p:cNvPr>
          <p:cNvSpPr/>
          <p:nvPr/>
        </p:nvSpPr>
        <p:spPr>
          <a:xfrm>
            <a:off x="4864344" y="4038570"/>
            <a:ext cx="3138254" cy="2251826"/>
          </a:xfrm>
          <a:prstGeom prst="roundRect">
            <a:avLst>
              <a:gd name="adj" fmla="val 10000"/>
            </a:avLst>
          </a:prstGeom>
          <a:solidFill>
            <a:srgbClr val="FFFFFF">
              <a:alpha val="89803"/>
            </a:srgbClr>
          </a:solidFill>
          <a:ln w="12700" cap="flat" cmpd="sng">
            <a:solidFill>
              <a:srgbClr val="71727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 name="Google Shape;177;p11">
            <a:extLst>
              <a:ext uri="{FF2B5EF4-FFF2-40B4-BE49-F238E27FC236}">
                <a16:creationId xmlns:a16="http://schemas.microsoft.com/office/drawing/2014/main" id="{1CF1A8B1-465B-4682-A822-805D6479FC2D}"/>
              </a:ext>
            </a:extLst>
          </p:cNvPr>
          <p:cNvSpPr txBox="1"/>
          <p:nvPr/>
        </p:nvSpPr>
        <p:spPr>
          <a:xfrm>
            <a:off x="4922711" y="4098822"/>
            <a:ext cx="3021520" cy="2191574"/>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US" sz="1800" b="1" dirty="0">
                <a:solidFill>
                  <a:srgbClr val="002E6D"/>
                </a:solidFill>
                <a:latin typeface="Source Sans Pro"/>
                <a:ea typeface="Source Sans Pro"/>
                <a:cs typeface="Source Sans Pro"/>
                <a:sym typeface="Source Sans Pro"/>
              </a:rPr>
              <a:t>Meet the goals outlined in the Vision for Success</a:t>
            </a:r>
            <a:endParaRPr sz="1800" dirty="0">
              <a:solidFill>
                <a:srgbClr val="002E6D"/>
              </a:solidFill>
              <a:latin typeface="Source Sans Pro"/>
              <a:ea typeface="Source Sans Pro"/>
              <a:cs typeface="Source Sans Pro"/>
              <a:sym typeface="Source Sans Pro"/>
            </a:endParaRPr>
          </a:p>
          <a:p>
            <a:pPr marL="0" marR="0" lvl="0" indent="0" algn="ctr" rtl="0">
              <a:lnSpc>
                <a:spcPct val="90000"/>
              </a:lnSpc>
              <a:spcBef>
                <a:spcPts val="630"/>
              </a:spcBef>
              <a:spcAft>
                <a:spcPts val="0"/>
              </a:spcAft>
              <a:buClr>
                <a:srgbClr val="002E6D"/>
              </a:buClr>
              <a:buSzPts val="1800"/>
              <a:buFont typeface="Source Sans Pro"/>
              <a:buNone/>
            </a:pPr>
            <a:r>
              <a:rPr lang="en-US" sz="1800" dirty="0">
                <a:solidFill>
                  <a:srgbClr val="002E6D"/>
                </a:solidFill>
                <a:latin typeface="Source Sans Pro"/>
                <a:ea typeface="Source Sans Pro"/>
                <a:cs typeface="Source Sans Pro"/>
                <a:sym typeface="Source Sans Pro"/>
              </a:rPr>
              <a:t>CBE for-credit opportunities will enhance student outcomes and will help us meet our goals</a:t>
            </a:r>
          </a:p>
        </p:txBody>
      </p:sp>
      <p:sp>
        <p:nvSpPr>
          <p:cNvPr id="19" name="Google Shape;176;p11">
            <a:extLst>
              <a:ext uri="{FF2B5EF4-FFF2-40B4-BE49-F238E27FC236}">
                <a16:creationId xmlns:a16="http://schemas.microsoft.com/office/drawing/2014/main" id="{F7C8782E-58F3-4165-8FC3-8E62D2364297}"/>
              </a:ext>
            </a:extLst>
          </p:cNvPr>
          <p:cNvSpPr/>
          <p:nvPr/>
        </p:nvSpPr>
        <p:spPr>
          <a:xfrm>
            <a:off x="8699988" y="4038570"/>
            <a:ext cx="3138254" cy="2251826"/>
          </a:xfrm>
          <a:prstGeom prst="roundRect">
            <a:avLst>
              <a:gd name="adj" fmla="val 10000"/>
            </a:avLst>
          </a:prstGeom>
          <a:solidFill>
            <a:srgbClr val="FFFFFF">
              <a:alpha val="89803"/>
            </a:srgbClr>
          </a:solidFill>
          <a:ln w="12700" cap="flat" cmpd="sng">
            <a:solidFill>
              <a:srgbClr val="71727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 name="Google Shape;177;p11">
            <a:extLst>
              <a:ext uri="{FF2B5EF4-FFF2-40B4-BE49-F238E27FC236}">
                <a16:creationId xmlns:a16="http://schemas.microsoft.com/office/drawing/2014/main" id="{79A83C16-DB0F-4995-9EF7-A6565200077F}"/>
              </a:ext>
            </a:extLst>
          </p:cNvPr>
          <p:cNvSpPr txBox="1"/>
          <p:nvPr/>
        </p:nvSpPr>
        <p:spPr>
          <a:xfrm>
            <a:off x="8758355" y="4098822"/>
            <a:ext cx="3021520" cy="2191574"/>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US" sz="1800" b="1" dirty="0">
                <a:solidFill>
                  <a:srgbClr val="002E6D"/>
                </a:solidFill>
                <a:latin typeface="Source Sans Pro"/>
                <a:ea typeface="Source Sans Pro"/>
                <a:cs typeface="Source Sans Pro"/>
                <a:sym typeface="Source Sans Pro"/>
              </a:rPr>
              <a:t>Increase educational attainment in CA</a:t>
            </a:r>
            <a:endParaRPr sz="1800" dirty="0">
              <a:solidFill>
                <a:srgbClr val="002E6D"/>
              </a:solidFill>
              <a:latin typeface="Source Sans Pro"/>
              <a:ea typeface="Source Sans Pro"/>
              <a:cs typeface="Source Sans Pro"/>
              <a:sym typeface="Source Sans Pro"/>
            </a:endParaRPr>
          </a:p>
          <a:p>
            <a:pPr marL="0" marR="0" lvl="0" indent="0" algn="ctr" rtl="0">
              <a:lnSpc>
                <a:spcPct val="90000"/>
              </a:lnSpc>
              <a:spcBef>
                <a:spcPts val="630"/>
              </a:spcBef>
              <a:spcAft>
                <a:spcPts val="0"/>
              </a:spcAft>
              <a:buClr>
                <a:srgbClr val="002E6D"/>
              </a:buClr>
              <a:buSzPts val="1800"/>
              <a:buFont typeface="Source Sans Pro"/>
              <a:buNone/>
            </a:pPr>
            <a:r>
              <a:rPr lang="en-US" sz="1800" dirty="0">
                <a:solidFill>
                  <a:srgbClr val="002E6D"/>
                </a:solidFill>
                <a:latin typeface="Source Sans Pro"/>
                <a:ea typeface="Source Sans Pro"/>
                <a:cs typeface="Source Sans Pro"/>
                <a:sym typeface="Source Sans Pro"/>
              </a:rPr>
              <a:t>Career preparation is essential to the future of our state and our system</a:t>
            </a:r>
          </a:p>
        </p:txBody>
      </p:sp>
      <p:sp>
        <p:nvSpPr>
          <p:cNvPr id="21" name="Google Shape;83;p2">
            <a:extLst>
              <a:ext uri="{FF2B5EF4-FFF2-40B4-BE49-F238E27FC236}">
                <a16:creationId xmlns:a16="http://schemas.microsoft.com/office/drawing/2014/main" id="{12843061-329D-45EA-B478-A776DB43BEAB}"/>
              </a:ext>
            </a:extLst>
          </p:cNvPr>
          <p:cNvSpPr txBox="1">
            <a:spLocks noGrp="1"/>
          </p:cNvSpPr>
          <p:nvPr>
            <p:ph type="sldNum" idx="12"/>
          </p:nvPr>
        </p:nvSpPr>
        <p:spPr>
          <a:xfrm>
            <a:off x="9036675" y="6336786"/>
            <a:ext cx="2743200" cy="365125"/>
          </a:xfrm>
          <a:prstGeom prst="rect">
            <a:avLst/>
          </a:prstGeom>
          <a:noFill/>
          <a:ln>
            <a:noFill/>
          </a:ln>
        </p:spPr>
        <p:txBody>
          <a:bodyPr spcFirstLastPara="1" wrap="square" lIns="91425" tIns="45700" rIns="0"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000" b="0" i="0" u="none" strike="noStrike" cap="none">
                <a:solidFill>
                  <a:schemeClr val="accent2"/>
                </a:solidFill>
                <a:latin typeface="Arial"/>
                <a:ea typeface="Arial"/>
                <a:cs typeface="Arial"/>
                <a:sym typeface="Arial"/>
              </a:defRPr>
            </a:lvl9pPr>
          </a:lstStyle>
          <a:p>
            <a:pPr marL="0" lvl="0" indent="0" algn="r" rtl="0">
              <a:spcBef>
                <a:spcPts val="0"/>
              </a:spcBef>
              <a:spcAft>
                <a:spcPts val="0"/>
              </a:spcAft>
              <a:buNone/>
            </a:pPr>
            <a:r>
              <a:rPr lang="en-US" dirty="0"/>
              <a:t>2021 ASCCC Curriculum Institute </a:t>
            </a:r>
            <a:fld id="{00000000-1234-1234-1234-123412341234}" type="slidenum">
              <a:rPr lang="en-US" smtClean="0"/>
              <a:pPr marL="0" lvl="0" indent="0" algn="r" rtl="0">
                <a:spcBef>
                  <a:spcPts val="0"/>
                </a:spcBef>
                <a:spcAft>
                  <a:spcPts val="0"/>
                </a:spcAft>
                <a:buNone/>
              </a:pPr>
              <a:t>9</a:t>
            </a:fld>
            <a:endParaRPr dirty="0"/>
          </a:p>
        </p:txBody>
      </p:sp>
    </p:spTree>
    <p:extLst>
      <p:ext uri="{BB962C8B-B14F-4D97-AF65-F5344CB8AC3E}">
        <p14:creationId xmlns:p14="http://schemas.microsoft.com/office/powerpoint/2010/main" val="2799025964"/>
      </p:ext>
    </p:extLst>
  </p:cSld>
  <p:clrMapOvr>
    <a:masterClrMapping/>
  </p:clrMapOvr>
</p:sld>
</file>

<file path=ppt/theme/theme1.xml><?xml version="1.0" encoding="utf-8"?>
<a:theme xmlns:a="http://schemas.openxmlformats.org/drawingml/2006/main" name="ASCCC Curriculum Inst. 2020 Theme">
  <a:themeElements>
    <a:clrScheme name="ASCCC CI 2021">
      <a:dk1>
        <a:srgbClr val="005B96"/>
      </a:dk1>
      <a:lt1>
        <a:srgbClr val="FFFFFF"/>
      </a:lt1>
      <a:dk2>
        <a:srgbClr val="4186C3"/>
      </a:dk2>
      <a:lt2>
        <a:srgbClr val="F0ECE8"/>
      </a:lt2>
      <a:accent1>
        <a:srgbClr val="9277B9"/>
      </a:accent1>
      <a:accent2>
        <a:srgbClr val="26BB9A"/>
      </a:accent2>
      <a:accent3>
        <a:srgbClr val="54514F"/>
      </a:accent3>
      <a:accent4>
        <a:srgbClr val="008C77"/>
      </a:accent4>
      <a:accent5>
        <a:srgbClr val="005B95"/>
      </a:accent5>
      <a:accent6>
        <a:srgbClr val="4186C3"/>
      </a:accent6>
      <a:hlink>
        <a:srgbClr val="005B95"/>
      </a:hlink>
      <a:folHlink>
        <a:srgbClr val="927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1 ppt template 2" id="{C02EB565-96C3-934D-85A9-DD9D929CF13C}" vid="{054F5572-FA90-DF4F-B53B-76D1F8F34A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CI 2021 ppt template 2</Template>
  <TotalTime>20</TotalTime>
  <Words>3904</Words>
  <Application>Microsoft Office PowerPoint</Application>
  <PresentationFormat>Widescreen</PresentationFormat>
  <Paragraphs>499</Paragraphs>
  <Slides>31</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Avenir W01</vt:lpstr>
      <vt:lpstr>Calibri</vt:lpstr>
      <vt:lpstr>Palatino</vt:lpstr>
      <vt:lpstr>Roboto</vt:lpstr>
      <vt:lpstr>Source Sans Pro</vt:lpstr>
      <vt:lpstr>ASCCC Curriculum Inst. 2020 Theme</vt:lpstr>
      <vt:lpstr>An Equity Framework for Competency Based Education (CBE) </vt:lpstr>
      <vt:lpstr>Today’s Presenters</vt:lpstr>
      <vt:lpstr>An Equity Framework for Competency Based Education (CBE)  </vt:lpstr>
      <vt:lpstr>Strengths</vt:lpstr>
      <vt:lpstr>Challenges</vt:lpstr>
      <vt:lpstr>Our Students </vt:lpstr>
      <vt:lpstr>Pre-Covid: Adult Learners </vt:lpstr>
      <vt:lpstr>COVID – 19 Impact on Students</vt:lpstr>
      <vt:lpstr>Opportunities </vt:lpstr>
      <vt:lpstr>Locally CBE is a tool for campus-wide transformation</vt:lpstr>
      <vt:lpstr>An Equity Framework for Competency Based Education (CBE)  </vt:lpstr>
      <vt:lpstr>Title 5 CBE Definition </vt:lpstr>
      <vt:lpstr>CBE Focuses on Mastery of Competencies</vt:lpstr>
      <vt:lpstr>Competency-based education is and is not…. </vt:lpstr>
      <vt:lpstr>Course/Credit-Based vs. Direct Assessment</vt:lpstr>
      <vt:lpstr>Student Experience</vt:lpstr>
      <vt:lpstr>An Equity Framework for Competency Based Education (CBE)  </vt:lpstr>
      <vt:lpstr>Roadmap to Success</vt:lpstr>
      <vt:lpstr>Roadmap for Success</vt:lpstr>
      <vt:lpstr>CCCCO Efforts to Date </vt:lpstr>
      <vt:lpstr>Regulatory Framework </vt:lpstr>
      <vt:lpstr>Title 5 Regulations Policy Areas </vt:lpstr>
      <vt:lpstr>An Equity Framework for Competency Based Education (CBE)  </vt:lpstr>
      <vt:lpstr>The Pilot</vt:lpstr>
      <vt:lpstr>Pilot Colleges</vt:lpstr>
      <vt:lpstr>CBE Program Plans</vt:lpstr>
      <vt:lpstr>Target Population of Students</vt:lpstr>
      <vt:lpstr>Collaborative Timeline</vt:lpstr>
      <vt:lpstr>Overview of Resources &amp; Supports</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Randy Beach</dc:creator>
  <cp:lastModifiedBy>Randy Beach</cp:lastModifiedBy>
  <cp:revision>1</cp:revision>
  <cp:lastPrinted>2020-11-24T19:39:26Z</cp:lastPrinted>
  <dcterms:created xsi:type="dcterms:W3CDTF">2021-07-06T18:09:53Z</dcterms:created>
  <dcterms:modified xsi:type="dcterms:W3CDTF">2021-07-06T18:32:24Z</dcterms:modified>
</cp:coreProperties>
</file>