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265500" y="1518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Course Schedule Work-Around</a:t>
            </a:r>
            <a:r>
              <a:rPr lang="en"/>
              <a:t> </a:t>
            </a:r>
            <a:endParaRPr/>
          </a:p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939500" y="151875"/>
            <a:ext cx="3837000" cy="426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265500" y="1563500"/>
            <a:ext cx="4045200" cy="247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Insert a Class Note in Passport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Pros: 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-explanatory language about OER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-faculty control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Cons: 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-not searchable </a:t>
            </a:r>
            <a:endParaRPr sz="1800"/>
          </a:p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-faculty must insert every semester</a:t>
            </a:r>
            <a:endParaRPr sz="1800"/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5550" y="372600"/>
            <a:ext cx="4548449" cy="417910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/>
          <p:nvPr/>
        </p:nvSpPr>
        <p:spPr>
          <a:xfrm>
            <a:off x="8285125" y="4118575"/>
            <a:ext cx="701400" cy="3507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265500" y="21762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Bookstore Workaround </a:t>
            </a:r>
            <a:endParaRPr/>
          </a:p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170525" y="169992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Instructors state they are using OER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Pros: 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-bookstore collaboration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-faculty-driven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-possibility to link directly to materials/compare print prices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Cons: 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-reliance on bookstore </a:t>
            </a:r>
            <a:endParaRPr sz="1800"/>
          </a:p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-inconsistent and not searchable </a:t>
            </a:r>
            <a:endParaRPr sz="1800"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7579" y="832279"/>
            <a:ext cx="4820376" cy="25139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/>
          <p:nvPr/>
        </p:nvSpPr>
        <p:spPr>
          <a:xfrm>
            <a:off x="7547200" y="2584325"/>
            <a:ext cx="701400" cy="3507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99750" y="1737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OPAC Workaround </a:t>
            </a:r>
            <a:endParaRPr/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65500" y="1702325"/>
            <a:ext cx="4045200" cy="23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catalog records to your OPAC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Pros: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-Librarians control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-use the logo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-links directly to the print and/or e-book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Cons: </a:t>
            </a:r>
            <a:endParaRPr b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-</a:t>
            </a:r>
            <a:r>
              <a:rPr lang="en" sz="1800"/>
              <a:t>not compliant with SB 1359</a:t>
            </a:r>
            <a:endParaRPr sz="1800"/>
          </a:p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endParaRPr/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9150" y="628300"/>
            <a:ext cx="4464625" cy="3514276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/>
          <p:nvPr/>
        </p:nvSpPr>
        <p:spPr>
          <a:xfrm>
            <a:off x="7897900" y="2820150"/>
            <a:ext cx="701400" cy="3507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