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0" r:id="rId2"/>
    <p:sldId id="261" r:id="rId3"/>
    <p:sldId id="277" r:id="rId4"/>
    <p:sldId id="268" r:id="rId5"/>
    <p:sldId id="262" r:id="rId6"/>
    <p:sldId id="272" r:id="rId7"/>
    <p:sldId id="263" r:id="rId8"/>
    <p:sldId id="264" r:id="rId9"/>
    <p:sldId id="273" r:id="rId10"/>
    <p:sldId id="274" r:id="rId11"/>
    <p:sldId id="275" r:id="rId12"/>
    <p:sldId id="278" r:id="rId13"/>
    <p:sldId id="276"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708ED-0358-406E-9B9F-FF3FE7FECA90}" v="15" dt="2020-11-04T20:40:50.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737"/>
  </p:normalViewPr>
  <p:slideViewPr>
    <p:cSldViewPr snapToGrid="0" snapToObjects="1">
      <p:cViewPr varScale="1">
        <p:scale>
          <a:sx n="81" d="100"/>
          <a:sy n="81" d="100"/>
        </p:scale>
        <p:origin x="610" y="4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119708ED-0358-406E-9B9F-FF3FE7FECA90}"/>
    <pc:docChg chg="undo custSel addSld delSld modSld sldOrd">
      <pc:chgData name="Carrie Roberson" userId="ad15ced66ed045d5" providerId="LiveId" clId="{119708ED-0358-406E-9B9F-FF3FE7FECA90}" dt="2020-11-04T21:02:10.314" v="1289" actId="14100"/>
      <pc:docMkLst>
        <pc:docMk/>
      </pc:docMkLst>
      <pc:sldChg chg="modSp mod modNotesTx">
        <pc:chgData name="Carrie Roberson" userId="ad15ced66ed045d5" providerId="LiveId" clId="{119708ED-0358-406E-9B9F-FF3FE7FECA90}" dt="2020-10-30T17:50:17.242" v="603" actId="20577"/>
        <pc:sldMkLst>
          <pc:docMk/>
          <pc:sldMk cId="968360455" sldId="261"/>
        </pc:sldMkLst>
        <pc:spChg chg="mod">
          <ac:chgData name="Carrie Roberson" userId="ad15ced66ed045d5" providerId="LiveId" clId="{119708ED-0358-406E-9B9F-FF3FE7FECA90}" dt="2020-10-28T20:29:11.242" v="508" actId="27636"/>
          <ac:spMkLst>
            <pc:docMk/>
            <pc:sldMk cId="968360455" sldId="261"/>
            <ac:spMk id="6" creationId="{DF310D5C-E205-4C80-BC5D-FCDD9DBA07F7}"/>
          </ac:spMkLst>
        </pc:spChg>
      </pc:sldChg>
      <pc:sldChg chg="modSp mod chgLayout modNotesTx">
        <pc:chgData name="Carrie Roberson" userId="ad15ced66ed045d5" providerId="LiveId" clId="{119708ED-0358-406E-9B9F-FF3FE7FECA90}" dt="2020-11-04T20:39:16.509" v="1201" actId="20577"/>
        <pc:sldMkLst>
          <pc:docMk/>
          <pc:sldMk cId="3196389504" sldId="262"/>
        </pc:sldMkLst>
        <pc:spChg chg="mod ord">
          <ac:chgData name="Carrie Roberson" userId="ad15ced66ed045d5" providerId="LiveId" clId="{119708ED-0358-406E-9B9F-FF3FE7FECA90}" dt="2020-11-04T15:59:26.311" v="1150" actId="2711"/>
          <ac:spMkLst>
            <pc:docMk/>
            <pc:sldMk cId="3196389504" sldId="262"/>
            <ac:spMk id="2" creationId="{5550894F-4A7E-4EF8-98C4-C3E4AADA0E17}"/>
          </ac:spMkLst>
        </pc:spChg>
        <pc:spChg chg="mod ord">
          <ac:chgData name="Carrie Roberson" userId="ad15ced66ed045d5" providerId="LiveId" clId="{119708ED-0358-406E-9B9F-FF3FE7FECA90}" dt="2020-11-04T20:39:06.611" v="1198" actId="207"/>
          <ac:spMkLst>
            <pc:docMk/>
            <pc:sldMk cId="3196389504" sldId="262"/>
            <ac:spMk id="3" creationId="{7B7EEF98-22EB-49F2-8D55-3D2E9A424B54}"/>
          </ac:spMkLst>
        </pc:spChg>
        <pc:spChg chg="mod ord">
          <ac:chgData name="Carrie Roberson" userId="ad15ced66ed045d5" providerId="LiveId" clId="{119708ED-0358-406E-9B9F-FF3FE7FECA90}" dt="2020-11-04T20:39:16.509" v="1201" actId="20577"/>
          <ac:spMkLst>
            <pc:docMk/>
            <pc:sldMk cId="3196389504" sldId="262"/>
            <ac:spMk id="4" creationId="{DEC46DA8-E288-4BCF-93E3-4D8893A75CF2}"/>
          </ac:spMkLst>
        </pc:spChg>
        <pc:spChg chg="mod ord">
          <ac:chgData name="Carrie Roberson" userId="ad15ced66ed045d5" providerId="LiveId" clId="{119708ED-0358-406E-9B9F-FF3FE7FECA90}" dt="2020-10-28T20:27:17.300" v="413" actId="700"/>
          <ac:spMkLst>
            <pc:docMk/>
            <pc:sldMk cId="3196389504" sldId="262"/>
            <ac:spMk id="5" creationId="{5312D2E6-11FB-413A-8B05-0656293A528C}"/>
          </ac:spMkLst>
        </pc:spChg>
      </pc:sldChg>
      <pc:sldChg chg="modSp mod ord modNotesTx">
        <pc:chgData name="Carrie Roberson" userId="ad15ced66ed045d5" providerId="LiveId" clId="{119708ED-0358-406E-9B9F-FF3FE7FECA90}" dt="2020-11-04T20:42:16.641" v="1272" actId="255"/>
        <pc:sldMkLst>
          <pc:docMk/>
          <pc:sldMk cId="409210313" sldId="263"/>
        </pc:sldMkLst>
        <pc:spChg chg="mod">
          <ac:chgData name="Carrie Roberson" userId="ad15ced66ed045d5" providerId="LiveId" clId="{119708ED-0358-406E-9B9F-FF3FE7FECA90}" dt="2020-11-04T20:42:16.641" v="1272" actId="255"/>
          <ac:spMkLst>
            <pc:docMk/>
            <pc:sldMk cId="409210313" sldId="263"/>
            <ac:spMk id="2" creationId="{A6B07896-78CF-4293-8E1D-95B93DA95302}"/>
          </ac:spMkLst>
        </pc:spChg>
      </pc:sldChg>
      <pc:sldChg chg="modSp mod ord modNotesTx">
        <pc:chgData name="Carrie Roberson" userId="ad15ced66ed045d5" providerId="LiveId" clId="{119708ED-0358-406E-9B9F-FF3FE7FECA90}" dt="2020-11-04T20:42:50.084" v="1275" actId="255"/>
        <pc:sldMkLst>
          <pc:docMk/>
          <pc:sldMk cId="1557306457" sldId="264"/>
        </pc:sldMkLst>
        <pc:spChg chg="mod">
          <ac:chgData name="Carrie Roberson" userId="ad15ced66ed045d5" providerId="LiveId" clId="{119708ED-0358-406E-9B9F-FF3FE7FECA90}" dt="2020-11-04T20:42:50.084" v="1275" actId="255"/>
          <ac:spMkLst>
            <pc:docMk/>
            <pc:sldMk cId="1557306457" sldId="264"/>
            <ac:spMk id="2" creationId="{F419660F-56BC-401D-B517-EF93D5945EB6}"/>
          </ac:spMkLst>
        </pc:spChg>
        <pc:spChg chg="mod">
          <ac:chgData name="Carrie Roberson" userId="ad15ced66ed045d5" providerId="LiveId" clId="{119708ED-0358-406E-9B9F-FF3FE7FECA90}" dt="2020-10-30T17:52:50.673" v="709" actId="20577"/>
          <ac:spMkLst>
            <pc:docMk/>
            <pc:sldMk cId="1557306457" sldId="264"/>
            <ac:spMk id="3" creationId="{9997F160-436A-4B0D-BC86-C356C7E77FFC}"/>
          </ac:spMkLst>
        </pc:spChg>
        <pc:spChg chg="mod">
          <ac:chgData name="Carrie Roberson" userId="ad15ced66ed045d5" providerId="LiveId" clId="{119708ED-0358-406E-9B9F-FF3FE7FECA90}" dt="2020-10-30T17:52:55.142" v="710" actId="113"/>
          <ac:spMkLst>
            <pc:docMk/>
            <pc:sldMk cId="1557306457" sldId="264"/>
            <ac:spMk id="4" creationId="{517008E6-C6BD-436B-8724-A09BBDF40C5F}"/>
          </ac:spMkLst>
        </pc:spChg>
      </pc:sldChg>
      <pc:sldChg chg="modSp del mod modNotesTx">
        <pc:chgData name="Carrie Roberson" userId="ad15ced66ed045d5" providerId="LiveId" clId="{119708ED-0358-406E-9B9F-FF3FE7FECA90}" dt="2020-11-04T15:34:38.592" v="921" actId="2696"/>
        <pc:sldMkLst>
          <pc:docMk/>
          <pc:sldMk cId="1357148018" sldId="265"/>
        </pc:sldMkLst>
        <pc:spChg chg="mod">
          <ac:chgData name="Carrie Roberson" userId="ad15ced66ed045d5" providerId="LiveId" clId="{119708ED-0358-406E-9B9F-FF3FE7FECA90}" dt="2020-10-28T20:30:23.800" v="514"/>
          <ac:spMkLst>
            <pc:docMk/>
            <pc:sldMk cId="1357148018" sldId="265"/>
            <ac:spMk id="2" creationId="{5F1C1169-0926-46F6-8EC9-B95E7C9F1209}"/>
          </ac:spMkLst>
        </pc:spChg>
        <pc:spChg chg="mod">
          <ac:chgData name="Carrie Roberson" userId="ad15ced66ed045d5" providerId="LiveId" clId="{119708ED-0358-406E-9B9F-FF3FE7FECA90}" dt="2020-10-28T20:30:27.185" v="515" actId="5793"/>
          <ac:spMkLst>
            <pc:docMk/>
            <pc:sldMk cId="1357148018" sldId="265"/>
            <ac:spMk id="7" creationId="{19ED7E47-D532-4A0E-99CA-F8DEFF2CCFF1}"/>
          </ac:spMkLst>
        </pc:spChg>
      </pc:sldChg>
      <pc:sldChg chg="modSp mod">
        <pc:chgData name="Carrie Roberson" userId="ad15ced66ed045d5" providerId="LiveId" clId="{119708ED-0358-406E-9B9F-FF3FE7FECA90}" dt="2020-11-04T15:38:30.431" v="1000" actId="122"/>
        <pc:sldMkLst>
          <pc:docMk/>
          <pc:sldMk cId="1861509127" sldId="266"/>
        </pc:sldMkLst>
        <pc:spChg chg="mod">
          <ac:chgData name="Carrie Roberson" userId="ad15ced66ed045d5" providerId="LiveId" clId="{119708ED-0358-406E-9B9F-FF3FE7FECA90}" dt="2020-11-04T15:38:30.431" v="1000" actId="122"/>
          <ac:spMkLst>
            <pc:docMk/>
            <pc:sldMk cId="1861509127" sldId="266"/>
            <ac:spMk id="3" creationId="{02C574CA-EC2F-44FB-8EEF-1D9C07D6D805}"/>
          </ac:spMkLst>
        </pc:spChg>
        <pc:spChg chg="mod">
          <ac:chgData name="Carrie Roberson" userId="ad15ced66ed045d5" providerId="LiveId" clId="{119708ED-0358-406E-9B9F-FF3FE7FECA90}" dt="2020-10-30T17:55:21.130" v="825" actId="122"/>
          <ac:spMkLst>
            <pc:docMk/>
            <pc:sldMk cId="1861509127" sldId="266"/>
            <ac:spMk id="4" creationId="{6132A350-8635-4101-AB58-FEA1DBCAB5AD}"/>
          </ac:spMkLst>
        </pc:spChg>
      </pc:sldChg>
      <pc:sldChg chg="delSp modSp mod ord modNotesTx">
        <pc:chgData name="Carrie Roberson" userId="ad15ced66ed045d5" providerId="LiveId" clId="{119708ED-0358-406E-9B9F-FF3FE7FECA90}" dt="2020-11-04T15:29:17.088" v="827"/>
        <pc:sldMkLst>
          <pc:docMk/>
          <pc:sldMk cId="2548968881" sldId="267"/>
        </pc:sldMkLst>
        <pc:spChg chg="mod">
          <ac:chgData name="Carrie Roberson" userId="ad15ced66ed045d5" providerId="LiveId" clId="{119708ED-0358-406E-9B9F-FF3FE7FECA90}" dt="2020-10-30T17:49:03.721" v="595" actId="14100"/>
          <ac:spMkLst>
            <pc:docMk/>
            <pc:sldMk cId="2548968881" sldId="267"/>
            <ac:spMk id="3" creationId="{0A506E44-A22B-BE49-AC58-5B9B6E3064E5}"/>
          </ac:spMkLst>
        </pc:spChg>
        <pc:spChg chg="mod">
          <ac:chgData name="Carrie Roberson" userId="ad15ced66ed045d5" providerId="LiveId" clId="{119708ED-0358-406E-9B9F-FF3FE7FECA90}" dt="2020-10-30T17:49:18.612" v="600" actId="14100"/>
          <ac:spMkLst>
            <pc:docMk/>
            <pc:sldMk cId="2548968881" sldId="267"/>
            <ac:spMk id="4" creationId="{0FC29F27-C72D-F942-964E-E1E3A061803B}"/>
          </ac:spMkLst>
        </pc:spChg>
        <pc:spChg chg="del mod">
          <ac:chgData name="Carrie Roberson" userId="ad15ced66ed045d5" providerId="LiveId" clId="{119708ED-0358-406E-9B9F-FF3FE7FECA90}" dt="2020-10-30T17:47:24.786" v="570" actId="478"/>
          <ac:spMkLst>
            <pc:docMk/>
            <pc:sldMk cId="2548968881" sldId="267"/>
            <ac:spMk id="5" creationId="{0DBFC44E-642A-FA44-9630-9C06EA8845C5}"/>
          </ac:spMkLst>
        </pc:spChg>
        <pc:spChg chg="del mod">
          <ac:chgData name="Carrie Roberson" userId="ad15ced66ed045d5" providerId="LiveId" clId="{119708ED-0358-406E-9B9F-FF3FE7FECA90}" dt="2020-10-30T17:47:29.455" v="572" actId="478"/>
          <ac:spMkLst>
            <pc:docMk/>
            <pc:sldMk cId="2548968881" sldId="267"/>
            <ac:spMk id="6" creationId="{75AEB0DB-E11A-4B4D-B69A-EADBE170F5A4}"/>
          </ac:spMkLst>
        </pc:spChg>
      </pc:sldChg>
      <pc:sldChg chg="addSp delSp modSp mod ord modClrScheme chgLayout modNotesTx">
        <pc:chgData name="Carrie Roberson" userId="ad15ced66ed045d5" providerId="LiveId" clId="{119708ED-0358-406E-9B9F-FF3FE7FECA90}" dt="2020-11-04T15:57:29.194" v="1145" actId="5793"/>
        <pc:sldMkLst>
          <pc:docMk/>
          <pc:sldMk cId="3911408239" sldId="268"/>
        </pc:sldMkLst>
        <pc:spChg chg="mod ord">
          <ac:chgData name="Carrie Roberson" userId="ad15ced66ed045d5" providerId="LiveId" clId="{119708ED-0358-406E-9B9F-FF3FE7FECA90}" dt="2020-11-04T15:54:02.168" v="1067" actId="14100"/>
          <ac:spMkLst>
            <pc:docMk/>
            <pc:sldMk cId="3911408239" sldId="268"/>
            <ac:spMk id="2" creationId="{0999C60C-5777-4BEA-86E7-F9C3C3ED4823}"/>
          </ac:spMkLst>
        </pc:spChg>
        <pc:spChg chg="del mod ord">
          <ac:chgData name="Carrie Roberson" userId="ad15ced66ed045d5" providerId="LiveId" clId="{119708ED-0358-406E-9B9F-FF3FE7FECA90}" dt="2020-11-04T15:53:18.081" v="1052" actId="700"/>
          <ac:spMkLst>
            <pc:docMk/>
            <pc:sldMk cId="3911408239" sldId="268"/>
            <ac:spMk id="3" creationId="{DF34E75E-4B17-4265-9389-4A30E4171F9D}"/>
          </ac:spMkLst>
        </pc:spChg>
        <pc:spChg chg="mod ord">
          <ac:chgData name="Carrie Roberson" userId="ad15ced66ed045d5" providerId="LiveId" clId="{119708ED-0358-406E-9B9F-FF3FE7FECA90}" dt="2020-11-04T15:53:18.081" v="1052" actId="700"/>
          <ac:spMkLst>
            <pc:docMk/>
            <pc:sldMk cId="3911408239" sldId="268"/>
            <ac:spMk id="4" creationId="{E7D30B18-2957-4A56-898F-BBCDD339288C}"/>
          </ac:spMkLst>
        </pc:spChg>
        <pc:spChg chg="del mod ord">
          <ac:chgData name="Carrie Roberson" userId="ad15ced66ed045d5" providerId="LiveId" clId="{119708ED-0358-406E-9B9F-FF3FE7FECA90}" dt="2020-11-04T15:52:02.629" v="1038" actId="478"/>
          <ac:spMkLst>
            <pc:docMk/>
            <pc:sldMk cId="3911408239" sldId="268"/>
            <ac:spMk id="5" creationId="{5887C522-D76B-40DF-8791-FB5AF2FA5B68}"/>
          </ac:spMkLst>
        </pc:spChg>
        <pc:spChg chg="add mod ord">
          <ac:chgData name="Carrie Roberson" userId="ad15ced66ed045d5" providerId="LiveId" clId="{119708ED-0358-406E-9B9F-FF3FE7FECA90}" dt="2020-11-04T15:57:29.194" v="1145" actId="5793"/>
          <ac:spMkLst>
            <pc:docMk/>
            <pc:sldMk cId="3911408239" sldId="268"/>
            <ac:spMk id="6" creationId="{C3A3B820-3F52-4BFB-9F1B-1CBFFA8B8A1B}"/>
          </ac:spMkLst>
        </pc:spChg>
      </pc:sldChg>
      <pc:sldChg chg="modSp del mod modNotesTx">
        <pc:chgData name="Carrie Roberson" userId="ad15ced66ed045d5" providerId="LiveId" clId="{119708ED-0358-406E-9B9F-FF3FE7FECA90}" dt="2020-11-04T15:29:34.088" v="829" actId="2696"/>
        <pc:sldMkLst>
          <pc:docMk/>
          <pc:sldMk cId="1343438771" sldId="269"/>
        </pc:sldMkLst>
        <pc:spChg chg="mod">
          <ac:chgData name="Carrie Roberson" userId="ad15ced66ed045d5" providerId="LiveId" clId="{119708ED-0358-406E-9B9F-FF3FE7FECA90}" dt="2020-10-28T20:07:46.943" v="145" actId="20577"/>
          <ac:spMkLst>
            <pc:docMk/>
            <pc:sldMk cId="1343438771" sldId="269"/>
            <ac:spMk id="3" creationId="{FCD34F5D-840D-4F97-B154-6C0AFBAAB7C0}"/>
          </ac:spMkLst>
        </pc:spChg>
        <pc:spChg chg="mod">
          <ac:chgData name="Carrie Roberson" userId="ad15ced66ed045d5" providerId="LiveId" clId="{119708ED-0358-406E-9B9F-FF3FE7FECA90}" dt="2020-10-28T20:07:55.498" v="146" actId="21"/>
          <ac:spMkLst>
            <pc:docMk/>
            <pc:sldMk cId="1343438771" sldId="269"/>
            <ac:spMk id="4" creationId="{FC90399D-A05D-43D6-8E40-B8EAE9F2E526}"/>
          </ac:spMkLst>
        </pc:spChg>
        <pc:spChg chg="mod">
          <ac:chgData name="Carrie Roberson" userId="ad15ced66ed045d5" providerId="LiveId" clId="{119708ED-0358-406E-9B9F-FF3FE7FECA90}" dt="2020-10-28T20:29:41.421" v="509" actId="20577"/>
          <ac:spMkLst>
            <pc:docMk/>
            <pc:sldMk cId="1343438771" sldId="269"/>
            <ac:spMk id="6" creationId="{36824C26-8482-4DE3-8B41-77D40474A2E8}"/>
          </ac:spMkLst>
        </pc:spChg>
      </pc:sldChg>
      <pc:sldChg chg="modSp new del mod modNotesTx">
        <pc:chgData name="Carrie Roberson" userId="ad15ced66ed045d5" providerId="LiveId" clId="{119708ED-0358-406E-9B9F-FF3FE7FECA90}" dt="2020-11-04T15:29:52.628" v="831" actId="2696"/>
        <pc:sldMkLst>
          <pc:docMk/>
          <pc:sldMk cId="3686073702" sldId="270"/>
        </pc:sldMkLst>
        <pc:spChg chg="mod">
          <ac:chgData name="Carrie Roberson" userId="ad15ced66ed045d5" providerId="LiveId" clId="{119708ED-0358-406E-9B9F-FF3FE7FECA90}" dt="2020-10-28T20:09:23.842" v="271" actId="21"/>
          <ac:spMkLst>
            <pc:docMk/>
            <pc:sldMk cId="3686073702" sldId="270"/>
            <ac:spMk id="2" creationId="{34A55D5B-D0BA-42F7-AF26-E4E6AD261358}"/>
          </ac:spMkLst>
        </pc:spChg>
        <pc:spChg chg="mod">
          <ac:chgData name="Carrie Roberson" userId="ad15ced66ed045d5" providerId="LiveId" clId="{119708ED-0358-406E-9B9F-FF3FE7FECA90}" dt="2020-11-04T15:29:46.007" v="830" actId="21"/>
          <ac:spMkLst>
            <pc:docMk/>
            <pc:sldMk cId="3686073702" sldId="270"/>
            <ac:spMk id="3" creationId="{4DF30605-B062-45FF-9DA0-4E37D5424795}"/>
          </ac:spMkLst>
        </pc:spChg>
        <pc:spChg chg="mod">
          <ac:chgData name="Carrie Roberson" userId="ad15ced66ed045d5" providerId="LiveId" clId="{119708ED-0358-406E-9B9F-FF3FE7FECA90}" dt="2020-10-28T20:29:45.671" v="510" actId="20577"/>
          <ac:spMkLst>
            <pc:docMk/>
            <pc:sldMk cId="3686073702" sldId="270"/>
            <ac:spMk id="5" creationId="{FD4A1850-2AC9-4611-915C-0790479799DE}"/>
          </ac:spMkLst>
        </pc:spChg>
      </pc:sldChg>
      <pc:sldChg chg="modSp new add del mod modNotesTx">
        <pc:chgData name="Carrie Roberson" userId="ad15ced66ed045d5" providerId="LiveId" clId="{119708ED-0358-406E-9B9F-FF3FE7FECA90}" dt="2020-11-04T15:30:32.362" v="864" actId="2696"/>
        <pc:sldMkLst>
          <pc:docMk/>
          <pc:sldMk cId="457075194" sldId="271"/>
        </pc:sldMkLst>
        <pc:spChg chg="mod">
          <ac:chgData name="Carrie Roberson" userId="ad15ced66ed045d5" providerId="LiveId" clId="{119708ED-0358-406E-9B9F-FF3FE7FECA90}" dt="2020-10-28T20:09:31.883" v="276" actId="20577"/>
          <ac:spMkLst>
            <pc:docMk/>
            <pc:sldMk cId="457075194" sldId="271"/>
            <ac:spMk id="2" creationId="{11E1F67D-988C-4FD9-9F43-E12563A797DE}"/>
          </ac:spMkLst>
        </pc:spChg>
        <pc:spChg chg="mod">
          <ac:chgData name="Carrie Roberson" userId="ad15ced66ed045d5" providerId="LiveId" clId="{119708ED-0358-406E-9B9F-FF3FE7FECA90}" dt="2020-10-28T20:13:03.467" v="400" actId="20577"/>
          <ac:spMkLst>
            <pc:docMk/>
            <pc:sldMk cId="457075194" sldId="271"/>
            <ac:spMk id="3" creationId="{D13CD284-B783-4786-BC1A-F55061D5C3CD}"/>
          </ac:spMkLst>
        </pc:spChg>
        <pc:spChg chg="mod">
          <ac:chgData name="Carrie Roberson" userId="ad15ced66ed045d5" providerId="LiveId" clId="{119708ED-0358-406E-9B9F-FF3FE7FECA90}" dt="2020-10-28T20:29:51.968" v="511" actId="20577"/>
          <ac:spMkLst>
            <pc:docMk/>
            <pc:sldMk cId="457075194" sldId="271"/>
            <ac:spMk id="5" creationId="{05C3FECF-F400-4D38-97B9-751485B9C6D4}"/>
          </ac:spMkLst>
        </pc:spChg>
      </pc:sldChg>
      <pc:sldChg chg="addSp delSp modSp new mod modClrScheme chgLayout modNotesTx">
        <pc:chgData name="Carrie Roberson" userId="ad15ced66ed045d5" providerId="LiveId" clId="{119708ED-0358-406E-9B9F-FF3FE7FECA90}" dt="2020-11-04T20:42:30.711" v="1273" actId="14100"/>
        <pc:sldMkLst>
          <pc:docMk/>
          <pc:sldMk cId="4217785462" sldId="272"/>
        </pc:sldMkLst>
        <pc:spChg chg="del mod ord">
          <ac:chgData name="Carrie Roberson" userId="ad15ced66ed045d5" providerId="LiveId" clId="{119708ED-0358-406E-9B9F-FF3FE7FECA90}" dt="2020-10-30T17:41:39.232" v="527" actId="700"/>
          <ac:spMkLst>
            <pc:docMk/>
            <pc:sldMk cId="4217785462" sldId="272"/>
            <ac:spMk id="2" creationId="{4C277195-E00C-44EC-906F-4F2CCAA01E87}"/>
          </ac:spMkLst>
        </pc:spChg>
        <pc:spChg chg="add del mod ord">
          <ac:chgData name="Carrie Roberson" userId="ad15ced66ed045d5" providerId="LiveId" clId="{119708ED-0358-406E-9B9F-FF3FE7FECA90}" dt="2020-11-04T20:40:34.903" v="1213" actId="700"/>
          <ac:spMkLst>
            <pc:docMk/>
            <pc:sldMk cId="4217785462" sldId="272"/>
            <ac:spMk id="2" creationId="{E9DDF33E-DBBA-4E91-9134-767C51ECE59C}"/>
          </ac:spMkLst>
        </pc:spChg>
        <pc:spChg chg="del mod ord">
          <ac:chgData name="Carrie Roberson" userId="ad15ced66ed045d5" providerId="LiveId" clId="{119708ED-0358-406E-9B9F-FF3FE7FECA90}" dt="2020-10-30T17:41:39.232" v="527" actId="700"/>
          <ac:spMkLst>
            <pc:docMk/>
            <pc:sldMk cId="4217785462" sldId="272"/>
            <ac:spMk id="3" creationId="{CCA5DF7A-DD1A-42A3-91EA-A976754ECDB5}"/>
          </ac:spMkLst>
        </pc:spChg>
        <pc:spChg chg="del">
          <ac:chgData name="Carrie Roberson" userId="ad15ced66ed045d5" providerId="LiveId" clId="{119708ED-0358-406E-9B9F-FF3FE7FECA90}" dt="2020-10-30T17:41:39.232" v="527" actId="700"/>
          <ac:spMkLst>
            <pc:docMk/>
            <pc:sldMk cId="4217785462" sldId="272"/>
            <ac:spMk id="4" creationId="{28BB6587-6541-4A35-B7B7-5B1BF0DE3DDE}"/>
          </ac:spMkLst>
        </pc:spChg>
        <pc:spChg chg="mod ord">
          <ac:chgData name="Carrie Roberson" userId="ad15ced66ed045d5" providerId="LiveId" clId="{119708ED-0358-406E-9B9F-FF3FE7FECA90}" dt="2020-11-04T20:40:34.903" v="1213" actId="700"/>
          <ac:spMkLst>
            <pc:docMk/>
            <pc:sldMk cId="4217785462" sldId="272"/>
            <ac:spMk id="5" creationId="{D43C69FE-D0BA-4FCA-B8CC-E857E869AF0F}"/>
          </ac:spMkLst>
        </pc:spChg>
        <pc:spChg chg="mod ord">
          <ac:chgData name="Carrie Roberson" userId="ad15ced66ed045d5" providerId="LiveId" clId="{119708ED-0358-406E-9B9F-FF3FE7FECA90}" dt="2020-11-04T20:40:34.903" v="1213" actId="700"/>
          <ac:spMkLst>
            <pc:docMk/>
            <pc:sldMk cId="4217785462" sldId="272"/>
            <ac:spMk id="6" creationId="{72F7D152-685F-4953-A601-CE6DC0A0235C}"/>
          </ac:spMkLst>
        </pc:spChg>
        <pc:spChg chg="add mod ord">
          <ac:chgData name="Carrie Roberson" userId="ad15ced66ed045d5" providerId="LiveId" clId="{119708ED-0358-406E-9B9F-FF3FE7FECA90}" dt="2020-11-04T20:42:30.711" v="1273" actId="14100"/>
          <ac:spMkLst>
            <pc:docMk/>
            <pc:sldMk cId="4217785462" sldId="272"/>
            <ac:spMk id="7" creationId="{8311A45E-A870-43E6-A948-C9ED993FCE3E}"/>
          </ac:spMkLst>
        </pc:spChg>
        <pc:spChg chg="add mod ord">
          <ac:chgData name="Carrie Roberson" userId="ad15ced66ed045d5" providerId="LiveId" clId="{119708ED-0358-406E-9B9F-FF3FE7FECA90}" dt="2020-11-04T20:41:47.435" v="1231" actId="20577"/>
          <ac:spMkLst>
            <pc:docMk/>
            <pc:sldMk cId="4217785462" sldId="272"/>
            <ac:spMk id="8" creationId="{4B1A4DBF-7EA6-42F2-AF70-FA06F88795D8}"/>
          </ac:spMkLst>
        </pc:spChg>
      </pc:sldChg>
      <pc:sldChg chg="modSp add mod modNotesTx">
        <pc:chgData name="Carrie Roberson" userId="ad15ced66ed045d5" providerId="LiveId" clId="{119708ED-0358-406E-9B9F-FF3FE7FECA90}" dt="2020-11-04T15:33:51.821" v="900" actId="20577"/>
        <pc:sldMkLst>
          <pc:docMk/>
          <pc:sldMk cId="0" sldId="273"/>
        </pc:sldMkLst>
        <pc:spChg chg="mod">
          <ac:chgData name="Carrie Roberson" userId="ad15ced66ed045d5" providerId="LiveId" clId="{119708ED-0358-406E-9B9F-FF3FE7FECA90}" dt="2020-11-04T15:33:28.258" v="885" actId="255"/>
          <ac:spMkLst>
            <pc:docMk/>
            <pc:sldMk cId="0" sldId="273"/>
            <ac:spMk id="92" creationId="{00000000-0000-0000-0000-000000000000}"/>
          </ac:spMkLst>
        </pc:spChg>
        <pc:spChg chg="mod">
          <ac:chgData name="Carrie Roberson" userId="ad15ced66ed045d5" providerId="LiveId" clId="{119708ED-0358-406E-9B9F-FF3FE7FECA90}" dt="2020-11-04T15:33:46.049" v="891" actId="14100"/>
          <ac:spMkLst>
            <pc:docMk/>
            <pc:sldMk cId="0" sldId="273"/>
            <ac:spMk id="93" creationId="{00000000-0000-0000-0000-000000000000}"/>
          </ac:spMkLst>
        </pc:spChg>
      </pc:sldChg>
      <pc:sldChg chg="modSp add mod modNotesTx">
        <pc:chgData name="Carrie Roberson" userId="ad15ced66ed045d5" providerId="LiveId" clId="{119708ED-0358-406E-9B9F-FF3FE7FECA90}" dt="2020-11-04T15:35:50.323" v="926" actId="114"/>
        <pc:sldMkLst>
          <pc:docMk/>
          <pc:sldMk cId="0" sldId="274"/>
        </pc:sldMkLst>
        <pc:spChg chg="mod">
          <ac:chgData name="Carrie Roberson" userId="ad15ced66ed045d5" providerId="LiveId" clId="{119708ED-0358-406E-9B9F-FF3FE7FECA90}" dt="2020-11-04T15:33:10.181" v="881" actId="255"/>
          <ac:spMkLst>
            <pc:docMk/>
            <pc:sldMk cId="0" sldId="274"/>
            <ac:spMk id="100" creationId="{00000000-0000-0000-0000-000000000000}"/>
          </ac:spMkLst>
        </pc:spChg>
        <pc:spChg chg="mod">
          <ac:chgData name="Carrie Roberson" userId="ad15ced66ed045d5" providerId="LiveId" clId="{119708ED-0358-406E-9B9F-FF3FE7FECA90}" dt="2020-11-04T15:35:50.323" v="926" actId="114"/>
          <ac:spMkLst>
            <pc:docMk/>
            <pc:sldMk cId="0" sldId="274"/>
            <ac:spMk id="101" creationId="{00000000-0000-0000-0000-000000000000}"/>
          </ac:spMkLst>
        </pc:spChg>
      </pc:sldChg>
      <pc:sldChg chg="modSp add mod modNotesTx">
        <pc:chgData name="Carrie Roberson" userId="ad15ced66ed045d5" providerId="LiveId" clId="{119708ED-0358-406E-9B9F-FF3FE7FECA90}" dt="2020-11-04T20:57:41.393" v="1284" actId="20577"/>
        <pc:sldMkLst>
          <pc:docMk/>
          <pc:sldMk cId="0" sldId="275"/>
        </pc:sldMkLst>
        <pc:spChg chg="mod">
          <ac:chgData name="Carrie Roberson" userId="ad15ced66ed045d5" providerId="LiveId" clId="{119708ED-0358-406E-9B9F-FF3FE7FECA90}" dt="2020-11-04T15:30:50.656" v="866" actId="255"/>
          <ac:spMkLst>
            <pc:docMk/>
            <pc:sldMk cId="0" sldId="275"/>
            <ac:spMk id="108" creationId="{00000000-0000-0000-0000-000000000000}"/>
          </ac:spMkLst>
        </pc:spChg>
        <pc:spChg chg="mod">
          <ac:chgData name="Carrie Roberson" userId="ad15ced66ed045d5" providerId="LiveId" clId="{119708ED-0358-406E-9B9F-FF3FE7FECA90}" dt="2020-11-04T20:57:41.393" v="1284" actId="20577"/>
          <ac:spMkLst>
            <pc:docMk/>
            <pc:sldMk cId="0" sldId="275"/>
            <ac:spMk id="109" creationId="{00000000-0000-0000-0000-000000000000}"/>
          </ac:spMkLst>
        </pc:spChg>
      </pc:sldChg>
      <pc:sldChg chg="modSp add mod">
        <pc:chgData name="Carrie Roberson" userId="ad15ced66ed045d5" providerId="LiveId" clId="{119708ED-0358-406E-9B9F-FF3FE7FECA90}" dt="2020-11-04T15:34:49.060" v="922" actId="207"/>
        <pc:sldMkLst>
          <pc:docMk/>
          <pc:sldMk cId="3212404056" sldId="276"/>
        </pc:sldMkLst>
        <pc:spChg chg="mod">
          <ac:chgData name="Carrie Roberson" userId="ad15ced66ed045d5" providerId="LiveId" clId="{119708ED-0358-406E-9B9F-FF3FE7FECA90}" dt="2020-11-04T15:34:49.060" v="922" actId="207"/>
          <ac:spMkLst>
            <pc:docMk/>
            <pc:sldMk cId="3212404056" sldId="276"/>
            <ac:spMk id="2" creationId="{5F1C1169-0926-46F6-8EC9-B95E7C9F1209}"/>
          </ac:spMkLst>
        </pc:spChg>
      </pc:sldChg>
      <pc:sldChg chg="addSp delSp modSp new mod modClrScheme chgLayout modNotesTx">
        <pc:chgData name="Carrie Roberson" userId="ad15ced66ed045d5" providerId="LiveId" clId="{119708ED-0358-406E-9B9F-FF3FE7FECA90}" dt="2020-11-04T20:38:29.588" v="1191" actId="14100"/>
        <pc:sldMkLst>
          <pc:docMk/>
          <pc:sldMk cId="2607061780" sldId="277"/>
        </pc:sldMkLst>
        <pc:spChg chg="del mod ord">
          <ac:chgData name="Carrie Roberson" userId="ad15ced66ed045d5" providerId="LiveId" clId="{119708ED-0358-406E-9B9F-FF3FE7FECA90}" dt="2020-11-04T15:54:30.189" v="1074" actId="700"/>
          <ac:spMkLst>
            <pc:docMk/>
            <pc:sldMk cId="2607061780" sldId="277"/>
            <ac:spMk id="2" creationId="{531F4F4C-CA49-48C0-B07A-1FE730D10F03}"/>
          </ac:spMkLst>
        </pc:spChg>
        <pc:spChg chg="del mod ord">
          <ac:chgData name="Carrie Roberson" userId="ad15ced66ed045d5" providerId="LiveId" clId="{119708ED-0358-406E-9B9F-FF3FE7FECA90}" dt="2020-11-04T15:54:30.189" v="1074" actId="700"/>
          <ac:spMkLst>
            <pc:docMk/>
            <pc:sldMk cId="2607061780" sldId="277"/>
            <ac:spMk id="3" creationId="{ED5CA7B0-17E5-4F4A-9B04-D3A40C76F360}"/>
          </ac:spMkLst>
        </pc:spChg>
        <pc:spChg chg="del">
          <ac:chgData name="Carrie Roberson" userId="ad15ced66ed045d5" providerId="LiveId" clId="{119708ED-0358-406E-9B9F-FF3FE7FECA90}" dt="2020-11-04T15:54:30.189" v="1074" actId="700"/>
          <ac:spMkLst>
            <pc:docMk/>
            <pc:sldMk cId="2607061780" sldId="277"/>
            <ac:spMk id="4" creationId="{468ED0C0-0636-4D77-A1F4-4E6F789A4D1D}"/>
          </ac:spMkLst>
        </pc:spChg>
        <pc:spChg chg="mod ord">
          <ac:chgData name="Carrie Roberson" userId="ad15ced66ed045d5" providerId="LiveId" clId="{119708ED-0358-406E-9B9F-FF3FE7FECA90}" dt="2020-11-04T15:54:30.189" v="1074" actId="700"/>
          <ac:spMkLst>
            <pc:docMk/>
            <pc:sldMk cId="2607061780" sldId="277"/>
            <ac:spMk id="5" creationId="{6B9D9EB1-3EB9-4EE6-8746-DDD118A0F389}"/>
          </ac:spMkLst>
        </pc:spChg>
        <pc:spChg chg="del mod">
          <ac:chgData name="Carrie Roberson" userId="ad15ced66ed045d5" providerId="LiveId" clId="{119708ED-0358-406E-9B9F-FF3FE7FECA90}" dt="2020-11-04T15:54:25.273" v="1073" actId="478"/>
          <ac:spMkLst>
            <pc:docMk/>
            <pc:sldMk cId="2607061780" sldId="277"/>
            <ac:spMk id="6" creationId="{9CDD6B68-BCE0-4E35-B3DD-A9C6F0BFAC64}"/>
          </ac:spMkLst>
        </pc:spChg>
        <pc:spChg chg="add mod ord">
          <ac:chgData name="Carrie Roberson" userId="ad15ced66ed045d5" providerId="LiveId" clId="{119708ED-0358-406E-9B9F-FF3FE7FECA90}" dt="2020-11-04T15:54:43.955" v="1076" actId="14100"/>
          <ac:spMkLst>
            <pc:docMk/>
            <pc:sldMk cId="2607061780" sldId="277"/>
            <ac:spMk id="7" creationId="{41119EA1-197F-4D3F-982D-B1C08EAAA2B0}"/>
          </ac:spMkLst>
        </pc:spChg>
        <pc:spChg chg="add mod ord">
          <ac:chgData name="Carrie Roberson" userId="ad15ced66ed045d5" providerId="LiveId" clId="{119708ED-0358-406E-9B9F-FF3FE7FECA90}" dt="2020-11-04T20:38:29.588" v="1191" actId="14100"/>
          <ac:spMkLst>
            <pc:docMk/>
            <pc:sldMk cId="2607061780" sldId="277"/>
            <ac:spMk id="8" creationId="{3CBEDBEA-B38C-44C8-BA20-24199089D09C}"/>
          </ac:spMkLst>
        </pc:spChg>
      </pc:sldChg>
      <pc:sldChg chg="addSp delSp modSp add mod modClrScheme chgLayout">
        <pc:chgData name="Carrie Roberson" userId="ad15ced66ed045d5" providerId="LiveId" clId="{119708ED-0358-406E-9B9F-FF3FE7FECA90}" dt="2020-11-04T21:02:10.314" v="1289" actId="14100"/>
        <pc:sldMkLst>
          <pc:docMk/>
          <pc:sldMk cId="584684379" sldId="278"/>
        </pc:sldMkLst>
        <pc:spChg chg="add del mod ord">
          <ac:chgData name="Carrie Roberson" userId="ad15ced66ed045d5" providerId="LiveId" clId="{119708ED-0358-406E-9B9F-FF3FE7FECA90}" dt="2020-11-04T21:01:57.541" v="1286" actId="22"/>
          <ac:spMkLst>
            <pc:docMk/>
            <pc:sldMk cId="584684379" sldId="278"/>
            <ac:spMk id="2" creationId="{87B4139A-411C-4428-ADAA-827E1F5BC58D}"/>
          </ac:spMkLst>
        </pc:spChg>
        <pc:spChg chg="mod ord">
          <ac:chgData name="Carrie Roberson" userId="ad15ced66ed045d5" providerId="LiveId" clId="{119708ED-0358-406E-9B9F-FF3FE7FECA90}" dt="2020-11-04T20:41:08.611" v="1220" actId="700"/>
          <ac:spMkLst>
            <pc:docMk/>
            <pc:sldMk cId="584684379" sldId="278"/>
            <ac:spMk id="5" creationId="{D43C69FE-D0BA-4FCA-B8CC-E857E869AF0F}"/>
          </ac:spMkLst>
        </pc:spChg>
        <pc:spChg chg="mod ord">
          <ac:chgData name="Carrie Roberson" userId="ad15ced66ed045d5" providerId="LiveId" clId="{119708ED-0358-406E-9B9F-FF3FE7FECA90}" dt="2020-11-04T20:41:08.611" v="1220" actId="700"/>
          <ac:spMkLst>
            <pc:docMk/>
            <pc:sldMk cId="584684379" sldId="278"/>
            <ac:spMk id="6" creationId="{72F7D152-685F-4953-A601-CE6DC0A0235C}"/>
          </ac:spMkLst>
        </pc:spChg>
        <pc:spChg chg="mod ord">
          <ac:chgData name="Carrie Roberson" userId="ad15ced66ed045d5" providerId="LiveId" clId="{119708ED-0358-406E-9B9F-FF3FE7FECA90}" dt="2020-11-04T20:41:08.611" v="1220" actId="700"/>
          <ac:spMkLst>
            <pc:docMk/>
            <pc:sldMk cId="584684379" sldId="278"/>
            <ac:spMk id="7" creationId="{8311A45E-A870-43E6-A948-C9ED993FCE3E}"/>
          </ac:spMkLst>
        </pc:spChg>
        <pc:spChg chg="mod ord">
          <ac:chgData name="Carrie Roberson" userId="ad15ced66ed045d5" providerId="LiveId" clId="{119708ED-0358-406E-9B9F-FF3FE7FECA90}" dt="2020-11-04T21:02:10.314" v="1289" actId="14100"/>
          <ac:spMkLst>
            <pc:docMk/>
            <pc:sldMk cId="584684379" sldId="278"/>
            <ac:spMk id="8" creationId="{4B1A4DBF-7EA6-42F2-AF70-FA06F88795D8}"/>
          </ac:spMkLst>
        </pc:spChg>
        <pc:picChg chg="add mod ord">
          <ac:chgData name="Carrie Roberson" userId="ad15ced66ed045d5" providerId="LiveId" clId="{119708ED-0358-406E-9B9F-FF3FE7FECA90}" dt="2020-11-04T21:02:03.877" v="1288" actId="14100"/>
          <ac:picMkLst>
            <pc:docMk/>
            <pc:sldMk cId="584684379" sldId="278"/>
            <ac:picMk id="4" creationId="{49EBB3D9-428A-43FA-9A54-15B544648238}"/>
          </ac:picMkLst>
        </pc:picChg>
      </pc:sldChg>
      <pc:sldChg chg="modSp add del mod">
        <pc:chgData name="Carrie Roberson" userId="ad15ced66ed045d5" providerId="LiveId" clId="{119708ED-0358-406E-9B9F-FF3FE7FECA90}" dt="2020-11-04T20:40:33.904" v="1212"/>
        <pc:sldMkLst>
          <pc:docMk/>
          <pc:sldMk cId="873868101" sldId="278"/>
        </pc:sldMkLst>
        <pc:spChg chg="mod">
          <ac:chgData name="Carrie Roberson" userId="ad15ced66ed045d5" providerId="LiveId" clId="{119708ED-0358-406E-9B9F-FF3FE7FECA90}" dt="2020-11-04T20:40:32.521" v="1210" actId="5793"/>
          <ac:spMkLst>
            <pc:docMk/>
            <pc:sldMk cId="873868101" sldId="278"/>
            <ac:spMk id="2" creationId="{E9DDF33E-DBBA-4E91-9134-767C51ECE59C}"/>
          </ac:spMkLst>
        </pc:spChg>
        <pc:spChg chg="mod">
          <ac:chgData name="Carrie Roberson" userId="ad15ced66ed045d5" providerId="LiveId" clId="{119708ED-0358-406E-9B9F-FF3FE7FECA90}" dt="2020-11-04T20:40:33.344" v="1211" actId="14100"/>
          <ac:spMkLst>
            <pc:docMk/>
            <pc:sldMk cId="873868101" sldId="278"/>
            <ac:spMk id="8" creationId="{4B1A4DBF-7EA6-42F2-AF70-FA06F88795D8}"/>
          </ac:spMkLst>
        </pc:spChg>
      </pc:sldChg>
      <pc:sldChg chg="add del">
        <pc:chgData name="Carrie Roberson" userId="ad15ced66ed045d5" providerId="LiveId" clId="{119708ED-0358-406E-9B9F-FF3FE7FECA90}" dt="2020-11-04T20:40:28.094" v="1209"/>
        <pc:sldMkLst>
          <pc:docMk/>
          <pc:sldMk cId="3581755108" sldId="2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11/4/2020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25978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Katherine</a:t>
            </a:r>
            <a:endParaRPr dirty="0"/>
          </a:p>
        </p:txBody>
      </p:sp>
      <p:sp>
        <p:nvSpPr>
          <p:cNvPr id="106" name="Google Shape;1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Karen/Carrie lead to activity (start Google)</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57647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69900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overview!</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91889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 and responsibility!</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418561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pPr marL="0" indent="0" algn="l">
              <a:buNone/>
            </a:pPr>
            <a:r>
              <a:rPr lang="en-US" sz="1200" b="0" i="0" dirty="0">
                <a:solidFill>
                  <a:srgbClr val="212121"/>
                </a:solidFill>
                <a:effectLst/>
                <a:latin typeface="Calibri" panose="020F0502020204030204" pitchFamily="34" charset="0"/>
                <a:cs typeface="Calibri" panose="020F0502020204030204" pitchFamily="34" charset="0"/>
              </a:rPr>
              <a:t>The governing board of a community college district shall adopt policies and procedures that provide students the opportunity to participate effectively in district and college governance. Among other matters, said policies and procedures shall include the following:</a:t>
            </a:r>
          </a:p>
          <a:p>
            <a:pPr marL="0" indent="0" algn="l">
              <a:buNone/>
            </a:pPr>
            <a:r>
              <a:rPr lang="en-US" sz="1200" b="0" i="0" dirty="0">
                <a:solidFill>
                  <a:srgbClr val="212121"/>
                </a:solidFill>
                <a:effectLst/>
                <a:latin typeface="Calibri" panose="020F0502020204030204" pitchFamily="34" charset="0"/>
                <a:cs typeface="Calibri" panose="020F0502020204030204" pitchFamily="34" charset="0"/>
              </a:rPr>
              <a:t>(1) Students shall be provided an opportunity to participate in formulation and development of district and college policies and procedures that have or will have a significant effect on students. This right includes the opportunity to participate in processes for jointly developing recommendations to the governing board regarding such policies and procedures.</a:t>
            </a:r>
          </a:p>
          <a:p>
            <a:pPr marL="0" indent="0" algn="l">
              <a:buNone/>
            </a:pPr>
            <a:r>
              <a:rPr lang="en-US" sz="1200" b="0" i="0" dirty="0">
                <a:solidFill>
                  <a:srgbClr val="212121"/>
                </a:solidFill>
                <a:effectLst/>
                <a:latin typeface="Calibri" panose="020F0502020204030204" pitchFamily="34" charset="0"/>
                <a:cs typeface="Calibri" panose="020F0502020204030204" pitchFamily="34" charset="0"/>
              </a:rPr>
              <a:t>(2) Except in unforeseeable, emergency situations, the governing board shall not take action on a matter having a significant effect on students until it has provided students with an opportunity to participate in the formulation of the policy or procedure or the joint development of recommendations regarding the action.</a:t>
            </a:r>
          </a:p>
          <a:p>
            <a:pPr marL="0" indent="0" algn="l">
              <a:buNone/>
            </a:pPr>
            <a:r>
              <a:rPr lang="en-US" sz="1200" b="0" i="0" dirty="0">
                <a:solidFill>
                  <a:srgbClr val="212121"/>
                </a:solidFill>
                <a:effectLst/>
                <a:latin typeface="Calibri" panose="020F0502020204030204" pitchFamily="34" charset="0"/>
                <a:cs typeface="Calibri" panose="020F0502020204030204" pitchFamily="34" charset="0"/>
              </a:rPr>
              <a:t>(3) Governing board procedures shall ensure that at the district and college levels, recommendations and positions developed by students are given every reasonable consideration.</a:t>
            </a:r>
          </a:p>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30861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to Karen</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181625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94746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125007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to Carrie/ Google Drive what can you do next? Next steps?</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58101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Katherine</a:t>
            </a:r>
            <a:endParaRPr dirty="0"/>
          </a:p>
        </p:txBody>
      </p:sp>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Katherine</a:t>
            </a:r>
          </a:p>
          <a:p>
            <a:r>
              <a:rPr lang="en-US" dirty="0"/>
              <a:t>Integration of DEI work into curriculum</a:t>
            </a:r>
          </a:p>
          <a:p>
            <a:r>
              <a:rPr lang="en-US" dirty="0"/>
              <a:t>Advocacy for courses with diverse perspectives</a:t>
            </a:r>
          </a:p>
          <a:p>
            <a:r>
              <a:rPr lang="en-US" dirty="0"/>
              <a:t>Change individuals? Society?</a:t>
            </a:r>
          </a:p>
          <a:p>
            <a:pPr marL="0" lvl="0" indent="0" algn="l" rtl="0">
              <a:spcBef>
                <a:spcPts val="0"/>
              </a:spcBef>
              <a:spcAft>
                <a:spcPts val="0"/>
              </a:spcAft>
              <a:buNone/>
            </a:pPr>
            <a:endParaRPr dirty="0"/>
          </a:p>
        </p:txBody>
      </p:sp>
      <p:sp>
        <p:nvSpPr>
          <p:cNvPr id="98" name="Google Shape;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2 Column Slide">
  <p:cSld name="1_Content 2 Column Slide">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a:stretch/>
        </p:blipFill>
        <p:spPr>
          <a:xfrm>
            <a:off x="1249514" y="6377118"/>
            <a:ext cx="344357" cy="344357"/>
          </a:xfrm>
          <a:prstGeom prst="rect">
            <a:avLst/>
          </a:prstGeom>
          <a:noFill/>
          <a:ln>
            <a:noFill/>
          </a:ln>
        </p:spPr>
      </p:pic>
      <p:sp>
        <p:nvSpPr>
          <p:cNvPr id="22" name="Google Shape;22;p3"/>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
          <p:cNvSpPr txBox="1">
            <a:spLocks noGrp="1"/>
          </p:cNvSpPr>
          <p:nvPr>
            <p:ph type="ftr" idx="11"/>
          </p:nvPr>
        </p:nvSpPr>
        <p:spPr>
          <a:xfrm>
            <a:off x="168151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140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1 Column Slide">
  <p:cSld name="1_Content 1 Column Slid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a:stretch/>
        </p:blipFill>
        <p:spPr>
          <a:xfrm>
            <a:off x="1235446" y="6377118"/>
            <a:ext cx="344357" cy="344357"/>
          </a:xfrm>
          <a:prstGeom prst="rect">
            <a:avLst/>
          </a:prstGeom>
          <a:noFill/>
          <a:ln>
            <a:noFill/>
          </a:ln>
        </p:spPr>
      </p:pic>
      <p:sp>
        <p:nvSpPr>
          <p:cNvPr id="30" name="Google Shape;30;p4"/>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007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7" r:id="rId6"/>
    <p:sldLayoutId id="2147483668" r:id="rId7"/>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udentsenateccc.org/file_download/dfe2b878-a26d-483a-a66b-58f1ef54035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youtube.com/watch?v=kCKtGexCK3g" TargetMode="External"/><Relationship Id="rId4" Type="http://schemas.openxmlformats.org/officeDocument/2006/relationships/hyperlink" Target="https://www.youtube.com/watch?v=Kz-Pl1rexo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amboard.google.com/d/16GU8y6x50pM_hO_TF2MM50_VAmGVaDMWgV7s0EgE_zQ/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asccc-strategic-plan" TargetMode="External"/><Relationship Id="rId2" Type="http://schemas.openxmlformats.org/officeDocument/2006/relationships/hyperlink" Target="https://www.asccc.org/papers/curriculum-committee-role-structure-duties-and-standards-good-practice" TargetMode="External"/><Relationship Id="rId1" Type="http://schemas.openxmlformats.org/officeDocument/2006/relationships/slideLayout" Target="../slideLayouts/slideLayout3.xml"/><Relationship Id="rId5" Type="http://schemas.openxmlformats.org/officeDocument/2006/relationships/hyperlink" Target="https://www.studentsenateccc.org/file_download/dfe2b878-a26d-483a-a66b-58f1ef540358" TargetMode="External"/><Relationship Id="rId4" Type="http://schemas.openxmlformats.org/officeDocument/2006/relationships/hyperlink" Target="https://studentsenateccc.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www.change.org/p/foothill-college-dismantling-systemic-racism-at-foothill-college?recruiter=1116398581&amp;utm_source=share_petition&amp;utm_medium=copylink&amp;utm_campaign=share_petition__;!!A-B3JKCz!WM8H5zXIRAECxpiOXeKYsCa2ZDjstRVc_ceLMmfIo3u0lVX767ifHm0n8dFkRYwzI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urldefense.com/v3/__https:/scientistspotlights.org/__;!!A-B3JKCz!WM8H5zXIRAECxpiOXeKYsCa2ZDjstRVc_ceLMmfIo3u0lVX767ifHm0n8dFm5e7sk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sun.edu/undergraduate-studies/faculty-development/equity-minded-teach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lse.ascb.org/evidence-based-teaching-guides/inclusive-teach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normAutofit/>
          </a:bodyPr>
          <a:lstStyle/>
          <a:p>
            <a:r>
              <a:rPr lang="en-US" sz="4800" b="1" dirty="0">
                <a:effectLst/>
                <a:latin typeface="Calibri" panose="020F0502020204030204" pitchFamily="34" charset="0"/>
                <a:ea typeface="Calibri" panose="020F0502020204030204" pitchFamily="34" charset="0"/>
              </a:rPr>
              <a:t>How can IDEAs Improve Curricular Learning For All Students</a:t>
            </a:r>
            <a:r>
              <a:rPr lang="en-US" sz="4800" b="1" dirty="0">
                <a:latin typeface="Calibri" panose="020F0502020204030204" pitchFamily="34" charset="0"/>
                <a:ea typeface="Calibri" panose="020F0502020204030204" pitchFamily="34" charset="0"/>
              </a:rPr>
              <a:t>?</a:t>
            </a:r>
            <a:r>
              <a:rPr lang="en-US" sz="4800" b="1" dirty="0">
                <a:solidFill>
                  <a:srgbClr val="FF0000"/>
                </a:solidFill>
                <a:effectLst/>
                <a:latin typeface="Calibri" panose="020F0502020204030204" pitchFamily="34" charset="0"/>
                <a:ea typeface="Calibri" panose="020F0502020204030204" pitchFamily="34" charset="0"/>
              </a:rPr>
              <a:t> </a:t>
            </a:r>
            <a:endParaRPr lang="en-US" sz="48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Palatino"/>
              <a:buNone/>
            </a:pPr>
            <a:r>
              <a:rPr lang="en-US" sz="4400" dirty="0">
                <a:latin typeface="+mj-lt"/>
              </a:rPr>
              <a:t>What should students be learning? </a:t>
            </a:r>
            <a:endParaRPr sz="4400" dirty="0">
              <a:latin typeface="+mj-lt"/>
            </a:endParaRPr>
          </a:p>
        </p:txBody>
      </p:sp>
      <p:sp>
        <p:nvSpPr>
          <p:cNvPr id="101" name="Google Shape;101;p1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F3F3F"/>
              </a:buClr>
              <a:buSzPts val="2400"/>
              <a:buChar char="•"/>
            </a:pPr>
            <a:r>
              <a:rPr lang="en-US" dirty="0"/>
              <a:t>Our students are extremely diverse!</a:t>
            </a:r>
            <a:endParaRPr dirty="0"/>
          </a:p>
          <a:p>
            <a:pPr marL="228600" lvl="0" indent="0" algn="l" rtl="0">
              <a:lnSpc>
                <a:spcPct val="90000"/>
              </a:lnSpc>
              <a:spcBef>
                <a:spcPts val="0"/>
              </a:spcBef>
              <a:spcAft>
                <a:spcPts val="0"/>
              </a:spcAft>
              <a:buNone/>
            </a:pPr>
            <a:endParaRPr dirty="0"/>
          </a:p>
          <a:p>
            <a:pPr marL="228600" lvl="0" indent="-190500" algn="l" rtl="0">
              <a:lnSpc>
                <a:spcPct val="90000"/>
              </a:lnSpc>
              <a:spcBef>
                <a:spcPts val="0"/>
              </a:spcBef>
              <a:spcAft>
                <a:spcPts val="0"/>
              </a:spcAft>
              <a:buSzPts val="1800"/>
              <a:buChar char="•"/>
            </a:pPr>
            <a:r>
              <a:rPr lang="en-US" dirty="0"/>
              <a:t>Infusion of culture and different ethnic contributions into curriculum can make the education our students are receiving into a priceless experience</a:t>
            </a:r>
          </a:p>
          <a:p>
            <a:pPr marL="38100" lvl="0" indent="0" algn="l" rtl="0">
              <a:lnSpc>
                <a:spcPct val="90000"/>
              </a:lnSpc>
              <a:spcBef>
                <a:spcPts val="0"/>
              </a:spcBef>
              <a:spcAft>
                <a:spcPts val="0"/>
              </a:spcAft>
              <a:buSzPts val="1800"/>
              <a:buNone/>
            </a:pPr>
            <a:endParaRPr dirty="0"/>
          </a:p>
          <a:p>
            <a:pPr marL="228600" lvl="0" indent="-190500" algn="l" rtl="0">
              <a:lnSpc>
                <a:spcPct val="90000"/>
              </a:lnSpc>
              <a:spcBef>
                <a:spcPts val="0"/>
              </a:spcBef>
              <a:spcAft>
                <a:spcPts val="0"/>
              </a:spcAft>
              <a:buSzPts val="1800"/>
              <a:buChar char="•"/>
            </a:pPr>
            <a:r>
              <a:rPr lang="en-US" i="1" dirty="0"/>
              <a:t>How can this diversity be incorporated in the classroom?</a:t>
            </a:r>
            <a:endParaRPr i="1" dirty="0"/>
          </a:p>
          <a:p>
            <a:pPr marL="685800" lvl="1" indent="-228600" algn="l" rtl="0">
              <a:lnSpc>
                <a:spcPct val="90000"/>
              </a:lnSpc>
              <a:spcBef>
                <a:spcPts val="0"/>
              </a:spcBef>
              <a:spcAft>
                <a:spcPts val="0"/>
              </a:spcAft>
              <a:buSzPts val="1800"/>
              <a:buChar char="•"/>
            </a:pPr>
            <a:r>
              <a:rPr lang="en-US" dirty="0"/>
              <a:t>by teaching from different perspectives</a:t>
            </a:r>
            <a:endParaRPr dirty="0"/>
          </a:p>
          <a:p>
            <a:pPr marL="685800" lvl="1" indent="-228600" algn="l" rtl="0">
              <a:lnSpc>
                <a:spcPct val="90000"/>
              </a:lnSpc>
              <a:spcBef>
                <a:spcPts val="0"/>
              </a:spcBef>
              <a:spcAft>
                <a:spcPts val="0"/>
              </a:spcAft>
              <a:buSzPts val="1800"/>
              <a:buChar char="•"/>
            </a:pPr>
            <a:r>
              <a:rPr lang="en-US" dirty="0"/>
              <a:t>incorporating contributions from different ethnic groups</a:t>
            </a:r>
            <a:endParaRPr dirty="0"/>
          </a:p>
          <a:p>
            <a:pPr marL="685800" lvl="1" indent="-228600" algn="l" rtl="0">
              <a:lnSpc>
                <a:spcPct val="90000"/>
              </a:lnSpc>
              <a:spcBef>
                <a:spcPts val="0"/>
              </a:spcBef>
              <a:spcAft>
                <a:spcPts val="0"/>
              </a:spcAft>
              <a:buSzPts val="1800"/>
              <a:buChar char="•"/>
            </a:pPr>
            <a:r>
              <a:rPr lang="en-US" dirty="0"/>
              <a:t>having guest lecturers </a:t>
            </a:r>
            <a:endParaRPr dirty="0"/>
          </a:p>
          <a:p>
            <a:pPr marL="685800" lvl="1" indent="-228600" algn="l" rtl="0">
              <a:lnSpc>
                <a:spcPct val="90000"/>
              </a:lnSpc>
              <a:spcBef>
                <a:spcPts val="0"/>
              </a:spcBef>
              <a:spcAft>
                <a:spcPts val="0"/>
              </a:spcAft>
              <a:buSzPts val="1800"/>
              <a:buChar char="•"/>
            </a:pPr>
            <a:r>
              <a:rPr lang="en-US" dirty="0"/>
              <a:t>develop lectures in a way that also discuss intersectionality</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endParaRPr dirty="0"/>
          </a:p>
          <a:p>
            <a:pPr marL="228600" lvl="0" indent="-76200" algn="l" rtl="0">
              <a:lnSpc>
                <a:spcPct val="90000"/>
              </a:lnSpc>
              <a:spcBef>
                <a:spcPts val="1000"/>
              </a:spcBef>
              <a:spcAft>
                <a:spcPts val="0"/>
              </a:spcAft>
              <a:buClr>
                <a:srgbClr val="3F3F3F"/>
              </a:buClr>
              <a:buSzPts val="2400"/>
              <a:buNone/>
            </a:pPr>
            <a:endParaRPr dirty="0"/>
          </a:p>
        </p:txBody>
      </p:sp>
      <p:sp>
        <p:nvSpPr>
          <p:cNvPr id="102" name="Google Shape;102;p14"/>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03" name="Google Shape;103;p14"/>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307750" y="205850"/>
            <a:ext cx="10046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Palatino"/>
              <a:buNone/>
            </a:pPr>
            <a:r>
              <a:rPr lang="en-US" sz="5400" dirty="0">
                <a:latin typeface="+mj-lt"/>
              </a:rPr>
              <a:t>Why?</a:t>
            </a:r>
            <a:endParaRPr sz="5400" dirty="0">
              <a:latin typeface="+mj-lt"/>
            </a:endParaRPr>
          </a:p>
        </p:txBody>
      </p:sp>
      <p:sp>
        <p:nvSpPr>
          <p:cNvPr id="109" name="Google Shape;109;p15"/>
          <p:cNvSpPr txBox="1">
            <a:spLocks noGrp="1"/>
          </p:cNvSpPr>
          <p:nvPr>
            <p:ph type="body" idx="1"/>
          </p:nvPr>
        </p:nvSpPr>
        <p:spPr>
          <a:xfrm>
            <a:off x="1251575" y="1788345"/>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F3F3F"/>
              </a:buClr>
              <a:buSzPts val="2400"/>
              <a:buChar char="•"/>
            </a:pPr>
            <a:r>
              <a:rPr lang="en-US" dirty="0"/>
              <a:t>SSCCC Anti-Racism Plan of Action: </a:t>
            </a:r>
            <a:r>
              <a:rPr lang="en-US" u="sng" dirty="0">
                <a:solidFill>
                  <a:srgbClr val="3498DB"/>
                </a:solidFill>
                <a:highlight>
                  <a:srgbClr val="FFFFFF"/>
                </a:highlight>
                <a:latin typeface="+mn-lt"/>
                <a:ea typeface="Times New Roman"/>
                <a:cs typeface="Times New Roman"/>
                <a:sym typeface="Times New Roman"/>
                <a:hlinkClick r:id="rId3">
                  <a:extLst>
                    <a:ext uri="{A12FA001-AC4F-418D-AE19-62706E023703}">
                      <ahyp:hlinkClr xmlns:ahyp="http://schemas.microsoft.com/office/drawing/2018/hyperlinkcolor" val="tx"/>
                    </a:ext>
                  </a:extLst>
                </a:hlinkClick>
              </a:rPr>
              <a:t>Link to full report</a:t>
            </a:r>
            <a:r>
              <a:rPr lang="en-US" dirty="0">
                <a:solidFill>
                  <a:srgbClr val="3498DB"/>
                </a:solidFill>
                <a:highlight>
                  <a:srgbClr val="FFFFFF"/>
                </a:highlight>
                <a:latin typeface="+mn-lt"/>
                <a:ea typeface="Times New Roman"/>
                <a:cs typeface="Times New Roman"/>
                <a:sym typeface="Times New Roman"/>
              </a:rPr>
              <a:t>.</a:t>
            </a:r>
            <a:r>
              <a:rPr lang="en-US" dirty="0">
                <a:solidFill>
                  <a:srgbClr val="6F6F6F"/>
                </a:solidFill>
                <a:highlight>
                  <a:srgbClr val="FFFFFF"/>
                </a:highlight>
                <a:latin typeface="+mn-lt"/>
                <a:ea typeface="Times New Roman"/>
                <a:cs typeface="Times New Roman"/>
                <a:sym typeface="Times New Roman"/>
              </a:rPr>
              <a:t> </a:t>
            </a:r>
            <a:endParaRPr dirty="0">
              <a:latin typeface="+mn-lt"/>
            </a:endParaRPr>
          </a:p>
          <a:p>
            <a:pPr marL="0" lvl="0" indent="0" algn="l" rtl="0">
              <a:lnSpc>
                <a:spcPct val="90000"/>
              </a:lnSpc>
              <a:spcBef>
                <a:spcPts val="0"/>
              </a:spcBef>
              <a:spcAft>
                <a:spcPts val="0"/>
              </a:spcAft>
              <a:buClr>
                <a:srgbClr val="3F3F3F"/>
              </a:buClr>
              <a:buSzPts val="2400"/>
              <a:buNone/>
            </a:pPr>
            <a:endParaRPr lang="en-US" dirty="0"/>
          </a:p>
          <a:p>
            <a:pPr marL="228600" lvl="0" indent="-228600" algn="l" rtl="0">
              <a:lnSpc>
                <a:spcPct val="90000"/>
              </a:lnSpc>
              <a:spcBef>
                <a:spcPts val="0"/>
              </a:spcBef>
              <a:spcAft>
                <a:spcPts val="0"/>
              </a:spcAft>
              <a:buClr>
                <a:srgbClr val="3F3F3F"/>
              </a:buClr>
              <a:buSzPts val="2400"/>
              <a:buChar char="•"/>
            </a:pPr>
            <a:r>
              <a:rPr lang="en-US" dirty="0"/>
              <a:t>SSCCC Town Halls: </a:t>
            </a:r>
            <a:endParaRPr dirty="0"/>
          </a:p>
          <a:p>
            <a:pPr marL="685800" lvl="1" indent="-228600" algn="l" rtl="0">
              <a:lnSpc>
                <a:spcPct val="90000"/>
              </a:lnSpc>
              <a:spcBef>
                <a:spcPts val="0"/>
              </a:spcBef>
              <a:spcAft>
                <a:spcPts val="0"/>
              </a:spcAft>
              <a:buSzPts val="1800"/>
              <a:buChar char="•"/>
            </a:pPr>
            <a:r>
              <a:rPr lang="en-US" sz="2400" u="sng" dirty="0">
                <a:solidFill>
                  <a:srgbClr val="3498DB"/>
                </a:solidFill>
                <a:highlight>
                  <a:srgbClr val="FFFFFF"/>
                </a:highlight>
                <a:latin typeface="+mn-lt"/>
                <a:ea typeface="Times New Roman"/>
                <a:cs typeface="Times New Roman"/>
                <a:sym typeface="Times New Roman"/>
                <a:hlinkClick r:id="rId4">
                  <a:extLst>
                    <a:ext uri="{A12FA001-AC4F-418D-AE19-62706E023703}">
                      <ahyp:hlinkClr xmlns:ahyp="http://schemas.microsoft.com/office/drawing/2018/hyperlinkcolor" val="tx"/>
                    </a:ext>
                  </a:extLst>
                </a:hlinkClick>
              </a:rPr>
              <a:t>August 4, 2020 Town Hall</a:t>
            </a:r>
            <a:endParaRPr sz="2400" dirty="0">
              <a:latin typeface="+mn-lt"/>
            </a:endParaRPr>
          </a:p>
          <a:p>
            <a:pPr marL="685800" lvl="1" indent="-228600" algn="l" rtl="0">
              <a:lnSpc>
                <a:spcPct val="90000"/>
              </a:lnSpc>
              <a:spcBef>
                <a:spcPts val="0"/>
              </a:spcBef>
              <a:spcAft>
                <a:spcPts val="0"/>
              </a:spcAft>
              <a:buSzPts val="1800"/>
              <a:buChar char="•"/>
            </a:pPr>
            <a:r>
              <a:rPr lang="en-US" sz="2400" u="sng" dirty="0">
                <a:solidFill>
                  <a:srgbClr val="3498DB"/>
                </a:solidFill>
                <a:highlight>
                  <a:srgbClr val="FFFFFF"/>
                </a:highlight>
                <a:latin typeface="+mn-lt"/>
                <a:ea typeface="Times New Roman"/>
                <a:cs typeface="Times New Roman"/>
                <a:sym typeface="Times New Roman"/>
                <a:hlinkClick r:id="rId5">
                  <a:extLst>
                    <a:ext uri="{A12FA001-AC4F-418D-AE19-62706E023703}">
                      <ahyp:hlinkClr xmlns:ahyp="http://schemas.microsoft.com/office/drawing/2018/hyperlinkcolor" val="tx"/>
                    </a:ext>
                  </a:extLst>
                </a:hlinkClick>
              </a:rPr>
              <a:t>August 21, 2020 Town Hall.</a:t>
            </a:r>
            <a:endParaRPr sz="2400" dirty="0">
              <a:latin typeface="+mn-lt"/>
            </a:endParaRPr>
          </a:p>
          <a:p>
            <a:pPr marL="0" lvl="0" indent="0" algn="l" rtl="0">
              <a:lnSpc>
                <a:spcPct val="90000"/>
              </a:lnSpc>
              <a:spcBef>
                <a:spcPts val="0"/>
              </a:spcBef>
              <a:spcAft>
                <a:spcPts val="0"/>
              </a:spcAft>
              <a:buNone/>
            </a:pPr>
            <a:endParaRPr dirty="0">
              <a:latin typeface="+mn-lt"/>
            </a:endParaRPr>
          </a:p>
          <a:p>
            <a:pPr marL="457200" lvl="0" indent="-342900" algn="l" rtl="0">
              <a:lnSpc>
                <a:spcPct val="90000"/>
              </a:lnSpc>
              <a:spcBef>
                <a:spcPts val="0"/>
              </a:spcBef>
              <a:spcAft>
                <a:spcPts val="0"/>
              </a:spcAft>
              <a:buSzPts val="1800"/>
              <a:buChar char="•"/>
            </a:pPr>
            <a:r>
              <a:rPr lang="en-US" i="1" dirty="0"/>
              <a:t>Why do we teach?</a:t>
            </a:r>
            <a:endParaRPr i="1" dirty="0"/>
          </a:p>
          <a:p>
            <a:pPr marL="457200" lvl="0" indent="-342900" algn="l" rtl="0">
              <a:lnSpc>
                <a:spcPct val="90000"/>
              </a:lnSpc>
              <a:spcBef>
                <a:spcPts val="0"/>
              </a:spcBef>
              <a:spcAft>
                <a:spcPts val="0"/>
              </a:spcAft>
              <a:buSzPts val="1800"/>
              <a:buChar char="•"/>
            </a:pPr>
            <a:r>
              <a:rPr lang="en-US" i="1" dirty="0"/>
              <a:t>Why are making IDEA changes important?</a:t>
            </a:r>
            <a:endParaRPr i="1" dirty="0"/>
          </a:p>
          <a:p>
            <a:pPr marL="457200" lvl="0" indent="-342900" algn="l" rtl="0">
              <a:lnSpc>
                <a:spcPct val="90000"/>
              </a:lnSpc>
              <a:spcBef>
                <a:spcPts val="0"/>
              </a:spcBef>
              <a:spcAft>
                <a:spcPts val="0"/>
              </a:spcAft>
              <a:buSzPts val="1800"/>
              <a:buChar char="•"/>
            </a:pPr>
            <a:r>
              <a:rPr lang="en-US" i="1" dirty="0"/>
              <a:t>What experience do we want students to be getting out of our classrooms?</a:t>
            </a:r>
            <a:endParaRPr i="1" dirty="0"/>
          </a:p>
        </p:txBody>
      </p:sp>
      <p:sp>
        <p:nvSpPr>
          <p:cNvPr id="110" name="Google Shape;110;p15"/>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11" name="Google Shape;111;p15"/>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11A45E-A870-43E6-A948-C9ED993FCE3E}"/>
              </a:ext>
            </a:extLst>
          </p:cNvPr>
          <p:cNvSpPr>
            <a:spLocks noGrp="1"/>
          </p:cNvSpPr>
          <p:nvPr>
            <p:ph type="title"/>
          </p:nvPr>
        </p:nvSpPr>
        <p:spPr/>
        <p:txBody>
          <a:bodyPr>
            <a:normAutofit/>
          </a:bodyPr>
          <a:lstStyle/>
          <a:p>
            <a:r>
              <a:rPr lang="en-US" sz="4800" dirty="0">
                <a:latin typeface="+mj-lt"/>
              </a:rPr>
              <a:t>Consider this…</a:t>
            </a:r>
          </a:p>
        </p:txBody>
      </p:sp>
      <p:sp>
        <p:nvSpPr>
          <p:cNvPr id="8" name="Content Placeholder 7">
            <a:extLst>
              <a:ext uri="{FF2B5EF4-FFF2-40B4-BE49-F238E27FC236}">
                <a16:creationId xmlns:a16="http://schemas.microsoft.com/office/drawing/2014/main" id="{4B1A4DBF-7EA6-42F2-AF70-FA06F88795D8}"/>
              </a:ext>
            </a:extLst>
          </p:cNvPr>
          <p:cNvSpPr>
            <a:spLocks noGrp="1"/>
          </p:cNvSpPr>
          <p:nvPr>
            <p:ph sz="half" idx="2"/>
          </p:nvPr>
        </p:nvSpPr>
        <p:spPr>
          <a:xfrm>
            <a:off x="1277651" y="1798320"/>
            <a:ext cx="4001780" cy="4391343"/>
          </a:xfrm>
        </p:spPr>
        <p:txBody>
          <a:bodyPr>
            <a:normAutofit/>
          </a:bodyPr>
          <a:lstStyle/>
          <a:p>
            <a:pPr marL="0" indent="0">
              <a:buNone/>
            </a:pPr>
            <a:endParaRPr lang="en-US" b="1" dirty="0">
              <a:solidFill>
                <a:srgbClr val="55565A"/>
              </a:solidFill>
              <a:latin typeface="museo_sans_500"/>
            </a:endParaRPr>
          </a:p>
          <a:p>
            <a:pPr marL="0" indent="0" algn="ctr">
              <a:buNone/>
            </a:pPr>
            <a:r>
              <a:rPr lang="en-US" sz="4400" b="1" i="0" dirty="0">
                <a:solidFill>
                  <a:srgbClr val="FF0000"/>
                </a:solidFill>
                <a:effectLst/>
                <a:latin typeface="museo_sans_500"/>
                <a:hlinkClick r:id="rId3"/>
              </a:rPr>
              <a:t>ACTIVITY- </a:t>
            </a:r>
          </a:p>
          <a:p>
            <a:pPr marL="0" indent="0" algn="ctr">
              <a:buNone/>
            </a:pPr>
            <a:r>
              <a:rPr lang="en-US" sz="4400" b="1" i="0" dirty="0">
                <a:solidFill>
                  <a:srgbClr val="FF0000"/>
                </a:solidFill>
                <a:effectLst/>
                <a:latin typeface="museo_sans_500"/>
                <a:hlinkClick r:id="rId3"/>
              </a:rPr>
              <a:t>YOUR TURN!</a:t>
            </a:r>
            <a:endParaRPr lang="en-US" sz="4400" b="1" i="0" dirty="0">
              <a:solidFill>
                <a:srgbClr val="FF0000"/>
              </a:solidFill>
              <a:effectLst/>
              <a:latin typeface="museo_sans_500"/>
            </a:endParaRPr>
          </a:p>
        </p:txBody>
      </p:sp>
      <p:pic>
        <p:nvPicPr>
          <p:cNvPr id="4" name="Content Placeholder 3">
            <a:extLst>
              <a:ext uri="{FF2B5EF4-FFF2-40B4-BE49-F238E27FC236}">
                <a16:creationId xmlns:a16="http://schemas.microsoft.com/office/drawing/2014/main" id="{49EBB3D9-428A-43FA-9A54-15B544648238}"/>
              </a:ext>
            </a:extLst>
          </p:cNvPr>
          <p:cNvPicPr>
            <a:picLocks noGrp="1" noChangeAspect="1"/>
          </p:cNvPicPr>
          <p:nvPr>
            <p:ph sz="quarter" idx="4"/>
          </p:nvPr>
        </p:nvPicPr>
        <p:blipFill>
          <a:blip r:embed="rId4"/>
          <a:stretch>
            <a:fillRect/>
          </a:stretch>
        </p:blipFill>
        <p:spPr>
          <a:xfrm>
            <a:off x="5279430" y="2230743"/>
            <a:ext cx="6058495" cy="3321645"/>
          </a:xfrm>
        </p:spPr>
      </p:pic>
      <p:sp>
        <p:nvSpPr>
          <p:cNvPr id="5" name="Slide Number Placeholder 4">
            <a:extLst>
              <a:ext uri="{FF2B5EF4-FFF2-40B4-BE49-F238E27FC236}">
                <a16:creationId xmlns:a16="http://schemas.microsoft.com/office/drawing/2014/main" id="{D43C69FE-D0BA-4FCA-B8CC-E857E869AF0F}"/>
              </a:ext>
            </a:extLst>
          </p:cNvPr>
          <p:cNvSpPr>
            <a:spLocks noGrp="1"/>
          </p:cNvSpPr>
          <p:nvPr>
            <p:ph type="sldNum" sz="quarter" idx="11"/>
          </p:nvPr>
        </p:nvSpPr>
        <p:spPr/>
        <p:txBody>
          <a:bodyPr/>
          <a:lstStyle/>
          <a:p>
            <a:fld id="{507A54D3-287C-3948-AA89-E53C9D689F15}" type="slidenum">
              <a:rPr lang="en-US" smtClean="0"/>
              <a:pPr/>
              <a:t>12</a:t>
            </a:fld>
            <a:endParaRPr lang="en-US" dirty="0"/>
          </a:p>
        </p:txBody>
      </p:sp>
      <p:sp>
        <p:nvSpPr>
          <p:cNvPr id="6" name="Footer Placeholder 5">
            <a:extLst>
              <a:ext uri="{FF2B5EF4-FFF2-40B4-BE49-F238E27FC236}">
                <a16:creationId xmlns:a16="http://schemas.microsoft.com/office/drawing/2014/main" id="{72F7D152-685F-4953-A601-CE6DC0A0235C}"/>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8468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1169-0926-46F6-8EC9-B95E7C9F1209}"/>
              </a:ext>
            </a:extLst>
          </p:cNvPr>
          <p:cNvSpPr>
            <a:spLocks noGrp="1"/>
          </p:cNvSpPr>
          <p:nvPr>
            <p:ph type="title"/>
          </p:nvPr>
        </p:nvSpPr>
        <p:spPr>
          <a:xfrm>
            <a:off x="1277650" y="365125"/>
            <a:ext cx="10046043" cy="1325563"/>
          </a:xfrm>
        </p:spPr>
        <p:txBody>
          <a:bodyPr anchor="b">
            <a:normAutofit/>
          </a:bodyPr>
          <a:lstStyle/>
          <a:p>
            <a:r>
              <a:rPr lang="en-US" sz="4800" dirty="0">
                <a:solidFill>
                  <a:srgbClr val="C00000"/>
                </a:solidFill>
                <a:latin typeface="+mj-lt"/>
              </a:rPr>
              <a:t>QUESTIONS… and ANSWERS?</a:t>
            </a:r>
          </a:p>
        </p:txBody>
      </p:sp>
      <p:pic>
        <p:nvPicPr>
          <p:cNvPr id="12" name="Picture 11">
            <a:extLst>
              <a:ext uri="{FF2B5EF4-FFF2-40B4-BE49-F238E27FC236}">
                <a16:creationId xmlns:a16="http://schemas.microsoft.com/office/drawing/2014/main" id="{672C04E1-439C-4DD8-956D-F48B2072DC3F}"/>
              </a:ext>
            </a:extLst>
          </p:cNvPr>
          <p:cNvPicPr>
            <a:picLocks noChangeAspect="1"/>
          </p:cNvPicPr>
          <p:nvPr/>
        </p:nvPicPr>
        <p:blipFill rotWithShape="1">
          <a:blip r:embed="rId3"/>
          <a:srcRect t="21573" b="6395"/>
          <a:stretch/>
        </p:blipFill>
        <p:spPr>
          <a:xfrm>
            <a:off x="1277650" y="1798320"/>
            <a:ext cx="10058400" cy="4419600"/>
          </a:xfrm>
          <a:prstGeom prst="rect">
            <a:avLst/>
          </a:prstGeom>
          <a:noFill/>
        </p:spPr>
      </p:pic>
      <p:sp>
        <p:nvSpPr>
          <p:cNvPr id="5" name="Slide Number Placeholder 4">
            <a:extLst>
              <a:ext uri="{FF2B5EF4-FFF2-40B4-BE49-F238E27FC236}">
                <a16:creationId xmlns:a16="http://schemas.microsoft.com/office/drawing/2014/main" id="{7598224A-D3E9-4A4D-8B56-8724D097706D}"/>
              </a:ext>
            </a:extLst>
          </p:cNvPr>
          <p:cNvSpPr>
            <a:spLocks noGrp="1"/>
          </p:cNvSpPr>
          <p:nvPr>
            <p:ph type="sldNum" sz="quarter" idx="11"/>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13</a:t>
            </a:fld>
            <a:endParaRPr lang="en-US"/>
          </a:p>
        </p:txBody>
      </p:sp>
      <p:sp>
        <p:nvSpPr>
          <p:cNvPr id="10" name="Footer Placeholder 4">
            <a:extLst>
              <a:ext uri="{FF2B5EF4-FFF2-40B4-BE49-F238E27FC236}">
                <a16:creationId xmlns:a16="http://schemas.microsoft.com/office/drawing/2014/main" id="{76242F20-581F-45BB-863F-FE15D6198938}"/>
              </a:ext>
            </a:extLst>
          </p:cNvPr>
          <p:cNvSpPr>
            <a:spLocks noGrp="1"/>
          </p:cNvSpPr>
          <p:nvPr>
            <p:ph type="ftr" sz="quarter" idx="12"/>
          </p:nvPr>
        </p:nvSpPr>
        <p:spPr>
          <a:xfrm>
            <a:off x="1675228" y="6356350"/>
            <a:ext cx="4114800" cy="365125"/>
          </a:xfrm>
        </p:spPr>
        <p:txBody>
          <a:bodyPr anchor="ctr">
            <a:normAutofit/>
          </a:bodyPr>
          <a:lstStyle/>
          <a:p>
            <a:pPr>
              <a:spcAft>
                <a:spcPts val="600"/>
              </a:spcAft>
            </a:pPr>
            <a:endParaRPr lang="en-US" dirty="0"/>
          </a:p>
        </p:txBody>
      </p:sp>
    </p:spTree>
    <p:extLst>
      <p:ext uri="{BB962C8B-B14F-4D97-AF65-F5344CB8AC3E}">
        <p14:creationId xmlns:p14="http://schemas.microsoft.com/office/powerpoint/2010/main" val="321240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E4AE-6775-4FA8-BA75-7CA10922F7C8}"/>
              </a:ext>
            </a:extLst>
          </p:cNvPr>
          <p:cNvSpPr>
            <a:spLocks noGrp="1"/>
          </p:cNvSpPr>
          <p:nvPr>
            <p:ph type="title"/>
          </p:nvPr>
        </p:nvSpPr>
        <p:spPr/>
        <p:txBody>
          <a:bodyPr>
            <a:normAutofit/>
          </a:bodyPr>
          <a:lstStyle/>
          <a:p>
            <a:r>
              <a:rPr lang="en-US" sz="5400"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02C574CA-EC2F-44FB-8EEF-1D9C07D6D805}"/>
              </a:ext>
            </a:extLst>
          </p:cNvPr>
          <p:cNvSpPr>
            <a:spLocks noGrp="1"/>
          </p:cNvSpPr>
          <p:nvPr>
            <p:ph sz="half" idx="2"/>
          </p:nvPr>
        </p:nvSpPr>
        <p:spPr>
          <a:xfrm>
            <a:off x="1277650" y="1798320"/>
            <a:ext cx="5224750" cy="4391343"/>
          </a:xfrm>
        </p:spPr>
        <p:txBody>
          <a:bodyPr/>
          <a:lstStyle/>
          <a:p>
            <a:pPr marL="0" indent="0">
              <a:buNone/>
            </a:pPr>
            <a:endParaRPr lang="en-US" dirty="0"/>
          </a:p>
          <a:p>
            <a:r>
              <a:rPr lang="en-US" dirty="0">
                <a:hlinkClick r:id="rId2"/>
              </a:rPr>
              <a:t>ASCCC</a:t>
            </a:r>
            <a:endParaRPr lang="en-US" dirty="0"/>
          </a:p>
          <a:p>
            <a:r>
              <a:rPr lang="en-US" dirty="0">
                <a:hlinkClick r:id="rId3"/>
              </a:rPr>
              <a:t>ASCCC Strategic Plan</a:t>
            </a:r>
            <a:endParaRPr lang="en-US" dirty="0"/>
          </a:p>
          <a:p>
            <a:r>
              <a:rPr lang="en-US" dirty="0">
                <a:hlinkClick r:id="rId4"/>
              </a:rPr>
              <a:t>Student Senate for California Community Colleges </a:t>
            </a:r>
            <a:r>
              <a:rPr lang="en-US" dirty="0"/>
              <a:t>(SSCCC)</a:t>
            </a:r>
          </a:p>
          <a:p>
            <a:r>
              <a:rPr lang="en-US" dirty="0"/>
              <a:t>SSCCC Anti-Racism Plan of Action</a:t>
            </a:r>
          </a:p>
          <a:p>
            <a:pPr marL="0" indent="0" algn="ctr">
              <a:buNone/>
            </a:pPr>
            <a:r>
              <a:rPr lang="en-US" u="sng">
                <a:solidFill>
                  <a:srgbClr val="3498DB"/>
                </a:solidFill>
                <a:highlight>
                  <a:srgbClr val="FFFFFF"/>
                </a:highlight>
                <a:latin typeface="+mn-lt"/>
                <a:ea typeface="Times New Roman"/>
                <a:cs typeface="Times New Roman"/>
                <a:sym typeface="Times New Roman"/>
                <a:hlinkClick r:id="rId5">
                  <a:extLst>
                    <a:ext uri="{A12FA001-AC4F-418D-AE19-62706E023703}">
                      <ahyp:hlinkClr xmlns:ahyp="http://schemas.microsoft.com/office/drawing/2018/hyperlinkcolor" val="tx"/>
                    </a:ext>
                  </a:extLst>
                </a:hlinkClick>
              </a:rPr>
              <a:t>Link to full report</a:t>
            </a:r>
            <a:endParaRPr lang="en-US" dirty="0"/>
          </a:p>
        </p:txBody>
      </p:sp>
      <p:sp>
        <p:nvSpPr>
          <p:cNvPr id="4" name="Content Placeholder 3">
            <a:extLst>
              <a:ext uri="{FF2B5EF4-FFF2-40B4-BE49-F238E27FC236}">
                <a16:creationId xmlns:a16="http://schemas.microsoft.com/office/drawing/2014/main" id="{6132A350-8635-4101-AB58-FEA1DBCAB5AD}"/>
              </a:ext>
            </a:extLst>
          </p:cNvPr>
          <p:cNvSpPr>
            <a:spLocks noGrp="1"/>
          </p:cNvSpPr>
          <p:nvPr>
            <p:ph sz="quarter" idx="4"/>
          </p:nvPr>
        </p:nvSpPr>
        <p:spPr/>
        <p:txBody>
          <a:bodyPr/>
          <a:lstStyle/>
          <a:p>
            <a:pPr marL="0" indent="0" algn="ctr">
              <a:buNone/>
            </a:pPr>
            <a:r>
              <a:rPr lang="en-US" dirty="0"/>
              <a:t>Need more info?</a:t>
            </a:r>
          </a:p>
          <a:p>
            <a:pPr marL="0" indent="0" algn="ctr">
              <a:buNone/>
            </a:pPr>
            <a:r>
              <a:rPr lang="en-US" dirty="0"/>
              <a:t>CONTACT: info@asccc.org</a:t>
            </a:r>
          </a:p>
        </p:txBody>
      </p:sp>
      <p:sp>
        <p:nvSpPr>
          <p:cNvPr id="5" name="Slide Number Placeholder 4">
            <a:extLst>
              <a:ext uri="{FF2B5EF4-FFF2-40B4-BE49-F238E27FC236}">
                <a16:creationId xmlns:a16="http://schemas.microsoft.com/office/drawing/2014/main" id="{EC162168-771C-41BB-AB5A-0B47DC7A9612}"/>
              </a:ext>
            </a:extLst>
          </p:cNvPr>
          <p:cNvSpPr>
            <a:spLocks noGrp="1"/>
          </p:cNvSpPr>
          <p:nvPr>
            <p:ph type="sldNum" sz="quarter" idx="11"/>
          </p:nvPr>
        </p:nvSpPr>
        <p:spPr/>
        <p:txBody>
          <a:bodyPr/>
          <a:lstStyle/>
          <a:p>
            <a:fld id="{507A54D3-287C-3948-AA89-E53C9D689F15}" type="slidenum">
              <a:rPr lang="en-US" smtClean="0"/>
              <a:pPr/>
              <a:t>14</a:t>
            </a:fld>
            <a:endParaRPr lang="en-US" dirty="0"/>
          </a:p>
        </p:txBody>
      </p:sp>
    </p:spTree>
    <p:extLst>
      <p:ext uri="{BB962C8B-B14F-4D97-AF65-F5344CB8AC3E}">
        <p14:creationId xmlns:p14="http://schemas.microsoft.com/office/powerpoint/2010/main" val="186150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6E4-14A6-144B-ABD9-79AC15CFED09}"/>
              </a:ext>
            </a:extLst>
          </p:cNvPr>
          <p:cNvSpPr>
            <a:spLocks noGrp="1"/>
          </p:cNvSpPr>
          <p:nvPr>
            <p:ph type="title"/>
          </p:nvPr>
        </p:nvSpPr>
        <p:spPr/>
        <p:txBody>
          <a:bodyPr>
            <a:normAutofit fontScale="90000"/>
          </a:bodyPr>
          <a:lstStyle/>
          <a:p>
            <a:r>
              <a:rPr lang="en-US" dirty="0"/>
              <a:t>STEM faculty sharing strategies they are working on to promote IDEAs in their discipline &amp; department</a:t>
            </a:r>
          </a:p>
        </p:txBody>
      </p:sp>
      <p:sp>
        <p:nvSpPr>
          <p:cNvPr id="3" name="Content Placeholder 2">
            <a:extLst>
              <a:ext uri="{FF2B5EF4-FFF2-40B4-BE49-F238E27FC236}">
                <a16:creationId xmlns:a16="http://schemas.microsoft.com/office/drawing/2014/main" id="{0A506E44-A22B-BE49-AC58-5B9B6E3064E5}"/>
              </a:ext>
            </a:extLst>
          </p:cNvPr>
          <p:cNvSpPr>
            <a:spLocks noGrp="1"/>
          </p:cNvSpPr>
          <p:nvPr>
            <p:ph sz="half" idx="2"/>
          </p:nvPr>
        </p:nvSpPr>
        <p:spPr>
          <a:xfrm>
            <a:off x="1016000" y="1798320"/>
            <a:ext cx="5184187" cy="4592320"/>
          </a:xfrm>
        </p:spPr>
        <p:txBody>
          <a:bodyPr>
            <a:normAutofit fontScale="47500" lnSpcReduction="20000"/>
          </a:bodyPr>
          <a:lstStyle/>
          <a:p>
            <a:r>
              <a:rPr lang="en-US" dirty="0"/>
              <a:t>In the field of education, I would argue there is hardly any system so powerful as curriculum.  Perhaps this is particularly true in STEM fields, where curriculum is so deeply emphasized (for better or worse).  Along those lines, efforts toward systemic change need to address the curriculum, and that's something we have control over at the department and course level.  Perhaps there's no better evidence of this than the fact that Foothill's Black student union included STEM curricular reform as their </a:t>
            </a:r>
            <a:r>
              <a:rPr lang="en-US" b="1" dirty="0"/>
              <a:t>#1 demand</a:t>
            </a:r>
            <a:r>
              <a:rPr lang="en-US" dirty="0"/>
              <a:t> in their </a:t>
            </a:r>
            <a:r>
              <a:rPr lang="en-US" dirty="0">
                <a:hlinkClick r:id="rId3"/>
              </a:rPr>
              <a:t>recent petition</a:t>
            </a:r>
            <a:r>
              <a:rPr lang="en-US" dirty="0"/>
              <a:t>.  Specifically, they demanded that STEM courses "address topics such as systemic racism, social activism, and service leadership."</a:t>
            </a:r>
          </a:p>
          <a:p>
            <a:r>
              <a:rPr lang="en-US" dirty="0"/>
              <a:t>The Foothill Biology Department is seeking to address this in two ways.  1) We have added a 4-unit GE service learning course as a specific place to discuss these issues in intensive ways.  Current syllabus for the course is attached here FYI!  2) We are looking to revise course outlines and build common lessons/labs for </a:t>
            </a:r>
            <a:r>
              <a:rPr lang="en-US" b="1" u="sng" dirty="0"/>
              <a:t>all</a:t>
            </a:r>
            <a:r>
              <a:rPr lang="en-US" dirty="0"/>
              <a:t> biology courses so these topics are addressed at least </a:t>
            </a:r>
            <a:r>
              <a:rPr lang="en-US" i="1" dirty="0"/>
              <a:t>somewhere</a:t>
            </a:r>
            <a:r>
              <a:rPr lang="en-US" dirty="0"/>
              <a:t> in every biology course.  One way to accomplish the latter goal is through Foothill's National Institutes of Health grant funded Scientist Spotlights Initiative.  The website we developed (</a:t>
            </a:r>
            <a:r>
              <a:rPr lang="en-US" dirty="0">
                <a:hlinkClick r:id="rId4"/>
              </a:rPr>
              <a:t>https://scientistspotlights.org/</a:t>
            </a:r>
            <a:r>
              <a:rPr lang="en-US" dirty="0"/>
              <a:t>) is open to all and includes searchable, ready-to-use curricula (homework assignments) that can integrate with existing curricula.</a:t>
            </a:r>
            <a:br>
              <a:rPr lang="en-US" dirty="0"/>
            </a:br>
            <a:endParaRPr lang="en-US" dirty="0"/>
          </a:p>
          <a:p>
            <a:r>
              <a:rPr lang="en-US" dirty="0"/>
              <a:t>The above addresses coursework at a somewhat more "macro" level (e.g., course curriculum), but I argue that "micro" level inclusivity efforts (e.g., equitable student interactions) are equally important.  You can teach lessons on race in science, but if you still only ever call on white students or if you allow small groups to devolve into inequitable or toxic interactions, then many students will still be marginalized in our classes and pushed out of our fields.</a:t>
            </a:r>
          </a:p>
        </p:txBody>
      </p:sp>
      <p:sp>
        <p:nvSpPr>
          <p:cNvPr id="4" name="Content Placeholder 3">
            <a:extLst>
              <a:ext uri="{FF2B5EF4-FFF2-40B4-BE49-F238E27FC236}">
                <a16:creationId xmlns:a16="http://schemas.microsoft.com/office/drawing/2014/main" id="{0FC29F27-C72D-F942-964E-E1E3A061803B}"/>
              </a:ext>
            </a:extLst>
          </p:cNvPr>
          <p:cNvSpPr>
            <a:spLocks noGrp="1"/>
          </p:cNvSpPr>
          <p:nvPr>
            <p:ph sz="quarter" idx="4"/>
          </p:nvPr>
        </p:nvSpPr>
        <p:spPr>
          <a:xfrm>
            <a:off x="6388259" y="1798320"/>
            <a:ext cx="5620861" cy="4846320"/>
          </a:xfrm>
        </p:spPr>
        <p:txBody>
          <a:bodyPr>
            <a:normAutofit fontScale="32500" lnSpcReduction="20000"/>
          </a:bodyPr>
          <a:lstStyle/>
          <a:p>
            <a:r>
              <a:rPr lang="en-US" dirty="0"/>
              <a:t>A few years back I decided to consciously focus my efforts to problems larger than my classroom.  While I think everyone should be thinking about how to both make their classes more welcoming and how to have students probe where our fields have failed underserved populations, I also think that we need to tackle things at a more systemic level.  Those with us with the security of tenure have the additional responsibility to push back where others can't.  At the end of the day we need to change the system, rather than turn our classrooms into shelters from the system.</a:t>
            </a:r>
          </a:p>
          <a:p>
            <a:r>
              <a:rPr lang="en-US" dirty="0"/>
              <a:t>I'm currently in my fourth (and last) year of a three-year appointment to the AAPT (American Association of Physics Teachers)'s Committee on Diversity in Physics.  I've served as both Vice-Chair and Chair during my service.  Some efforts from that time have included things such as:</a:t>
            </a:r>
          </a:p>
          <a:p>
            <a:r>
              <a:rPr lang="en-US" dirty="0"/>
              <a:t>Getting the organization to adopt policy encouraging physics departments to walk away from the GRE. </a:t>
            </a:r>
          </a:p>
          <a:p>
            <a:r>
              <a:rPr lang="en-US" dirty="0"/>
              <a:t>Pushing DEI efforts like gender pronoun stickers, lactation rooms, balancing of panels, etc. from the national convention level to the local section level.</a:t>
            </a:r>
          </a:p>
          <a:p>
            <a:r>
              <a:rPr lang="en-US" dirty="0"/>
              <a:t>Getting one of our journals to run a monthly feature on DEI topics, normalizing it as "part of physics education."</a:t>
            </a:r>
          </a:p>
          <a:p>
            <a:r>
              <a:rPr lang="en-US" dirty="0"/>
              <a:t>A discussion on site selection, with the result that a person from the Diversity Committee sits on the committee that picks what cities host our meetings.</a:t>
            </a:r>
          </a:p>
          <a:p>
            <a:r>
              <a:rPr lang="en-US" dirty="0"/>
              <a:t>In general, pushing to move DEI efforts in our field closer to the center stage.</a:t>
            </a:r>
          </a:p>
          <a:p>
            <a:r>
              <a:rPr lang="en-US" dirty="0"/>
              <a:t>One a more local level, I was one of the organizers who successfully fought against the elimination of physics classes at a very poor, very brown high school in San Jose.  Working at the local level with NorCal high school and college/university physics teachers has consumed countless hours over the past decade, but has been well-worth the investment.  I've been able to provide all kinds of DEI PD, including things most likely not seen in other physics education local meetings like Model Minority Myth and a panel on best practices for trans colleagues and students.  [Our Annual Physics Show is] probably the second-largest physics outreach program in the country.  Physics Force out of the University of Minnesota is larger.  A few years back one of the higher-ups in their program flew out to watch one of our shows, and then talked-shop with us for about an hour afterwards.  Pre-COVID, we would bus in 4-5000 kids from Title I schools for our performances, give them a shirt that said Foothill College Physics Show, and get them thinking about both science and college.  I play Robin to [Foothill Physics instructor] Frank </a:t>
            </a:r>
            <a:r>
              <a:rPr lang="en-US" dirty="0" err="1"/>
              <a:t>Cascarano's</a:t>
            </a:r>
            <a:r>
              <a:rPr lang="en-US" dirty="0"/>
              <a:t> Batman, but yes, it's certainly an attempt to play the long game in physics recruitment.</a:t>
            </a:r>
          </a:p>
          <a:p>
            <a:r>
              <a:rPr lang="en-US" dirty="0"/>
              <a:t> I've found that many or even most in my field see their jobs as "I teach physics."  Yes, there is no small amount of arrogance that goes with that worldview.  I've found that reframing things to "I teach students" can lead to some really great conversations, and if folks internalize the shift, there can be great change.  If I could get every physics teacher to have that conversation with themselves or others, that would be wonderful.</a:t>
            </a:r>
          </a:p>
        </p:txBody>
      </p:sp>
    </p:spTree>
    <p:extLst>
      <p:ext uri="{BB962C8B-B14F-4D97-AF65-F5344CB8AC3E}">
        <p14:creationId xmlns:p14="http://schemas.microsoft.com/office/powerpoint/2010/main" val="254896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310D5C-E205-4C80-BC5D-FCDD9DBA07F7}"/>
              </a:ext>
            </a:extLst>
          </p:cNvPr>
          <p:cNvSpPr>
            <a:spLocks noGrp="1"/>
          </p:cNvSpPr>
          <p:nvPr>
            <p:ph sz="quarter" idx="4"/>
          </p:nvPr>
        </p:nvSpPr>
        <p:spPr>
          <a:xfrm>
            <a:off x="2366129" y="3497344"/>
            <a:ext cx="8072100" cy="2692319"/>
          </a:xfrm>
        </p:spPr>
        <p:txBody>
          <a:bodyPr>
            <a:normAutofit/>
          </a:bodyPr>
          <a:lstStyle/>
          <a:p>
            <a:pPr marL="0" indent="0" algn="ctr">
              <a:buNone/>
            </a:pPr>
            <a:r>
              <a:rPr lang="en-US" b="1" dirty="0"/>
              <a:t>What are we teaching? What are students learning? How can we consider inclusion, diversity, equity, and anti-racist curriculum to support the success of students throughout the California Community College system? Join this interactive session to consider the basics of curriculum to the complexities of how it intersects in the classroom dynamic.</a:t>
            </a:r>
            <a:r>
              <a:rPr lang="en-US" dirty="0"/>
              <a:t> </a:t>
            </a:r>
            <a:endParaRPr lang="en-US" sz="20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36A301A7-FF90-45E3-97D8-8CC2F20F2434}"/>
              </a:ext>
            </a:extLst>
          </p:cNvPr>
          <p:cNvSpPr>
            <a:spLocks noGrp="1"/>
          </p:cNvSpPr>
          <p:nvPr>
            <p:ph type="sldNum" sz="quarter" idx="11"/>
          </p:nvPr>
        </p:nvSpPr>
        <p:spPr/>
        <p:txBody>
          <a:bodyPr/>
          <a:lstStyle/>
          <a:p>
            <a:fld id="{507A54D3-287C-3948-AA89-E53C9D689F15}" type="slidenum">
              <a:rPr lang="en-US" smtClean="0"/>
              <a:pPr/>
              <a:t>2</a:t>
            </a:fld>
            <a:endParaRPr lang="en-US" dirty="0"/>
          </a:p>
        </p:txBody>
      </p:sp>
      <p:sp>
        <p:nvSpPr>
          <p:cNvPr id="3" name="Content Placeholder 2">
            <a:extLst>
              <a:ext uri="{FF2B5EF4-FFF2-40B4-BE49-F238E27FC236}">
                <a16:creationId xmlns:a16="http://schemas.microsoft.com/office/drawing/2014/main" id="{EFC61A41-5B52-4010-8870-95FC398AA659}"/>
              </a:ext>
            </a:extLst>
          </p:cNvPr>
          <p:cNvSpPr>
            <a:spLocks noGrp="1"/>
          </p:cNvSpPr>
          <p:nvPr>
            <p:ph sz="half" idx="2"/>
          </p:nvPr>
        </p:nvSpPr>
        <p:spPr>
          <a:xfrm>
            <a:off x="1277650" y="1778001"/>
            <a:ext cx="8611068" cy="1651000"/>
          </a:xfrm>
        </p:spPr>
        <p:txBody>
          <a:bodyPr>
            <a:normAutofit/>
          </a:bodyPr>
          <a:lstStyle/>
          <a:p>
            <a:pPr>
              <a:lnSpc>
                <a:spcPct val="115000"/>
              </a:lnSpc>
              <a:spcBef>
                <a:spcPts val="0"/>
              </a:spcBef>
            </a:pPr>
            <a:endParaRPr lang="en-US" sz="20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Karen Chow, ASCCC Area B Representative</a:t>
            </a:r>
          </a:p>
          <a:p>
            <a:pPr>
              <a:lnSpc>
                <a:spcPct val="115000"/>
              </a:lnSpc>
              <a:spcBef>
                <a:spcPts val="0"/>
              </a:spcBef>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Carrie Roberson, ASCCC North Representative</a:t>
            </a:r>
          </a:p>
          <a:p>
            <a:pPr>
              <a:lnSpc>
                <a:spcPct val="115000"/>
              </a:lnSpc>
              <a:spcBef>
                <a:spcPts val="0"/>
              </a:spcBef>
            </a:pPr>
            <a:r>
              <a:rPr lang="en-US" sz="2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Katherine Squire, VP, Student Senate of the California Community Colleges</a:t>
            </a:r>
          </a:p>
        </p:txBody>
      </p:sp>
      <p:sp>
        <p:nvSpPr>
          <p:cNvPr id="7" name="Rectangle 6">
            <a:extLst>
              <a:ext uri="{FF2B5EF4-FFF2-40B4-BE49-F238E27FC236}">
                <a16:creationId xmlns:a16="http://schemas.microsoft.com/office/drawing/2014/main" id="{70D4D824-44A9-4E9D-AAEA-915BE85E6D58}"/>
              </a:ext>
            </a:extLst>
          </p:cNvPr>
          <p:cNvSpPr/>
          <p:nvPr/>
        </p:nvSpPr>
        <p:spPr>
          <a:xfrm>
            <a:off x="1092200" y="668337"/>
            <a:ext cx="5107987"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PRESENTERS: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6836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119EA1-197F-4D3F-982D-B1C08EAAA2B0}"/>
              </a:ext>
            </a:extLst>
          </p:cNvPr>
          <p:cNvSpPr>
            <a:spLocks noGrp="1"/>
          </p:cNvSpPr>
          <p:nvPr>
            <p:ph type="title"/>
          </p:nvPr>
        </p:nvSpPr>
        <p:spPr>
          <a:xfrm>
            <a:off x="1277650" y="365126"/>
            <a:ext cx="10046043" cy="700104"/>
          </a:xfrm>
        </p:spPr>
        <p:txBody>
          <a:bodyPr/>
          <a:lstStyle/>
          <a:p>
            <a:r>
              <a:rPr lang="en-US" dirty="0">
                <a:latin typeface="+mj-lt"/>
              </a:rPr>
              <a:t>Codified in LEGISLATION!</a:t>
            </a:r>
            <a:endParaRPr lang="en-US" dirty="0"/>
          </a:p>
        </p:txBody>
      </p:sp>
      <p:sp>
        <p:nvSpPr>
          <p:cNvPr id="8" name="Content Placeholder 7">
            <a:extLst>
              <a:ext uri="{FF2B5EF4-FFF2-40B4-BE49-F238E27FC236}">
                <a16:creationId xmlns:a16="http://schemas.microsoft.com/office/drawing/2014/main" id="{3CBEDBEA-B38C-44C8-BA20-24199089D09C}"/>
              </a:ext>
            </a:extLst>
          </p:cNvPr>
          <p:cNvSpPr>
            <a:spLocks noGrp="1"/>
          </p:cNvSpPr>
          <p:nvPr>
            <p:ph sz="half" idx="1"/>
          </p:nvPr>
        </p:nvSpPr>
        <p:spPr>
          <a:xfrm>
            <a:off x="1277650" y="1244337"/>
            <a:ext cx="10058400" cy="5613663"/>
          </a:xfrm>
        </p:spPr>
        <p:txBody>
          <a:bodyPr>
            <a:normAutofit fontScale="55000" lnSpcReduction="20000"/>
          </a:bodyPr>
          <a:lstStyle/>
          <a:p>
            <a:pPr algn="ctr"/>
            <a:r>
              <a:rPr lang="en-US" b="0" i="0" dirty="0">
                <a:solidFill>
                  <a:srgbClr val="212121"/>
                </a:solidFill>
                <a:effectLst/>
                <a:latin typeface="Calibri" panose="020F0502020204030204" pitchFamily="34" charset="0"/>
                <a:cs typeface="Calibri" panose="020F0502020204030204" pitchFamily="34" charset="0"/>
              </a:rPr>
              <a:t>5 CCR § 53200 Definitions.</a:t>
            </a:r>
          </a:p>
          <a:p>
            <a:pPr marL="0" indent="0">
              <a:buNone/>
            </a:pPr>
            <a:r>
              <a:rPr lang="en-US" b="0" i="0" dirty="0">
                <a:solidFill>
                  <a:srgbClr val="212121"/>
                </a:solidFill>
                <a:effectLst/>
                <a:latin typeface="Calibri" panose="020F0502020204030204" pitchFamily="34" charset="0"/>
                <a:cs typeface="Calibri" panose="020F0502020204030204" pitchFamily="34" charset="0"/>
              </a:rPr>
              <a:t>For the purpose of this Subchapter:</a:t>
            </a:r>
          </a:p>
          <a:p>
            <a:pPr marL="0" indent="0" algn="l">
              <a:buNone/>
            </a:pPr>
            <a:r>
              <a:rPr lang="en-US" b="0" i="0" dirty="0">
                <a:solidFill>
                  <a:srgbClr val="212121"/>
                </a:solidFill>
                <a:effectLst/>
                <a:latin typeface="Calibri" panose="020F0502020204030204" pitchFamily="34" charset="0"/>
                <a:cs typeface="Calibri" panose="020F0502020204030204" pitchFamily="34" charset="0"/>
              </a:rPr>
              <a:t>(a) “Faculty” means those employees of a community college district who are employed in positions that are not designated as supervisory or management for the purposes of Article 5 (commencing with Section 3540) of Chapter 10.7 of Division 4 of Title 1 of the Government Code, and for which minimum qualifications for hire are specified by the Board of Governors.</a:t>
            </a:r>
          </a:p>
          <a:p>
            <a:pPr marL="0" indent="0" algn="l">
              <a:buNone/>
            </a:pPr>
            <a:r>
              <a:rPr lang="en-US" b="0" i="0" dirty="0">
                <a:solidFill>
                  <a:srgbClr val="212121"/>
                </a:solidFill>
                <a:effectLst/>
                <a:latin typeface="Calibri" panose="020F0502020204030204" pitchFamily="34" charset="0"/>
                <a:cs typeface="Calibri" panose="020F0502020204030204" pitchFamily="34" charset="0"/>
              </a:rPr>
              <a:t>(b) “Academic senate,” “faculty council,” and “faculty senate” means an organization formed in accordance with the provisions of this Subchapter whose primary function, as the representative of the faculty, is to make recommendations to the administration of a college and to the governing board of a district with respect to academic and professional matters. For purposes of this Subchapter, reference to the term “academic senate” also constitutes reference to “faculty council” or “faculty senate.”</a:t>
            </a:r>
          </a:p>
          <a:p>
            <a:pPr marL="0" indent="0" algn="l">
              <a:buNone/>
            </a:pPr>
            <a:r>
              <a:rPr lang="en-US" b="0" i="0" dirty="0">
                <a:solidFill>
                  <a:srgbClr val="212121"/>
                </a:solidFill>
                <a:effectLst/>
                <a:latin typeface="Calibri" panose="020F0502020204030204" pitchFamily="34" charset="0"/>
                <a:cs typeface="Calibri" panose="020F0502020204030204" pitchFamily="34" charset="0"/>
              </a:rPr>
              <a:t>(c) “Academic and professional matters” means the following policy development and implementation matters:</a:t>
            </a:r>
          </a:p>
          <a:p>
            <a:pPr algn="l"/>
            <a:r>
              <a:rPr lang="en-US" b="0" i="0" dirty="0">
                <a:solidFill>
                  <a:srgbClr val="212121"/>
                </a:solidFill>
                <a:effectLst/>
                <a:latin typeface="Calibri" panose="020F0502020204030204" pitchFamily="34" charset="0"/>
                <a:cs typeface="Calibri" panose="020F0502020204030204" pitchFamily="34" charset="0"/>
              </a:rPr>
              <a:t>(1) curriculum, including establishing prerequisites and placing courses within disciplines;</a:t>
            </a:r>
          </a:p>
          <a:p>
            <a:pPr algn="l"/>
            <a:r>
              <a:rPr lang="en-US" b="0" i="0" dirty="0">
                <a:solidFill>
                  <a:srgbClr val="212121"/>
                </a:solidFill>
                <a:effectLst/>
                <a:latin typeface="Calibri" panose="020F0502020204030204" pitchFamily="34" charset="0"/>
                <a:cs typeface="Calibri" panose="020F0502020204030204" pitchFamily="34" charset="0"/>
              </a:rPr>
              <a:t>(2) degree and certificate requirements;</a:t>
            </a:r>
          </a:p>
          <a:p>
            <a:pPr algn="l"/>
            <a:r>
              <a:rPr lang="en-US" b="0" i="0" dirty="0">
                <a:solidFill>
                  <a:srgbClr val="212121"/>
                </a:solidFill>
                <a:effectLst/>
                <a:latin typeface="Calibri" panose="020F0502020204030204" pitchFamily="34" charset="0"/>
                <a:cs typeface="Calibri" panose="020F0502020204030204" pitchFamily="34" charset="0"/>
              </a:rPr>
              <a:t>(3) grading policies;</a:t>
            </a:r>
          </a:p>
          <a:p>
            <a:pPr algn="l"/>
            <a:r>
              <a:rPr lang="en-US" b="0" i="0" dirty="0">
                <a:solidFill>
                  <a:srgbClr val="212121"/>
                </a:solidFill>
                <a:effectLst/>
                <a:latin typeface="Calibri" panose="020F0502020204030204" pitchFamily="34" charset="0"/>
                <a:cs typeface="Calibri" panose="020F0502020204030204" pitchFamily="34" charset="0"/>
              </a:rPr>
              <a:t>(4) educational program development;</a:t>
            </a:r>
          </a:p>
          <a:p>
            <a:pPr algn="l"/>
            <a:r>
              <a:rPr lang="en-US" b="0" i="0" dirty="0">
                <a:solidFill>
                  <a:srgbClr val="212121"/>
                </a:solidFill>
                <a:effectLst/>
                <a:latin typeface="Calibri" panose="020F0502020204030204" pitchFamily="34" charset="0"/>
                <a:cs typeface="Calibri" panose="020F0502020204030204" pitchFamily="34" charset="0"/>
              </a:rPr>
              <a:t>(5) standards or policies regarding student preparation and success;</a:t>
            </a:r>
          </a:p>
          <a:p>
            <a:pPr algn="l"/>
            <a:r>
              <a:rPr lang="en-US" b="0" i="0" dirty="0">
                <a:solidFill>
                  <a:srgbClr val="212121"/>
                </a:solidFill>
                <a:effectLst/>
                <a:latin typeface="Calibri" panose="020F0502020204030204" pitchFamily="34" charset="0"/>
                <a:cs typeface="Calibri" panose="020F0502020204030204" pitchFamily="34" charset="0"/>
              </a:rPr>
              <a:t>(6) district and college governance structures, as related to faculty roles;</a:t>
            </a:r>
          </a:p>
          <a:p>
            <a:pPr algn="l"/>
            <a:r>
              <a:rPr lang="en-US" b="0" i="0" dirty="0">
                <a:solidFill>
                  <a:srgbClr val="212121"/>
                </a:solidFill>
                <a:effectLst/>
                <a:latin typeface="Calibri" panose="020F0502020204030204" pitchFamily="34" charset="0"/>
                <a:cs typeface="Calibri" panose="020F0502020204030204" pitchFamily="34" charset="0"/>
              </a:rPr>
              <a:t>(7) faculty roles and involvement in accreditation processes, including self-study and annual reports;</a:t>
            </a:r>
          </a:p>
          <a:p>
            <a:pPr algn="l"/>
            <a:r>
              <a:rPr lang="en-US" b="0" i="0" dirty="0">
                <a:solidFill>
                  <a:srgbClr val="212121"/>
                </a:solidFill>
                <a:effectLst/>
                <a:latin typeface="Calibri" panose="020F0502020204030204" pitchFamily="34" charset="0"/>
                <a:cs typeface="Calibri" panose="020F0502020204030204" pitchFamily="34" charset="0"/>
              </a:rPr>
              <a:t>(8) policies for faculty professional development activities;</a:t>
            </a:r>
          </a:p>
          <a:p>
            <a:pPr algn="l"/>
            <a:r>
              <a:rPr lang="en-US" b="0" i="0" dirty="0">
                <a:solidFill>
                  <a:srgbClr val="212121"/>
                </a:solidFill>
                <a:effectLst/>
                <a:latin typeface="Calibri" panose="020F0502020204030204" pitchFamily="34" charset="0"/>
                <a:cs typeface="Calibri" panose="020F0502020204030204" pitchFamily="34" charset="0"/>
              </a:rPr>
              <a:t>(9) processes for program review;</a:t>
            </a:r>
          </a:p>
          <a:p>
            <a:pPr algn="l"/>
            <a:r>
              <a:rPr lang="en-US" b="0" i="0" dirty="0">
                <a:solidFill>
                  <a:srgbClr val="212121"/>
                </a:solidFill>
                <a:effectLst/>
                <a:latin typeface="Calibri" panose="020F0502020204030204" pitchFamily="34" charset="0"/>
                <a:cs typeface="Calibri" panose="020F0502020204030204" pitchFamily="34" charset="0"/>
              </a:rPr>
              <a:t>(10) processes for institutional planning and budget development; and</a:t>
            </a:r>
          </a:p>
          <a:p>
            <a:pPr algn="l"/>
            <a:r>
              <a:rPr lang="en-US" b="0" i="0" dirty="0">
                <a:solidFill>
                  <a:srgbClr val="212121"/>
                </a:solidFill>
                <a:effectLst/>
                <a:latin typeface="Calibri" panose="020F0502020204030204" pitchFamily="34" charset="0"/>
                <a:cs typeface="Calibri" panose="020F0502020204030204" pitchFamily="34" charset="0"/>
              </a:rPr>
              <a:t>(11) other academic and professional matters as are mutually agreed upon between the governing board and the academic senate.</a:t>
            </a:r>
          </a:p>
        </p:txBody>
      </p:sp>
      <p:sp>
        <p:nvSpPr>
          <p:cNvPr id="5" name="Slide Number Placeholder 4">
            <a:extLst>
              <a:ext uri="{FF2B5EF4-FFF2-40B4-BE49-F238E27FC236}">
                <a16:creationId xmlns:a16="http://schemas.microsoft.com/office/drawing/2014/main" id="{6B9D9EB1-3EB9-4EE6-8746-DDD118A0F389}"/>
              </a:ext>
            </a:extLst>
          </p:cNvPr>
          <p:cNvSpPr>
            <a:spLocks noGrp="1"/>
          </p:cNvSpPr>
          <p:nvPr>
            <p:ph type="sldNum" sz="quarter" idx="11"/>
          </p:nvPr>
        </p:nvSpPr>
        <p:spPr/>
        <p:txBody>
          <a:bodyPr/>
          <a:lstStyle/>
          <a:p>
            <a:fld id="{507A54D3-287C-3948-AA89-E53C9D689F15}" type="slidenum">
              <a:rPr lang="en-US" smtClean="0"/>
              <a:pPr/>
              <a:t>3</a:t>
            </a:fld>
            <a:endParaRPr lang="en-US" dirty="0"/>
          </a:p>
        </p:txBody>
      </p:sp>
    </p:spTree>
    <p:extLst>
      <p:ext uri="{BB962C8B-B14F-4D97-AF65-F5344CB8AC3E}">
        <p14:creationId xmlns:p14="http://schemas.microsoft.com/office/powerpoint/2010/main" val="260706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C60C-5777-4BEA-86E7-F9C3C3ED4823}"/>
              </a:ext>
            </a:extLst>
          </p:cNvPr>
          <p:cNvSpPr>
            <a:spLocks noGrp="1"/>
          </p:cNvSpPr>
          <p:nvPr>
            <p:ph type="title"/>
          </p:nvPr>
        </p:nvSpPr>
        <p:spPr>
          <a:xfrm>
            <a:off x="1277650" y="365125"/>
            <a:ext cx="10046043" cy="671823"/>
          </a:xfrm>
        </p:spPr>
        <p:txBody>
          <a:bodyPr/>
          <a:lstStyle/>
          <a:p>
            <a:r>
              <a:rPr lang="en-US" dirty="0">
                <a:latin typeface="+mj-lt"/>
              </a:rPr>
              <a:t>Codified in LEGISLATION!</a:t>
            </a:r>
          </a:p>
        </p:txBody>
      </p:sp>
      <p:sp>
        <p:nvSpPr>
          <p:cNvPr id="6" name="Content Placeholder 5">
            <a:extLst>
              <a:ext uri="{FF2B5EF4-FFF2-40B4-BE49-F238E27FC236}">
                <a16:creationId xmlns:a16="http://schemas.microsoft.com/office/drawing/2014/main" id="{C3A3B820-3F52-4BFB-9F1B-1CBFFA8B8A1B}"/>
              </a:ext>
            </a:extLst>
          </p:cNvPr>
          <p:cNvSpPr>
            <a:spLocks noGrp="1"/>
          </p:cNvSpPr>
          <p:nvPr>
            <p:ph sz="half" idx="1"/>
          </p:nvPr>
        </p:nvSpPr>
        <p:spPr>
          <a:xfrm>
            <a:off x="1277650" y="1036947"/>
            <a:ext cx="10058400" cy="5455927"/>
          </a:xfrm>
        </p:spPr>
        <p:txBody>
          <a:bodyPr>
            <a:noAutofit/>
          </a:bodyPr>
          <a:lstStyle/>
          <a:p>
            <a:pPr algn="ctr"/>
            <a:r>
              <a:rPr lang="en-US" sz="1400" b="0" i="0" dirty="0">
                <a:solidFill>
                  <a:srgbClr val="212121"/>
                </a:solidFill>
                <a:effectLst/>
                <a:latin typeface="Calibri" panose="020F0502020204030204" pitchFamily="34" charset="0"/>
                <a:cs typeface="Calibri" panose="020F0502020204030204" pitchFamily="34" charset="0"/>
              </a:rPr>
              <a:t>5 CCR § 51023.7 Students.</a:t>
            </a:r>
          </a:p>
          <a:p>
            <a:pPr marL="0" indent="0" algn="l">
              <a:buNone/>
            </a:pPr>
            <a:r>
              <a:rPr lang="en-US" sz="1400" b="0" i="0" dirty="0">
                <a:solidFill>
                  <a:srgbClr val="212121"/>
                </a:solidFill>
                <a:effectLst/>
                <a:latin typeface="Calibri" panose="020F0502020204030204" pitchFamily="34" charset="0"/>
                <a:cs typeface="Calibri" panose="020F0502020204030204" pitchFamily="34" charset="0"/>
              </a:rPr>
              <a:t>(a) (4) For the purpose of this Section, the governing board shall recognize each associated student organization or its equivalent within the district as provided by Education Code Section 76060, as the representative body of the students to offer opinions and to make recommendations to the administration of a college and to the governing board of a district with regard to district and college policies and procedures that have or will have a significant effect on students. The selection of student representatives to serve on college or district committees, task forces, or other governance groups shall be made, after consultation with designated parties, by the appropriate officially recognized associated student organization(s) within the district.</a:t>
            </a:r>
          </a:p>
          <a:p>
            <a:pPr marL="0" indent="0" algn="l">
              <a:buNone/>
            </a:pPr>
            <a:r>
              <a:rPr lang="en-US" sz="1400" b="0" i="0" dirty="0">
                <a:solidFill>
                  <a:srgbClr val="212121"/>
                </a:solidFill>
                <a:effectLst/>
                <a:latin typeface="Calibri" panose="020F0502020204030204" pitchFamily="34" charset="0"/>
                <a:cs typeface="Calibri" panose="020F0502020204030204" pitchFamily="34" charset="0"/>
              </a:rPr>
              <a:t>(b) For the purposes of this Section, district and college policies and procedures that have or will have a “significant effect on students” includes the following:</a:t>
            </a:r>
          </a:p>
          <a:p>
            <a:pPr algn="l"/>
            <a:r>
              <a:rPr lang="en-US" sz="1400" b="0" i="0" dirty="0">
                <a:solidFill>
                  <a:srgbClr val="212121"/>
                </a:solidFill>
                <a:effectLst/>
                <a:latin typeface="Calibri" panose="020F0502020204030204" pitchFamily="34" charset="0"/>
                <a:cs typeface="Calibri" panose="020F0502020204030204" pitchFamily="34" charset="0"/>
              </a:rPr>
              <a:t>(1) grading policies;</a:t>
            </a:r>
          </a:p>
          <a:p>
            <a:pPr algn="l"/>
            <a:r>
              <a:rPr lang="en-US" sz="1400" b="0" i="0" dirty="0">
                <a:solidFill>
                  <a:srgbClr val="212121"/>
                </a:solidFill>
                <a:effectLst/>
                <a:latin typeface="Calibri" panose="020F0502020204030204" pitchFamily="34" charset="0"/>
                <a:cs typeface="Calibri" panose="020F0502020204030204" pitchFamily="34" charset="0"/>
              </a:rPr>
              <a:t>(2) codes of student conduct;</a:t>
            </a:r>
          </a:p>
          <a:p>
            <a:pPr algn="l"/>
            <a:r>
              <a:rPr lang="en-US" sz="1400" b="0" i="0" dirty="0">
                <a:solidFill>
                  <a:srgbClr val="212121"/>
                </a:solidFill>
                <a:effectLst/>
                <a:latin typeface="Calibri" panose="020F0502020204030204" pitchFamily="34" charset="0"/>
                <a:cs typeface="Calibri" panose="020F0502020204030204" pitchFamily="34" charset="0"/>
              </a:rPr>
              <a:t>(3) academic disciplinary policies;</a:t>
            </a:r>
          </a:p>
          <a:p>
            <a:pPr algn="l"/>
            <a:r>
              <a:rPr lang="en-US" sz="1400" b="0" i="0" dirty="0">
                <a:solidFill>
                  <a:srgbClr val="212121"/>
                </a:solidFill>
                <a:effectLst/>
                <a:latin typeface="Calibri" panose="020F0502020204030204" pitchFamily="34" charset="0"/>
                <a:cs typeface="Calibri" panose="020F0502020204030204" pitchFamily="34" charset="0"/>
              </a:rPr>
              <a:t>(4) curriculum development;</a:t>
            </a:r>
          </a:p>
          <a:p>
            <a:pPr algn="l"/>
            <a:r>
              <a:rPr lang="en-US" sz="1400" b="0" i="0" dirty="0">
                <a:solidFill>
                  <a:srgbClr val="212121"/>
                </a:solidFill>
                <a:effectLst/>
                <a:latin typeface="Calibri" panose="020F0502020204030204" pitchFamily="34" charset="0"/>
                <a:cs typeface="Calibri" panose="020F0502020204030204" pitchFamily="34" charset="0"/>
              </a:rPr>
              <a:t>(5) courses or programs which should be initiated or discontinued;</a:t>
            </a:r>
          </a:p>
          <a:p>
            <a:pPr algn="l"/>
            <a:r>
              <a:rPr lang="en-US" sz="1400" b="0" i="0" dirty="0">
                <a:solidFill>
                  <a:srgbClr val="212121"/>
                </a:solidFill>
                <a:effectLst/>
                <a:latin typeface="Calibri" panose="020F0502020204030204" pitchFamily="34" charset="0"/>
                <a:cs typeface="Calibri" panose="020F0502020204030204" pitchFamily="34" charset="0"/>
              </a:rPr>
              <a:t>(6) processes for institutional planning and budget development;</a:t>
            </a:r>
          </a:p>
          <a:p>
            <a:pPr algn="l"/>
            <a:r>
              <a:rPr lang="en-US" sz="1400" b="0" i="0" dirty="0">
                <a:solidFill>
                  <a:srgbClr val="212121"/>
                </a:solidFill>
                <a:effectLst/>
                <a:latin typeface="Calibri" panose="020F0502020204030204" pitchFamily="34" charset="0"/>
                <a:cs typeface="Calibri" panose="020F0502020204030204" pitchFamily="34" charset="0"/>
              </a:rPr>
              <a:t>(7) standards and policies regarding student preparation and success;</a:t>
            </a:r>
          </a:p>
          <a:p>
            <a:pPr algn="l"/>
            <a:r>
              <a:rPr lang="en-US" sz="1400" b="0" i="0" dirty="0">
                <a:solidFill>
                  <a:srgbClr val="212121"/>
                </a:solidFill>
                <a:effectLst/>
                <a:latin typeface="Calibri" panose="020F0502020204030204" pitchFamily="34" charset="0"/>
                <a:cs typeface="Calibri" panose="020F0502020204030204" pitchFamily="34" charset="0"/>
              </a:rPr>
              <a:t>(8) student services planning and development;</a:t>
            </a:r>
          </a:p>
          <a:p>
            <a:pPr algn="l"/>
            <a:r>
              <a:rPr lang="en-US" sz="1400" b="0" i="0" dirty="0">
                <a:solidFill>
                  <a:srgbClr val="212121"/>
                </a:solidFill>
                <a:effectLst/>
                <a:latin typeface="Calibri" panose="020F0502020204030204" pitchFamily="34" charset="0"/>
                <a:cs typeface="Calibri" panose="020F0502020204030204" pitchFamily="34" charset="0"/>
              </a:rPr>
              <a:t>(9) student fees within the authority of the district to adopt; and</a:t>
            </a:r>
          </a:p>
          <a:p>
            <a:pPr algn="l"/>
            <a:r>
              <a:rPr lang="en-US" sz="1400" b="0" i="0" dirty="0">
                <a:solidFill>
                  <a:srgbClr val="212121"/>
                </a:solidFill>
                <a:effectLst/>
                <a:latin typeface="Calibri" panose="020F0502020204030204" pitchFamily="34" charset="0"/>
                <a:cs typeface="Calibri" panose="020F0502020204030204" pitchFamily="34" charset="0"/>
              </a:rPr>
              <a:t>(10) any other district and college policy, procedure, or related matter that the district governing board determines will have a significant effect on students.</a:t>
            </a:r>
          </a:p>
        </p:txBody>
      </p:sp>
      <p:sp>
        <p:nvSpPr>
          <p:cNvPr id="4" name="Slide Number Placeholder 3">
            <a:extLst>
              <a:ext uri="{FF2B5EF4-FFF2-40B4-BE49-F238E27FC236}">
                <a16:creationId xmlns:a16="http://schemas.microsoft.com/office/drawing/2014/main" id="{E7D30B18-2957-4A56-898F-BBCDD339288C}"/>
              </a:ext>
            </a:extLst>
          </p:cNvPr>
          <p:cNvSpPr>
            <a:spLocks noGrp="1"/>
          </p:cNvSpPr>
          <p:nvPr>
            <p:ph type="sldNum" sz="quarter" idx="11"/>
          </p:nvPr>
        </p:nvSpPr>
        <p:spPr/>
        <p:txBody>
          <a:bodyPr/>
          <a:lstStyle/>
          <a:p>
            <a:fld id="{507A54D3-287C-3948-AA89-E53C9D689F15}" type="slidenum">
              <a:rPr lang="en-US" smtClean="0"/>
              <a:pPr/>
              <a:t>4</a:t>
            </a:fld>
            <a:endParaRPr lang="en-US" dirty="0"/>
          </a:p>
        </p:txBody>
      </p:sp>
    </p:spTree>
    <p:extLst>
      <p:ext uri="{BB962C8B-B14F-4D97-AF65-F5344CB8AC3E}">
        <p14:creationId xmlns:p14="http://schemas.microsoft.com/office/powerpoint/2010/main" val="391140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94F-4A7E-4EF8-98C4-C3E4AADA0E17}"/>
              </a:ext>
            </a:extLst>
          </p:cNvPr>
          <p:cNvSpPr>
            <a:spLocks noGrp="1"/>
          </p:cNvSpPr>
          <p:nvPr>
            <p:ph type="title"/>
          </p:nvPr>
        </p:nvSpPr>
        <p:spPr/>
        <p:txBody>
          <a:bodyPr>
            <a:normAutofit/>
          </a:bodyPr>
          <a:lstStyle/>
          <a:p>
            <a:r>
              <a:rPr lang="en-US" sz="5400" dirty="0">
                <a:latin typeface="+mj-lt"/>
              </a:rPr>
              <a:t>Curricular Learning</a:t>
            </a:r>
          </a:p>
        </p:txBody>
      </p:sp>
      <p:sp>
        <p:nvSpPr>
          <p:cNvPr id="3" name="Content Placeholder 2">
            <a:extLst>
              <a:ext uri="{FF2B5EF4-FFF2-40B4-BE49-F238E27FC236}">
                <a16:creationId xmlns:a16="http://schemas.microsoft.com/office/drawing/2014/main" id="{7B7EEF98-22EB-49F2-8D55-3D2E9A424B54}"/>
              </a:ext>
            </a:extLst>
          </p:cNvPr>
          <p:cNvSpPr>
            <a:spLocks noGrp="1"/>
          </p:cNvSpPr>
          <p:nvPr>
            <p:ph sz="half" idx="2"/>
          </p:nvPr>
        </p:nvSpPr>
        <p:spPr>
          <a:xfrm>
            <a:off x="1277650" y="1798320"/>
            <a:ext cx="4519835" cy="4391343"/>
          </a:xfrm>
        </p:spPr>
        <p:txBody>
          <a:bodyPr/>
          <a:lstStyle/>
          <a:p>
            <a:pPr marL="0" indent="0">
              <a:buNone/>
            </a:pPr>
            <a:endParaRPr lang="en-US" dirty="0"/>
          </a:p>
          <a:p>
            <a:pPr marL="0" indent="0" algn="ctr">
              <a:buNone/>
            </a:pPr>
            <a:r>
              <a:rPr lang="en-US" i="1" dirty="0">
                <a:solidFill>
                  <a:schemeClr val="tx1"/>
                </a:solidFill>
              </a:rPr>
              <a:t>What are we teaching?</a:t>
            </a:r>
          </a:p>
          <a:p>
            <a:pPr marL="0" indent="0">
              <a:buNone/>
            </a:pPr>
            <a:endParaRPr lang="en-US" dirty="0"/>
          </a:p>
          <a:p>
            <a:r>
              <a:rPr lang="en-US" dirty="0"/>
              <a:t>Course Outline of Record</a:t>
            </a:r>
          </a:p>
          <a:p>
            <a:r>
              <a:rPr lang="en-US" dirty="0"/>
              <a:t>Course Content</a:t>
            </a:r>
          </a:p>
          <a:p>
            <a:r>
              <a:rPr lang="en-US" dirty="0"/>
              <a:t>Academic Freedom</a:t>
            </a:r>
          </a:p>
          <a:p>
            <a:r>
              <a:rPr lang="en-US" dirty="0"/>
              <a:t>IDEAs?</a:t>
            </a:r>
          </a:p>
        </p:txBody>
      </p:sp>
      <p:sp>
        <p:nvSpPr>
          <p:cNvPr id="4" name="Content Placeholder 3">
            <a:extLst>
              <a:ext uri="{FF2B5EF4-FFF2-40B4-BE49-F238E27FC236}">
                <a16:creationId xmlns:a16="http://schemas.microsoft.com/office/drawing/2014/main" id="{DEC46DA8-E288-4BCF-93E3-4D8893A75CF2}"/>
              </a:ext>
            </a:extLst>
          </p:cNvPr>
          <p:cNvSpPr>
            <a:spLocks noGrp="1"/>
          </p:cNvSpPr>
          <p:nvPr>
            <p:ph sz="quarter" idx="4"/>
          </p:nvPr>
        </p:nvSpPr>
        <p:spPr>
          <a:xfrm>
            <a:off x="5458121" y="1798320"/>
            <a:ext cx="5879020" cy="4391343"/>
          </a:xfrm>
        </p:spPr>
        <p:txBody>
          <a:bodyPr>
            <a:normAutofit fontScale="92500" lnSpcReduction="10000"/>
          </a:bodyPr>
          <a:lstStyle/>
          <a:p>
            <a:pPr marL="457200" lvl="1" indent="0">
              <a:buNone/>
            </a:pPr>
            <a:r>
              <a:rPr lang="en-US" dirty="0">
                <a:solidFill>
                  <a:srgbClr val="054590"/>
                </a:solidFill>
              </a:rPr>
              <a:t>Address/ include strategies to promote deep inclusive learning that is reflective, lifelong, connects the material to the context of students’ lives, and is built on authentic dialogic relationships between instructors and students:</a:t>
            </a:r>
          </a:p>
          <a:p>
            <a:pPr marL="457200" lvl="1" indent="0">
              <a:buNone/>
            </a:pPr>
            <a:endParaRPr lang="en-US" dirty="0">
              <a:solidFill>
                <a:srgbClr val="054590"/>
              </a:solidFill>
            </a:endParaRPr>
          </a:p>
          <a:p>
            <a:pPr lvl="2"/>
            <a:r>
              <a:rPr lang="en-US" dirty="0">
                <a:solidFill>
                  <a:srgbClr val="054590"/>
                </a:solidFill>
              </a:rPr>
              <a:t>Five dimensions of inclusive excellence in teaching: </a:t>
            </a:r>
            <a:r>
              <a:rPr lang="en-US" dirty="0">
                <a:solidFill>
                  <a:srgbClr val="054590"/>
                </a:solidFill>
                <a:hlinkClick r:id="rId3"/>
              </a:rPr>
              <a:t>https://www.csun.edu/undergraduate-studies/faculty-development/equity-minded-teaching</a:t>
            </a:r>
            <a:endParaRPr lang="en-US" dirty="0">
              <a:solidFill>
                <a:srgbClr val="054590"/>
              </a:solidFill>
            </a:endParaRPr>
          </a:p>
          <a:p>
            <a:pPr marL="914400" lvl="2" indent="0">
              <a:buNone/>
            </a:pPr>
            <a:endParaRPr lang="en-US" dirty="0">
              <a:solidFill>
                <a:srgbClr val="054590"/>
              </a:solidFill>
            </a:endParaRPr>
          </a:p>
          <a:p>
            <a:pPr lvl="2"/>
            <a:r>
              <a:rPr lang="en-US" dirty="0">
                <a:solidFill>
                  <a:srgbClr val="054590"/>
                </a:solidFill>
              </a:rPr>
              <a:t>Evidence-based teaching guide for inclusive teaching: </a:t>
            </a:r>
            <a:r>
              <a:rPr lang="en-US" dirty="0">
                <a:solidFill>
                  <a:srgbClr val="054590"/>
                </a:solidFill>
                <a:hlinkClick r:id="rId4"/>
              </a:rPr>
              <a:t>https://lse.ascb.org/evidence-based-teaching-guides/inclusive-teaching/</a:t>
            </a:r>
            <a:endParaRPr lang="en-US" dirty="0">
              <a:solidFill>
                <a:srgbClr val="054590"/>
              </a:solidFill>
            </a:endParaRPr>
          </a:p>
          <a:p>
            <a:pPr lvl="2"/>
            <a:endParaRPr lang="en-US" dirty="0">
              <a:solidFill>
                <a:schemeClr val="tx2"/>
              </a:solidFill>
            </a:endParaRPr>
          </a:p>
          <a:p>
            <a:pPr lvl="1"/>
            <a:endParaRPr lang="en-US" dirty="0"/>
          </a:p>
        </p:txBody>
      </p:sp>
      <p:sp>
        <p:nvSpPr>
          <p:cNvPr id="5" name="Slide Number Placeholder 4">
            <a:extLst>
              <a:ext uri="{FF2B5EF4-FFF2-40B4-BE49-F238E27FC236}">
                <a16:creationId xmlns:a16="http://schemas.microsoft.com/office/drawing/2014/main" id="{5312D2E6-11FB-413A-8B05-0656293A528C}"/>
              </a:ext>
            </a:extLst>
          </p:cNvPr>
          <p:cNvSpPr>
            <a:spLocks noGrp="1"/>
          </p:cNvSpPr>
          <p:nvPr>
            <p:ph type="sldNum" sz="quarter" idx="11"/>
          </p:nvPr>
        </p:nvSpPr>
        <p:spPr/>
        <p:txBody>
          <a:bodyPr/>
          <a:lstStyle/>
          <a:p>
            <a:fld id="{507A54D3-287C-3948-AA89-E53C9D689F15}" type="slidenum">
              <a:rPr lang="en-US" smtClean="0"/>
              <a:pPr/>
              <a:t>5</a:t>
            </a:fld>
            <a:endParaRPr lang="en-US" dirty="0"/>
          </a:p>
        </p:txBody>
      </p:sp>
    </p:spTree>
    <p:extLst>
      <p:ext uri="{BB962C8B-B14F-4D97-AF65-F5344CB8AC3E}">
        <p14:creationId xmlns:p14="http://schemas.microsoft.com/office/powerpoint/2010/main" val="319638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11A45E-A870-43E6-A948-C9ED993FCE3E}"/>
              </a:ext>
            </a:extLst>
          </p:cNvPr>
          <p:cNvSpPr>
            <a:spLocks noGrp="1"/>
          </p:cNvSpPr>
          <p:nvPr>
            <p:ph type="title"/>
          </p:nvPr>
        </p:nvSpPr>
        <p:spPr>
          <a:xfrm>
            <a:off x="1277650" y="365126"/>
            <a:ext cx="10046043" cy="1001762"/>
          </a:xfrm>
        </p:spPr>
        <p:txBody>
          <a:bodyPr>
            <a:normAutofit/>
          </a:bodyPr>
          <a:lstStyle/>
          <a:p>
            <a:r>
              <a:rPr lang="en-US" sz="4800" dirty="0">
                <a:latin typeface="+mj-lt"/>
              </a:rPr>
              <a:t>Consider this…</a:t>
            </a:r>
          </a:p>
        </p:txBody>
      </p:sp>
      <p:sp>
        <p:nvSpPr>
          <p:cNvPr id="8" name="Content Placeholder 7">
            <a:extLst>
              <a:ext uri="{FF2B5EF4-FFF2-40B4-BE49-F238E27FC236}">
                <a16:creationId xmlns:a16="http://schemas.microsoft.com/office/drawing/2014/main" id="{4B1A4DBF-7EA6-42F2-AF70-FA06F88795D8}"/>
              </a:ext>
            </a:extLst>
          </p:cNvPr>
          <p:cNvSpPr>
            <a:spLocks noGrp="1"/>
          </p:cNvSpPr>
          <p:nvPr>
            <p:ph sz="half" idx="1"/>
          </p:nvPr>
        </p:nvSpPr>
        <p:spPr/>
        <p:txBody>
          <a:bodyPr>
            <a:normAutofit/>
          </a:bodyPr>
          <a:lstStyle/>
          <a:p>
            <a:pPr marL="0" indent="0" algn="ctr">
              <a:buNone/>
            </a:pPr>
            <a:r>
              <a:rPr lang="en-US" sz="3200" b="1" i="0" dirty="0">
                <a:solidFill>
                  <a:srgbClr val="55565A"/>
                </a:solidFill>
                <a:effectLst/>
                <a:latin typeface="museo_sans_500"/>
              </a:rPr>
              <a:t>1. Intrapersonal Awareness</a:t>
            </a:r>
          </a:p>
          <a:p>
            <a:pPr marL="0" indent="0" algn="ctr">
              <a:buNone/>
            </a:pPr>
            <a:r>
              <a:rPr lang="en-US" sz="3200" b="1" i="0" dirty="0">
                <a:solidFill>
                  <a:srgbClr val="55565A"/>
                </a:solidFill>
                <a:effectLst/>
                <a:latin typeface="museo_sans_500"/>
              </a:rPr>
              <a:t>2. Interpersonal Awareness</a:t>
            </a:r>
          </a:p>
          <a:p>
            <a:pPr marL="0" indent="0" algn="ctr">
              <a:buNone/>
            </a:pPr>
            <a:r>
              <a:rPr lang="en-US" sz="3200" b="1" i="0" dirty="0">
                <a:solidFill>
                  <a:srgbClr val="55565A"/>
                </a:solidFill>
                <a:effectLst/>
                <a:latin typeface="museo_sans_500"/>
              </a:rPr>
              <a:t>3. Curricular Transformation</a:t>
            </a:r>
          </a:p>
          <a:p>
            <a:pPr marL="0" indent="0" algn="ctr">
              <a:buNone/>
            </a:pPr>
            <a:r>
              <a:rPr lang="en-US" sz="3200" b="1" i="0" dirty="0">
                <a:solidFill>
                  <a:srgbClr val="55565A"/>
                </a:solidFill>
                <a:effectLst/>
                <a:latin typeface="museo_sans_500"/>
              </a:rPr>
              <a:t>4. Inclusive Pedagogy</a:t>
            </a:r>
          </a:p>
          <a:p>
            <a:pPr marL="0" indent="0" algn="ctr">
              <a:buNone/>
            </a:pPr>
            <a:r>
              <a:rPr lang="en-US" sz="3200" b="1" i="0" dirty="0">
                <a:solidFill>
                  <a:srgbClr val="55565A"/>
                </a:solidFill>
                <a:effectLst/>
                <a:latin typeface="museo_sans_500"/>
              </a:rPr>
              <a:t>5. Inclusive Environment</a:t>
            </a:r>
          </a:p>
        </p:txBody>
      </p:sp>
      <p:sp>
        <p:nvSpPr>
          <p:cNvPr id="5" name="Slide Number Placeholder 4">
            <a:extLst>
              <a:ext uri="{FF2B5EF4-FFF2-40B4-BE49-F238E27FC236}">
                <a16:creationId xmlns:a16="http://schemas.microsoft.com/office/drawing/2014/main" id="{D43C69FE-D0BA-4FCA-B8CC-E857E869AF0F}"/>
              </a:ext>
            </a:extLst>
          </p:cNvPr>
          <p:cNvSpPr>
            <a:spLocks noGrp="1"/>
          </p:cNvSpPr>
          <p:nvPr>
            <p:ph type="sldNum" sz="quarter" idx="11"/>
          </p:nvPr>
        </p:nvSpPr>
        <p:spPr/>
        <p:txBody>
          <a:bodyPr/>
          <a:lstStyle/>
          <a:p>
            <a:fld id="{507A54D3-287C-3948-AA89-E53C9D689F15}" type="slidenum">
              <a:rPr lang="en-US" smtClean="0"/>
              <a:pPr/>
              <a:t>6</a:t>
            </a:fld>
            <a:endParaRPr lang="en-US" dirty="0"/>
          </a:p>
        </p:txBody>
      </p:sp>
      <p:sp>
        <p:nvSpPr>
          <p:cNvPr id="6" name="Footer Placeholder 5">
            <a:extLst>
              <a:ext uri="{FF2B5EF4-FFF2-40B4-BE49-F238E27FC236}">
                <a16:creationId xmlns:a16="http://schemas.microsoft.com/office/drawing/2014/main" id="{72F7D152-685F-4953-A601-CE6DC0A0235C}"/>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1778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7896-78CF-4293-8E1D-95B93DA95302}"/>
              </a:ext>
            </a:extLst>
          </p:cNvPr>
          <p:cNvSpPr>
            <a:spLocks noGrp="1"/>
          </p:cNvSpPr>
          <p:nvPr>
            <p:ph type="title"/>
          </p:nvPr>
        </p:nvSpPr>
        <p:spPr/>
        <p:txBody>
          <a:bodyPr>
            <a:normAutofit/>
          </a:bodyPr>
          <a:lstStyle/>
          <a:p>
            <a:r>
              <a:rPr lang="en-US" sz="5400" dirty="0">
                <a:latin typeface="+mj-lt"/>
              </a:rPr>
              <a:t>IDEAs </a:t>
            </a:r>
          </a:p>
        </p:txBody>
      </p:sp>
      <p:sp>
        <p:nvSpPr>
          <p:cNvPr id="3" name="Content Placeholder 2">
            <a:extLst>
              <a:ext uri="{FF2B5EF4-FFF2-40B4-BE49-F238E27FC236}">
                <a16:creationId xmlns:a16="http://schemas.microsoft.com/office/drawing/2014/main" id="{F988FAD4-744B-4F65-95B1-EF2397969A9C}"/>
              </a:ext>
            </a:extLst>
          </p:cNvPr>
          <p:cNvSpPr>
            <a:spLocks noGrp="1"/>
          </p:cNvSpPr>
          <p:nvPr>
            <p:ph sz="half" idx="2"/>
          </p:nvPr>
        </p:nvSpPr>
        <p:spPr/>
        <p:txBody>
          <a:bodyPr/>
          <a:lstStyle/>
          <a:p>
            <a:pPr marL="0" indent="0">
              <a:buNone/>
            </a:pPr>
            <a:r>
              <a:rPr lang="en-US" dirty="0"/>
              <a:t>Consider each strategy in the following way:</a:t>
            </a:r>
          </a:p>
          <a:p>
            <a:r>
              <a:rPr lang="en-US" dirty="0"/>
              <a:t>I already do this in my class</a:t>
            </a:r>
          </a:p>
          <a:p>
            <a:r>
              <a:rPr lang="en-US" dirty="0"/>
              <a:t>I sort of do this, but I could make it more explicit/visible</a:t>
            </a:r>
          </a:p>
          <a:p>
            <a:r>
              <a:rPr lang="en-US" dirty="0"/>
              <a:t>I’d like to try this</a:t>
            </a:r>
          </a:p>
          <a:p>
            <a:r>
              <a:rPr lang="en-US" dirty="0"/>
              <a:t>I’m not sure how this would be appropriate for my course(s)</a:t>
            </a:r>
          </a:p>
          <a:p>
            <a:endParaRPr lang="en-US" dirty="0"/>
          </a:p>
        </p:txBody>
      </p:sp>
      <p:sp>
        <p:nvSpPr>
          <p:cNvPr id="4" name="Content Placeholder 3">
            <a:extLst>
              <a:ext uri="{FF2B5EF4-FFF2-40B4-BE49-F238E27FC236}">
                <a16:creationId xmlns:a16="http://schemas.microsoft.com/office/drawing/2014/main" id="{4B82ADC1-B30C-41C6-BC88-6A9E2B3D972C}"/>
              </a:ext>
            </a:extLst>
          </p:cNvPr>
          <p:cNvSpPr>
            <a:spLocks noGrp="1"/>
          </p:cNvSpPr>
          <p:nvPr>
            <p:ph sz="quarter" idx="4"/>
          </p:nvPr>
        </p:nvSpPr>
        <p:spPr/>
        <p:txBody>
          <a:bodyPr/>
          <a:lstStyle/>
          <a:p>
            <a:r>
              <a:rPr lang="en-US" dirty="0"/>
              <a:t>If you already do this in your class, what is the impact of doing  this strategy?</a:t>
            </a:r>
          </a:p>
          <a:p>
            <a:r>
              <a:rPr lang="en-US" dirty="0"/>
              <a:t>What factors come into play for:</a:t>
            </a:r>
          </a:p>
          <a:p>
            <a:pPr lvl="1"/>
            <a:r>
              <a:rPr lang="en-US" dirty="0"/>
              <a:t>why/how a strategy is not more explicit/visible;</a:t>
            </a:r>
          </a:p>
          <a:p>
            <a:pPr lvl="1"/>
            <a:r>
              <a:rPr lang="en-US" dirty="0"/>
              <a:t>why/how a strategy is deemed not appropriate for a course</a:t>
            </a:r>
          </a:p>
          <a:p>
            <a:pPr lvl="1"/>
            <a:endParaRPr lang="en-US" dirty="0"/>
          </a:p>
        </p:txBody>
      </p:sp>
      <p:sp>
        <p:nvSpPr>
          <p:cNvPr id="5" name="Slide Number Placeholder 4">
            <a:extLst>
              <a:ext uri="{FF2B5EF4-FFF2-40B4-BE49-F238E27FC236}">
                <a16:creationId xmlns:a16="http://schemas.microsoft.com/office/drawing/2014/main" id="{07A4B077-612D-4874-8224-1907EF31449D}"/>
              </a:ext>
            </a:extLst>
          </p:cNvPr>
          <p:cNvSpPr>
            <a:spLocks noGrp="1"/>
          </p:cNvSpPr>
          <p:nvPr>
            <p:ph type="sldNum" sz="quarter" idx="11"/>
          </p:nvPr>
        </p:nvSpPr>
        <p:spPr/>
        <p:txBody>
          <a:bodyPr/>
          <a:lstStyle/>
          <a:p>
            <a:fld id="{507A54D3-287C-3948-AA89-E53C9D689F15}" type="slidenum">
              <a:rPr lang="en-US" smtClean="0"/>
              <a:pPr/>
              <a:t>7</a:t>
            </a:fld>
            <a:endParaRPr lang="en-US" dirty="0"/>
          </a:p>
        </p:txBody>
      </p:sp>
    </p:spTree>
    <p:extLst>
      <p:ext uri="{BB962C8B-B14F-4D97-AF65-F5344CB8AC3E}">
        <p14:creationId xmlns:p14="http://schemas.microsoft.com/office/powerpoint/2010/main" val="40921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660F-56BC-401D-B517-EF93D5945EB6}"/>
              </a:ext>
            </a:extLst>
          </p:cNvPr>
          <p:cNvSpPr>
            <a:spLocks noGrp="1"/>
          </p:cNvSpPr>
          <p:nvPr>
            <p:ph type="title"/>
          </p:nvPr>
        </p:nvSpPr>
        <p:spPr/>
        <p:txBody>
          <a:bodyPr>
            <a:normAutofit/>
          </a:bodyPr>
          <a:lstStyle/>
          <a:p>
            <a:r>
              <a:rPr lang="en-US" sz="5400" dirty="0">
                <a:latin typeface="+mj-lt"/>
              </a:rPr>
              <a:t>IDEAs  Strategies</a:t>
            </a:r>
          </a:p>
        </p:txBody>
      </p:sp>
      <p:sp>
        <p:nvSpPr>
          <p:cNvPr id="3" name="Content Placeholder 2">
            <a:extLst>
              <a:ext uri="{FF2B5EF4-FFF2-40B4-BE49-F238E27FC236}">
                <a16:creationId xmlns:a16="http://schemas.microsoft.com/office/drawing/2014/main" id="{9997F160-436A-4B0D-BC86-C356C7E77FFC}"/>
              </a:ext>
            </a:extLst>
          </p:cNvPr>
          <p:cNvSpPr>
            <a:spLocks noGrp="1"/>
          </p:cNvSpPr>
          <p:nvPr>
            <p:ph sz="half" idx="2"/>
          </p:nvPr>
        </p:nvSpPr>
        <p:spPr/>
        <p:txBody>
          <a:bodyPr>
            <a:normAutofit lnSpcReduction="10000"/>
          </a:bodyPr>
          <a:lstStyle/>
          <a:p>
            <a:r>
              <a:rPr lang="en-US" dirty="0"/>
              <a:t>Intrapersonal Awareness: Adopting a cultural humility approach that constantly examines how my ideas, assumptions and values influence my teaching approach and relationships</a:t>
            </a:r>
          </a:p>
          <a:p>
            <a:r>
              <a:rPr lang="en-US" dirty="0"/>
              <a:t>Interpersonal Awareness: Connecting with students by understanding their perspective and amplifying their viewpoint to build authentic caring relationships</a:t>
            </a:r>
          </a:p>
          <a:p>
            <a:endParaRPr lang="en-US" dirty="0"/>
          </a:p>
        </p:txBody>
      </p:sp>
      <p:sp>
        <p:nvSpPr>
          <p:cNvPr id="4" name="Content Placeholder 3">
            <a:extLst>
              <a:ext uri="{FF2B5EF4-FFF2-40B4-BE49-F238E27FC236}">
                <a16:creationId xmlns:a16="http://schemas.microsoft.com/office/drawing/2014/main" id="{517008E6-C6BD-436B-8724-A09BBDF40C5F}"/>
              </a:ext>
            </a:extLst>
          </p:cNvPr>
          <p:cNvSpPr>
            <a:spLocks noGrp="1"/>
          </p:cNvSpPr>
          <p:nvPr>
            <p:ph sz="quarter" idx="4"/>
          </p:nvPr>
        </p:nvSpPr>
        <p:spPr/>
        <p:txBody>
          <a:bodyPr>
            <a:normAutofit fontScale="92500" lnSpcReduction="20000"/>
          </a:bodyPr>
          <a:lstStyle/>
          <a:p>
            <a:r>
              <a:rPr lang="en-US" dirty="0"/>
              <a:t>Curricular Transformation: Selecting course content and teaching in a way that is relevant to all my students</a:t>
            </a:r>
          </a:p>
          <a:p>
            <a:r>
              <a:rPr lang="en-US" dirty="0"/>
              <a:t>Inclusive Pedagogy: Organizing course work that is meaningful, transparent, and invites collaboration, while monitoring student progress so you can provide timely support.</a:t>
            </a:r>
          </a:p>
          <a:p>
            <a:r>
              <a:rPr lang="en-US" dirty="0"/>
              <a:t>Inclusive Environment: Promoting a sense of belonging by cultivating a shared-power, growth-mindset climate</a:t>
            </a:r>
          </a:p>
          <a:p>
            <a:pPr marL="0" indent="0">
              <a:buNone/>
            </a:pPr>
            <a:br>
              <a:rPr lang="en-US" dirty="0"/>
            </a:br>
            <a:endParaRPr lang="en-US" dirty="0"/>
          </a:p>
          <a:p>
            <a:endParaRPr lang="en-US" b="1" dirty="0"/>
          </a:p>
          <a:p>
            <a:endParaRPr lang="en-US" dirty="0"/>
          </a:p>
        </p:txBody>
      </p:sp>
      <p:sp>
        <p:nvSpPr>
          <p:cNvPr id="5" name="Slide Number Placeholder 4">
            <a:extLst>
              <a:ext uri="{FF2B5EF4-FFF2-40B4-BE49-F238E27FC236}">
                <a16:creationId xmlns:a16="http://schemas.microsoft.com/office/drawing/2014/main" id="{B5847830-E8F7-4EFA-B9AC-549AA2BB5860}"/>
              </a:ext>
            </a:extLst>
          </p:cNvPr>
          <p:cNvSpPr>
            <a:spLocks noGrp="1"/>
          </p:cNvSpPr>
          <p:nvPr>
            <p:ph type="sldNum" sz="quarter" idx="11"/>
          </p:nvPr>
        </p:nvSpPr>
        <p:spPr/>
        <p:txBody>
          <a:bodyPr/>
          <a:lstStyle/>
          <a:p>
            <a:fld id="{507A54D3-287C-3948-AA89-E53C9D689F15}" type="slidenum">
              <a:rPr lang="en-US" smtClean="0"/>
              <a:pPr/>
              <a:t>8</a:t>
            </a:fld>
            <a:endParaRPr lang="en-US" dirty="0"/>
          </a:p>
        </p:txBody>
      </p:sp>
    </p:spTree>
    <p:extLst>
      <p:ext uri="{BB962C8B-B14F-4D97-AF65-F5344CB8AC3E}">
        <p14:creationId xmlns:p14="http://schemas.microsoft.com/office/powerpoint/2010/main" val="155730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Palatino"/>
              <a:buNone/>
            </a:pPr>
            <a:r>
              <a:rPr lang="en-US" sz="4400" dirty="0">
                <a:latin typeface="+mj-lt"/>
              </a:rPr>
              <a:t>What are students learning?</a:t>
            </a:r>
            <a:endParaRPr sz="4400" dirty="0">
              <a:latin typeface="+mj-lt"/>
            </a:endParaRPr>
          </a:p>
        </p:txBody>
      </p:sp>
      <p:sp>
        <p:nvSpPr>
          <p:cNvPr id="93" name="Google Shape;93;p13"/>
          <p:cNvSpPr txBox="1">
            <a:spLocks noGrp="1"/>
          </p:cNvSpPr>
          <p:nvPr>
            <p:ph type="body" idx="1"/>
          </p:nvPr>
        </p:nvSpPr>
        <p:spPr>
          <a:xfrm>
            <a:off x="1295250" y="2037200"/>
            <a:ext cx="9601500" cy="404308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F3F3F"/>
              </a:buClr>
              <a:buSzPts val="2400"/>
              <a:buChar char="•"/>
            </a:pPr>
            <a:r>
              <a:rPr lang="en-US" dirty="0"/>
              <a:t>A lot of ethnic history classes are not taken because there is no ethnic studies requirement and US history classes usually contain euro-centric curriculum</a:t>
            </a:r>
          </a:p>
          <a:p>
            <a:pPr marL="0" lvl="0" indent="0" algn="l" rtl="0">
              <a:lnSpc>
                <a:spcPct val="90000"/>
              </a:lnSpc>
              <a:spcBef>
                <a:spcPts val="0"/>
              </a:spcBef>
              <a:spcAft>
                <a:spcPts val="0"/>
              </a:spcAft>
              <a:buClr>
                <a:srgbClr val="3F3F3F"/>
              </a:buClr>
              <a:buSzPts val="2400"/>
              <a:buNone/>
            </a:pPr>
            <a:endParaRPr dirty="0"/>
          </a:p>
          <a:p>
            <a:pPr marL="228600" lvl="0" indent="-190500" algn="l" rtl="0">
              <a:lnSpc>
                <a:spcPct val="90000"/>
              </a:lnSpc>
              <a:spcBef>
                <a:spcPts val="0"/>
              </a:spcBef>
              <a:spcAft>
                <a:spcPts val="0"/>
              </a:spcAft>
              <a:buSzPts val="1800"/>
              <a:buChar char="•"/>
            </a:pPr>
            <a:r>
              <a:rPr lang="en-US" dirty="0"/>
              <a:t>A lot of ethnic studies classes end up getting cut due to low enrollment</a:t>
            </a:r>
            <a:endParaRPr dirty="0"/>
          </a:p>
          <a:p>
            <a:pPr marL="228600" lvl="0" indent="0" algn="l" rtl="0">
              <a:lnSpc>
                <a:spcPct val="90000"/>
              </a:lnSpc>
              <a:spcBef>
                <a:spcPts val="0"/>
              </a:spcBef>
              <a:spcAft>
                <a:spcPts val="0"/>
              </a:spcAft>
              <a:buNone/>
            </a:pPr>
            <a:endParaRPr dirty="0"/>
          </a:p>
          <a:p>
            <a:pPr marL="228600" lvl="0" indent="-190500" algn="l" rtl="0">
              <a:lnSpc>
                <a:spcPct val="90000"/>
              </a:lnSpc>
              <a:spcBef>
                <a:spcPts val="0"/>
              </a:spcBef>
              <a:spcAft>
                <a:spcPts val="0"/>
              </a:spcAft>
              <a:buSzPts val="1800"/>
              <a:buChar char="•"/>
            </a:pPr>
            <a:r>
              <a:rPr lang="en-US" dirty="0"/>
              <a:t>But what do students want to learn about?</a:t>
            </a:r>
            <a:endParaRPr dirty="0"/>
          </a:p>
        </p:txBody>
      </p:sp>
      <p:sp>
        <p:nvSpPr>
          <p:cNvPr id="94" name="Google Shape;94;p13"/>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95" name="Google Shape;95;p13"/>
          <p:cNvSpPr txBox="1">
            <a:spLocks noGrp="1"/>
          </p:cNvSpPr>
          <p:nvPr>
            <p:ph type="ftr" idx="11"/>
          </p:nvPr>
        </p:nvSpPr>
        <p:spPr>
          <a:xfrm>
            <a:off x="1681518"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2020 Fall 200929 ppt template</Template>
  <TotalTime>357</TotalTime>
  <Words>2500</Words>
  <Application>Microsoft Office PowerPoint</Application>
  <PresentationFormat>Widescreen</PresentationFormat>
  <Paragraphs>181</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museo_sans_500</vt:lpstr>
      <vt:lpstr>Palatino</vt:lpstr>
      <vt:lpstr>ASCCC Curriculum Inst. 2020 Theme</vt:lpstr>
      <vt:lpstr>How can IDEAs Improve Curricular Learning For All Students? </vt:lpstr>
      <vt:lpstr>PowerPoint Presentation</vt:lpstr>
      <vt:lpstr>Codified in LEGISLATION!</vt:lpstr>
      <vt:lpstr>Codified in LEGISLATION!</vt:lpstr>
      <vt:lpstr>Curricular Learning</vt:lpstr>
      <vt:lpstr>Consider this…</vt:lpstr>
      <vt:lpstr>IDEAs </vt:lpstr>
      <vt:lpstr>IDEAs  Strategies</vt:lpstr>
      <vt:lpstr>What are students learning?</vt:lpstr>
      <vt:lpstr>What should students be learning? </vt:lpstr>
      <vt:lpstr>Why?</vt:lpstr>
      <vt:lpstr>Consider this…</vt:lpstr>
      <vt:lpstr>QUESTIONS… and ANSWERS?</vt:lpstr>
      <vt:lpstr>RESOURCES</vt:lpstr>
      <vt:lpstr>STEM faculty sharing strategies they are working on to promote IDEAs in their discipline &amp;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IDEAs Improve Curricular Learning for All Students?</dc:title>
  <dc:creator>Carrie Roberson</dc:creator>
  <cp:lastModifiedBy>Carrie Roberson</cp:lastModifiedBy>
  <cp:revision>11</cp:revision>
  <dcterms:created xsi:type="dcterms:W3CDTF">2020-10-23T19:10:19Z</dcterms:created>
  <dcterms:modified xsi:type="dcterms:W3CDTF">2020-11-04T21:02:26Z</dcterms:modified>
</cp:coreProperties>
</file>