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9"/>
  </p:notesMasterIdLst>
  <p:handoutMasterIdLst>
    <p:handoutMasterId r:id="rId20"/>
  </p:handoutMasterIdLst>
  <p:sldIdLst>
    <p:sldId id="260" r:id="rId2"/>
    <p:sldId id="261" r:id="rId3"/>
    <p:sldId id="262" r:id="rId4"/>
    <p:sldId id="263" r:id="rId5"/>
    <p:sldId id="264" r:id="rId6"/>
    <p:sldId id="270" r:id="rId7"/>
    <p:sldId id="279" r:id="rId8"/>
    <p:sldId id="275" r:id="rId9"/>
    <p:sldId id="278" r:id="rId10"/>
    <p:sldId id="271" r:id="rId11"/>
    <p:sldId id="276" r:id="rId12"/>
    <p:sldId id="277" r:id="rId13"/>
    <p:sldId id="269" r:id="rId14"/>
    <p:sldId id="267" r:id="rId15"/>
    <p:sldId id="268" r:id="rId16"/>
    <p:sldId id="265" r:id="rId17"/>
    <p:sldId id="26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A07D"/>
    <a:srgbClr val="AA8EE9"/>
    <a:srgbClr val="3EBFD6"/>
    <a:srgbClr val="EA831C"/>
    <a:srgbClr val="E16C1C"/>
    <a:srgbClr val="674831"/>
    <a:srgbClr val="FFDE62"/>
    <a:srgbClr val="054690"/>
    <a:srgbClr val="D0EA6F"/>
    <a:srgbClr val="D0EA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BCA746-8B1A-471C-BA05-540481A631D9}" v="58" dt="2020-11-05T06:39:15.3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592" autoAdjust="0"/>
    <p:restoredTop sz="94744"/>
  </p:normalViewPr>
  <p:slideViewPr>
    <p:cSldViewPr snapToGrid="0" snapToObjects="1">
      <p:cViewPr varScale="1">
        <p:scale>
          <a:sx n="81" d="100"/>
          <a:sy n="81" d="100"/>
        </p:scale>
        <p:origin x="542" y="77"/>
      </p:cViewPr>
      <p:guideLst/>
    </p:cSldViewPr>
  </p:slideViewPr>
  <p:notesTextViewPr>
    <p:cViewPr>
      <p:scale>
        <a:sx n="1" d="1"/>
        <a:sy n="1" d="1"/>
      </p:scale>
      <p:origin x="0" y="0"/>
    </p:cViewPr>
  </p:notesTextViewPr>
  <p:notesViewPr>
    <p:cSldViewPr snapToGrid="0" snapToObjects="1">
      <p:cViewPr varScale="1">
        <p:scale>
          <a:sx n="95" d="100"/>
          <a:sy n="95" d="100"/>
        </p:scale>
        <p:origin x="2512"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rie Roberson" userId="ad15ced66ed045d5" providerId="LiveId" clId="{B6BCA746-8B1A-471C-BA05-540481A631D9}"/>
    <pc:docChg chg="undo custSel mod addSld delSld modSld sldOrd">
      <pc:chgData name="Carrie Roberson" userId="ad15ced66ed045d5" providerId="LiveId" clId="{B6BCA746-8B1A-471C-BA05-540481A631D9}" dt="2020-11-05T06:39:15.354" v="2754"/>
      <pc:docMkLst>
        <pc:docMk/>
      </pc:docMkLst>
      <pc:sldChg chg="modNotesTx">
        <pc:chgData name="Carrie Roberson" userId="ad15ced66ed045d5" providerId="LiveId" clId="{B6BCA746-8B1A-471C-BA05-540481A631D9}" dt="2020-11-02T21:12:38.589" v="1288" actId="5793"/>
        <pc:sldMkLst>
          <pc:docMk/>
          <pc:sldMk cId="968360455" sldId="261"/>
        </pc:sldMkLst>
      </pc:sldChg>
      <pc:sldChg chg="addSp delSp modSp mod ord modClrScheme chgLayout modNotesTx">
        <pc:chgData name="Carrie Roberson" userId="ad15ced66ed045d5" providerId="LiveId" clId="{B6BCA746-8B1A-471C-BA05-540481A631D9}" dt="2020-11-05T06:39:15.354" v="2754"/>
        <pc:sldMkLst>
          <pc:docMk/>
          <pc:sldMk cId="3196389504" sldId="262"/>
        </pc:sldMkLst>
        <pc:spChg chg="del mod ord">
          <ac:chgData name="Carrie Roberson" userId="ad15ced66ed045d5" providerId="LiveId" clId="{B6BCA746-8B1A-471C-BA05-540481A631D9}" dt="2020-11-02T21:39:28.533" v="1516" actId="700"/>
          <ac:spMkLst>
            <pc:docMk/>
            <pc:sldMk cId="3196389504" sldId="262"/>
            <ac:spMk id="2" creationId="{5550894F-4A7E-4EF8-98C4-C3E4AADA0E17}"/>
          </ac:spMkLst>
        </pc:spChg>
        <pc:spChg chg="mod ord">
          <ac:chgData name="Carrie Roberson" userId="ad15ced66ed045d5" providerId="LiveId" clId="{B6BCA746-8B1A-471C-BA05-540481A631D9}" dt="2020-11-05T06:39:15.354" v="2754"/>
          <ac:spMkLst>
            <pc:docMk/>
            <pc:sldMk cId="3196389504" sldId="262"/>
            <ac:spMk id="3" creationId="{7B7EEF98-22EB-49F2-8D55-3D2E9A424B54}"/>
          </ac:spMkLst>
        </pc:spChg>
        <pc:spChg chg="del">
          <ac:chgData name="Carrie Roberson" userId="ad15ced66ed045d5" providerId="LiveId" clId="{B6BCA746-8B1A-471C-BA05-540481A631D9}" dt="2020-11-02T21:39:28.533" v="1516" actId="700"/>
          <ac:spMkLst>
            <pc:docMk/>
            <pc:sldMk cId="3196389504" sldId="262"/>
            <ac:spMk id="4" creationId="{DEC46DA8-E288-4BCF-93E3-4D8893A75CF2}"/>
          </ac:spMkLst>
        </pc:spChg>
        <pc:spChg chg="mod ord">
          <ac:chgData name="Carrie Roberson" userId="ad15ced66ed045d5" providerId="LiveId" clId="{B6BCA746-8B1A-471C-BA05-540481A631D9}" dt="2020-11-02T21:39:28.533" v="1516" actId="700"/>
          <ac:spMkLst>
            <pc:docMk/>
            <pc:sldMk cId="3196389504" sldId="262"/>
            <ac:spMk id="5" creationId="{5312D2E6-11FB-413A-8B05-0656293A528C}"/>
          </ac:spMkLst>
        </pc:spChg>
        <pc:spChg chg="add del mod ord">
          <ac:chgData name="Carrie Roberson" userId="ad15ced66ed045d5" providerId="LiveId" clId="{B6BCA746-8B1A-471C-BA05-540481A631D9}" dt="2020-11-02T21:40:02.385" v="1524" actId="478"/>
          <ac:spMkLst>
            <pc:docMk/>
            <pc:sldMk cId="3196389504" sldId="262"/>
            <ac:spMk id="6" creationId="{0B906CAF-18F9-4FA0-8FA1-A112E2008DA2}"/>
          </ac:spMkLst>
        </pc:spChg>
      </pc:sldChg>
      <pc:sldChg chg="addSp delSp modSp mod ord modNotesTx">
        <pc:chgData name="Carrie Roberson" userId="ad15ced66ed045d5" providerId="LiveId" clId="{B6BCA746-8B1A-471C-BA05-540481A631D9}" dt="2020-11-05T06:00:57.789" v="1611" actId="20577"/>
        <pc:sldMkLst>
          <pc:docMk/>
          <pc:sldMk cId="409210313" sldId="263"/>
        </pc:sldMkLst>
        <pc:spChg chg="mod">
          <ac:chgData name="Carrie Roberson" userId="ad15ced66ed045d5" providerId="LiveId" clId="{B6BCA746-8B1A-471C-BA05-540481A631D9}" dt="2020-11-02T21:14:31.554" v="1330" actId="20577"/>
          <ac:spMkLst>
            <pc:docMk/>
            <pc:sldMk cId="409210313" sldId="263"/>
            <ac:spMk id="2" creationId="{A6B07896-78CF-4293-8E1D-95B93DA95302}"/>
          </ac:spMkLst>
        </pc:spChg>
        <pc:spChg chg="mod">
          <ac:chgData name="Carrie Roberson" userId="ad15ced66ed045d5" providerId="LiveId" clId="{B6BCA746-8B1A-471C-BA05-540481A631D9}" dt="2020-11-05T06:00:48.780" v="1606" actId="20577"/>
          <ac:spMkLst>
            <pc:docMk/>
            <pc:sldMk cId="409210313" sldId="263"/>
            <ac:spMk id="3" creationId="{F988FAD4-744B-4F65-95B1-EF2397969A9C}"/>
          </ac:spMkLst>
        </pc:spChg>
        <pc:spChg chg="del">
          <ac:chgData name="Carrie Roberson" userId="ad15ced66ed045d5" providerId="LiveId" clId="{B6BCA746-8B1A-471C-BA05-540481A631D9}" dt="2020-11-02T20:34:55.046" v="1112"/>
          <ac:spMkLst>
            <pc:docMk/>
            <pc:sldMk cId="409210313" sldId="263"/>
            <ac:spMk id="4" creationId="{4B82ADC1-B30C-41C6-BC88-6A9E2B3D972C}"/>
          </ac:spMkLst>
        </pc:spChg>
        <pc:picChg chg="add mod">
          <ac:chgData name="Carrie Roberson" userId="ad15ced66ed045d5" providerId="LiveId" clId="{B6BCA746-8B1A-471C-BA05-540481A631D9}" dt="2020-11-02T20:35:08.466" v="1114" actId="1076"/>
          <ac:picMkLst>
            <pc:docMk/>
            <pc:sldMk cId="409210313" sldId="263"/>
            <ac:picMk id="1026" creationId="{4C320344-B0AA-4EA2-906D-42DABFF7AD03}"/>
          </ac:picMkLst>
        </pc:picChg>
      </pc:sldChg>
      <pc:sldChg chg="addSp delSp modSp mod ord modClrScheme modAnim chgLayout modNotesTx">
        <pc:chgData name="Carrie Roberson" userId="ad15ced66ed045d5" providerId="LiveId" clId="{B6BCA746-8B1A-471C-BA05-540481A631D9}" dt="2020-11-05T06:29:09.698" v="2664"/>
        <pc:sldMkLst>
          <pc:docMk/>
          <pc:sldMk cId="1557306457" sldId="264"/>
        </pc:sldMkLst>
        <pc:spChg chg="mod ord">
          <ac:chgData name="Carrie Roberson" userId="ad15ced66ed045d5" providerId="LiveId" clId="{B6BCA746-8B1A-471C-BA05-540481A631D9}" dt="2020-11-02T21:03:06.077" v="1209" actId="700"/>
          <ac:spMkLst>
            <pc:docMk/>
            <pc:sldMk cId="1557306457" sldId="264"/>
            <ac:spMk id="2" creationId="{F419660F-56BC-401D-B517-EF93D5945EB6}"/>
          </ac:spMkLst>
        </pc:spChg>
        <pc:spChg chg="del mod ord">
          <ac:chgData name="Carrie Roberson" userId="ad15ced66ed045d5" providerId="LiveId" clId="{B6BCA746-8B1A-471C-BA05-540481A631D9}" dt="2020-11-02T21:03:06.077" v="1209" actId="700"/>
          <ac:spMkLst>
            <pc:docMk/>
            <pc:sldMk cId="1557306457" sldId="264"/>
            <ac:spMk id="3" creationId="{9997F160-436A-4B0D-BC86-C356C7E77FFC}"/>
          </ac:spMkLst>
        </pc:spChg>
        <pc:spChg chg="del">
          <ac:chgData name="Carrie Roberson" userId="ad15ced66ed045d5" providerId="LiveId" clId="{B6BCA746-8B1A-471C-BA05-540481A631D9}" dt="2020-11-02T21:03:06.077" v="1209" actId="700"/>
          <ac:spMkLst>
            <pc:docMk/>
            <pc:sldMk cId="1557306457" sldId="264"/>
            <ac:spMk id="4" creationId="{517008E6-C6BD-436B-8724-A09BBDF40C5F}"/>
          </ac:spMkLst>
        </pc:spChg>
        <pc:spChg chg="mod ord">
          <ac:chgData name="Carrie Roberson" userId="ad15ced66ed045d5" providerId="LiveId" clId="{B6BCA746-8B1A-471C-BA05-540481A631D9}" dt="2020-11-02T21:03:06.077" v="1209" actId="700"/>
          <ac:spMkLst>
            <pc:docMk/>
            <pc:sldMk cId="1557306457" sldId="264"/>
            <ac:spMk id="5" creationId="{B5847830-E8F7-4EFA-B9AC-549AA2BB5860}"/>
          </ac:spMkLst>
        </pc:spChg>
        <pc:spChg chg="add del mod ord">
          <ac:chgData name="Carrie Roberson" userId="ad15ced66ed045d5" providerId="LiveId" clId="{B6BCA746-8B1A-471C-BA05-540481A631D9}" dt="2020-11-02T21:03:23.821" v="1211"/>
          <ac:spMkLst>
            <pc:docMk/>
            <pc:sldMk cId="1557306457" sldId="264"/>
            <ac:spMk id="6" creationId="{5CFB35F1-A0E3-4CA8-BCBE-EC85C86BAD5F}"/>
          </ac:spMkLst>
        </pc:spChg>
        <pc:picChg chg="add mod">
          <ac:chgData name="Carrie Roberson" userId="ad15ced66ed045d5" providerId="LiveId" clId="{B6BCA746-8B1A-471C-BA05-540481A631D9}" dt="2020-11-02T21:03:23.821" v="1211"/>
          <ac:picMkLst>
            <pc:docMk/>
            <pc:sldMk cId="1557306457" sldId="264"/>
            <ac:picMk id="2050" creationId="{21FDFD06-7B3A-4729-9306-DAB4691D78C8}"/>
          </ac:picMkLst>
        </pc:picChg>
      </pc:sldChg>
      <pc:sldChg chg="addSp delSp modSp mod modClrScheme chgLayout">
        <pc:chgData name="Carrie Roberson" userId="ad15ced66ed045d5" providerId="LiveId" clId="{B6BCA746-8B1A-471C-BA05-540481A631D9}" dt="2020-11-02T21:16:28.725" v="1352" actId="478"/>
        <pc:sldMkLst>
          <pc:docMk/>
          <pc:sldMk cId="1357148018" sldId="265"/>
        </pc:sldMkLst>
        <pc:spChg chg="mod">
          <ac:chgData name="Carrie Roberson" userId="ad15ced66ed045d5" providerId="LiveId" clId="{B6BCA746-8B1A-471C-BA05-540481A631D9}" dt="2020-11-02T21:16:22.257" v="1350" actId="255"/>
          <ac:spMkLst>
            <pc:docMk/>
            <pc:sldMk cId="1357148018" sldId="265"/>
            <ac:spMk id="2" creationId="{5F1C1169-0926-46F6-8EC9-B95E7C9F1209}"/>
          </ac:spMkLst>
        </pc:spChg>
        <pc:spChg chg="mod ord">
          <ac:chgData name="Carrie Roberson" userId="ad15ced66ed045d5" providerId="LiveId" clId="{B6BCA746-8B1A-471C-BA05-540481A631D9}" dt="2020-11-02T21:16:03.447" v="1348" actId="26606"/>
          <ac:spMkLst>
            <pc:docMk/>
            <pc:sldMk cId="1357148018" sldId="265"/>
            <ac:spMk id="5" creationId="{7598224A-D3E9-4A4D-8B56-8724D097706D}"/>
          </ac:spMkLst>
        </pc:spChg>
        <pc:spChg chg="del mod">
          <ac:chgData name="Carrie Roberson" userId="ad15ced66ed045d5" providerId="LiveId" clId="{B6BCA746-8B1A-471C-BA05-540481A631D9}" dt="2020-11-02T21:15:58.931" v="1347" actId="22"/>
          <ac:spMkLst>
            <pc:docMk/>
            <pc:sldMk cId="1357148018" sldId="265"/>
            <ac:spMk id="7" creationId="{19ED7E47-D532-4A0E-99CA-F8DEFF2CCFF1}"/>
          </ac:spMkLst>
        </pc:spChg>
        <pc:spChg chg="add del mod">
          <ac:chgData name="Carrie Roberson" userId="ad15ced66ed045d5" providerId="LiveId" clId="{B6BCA746-8B1A-471C-BA05-540481A631D9}" dt="2020-11-02T21:16:28.725" v="1352" actId="478"/>
          <ac:spMkLst>
            <pc:docMk/>
            <pc:sldMk cId="1357148018" sldId="265"/>
            <ac:spMk id="10" creationId="{608FEC51-1FF0-4B06-A498-495C79ABE25F}"/>
          </ac:spMkLst>
        </pc:spChg>
        <pc:picChg chg="add mod">
          <ac:chgData name="Carrie Roberson" userId="ad15ced66ed045d5" providerId="LiveId" clId="{B6BCA746-8B1A-471C-BA05-540481A631D9}" dt="2020-11-02T21:16:03.447" v="1348" actId="26606"/>
          <ac:picMkLst>
            <pc:docMk/>
            <pc:sldMk cId="1357148018" sldId="265"/>
            <ac:picMk id="3" creationId="{8E2A5A93-2672-4E3C-BC68-A3909EBAA619}"/>
          </ac:picMkLst>
        </pc:picChg>
      </pc:sldChg>
      <pc:sldChg chg="modSp mod">
        <pc:chgData name="Carrie Roberson" userId="ad15ced66ed045d5" providerId="LiveId" clId="{B6BCA746-8B1A-471C-BA05-540481A631D9}" dt="2020-11-05T06:36:09.382" v="2752" actId="5793"/>
        <pc:sldMkLst>
          <pc:docMk/>
          <pc:sldMk cId="1861509127" sldId="266"/>
        </pc:sldMkLst>
        <pc:spChg chg="mod">
          <ac:chgData name="Carrie Roberson" userId="ad15ced66ed045d5" providerId="LiveId" clId="{B6BCA746-8B1A-471C-BA05-540481A631D9}" dt="2020-11-05T06:36:09.382" v="2752" actId="5793"/>
          <ac:spMkLst>
            <pc:docMk/>
            <pc:sldMk cId="1861509127" sldId="266"/>
            <ac:spMk id="3" creationId="{02C574CA-EC2F-44FB-8EEF-1D9C07D6D805}"/>
          </ac:spMkLst>
        </pc:spChg>
        <pc:spChg chg="mod">
          <ac:chgData name="Carrie Roberson" userId="ad15ced66ed045d5" providerId="LiveId" clId="{B6BCA746-8B1A-471C-BA05-540481A631D9}" dt="2020-11-05T06:34:05.514" v="2746" actId="20577"/>
          <ac:spMkLst>
            <pc:docMk/>
            <pc:sldMk cId="1861509127" sldId="266"/>
            <ac:spMk id="4" creationId="{6132A350-8635-4101-AB58-FEA1DBCAB5AD}"/>
          </ac:spMkLst>
        </pc:spChg>
      </pc:sldChg>
      <pc:sldChg chg="addSp delSp modSp new mod modNotesTx">
        <pc:chgData name="Carrie Roberson" userId="ad15ced66ed045d5" providerId="LiveId" clId="{B6BCA746-8B1A-471C-BA05-540481A631D9}" dt="2020-11-02T21:39:12.549" v="1515" actId="20577"/>
        <pc:sldMkLst>
          <pc:docMk/>
          <pc:sldMk cId="1045107501" sldId="267"/>
        </pc:sldMkLst>
        <pc:spChg chg="mod">
          <ac:chgData name="Carrie Roberson" userId="ad15ced66ed045d5" providerId="LiveId" clId="{B6BCA746-8B1A-471C-BA05-540481A631D9}" dt="2020-10-30T23:21:07.597" v="696" actId="20577"/>
          <ac:spMkLst>
            <pc:docMk/>
            <pc:sldMk cId="1045107501" sldId="267"/>
            <ac:spMk id="2" creationId="{FA48D040-F434-4DE1-846B-01335E187ECE}"/>
          </ac:spMkLst>
        </pc:spChg>
        <pc:spChg chg="mod">
          <ac:chgData name="Carrie Roberson" userId="ad15ced66ed045d5" providerId="LiveId" clId="{B6BCA746-8B1A-471C-BA05-540481A631D9}" dt="2020-11-02T21:39:06.441" v="1497" actId="20577"/>
          <ac:spMkLst>
            <pc:docMk/>
            <pc:sldMk cId="1045107501" sldId="267"/>
            <ac:spMk id="3" creationId="{4BA01F03-2390-490B-ADBE-91D7C99FEF75}"/>
          </ac:spMkLst>
        </pc:spChg>
        <pc:spChg chg="del mod">
          <ac:chgData name="Carrie Roberson" userId="ad15ced66ed045d5" providerId="LiveId" clId="{B6BCA746-8B1A-471C-BA05-540481A631D9}" dt="2020-11-02T21:37:43.305" v="1474" actId="931"/>
          <ac:spMkLst>
            <pc:docMk/>
            <pc:sldMk cId="1045107501" sldId="267"/>
            <ac:spMk id="4" creationId="{05F1D0EC-AE35-4741-86C5-E67F3B03ED67}"/>
          </ac:spMkLst>
        </pc:spChg>
        <pc:spChg chg="del mod">
          <ac:chgData name="Carrie Roberson" userId="ad15ced66ed045d5" providerId="LiveId" clId="{B6BCA746-8B1A-471C-BA05-540481A631D9}" dt="2020-10-30T23:17:29.724" v="528" actId="478"/>
          <ac:spMkLst>
            <pc:docMk/>
            <pc:sldMk cId="1045107501" sldId="267"/>
            <ac:spMk id="6" creationId="{93518427-D624-4121-A7DD-9F3418293EB9}"/>
          </ac:spMkLst>
        </pc:spChg>
        <pc:picChg chg="add mod">
          <ac:chgData name="Carrie Roberson" userId="ad15ced66ed045d5" providerId="LiveId" clId="{B6BCA746-8B1A-471C-BA05-540481A631D9}" dt="2020-11-02T21:38:53.447" v="1486" actId="1076"/>
          <ac:picMkLst>
            <pc:docMk/>
            <pc:sldMk cId="1045107501" sldId="267"/>
            <ac:picMk id="7" creationId="{F69C65DC-DE86-45AA-81D3-C332C850C933}"/>
          </ac:picMkLst>
        </pc:picChg>
      </pc:sldChg>
      <pc:sldChg chg="addSp delSp modSp new mod">
        <pc:chgData name="Carrie Roberson" userId="ad15ced66ed045d5" providerId="LiveId" clId="{B6BCA746-8B1A-471C-BA05-540481A631D9}" dt="2020-11-02T21:30:57.423" v="1399" actId="122"/>
        <pc:sldMkLst>
          <pc:docMk/>
          <pc:sldMk cId="942277925" sldId="268"/>
        </pc:sldMkLst>
        <pc:spChg chg="mod">
          <ac:chgData name="Carrie Roberson" userId="ad15ced66ed045d5" providerId="LiveId" clId="{B6BCA746-8B1A-471C-BA05-540481A631D9}" dt="2020-10-30T23:54:24.652" v="1100" actId="2711"/>
          <ac:spMkLst>
            <pc:docMk/>
            <pc:sldMk cId="942277925" sldId="268"/>
            <ac:spMk id="2" creationId="{106DF7B8-795C-4869-B979-52684B99F613}"/>
          </ac:spMkLst>
        </pc:spChg>
        <pc:spChg chg="mod">
          <ac:chgData name="Carrie Roberson" userId="ad15ced66ed045d5" providerId="LiveId" clId="{B6BCA746-8B1A-471C-BA05-540481A631D9}" dt="2020-11-02T21:30:57.423" v="1399" actId="122"/>
          <ac:spMkLst>
            <pc:docMk/>
            <pc:sldMk cId="942277925" sldId="268"/>
            <ac:spMk id="3" creationId="{0ADA7C40-0F5F-449A-A1BA-2DAA0A717B93}"/>
          </ac:spMkLst>
        </pc:spChg>
        <pc:spChg chg="del mod">
          <ac:chgData name="Carrie Roberson" userId="ad15ced66ed045d5" providerId="LiveId" clId="{B6BCA746-8B1A-471C-BA05-540481A631D9}" dt="2020-11-02T21:24:13.461" v="1377" actId="22"/>
          <ac:spMkLst>
            <pc:docMk/>
            <pc:sldMk cId="942277925" sldId="268"/>
            <ac:spMk id="4" creationId="{5514A368-47AC-4B1F-B254-58043284834A}"/>
          </ac:spMkLst>
        </pc:spChg>
        <pc:spChg chg="del mod">
          <ac:chgData name="Carrie Roberson" userId="ad15ced66ed045d5" providerId="LiveId" clId="{B6BCA746-8B1A-471C-BA05-540481A631D9}" dt="2020-11-02T21:24:33.872" v="1381" actId="478"/>
          <ac:spMkLst>
            <pc:docMk/>
            <pc:sldMk cId="942277925" sldId="268"/>
            <ac:spMk id="6" creationId="{7B7DD7B6-5289-4F40-8263-8ABEF3BBB7EC}"/>
          </ac:spMkLst>
        </pc:spChg>
        <pc:picChg chg="add mod ord">
          <ac:chgData name="Carrie Roberson" userId="ad15ced66ed045d5" providerId="LiveId" clId="{B6BCA746-8B1A-471C-BA05-540481A631D9}" dt="2020-11-02T21:24:47.903" v="1385" actId="14100"/>
          <ac:picMkLst>
            <pc:docMk/>
            <pc:sldMk cId="942277925" sldId="268"/>
            <ac:picMk id="8" creationId="{2B23AD59-A3C6-4BFC-8510-5387A8C81681}"/>
          </ac:picMkLst>
        </pc:picChg>
      </pc:sldChg>
      <pc:sldChg chg="addSp delSp modSp new mod modNotesTx">
        <pc:chgData name="Carrie Roberson" userId="ad15ced66ed045d5" providerId="LiveId" clId="{B6BCA746-8B1A-471C-BA05-540481A631D9}" dt="2020-11-05T06:32:16.697" v="2738" actId="20577"/>
        <pc:sldMkLst>
          <pc:docMk/>
          <pc:sldMk cId="3985451015" sldId="269"/>
        </pc:sldMkLst>
        <pc:spChg chg="mod">
          <ac:chgData name="Carrie Roberson" userId="ad15ced66ed045d5" providerId="LiveId" clId="{B6BCA746-8B1A-471C-BA05-540481A631D9}" dt="2020-11-02T21:32:39.680" v="1464" actId="255"/>
          <ac:spMkLst>
            <pc:docMk/>
            <pc:sldMk cId="3985451015" sldId="269"/>
            <ac:spMk id="2" creationId="{541ED635-6E9D-4947-81A6-52BBCC5568E7}"/>
          </ac:spMkLst>
        </pc:spChg>
        <pc:spChg chg="mod">
          <ac:chgData name="Carrie Roberson" userId="ad15ced66ed045d5" providerId="LiveId" clId="{B6BCA746-8B1A-471C-BA05-540481A631D9}" dt="2020-11-02T21:34:09.659" v="1472" actId="20577"/>
          <ac:spMkLst>
            <pc:docMk/>
            <pc:sldMk cId="3985451015" sldId="269"/>
            <ac:spMk id="3" creationId="{4D38B625-78CF-41E8-BB9C-64A7B4A71D93}"/>
          </ac:spMkLst>
        </pc:spChg>
        <pc:spChg chg="del mod">
          <ac:chgData name="Carrie Roberson" userId="ad15ced66ed045d5" providerId="LiveId" clId="{B6BCA746-8B1A-471C-BA05-540481A631D9}" dt="2020-11-02T21:34:02.843" v="1468" actId="931"/>
          <ac:spMkLst>
            <pc:docMk/>
            <pc:sldMk cId="3985451015" sldId="269"/>
            <ac:spMk id="4" creationId="{C25BE117-B17E-4ED3-A72D-1DF6AC00D1B4}"/>
          </ac:spMkLst>
        </pc:spChg>
        <pc:spChg chg="del mod">
          <ac:chgData name="Carrie Roberson" userId="ad15ced66ed045d5" providerId="LiveId" clId="{B6BCA746-8B1A-471C-BA05-540481A631D9}" dt="2020-11-02T21:16:36.857" v="1354" actId="478"/>
          <ac:spMkLst>
            <pc:docMk/>
            <pc:sldMk cId="3985451015" sldId="269"/>
            <ac:spMk id="6" creationId="{B4C97E30-06A7-480A-B708-DB587D7856C9}"/>
          </ac:spMkLst>
        </pc:spChg>
        <pc:picChg chg="add mod">
          <ac:chgData name="Carrie Roberson" userId="ad15ced66ed045d5" providerId="LiveId" clId="{B6BCA746-8B1A-471C-BA05-540481A631D9}" dt="2020-11-02T21:34:02.843" v="1468" actId="931"/>
          <ac:picMkLst>
            <pc:docMk/>
            <pc:sldMk cId="3985451015" sldId="269"/>
            <ac:picMk id="8" creationId="{A479D5F3-37B3-4275-BF11-465EE4BCCCE1}"/>
          </ac:picMkLst>
        </pc:picChg>
      </pc:sldChg>
      <pc:sldChg chg="addSp delSp modSp new mod modAnim modNotesTx">
        <pc:chgData name="Carrie Roberson" userId="ad15ced66ed045d5" providerId="LiveId" clId="{B6BCA746-8B1A-471C-BA05-540481A631D9}" dt="2020-11-05T06:29:30.394" v="2665"/>
        <pc:sldMkLst>
          <pc:docMk/>
          <pc:sldMk cId="2720542584" sldId="270"/>
        </pc:sldMkLst>
        <pc:spChg chg="mod">
          <ac:chgData name="Carrie Roberson" userId="ad15ced66ed045d5" providerId="LiveId" clId="{B6BCA746-8B1A-471C-BA05-540481A631D9}" dt="2020-11-02T21:03:41.535" v="1213"/>
          <ac:spMkLst>
            <pc:docMk/>
            <pc:sldMk cId="2720542584" sldId="270"/>
            <ac:spMk id="2" creationId="{ACD32BA2-1D9D-40E6-A2D3-4C882033F38F}"/>
          </ac:spMkLst>
        </pc:spChg>
        <pc:spChg chg="del mod">
          <ac:chgData name="Carrie Roberson" userId="ad15ced66ed045d5" providerId="LiveId" clId="{B6BCA746-8B1A-471C-BA05-540481A631D9}" dt="2020-11-02T21:04:56.338" v="1219"/>
          <ac:spMkLst>
            <pc:docMk/>
            <pc:sldMk cId="2720542584" sldId="270"/>
            <ac:spMk id="3" creationId="{7C2026DC-8CAA-47C5-8162-C17528C1D97B}"/>
          </ac:spMkLst>
        </pc:spChg>
        <pc:spChg chg="del mod">
          <ac:chgData name="Carrie Roberson" userId="ad15ced66ed045d5" providerId="LiveId" clId="{B6BCA746-8B1A-471C-BA05-540481A631D9}" dt="2020-11-02T21:04:21.367" v="1216" actId="478"/>
          <ac:spMkLst>
            <pc:docMk/>
            <pc:sldMk cId="2720542584" sldId="270"/>
            <ac:spMk id="5" creationId="{271332A3-73D4-4708-B925-8B63BC876596}"/>
          </ac:spMkLst>
        </pc:spChg>
        <pc:picChg chg="add mod">
          <ac:chgData name="Carrie Roberson" userId="ad15ced66ed045d5" providerId="LiveId" clId="{B6BCA746-8B1A-471C-BA05-540481A631D9}" dt="2020-11-02T21:04:56.338" v="1219"/>
          <ac:picMkLst>
            <pc:docMk/>
            <pc:sldMk cId="2720542584" sldId="270"/>
            <ac:picMk id="3074" creationId="{63C11057-0D19-4982-B8C7-689013E1AC7B}"/>
          </ac:picMkLst>
        </pc:picChg>
      </pc:sldChg>
      <pc:sldChg chg="addSp delSp modSp new mod modAnim modNotesTx">
        <pc:chgData name="Carrie Roberson" userId="ad15ced66ed045d5" providerId="LiveId" clId="{B6BCA746-8B1A-471C-BA05-540481A631D9}" dt="2020-11-05T06:30:36.626" v="2671"/>
        <pc:sldMkLst>
          <pc:docMk/>
          <pc:sldMk cId="3391228297" sldId="271"/>
        </pc:sldMkLst>
        <pc:spChg chg="mod">
          <ac:chgData name="Carrie Roberson" userId="ad15ced66ed045d5" providerId="LiveId" clId="{B6BCA746-8B1A-471C-BA05-540481A631D9}" dt="2020-11-02T21:05:11.370" v="1221"/>
          <ac:spMkLst>
            <pc:docMk/>
            <pc:sldMk cId="3391228297" sldId="271"/>
            <ac:spMk id="2" creationId="{9F6A6A17-D0ED-4B84-93FE-B9895AA35774}"/>
          </ac:spMkLst>
        </pc:spChg>
        <pc:spChg chg="del mod">
          <ac:chgData name="Carrie Roberson" userId="ad15ced66ed045d5" providerId="LiveId" clId="{B6BCA746-8B1A-471C-BA05-540481A631D9}" dt="2020-11-02T21:05:29.818" v="1223"/>
          <ac:spMkLst>
            <pc:docMk/>
            <pc:sldMk cId="3391228297" sldId="271"/>
            <ac:spMk id="3" creationId="{FE9E2906-966E-44B1-8BF1-3F6306272AC6}"/>
          </ac:spMkLst>
        </pc:spChg>
        <pc:spChg chg="del mod">
          <ac:chgData name="Carrie Roberson" userId="ad15ced66ed045d5" providerId="LiveId" clId="{B6BCA746-8B1A-471C-BA05-540481A631D9}" dt="2020-11-02T21:05:36.488" v="1225" actId="478"/>
          <ac:spMkLst>
            <pc:docMk/>
            <pc:sldMk cId="3391228297" sldId="271"/>
            <ac:spMk id="5" creationId="{ED0C73D9-3B65-43E4-B04C-9C5782E9282F}"/>
          </ac:spMkLst>
        </pc:spChg>
        <pc:picChg chg="add mod">
          <ac:chgData name="Carrie Roberson" userId="ad15ced66ed045d5" providerId="LiveId" clId="{B6BCA746-8B1A-471C-BA05-540481A631D9}" dt="2020-11-02T21:05:29.818" v="1223"/>
          <ac:picMkLst>
            <pc:docMk/>
            <pc:sldMk cId="3391228297" sldId="271"/>
            <ac:picMk id="4098" creationId="{C1646C8D-9D94-4AB0-BD8C-FE3DE44EE67A}"/>
          </ac:picMkLst>
        </pc:picChg>
      </pc:sldChg>
      <pc:sldChg chg="addSp delSp modSp new del mod modNotesTx">
        <pc:chgData name="Carrie Roberson" userId="ad15ced66ed045d5" providerId="LiveId" clId="{B6BCA746-8B1A-471C-BA05-540481A631D9}" dt="2020-11-05T06:05:27.755" v="2098" actId="2696"/>
        <pc:sldMkLst>
          <pc:docMk/>
          <pc:sldMk cId="3493047634" sldId="272"/>
        </pc:sldMkLst>
        <pc:spChg chg="mod">
          <ac:chgData name="Carrie Roberson" userId="ad15ced66ed045d5" providerId="LiveId" clId="{B6BCA746-8B1A-471C-BA05-540481A631D9}" dt="2020-11-02T21:06:20.060" v="1228"/>
          <ac:spMkLst>
            <pc:docMk/>
            <pc:sldMk cId="3493047634" sldId="272"/>
            <ac:spMk id="2" creationId="{5ABF1F9F-4D8C-4554-9F8F-A3EEC4697177}"/>
          </ac:spMkLst>
        </pc:spChg>
        <pc:spChg chg="del mod">
          <ac:chgData name="Carrie Roberson" userId="ad15ced66ed045d5" providerId="LiveId" clId="{B6BCA746-8B1A-471C-BA05-540481A631D9}" dt="2020-11-02T21:06:58.338" v="1239"/>
          <ac:spMkLst>
            <pc:docMk/>
            <pc:sldMk cId="3493047634" sldId="272"/>
            <ac:spMk id="3" creationId="{54249BAF-94B7-4C63-9DFA-6A15DE85235F}"/>
          </ac:spMkLst>
        </pc:spChg>
        <pc:spChg chg="del mod">
          <ac:chgData name="Carrie Roberson" userId="ad15ced66ed045d5" providerId="LiveId" clId="{B6BCA746-8B1A-471C-BA05-540481A631D9}" dt="2020-11-02T21:06:25.099" v="1230" actId="478"/>
          <ac:spMkLst>
            <pc:docMk/>
            <pc:sldMk cId="3493047634" sldId="272"/>
            <ac:spMk id="5" creationId="{29541F2D-E241-4BAE-95C7-CB26BEF13616}"/>
          </ac:spMkLst>
        </pc:spChg>
        <pc:picChg chg="add mod">
          <ac:chgData name="Carrie Roberson" userId="ad15ced66ed045d5" providerId="LiveId" clId="{B6BCA746-8B1A-471C-BA05-540481A631D9}" dt="2020-11-02T21:06:58.338" v="1239"/>
          <ac:picMkLst>
            <pc:docMk/>
            <pc:sldMk cId="3493047634" sldId="272"/>
            <ac:picMk id="5122" creationId="{82D506EC-4FCA-469E-B3A7-FF4D0575748A}"/>
          </ac:picMkLst>
        </pc:picChg>
      </pc:sldChg>
      <pc:sldChg chg="addSp delSp modSp add del mod modNotesTx">
        <pc:chgData name="Carrie Roberson" userId="ad15ced66ed045d5" providerId="LiveId" clId="{B6BCA746-8B1A-471C-BA05-540481A631D9}" dt="2020-11-05T06:05:35.529" v="2099" actId="2696"/>
        <pc:sldMkLst>
          <pc:docMk/>
          <pc:sldMk cId="3449310050" sldId="273"/>
        </pc:sldMkLst>
        <pc:spChg chg="del mod">
          <ac:chgData name="Carrie Roberson" userId="ad15ced66ed045d5" providerId="LiveId" clId="{B6BCA746-8B1A-471C-BA05-540481A631D9}" dt="2020-11-02T21:08:01.077" v="1242"/>
          <ac:spMkLst>
            <pc:docMk/>
            <pc:sldMk cId="3449310050" sldId="273"/>
            <ac:spMk id="3" creationId="{54249BAF-94B7-4C63-9DFA-6A15DE85235F}"/>
          </ac:spMkLst>
        </pc:spChg>
        <pc:picChg chg="add mod">
          <ac:chgData name="Carrie Roberson" userId="ad15ced66ed045d5" providerId="LiveId" clId="{B6BCA746-8B1A-471C-BA05-540481A631D9}" dt="2020-11-02T21:08:01.077" v="1242"/>
          <ac:picMkLst>
            <pc:docMk/>
            <pc:sldMk cId="3449310050" sldId="273"/>
            <ac:picMk id="6146" creationId="{0061D149-1ED4-4C43-8445-C850D1C4D425}"/>
          </ac:picMkLst>
        </pc:picChg>
      </pc:sldChg>
      <pc:sldChg chg="addSp delSp modSp add del mod modNotesTx">
        <pc:chgData name="Carrie Roberson" userId="ad15ced66ed045d5" providerId="LiveId" clId="{B6BCA746-8B1A-471C-BA05-540481A631D9}" dt="2020-11-05T06:05:44.638" v="2100" actId="2696"/>
        <pc:sldMkLst>
          <pc:docMk/>
          <pc:sldMk cId="1426924352" sldId="274"/>
        </pc:sldMkLst>
        <pc:spChg chg="del mod">
          <ac:chgData name="Carrie Roberson" userId="ad15ced66ed045d5" providerId="LiveId" clId="{B6BCA746-8B1A-471C-BA05-540481A631D9}" dt="2020-11-02T21:08:51.319" v="1245"/>
          <ac:spMkLst>
            <pc:docMk/>
            <pc:sldMk cId="1426924352" sldId="274"/>
            <ac:spMk id="3" creationId="{54249BAF-94B7-4C63-9DFA-6A15DE85235F}"/>
          </ac:spMkLst>
        </pc:spChg>
        <pc:picChg chg="add mod">
          <ac:chgData name="Carrie Roberson" userId="ad15ced66ed045d5" providerId="LiveId" clId="{B6BCA746-8B1A-471C-BA05-540481A631D9}" dt="2020-11-02T21:08:51.319" v="1245"/>
          <ac:picMkLst>
            <pc:docMk/>
            <pc:sldMk cId="1426924352" sldId="274"/>
            <ac:picMk id="7170" creationId="{EA80FA73-743F-40F1-98B3-E3B533643F06}"/>
          </ac:picMkLst>
        </pc:picChg>
      </pc:sldChg>
      <pc:sldChg chg="addSp delSp modSp add mod ord modAnim modNotesTx">
        <pc:chgData name="Carrie Roberson" userId="ad15ced66ed045d5" providerId="LiveId" clId="{B6BCA746-8B1A-471C-BA05-540481A631D9}" dt="2020-11-05T06:30:03.091" v="2668"/>
        <pc:sldMkLst>
          <pc:docMk/>
          <pc:sldMk cId="3862690221" sldId="275"/>
        </pc:sldMkLst>
        <pc:spChg chg="del mod">
          <ac:chgData name="Carrie Roberson" userId="ad15ced66ed045d5" providerId="LiveId" clId="{B6BCA746-8B1A-471C-BA05-540481A631D9}" dt="2020-11-02T21:10:46.711" v="1249"/>
          <ac:spMkLst>
            <pc:docMk/>
            <pc:sldMk cId="3862690221" sldId="275"/>
            <ac:spMk id="3" creationId="{54249BAF-94B7-4C63-9DFA-6A15DE85235F}"/>
          </ac:spMkLst>
        </pc:spChg>
        <pc:picChg chg="add mod">
          <ac:chgData name="Carrie Roberson" userId="ad15ced66ed045d5" providerId="LiveId" clId="{B6BCA746-8B1A-471C-BA05-540481A631D9}" dt="2020-11-02T21:10:46.711" v="1249"/>
          <ac:picMkLst>
            <pc:docMk/>
            <pc:sldMk cId="3862690221" sldId="275"/>
            <ac:picMk id="8194" creationId="{EF01C57F-AD23-4731-BF45-814A7E7EC3F7}"/>
          </ac:picMkLst>
        </pc:picChg>
      </pc:sldChg>
      <pc:sldChg chg="addSp delSp modSp add mod modAnim modNotesTx">
        <pc:chgData name="Carrie Roberson" userId="ad15ced66ed045d5" providerId="LiveId" clId="{B6BCA746-8B1A-471C-BA05-540481A631D9}" dt="2020-11-05T06:30:53.669" v="2672"/>
        <pc:sldMkLst>
          <pc:docMk/>
          <pc:sldMk cId="3229457988" sldId="276"/>
        </pc:sldMkLst>
        <pc:spChg chg="del mod">
          <ac:chgData name="Carrie Roberson" userId="ad15ced66ed045d5" providerId="LiveId" clId="{B6BCA746-8B1A-471C-BA05-540481A631D9}" dt="2020-11-02T21:11:26.583" v="1252"/>
          <ac:spMkLst>
            <pc:docMk/>
            <pc:sldMk cId="3229457988" sldId="276"/>
            <ac:spMk id="3" creationId="{54249BAF-94B7-4C63-9DFA-6A15DE85235F}"/>
          </ac:spMkLst>
        </pc:spChg>
        <pc:picChg chg="add mod">
          <ac:chgData name="Carrie Roberson" userId="ad15ced66ed045d5" providerId="LiveId" clId="{B6BCA746-8B1A-471C-BA05-540481A631D9}" dt="2020-11-02T21:11:26.583" v="1252"/>
          <ac:picMkLst>
            <pc:docMk/>
            <pc:sldMk cId="3229457988" sldId="276"/>
            <ac:picMk id="9218" creationId="{C0FD2D32-A7BB-43C7-8E2E-29674A911034}"/>
          </ac:picMkLst>
        </pc:picChg>
      </pc:sldChg>
      <pc:sldChg chg="addSp delSp modSp add mod modAnim modNotesTx">
        <pc:chgData name="Carrie Roberson" userId="ad15ced66ed045d5" providerId="LiveId" clId="{B6BCA746-8B1A-471C-BA05-540481A631D9}" dt="2020-11-05T06:31:57.247" v="2713" actId="20577"/>
        <pc:sldMkLst>
          <pc:docMk/>
          <pc:sldMk cId="2585476368" sldId="277"/>
        </pc:sldMkLst>
        <pc:spChg chg="del mod">
          <ac:chgData name="Carrie Roberson" userId="ad15ced66ed045d5" providerId="LiveId" clId="{B6BCA746-8B1A-471C-BA05-540481A631D9}" dt="2020-11-02T21:12:01.355" v="1255"/>
          <ac:spMkLst>
            <pc:docMk/>
            <pc:sldMk cId="2585476368" sldId="277"/>
            <ac:spMk id="3" creationId="{54249BAF-94B7-4C63-9DFA-6A15DE85235F}"/>
          </ac:spMkLst>
        </pc:spChg>
        <pc:picChg chg="add mod">
          <ac:chgData name="Carrie Roberson" userId="ad15ced66ed045d5" providerId="LiveId" clId="{B6BCA746-8B1A-471C-BA05-540481A631D9}" dt="2020-11-02T21:12:01.355" v="1255"/>
          <ac:picMkLst>
            <pc:docMk/>
            <pc:sldMk cId="2585476368" sldId="277"/>
            <ac:picMk id="10242" creationId="{0BF2EC8D-D5DE-493E-BF3F-68EEE4A412F2}"/>
          </ac:picMkLst>
        </pc:picChg>
      </pc:sldChg>
      <pc:sldChg chg="add del">
        <pc:chgData name="Carrie Roberson" userId="ad15ced66ed045d5" providerId="LiveId" clId="{B6BCA746-8B1A-471C-BA05-540481A631D9}" dt="2020-11-02T21:13:07.182" v="1289" actId="2696"/>
        <pc:sldMkLst>
          <pc:docMk/>
          <pc:sldMk cId="256271090" sldId="278"/>
        </pc:sldMkLst>
      </pc:sldChg>
      <pc:sldChg chg="addSp delSp modSp add mod ord modClrScheme modAnim chgLayout modNotesTx">
        <pc:chgData name="Carrie Roberson" userId="ad15ced66ed045d5" providerId="LiveId" clId="{B6BCA746-8B1A-471C-BA05-540481A631D9}" dt="2020-11-05T06:30:21.360" v="2670"/>
        <pc:sldMkLst>
          <pc:docMk/>
          <pc:sldMk cId="3600091127" sldId="278"/>
        </pc:sldMkLst>
        <pc:spChg chg="mod ord">
          <ac:chgData name="Carrie Roberson" userId="ad15ced66ed045d5" providerId="LiveId" clId="{B6BCA746-8B1A-471C-BA05-540481A631D9}" dt="2020-11-05T06:08:55.295" v="2105" actId="700"/>
          <ac:spMkLst>
            <pc:docMk/>
            <pc:sldMk cId="3600091127" sldId="278"/>
            <ac:spMk id="2" creationId="{5ABF1F9F-4D8C-4554-9F8F-A3EEC4697177}"/>
          </ac:spMkLst>
        </pc:spChg>
        <pc:spChg chg="add del mod ord">
          <ac:chgData name="Carrie Roberson" userId="ad15ced66ed045d5" providerId="LiveId" clId="{B6BCA746-8B1A-471C-BA05-540481A631D9}" dt="2020-11-05T06:08:55.295" v="2105" actId="700"/>
          <ac:spMkLst>
            <pc:docMk/>
            <pc:sldMk cId="3600091127" sldId="278"/>
            <ac:spMk id="3" creationId="{90C82AB6-71BA-4EA4-AD8F-67721BF405E8}"/>
          </ac:spMkLst>
        </pc:spChg>
        <pc:spChg chg="mod ord">
          <ac:chgData name="Carrie Roberson" userId="ad15ced66ed045d5" providerId="LiveId" clId="{B6BCA746-8B1A-471C-BA05-540481A631D9}" dt="2020-11-05T06:08:55.295" v="2105" actId="700"/>
          <ac:spMkLst>
            <pc:docMk/>
            <pc:sldMk cId="3600091127" sldId="278"/>
            <ac:spMk id="4" creationId="{8D8F1CEF-E378-492A-BCFB-F9F0AD83AE8C}"/>
          </ac:spMkLst>
        </pc:spChg>
        <pc:spChg chg="add del mod ord">
          <ac:chgData name="Carrie Roberson" userId="ad15ced66ed045d5" providerId="LiveId" clId="{B6BCA746-8B1A-471C-BA05-540481A631D9}" dt="2020-11-05T06:08:59.053" v="2106"/>
          <ac:spMkLst>
            <pc:docMk/>
            <pc:sldMk cId="3600091127" sldId="278"/>
            <ac:spMk id="5" creationId="{28F18818-F101-4D11-B06D-170532DE90B6}"/>
          </ac:spMkLst>
        </pc:spChg>
        <pc:spChg chg="add mod ord">
          <ac:chgData name="Carrie Roberson" userId="ad15ced66ed045d5" providerId="LiveId" clId="{B6BCA746-8B1A-471C-BA05-540481A631D9}" dt="2020-11-05T06:28:09.098" v="2638" actId="20577"/>
          <ac:spMkLst>
            <pc:docMk/>
            <pc:sldMk cId="3600091127" sldId="278"/>
            <ac:spMk id="6" creationId="{3E1560AF-CF52-44E9-8FF3-AAB5B99BD498}"/>
          </ac:spMkLst>
        </pc:spChg>
        <pc:spChg chg="add del mod">
          <ac:chgData name="Carrie Roberson" userId="ad15ced66ed045d5" providerId="LiveId" clId="{B6BCA746-8B1A-471C-BA05-540481A631D9}" dt="2020-11-05T06:09:14.799" v="2110"/>
          <ac:spMkLst>
            <pc:docMk/>
            <pc:sldMk cId="3600091127" sldId="278"/>
            <ac:spMk id="7" creationId="{15F27549-BDE3-47FE-96E7-8562D7759B21}"/>
          </ac:spMkLst>
        </pc:spChg>
        <pc:spChg chg="add del mod">
          <ac:chgData name="Carrie Roberson" userId="ad15ced66ed045d5" providerId="LiveId" clId="{B6BCA746-8B1A-471C-BA05-540481A631D9}" dt="2020-11-05T06:09:05.433" v="2109"/>
          <ac:spMkLst>
            <pc:docMk/>
            <pc:sldMk cId="3600091127" sldId="278"/>
            <ac:spMk id="8" creationId="{D221D222-DE7F-4D39-AE70-B1AEDFE633B5}"/>
          </ac:spMkLst>
        </pc:spChg>
        <pc:spChg chg="add del mod">
          <ac:chgData name="Carrie Roberson" userId="ad15ced66ed045d5" providerId="LiveId" clId="{B6BCA746-8B1A-471C-BA05-540481A631D9}" dt="2020-11-05T06:12:44.603" v="2273"/>
          <ac:spMkLst>
            <pc:docMk/>
            <pc:sldMk cId="3600091127" sldId="278"/>
            <ac:spMk id="9" creationId="{D302BB86-88E5-4F04-A431-9EDB43B98223}"/>
          </ac:spMkLst>
        </pc:spChg>
        <pc:spChg chg="add del mod">
          <ac:chgData name="Carrie Roberson" userId="ad15ced66ed045d5" providerId="LiveId" clId="{B6BCA746-8B1A-471C-BA05-540481A631D9}" dt="2020-11-05T06:21:50.401" v="2335"/>
          <ac:spMkLst>
            <pc:docMk/>
            <pc:sldMk cId="3600091127" sldId="278"/>
            <ac:spMk id="10" creationId="{BD06BA70-61C7-4CC6-AAF9-C56DCC754B7D}"/>
          </ac:spMkLst>
        </pc:spChg>
        <pc:picChg chg="add mod">
          <ac:chgData name="Carrie Roberson" userId="ad15ced66ed045d5" providerId="LiveId" clId="{B6BCA746-8B1A-471C-BA05-540481A631D9}" dt="2020-11-05T06:21:50.401" v="2335"/>
          <ac:picMkLst>
            <pc:docMk/>
            <pc:sldMk cId="3600091127" sldId="278"/>
            <ac:picMk id="1034" creationId="{32F36F01-CBBD-461A-BD87-81A42EC93054}"/>
          </ac:picMkLst>
        </pc:picChg>
        <pc:picChg chg="del">
          <ac:chgData name="Carrie Roberson" userId="ad15ced66ed045d5" providerId="LiveId" clId="{B6BCA746-8B1A-471C-BA05-540481A631D9}" dt="2020-11-05T06:06:06.971" v="2102" actId="478"/>
          <ac:picMkLst>
            <pc:docMk/>
            <pc:sldMk cId="3600091127" sldId="278"/>
            <ac:picMk id="8194" creationId="{EF01C57F-AD23-4731-BF45-814A7E7EC3F7}"/>
          </ac:picMkLst>
        </pc:picChg>
      </pc:sldChg>
      <pc:sldChg chg="add del">
        <pc:chgData name="Carrie Roberson" userId="ad15ced66ed045d5" providerId="LiveId" clId="{B6BCA746-8B1A-471C-BA05-540481A631D9}" dt="2020-11-02T21:13:10.871" v="1290" actId="2696"/>
        <pc:sldMkLst>
          <pc:docMk/>
          <pc:sldMk cId="251915359" sldId="279"/>
        </pc:sldMkLst>
      </pc:sldChg>
      <pc:sldChg chg="addSp delSp modSp add mod modAnim">
        <pc:chgData name="Carrie Roberson" userId="ad15ced66ed045d5" providerId="LiveId" clId="{B6BCA746-8B1A-471C-BA05-540481A631D9}" dt="2020-11-05T06:29:43.033" v="2667"/>
        <pc:sldMkLst>
          <pc:docMk/>
          <pc:sldMk cId="1776337091" sldId="279"/>
        </pc:sldMkLst>
        <pc:spChg chg="mod">
          <ac:chgData name="Carrie Roberson" userId="ad15ced66ed045d5" providerId="LiveId" clId="{B6BCA746-8B1A-471C-BA05-540481A631D9}" dt="2020-11-05T06:17:06.984" v="2311" actId="14100"/>
          <ac:spMkLst>
            <pc:docMk/>
            <pc:sldMk cId="1776337091" sldId="279"/>
            <ac:spMk id="2" creationId="{5ABF1F9F-4D8C-4554-9F8F-A3EEC4697177}"/>
          </ac:spMkLst>
        </pc:spChg>
        <pc:spChg chg="mod">
          <ac:chgData name="Carrie Roberson" userId="ad15ced66ed045d5" providerId="LiveId" clId="{B6BCA746-8B1A-471C-BA05-540481A631D9}" dt="2020-11-05T06:28:31.876" v="2663" actId="20577"/>
          <ac:spMkLst>
            <pc:docMk/>
            <pc:sldMk cId="1776337091" sldId="279"/>
            <ac:spMk id="6" creationId="{3E1560AF-CF52-44E9-8FF3-AAB5B99BD498}"/>
          </ac:spMkLst>
        </pc:spChg>
        <pc:spChg chg="add del">
          <ac:chgData name="Carrie Roberson" userId="ad15ced66ed045d5" providerId="LiveId" clId="{B6BCA746-8B1A-471C-BA05-540481A631D9}" dt="2020-11-05T06:16:57.097" v="2308"/>
          <ac:spMkLst>
            <pc:docMk/>
            <pc:sldMk cId="1776337091" sldId="279"/>
            <ac:spMk id="10" creationId="{BD06BA70-61C7-4CC6-AAF9-C56DCC754B7D}"/>
          </ac:spMkLst>
        </pc:spChg>
        <pc:picChg chg="add del mod">
          <ac:chgData name="Carrie Roberson" userId="ad15ced66ed045d5" providerId="LiveId" clId="{B6BCA746-8B1A-471C-BA05-540481A631D9}" dt="2020-11-05T06:15:36.532" v="2307"/>
          <ac:picMkLst>
            <pc:docMk/>
            <pc:sldMk cId="1776337091" sldId="279"/>
            <ac:picMk id="3074" creationId="{6676612C-B5CE-43BD-AFC0-D7144FAD5ADD}"/>
          </ac:picMkLst>
        </pc:picChg>
        <pc:picChg chg="add mod">
          <ac:chgData name="Carrie Roberson" userId="ad15ced66ed045d5" providerId="LiveId" clId="{B6BCA746-8B1A-471C-BA05-540481A631D9}" dt="2020-11-05T06:17:11.239" v="2313" actId="14100"/>
          <ac:picMkLst>
            <pc:docMk/>
            <pc:sldMk cId="1776337091" sldId="279"/>
            <ac:picMk id="3076" creationId="{FD31B182-4B23-448F-A8A6-AD25232C5A98}"/>
          </ac:picMkLst>
        </pc:picChg>
      </pc:sldChg>
      <pc:sldChg chg="add del">
        <pc:chgData name="Carrie Roberson" userId="ad15ced66ed045d5" providerId="LiveId" clId="{B6BCA746-8B1A-471C-BA05-540481A631D9}" dt="2020-11-05T06:13:40.200" v="2295" actId="2696"/>
        <pc:sldMkLst>
          <pc:docMk/>
          <pc:sldMk cId="2103225808" sldId="280"/>
        </pc:sldMkLst>
      </pc:sldChg>
      <pc:sldChg chg="add del">
        <pc:chgData name="Carrie Roberson" userId="ad15ced66ed045d5" providerId="LiveId" clId="{B6BCA746-8B1A-471C-BA05-540481A631D9}" dt="2020-11-05T06:13:28.773" v="2277"/>
        <pc:sldMkLst>
          <pc:docMk/>
          <pc:sldMk cId="3018756747" sldId="28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6BF9947-BDB5-C243-B7A2-36D9F683F06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7FD1F8F-590B-5A44-82CA-502393CBBF2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462A8E-3209-6746-8509-93E4FFDCE76A}" type="datetimeFigureOut">
              <a:rPr lang="en-US" smtClean="0"/>
              <a:t>11/4/2020</a:t>
            </a:fld>
            <a:endParaRPr lang="en-US"/>
          </a:p>
        </p:txBody>
      </p:sp>
      <p:sp>
        <p:nvSpPr>
          <p:cNvPr id="4" name="Footer Placeholder 3">
            <a:extLst>
              <a:ext uri="{FF2B5EF4-FFF2-40B4-BE49-F238E27FC236}">
                <a16:creationId xmlns:a16="http://schemas.microsoft.com/office/drawing/2014/main" id="{CFDBED0F-B1A6-DC4E-A20C-BFBE88F3E52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ASCCC Academic Academy 2020</a:t>
            </a:r>
          </a:p>
        </p:txBody>
      </p:sp>
      <p:sp>
        <p:nvSpPr>
          <p:cNvPr id="5" name="Slide Number Placeholder 4">
            <a:extLst>
              <a:ext uri="{FF2B5EF4-FFF2-40B4-BE49-F238E27FC236}">
                <a16:creationId xmlns:a16="http://schemas.microsoft.com/office/drawing/2014/main" id="{50D1D563-962C-EB4F-8C1C-A80010CD8DC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FD69CE0-0121-F64A-8600-2026D3E0A156}" type="slidenum">
              <a:rPr lang="en-US" smtClean="0"/>
              <a:t>‹#›</a:t>
            </a:fld>
            <a:endParaRPr lang="en-US"/>
          </a:p>
        </p:txBody>
      </p:sp>
    </p:spTree>
    <p:extLst>
      <p:ext uri="{BB962C8B-B14F-4D97-AF65-F5344CB8AC3E}">
        <p14:creationId xmlns:p14="http://schemas.microsoft.com/office/powerpoint/2010/main" val="360254093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F1718C-EE5C-A545-A26B-F1D44DE2C295}" type="datetimeFigureOut">
              <a:rPr lang="en-US" smtClean="0"/>
              <a:t>11/4/2020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a:t>ASCCC Academic Academy 2020</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7E57F4-9D9C-5847-BCD2-13B860A1E044}" type="slidenum">
              <a:rPr lang="en-US" smtClean="0"/>
              <a:t>‹#›</a:t>
            </a:fld>
            <a:endParaRPr lang="en-US"/>
          </a:p>
        </p:txBody>
      </p:sp>
    </p:spTree>
    <p:extLst>
      <p:ext uri="{BB962C8B-B14F-4D97-AF65-F5344CB8AC3E}">
        <p14:creationId xmlns:p14="http://schemas.microsoft.com/office/powerpoint/2010/main" val="1454596302"/>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thoughtco.com/history-of-birth-control-pills-4076662"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s://www.nasa.gov/press-release/nasa-johnson-space-center-director-ellen-ochoa-to-be-inducted-into-us-astronaut-hall" TargetMode="External"/><Relationship Id="rId3" Type="http://schemas.openxmlformats.org/officeDocument/2006/relationships/hyperlink" Target="https://patents.google.com/patent/US4674824A/en" TargetMode="External"/><Relationship Id="rId7" Type="http://schemas.openxmlformats.org/officeDocument/2006/relationships/hyperlink" Target="http://www.californiamuseum.org/press-release/governor-brown-first-lady-induct-newest-class-inductees-9th-annual-california-hall"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www.nasa.gov/centers/johnson/news/releases/2012/J12-020.html" TargetMode="External"/><Relationship Id="rId5" Type="http://schemas.openxmlformats.org/officeDocument/2006/relationships/hyperlink" Target="https://patents.google.com/patent/US4949389A/en" TargetMode="External"/><Relationship Id="rId4" Type="http://schemas.openxmlformats.org/officeDocument/2006/relationships/hyperlink" Target="https://patents.google.com/patent/US4838644A/en"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Teaching and learning moment…</a:t>
            </a:r>
          </a:p>
        </p:txBody>
      </p:sp>
      <p:sp>
        <p:nvSpPr>
          <p:cNvPr id="4" name="Footer Placeholder 3"/>
          <p:cNvSpPr>
            <a:spLocks noGrp="1"/>
          </p:cNvSpPr>
          <p:nvPr>
            <p:ph type="ftr" sz="quarter" idx="4"/>
          </p:nvPr>
        </p:nvSpPr>
        <p:spPr/>
        <p:txBody>
          <a:bodyPr/>
          <a:lstStyle/>
          <a:p>
            <a:r>
              <a:rPr lang="en-US"/>
              <a:t>ASCCC Academic Academy 2020</a:t>
            </a:r>
          </a:p>
        </p:txBody>
      </p:sp>
      <p:sp>
        <p:nvSpPr>
          <p:cNvPr id="5" name="Slide Number Placeholder 4"/>
          <p:cNvSpPr>
            <a:spLocks noGrp="1"/>
          </p:cNvSpPr>
          <p:nvPr>
            <p:ph type="sldNum" sz="quarter" idx="5"/>
          </p:nvPr>
        </p:nvSpPr>
        <p:spPr/>
        <p:txBody>
          <a:bodyPr/>
          <a:lstStyle/>
          <a:p>
            <a:fld id="{557E57F4-9D9C-5847-BCD2-13B860A1E044}" type="slidenum">
              <a:rPr lang="en-US" smtClean="0"/>
              <a:t>2</a:t>
            </a:fld>
            <a:endParaRPr lang="en-US"/>
          </a:p>
        </p:txBody>
      </p:sp>
    </p:spTree>
    <p:extLst>
      <p:ext uri="{BB962C8B-B14F-4D97-AF65-F5344CB8AC3E}">
        <p14:creationId xmlns:p14="http://schemas.microsoft.com/office/powerpoint/2010/main" val="21918478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292929"/>
                </a:solidFill>
                <a:effectLst/>
                <a:latin typeface="charter"/>
              </a:rPr>
              <a:t>Those who survived either of the World Wars thanks to a gas mask have Garrett Morgan to thank. Morgan first created the “safety hood” to help firefighters navigate smokey buildings, later modifying it to carry its own air supply— making it the world’s first effective gas masks.</a:t>
            </a:r>
          </a:p>
          <a:p>
            <a:pPr algn="l"/>
            <a:r>
              <a:rPr lang="en-US" b="0" i="0" dirty="0">
                <a:solidFill>
                  <a:srgbClr val="292929"/>
                </a:solidFill>
                <a:effectLst/>
                <a:latin typeface="charter"/>
              </a:rPr>
              <a:t>He also had the good sense to add a third position to the traffic signal — yes, there was a time when traffic signals just said indicated “stop” or “go” — an addition that further reduced automobile accidents.</a:t>
            </a:r>
          </a:p>
          <a:p>
            <a:endParaRPr lang="en-US" dirty="0"/>
          </a:p>
        </p:txBody>
      </p:sp>
      <p:sp>
        <p:nvSpPr>
          <p:cNvPr id="4" name="Footer Placeholder 3"/>
          <p:cNvSpPr>
            <a:spLocks noGrp="1"/>
          </p:cNvSpPr>
          <p:nvPr>
            <p:ph type="ftr" sz="quarter" idx="4"/>
          </p:nvPr>
        </p:nvSpPr>
        <p:spPr/>
        <p:txBody>
          <a:bodyPr/>
          <a:lstStyle/>
          <a:p>
            <a:r>
              <a:rPr lang="en-US"/>
              <a:t>ASCCC Academic Academy 2020</a:t>
            </a:r>
          </a:p>
        </p:txBody>
      </p:sp>
      <p:sp>
        <p:nvSpPr>
          <p:cNvPr id="5" name="Slide Number Placeholder 4"/>
          <p:cNvSpPr>
            <a:spLocks noGrp="1"/>
          </p:cNvSpPr>
          <p:nvPr>
            <p:ph type="sldNum" sz="quarter" idx="5"/>
          </p:nvPr>
        </p:nvSpPr>
        <p:spPr/>
        <p:txBody>
          <a:bodyPr/>
          <a:lstStyle/>
          <a:p>
            <a:fld id="{557E57F4-9D9C-5847-BCD2-13B860A1E044}" type="slidenum">
              <a:rPr lang="en-US" smtClean="0"/>
              <a:t>11</a:t>
            </a:fld>
            <a:endParaRPr lang="en-US"/>
          </a:p>
        </p:txBody>
      </p:sp>
    </p:spTree>
    <p:extLst>
      <p:ext uri="{BB962C8B-B14F-4D97-AF65-F5344CB8AC3E}">
        <p14:creationId xmlns:p14="http://schemas.microsoft.com/office/powerpoint/2010/main" val="20634129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92929"/>
                </a:solidFill>
                <a:effectLst/>
                <a:latin typeface="charter"/>
              </a:rPr>
              <a:t>This person and their sister Mildred patented many practical inventions. They didn’t have technical education, but they were both exceptional at spotting ways to make peoples’ lives better. Together, they invented the sanitary belt. Later, this individual invented the moisture-resistant pocket for the belt. While disabled from multiple sclerosis, they went on to invent the walker and the toilet-tissue holder.</a:t>
            </a:r>
            <a:endParaRPr lang="en-US" dirty="0"/>
          </a:p>
        </p:txBody>
      </p:sp>
      <p:sp>
        <p:nvSpPr>
          <p:cNvPr id="4" name="Footer Placeholder 3"/>
          <p:cNvSpPr>
            <a:spLocks noGrp="1"/>
          </p:cNvSpPr>
          <p:nvPr>
            <p:ph type="ftr" sz="quarter" idx="4"/>
          </p:nvPr>
        </p:nvSpPr>
        <p:spPr/>
        <p:txBody>
          <a:bodyPr/>
          <a:lstStyle/>
          <a:p>
            <a:r>
              <a:rPr lang="en-US"/>
              <a:t>ASCCC Academic Academy 2020</a:t>
            </a:r>
          </a:p>
        </p:txBody>
      </p:sp>
      <p:sp>
        <p:nvSpPr>
          <p:cNvPr id="5" name="Slide Number Placeholder 4"/>
          <p:cNvSpPr>
            <a:spLocks noGrp="1"/>
          </p:cNvSpPr>
          <p:nvPr>
            <p:ph type="sldNum" sz="quarter" idx="5"/>
          </p:nvPr>
        </p:nvSpPr>
        <p:spPr/>
        <p:txBody>
          <a:bodyPr/>
          <a:lstStyle/>
          <a:p>
            <a:fld id="{557E57F4-9D9C-5847-BCD2-13B860A1E044}" type="slidenum">
              <a:rPr lang="en-US" smtClean="0"/>
              <a:t>12</a:t>
            </a:fld>
            <a:endParaRPr lang="en-US"/>
          </a:p>
        </p:txBody>
      </p:sp>
    </p:spTree>
    <p:extLst>
      <p:ext uri="{BB962C8B-B14F-4D97-AF65-F5344CB8AC3E}">
        <p14:creationId xmlns:p14="http://schemas.microsoft.com/office/powerpoint/2010/main" val="30117416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Carrie- Show clip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Sam- Integral part of this wealthy nation</a:t>
            </a:r>
          </a:p>
          <a:p>
            <a:r>
              <a:rPr lang="en-US" dirty="0"/>
              <a:t>Not defined by a single story…</a:t>
            </a:r>
          </a:p>
        </p:txBody>
      </p:sp>
      <p:sp>
        <p:nvSpPr>
          <p:cNvPr id="4" name="Footer Placeholder 3"/>
          <p:cNvSpPr>
            <a:spLocks noGrp="1"/>
          </p:cNvSpPr>
          <p:nvPr>
            <p:ph type="ftr" sz="quarter" idx="4"/>
          </p:nvPr>
        </p:nvSpPr>
        <p:spPr/>
        <p:txBody>
          <a:bodyPr/>
          <a:lstStyle/>
          <a:p>
            <a:r>
              <a:rPr lang="en-US"/>
              <a:t>ASCCC Academic Academy 2020</a:t>
            </a:r>
          </a:p>
        </p:txBody>
      </p:sp>
      <p:sp>
        <p:nvSpPr>
          <p:cNvPr id="5" name="Slide Number Placeholder 4"/>
          <p:cNvSpPr>
            <a:spLocks noGrp="1"/>
          </p:cNvSpPr>
          <p:nvPr>
            <p:ph type="sldNum" sz="quarter" idx="5"/>
          </p:nvPr>
        </p:nvSpPr>
        <p:spPr/>
        <p:txBody>
          <a:bodyPr/>
          <a:lstStyle/>
          <a:p>
            <a:fld id="{557E57F4-9D9C-5847-BCD2-13B860A1E044}" type="slidenum">
              <a:rPr lang="en-US" smtClean="0"/>
              <a:t>13</a:t>
            </a:fld>
            <a:endParaRPr lang="en-US"/>
          </a:p>
        </p:txBody>
      </p:sp>
    </p:spTree>
    <p:extLst>
      <p:ext uri="{BB962C8B-B14F-4D97-AF65-F5344CB8AC3E}">
        <p14:creationId xmlns:p14="http://schemas.microsoft.com/office/powerpoint/2010/main" val="5655280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Can’t ignore, so what do we need to consider?</a:t>
            </a:r>
          </a:p>
          <a:p>
            <a:r>
              <a:rPr lang="en-US" dirty="0"/>
              <a:t>Student Services?</a:t>
            </a:r>
          </a:p>
        </p:txBody>
      </p:sp>
      <p:sp>
        <p:nvSpPr>
          <p:cNvPr id="4" name="Footer Placeholder 3"/>
          <p:cNvSpPr>
            <a:spLocks noGrp="1"/>
          </p:cNvSpPr>
          <p:nvPr>
            <p:ph type="ftr" sz="quarter" idx="4"/>
          </p:nvPr>
        </p:nvSpPr>
        <p:spPr/>
        <p:txBody>
          <a:bodyPr/>
          <a:lstStyle/>
          <a:p>
            <a:r>
              <a:rPr lang="en-US"/>
              <a:t>ASCCC Academic Academy 2020</a:t>
            </a:r>
          </a:p>
        </p:txBody>
      </p:sp>
      <p:sp>
        <p:nvSpPr>
          <p:cNvPr id="5" name="Slide Number Placeholder 4"/>
          <p:cNvSpPr>
            <a:spLocks noGrp="1"/>
          </p:cNvSpPr>
          <p:nvPr>
            <p:ph type="sldNum" sz="quarter" idx="5"/>
          </p:nvPr>
        </p:nvSpPr>
        <p:spPr/>
        <p:txBody>
          <a:bodyPr/>
          <a:lstStyle/>
          <a:p>
            <a:fld id="{557E57F4-9D9C-5847-BCD2-13B860A1E044}" type="slidenum">
              <a:rPr lang="en-US" smtClean="0"/>
              <a:t>14</a:t>
            </a:fld>
            <a:endParaRPr lang="en-US"/>
          </a:p>
        </p:txBody>
      </p:sp>
    </p:spTree>
    <p:extLst>
      <p:ext uri="{BB962C8B-B14F-4D97-AF65-F5344CB8AC3E}">
        <p14:creationId xmlns:p14="http://schemas.microsoft.com/office/powerpoint/2010/main" val="618987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 Profound! What does this mean? What can we assume?</a:t>
            </a:r>
          </a:p>
        </p:txBody>
      </p:sp>
      <p:sp>
        <p:nvSpPr>
          <p:cNvPr id="4" name="Footer Placeholder 3"/>
          <p:cNvSpPr>
            <a:spLocks noGrp="1"/>
          </p:cNvSpPr>
          <p:nvPr>
            <p:ph type="ftr" sz="quarter" idx="4"/>
          </p:nvPr>
        </p:nvSpPr>
        <p:spPr/>
        <p:txBody>
          <a:bodyPr/>
          <a:lstStyle/>
          <a:p>
            <a:r>
              <a:rPr lang="en-US"/>
              <a:t>ASCCC Academic Academy 2020</a:t>
            </a:r>
          </a:p>
        </p:txBody>
      </p:sp>
      <p:sp>
        <p:nvSpPr>
          <p:cNvPr id="5" name="Slide Number Placeholder 4"/>
          <p:cNvSpPr>
            <a:spLocks noGrp="1"/>
          </p:cNvSpPr>
          <p:nvPr>
            <p:ph type="sldNum" sz="quarter" idx="5"/>
          </p:nvPr>
        </p:nvSpPr>
        <p:spPr/>
        <p:txBody>
          <a:bodyPr/>
          <a:lstStyle/>
          <a:p>
            <a:fld id="{557E57F4-9D9C-5847-BCD2-13B860A1E044}" type="slidenum">
              <a:rPr lang="en-US" smtClean="0"/>
              <a:t>3</a:t>
            </a:fld>
            <a:endParaRPr lang="en-US"/>
          </a:p>
        </p:txBody>
      </p:sp>
    </p:spTree>
    <p:extLst>
      <p:ext uri="{BB962C8B-B14F-4D97-AF65-F5344CB8AC3E}">
        <p14:creationId xmlns:p14="http://schemas.microsoft.com/office/powerpoint/2010/main" val="196193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a:t>
            </a:r>
          </a:p>
          <a:p>
            <a:r>
              <a:rPr lang="en-US" dirty="0"/>
              <a:t>European history is important but is not the only</a:t>
            </a:r>
          </a:p>
          <a:p>
            <a:r>
              <a:rPr lang="en-US" dirty="0"/>
              <a:t>Art Literature</a:t>
            </a:r>
          </a:p>
          <a:p>
            <a:r>
              <a:rPr lang="en-US" dirty="0"/>
              <a:t>Black History Month</a:t>
            </a:r>
          </a:p>
        </p:txBody>
      </p:sp>
      <p:sp>
        <p:nvSpPr>
          <p:cNvPr id="4" name="Footer Placeholder 3"/>
          <p:cNvSpPr>
            <a:spLocks noGrp="1"/>
          </p:cNvSpPr>
          <p:nvPr>
            <p:ph type="ftr" sz="quarter" idx="4"/>
          </p:nvPr>
        </p:nvSpPr>
        <p:spPr/>
        <p:txBody>
          <a:bodyPr/>
          <a:lstStyle/>
          <a:p>
            <a:r>
              <a:rPr lang="en-US"/>
              <a:t>ASCCC Academic Academy 2020</a:t>
            </a:r>
          </a:p>
        </p:txBody>
      </p:sp>
      <p:sp>
        <p:nvSpPr>
          <p:cNvPr id="5" name="Slide Number Placeholder 4"/>
          <p:cNvSpPr>
            <a:spLocks noGrp="1"/>
          </p:cNvSpPr>
          <p:nvPr>
            <p:ph type="sldNum" sz="quarter" idx="5"/>
          </p:nvPr>
        </p:nvSpPr>
        <p:spPr/>
        <p:txBody>
          <a:bodyPr/>
          <a:lstStyle/>
          <a:p>
            <a:fld id="{557E57F4-9D9C-5847-BCD2-13B860A1E044}" type="slidenum">
              <a:rPr lang="en-US" smtClean="0"/>
              <a:t>4</a:t>
            </a:fld>
            <a:endParaRPr lang="en-US"/>
          </a:p>
        </p:txBody>
      </p:sp>
    </p:spTree>
    <p:extLst>
      <p:ext uri="{BB962C8B-B14F-4D97-AF65-F5344CB8AC3E}">
        <p14:creationId xmlns:p14="http://schemas.microsoft.com/office/powerpoint/2010/main" val="2361043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292929"/>
                </a:solidFill>
                <a:effectLst/>
                <a:latin typeface="charter"/>
              </a:rPr>
              <a:t>Carrie:</a:t>
            </a:r>
          </a:p>
          <a:p>
            <a:pPr algn="l"/>
            <a:r>
              <a:rPr lang="en-US" b="0" i="0" dirty="0">
                <a:solidFill>
                  <a:srgbClr val="292929"/>
                </a:solidFill>
                <a:effectLst/>
                <a:latin typeface="charter"/>
              </a:rPr>
              <a:t>This person is an American physicist who received her Ph.D. from the Massachusetts Institute of Technology in 1973. She were the first African-American woman to earn a doctorate in nuclear physics at MIT. In addition to her lengthy list of academic achievements, she also has an impressive number of inventions under her belt.</a:t>
            </a:r>
          </a:p>
          <a:p>
            <a:pPr algn="l"/>
            <a:r>
              <a:rPr lang="en-US" b="0" i="0" dirty="0">
                <a:solidFill>
                  <a:srgbClr val="292929"/>
                </a:solidFill>
                <a:effectLst/>
                <a:latin typeface="charter"/>
              </a:rPr>
              <a:t>Her experiments with theoretical physics paved the way for numerous developments in the telecommunication space including the touch-tone telephone, the portable fax, caller ID, call waiting, and the fiber-optic cable.</a:t>
            </a:r>
          </a:p>
          <a:p>
            <a:pPr algn="l"/>
            <a:r>
              <a:rPr lang="en-US" b="0" i="0" dirty="0">
                <a:solidFill>
                  <a:srgbClr val="292929"/>
                </a:solidFill>
                <a:effectLst/>
                <a:latin typeface="charter"/>
              </a:rPr>
              <a:t>Today, this person is the 18th president of Rensselaer Polytechnic Institute in Troy, New York.</a:t>
            </a:r>
          </a:p>
          <a:p>
            <a:endParaRPr lang="en-US" dirty="0"/>
          </a:p>
        </p:txBody>
      </p:sp>
      <p:sp>
        <p:nvSpPr>
          <p:cNvPr id="4" name="Footer Placeholder 3"/>
          <p:cNvSpPr>
            <a:spLocks noGrp="1"/>
          </p:cNvSpPr>
          <p:nvPr>
            <p:ph type="ftr" sz="quarter" idx="4"/>
          </p:nvPr>
        </p:nvSpPr>
        <p:spPr/>
        <p:txBody>
          <a:bodyPr/>
          <a:lstStyle/>
          <a:p>
            <a:r>
              <a:rPr lang="en-US"/>
              <a:t>ASCCC Academic Academy 2020</a:t>
            </a:r>
          </a:p>
        </p:txBody>
      </p:sp>
      <p:sp>
        <p:nvSpPr>
          <p:cNvPr id="5" name="Slide Number Placeholder 4"/>
          <p:cNvSpPr>
            <a:spLocks noGrp="1"/>
          </p:cNvSpPr>
          <p:nvPr>
            <p:ph type="sldNum" sz="quarter" idx="5"/>
          </p:nvPr>
        </p:nvSpPr>
        <p:spPr/>
        <p:txBody>
          <a:bodyPr/>
          <a:lstStyle/>
          <a:p>
            <a:fld id="{557E57F4-9D9C-5847-BCD2-13B860A1E044}" type="slidenum">
              <a:rPr lang="en-US" smtClean="0"/>
              <a:t>5</a:t>
            </a:fld>
            <a:endParaRPr lang="en-US"/>
          </a:p>
        </p:txBody>
      </p:sp>
    </p:spTree>
    <p:extLst>
      <p:ext uri="{BB962C8B-B14F-4D97-AF65-F5344CB8AC3E}">
        <p14:creationId xmlns:p14="http://schemas.microsoft.com/office/powerpoint/2010/main" val="544159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292929"/>
                </a:solidFill>
                <a:effectLst/>
                <a:latin typeface="charter"/>
              </a:rPr>
              <a:t>He This person is an inventor and engineer who collaborated with science greats Hiram Maxim and Thomas Edison.</a:t>
            </a:r>
          </a:p>
          <a:p>
            <a:pPr algn="l"/>
            <a:r>
              <a:rPr lang="en-US" b="0" i="0" dirty="0">
                <a:solidFill>
                  <a:srgbClr val="292929"/>
                </a:solidFill>
                <a:effectLst/>
                <a:latin typeface="charter"/>
              </a:rPr>
              <a:t>One of their greatest inventions was the carbon filament, a vital component of the light bulb. The inventions didn’t stop there, working with Alexander Graham Bell, this individual helped draft the patent for Bell’s design of the telephone. This genius also designed an improved railroad car bathroom and an early air conditioning unit. So the next time you’re escaping a hot day inside your cool house, don’t forget to thank them.</a:t>
            </a:r>
          </a:p>
          <a:p>
            <a:br>
              <a:rPr lang="en-US" dirty="0">
                <a:effectLst/>
              </a:rPr>
            </a:br>
            <a:endParaRPr lang="en-US" dirty="0"/>
          </a:p>
        </p:txBody>
      </p:sp>
      <p:sp>
        <p:nvSpPr>
          <p:cNvPr id="4" name="Footer Placeholder 3"/>
          <p:cNvSpPr>
            <a:spLocks noGrp="1"/>
          </p:cNvSpPr>
          <p:nvPr>
            <p:ph type="ftr" sz="quarter" idx="4"/>
          </p:nvPr>
        </p:nvSpPr>
        <p:spPr/>
        <p:txBody>
          <a:bodyPr/>
          <a:lstStyle/>
          <a:p>
            <a:r>
              <a:rPr lang="en-US"/>
              <a:t>ASCCC Academic Academy 2020</a:t>
            </a:r>
          </a:p>
        </p:txBody>
      </p:sp>
      <p:sp>
        <p:nvSpPr>
          <p:cNvPr id="5" name="Slide Number Placeholder 4"/>
          <p:cNvSpPr>
            <a:spLocks noGrp="1"/>
          </p:cNvSpPr>
          <p:nvPr>
            <p:ph type="sldNum" sz="quarter" idx="5"/>
          </p:nvPr>
        </p:nvSpPr>
        <p:spPr/>
        <p:txBody>
          <a:bodyPr/>
          <a:lstStyle/>
          <a:p>
            <a:fld id="{557E57F4-9D9C-5847-BCD2-13B860A1E044}" type="slidenum">
              <a:rPr lang="en-US" smtClean="0"/>
              <a:t>6</a:t>
            </a:fld>
            <a:endParaRPr lang="en-US"/>
          </a:p>
        </p:txBody>
      </p:sp>
    </p:spTree>
    <p:extLst>
      <p:ext uri="{BB962C8B-B14F-4D97-AF65-F5344CB8AC3E}">
        <p14:creationId xmlns:p14="http://schemas.microsoft.com/office/powerpoint/2010/main" val="34370087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82828"/>
                </a:solidFill>
                <a:effectLst/>
                <a:latin typeface="Georgia" panose="02040502050405020303" pitchFamily="18" charset="0"/>
              </a:rPr>
              <a:t>This chemist, co-invented the </a:t>
            </a:r>
            <a:r>
              <a:rPr lang="en-US" b="0" i="0" u="none" strike="noStrike" dirty="0">
                <a:solidFill>
                  <a:srgbClr val="282828"/>
                </a:solidFill>
                <a:effectLst/>
                <a:latin typeface="Georgia" panose="02040502050405020303" pitchFamily="18" charset="0"/>
                <a:hlinkClick r:id="rId3"/>
              </a:rPr>
              <a:t>contraceptive pill</a:t>
            </a:r>
            <a:r>
              <a:rPr lang="en-US" b="0" i="0" dirty="0">
                <a:solidFill>
                  <a:srgbClr val="282828"/>
                </a:solidFill>
                <a:effectLst/>
                <a:latin typeface="Georgia" panose="02040502050405020303" pitchFamily="18" charset="0"/>
              </a:rPr>
              <a:t>. As a college student under the direction of </a:t>
            </a:r>
            <a:r>
              <a:rPr lang="en-US" b="0" i="0" dirty="0" err="1">
                <a:solidFill>
                  <a:srgbClr val="282828"/>
                </a:solidFill>
                <a:effectLst/>
                <a:latin typeface="Georgia" panose="02040502050405020303" pitchFamily="18" charset="0"/>
              </a:rPr>
              <a:t>Syntex</a:t>
            </a:r>
            <a:r>
              <a:rPr lang="en-US" b="0" i="0" dirty="0">
                <a:solidFill>
                  <a:srgbClr val="282828"/>
                </a:solidFill>
                <a:effectLst/>
                <a:latin typeface="Georgia" panose="02040502050405020303" pitchFamily="18" charset="0"/>
              </a:rPr>
              <a:t> Corp </a:t>
            </a:r>
            <a:r>
              <a:rPr lang="en-US" b="0" i="0" dirty="0" err="1">
                <a:solidFill>
                  <a:srgbClr val="282828"/>
                </a:solidFill>
                <a:effectLst/>
                <a:latin typeface="Georgia" panose="02040502050405020303" pitchFamily="18" charset="0"/>
              </a:rPr>
              <a:t>Ceo</a:t>
            </a:r>
            <a:r>
              <a:rPr lang="en-US" b="0" i="0" dirty="0">
                <a:solidFill>
                  <a:srgbClr val="282828"/>
                </a:solidFill>
                <a:effectLst/>
                <a:latin typeface="Georgia" panose="02040502050405020303" pitchFamily="18" charset="0"/>
              </a:rPr>
              <a:t> George Rosenkranz and researcher Carl Djerassi, this person wrote a new procedure for the synthesis of the progestin norethindrone, the active ingredient for what would become the oral birth control pill. Carl Djerassi, George Rosenkranz, and this person were granted US patent 2,744,122 for "oral contraceptives" on May 1, 1956. </a:t>
            </a:r>
            <a:endParaRPr lang="en-US" dirty="0"/>
          </a:p>
        </p:txBody>
      </p:sp>
      <p:sp>
        <p:nvSpPr>
          <p:cNvPr id="4" name="Footer Placeholder 3"/>
          <p:cNvSpPr>
            <a:spLocks noGrp="1"/>
          </p:cNvSpPr>
          <p:nvPr>
            <p:ph type="ftr" sz="quarter" idx="4"/>
          </p:nvPr>
        </p:nvSpPr>
        <p:spPr/>
        <p:txBody>
          <a:bodyPr/>
          <a:lstStyle/>
          <a:p>
            <a:r>
              <a:rPr lang="en-US"/>
              <a:t>ASCCC Academic Academy 2020</a:t>
            </a:r>
          </a:p>
        </p:txBody>
      </p:sp>
      <p:sp>
        <p:nvSpPr>
          <p:cNvPr id="5" name="Slide Number Placeholder 4"/>
          <p:cNvSpPr>
            <a:spLocks noGrp="1"/>
          </p:cNvSpPr>
          <p:nvPr>
            <p:ph type="sldNum" sz="quarter" idx="5"/>
          </p:nvPr>
        </p:nvSpPr>
        <p:spPr/>
        <p:txBody>
          <a:bodyPr/>
          <a:lstStyle/>
          <a:p>
            <a:fld id="{557E57F4-9D9C-5847-BCD2-13B860A1E044}" type="slidenum">
              <a:rPr lang="en-US" smtClean="0"/>
              <a:t>7</a:t>
            </a:fld>
            <a:endParaRPr lang="en-US"/>
          </a:p>
        </p:txBody>
      </p:sp>
    </p:spTree>
    <p:extLst>
      <p:ext uri="{BB962C8B-B14F-4D97-AF65-F5344CB8AC3E}">
        <p14:creationId xmlns:p14="http://schemas.microsoft.com/office/powerpoint/2010/main" val="29384354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92929"/>
                </a:solidFill>
                <a:effectLst/>
                <a:latin typeface="charter"/>
              </a:rPr>
              <a:t>In an effort to improve efficiency and eliminate the frequent stopping necessary for lubrication of trains, McCoy devised a method of automating the task. In 1872 he developed a “lubricating cup” that could automatically drip oil when and where needed — vital in avoiding sticking to the track. The lubricating cup met with enormous success and orders for it came in from railroad companies all over the country. </a:t>
            </a:r>
            <a:r>
              <a:rPr lang="en-US" dirty="0"/>
              <a:t>It was so popular that when other inventors attempted to steal his idea and sell their own versions of the device, companies were not fooled. They insisted on the authentic device, calling it “the Real McCoy.”</a:t>
            </a:r>
          </a:p>
        </p:txBody>
      </p:sp>
      <p:sp>
        <p:nvSpPr>
          <p:cNvPr id="4" name="Footer Placeholder 3"/>
          <p:cNvSpPr>
            <a:spLocks noGrp="1"/>
          </p:cNvSpPr>
          <p:nvPr>
            <p:ph type="ftr" sz="quarter" idx="4"/>
          </p:nvPr>
        </p:nvSpPr>
        <p:spPr/>
        <p:txBody>
          <a:bodyPr/>
          <a:lstStyle/>
          <a:p>
            <a:r>
              <a:rPr lang="en-US"/>
              <a:t>ASCCC Academic Academy 2020</a:t>
            </a:r>
          </a:p>
        </p:txBody>
      </p:sp>
      <p:sp>
        <p:nvSpPr>
          <p:cNvPr id="5" name="Slide Number Placeholder 4"/>
          <p:cNvSpPr>
            <a:spLocks noGrp="1"/>
          </p:cNvSpPr>
          <p:nvPr>
            <p:ph type="sldNum" sz="quarter" idx="5"/>
          </p:nvPr>
        </p:nvSpPr>
        <p:spPr/>
        <p:txBody>
          <a:bodyPr/>
          <a:lstStyle/>
          <a:p>
            <a:fld id="{557E57F4-9D9C-5847-BCD2-13B860A1E044}" type="slidenum">
              <a:rPr lang="en-US" smtClean="0"/>
              <a:t>8</a:t>
            </a:fld>
            <a:endParaRPr lang="en-US"/>
          </a:p>
        </p:txBody>
      </p:sp>
    </p:spTree>
    <p:extLst>
      <p:ext uri="{BB962C8B-B14F-4D97-AF65-F5344CB8AC3E}">
        <p14:creationId xmlns:p14="http://schemas.microsoft.com/office/powerpoint/2010/main" val="7848188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proxima-nova"/>
              </a:rPr>
              <a:t>With an undergraduate degree in physics and a master’s and doctorate in electrical engineering, this person served as a researcher at Sandia National Laboratories and NASA’s Ames Research Center and is the co-inventor of three optics-related US Patents (</a:t>
            </a:r>
            <a:r>
              <a:rPr lang="en-US" b="0" i="0" dirty="0">
                <a:solidFill>
                  <a:srgbClr val="7B80B2"/>
                </a:solidFill>
                <a:effectLst/>
                <a:latin typeface="proxima-nova"/>
                <a:hlinkClick r:id="rId3"/>
              </a:rPr>
              <a:t>4,674,824</a:t>
            </a:r>
            <a:r>
              <a:rPr lang="en-US" b="0" i="0" dirty="0">
                <a:solidFill>
                  <a:srgbClr val="000000"/>
                </a:solidFill>
                <a:effectLst/>
                <a:latin typeface="proxima-nova"/>
              </a:rPr>
              <a:t>, </a:t>
            </a:r>
            <a:r>
              <a:rPr lang="en-US" b="0" i="0" dirty="0">
                <a:solidFill>
                  <a:srgbClr val="7B80B2"/>
                </a:solidFill>
                <a:effectLst/>
                <a:latin typeface="proxima-nova"/>
                <a:hlinkClick r:id="rId4"/>
              </a:rPr>
              <a:t>4,838,644</a:t>
            </a:r>
            <a:r>
              <a:rPr lang="en-US" b="0" i="0" dirty="0">
                <a:solidFill>
                  <a:srgbClr val="000000"/>
                </a:solidFill>
                <a:effectLst/>
                <a:latin typeface="proxima-nova"/>
              </a:rPr>
              <a:t>, and </a:t>
            </a:r>
            <a:r>
              <a:rPr lang="en-US" b="0" i="0" dirty="0">
                <a:solidFill>
                  <a:srgbClr val="7B80B2"/>
                </a:solidFill>
                <a:effectLst/>
                <a:latin typeface="proxima-nova"/>
                <a:hlinkClick r:id="rId5"/>
              </a:rPr>
              <a:t>4,949,389</a:t>
            </a:r>
            <a:r>
              <a:rPr lang="en-US" b="0" i="0" dirty="0">
                <a:solidFill>
                  <a:srgbClr val="000000"/>
                </a:solidFill>
                <a:effectLst/>
                <a:latin typeface="proxima-nova"/>
              </a:rPr>
              <a:t>). However, more famously, she was the first woman of her race astronaut, participating in four space shuttle flights for a total of 978 hours in space. In 2012, she became the first of her race and second woman to be </a:t>
            </a:r>
            <a:r>
              <a:rPr lang="en-US" b="0" i="0" dirty="0">
                <a:solidFill>
                  <a:srgbClr val="7B80B2"/>
                </a:solidFill>
                <a:effectLst/>
                <a:latin typeface="proxima-nova"/>
                <a:hlinkClick r:id="rId6"/>
              </a:rPr>
              <a:t>named Director of NASA’s Johnson Space Flight Center</a:t>
            </a:r>
            <a:r>
              <a:rPr lang="en-US" b="0" i="0" dirty="0">
                <a:solidFill>
                  <a:srgbClr val="000000"/>
                </a:solidFill>
                <a:effectLst/>
                <a:latin typeface="proxima-nova"/>
              </a:rPr>
              <a:t> in Houston, Texas. Not only has she won numerous awards for her pioneering career and been inducted into both the </a:t>
            </a:r>
            <a:r>
              <a:rPr lang="en-US" b="0" i="0" dirty="0">
                <a:solidFill>
                  <a:srgbClr val="7B80B2"/>
                </a:solidFill>
                <a:effectLst/>
                <a:latin typeface="proxima-nova"/>
                <a:hlinkClick r:id="rId7"/>
              </a:rPr>
              <a:t>California Hall of Fame</a:t>
            </a:r>
            <a:r>
              <a:rPr lang="en-US" b="0" i="0" dirty="0">
                <a:solidFill>
                  <a:srgbClr val="000000"/>
                </a:solidFill>
                <a:effectLst/>
                <a:latin typeface="proxima-nova"/>
              </a:rPr>
              <a:t> and the </a:t>
            </a:r>
            <a:r>
              <a:rPr lang="en-US" b="0" i="0" dirty="0">
                <a:solidFill>
                  <a:srgbClr val="7B80B2"/>
                </a:solidFill>
                <a:effectLst/>
                <a:latin typeface="proxima-nova"/>
                <a:hlinkClick r:id="rId8"/>
              </a:rPr>
              <a:t>US Astronaut Hall of Fame</a:t>
            </a:r>
            <a:r>
              <a:rPr lang="en-US" b="0" i="0" dirty="0">
                <a:solidFill>
                  <a:srgbClr val="000000"/>
                </a:solidFill>
                <a:effectLst/>
                <a:latin typeface="proxima-nova"/>
              </a:rPr>
              <a:t>, but also she has six schools named after her in four US states.</a:t>
            </a:r>
            <a:endParaRPr lang="en-US" dirty="0"/>
          </a:p>
        </p:txBody>
      </p:sp>
      <p:sp>
        <p:nvSpPr>
          <p:cNvPr id="4" name="Footer Placeholder 3"/>
          <p:cNvSpPr>
            <a:spLocks noGrp="1"/>
          </p:cNvSpPr>
          <p:nvPr>
            <p:ph type="ftr" sz="quarter" idx="4"/>
          </p:nvPr>
        </p:nvSpPr>
        <p:spPr/>
        <p:txBody>
          <a:bodyPr/>
          <a:lstStyle/>
          <a:p>
            <a:r>
              <a:rPr lang="en-US"/>
              <a:t>ASCCC Academic Academy 2020</a:t>
            </a:r>
          </a:p>
        </p:txBody>
      </p:sp>
      <p:sp>
        <p:nvSpPr>
          <p:cNvPr id="5" name="Slide Number Placeholder 4"/>
          <p:cNvSpPr>
            <a:spLocks noGrp="1"/>
          </p:cNvSpPr>
          <p:nvPr>
            <p:ph type="sldNum" sz="quarter" idx="5"/>
          </p:nvPr>
        </p:nvSpPr>
        <p:spPr/>
        <p:txBody>
          <a:bodyPr/>
          <a:lstStyle/>
          <a:p>
            <a:fld id="{557E57F4-9D9C-5847-BCD2-13B860A1E044}" type="slidenum">
              <a:rPr lang="en-US" smtClean="0"/>
              <a:t>9</a:t>
            </a:fld>
            <a:endParaRPr lang="en-US"/>
          </a:p>
        </p:txBody>
      </p:sp>
    </p:spTree>
    <p:extLst>
      <p:ext uri="{BB962C8B-B14F-4D97-AF65-F5344CB8AC3E}">
        <p14:creationId xmlns:p14="http://schemas.microsoft.com/office/powerpoint/2010/main" val="442700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292929"/>
                </a:solidFill>
                <a:effectLst/>
                <a:latin typeface="charter"/>
              </a:rPr>
              <a:t>Although this person was a full-time nurse, they recognized the security threats to a home and devised a system that would alert people of strangers at the door and contact relevant authorities as quickly as possible- inventing the 1</a:t>
            </a:r>
            <a:r>
              <a:rPr lang="en-US" b="0" i="0" baseline="30000" dirty="0">
                <a:solidFill>
                  <a:srgbClr val="292929"/>
                </a:solidFill>
                <a:effectLst/>
                <a:latin typeface="charter"/>
              </a:rPr>
              <a:t>st</a:t>
            </a:r>
            <a:r>
              <a:rPr lang="en-US" b="0" i="0" dirty="0">
                <a:solidFill>
                  <a:srgbClr val="292929"/>
                </a:solidFill>
                <a:effectLst/>
                <a:latin typeface="charter"/>
              </a:rPr>
              <a:t> home security system.</a:t>
            </a:r>
          </a:p>
          <a:p>
            <a:pPr algn="l"/>
            <a:r>
              <a:rPr lang="en-US" b="0" i="0" dirty="0">
                <a:solidFill>
                  <a:srgbClr val="292929"/>
                </a:solidFill>
                <a:effectLst/>
                <a:latin typeface="charter"/>
              </a:rPr>
              <a:t>Her original invention consisted of peepholes, a camera, monitors, and a two-way microphone. The finishing touch was an alarm button that, when pressed, would immediately contact the police. Her patent laid the groundwork for the modern closed-circuit television system that is widely used for surveillance, home security systems, push-button alarm triggers, crime prevention, and traffic monitoring.</a:t>
            </a:r>
          </a:p>
          <a:p>
            <a:endParaRPr lang="en-US" dirty="0"/>
          </a:p>
        </p:txBody>
      </p:sp>
      <p:sp>
        <p:nvSpPr>
          <p:cNvPr id="4" name="Footer Placeholder 3"/>
          <p:cNvSpPr>
            <a:spLocks noGrp="1"/>
          </p:cNvSpPr>
          <p:nvPr>
            <p:ph type="ftr" sz="quarter" idx="4"/>
          </p:nvPr>
        </p:nvSpPr>
        <p:spPr/>
        <p:txBody>
          <a:bodyPr/>
          <a:lstStyle/>
          <a:p>
            <a:r>
              <a:rPr lang="en-US"/>
              <a:t>ASCCC Academic Academy 2020</a:t>
            </a:r>
          </a:p>
        </p:txBody>
      </p:sp>
      <p:sp>
        <p:nvSpPr>
          <p:cNvPr id="5" name="Slide Number Placeholder 4"/>
          <p:cNvSpPr>
            <a:spLocks noGrp="1"/>
          </p:cNvSpPr>
          <p:nvPr>
            <p:ph type="sldNum" sz="quarter" idx="5"/>
          </p:nvPr>
        </p:nvSpPr>
        <p:spPr/>
        <p:txBody>
          <a:bodyPr/>
          <a:lstStyle/>
          <a:p>
            <a:fld id="{557E57F4-9D9C-5847-BCD2-13B860A1E044}" type="slidenum">
              <a:rPr lang="en-US" smtClean="0"/>
              <a:t>10</a:t>
            </a:fld>
            <a:endParaRPr lang="en-US"/>
          </a:p>
        </p:txBody>
      </p:sp>
    </p:spTree>
    <p:extLst>
      <p:ext uri="{BB962C8B-B14F-4D97-AF65-F5344CB8AC3E}">
        <p14:creationId xmlns:p14="http://schemas.microsoft.com/office/powerpoint/2010/main" val="18310844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98C01E4-BBDE-A04D-BF52-50C7E63D7B5A}"/>
              </a:ext>
            </a:extLst>
          </p:cNvPr>
          <p:cNvSpPr>
            <a:spLocks noGrp="1"/>
          </p:cNvSpPr>
          <p:nvPr>
            <p:ph type="title" hasCustomPrompt="1"/>
          </p:nvPr>
        </p:nvSpPr>
        <p:spPr>
          <a:xfrm>
            <a:off x="815926" y="5111646"/>
            <a:ext cx="10547847" cy="1573967"/>
          </a:xfrm>
        </p:spPr>
        <p:txBody>
          <a:bodyPr anchor="ctr">
            <a:normAutofit/>
          </a:bodyPr>
          <a:lstStyle>
            <a:lvl1pPr algn="ctr">
              <a:lnSpc>
                <a:spcPct val="100000"/>
              </a:lnSpc>
              <a:defRPr sz="4400">
                <a:solidFill>
                  <a:schemeClr val="bg1"/>
                </a:solidFill>
              </a:defRPr>
            </a:lvl1pPr>
          </a:lstStyle>
          <a:p>
            <a:r>
              <a:rPr lang="en-US" dirty="0"/>
              <a:t>Click to Edit Title</a:t>
            </a:r>
          </a:p>
        </p:txBody>
      </p:sp>
    </p:spTree>
    <p:extLst>
      <p:ext uri="{BB962C8B-B14F-4D97-AF65-F5344CB8AC3E}">
        <p14:creationId xmlns:p14="http://schemas.microsoft.com/office/powerpoint/2010/main" val="3057468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A">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3663493-8C84-E346-96AF-8ED8B8873B92}"/>
              </a:ext>
            </a:extLst>
          </p:cNvPr>
          <p:cNvSpPr/>
          <p:nvPr userDrawn="1"/>
        </p:nvSpPr>
        <p:spPr>
          <a:xfrm>
            <a:off x="2124222" y="0"/>
            <a:ext cx="10067778" cy="2355163"/>
          </a:xfrm>
          <a:prstGeom prst="rect">
            <a:avLst/>
          </a:prstGeom>
          <a:solidFill>
            <a:schemeClr val="tx1"/>
          </a:solidFill>
          <a:ln>
            <a:noFill/>
          </a:ln>
          <a:effectLst>
            <a:outerShdw blurRad="190500" dist="38100" dir="108000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E280103-BDBC-4A40-9E85-AE3F70CBE934}"/>
              </a:ext>
            </a:extLst>
          </p:cNvPr>
          <p:cNvSpPr>
            <a:spLocks noGrp="1"/>
          </p:cNvSpPr>
          <p:nvPr>
            <p:ph type="title" hasCustomPrompt="1"/>
          </p:nvPr>
        </p:nvSpPr>
        <p:spPr>
          <a:xfrm>
            <a:off x="2895600" y="403412"/>
            <a:ext cx="8458198" cy="1685768"/>
          </a:xfrm>
        </p:spPr>
        <p:txBody>
          <a:bodyPr anchor="b">
            <a:normAutofit/>
          </a:bodyPr>
          <a:lstStyle>
            <a:lvl1pPr algn="l">
              <a:defRPr sz="3600">
                <a:solidFill>
                  <a:schemeClr val="bg1"/>
                </a:solidFill>
              </a:defRPr>
            </a:lvl1pPr>
          </a:lstStyle>
          <a:p>
            <a:r>
              <a:rPr lang="en-US" dirty="0"/>
              <a:t>Click to Edit Section Title</a:t>
            </a:r>
          </a:p>
        </p:txBody>
      </p:sp>
      <p:sp>
        <p:nvSpPr>
          <p:cNvPr id="3" name="Content Placeholder 2">
            <a:extLst>
              <a:ext uri="{FF2B5EF4-FFF2-40B4-BE49-F238E27FC236}">
                <a16:creationId xmlns:a16="http://schemas.microsoft.com/office/drawing/2014/main" id="{788E3A56-FB7B-AC46-8402-D5947961F472}"/>
              </a:ext>
            </a:extLst>
          </p:cNvPr>
          <p:cNvSpPr>
            <a:spLocks noGrp="1"/>
          </p:cNvSpPr>
          <p:nvPr>
            <p:ph idx="1" hasCustomPrompt="1"/>
          </p:nvPr>
        </p:nvSpPr>
        <p:spPr>
          <a:xfrm>
            <a:off x="829994" y="2662568"/>
            <a:ext cx="10523806" cy="356941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Edit Master text styles (Remember to add alt text to all imported graphics and images.)</a:t>
            </a:r>
          </a:p>
          <a:p>
            <a:pPr lvl="1"/>
            <a:r>
              <a:rPr lang="en-US" dirty="0"/>
              <a:t>Second level</a:t>
            </a:r>
          </a:p>
          <a:p>
            <a:pPr lvl="2"/>
            <a:r>
              <a:rPr lang="en-US" dirty="0"/>
              <a:t>Third level</a:t>
            </a:r>
          </a:p>
          <a:p>
            <a:pPr lvl="3"/>
            <a:r>
              <a:rPr lang="en-US" dirty="0"/>
              <a:t>Fourth level</a:t>
            </a:r>
          </a:p>
        </p:txBody>
      </p:sp>
      <p:sp>
        <p:nvSpPr>
          <p:cNvPr id="13" name="Slide Number Placeholder 12">
            <a:extLst>
              <a:ext uri="{FF2B5EF4-FFF2-40B4-BE49-F238E27FC236}">
                <a16:creationId xmlns:a16="http://schemas.microsoft.com/office/drawing/2014/main" id="{C3C1541F-F77A-344A-8F9A-D04E1F2A695E}"/>
              </a:ext>
            </a:extLst>
          </p:cNvPr>
          <p:cNvSpPr>
            <a:spLocks noGrp="1"/>
          </p:cNvSpPr>
          <p:nvPr>
            <p:ph type="sldNum" sz="quarter" idx="14"/>
          </p:nvPr>
        </p:nvSpPr>
        <p:spPr/>
        <p:txBody>
          <a:bodyPr/>
          <a:lstStyle/>
          <a:p>
            <a:fld id="{507A54D3-287C-3948-AA89-E53C9D689F15}" type="slidenum">
              <a:rPr lang="en-US" smtClean="0"/>
              <a:pPr/>
              <a:t>‹#›</a:t>
            </a:fld>
            <a:endParaRPr lang="en-US" dirty="0"/>
          </a:p>
        </p:txBody>
      </p:sp>
      <p:pic>
        <p:nvPicPr>
          <p:cNvPr id="14" name="Picture 13">
            <a:extLst>
              <a:ext uri="{FF2B5EF4-FFF2-40B4-BE49-F238E27FC236}">
                <a16:creationId xmlns:a16="http://schemas.microsoft.com/office/drawing/2014/main" id="{ECF9E8AB-2CC4-DA4F-92B8-926F9ABF7535}"/>
              </a:ext>
            </a:extLst>
          </p:cNvPr>
          <p:cNvPicPr>
            <a:picLocks noChangeAspect="1"/>
          </p:cNvPicPr>
          <p:nvPr userDrawn="1"/>
        </p:nvPicPr>
        <p:blipFill>
          <a:blip r:embed="rId2"/>
          <a:stretch>
            <a:fillRect/>
          </a:stretch>
        </p:blipFill>
        <p:spPr>
          <a:xfrm>
            <a:off x="829994" y="6377118"/>
            <a:ext cx="344357" cy="344357"/>
          </a:xfrm>
          <a:prstGeom prst="rect">
            <a:avLst/>
          </a:prstGeom>
        </p:spPr>
      </p:pic>
      <p:sp>
        <p:nvSpPr>
          <p:cNvPr id="19" name="Footer Placeholder 18">
            <a:extLst>
              <a:ext uri="{FF2B5EF4-FFF2-40B4-BE49-F238E27FC236}">
                <a16:creationId xmlns:a16="http://schemas.microsoft.com/office/drawing/2014/main" id="{D4ECC588-56B2-DB42-87C0-4CEC36E12646}"/>
              </a:ext>
            </a:extLst>
          </p:cNvPr>
          <p:cNvSpPr>
            <a:spLocks noGrp="1"/>
          </p:cNvSpPr>
          <p:nvPr>
            <p:ph type="ftr" sz="quarter" idx="15"/>
          </p:nvPr>
        </p:nvSpPr>
        <p:spPr>
          <a:xfrm>
            <a:off x="1267265" y="6356350"/>
            <a:ext cx="4114800" cy="365125"/>
          </a:xfrm>
          <a:prstGeom prst="rect">
            <a:avLst/>
          </a:prstGeom>
        </p:spPr>
        <p:txBody>
          <a:bodyPr/>
          <a:lstStyle/>
          <a:p>
            <a:r>
              <a:rPr lang="en-US" dirty="0"/>
              <a:t>ASCCC Academic Academy 2020</a:t>
            </a:r>
          </a:p>
        </p:txBody>
      </p:sp>
      <p:pic>
        <p:nvPicPr>
          <p:cNvPr id="5" name="Picture 4">
            <a:extLst>
              <a:ext uri="{FF2B5EF4-FFF2-40B4-BE49-F238E27FC236}">
                <a16:creationId xmlns:a16="http://schemas.microsoft.com/office/drawing/2014/main" id="{7FC2623C-20FC-0641-87CE-02BAED272BBC}"/>
              </a:ext>
            </a:extLst>
          </p:cNvPr>
          <p:cNvPicPr>
            <a:picLocks noChangeAspect="1"/>
          </p:cNvPicPr>
          <p:nvPr userDrawn="1"/>
        </p:nvPicPr>
        <p:blipFill rotWithShape="1">
          <a:blip r:embed="rId3"/>
          <a:srcRect l="22088" t="18379" r="12913" b="15201"/>
          <a:stretch/>
        </p:blipFill>
        <p:spPr>
          <a:xfrm>
            <a:off x="0" y="0"/>
            <a:ext cx="2729345" cy="2355162"/>
          </a:xfrm>
          <a:prstGeom prst="rect">
            <a:avLst/>
          </a:prstGeom>
        </p:spPr>
      </p:pic>
    </p:spTree>
    <p:extLst>
      <p:ext uri="{BB962C8B-B14F-4D97-AF65-F5344CB8AC3E}">
        <p14:creationId xmlns:p14="http://schemas.microsoft.com/office/powerpoint/2010/main" val="170016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2 Column Slid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98F2EA-9DEA-EE4D-B840-68DE3891D4D8}"/>
              </a:ext>
            </a:extLst>
          </p:cNvPr>
          <p:cNvSpPr/>
          <p:nvPr userDrawn="1"/>
        </p:nvSpPr>
        <p:spPr>
          <a:xfrm>
            <a:off x="0" y="0"/>
            <a:ext cx="927847" cy="6858000"/>
          </a:xfrm>
          <a:prstGeom prst="rect">
            <a:avLst/>
          </a:prstGeom>
          <a:solidFill>
            <a:schemeClr val="accent1"/>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ADEDC0F-3BCC-4B40-AC8B-5FD51655BC3D}"/>
              </a:ext>
            </a:extLst>
          </p:cNvPr>
          <p:cNvSpPr>
            <a:spLocks noGrp="1"/>
          </p:cNvSpPr>
          <p:nvPr>
            <p:ph type="title"/>
          </p:nvPr>
        </p:nvSpPr>
        <p:spPr>
          <a:xfrm>
            <a:off x="1277650" y="365125"/>
            <a:ext cx="10046043" cy="1325563"/>
          </a:xfrm>
        </p:spPr>
        <p:txBody>
          <a:bodyPr anchor="b">
            <a:normAutofit/>
          </a:bodyPr>
          <a:lstStyle>
            <a:lvl1pPr>
              <a:defRPr sz="3600">
                <a:solidFill>
                  <a:schemeClr val="tx1"/>
                </a:solidFill>
              </a:defRPr>
            </a:lvl1p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F8ADAEDF-6709-4345-868D-28A3E2BF9A07}"/>
              </a:ext>
            </a:extLst>
          </p:cNvPr>
          <p:cNvSpPr>
            <a:spLocks noGrp="1"/>
          </p:cNvSpPr>
          <p:nvPr>
            <p:ph sz="half" idx="2"/>
          </p:nvPr>
        </p:nvSpPr>
        <p:spPr>
          <a:xfrm>
            <a:off x="1277650" y="1798320"/>
            <a:ext cx="4922537"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5">
            <a:extLst>
              <a:ext uri="{FF2B5EF4-FFF2-40B4-BE49-F238E27FC236}">
                <a16:creationId xmlns:a16="http://schemas.microsoft.com/office/drawing/2014/main" id="{9A17F0D2-6EF4-B446-81DE-946EB47EBEC5}"/>
              </a:ext>
            </a:extLst>
          </p:cNvPr>
          <p:cNvSpPr>
            <a:spLocks noGrp="1"/>
          </p:cNvSpPr>
          <p:nvPr>
            <p:ph sz="quarter" idx="4"/>
          </p:nvPr>
        </p:nvSpPr>
        <p:spPr>
          <a:xfrm>
            <a:off x="6388259" y="1798320"/>
            <a:ext cx="4948881"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pic>
        <p:nvPicPr>
          <p:cNvPr id="11" name="Picture 10">
            <a:extLst>
              <a:ext uri="{FF2B5EF4-FFF2-40B4-BE49-F238E27FC236}">
                <a16:creationId xmlns:a16="http://schemas.microsoft.com/office/drawing/2014/main" id="{C03789F2-B5BA-4342-BBAE-01208F6266AB}"/>
              </a:ext>
            </a:extLst>
          </p:cNvPr>
          <p:cNvPicPr>
            <a:picLocks noChangeAspect="1"/>
          </p:cNvPicPr>
          <p:nvPr userDrawn="1"/>
        </p:nvPicPr>
        <p:blipFill>
          <a:blip r:embed="rId2"/>
          <a:stretch>
            <a:fillRect/>
          </a:stretch>
        </p:blipFill>
        <p:spPr>
          <a:xfrm>
            <a:off x="1249514" y="6377118"/>
            <a:ext cx="344357" cy="344357"/>
          </a:xfrm>
          <a:prstGeom prst="rect">
            <a:avLst/>
          </a:prstGeom>
        </p:spPr>
      </p:pic>
      <p:sp>
        <p:nvSpPr>
          <p:cNvPr id="13" name="Slide Number Placeholder 12">
            <a:extLst>
              <a:ext uri="{FF2B5EF4-FFF2-40B4-BE49-F238E27FC236}">
                <a16:creationId xmlns:a16="http://schemas.microsoft.com/office/drawing/2014/main" id="{1D9986A6-94AB-3C49-BE66-D8D053402FFE}"/>
              </a:ext>
            </a:extLst>
          </p:cNvPr>
          <p:cNvSpPr>
            <a:spLocks noGrp="1"/>
          </p:cNvSpPr>
          <p:nvPr>
            <p:ph type="sldNum" sz="quarter" idx="11"/>
          </p:nvPr>
        </p:nvSpPr>
        <p:spPr/>
        <p:txBody>
          <a:bodyPr/>
          <a:lstStyle/>
          <a:p>
            <a:fld id="{507A54D3-287C-3948-AA89-E53C9D689F15}" type="slidenum">
              <a:rPr lang="en-US" smtClean="0"/>
              <a:pPr/>
              <a:t>‹#›</a:t>
            </a:fld>
            <a:endParaRPr lang="en-US" dirty="0"/>
          </a:p>
        </p:txBody>
      </p:sp>
      <p:sp>
        <p:nvSpPr>
          <p:cNvPr id="14" name="Footer Placeholder 13">
            <a:extLst>
              <a:ext uri="{FF2B5EF4-FFF2-40B4-BE49-F238E27FC236}">
                <a16:creationId xmlns:a16="http://schemas.microsoft.com/office/drawing/2014/main" id="{C0BA0931-CA5C-9346-8315-830B4D457A29}"/>
              </a:ext>
            </a:extLst>
          </p:cNvPr>
          <p:cNvSpPr>
            <a:spLocks noGrp="1"/>
          </p:cNvSpPr>
          <p:nvPr>
            <p:ph type="ftr" sz="quarter" idx="12"/>
          </p:nvPr>
        </p:nvSpPr>
        <p:spPr>
          <a:xfrm>
            <a:off x="1681518" y="6356350"/>
            <a:ext cx="4114800" cy="365125"/>
          </a:xfrm>
          <a:prstGeom prst="rect">
            <a:avLst/>
          </a:prstGeom>
        </p:spPr>
        <p:txBody>
          <a:bodyPr/>
          <a:lstStyle/>
          <a:p>
            <a:r>
              <a:rPr lang="en-US"/>
              <a:t>ASCCC Academic Academy 2020</a:t>
            </a:r>
            <a:endParaRPr lang="en-US" dirty="0"/>
          </a:p>
        </p:txBody>
      </p:sp>
    </p:spTree>
    <p:extLst>
      <p:ext uri="{BB962C8B-B14F-4D97-AF65-F5344CB8AC3E}">
        <p14:creationId xmlns:p14="http://schemas.microsoft.com/office/powerpoint/2010/main" val="3666163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Column Slide">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647686E-7239-014B-BDE6-C25098C3A993}"/>
              </a:ext>
            </a:extLst>
          </p:cNvPr>
          <p:cNvSpPr/>
          <p:nvPr userDrawn="1"/>
        </p:nvSpPr>
        <p:spPr>
          <a:xfrm>
            <a:off x="0" y="0"/>
            <a:ext cx="927847" cy="6858000"/>
          </a:xfrm>
          <a:prstGeom prst="rect">
            <a:avLst/>
          </a:prstGeom>
          <a:solidFill>
            <a:schemeClr val="accent1"/>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ADEDC0F-3BCC-4B40-AC8B-5FD51655BC3D}"/>
              </a:ext>
            </a:extLst>
          </p:cNvPr>
          <p:cNvSpPr>
            <a:spLocks noGrp="1"/>
          </p:cNvSpPr>
          <p:nvPr>
            <p:ph type="title"/>
          </p:nvPr>
        </p:nvSpPr>
        <p:spPr>
          <a:xfrm>
            <a:off x="1277650" y="365125"/>
            <a:ext cx="10046043" cy="1325563"/>
          </a:xfrm>
        </p:spPr>
        <p:txBody>
          <a:bodyPr anchor="b">
            <a:normAutofit/>
          </a:bodyPr>
          <a:lstStyle>
            <a:lvl1pPr>
              <a:defRPr sz="3600">
                <a:solidFill>
                  <a:schemeClr val="tx1"/>
                </a:solidFill>
              </a:defRPr>
            </a:lvl1pPr>
          </a:lstStyle>
          <a:p>
            <a:r>
              <a:rPr lang="en-US"/>
              <a:t>Click to edit Master title style</a:t>
            </a:r>
            <a:endParaRPr lang="en-US" dirty="0"/>
          </a:p>
        </p:txBody>
      </p:sp>
      <p:sp>
        <p:nvSpPr>
          <p:cNvPr id="11" name="Content Placeholder 2">
            <a:extLst>
              <a:ext uri="{FF2B5EF4-FFF2-40B4-BE49-F238E27FC236}">
                <a16:creationId xmlns:a16="http://schemas.microsoft.com/office/drawing/2014/main" id="{19193D36-B121-6342-A5EB-898D4AD08232}"/>
              </a:ext>
            </a:extLst>
          </p:cNvPr>
          <p:cNvSpPr>
            <a:spLocks noGrp="1"/>
          </p:cNvSpPr>
          <p:nvPr>
            <p:ph sz="half" idx="1"/>
          </p:nvPr>
        </p:nvSpPr>
        <p:spPr>
          <a:xfrm>
            <a:off x="1277650" y="1798320"/>
            <a:ext cx="100584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9">
            <a:extLst>
              <a:ext uri="{FF2B5EF4-FFF2-40B4-BE49-F238E27FC236}">
                <a16:creationId xmlns:a16="http://schemas.microsoft.com/office/drawing/2014/main" id="{252EE1D1-19C3-9843-B029-E2A15BCCD425}"/>
              </a:ext>
            </a:extLst>
          </p:cNvPr>
          <p:cNvSpPr>
            <a:spLocks noGrp="1"/>
          </p:cNvSpPr>
          <p:nvPr>
            <p:ph type="sldNum" sz="quarter" idx="11"/>
          </p:nvPr>
        </p:nvSpPr>
        <p:spPr/>
        <p:txBody>
          <a:bodyPr/>
          <a:lstStyle/>
          <a:p>
            <a:fld id="{507A54D3-287C-3948-AA89-E53C9D689F15}" type="slidenum">
              <a:rPr lang="en-US" smtClean="0"/>
              <a:pPr/>
              <a:t>‹#›</a:t>
            </a:fld>
            <a:endParaRPr lang="en-US" dirty="0"/>
          </a:p>
        </p:txBody>
      </p:sp>
      <p:pic>
        <p:nvPicPr>
          <p:cNvPr id="14" name="Picture 13">
            <a:extLst>
              <a:ext uri="{FF2B5EF4-FFF2-40B4-BE49-F238E27FC236}">
                <a16:creationId xmlns:a16="http://schemas.microsoft.com/office/drawing/2014/main" id="{5B627BFB-BBF9-F74F-9DF0-4BDAB3D03276}"/>
              </a:ext>
            </a:extLst>
          </p:cNvPr>
          <p:cNvPicPr>
            <a:picLocks noChangeAspect="1"/>
          </p:cNvPicPr>
          <p:nvPr userDrawn="1"/>
        </p:nvPicPr>
        <p:blipFill>
          <a:blip r:embed="rId2"/>
          <a:stretch>
            <a:fillRect/>
          </a:stretch>
        </p:blipFill>
        <p:spPr>
          <a:xfrm>
            <a:off x="1235446" y="6377118"/>
            <a:ext cx="344357" cy="344357"/>
          </a:xfrm>
          <a:prstGeom prst="rect">
            <a:avLst/>
          </a:prstGeom>
        </p:spPr>
      </p:pic>
      <p:sp>
        <p:nvSpPr>
          <p:cNvPr id="12" name="Footer Placeholder 11">
            <a:extLst>
              <a:ext uri="{FF2B5EF4-FFF2-40B4-BE49-F238E27FC236}">
                <a16:creationId xmlns:a16="http://schemas.microsoft.com/office/drawing/2014/main" id="{580CEE03-92C2-7C47-90F8-20F7CFF02343}"/>
              </a:ext>
            </a:extLst>
          </p:cNvPr>
          <p:cNvSpPr>
            <a:spLocks noGrp="1"/>
          </p:cNvSpPr>
          <p:nvPr>
            <p:ph type="ftr" sz="quarter" idx="12"/>
          </p:nvPr>
        </p:nvSpPr>
        <p:spPr>
          <a:xfrm>
            <a:off x="1675228" y="6356350"/>
            <a:ext cx="4114800" cy="365125"/>
          </a:xfrm>
          <a:prstGeom prst="rect">
            <a:avLst/>
          </a:prstGeom>
        </p:spPr>
        <p:txBody>
          <a:bodyPr/>
          <a:lstStyle/>
          <a:p>
            <a:r>
              <a:rPr lang="en-US"/>
              <a:t>ASCCC Academic Academy 2020</a:t>
            </a:r>
            <a:endParaRPr lang="en-US" dirty="0"/>
          </a:p>
        </p:txBody>
      </p:sp>
    </p:spTree>
    <p:extLst>
      <p:ext uri="{BB962C8B-B14F-4D97-AF65-F5344CB8AC3E}">
        <p14:creationId xmlns:p14="http://schemas.microsoft.com/office/powerpoint/2010/main" val="1582964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8B9249B-BE17-6849-9D73-B0C3BA84C550}"/>
              </a:ext>
            </a:extLst>
          </p:cNvPr>
          <p:cNvSpPr>
            <a:spLocks noGrp="1"/>
          </p:cNvSpPr>
          <p:nvPr>
            <p:ph type="sldNum" sz="quarter" idx="12"/>
          </p:nvPr>
        </p:nvSpPr>
        <p:spPr>
          <a:xfrm>
            <a:off x="10297550" y="6356350"/>
            <a:ext cx="1056249" cy="365125"/>
          </a:xfrm>
          <a:prstGeom prst="rect">
            <a:avLst/>
          </a:prstGeom>
        </p:spPr>
        <p:txBody>
          <a:bodyPr/>
          <a:lstStyle>
            <a:lvl1pPr>
              <a:defRPr>
                <a:solidFill>
                  <a:schemeClr val="tx2">
                    <a:lumMod val="50000"/>
                    <a:lumOff val="50000"/>
                  </a:schemeClr>
                </a:solidFill>
              </a:defRPr>
            </a:lvl1pPr>
          </a:lstStyle>
          <a:p>
            <a:fld id="{492D8F1A-69A8-9242-9469-8400121D240A}" type="slidenum">
              <a:rPr lang="en-US" smtClean="0"/>
              <a:pPr/>
              <a:t>‹#›</a:t>
            </a:fld>
            <a:endParaRPr lang="en-US" dirty="0"/>
          </a:p>
        </p:txBody>
      </p:sp>
      <p:pic>
        <p:nvPicPr>
          <p:cNvPr id="5" name="Picture 4">
            <a:extLst>
              <a:ext uri="{FF2B5EF4-FFF2-40B4-BE49-F238E27FC236}">
                <a16:creationId xmlns:a16="http://schemas.microsoft.com/office/drawing/2014/main" id="{09B34245-A1E2-FF42-AAF4-72E22BA90FBE}"/>
              </a:ext>
            </a:extLst>
          </p:cNvPr>
          <p:cNvPicPr>
            <a:picLocks noChangeAspect="1"/>
          </p:cNvPicPr>
          <p:nvPr userDrawn="1"/>
        </p:nvPicPr>
        <p:blipFill>
          <a:blip r:embed="rId2"/>
          <a:stretch>
            <a:fillRect/>
          </a:stretch>
        </p:blipFill>
        <p:spPr>
          <a:xfrm>
            <a:off x="841947" y="6377118"/>
            <a:ext cx="344357" cy="344357"/>
          </a:xfrm>
          <a:prstGeom prst="rect">
            <a:avLst/>
          </a:prstGeom>
        </p:spPr>
      </p:pic>
      <p:sp>
        <p:nvSpPr>
          <p:cNvPr id="7" name="Footer Placeholder 6">
            <a:extLst>
              <a:ext uri="{FF2B5EF4-FFF2-40B4-BE49-F238E27FC236}">
                <a16:creationId xmlns:a16="http://schemas.microsoft.com/office/drawing/2014/main" id="{DD1C37C2-220E-C64E-AB20-21508B033AD4}"/>
              </a:ext>
            </a:extLst>
          </p:cNvPr>
          <p:cNvSpPr>
            <a:spLocks noGrp="1"/>
          </p:cNvSpPr>
          <p:nvPr>
            <p:ph type="ftr" sz="quarter" idx="13"/>
          </p:nvPr>
        </p:nvSpPr>
        <p:spPr>
          <a:xfrm>
            <a:off x="1309469" y="6356350"/>
            <a:ext cx="4114800" cy="365125"/>
          </a:xfrm>
          <a:prstGeom prst="rect">
            <a:avLst/>
          </a:prstGeom>
        </p:spPr>
        <p:txBody>
          <a:bodyPr/>
          <a:lstStyle/>
          <a:p>
            <a:r>
              <a:rPr lang="en-US"/>
              <a:t>ASCCC Academic Academy 2020</a:t>
            </a:r>
            <a:endParaRPr lang="en-US" dirty="0"/>
          </a:p>
        </p:txBody>
      </p:sp>
    </p:spTree>
    <p:extLst>
      <p:ext uri="{BB962C8B-B14F-4D97-AF65-F5344CB8AC3E}">
        <p14:creationId xmlns:p14="http://schemas.microsoft.com/office/powerpoint/2010/main" val="5688669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52D507-5401-464E-AD07-D24EE91AF6EE}"/>
              </a:ext>
            </a:extLst>
          </p:cNvPr>
          <p:cNvSpPr>
            <a:spLocks noGrp="1"/>
          </p:cNvSpPr>
          <p:nvPr>
            <p:ph type="title"/>
          </p:nvPr>
        </p:nvSpPr>
        <p:spPr>
          <a:xfrm>
            <a:off x="1277650" y="365125"/>
            <a:ext cx="1007615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3A2FC3-D2C7-9B4C-9B9B-A2C7D0FDA33B}"/>
              </a:ext>
            </a:extLst>
          </p:cNvPr>
          <p:cNvSpPr>
            <a:spLocks noGrp="1"/>
          </p:cNvSpPr>
          <p:nvPr>
            <p:ph type="body" idx="1"/>
          </p:nvPr>
        </p:nvSpPr>
        <p:spPr>
          <a:xfrm>
            <a:off x="1289154" y="1825625"/>
            <a:ext cx="10064645" cy="4351338"/>
          </a:xfrm>
          <a:prstGeom prst="rect">
            <a:avLst/>
          </a:prstGeom>
        </p:spPr>
        <p:txBody>
          <a:bodyPr vert="horz" lIns="91440" tIns="45720" rIns="91440" bIns="45720" rtlCol="0">
            <a:normAutofit/>
          </a:bodyPr>
          <a:lstStyle/>
          <a:p>
            <a:pPr lvl="0"/>
            <a:r>
              <a:rPr lang="en-US" dirty="0"/>
              <a:t>Edit Master text – Remember to ad alt text to all imported graphics and images.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Slide Number Placeholder 14">
            <a:extLst>
              <a:ext uri="{FF2B5EF4-FFF2-40B4-BE49-F238E27FC236}">
                <a16:creationId xmlns:a16="http://schemas.microsoft.com/office/drawing/2014/main" id="{DFE2BADB-087C-F94B-915A-40A8B742028C}"/>
              </a:ext>
            </a:extLst>
          </p:cNvPr>
          <p:cNvSpPr>
            <a:spLocks noGrp="1"/>
          </p:cNvSpPr>
          <p:nvPr>
            <p:ph type="sldNum" sz="quarter" idx="4"/>
          </p:nvPr>
        </p:nvSpPr>
        <p:spPr>
          <a:xfrm>
            <a:off x="10438228" y="6356350"/>
            <a:ext cx="915572" cy="365125"/>
          </a:xfrm>
          <a:prstGeom prst="rect">
            <a:avLst/>
          </a:prstGeom>
        </p:spPr>
        <p:txBody>
          <a:bodyPr vert="horz" lIns="91440" tIns="45720" rIns="0" bIns="45720" rtlCol="0" anchor="ctr"/>
          <a:lstStyle>
            <a:lvl1pPr algn="r">
              <a:defRPr sz="1200">
                <a:solidFill>
                  <a:schemeClr val="tx2">
                    <a:lumMod val="50000"/>
                    <a:lumOff val="50000"/>
                  </a:schemeClr>
                </a:solidFill>
              </a:defRPr>
            </a:lvl1pPr>
          </a:lstStyle>
          <a:p>
            <a:fld id="{507A54D3-287C-3948-AA89-E53C9D689F15}" type="slidenum">
              <a:rPr lang="en-US" smtClean="0"/>
              <a:pPr/>
              <a:t>‹#›</a:t>
            </a:fld>
            <a:endParaRPr lang="en-US" dirty="0"/>
          </a:p>
        </p:txBody>
      </p:sp>
      <p:sp>
        <p:nvSpPr>
          <p:cNvPr id="4" name="Footer Placeholder 3">
            <a:extLst>
              <a:ext uri="{FF2B5EF4-FFF2-40B4-BE49-F238E27FC236}">
                <a16:creationId xmlns:a16="http://schemas.microsoft.com/office/drawing/2014/main" id="{8E8D297E-F053-9B44-9A03-2402248C0B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l">
              <a:defRPr sz="1200">
                <a:solidFill>
                  <a:schemeClr val="tx2">
                    <a:lumMod val="50000"/>
                    <a:lumOff val="50000"/>
                  </a:schemeClr>
                </a:solidFill>
              </a:defRPr>
            </a:lvl1pPr>
          </a:lstStyle>
          <a:p>
            <a:r>
              <a:rPr lang="en-US"/>
              <a:t>ASCCC Academic Academy 2020</a:t>
            </a:r>
            <a:endParaRPr lang="en-US" dirty="0"/>
          </a:p>
        </p:txBody>
      </p:sp>
    </p:spTree>
    <p:extLst>
      <p:ext uri="{BB962C8B-B14F-4D97-AF65-F5344CB8AC3E}">
        <p14:creationId xmlns:p14="http://schemas.microsoft.com/office/powerpoint/2010/main" val="984657070"/>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53" r:id="rId3"/>
    <p:sldLayoutId id="2147483666" r:id="rId4"/>
    <p:sldLayoutId id="2147483655" r:id="rId5"/>
  </p:sldLayoutIdLst>
  <p:hf hdr="0" dt="0"/>
  <p:txStyles>
    <p:titleStyle>
      <a:lvl1pPr algn="l" defTabSz="914400" rtl="0" eaLnBrk="1" latinLnBrk="0" hangingPunct="1">
        <a:lnSpc>
          <a:spcPct val="90000"/>
        </a:lnSpc>
        <a:spcBef>
          <a:spcPct val="0"/>
        </a:spcBef>
        <a:buNone/>
        <a:defRPr sz="4400" kern="1200">
          <a:solidFill>
            <a:schemeClr val="tx1">
              <a:lumMod val="75000"/>
            </a:schemeClr>
          </a:solidFill>
          <a:latin typeface="Palatino" pitchFamily="2" charset="77"/>
          <a:ea typeface="Palatino" pitchFamily="2" charset="77"/>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2">
              <a:lumMod val="75000"/>
              <a:lumOff val="25000"/>
            </a:schemeClr>
          </a:solidFill>
          <a:latin typeface="+mj-lt"/>
          <a:ea typeface="+mn-ea"/>
          <a:cs typeface="Gill Sans" panose="020B0502020104020203" pitchFamily="34" charset="-79"/>
        </a:defRPr>
      </a:lvl1pPr>
      <a:lvl2pPr marL="6858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2">
              <a:lumMod val="75000"/>
              <a:lumOff val="25000"/>
            </a:schemeClr>
          </a:solidFill>
          <a:latin typeface="+mj-lt"/>
          <a:ea typeface="+mn-ea"/>
          <a:cs typeface="Gill Sans" panose="020B0502020104020203" pitchFamily="34" charset="-79"/>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2">
              <a:lumMod val="75000"/>
              <a:lumOff val="25000"/>
            </a:schemeClr>
          </a:solidFill>
          <a:latin typeface="+mj-lt"/>
          <a:ea typeface="+mn-ea"/>
          <a:cs typeface="Gill Sans" panose="020B0502020104020203" pitchFamily="34" charset="-79"/>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lumMod val="75000"/>
              <a:lumOff val="25000"/>
            </a:schemeClr>
          </a:solidFill>
          <a:latin typeface="+mj-lt"/>
          <a:ea typeface="+mn-ea"/>
          <a:cs typeface="Gill Sans" panose="020B0502020104020203" pitchFamily="34" charset="-79"/>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lumMod val="75000"/>
              <a:lumOff val="25000"/>
            </a:schemeClr>
          </a:solidFill>
          <a:latin typeface="+mj-lt"/>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www.facebook.com/TED/videos/the-danger-of-a-single-story/10160661025090652/"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jamboard.google.com/d/13JOfhF6RX0neAX-prnlWrPser3Bx1dBhPvq8C_bor90/edit?usp=sharing"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asccc.org/asccc-strategic-plan" TargetMode="External"/><Relationship Id="rId2" Type="http://schemas.openxmlformats.org/officeDocument/2006/relationships/hyperlink" Target="https://www.asccc.org/papers/curriculum-committee-role-structure-duties-and-standards-good-practice" TargetMode="External"/><Relationship Id="rId1" Type="http://schemas.openxmlformats.org/officeDocument/2006/relationships/slideLayout" Target="../slideLayouts/slideLayout3.xml"/><Relationship Id="rId4" Type="http://schemas.openxmlformats.org/officeDocument/2006/relationships/hyperlink" Target="https://www.asccc.org/papers/equity-driven-systems-student-equity-and-achievement-california-community-college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en.wikipedia.org/wiki/Progestin"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7.jpeg"/><Relationship Id="rId4" Type="http://schemas.openxmlformats.org/officeDocument/2006/relationships/hyperlink" Target="https://en.wikipedia.org/wiki/Norethisteron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B4136-8A07-5641-9BB4-C3C7D2C0DDBA}"/>
              </a:ext>
            </a:extLst>
          </p:cNvPr>
          <p:cNvSpPr>
            <a:spLocks noGrp="1"/>
          </p:cNvSpPr>
          <p:nvPr>
            <p:ph type="title"/>
          </p:nvPr>
        </p:nvSpPr>
        <p:spPr>
          <a:xfrm>
            <a:off x="329938" y="5111646"/>
            <a:ext cx="11491274" cy="1573967"/>
          </a:xfrm>
        </p:spPr>
        <p:txBody>
          <a:bodyPr>
            <a:normAutofit fontScale="90000"/>
          </a:bodyPr>
          <a:lstStyle/>
          <a:p>
            <a:r>
              <a:rPr lang="en-US" sz="4000" b="1" dirty="0">
                <a:effectLst/>
                <a:latin typeface="Calibri" panose="020F0502020204030204" pitchFamily="34" charset="0"/>
                <a:ea typeface="Calibri" panose="020F0502020204030204" pitchFamily="34" charset="0"/>
              </a:rPr>
              <a:t>Transforming from Eurocentric to Inclusive Curriculum- </a:t>
            </a:r>
            <a:br>
              <a:rPr lang="en-US" sz="4000" b="1" dirty="0">
                <a:effectLst/>
                <a:latin typeface="Calibri" panose="020F0502020204030204" pitchFamily="34" charset="0"/>
                <a:ea typeface="Calibri" panose="020F0502020204030204" pitchFamily="34" charset="0"/>
              </a:rPr>
            </a:br>
            <a:r>
              <a:rPr lang="en-US" sz="4000" b="1" dirty="0">
                <a:effectLst/>
                <a:latin typeface="Calibri" panose="020F0502020204030204" pitchFamily="34" charset="0"/>
                <a:ea typeface="Calibri" panose="020F0502020204030204" pitchFamily="34" charset="0"/>
              </a:rPr>
              <a:t>A Theoretical Approach</a:t>
            </a:r>
            <a:endParaRPr lang="en-US" sz="4000" dirty="0"/>
          </a:p>
        </p:txBody>
      </p:sp>
    </p:spTree>
    <p:extLst>
      <p:ext uri="{BB962C8B-B14F-4D97-AF65-F5344CB8AC3E}">
        <p14:creationId xmlns:p14="http://schemas.microsoft.com/office/powerpoint/2010/main" val="15088290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A6A17-D0ED-4B84-93FE-B9895AA35774}"/>
              </a:ext>
            </a:extLst>
          </p:cNvPr>
          <p:cNvSpPr>
            <a:spLocks noGrp="1"/>
          </p:cNvSpPr>
          <p:nvPr>
            <p:ph type="title"/>
          </p:nvPr>
        </p:nvSpPr>
        <p:spPr/>
        <p:txBody>
          <a:bodyPr/>
          <a:lstStyle/>
          <a:p>
            <a:r>
              <a:rPr lang="en-US" sz="3600" dirty="0">
                <a:latin typeface="+mj-lt"/>
              </a:rPr>
              <a:t>Who do you think of…?</a:t>
            </a:r>
            <a:endParaRPr lang="en-US" dirty="0"/>
          </a:p>
        </p:txBody>
      </p:sp>
      <p:sp>
        <p:nvSpPr>
          <p:cNvPr id="4" name="Slide Number Placeholder 3">
            <a:extLst>
              <a:ext uri="{FF2B5EF4-FFF2-40B4-BE49-F238E27FC236}">
                <a16:creationId xmlns:a16="http://schemas.microsoft.com/office/drawing/2014/main" id="{A4F728B7-16C7-4759-8C64-AF19A1BCEC43}"/>
              </a:ext>
            </a:extLst>
          </p:cNvPr>
          <p:cNvSpPr>
            <a:spLocks noGrp="1"/>
          </p:cNvSpPr>
          <p:nvPr>
            <p:ph type="sldNum" sz="quarter" idx="11"/>
          </p:nvPr>
        </p:nvSpPr>
        <p:spPr/>
        <p:txBody>
          <a:bodyPr/>
          <a:lstStyle/>
          <a:p>
            <a:fld id="{507A54D3-287C-3948-AA89-E53C9D689F15}" type="slidenum">
              <a:rPr lang="en-US" smtClean="0"/>
              <a:pPr/>
              <a:t>10</a:t>
            </a:fld>
            <a:endParaRPr lang="en-US" dirty="0"/>
          </a:p>
        </p:txBody>
      </p:sp>
      <p:pic>
        <p:nvPicPr>
          <p:cNvPr id="4098" name="Picture 2" descr="Image for post">
            <a:extLst>
              <a:ext uri="{FF2B5EF4-FFF2-40B4-BE49-F238E27FC236}">
                <a16:creationId xmlns:a16="http://schemas.microsoft.com/office/drawing/2014/main" id="{C1646C8D-9D94-4AB0-BD8C-FE3DE44EE67A}"/>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885327" y="1798638"/>
            <a:ext cx="8843621"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1228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F1F9F-4D8C-4554-9F8F-A3EEC4697177}"/>
              </a:ext>
            </a:extLst>
          </p:cNvPr>
          <p:cNvSpPr>
            <a:spLocks noGrp="1"/>
          </p:cNvSpPr>
          <p:nvPr>
            <p:ph type="title"/>
          </p:nvPr>
        </p:nvSpPr>
        <p:spPr/>
        <p:txBody>
          <a:bodyPr/>
          <a:lstStyle/>
          <a:p>
            <a:r>
              <a:rPr lang="en-US" sz="3600" dirty="0">
                <a:latin typeface="+mj-lt"/>
              </a:rPr>
              <a:t>Who do you think of…?</a:t>
            </a:r>
            <a:endParaRPr lang="en-US" dirty="0"/>
          </a:p>
        </p:txBody>
      </p:sp>
      <p:sp>
        <p:nvSpPr>
          <p:cNvPr id="4" name="Slide Number Placeholder 3">
            <a:extLst>
              <a:ext uri="{FF2B5EF4-FFF2-40B4-BE49-F238E27FC236}">
                <a16:creationId xmlns:a16="http://schemas.microsoft.com/office/drawing/2014/main" id="{8D8F1CEF-E378-492A-BCFB-F9F0AD83AE8C}"/>
              </a:ext>
            </a:extLst>
          </p:cNvPr>
          <p:cNvSpPr>
            <a:spLocks noGrp="1"/>
          </p:cNvSpPr>
          <p:nvPr>
            <p:ph type="sldNum" sz="quarter" idx="11"/>
          </p:nvPr>
        </p:nvSpPr>
        <p:spPr/>
        <p:txBody>
          <a:bodyPr/>
          <a:lstStyle/>
          <a:p>
            <a:fld id="{507A54D3-287C-3948-AA89-E53C9D689F15}" type="slidenum">
              <a:rPr lang="en-US" smtClean="0"/>
              <a:pPr/>
              <a:t>11</a:t>
            </a:fld>
            <a:endParaRPr lang="en-US" dirty="0"/>
          </a:p>
        </p:txBody>
      </p:sp>
      <p:pic>
        <p:nvPicPr>
          <p:cNvPr id="9218" name="Picture 2" descr="Image for post">
            <a:extLst>
              <a:ext uri="{FF2B5EF4-FFF2-40B4-BE49-F238E27FC236}">
                <a16:creationId xmlns:a16="http://schemas.microsoft.com/office/drawing/2014/main" id="{C0FD2D32-A7BB-43C7-8E2E-29674A911034}"/>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885327" y="1798638"/>
            <a:ext cx="8843621"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9457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F1F9F-4D8C-4554-9F8F-A3EEC4697177}"/>
              </a:ext>
            </a:extLst>
          </p:cNvPr>
          <p:cNvSpPr>
            <a:spLocks noGrp="1"/>
          </p:cNvSpPr>
          <p:nvPr>
            <p:ph type="title"/>
          </p:nvPr>
        </p:nvSpPr>
        <p:spPr/>
        <p:txBody>
          <a:bodyPr/>
          <a:lstStyle/>
          <a:p>
            <a:r>
              <a:rPr lang="en-US" sz="3600" dirty="0">
                <a:latin typeface="+mj-lt"/>
              </a:rPr>
              <a:t>Who do you think of…?</a:t>
            </a:r>
            <a:endParaRPr lang="en-US" dirty="0"/>
          </a:p>
        </p:txBody>
      </p:sp>
      <p:sp>
        <p:nvSpPr>
          <p:cNvPr id="4" name="Slide Number Placeholder 3">
            <a:extLst>
              <a:ext uri="{FF2B5EF4-FFF2-40B4-BE49-F238E27FC236}">
                <a16:creationId xmlns:a16="http://schemas.microsoft.com/office/drawing/2014/main" id="{8D8F1CEF-E378-492A-BCFB-F9F0AD83AE8C}"/>
              </a:ext>
            </a:extLst>
          </p:cNvPr>
          <p:cNvSpPr>
            <a:spLocks noGrp="1"/>
          </p:cNvSpPr>
          <p:nvPr>
            <p:ph type="sldNum" sz="quarter" idx="11"/>
          </p:nvPr>
        </p:nvSpPr>
        <p:spPr/>
        <p:txBody>
          <a:bodyPr/>
          <a:lstStyle/>
          <a:p>
            <a:fld id="{507A54D3-287C-3948-AA89-E53C9D689F15}" type="slidenum">
              <a:rPr lang="en-US" smtClean="0"/>
              <a:pPr/>
              <a:t>12</a:t>
            </a:fld>
            <a:endParaRPr lang="en-US" dirty="0"/>
          </a:p>
        </p:txBody>
      </p:sp>
      <p:pic>
        <p:nvPicPr>
          <p:cNvPr id="10242" name="Picture 2" descr="Image for post">
            <a:extLst>
              <a:ext uri="{FF2B5EF4-FFF2-40B4-BE49-F238E27FC236}">
                <a16:creationId xmlns:a16="http://schemas.microsoft.com/office/drawing/2014/main" id="{0BF2EC8D-D5DE-493E-BF3F-68EEE4A412F2}"/>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885327" y="1798638"/>
            <a:ext cx="8843621"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547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1000"/>
                                        <p:tgtEl>
                                          <p:spTgt spid="10242"/>
                                        </p:tgtEl>
                                      </p:cBhvr>
                                    </p:animEffect>
                                    <p:anim calcmode="lin" valueType="num">
                                      <p:cBhvr>
                                        <p:cTn id="8" dur="1000" fill="hold"/>
                                        <p:tgtEl>
                                          <p:spTgt spid="10242"/>
                                        </p:tgtEl>
                                        <p:attrNameLst>
                                          <p:attrName>ppt_x</p:attrName>
                                        </p:attrNameLst>
                                      </p:cBhvr>
                                      <p:tavLst>
                                        <p:tav tm="0">
                                          <p:val>
                                            <p:strVal val="#ppt_x"/>
                                          </p:val>
                                        </p:tav>
                                        <p:tav tm="100000">
                                          <p:val>
                                            <p:strVal val="#ppt_x"/>
                                          </p:val>
                                        </p:tav>
                                      </p:tavLst>
                                    </p:anim>
                                    <p:anim calcmode="lin" valueType="num">
                                      <p:cBhvr>
                                        <p:cTn id="9" dur="1000" fill="hold"/>
                                        <p:tgtEl>
                                          <p:spTgt spid="10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ED635-6E9D-4947-81A6-52BBCC5568E7}"/>
              </a:ext>
            </a:extLst>
          </p:cNvPr>
          <p:cNvSpPr>
            <a:spLocks noGrp="1"/>
          </p:cNvSpPr>
          <p:nvPr>
            <p:ph type="title"/>
          </p:nvPr>
        </p:nvSpPr>
        <p:spPr/>
        <p:txBody>
          <a:bodyPr>
            <a:normAutofit/>
          </a:bodyPr>
          <a:lstStyle/>
          <a:p>
            <a:r>
              <a:rPr lang="en-US" sz="4800" dirty="0">
                <a:latin typeface="+mj-lt"/>
              </a:rPr>
              <a:t>Realities exist!</a:t>
            </a:r>
          </a:p>
        </p:txBody>
      </p:sp>
      <p:sp>
        <p:nvSpPr>
          <p:cNvPr id="3" name="Content Placeholder 2">
            <a:extLst>
              <a:ext uri="{FF2B5EF4-FFF2-40B4-BE49-F238E27FC236}">
                <a16:creationId xmlns:a16="http://schemas.microsoft.com/office/drawing/2014/main" id="{4D38B625-78CF-41E8-BB9C-64A7B4A71D93}"/>
              </a:ext>
            </a:extLst>
          </p:cNvPr>
          <p:cNvSpPr>
            <a:spLocks noGrp="1"/>
          </p:cNvSpPr>
          <p:nvPr>
            <p:ph sz="half" idx="2"/>
          </p:nvPr>
        </p:nvSpPr>
        <p:spPr/>
        <p:txBody>
          <a:bodyPr/>
          <a:lstStyle/>
          <a:p>
            <a:pPr marL="0" indent="0">
              <a:buNone/>
            </a:pPr>
            <a:endParaRPr lang="en-US" dirty="0">
              <a:hlinkClick r:id="rId3"/>
            </a:endParaRPr>
          </a:p>
          <a:p>
            <a:pPr marL="0" indent="0">
              <a:buNone/>
            </a:pPr>
            <a:endParaRPr lang="en-US" sz="3200" dirty="0">
              <a:hlinkClick r:id="rId3"/>
            </a:endParaRPr>
          </a:p>
          <a:p>
            <a:pPr marL="0" indent="0">
              <a:buNone/>
            </a:pPr>
            <a:endParaRPr lang="en-US" sz="3200" dirty="0">
              <a:hlinkClick r:id="rId3"/>
            </a:endParaRPr>
          </a:p>
          <a:p>
            <a:pPr marL="0" indent="0">
              <a:buNone/>
            </a:pPr>
            <a:r>
              <a:rPr lang="en-US" sz="3200" dirty="0">
                <a:hlinkClick r:id="rId3"/>
              </a:rPr>
              <a:t>Danger of a single story…</a:t>
            </a:r>
            <a:endParaRPr lang="en-US" sz="3200" dirty="0"/>
          </a:p>
          <a:p>
            <a:pPr marL="0" indent="0">
              <a:buNone/>
            </a:pPr>
            <a:endParaRPr lang="en-US" dirty="0"/>
          </a:p>
        </p:txBody>
      </p:sp>
      <p:pic>
        <p:nvPicPr>
          <p:cNvPr id="8" name="Content Placeholder 7" descr="Colorful hot air balloon on sunset sky">
            <a:extLst>
              <a:ext uri="{FF2B5EF4-FFF2-40B4-BE49-F238E27FC236}">
                <a16:creationId xmlns:a16="http://schemas.microsoft.com/office/drawing/2014/main" id="{A479D5F3-37B3-4275-BF11-465EE4BCCCE1}"/>
              </a:ext>
            </a:extLst>
          </p:cNvPr>
          <p:cNvPicPr>
            <a:picLocks noGrp="1" noChangeAspect="1"/>
          </p:cNvPicPr>
          <p:nvPr>
            <p:ph sz="quarter" idx="4"/>
          </p:nvPr>
        </p:nvPicPr>
        <p:blipFill>
          <a:blip r:embed="rId4"/>
          <a:stretch>
            <a:fillRect/>
          </a:stretch>
        </p:blipFill>
        <p:spPr>
          <a:xfrm>
            <a:off x="6388100" y="2282981"/>
            <a:ext cx="4949825" cy="3422339"/>
          </a:xfrm>
        </p:spPr>
      </p:pic>
      <p:sp>
        <p:nvSpPr>
          <p:cNvPr id="5" name="Slide Number Placeholder 4">
            <a:extLst>
              <a:ext uri="{FF2B5EF4-FFF2-40B4-BE49-F238E27FC236}">
                <a16:creationId xmlns:a16="http://schemas.microsoft.com/office/drawing/2014/main" id="{FBE6F80A-6E70-4F10-9085-BC8E3EF75B22}"/>
              </a:ext>
            </a:extLst>
          </p:cNvPr>
          <p:cNvSpPr>
            <a:spLocks noGrp="1"/>
          </p:cNvSpPr>
          <p:nvPr>
            <p:ph type="sldNum" sz="quarter" idx="11"/>
          </p:nvPr>
        </p:nvSpPr>
        <p:spPr/>
        <p:txBody>
          <a:bodyPr/>
          <a:lstStyle/>
          <a:p>
            <a:fld id="{507A54D3-287C-3948-AA89-E53C9D689F15}" type="slidenum">
              <a:rPr lang="en-US" smtClean="0"/>
              <a:pPr/>
              <a:t>13</a:t>
            </a:fld>
            <a:endParaRPr lang="en-US" dirty="0"/>
          </a:p>
        </p:txBody>
      </p:sp>
    </p:spTree>
    <p:extLst>
      <p:ext uri="{BB962C8B-B14F-4D97-AF65-F5344CB8AC3E}">
        <p14:creationId xmlns:p14="http://schemas.microsoft.com/office/powerpoint/2010/main" val="39854510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8D040-F434-4DE1-846B-01335E187ECE}"/>
              </a:ext>
            </a:extLst>
          </p:cNvPr>
          <p:cNvSpPr>
            <a:spLocks noGrp="1"/>
          </p:cNvSpPr>
          <p:nvPr>
            <p:ph type="title"/>
          </p:nvPr>
        </p:nvSpPr>
        <p:spPr/>
        <p:txBody>
          <a:bodyPr>
            <a:normAutofit/>
          </a:bodyPr>
          <a:lstStyle/>
          <a:p>
            <a:r>
              <a:rPr lang="en-US" sz="4800" dirty="0">
                <a:latin typeface="+mj-lt"/>
              </a:rPr>
              <a:t>Considerations?</a:t>
            </a:r>
          </a:p>
        </p:txBody>
      </p:sp>
      <p:sp>
        <p:nvSpPr>
          <p:cNvPr id="3" name="Content Placeholder 2">
            <a:extLst>
              <a:ext uri="{FF2B5EF4-FFF2-40B4-BE49-F238E27FC236}">
                <a16:creationId xmlns:a16="http://schemas.microsoft.com/office/drawing/2014/main" id="{4BA01F03-2390-490B-ADBE-91D7C99FEF75}"/>
              </a:ext>
            </a:extLst>
          </p:cNvPr>
          <p:cNvSpPr>
            <a:spLocks noGrp="1"/>
          </p:cNvSpPr>
          <p:nvPr>
            <p:ph sz="half" idx="2"/>
          </p:nvPr>
        </p:nvSpPr>
        <p:spPr/>
        <p:txBody>
          <a:bodyPr>
            <a:normAutofit/>
          </a:bodyPr>
          <a:lstStyle/>
          <a:p>
            <a:r>
              <a:rPr lang="en-US" dirty="0"/>
              <a:t>Programs</a:t>
            </a:r>
          </a:p>
          <a:p>
            <a:r>
              <a:rPr lang="en-US" dirty="0"/>
              <a:t>Discipline consideration</a:t>
            </a:r>
          </a:p>
          <a:p>
            <a:r>
              <a:rPr lang="en-US" dirty="0"/>
              <a:t>Course considerations </a:t>
            </a:r>
          </a:p>
          <a:p>
            <a:pPr lvl="1">
              <a:buFont typeface="Wingdings" panose="05000000000000000000" pitchFamily="2" charset="2"/>
              <a:buChar char="ü"/>
            </a:pPr>
            <a:r>
              <a:rPr lang="en-US" sz="1800" dirty="0"/>
              <a:t>COR</a:t>
            </a:r>
          </a:p>
          <a:p>
            <a:pPr lvl="1">
              <a:buFont typeface="Wingdings" panose="05000000000000000000" pitchFamily="2" charset="2"/>
              <a:buChar char="ü"/>
            </a:pPr>
            <a:r>
              <a:rPr lang="en-US" sz="1800" dirty="0"/>
              <a:t>Syllabus</a:t>
            </a:r>
          </a:p>
          <a:p>
            <a:pPr lvl="1">
              <a:buFont typeface="Wingdings" panose="05000000000000000000" pitchFamily="2" charset="2"/>
              <a:buChar char="ü"/>
            </a:pPr>
            <a:r>
              <a:rPr lang="en-US" sz="1800" dirty="0"/>
              <a:t>Textbooks/ readings</a:t>
            </a:r>
          </a:p>
          <a:p>
            <a:pPr lvl="1">
              <a:buFont typeface="Wingdings" panose="05000000000000000000" pitchFamily="2" charset="2"/>
              <a:buChar char="ü"/>
            </a:pPr>
            <a:r>
              <a:rPr lang="en-US" sz="1800" dirty="0"/>
              <a:t>Examples</a:t>
            </a:r>
          </a:p>
          <a:p>
            <a:pPr lvl="1">
              <a:buFont typeface="Wingdings" panose="05000000000000000000" pitchFamily="2" charset="2"/>
              <a:buChar char="ü"/>
            </a:pPr>
            <a:r>
              <a:rPr lang="en-US" sz="1800" dirty="0"/>
              <a:t>Images</a:t>
            </a:r>
          </a:p>
          <a:p>
            <a:r>
              <a:rPr lang="en-US" dirty="0"/>
              <a:t>…and more</a:t>
            </a:r>
          </a:p>
          <a:p>
            <a:pPr marL="0" indent="0">
              <a:buNone/>
            </a:pPr>
            <a:endParaRPr lang="en-US" dirty="0"/>
          </a:p>
        </p:txBody>
      </p:sp>
      <p:pic>
        <p:nvPicPr>
          <p:cNvPr id="7" name="Content Placeholder 6" descr="Colorful ink in water">
            <a:extLst>
              <a:ext uri="{FF2B5EF4-FFF2-40B4-BE49-F238E27FC236}">
                <a16:creationId xmlns:a16="http://schemas.microsoft.com/office/drawing/2014/main" id="{F69C65DC-DE86-45AA-81D3-C332C850C933}"/>
              </a:ext>
            </a:extLst>
          </p:cNvPr>
          <p:cNvPicPr>
            <a:picLocks noGrp="1" noChangeAspect="1"/>
          </p:cNvPicPr>
          <p:nvPr>
            <p:ph sz="quarter" idx="4"/>
          </p:nvPr>
        </p:nvPicPr>
        <p:blipFill>
          <a:blip r:embed="rId3"/>
          <a:stretch>
            <a:fillRect/>
          </a:stretch>
        </p:blipFill>
        <p:spPr>
          <a:xfrm>
            <a:off x="5099900" y="2626393"/>
            <a:ext cx="6136850" cy="3563270"/>
          </a:xfrm>
        </p:spPr>
      </p:pic>
      <p:sp>
        <p:nvSpPr>
          <p:cNvPr id="5" name="Slide Number Placeholder 4">
            <a:extLst>
              <a:ext uri="{FF2B5EF4-FFF2-40B4-BE49-F238E27FC236}">
                <a16:creationId xmlns:a16="http://schemas.microsoft.com/office/drawing/2014/main" id="{F1263AB5-2713-4D53-8E53-E7792816B330}"/>
              </a:ext>
            </a:extLst>
          </p:cNvPr>
          <p:cNvSpPr>
            <a:spLocks noGrp="1"/>
          </p:cNvSpPr>
          <p:nvPr>
            <p:ph type="sldNum" sz="quarter" idx="11"/>
          </p:nvPr>
        </p:nvSpPr>
        <p:spPr/>
        <p:txBody>
          <a:bodyPr/>
          <a:lstStyle/>
          <a:p>
            <a:fld id="{507A54D3-287C-3948-AA89-E53C9D689F15}" type="slidenum">
              <a:rPr lang="en-US" smtClean="0"/>
              <a:pPr/>
              <a:t>14</a:t>
            </a:fld>
            <a:endParaRPr lang="en-US" dirty="0"/>
          </a:p>
        </p:txBody>
      </p:sp>
    </p:spTree>
    <p:extLst>
      <p:ext uri="{BB962C8B-B14F-4D97-AF65-F5344CB8AC3E}">
        <p14:creationId xmlns:p14="http://schemas.microsoft.com/office/powerpoint/2010/main" val="10451075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DF7B8-795C-4869-B979-52684B99F613}"/>
              </a:ext>
            </a:extLst>
          </p:cNvPr>
          <p:cNvSpPr>
            <a:spLocks noGrp="1"/>
          </p:cNvSpPr>
          <p:nvPr>
            <p:ph type="title"/>
          </p:nvPr>
        </p:nvSpPr>
        <p:spPr/>
        <p:txBody>
          <a:bodyPr>
            <a:normAutofit/>
          </a:bodyPr>
          <a:lstStyle/>
          <a:p>
            <a:r>
              <a:rPr lang="en-US" sz="4800" dirty="0">
                <a:latin typeface="+mj-lt"/>
              </a:rPr>
              <a:t>Help us, help you!</a:t>
            </a:r>
          </a:p>
        </p:txBody>
      </p:sp>
      <p:sp>
        <p:nvSpPr>
          <p:cNvPr id="3" name="Content Placeholder 2">
            <a:extLst>
              <a:ext uri="{FF2B5EF4-FFF2-40B4-BE49-F238E27FC236}">
                <a16:creationId xmlns:a16="http://schemas.microsoft.com/office/drawing/2014/main" id="{0ADA7C40-0F5F-449A-A1BA-2DAA0A717B93}"/>
              </a:ext>
            </a:extLst>
          </p:cNvPr>
          <p:cNvSpPr>
            <a:spLocks noGrp="1"/>
          </p:cNvSpPr>
          <p:nvPr>
            <p:ph sz="half" idx="2"/>
          </p:nvPr>
        </p:nvSpPr>
        <p:spPr>
          <a:xfrm>
            <a:off x="1277651" y="1798320"/>
            <a:ext cx="3192750" cy="4391343"/>
          </a:xfrm>
        </p:spPr>
        <p:txBody>
          <a:bodyPr/>
          <a:lstStyle/>
          <a:p>
            <a:endParaRPr lang="en-US" dirty="0"/>
          </a:p>
          <a:p>
            <a:pPr marL="0" indent="0" algn="ctr">
              <a:buNone/>
            </a:pPr>
            <a:r>
              <a:rPr lang="en-US" dirty="0">
                <a:hlinkClick r:id="rId2"/>
              </a:rPr>
              <a:t>ACTIVITY</a:t>
            </a:r>
            <a:endParaRPr lang="en-US" dirty="0"/>
          </a:p>
          <a:p>
            <a:pPr marL="0" indent="0">
              <a:buNone/>
            </a:pPr>
            <a:endParaRPr lang="en-US" dirty="0">
              <a:hlinkClick r:id="rId2"/>
            </a:endParaRPr>
          </a:p>
          <a:p>
            <a:pPr marL="0" indent="0">
              <a:buNone/>
            </a:pPr>
            <a:endParaRPr lang="en-US" dirty="0">
              <a:hlinkClick r:id="rId2"/>
            </a:endParaRPr>
          </a:p>
          <a:p>
            <a:r>
              <a:rPr lang="en-US" dirty="0">
                <a:hlinkClick r:id="rId2"/>
              </a:rPr>
              <a:t>https://jamboard.google.com/d/13JOfhF6RX0neAX-prnlWrPser3Bx1dBhPvq8C_bor90/edit?usp=sharing</a:t>
            </a:r>
            <a:endParaRPr lang="en-US" dirty="0"/>
          </a:p>
          <a:p>
            <a:endParaRPr lang="en-US" dirty="0"/>
          </a:p>
        </p:txBody>
      </p:sp>
      <p:pic>
        <p:nvPicPr>
          <p:cNvPr id="8" name="Content Placeholder 7">
            <a:extLst>
              <a:ext uri="{FF2B5EF4-FFF2-40B4-BE49-F238E27FC236}">
                <a16:creationId xmlns:a16="http://schemas.microsoft.com/office/drawing/2014/main" id="{2B23AD59-A3C6-4BFC-8510-5387A8C81681}"/>
              </a:ext>
            </a:extLst>
          </p:cNvPr>
          <p:cNvPicPr>
            <a:picLocks noGrp="1" noChangeAspect="1"/>
          </p:cNvPicPr>
          <p:nvPr>
            <p:ph sz="quarter" idx="4"/>
          </p:nvPr>
        </p:nvPicPr>
        <p:blipFill>
          <a:blip r:embed="rId3"/>
          <a:stretch>
            <a:fillRect/>
          </a:stretch>
        </p:blipFill>
        <p:spPr>
          <a:xfrm>
            <a:off x="5161280" y="1678489"/>
            <a:ext cx="6162413" cy="4814385"/>
          </a:xfrm>
        </p:spPr>
      </p:pic>
      <p:sp>
        <p:nvSpPr>
          <p:cNvPr id="5" name="Slide Number Placeholder 4">
            <a:extLst>
              <a:ext uri="{FF2B5EF4-FFF2-40B4-BE49-F238E27FC236}">
                <a16:creationId xmlns:a16="http://schemas.microsoft.com/office/drawing/2014/main" id="{BBFAFCE2-791A-4486-A2F9-7201F359A56A}"/>
              </a:ext>
            </a:extLst>
          </p:cNvPr>
          <p:cNvSpPr>
            <a:spLocks noGrp="1"/>
          </p:cNvSpPr>
          <p:nvPr>
            <p:ph type="sldNum" sz="quarter" idx="11"/>
          </p:nvPr>
        </p:nvSpPr>
        <p:spPr/>
        <p:txBody>
          <a:bodyPr/>
          <a:lstStyle/>
          <a:p>
            <a:fld id="{507A54D3-287C-3948-AA89-E53C9D689F15}" type="slidenum">
              <a:rPr lang="en-US" smtClean="0"/>
              <a:pPr/>
              <a:t>15</a:t>
            </a:fld>
            <a:endParaRPr lang="en-US" dirty="0"/>
          </a:p>
        </p:txBody>
      </p:sp>
    </p:spTree>
    <p:extLst>
      <p:ext uri="{BB962C8B-B14F-4D97-AF65-F5344CB8AC3E}">
        <p14:creationId xmlns:p14="http://schemas.microsoft.com/office/powerpoint/2010/main" val="9422779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C1169-0926-46F6-8EC9-B95E7C9F1209}"/>
              </a:ext>
            </a:extLst>
          </p:cNvPr>
          <p:cNvSpPr>
            <a:spLocks noGrp="1"/>
          </p:cNvSpPr>
          <p:nvPr>
            <p:ph type="title"/>
          </p:nvPr>
        </p:nvSpPr>
        <p:spPr>
          <a:xfrm>
            <a:off x="2895600" y="403412"/>
            <a:ext cx="8458198" cy="1685768"/>
          </a:xfrm>
        </p:spPr>
        <p:txBody>
          <a:bodyPr anchor="b">
            <a:normAutofit/>
          </a:bodyPr>
          <a:lstStyle/>
          <a:p>
            <a:r>
              <a:rPr lang="en-US" sz="4400" dirty="0">
                <a:latin typeface="+mj-lt"/>
              </a:rPr>
              <a:t>QUESTIONS… and ANSWERS?</a:t>
            </a:r>
          </a:p>
        </p:txBody>
      </p:sp>
      <p:pic>
        <p:nvPicPr>
          <p:cNvPr id="3" name="Content Placeholder 2">
            <a:extLst>
              <a:ext uri="{FF2B5EF4-FFF2-40B4-BE49-F238E27FC236}">
                <a16:creationId xmlns:a16="http://schemas.microsoft.com/office/drawing/2014/main" id="{8E2A5A93-2672-4E3C-BC68-A3909EBAA619}"/>
              </a:ext>
            </a:extLst>
          </p:cNvPr>
          <p:cNvPicPr>
            <a:picLocks noGrp="1" noChangeAspect="1"/>
          </p:cNvPicPr>
          <p:nvPr>
            <p:ph idx="1"/>
          </p:nvPr>
        </p:nvPicPr>
        <p:blipFill rotWithShape="1">
          <a:blip r:embed="rId2"/>
          <a:srcRect t="29536" r="2" b="14863"/>
          <a:stretch/>
        </p:blipFill>
        <p:spPr>
          <a:xfrm>
            <a:off x="829994" y="2662568"/>
            <a:ext cx="10523806" cy="3569419"/>
          </a:xfrm>
          <a:prstGeom prst="rect">
            <a:avLst/>
          </a:prstGeom>
          <a:noFill/>
        </p:spPr>
      </p:pic>
      <p:sp>
        <p:nvSpPr>
          <p:cNvPr id="5" name="Slide Number Placeholder 4">
            <a:extLst>
              <a:ext uri="{FF2B5EF4-FFF2-40B4-BE49-F238E27FC236}">
                <a16:creationId xmlns:a16="http://schemas.microsoft.com/office/drawing/2014/main" id="{7598224A-D3E9-4A4D-8B56-8724D097706D}"/>
              </a:ext>
            </a:extLst>
          </p:cNvPr>
          <p:cNvSpPr>
            <a:spLocks noGrp="1"/>
          </p:cNvSpPr>
          <p:nvPr>
            <p:ph type="sldNum" sz="quarter" idx="14"/>
          </p:nvPr>
        </p:nvSpPr>
        <p:spPr>
          <a:xfrm>
            <a:off x="10438228" y="6356350"/>
            <a:ext cx="915572" cy="365125"/>
          </a:xfrm>
        </p:spPr>
        <p:txBody>
          <a:bodyPr anchor="ctr">
            <a:normAutofit/>
          </a:bodyPr>
          <a:lstStyle/>
          <a:p>
            <a:pPr>
              <a:spcAft>
                <a:spcPts val="600"/>
              </a:spcAft>
            </a:pPr>
            <a:fld id="{507A54D3-287C-3948-AA89-E53C9D689F15}" type="slidenum">
              <a:rPr lang="en-US" smtClean="0"/>
              <a:pPr>
                <a:spcAft>
                  <a:spcPts val="600"/>
                </a:spcAft>
              </a:pPr>
              <a:t>16</a:t>
            </a:fld>
            <a:endParaRPr lang="en-US"/>
          </a:p>
        </p:txBody>
      </p:sp>
    </p:spTree>
    <p:extLst>
      <p:ext uri="{BB962C8B-B14F-4D97-AF65-F5344CB8AC3E}">
        <p14:creationId xmlns:p14="http://schemas.microsoft.com/office/powerpoint/2010/main" val="13571480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DE4AE-6775-4FA8-BA75-7CA10922F7C8}"/>
              </a:ext>
            </a:extLst>
          </p:cNvPr>
          <p:cNvSpPr>
            <a:spLocks noGrp="1"/>
          </p:cNvSpPr>
          <p:nvPr>
            <p:ph type="title"/>
          </p:nvPr>
        </p:nvSpPr>
        <p:spPr/>
        <p:txBody>
          <a:bodyPr>
            <a:normAutofit/>
          </a:bodyPr>
          <a:lstStyle/>
          <a:p>
            <a:r>
              <a:rPr lang="en-US" sz="5400" dirty="0">
                <a:latin typeface="Calibri" panose="020F0502020204030204" pitchFamily="34" charset="0"/>
                <a:cs typeface="Calibri" panose="020F0502020204030204" pitchFamily="34" charset="0"/>
              </a:rPr>
              <a:t>RESOURCES</a:t>
            </a:r>
          </a:p>
        </p:txBody>
      </p:sp>
      <p:sp>
        <p:nvSpPr>
          <p:cNvPr id="3" name="Content Placeholder 2">
            <a:extLst>
              <a:ext uri="{FF2B5EF4-FFF2-40B4-BE49-F238E27FC236}">
                <a16:creationId xmlns:a16="http://schemas.microsoft.com/office/drawing/2014/main" id="{02C574CA-EC2F-44FB-8EEF-1D9C07D6D805}"/>
              </a:ext>
            </a:extLst>
          </p:cNvPr>
          <p:cNvSpPr>
            <a:spLocks noGrp="1"/>
          </p:cNvSpPr>
          <p:nvPr>
            <p:ph sz="half" idx="2"/>
          </p:nvPr>
        </p:nvSpPr>
        <p:spPr>
          <a:xfrm>
            <a:off x="1277650" y="1798320"/>
            <a:ext cx="5224750" cy="4391343"/>
          </a:xfrm>
        </p:spPr>
        <p:txBody>
          <a:bodyPr/>
          <a:lstStyle/>
          <a:p>
            <a:r>
              <a:rPr lang="en-US" dirty="0">
                <a:latin typeface="+mn-lt"/>
                <a:hlinkClick r:id="rId2"/>
              </a:rPr>
              <a:t>ASCCC</a:t>
            </a:r>
            <a:endParaRPr lang="en-US" dirty="0">
              <a:latin typeface="+mn-lt"/>
            </a:endParaRPr>
          </a:p>
          <a:p>
            <a:r>
              <a:rPr lang="en-US" dirty="0">
                <a:latin typeface="+mn-lt"/>
                <a:hlinkClick r:id="rId3"/>
              </a:rPr>
              <a:t>ASCCC Strategic Plan</a:t>
            </a:r>
            <a:endParaRPr lang="en-US" dirty="0">
              <a:latin typeface="+mn-lt"/>
            </a:endParaRPr>
          </a:p>
          <a:p>
            <a:r>
              <a:rPr lang="en-US" b="0" i="0" u="sng" dirty="0">
                <a:solidFill>
                  <a:srgbClr val="B11701"/>
                </a:solidFill>
                <a:effectLst/>
                <a:latin typeface="+mn-lt"/>
                <a:hlinkClick r:id="rId4"/>
              </a:rPr>
              <a:t>Equity-Driven Systems: Student Equity and Achievement in the California Community Colleges</a:t>
            </a:r>
            <a:endParaRPr lang="en-US" b="0" i="0" u="sng" dirty="0">
              <a:solidFill>
                <a:srgbClr val="B11701"/>
              </a:solidFill>
              <a:effectLst/>
              <a:latin typeface="+mn-lt"/>
            </a:endParaRPr>
          </a:p>
          <a:p>
            <a:pPr marL="0" indent="0">
              <a:buNone/>
            </a:pPr>
            <a:endParaRPr lang="en-US" dirty="0"/>
          </a:p>
        </p:txBody>
      </p:sp>
      <p:sp>
        <p:nvSpPr>
          <p:cNvPr id="4" name="Content Placeholder 3">
            <a:extLst>
              <a:ext uri="{FF2B5EF4-FFF2-40B4-BE49-F238E27FC236}">
                <a16:creationId xmlns:a16="http://schemas.microsoft.com/office/drawing/2014/main" id="{6132A350-8635-4101-AB58-FEA1DBCAB5AD}"/>
              </a:ext>
            </a:extLst>
          </p:cNvPr>
          <p:cNvSpPr>
            <a:spLocks noGrp="1"/>
          </p:cNvSpPr>
          <p:nvPr>
            <p:ph sz="quarter" idx="4"/>
          </p:nvPr>
        </p:nvSpPr>
        <p:spPr/>
        <p:txBody>
          <a:bodyPr/>
          <a:lstStyle/>
          <a:p>
            <a:pPr marL="0" indent="0" algn="ctr">
              <a:buNone/>
            </a:pPr>
            <a:r>
              <a:rPr lang="en-US" dirty="0"/>
              <a:t>Need more info?</a:t>
            </a:r>
          </a:p>
          <a:p>
            <a:pPr marL="0" indent="0">
              <a:buNone/>
            </a:pPr>
            <a:r>
              <a:rPr lang="en-US" dirty="0"/>
              <a:t>      CONTACT: info@asccc.org</a:t>
            </a:r>
          </a:p>
        </p:txBody>
      </p:sp>
      <p:sp>
        <p:nvSpPr>
          <p:cNvPr id="5" name="Slide Number Placeholder 4">
            <a:extLst>
              <a:ext uri="{FF2B5EF4-FFF2-40B4-BE49-F238E27FC236}">
                <a16:creationId xmlns:a16="http://schemas.microsoft.com/office/drawing/2014/main" id="{EC162168-771C-41BB-AB5A-0B47DC7A9612}"/>
              </a:ext>
            </a:extLst>
          </p:cNvPr>
          <p:cNvSpPr>
            <a:spLocks noGrp="1"/>
          </p:cNvSpPr>
          <p:nvPr>
            <p:ph type="sldNum" sz="quarter" idx="11"/>
          </p:nvPr>
        </p:nvSpPr>
        <p:spPr/>
        <p:txBody>
          <a:bodyPr/>
          <a:lstStyle/>
          <a:p>
            <a:fld id="{507A54D3-287C-3948-AA89-E53C9D689F15}" type="slidenum">
              <a:rPr lang="en-US" smtClean="0"/>
              <a:pPr/>
              <a:t>17</a:t>
            </a:fld>
            <a:endParaRPr lang="en-US" dirty="0"/>
          </a:p>
        </p:txBody>
      </p:sp>
    </p:spTree>
    <p:extLst>
      <p:ext uri="{BB962C8B-B14F-4D97-AF65-F5344CB8AC3E}">
        <p14:creationId xmlns:p14="http://schemas.microsoft.com/office/powerpoint/2010/main" val="1861509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F310D5C-E205-4C80-BC5D-FCDD9DBA07F7}"/>
              </a:ext>
            </a:extLst>
          </p:cNvPr>
          <p:cNvSpPr>
            <a:spLocks noGrp="1"/>
          </p:cNvSpPr>
          <p:nvPr>
            <p:ph sz="quarter" idx="4"/>
          </p:nvPr>
        </p:nvSpPr>
        <p:spPr>
          <a:xfrm>
            <a:off x="2733773" y="3302000"/>
            <a:ext cx="7704455" cy="2887663"/>
          </a:xfrm>
        </p:spPr>
        <p:txBody>
          <a:bodyPr>
            <a:normAutofit/>
          </a:bodyPr>
          <a:lstStyle/>
          <a:p>
            <a:pPr marL="0" indent="0" algn="ctr">
              <a:buNone/>
            </a:pPr>
            <a:r>
              <a:rPr lang="en-US" sz="2000" dirty="0">
                <a:solidFill>
                  <a:srgbClr val="01050A"/>
                </a:solidFill>
                <a:effectLst/>
                <a:latin typeface="Calibri" panose="020F0502020204030204" pitchFamily="34" charset="0"/>
                <a:ea typeface="Calibri" panose="020F0502020204030204" pitchFamily="34" charset="0"/>
              </a:rPr>
              <a:t>What we teach is what students learn. Although education begins at a very young age, it is evident that higher education impedes the success of our students through the exclusion of inclusion, diversity, equity, and anti-racist pedagogy driven by curriculum. To support the diverse students within the California Community College system, join this session to consider opportunities and obligations to examine and transform how we can facilitate learning from Eurocentric to inclusive curriculum and from a theoretical approach to practical application.</a:t>
            </a:r>
            <a:endParaRPr lang="en-US" sz="2000" dirty="0">
              <a:effectLst/>
              <a:latin typeface="Arial" panose="020B0604020202020204" pitchFamily="34" charset="0"/>
              <a:ea typeface="Arial" panose="020B0604020202020204" pitchFamily="34" charset="0"/>
            </a:endParaRPr>
          </a:p>
        </p:txBody>
      </p:sp>
      <p:sp>
        <p:nvSpPr>
          <p:cNvPr id="4" name="Slide Number Placeholder 3">
            <a:extLst>
              <a:ext uri="{FF2B5EF4-FFF2-40B4-BE49-F238E27FC236}">
                <a16:creationId xmlns:a16="http://schemas.microsoft.com/office/drawing/2014/main" id="{36A301A7-FF90-45E3-97D8-8CC2F20F2434}"/>
              </a:ext>
            </a:extLst>
          </p:cNvPr>
          <p:cNvSpPr>
            <a:spLocks noGrp="1"/>
          </p:cNvSpPr>
          <p:nvPr>
            <p:ph type="sldNum" sz="quarter" idx="11"/>
          </p:nvPr>
        </p:nvSpPr>
        <p:spPr/>
        <p:txBody>
          <a:bodyPr/>
          <a:lstStyle/>
          <a:p>
            <a:fld id="{507A54D3-287C-3948-AA89-E53C9D689F15}" type="slidenum">
              <a:rPr lang="en-US" smtClean="0"/>
              <a:pPr/>
              <a:t>2</a:t>
            </a:fld>
            <a:endParaRPr lang="en-US" dirty="0"/>
          </a:p>
        </p:txBody>
      </p:sp>
      <p:sp>
        <p:nvSpPr>
          <p:cNvPr id="3" name="Content Placeholder 2">
            <a:extLst>
              <a:ext uri="{FF2B5EF4-FFF2-40B4-BE49-F238E27FC236}">
                <a16:creationId xmlns:a16="http://schemas.microsoft.com/office/drawing/2014/main" id="{EFC61A41-5B52-4010-8870-95FC398AA659}"/>
              </a:ext>
            </a:extLst>
          </p:cNvPr>
          <p:cNvSpPr>
            <a:spLocks noGrp="1"/>
          </p:cNvSpPr>
          <p:nvPr>
            <p:ph sz="half" idx="2"/>
          </p:nvPr>
        </p:nvSpPr>
        <p:spPr>
          <a:xfrm>
            <a:off x="1277650" y="1778001"/>
            <a:ext cx="7790936" cy="1651000"/>
          </a:xfrm>
        </p:spPr>
        <p:txBody>
          <a:bodyPr>
            <a:normAutofit/>
          </a:bodyPr>
          <a:lstStyle/>
          <a:p>
            <a:pPr marL="0" marR="0">
              <a:lnSpc>
                <a:spcPct val="97000"/>
              </a:lnSpc>
              <a:spcBef>
                <a:spcPts val="0"/>
              </a:spcBef>
              <a:spcAft>
                <a:spcPts val="0"/>
              </a:spcAft>
            </a:pPr>
            <a:r>
              <a:rPr lang="en-US" sz="2000" dirty="0">
                <a:solidFill>
                  <a:srgbClr val="01050A"/>
                </a:solidFill>
                <a:effectLst/>
                <a:latin typeface="+mn-lt"/>
                <a:ea typeface="Calibri" panose="020F0502020204030204" pitchFamily="34" charset="0"/>
              </a:rPr>
              <a:t>Adrienne Brown, Los Angeles Harbor College</a:t>
            </a:r>
            <a:endParaRPr lang="en-US" sz="2000" dirty="0">
              <a:effectLst/>
              <a:latin typeface="+mn-lt"/>
              <a:ea typeface="Arial" panose="020B0604020202020204" pitchFamily="34" charset="0"/>
            </a:endParaRPr>
          </a:p>
          <a:p>
            <a:pPr marL="0" marR="0">
              <a:lnSpc>
                <a:spcPct val="97000"/>
              </a:lnSpc>
              <a:spcBef>
                <a:spcPts val="0"/>
              </a:spcBef>
              <a:spcAft>
                <a:spcPts val="0"/>
              </a:spcAft>
            </a:pPr>
            <a:r>
              <a:rPr lang="en-US" sz="2000" dirty="0">
                <a:solidFill>
                  <a:srgbClr val="01050A"/>
                </a:solidFill>
                <a:effectLst/>
                <a:latin typeface="+mn-lt"/>
                <a:ea typeface="Calibri" panose="020F0502020204030204" pitchFamily="34" charset="0"/>
              </a:rPr>
              <a:t>Sam Foster, ASCCC South Representative</a:t>
            </a:r>
            <a:endParaRPr lang="en-US" sz="2000" dirty="0">
              <a:effectLst/>
              <a:latin typeface="+mn-lt"/>
              <a:ea typeface="Arial" panose="020B0604020202020204" pitchFamily="34" charset="0"/>
            </a:endParaRPr>
          </a:p>
          <a:p>
            <a:pPr marL="0" marR="0">
              <a:lnSpc>
                <a:spcPct val="97000"/>
              </a:lnSpc>
              <a:spcBef>
                <a:spcPts val="0"/>
              </a:spcBef>
              <a:spcAft>
                <a:spcPts val="0"/>
              </a:spcAft>
            </a:pPr>
            <a:r>
              <a:rPr lang="en-US" sz="2000" dirty="0">
                <a:solidFill>
                  <a:srgbClr val="01050A"/>
                </a:solidFill>
                <a:effectLst/>
                <a:latin typeface="+mn-lt"/>
                <a:ea typeface="Calibri" panose="020F0502020204030204" pitchFamily="34" charset="0"/>
              </a:rPr>
              <a:t>Carrie Roberson, North Representative</a:t>
            </a:r>
            <a:endParaRPr lang="en-US" sz="2000" dirty="0">
              <a:effectLst/>
              <a:latin typeface="+mn-lt"/>
              <a:ea typeface="Arial" panose="020B0604020202020204" pitchFamily="34" charset="0"/>
            </a:endParaRPr>
          </a:p>
        </p:txBody>
      </p:sp>
      <p:sp>
        <p:nvSpPr>
          <p:cNvPr id="7" name="Rectangle 6">
            <a:extLst>
              <a:ext uri="{FF2B5EF4-FFF2-40B4-BE49-F238E27FC236}">
                <a16:creationId xmlns:a16="http://schemas.microsoft.com/office/drawing/2014/main" id="{70D4D824-44A9-4E9D-AAEA-915BE85E6D58}"/>
              </a:ext>
            </a:extLst>
          </p:cNvPr>
          <p:cNvSpPr/>
          <p:nvPr/>
        </p:nvSpPr>
        <p:spPr>
          <a:xfrm>
            <a:off x="1092200" y="668337"/>
            <a:ext cx="5107987" cy="923330"/>
          </a:xfrm>
          <a:prstGeom prst="rect">
            <a:avLst/>
          </a:prstGeom>
          <a:noFill/>
        </p:spPr>
        <p:txBody>
          <a:bodyPr wrap="square" lIns="91440" tIns="45720" rIns="91440" bIns="45720">
            <a:spAutoFit/>
          </a:bodyPr>
          <a:lstStyle/>
          <a:p>
            <a:pPr algn="ctr"/>
            <a:r>
              <a:rPr lang="en-US" sz="5400" b="1" dirty="0">
                <a:ln w="9525">
                  <a:solidFill>
                    <a:schemeClr val="bg1"/>
                  </a:solidFill>
                  <a:prstDash val="solid"/>
                </a:ln>
                <a:effectLst>
                  <a:outerShdw blurRad="12700" dist="38100" dir="2700000" algn="tl" rotWithShape="0">
                    <a:schemeClr val="bg1">
                      <a:lumMod val="50000"/>
                    </a:schemeClr>
                  </a:outerShdw>
                </a:effectLst>
              </a:rPr>
              <a:t>PRESENTERS:</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9683604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7EEF98-22EB-49F2-8D55-3D2E9A424B54}"/>
              </a:ext>
            </a:extLst>
          </p:cNvPr>
          <p:cNvSpPr>
            <a:spLocks noGrp="1"/>
          </p:cNvSpPr>
          <p:nvPr>
            <p:ph idx="1"/>
          </p:nvPr>
        </p:nvSpPr>
        <p:spPr/>
        <p:txBody>
          <a:bodyPr/>
          <a:lstStyle/>
          <a:p>
            <a:pPr marL="0" indent="0" algn="ctr">
              <a:buNone/>
            </a:pPr>
            <a:endParaRPr lang="en-US" b="0" i="0" dirty="0">
              <a:solidFill>
                <a:srgbClr val="101010"/>
              </a:solidFill>
              <a:effectLst/>
              <a:latin typeface="+mn-lt"/>
            </a:endParaRPr>
          </a:p>
          <a:p>
            <a:pPr marL="0" indent="0" algn="ctr">
              <a:buNone/>
            </a:pPr>
            <a:endParaRPr lang="en-US" dirty="0">
              <a:solidFill>
                <a:srgbClr val="101010"/>
              </a:solidFill>
              <a:latin typeface="+mn-lt"/>
            </a:endParaRPr>
          </a:p>
          <a:p>
            <a:pPr marL="0" indent="0" algn="ctr">
              <a:buNone/>
            </a:pPr>
            <a:r>
              <a:rPr lang="en-US" sz="3600" b="0" i="0" dirty="0">
                <a:solidFill>
                  <a:srgbClr val="101010"/>
                </a:solidFill>
                <a:effectLst>
                  <a:outerShdw blurRad="38100" dist="38100" dir="2700000" algn="tl">
                    <a:srgbClr val="000000">
                      <a:alpha val="43137"/>
                    </a:srgbClr>
                  </a:outerShdw>
                </a:effectLst>
                <a:latin typeface="+mn-lt"/>
              </a:rPr>
              <a:t>Education is indoctrination if you're white - subjugation if you're black.</a:t>
            </a:r>
          </a:p>
          <a:p>
            <a:pPr marL="0" indent="0" algn="ctr">
              <a:buNone/>
            </a:pPr>
            <a:r>
              <a:rPr lang="en-US" b="0" i="0" dirty="0">
                <a:solidFill>
                  <a:srgbClr val="101010"/>
                </a:solidFill>
                <a:effectLst/>
                <a:latin typeface="+mn-lt"/>
              </a:rPr>
              <a:t>James Baldwin</a:t>
            </a:r>
            <a:endParaRPr lang="en-US" dirty="0">
              <a:latin typeface="+mn-lt"/>
            </a:endParaRPr>
          </a:p>
          <a:p>
            <a:pPr marL="0" indent="0">
              <a:buNone/>
            </a:pPr>
            <a:r>
              <a:rPr lang="en-US" dirty="0"/>
              <a:t>	</a:t>
            </a:r>
          </a:p>
        </p:txBody>
      </p:sp>
      <p:sp>
        <p:nvSpPr>
          <p:cNvPr id="5" name="Slide Number Placeholder 4">
            <a:extLst>
              <a:ext uri="{FF2B5EF4-FFF2-40B4-BE49-F238E27FC236}">
                <a16:creationId xmlns:a16="http://schemas.microsoft.com/office/drawing/2014/main" id="{5312D2E6-11FB-413A-8B05-0656293A528C}"/>
              </a:ext>
            </a:extLst>
          </p:cNvPr>
          <p:cNvSpPr>
            <a:spLocks noGrp="1"/>
          </p:cNvSpPr>
          <p:nvPr>
            <p:ph type="sldNum" sz="quarter" idx="14"/>
          </p:nvPr>
        </p:nvSpPr>
        <p:spPr/>
        <p:txBody>
          <a:bodyPr/>
          <a:lstStyle/>
          <a:p>
            <a:fld id="{507A54D3-287C-3948-AA89-E53C9D689F15}" type="slidenum">
              <a:rPr lang="en-US" smtClean="0"/>
              <a:pPr/>
              <a:t>3</a:t>
            </a:fld>
            <a:endParaRPr lang="en-US" dirty="0"/>
          </a:p>
        </p:txBody>
      </p:sp>
    </p:spTree>
    <p:extLst>
      <p:ext uri="{BB962C8B-B14F-4D97-AF65-F5344CB8AC3E}">
        <p14:creationId xmlns:p14="http://schemas.microsoft.com/office/powerpoint/2010/main" val="31963895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07896-78CF-4293-8E1D-95B93DA95302}"/>
              </a:ext>
            </a:extLst>
          </p:cNvPr>
          <p:cNvSpPr>
            <a:spLocks noGrp="1"/>
          </p:cNvSpPr>
          <p:nvPr>
            <p:ph type="title"/>
          </p:nvPr>
        </p:nvSpPr>
        <p:spPr/>
        <p:txBody>
          <a:bodyPr>
            <a:noAutofit/>
          </a:bodyPr>
          <a:lstStyle/>
          <a:p>
            <a:r>
              <a:rPr lang="en-US" sz="4800" dirty="0">
                <a:latin typeface="+mj-lt"/>
              </a:rPr>
              <a:t>Curriculum= Teaching/Learning</a:t>
            </a:r>
          </a:p>
        </p:txBody>
      </p:sp>
      <p:sp>
        <p:nvSpPr>
          <p:cNvPr id="3" name="Content Placeholder 2">
            <a:extLst>
              <a:ext uri="{FF2B5EF4-FFF2-40B4-BE49-F238E27FC236}">
                <a16:creationId xmlns:a16="http://schemas.microsoft.com/office/drawing/2014/main" id="{F988FAD4-744B-4F65-95B1-EF2397969A9C}"/>
              </a:ext>
            </a:extLst>
          </p:cNvPr>
          <p:cNvSpPr>
            <a:spLocks noGrp="1"/>
          </p:cNvSpPr>
          <p:nvPr>
            <p:ph sz="half" idx="2"/>
          </p:nvPr>
        </p:nvSpPr>
        <p:spPr/>
        <p:txBody>
          <a:bodyPr/>
          <a:lstStyle/>
          <a:p>
            <a:pPr marL="0" indent="0">
              <a:buNone/>
            </a:pPr>
            <a:endParaRPr lang="en-US" dirty="0"/>
          </a:p>
          <a:p>
            <a:r>
              <a:rPr lang="en-US" dirty="0"/>
              <a:t>“Eurocentric” </a:t>
            </a:r>
          </a:p>
          <a:p>
            <a:pPr marL="0" indent="0">
              <a:buNone/>
            </a:pPr>
            <a:endParaRPr lang="en-US" dirty="0"/>
          </a:p>
          <a:p>
            <a:r>
              <a:rPr lang="en-US" sz="2400" dirty="0">
                <a:latin typeface="+mj-lt"/>
              </a:rPr>
              <a:t>Representation* colors</a:t>
            </a:r>
          </a:p>
          <a:p>
            <a:pPr marL="0" indent="0">
              <a:buNone/>
            </a:pPr>
            <a:endParaRPr lang="en-US" dirty="0"/>
          </a:p>
          <a:p>
            <a:r>
              <a:rPr lang="en-US" dirty="0"/>
              <a:t>Well developed contributions to society and beyond- notable absence of people of color</a:t>
            </a:r>
          </a:p>
          <a:p>
            <a:endParaRPr lang="en-US" dirty="0"/>
          </a:p>
          <a:p>
            <a:endParaRPr lang="en-US" dirty="0"/>
          </a:p>
          <a:p>
            <a:endParaRPr lang="en-US" dirty="0"/>
          </a:p>
        </p:txBody>
      </p:sp>
      <p:sp>
        <p:nvSpPr>
          <p:cNvPr id="5" name="Slide Number Placeholder 4">
            <a:extLst>
              <a:ext uri="{FF2B5EF4-FFF2-40B4-BE49-F238E27FC236}">
                <a16:creationId xmlns:a16="http://schemas.microsoft.com/office/drawing/2014/main" id="{07A4B077-612D-4874-8224-1907EF31449D}"/>
              </a:ext>
            </a:extLst>
          </p:cNvPr>
          <p:cNvSpPr>
            <a:spLocks noGrp="1"/>
          </p:cNvSpPr>
          <p:nvPr>
            <p:ph type="sldNum" sz="quarter" idx="11"/>
          </p:nvPr>
        </p:nvSpPr>
        <p:spPr/>
        <p:txBody>
          <a:bodyPr/>
          <a:lstStyle/>
          <a:p>
            <a:fld id="{507A54D3-287C-3948-AA89-E53C9D689F15}" type="slidenum">
              <a:rPr lang="en-US" smtClean="0"/>
              <a:pPr/>
              <a:t>4</a:t>
            </a:fld>
            <a:endParaRPr lang="en-US" dirty="0"/>
          </a:p>
        </p:txBody>
      </p:sp>
      <p:pic>
        <p:nvPicPr>
          <p:cNvPr id="1026" name="Picture 2">
            <a:extLst>
              <a:ext uri="{FF2B5EF4-FFF2-40B4-BE49-F238E27FC236}">
                <a16:creationId xmlns:a16="http://schemas.microsoft.com/office/drawing/2014/main" id="{4C320344-B0AA-4EA2-906D-42DABFF7AD03}"/>
              </a:ext>
            </a:extLst>
          </p:cNvPr>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rot="675655">
            <a:off x="6345703" y="2391937"/>
            <a:ext cx="4762500" cy="2676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2103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9660F-56BC-401D-B517-EF93D5945EB6}"/>
              </a:ext>
            </a:extLst>
          </p:cNvPr>
          <p:cNvSpPr>
            <a:spLocks noGrp="1"/>
          </p:cNvSpPr>
          <p:nvPr>
            <p:ph type="title"/>
          </p:nvPr>
        </p:nvSpPr>
        <p:spPr/>
        <p:txBody>
          <a:bodyPr>
            <a:normAutofit/>
          </a:bodyPr>
          <a:lstStyle/>
          <a:p>
            <a:r>
              <a:rPr lang="en-US" sz="4800" dirty="0">
                <a:latin typeface="+mj-lt"/>
              </a:rPr>
              <a:t>Who do you think of…?</a:t>
            </a:r>
          </a:p>
        </p:txBody>
      </p:sp>
      <p:sp>
        <p:nvSpPr>
          <p:cNvPr id="5" name="Slide Number Placeholder 4">
            <a:extLst>
              <a:ext uri="{FF2B5EF4-FFF2-40B4-BE49-F238E27FC236}">
                <a16:creationId xmlns:a16="http://schemas.microsoft.com/office/drawing/2014/main" id="{B5847830-E8F7-4EFA-B9AC-549AA2BB5860}"/>
              </a:ext>
            </a:extLst>
          </p:cNvPr>
          <p:cNvSpPr>
            <a:spLocks noGrp="1"/>
          </p:cNvSpPr>
          <p:nvPr>
            <p:ph type="sldNum" sz="quarter" idx="11"/>
          </p:nvPr>
        </p:nvSpPr>
        <p:spPr/>
        <p:txBody>
          <a:bodyPr/>
          <a:lstStyle/>
          <a:p>
            <a:fld id="{507A54D3-287C-3948-AA89-E53C9D689F15}" type="slidenum">
              <a:rPr lang="en-US" smtClean="0"/>
              <a:pPr/>
              <a:t>5</a:t>
            </a:fld>
            <a:endParaRPr lang="en-US" dirty="0"/>
          </a:p>
        </p:txBody>
      </p:sp>
      <p:pic>
        <p:nvPicPr>
          <p:cNvPr id="2050" name="Picture 2" descr="Image for post">
            <a:extLst>
              <a:ext uri="{FF2B5EF4-FFF2-40B4-BE49-F238E27FC236}">
                <a16:creationId xmlns:a16="http://schemas.microsoft.com/office/drawing/2014/main" id="{21FDFD06-7B3A-4729-9306-DAB4691D78C8}"/>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885327" y="1798638"/>
            <a:ext cx="8843621"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7306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32BA2-1D9D-40E6-A2D3-4C882033F38F}"/>
              </a:ext>
            </a:extLst>
          </p:cNvPr>
          <p:cNvSpPr>
            <a:spLocks noGrp="1"/>
          </p:cNvSpPr>
          <p:nvPr>
            <p:ph type="title"/>
          </p:nvPr>
        </p:nvSpPr>
        <p:spPr/>
        <p:txBody>
          <a:bodyPr/>
          <a:lstStyle/>
          <a:p>
            <a:r>
              <a:rPr lang="en-US" sz="3600" dirty="0">
                <a:latin typeface="+mj-lt"/>
              </a:rPr>
              <a:t>Who do you think of…?</a:t>
            </a:r>
            <a:endParaRPr lang="en-US" dirty="0"/>
          </a:p>
        </p:txBody>
      </p:sp>
      <p:sp>
        <p:nvSpPr>
          <p:cNvPr id="4" name="Slide Number Placeholder 3">
            <a:extLst>
              <a:ext uri="{FF2B5EF4-FFF2-40B4-BE49-F238E27FC236}">
                <a16:creationId xmlns:a16="http://schemas.microsoft.com/office/drawing/2014/main" id="{09994EA2-5929-4E0F-9281-5496F82EB63B}"/>
              </a:ext>
            </a:extLst>
          </p:cNvPr>
          <p:cNvSpPr>
            <a:spLocks noGrp="1"/>
          </p:cNvSpPr>
          <p:nvPr>
            <p:ph type="sldNum" sz="quarter" idx="11"/>
          </p:nvPr>
        </p:nvSpPr>
        <p:spPr/>
        <p:txBody>
          <a:bodyPr/>
          <a:lstStyle/>
          <a:p>
            <a:fld id="{507A54D3-287C-3948-AA89-E53C9D689F15}" type="slidenum">
              <a:rPr lang="en-US" smtClean="0"/>
              <a:pPr/>
              <a:t>6</a:t>
            </a:fld>
            <a:endParaRPr lang="en-US" dirty="0"/>
          </a:p>
        </p:txBody>
      </p:sp>
      <p:pic>
        <p:nvPicPr>
          <p:cNvPr id="3074" name="Picture 2" descr="Image for post">
            <a:extLst>
              <a:ext uri="{FF2B5EF4-FFF2-40B4-BE49-F238E27FC236}">
                <a16:creationId xmlns:a16="http://schemas.microsoft.com/office/drawing/2014/main" id="{63C11057-0D19-4982-B8C7-689013E1AC7B}"/>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885327" y="1798638"/>
            <a:ext cx="8843621"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054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down)">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F1F9F-4D8C-4554-9F8F-A3EEC4697177}"/>
              </a:ext>
            </a:extLst>
          </p:cNvPr>
          <p:cNvSpPr>
            <a:spLocks noGrp="1"/>
          </p:cNvSpPr>
          <p:nvPr>
            <p:ph type="title"/>
          </p:nvPr>
        </p:nvSpPr>
        <p:spPr>
          <a:xfrm>
            <a:off x="1277650" y="365126"/>
            <a:ext cx="10046043" cy="1001762"/>
          </a:xfrm>
        </p:spPr>
        <p:txBody>
          <a:bodyPr/>
          <a:lstStyle/>
          <a:p>
            <a:r>
              <a:rPr lang="en-US" sz="3600" dirty="0">
                <a:latin typeface="+mj-lt"/>
              </a:rPr>
              <a:t>Who do you think of…?</a:t>
            </a:r>
            <a:endParaRPr lang="en-US" dirty="0"/>
          </a:p>
        </p:txBody>
      </p:sp>
      <p:sp>
        <p:nvSpPr>
          <p:cNvPr id="6" name="Content Placeholder 5">
            <a:extLst>
              <a:ext uri="{FF2B5EF4-FFF2-40B4-BE49-F238E27FC236}">
                <a16:creationId xmlns:a16="http://schemas.microsoft.com/office/drawing/2014/main" id="{3E1560AF-CF52-44E9-8FF3-AAB5B99BD498}"/>
              </a:ext>
            </a:extLst>
          </p:cNvPr>
          <p:cNvSpPr>
            <a:spLocks noGrp="1"/>
          </p:cNvSpPr>
          <p:nvPr>
            <p:ph sz="quarter" idx="4"/>
          </p:nvPr>
        </p:nvSpPr>
        <p:spPr>
          <a:xfrm>
            <a:off x="6388259" y="1798320"/>
            <a:ext cx="5414100" cy="4391343"/>
          </a:xfrm>
        </p:spPr>
        <p:txBody>
          <a:bodyPr/>
          <a:lstStyle/>
          <a:p>
            <a:r>
              <a:rPr lang="en-US" dirty="0"/>
              <a:t>Luis Miramontes</a:t>
            </a:r>
          </a:p>
          <a:p>
            <a:r>
              <a:rPr lang="en-US" b="0" i="0" dirty="0">
                <a:solidFill>
                  <a:srgbClr val="202122"/>
                </a:solidFill>
                <a:effectLst/>
                <a:latin typeface="Arial" panose="020B0604020202020204" pitchFamily="34" charset="0"/>
              </a:rPr>
              <a:t>March 16, 1925 – September 13, 2004</a:t>
            </a:r>
            <a:endParaRPr lang="en-US" dirty="0"/>
          </a:p>
          <a:p>
            <a:r>
              <a:rPr lang="en-US" dirty="0"/>
              <a:t>Chemist</a:t>
            </a:r>
          </a:p>
          <a:p>
            <a:pPr marL="0" indent="0">
              <a:buNone/>
            </a:pPr>
            <a:r>
              <a:rPr lang="en-US" dirty="0">
                <a:solidFill>
                  <a:srgbClr val="202122"/>
                </a:solidFill>
                <a:latin typeface="Arial" panose="020B0604020202020204" pitchFamily="34" charset="0"/>
              </a:rPr>
              <a:t>Major developments:</a:t>
            </a:r>
          </a:p>
          <a:p>
            <a:r>
              <a:rPr lang="en-US" dirty="0">
                <a:solidFill>
                  <a:srgbClr val="202122"/>
                </a:solidFill>
                <a:latin typeface="Arial" panose="020B0604020202020204" pitchFamily="34" charset="0"/>
              </a:rPr>
              <a:t>C</a:t>
            </a:r>
            <a:r>
              <a:rPr lang="en-US" b="0" i="0" dirty="0">
                <a:solidFill>
                  <a:srgbClr val="202122"/>
                </a:solidFill>
                <a:effectLst/>
                <a:latin typeface="Arial" panose="020B0604020202020204" pitchFamily="34" charset="0"/>
              </a:rPr>
              <a:t>o-inventor of the </a:t>
            </a:r>
            <a:r>
              <a:rPr lang="en-US" b="0" i="0" u="none" strike="noStrike" dirty="0">
                <a:solidFill>
                  <a:srgbClr val="0B0080"/>
                </a:solidFill>
                <a:effectLst/>
                <a:latin typeface="Arial" panose="020B0604020202020204" pitchFamily="34" charset="0"/>
                <a:hlinkClick r:id="rId3" tooltip="Progestin"/>
              </a:rPr>
              <a:t>progestin</a:t>
            </a:r>
            <a:r>
              <a:rPr lang="en-US" b="0" i="0" dirty="0">
                <a:solidFill>
                  <a:srgbClr val="202122"/>
                </a:solidFill>
                <a:effectLst/>
                <a:latin typeface="Arial" panose="020B0604020202020204" pitchFamily="34" charset="0"/>
              </a:rPr>
              <a:t> </a:t>
            </a:r>
            <a:r>
              <a:rPr lang="en-US" b="0" i="0" u="none" strike="noStrike" dirty="0">
                <a:solidFill>
                  <a:srgbClr val="0B0080"/>
                </a:solidFill>
                <a:effectLst/>
                <a:latin typeface="Arial" panose="020B0604020202020204" pitchFamily="34" charset="0"/>
                <a:hlinkClick r:id="rId4" tooltip="Norethisterone"/>
              </a:rPr>
              <a:t>norethisterone</a:t>
            </a:r>
            <a:r>
              <a:rPr lang="en-US" b="0" i="0" dirty="0">
                <a:solidFill>
                  <a:srgbClr val="202122"/>
                </a:solidFill>
                <a:effectLst/>
                <a:latin typeface="Arial" panose="020B0604020202020204" pitchFamily="34" charset="0"/>
              </a:rPr>
              <a:t> used in one of the fi</a:t>
            </a:r>
            <a:r>
              <a:rPr lang="en-US" b="0" i="0" dirty="0">
                <a:solidFill>
                  <a:schemeClr val="tx2"/>
                </a:solidFill>
                <a:effectLst/>
                <a:latin typeface="Arial" panose="020B0604020202020204" pitchFamily="34" charset="0"/>
              </a:rPr>
              <a:t>rst three </a:t>
            </a:r>
            <a:r>
              <a:rPr lang="en-US" dirty="0">
                <a:solidFill>
                  <a:schemeClr val="tx2"/>
                </a:solidFill>
                <a:latin typeface="Arial" panose="020B0604020202020204" pitchFamily="34" charset="0"/>
              </a:rPr>
              <a:t>oral contraceptives.</a:t>
            </a:r>
            <a:endParaRPr lang="en-US" dirty="0">
              <a:solidFill>
                <a:schemeClr val="tx2"/>
              </a:solidFill>
            </a:endParaRPr>
          </a:p>
        </p:txBody>
      </p:sp>
      <p:sp>
        <p:nvSpPr>
          <p:cNvPr id="4" name="Slide Number Placeholder 3">
            <a:extLst>
              <a:ext uri="{FF2B5EF4-FFF2-40B4-BE49-F238E27FC236}">
                <a16:creationId xmlns:a16="http://schemas.microsoft.com/office/drawing/2014/main" id="{8D8F1CEF-E378-492A-BCFB-F9F0AD83AE8C}"/>
              </a:ext>
            </a:extLst>
          </p:cNvPr>
          <p:cNvSpPr>
            <a:spLocks noGrp="1"/>
          </p:cNvSpPr>
          <p:nvPr>
            <p:ph type="sldNum" sz="quarter" idx="11"/>
          </p:nvPr>
        </p:nvSpPr>
        <p:spPr/>
        <p:txBody>
          <a:bodyPr/>
          <a:lstStyle/>
          <a:p>
            <a:fld id="{507A54D3-287C-3948-AA89-E53C9D689F15}" type="slidenum">
              <a:rPr lang="en-US" smtClean="0"/>
              <a:pPr/>
              <a:t>7</a:t>
            </a:fld>
            <a:endParaRPr lang="en-US" dirty="0"/>
          </a:p>
        </p:txBody>
      </p:sp>
      <p:pic>
        <p:nvPicPr>
          <p:cNvPr id="3076" name="Picture 4" descr="Luis Ernesto Miramontes">
            <a:extLst>
              <a:ext uri="{FF2B5EF4-FFF2-40B4-BE49-F238E27FC236}">
                <a16:creationId xmlns:a16="http://schemas.microsoft.com/office/drawing/2014/main" id="{FD31B182-4B23-448F-A8A6-AD25232C5A98}"/>
              </a:ext>
            </a:extLst>
          </p:cNvPr>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bwMode="auto">
          <a:xfrm>
            <a:off x="1508289" y="1917999"/>
            <a:ext cx="4411745" cy="3352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6337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additive="base">
                                        <p:cTn id="7" dur="500" fill="hold"/>
                                        <p:tgtEl>
                                          <p:spTgt spid="3076"/>
                                        </p:tgtEl>
                                        <p:attrNameLst>
                                          <p:attrName>ppt_x</p:attrName>
                                        </p:attrNameLst>
                                      </p:cBhvr>
                                      <p:tavLst>
                                        <p:tav tm="0">
                                          <p:val>
                                            <p:strVal val="#ppt_x"/>
                                          </p:val>
                                        </p:tav>
                                        <p:tav tm="100000">
                                          <p:val>
                                            <p:strVal val="#ppt_x"/>
                                          </p:val>
                                        </p:tav>
                                      </p:tavLst>
                                    </p:anim>
                                    <p:anim calcmode="lin" valueType="num">
                                      <p:cBhvr additive="base">
                                        <p:cTn id="8"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fade">
                                      <p:cBhvr>
                                        <p:cTn id="18" dur="500"/>
                                        <p:tgtEl>
                                          <p:spTgt spid="6">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fade">
                                      <p:cBhvr>
                                        <p:cTn id="23" dur="500"/>
                                        <p:tgtEl>
                                          <p:spTgt spid="6">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500"/>
                                        <p:tgtEl>
                                          <p:spTgt spid="6">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
                                            <p:txEl>
                                              <p:pRg st="4" end="4"/>
                                            </p:txEl>
                                          </p:spTgt>
                                        </p:tgtEl>
                                        <p:attrNameLst>
                                          <p:attrName>style.visibility</p:attrName>
                                        </p:attrNameLst>
                                      </p:cBhvr>
                                      <p:to>
                                        <p:strVal val="visible"/>
                                      </p:to>
                                    </p:set>
                                    <p:animEffect transition="in" filter="fade">
                                      <p:cBhvr>
                                        <p:cTn id="33"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F1F9F-4D8C-4554-9F8F-A3EEC4697177}"/>
              </a:ext>
            </a:extLst>
          </p:cNvPr>
          <p:cNvSpPr>
            <a:spLocks noGrp="1"/>
          </p:cNvSpPr>
          <p:nvPr>
            <p:ph type="title"/>
          </p:nvPr>
        </p:nvSpPr>
        <p:spPr/>
        <p:txBody>
          <a:bodyPr/>
          <a:lstStyle/>
          <a:p>
            <a:r>
              <a:rPr lang="en-US" sz="3600" dirty="0">
                <a:latin typeface="+mj-lt"/>
              </a:rPr>
              <a:t>Who do you think of…?</a:t>
            </a:r>
            <a:endParaRPr lang="en-US" dirty="0"/>
          </a:p>
        </p:txBody>
      </p:sp>
      <p:sp>
        <p:nvSpPr>
          <p:cNvPr id="4" name="Slide Number Placeholder 3">
            <a:extLst>
              <a:ext uri="{FF2B5EF4-FFF2-40B4-BE49-F238E27FC236}">
                <a16:creationId xmlns:a16="http://schemas.microsoft.com/office/drawing/2014/main" id="{8D8F1CEF-E378-492A-BCFB-F9F0AD83AE8C}"/>
              </a:ext>
            </a:extLst>
          </p:cNvPr>
          <p:cNvSpPr>
            <a:spLocks noGrp="1"/>
          </p:cNvSpPr>
          <p:nvPr>
            <p:ph type="sldNum" sz="quarter" idx="11"/>
          </p:nvPr>
        </p:nvSpPr>
        <p:spPr/>
        <p:txBody>
          <a:bodyPr/>
          <a:lstStyle/>
          <a:p>
            <a:fld id="{507A54D3-287C-3948-AA89-E53C9D689F15}" type="slidenum">
              <a:rPr lang="en-US" smtClean="0"/>
              <a:pPr/>
              <a:t>8</a:t>
            </a:fld>
            <a:endParaRPr lang="en-US" dirty="0"/>
          </a:p>
        </p:txBody>
      </p:sp>
      <p:pic>
        <p:nvPicPr>
          <p:cNvPr id="8194" name="Picture 2" descr="Image for post">
            <a:extLst>
              <a:ext uri="{FF2B5EF4-FFF2-40B4-BE49-F238E27FC236}">
                <a16:creationId xmlns:a16="http://schemas.microsoft.com/office/drawing/2014/main" id="{EF01C57F-AD23-4731-BF45-814A7E7EC3F7}"/>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885327" y="1798638"/>
            <a:ext cx="8843621"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2690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wheel(1)">
                                      <p:cBhvr>
                                        <p:cTn id="7" dur="20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F1F9F-4D8C-4554-9F8F-A3EEC4697177}"/>
              </a:ext>
            </a:extLst>
          </p:cNvPr>
          <p:cNvSpPr>
            <a:spLocks noGrp="1"/>
          </p:cNvSpPr>
          <p:nvPr>
            <p:ph type="title"/>
          </p:nvPr>
        </p:nvSpPr>
        <p:spPr/>
        <p:txBody>
          <a:bodyPr/>
          <a:lstStyle/>
          <a:p>
            <a:r>
              <a:rPr lang="en-US" sz="3600" dirty="0">
                <a:latin typeface="+mj-lt"/>
              </a:rPr>
              <a:t>Who do you think of…?</a:t>
            </a:r>
            <a:endParaRPr lang="en-US" dirty="0"/>
          </a:p>
        </p:txBody>
      </p:sp>
      <p:sp>
        <p:nvSpPr>
          <p:cNvPr id="6" name="Content Placeholder 5">
            <a:extLst>
              <a:ext uri="{FF2B5EF4-FFF2-40B4-BE49-F238E27FC236}">
                <a16:creationId xmlns:a16="http://schemas.microsoft.com/office/drawing/2014/main" id="{3E1560AF-CF52-44E9-8FF3-AAB5B99BD498}"/>
              </a:ext>
            </a:extLst>
          </p:cNvPr>
          <p:cNvSpPr>
            <a:spLocks noGrp="1"/>
          </p:cNvSpPr>
          <p:nvPr>
            <p:ph sz="quarter" idx="4"/>
          </p:nvPr>
        </p:nvSpPr>
        <p:spPr/>
        <p:txBody>
          <a:bodyPr/>
          <a:lstStyle/>
          <a:p>
            <a:pPr marL="0" indent="0">
              <a:buNone/>
            </a:pPr>
            <a:endParaRPr lang="en-US" dirty="0"/>
          </a:p>
          <a:p>
            <a:r>
              <a:rPr lang="en-US" dirty="0"/>
              <a:t>Ellen Ochoa</a:t>
            </a:r>
          </a:p>
          <a:p>
            <a:r>
              <a:rPr lang="en-US" b="0" i="0" dirty="0">
                <a:solidFill>
                  <a:srgbClr val="202122"/>
                </a:solidFill>
                <a:effectLst/>
                <a:latin typeface="Arial" panose="020B0604020202020204" pitchFamily="34" charset="0"/>
              </a:rPr>
              <a:t>May 10, 1958 – present</a:t>
            </a:r>
          </a:p>
          <a:p>
            <a:pPr marL="0" indent="0">
              <a:buNone/>
            </a:pPr>
            <a:endParaRPr lang="en-US" dirty="0">
              <a:solidFill>
                <a:srgbClr val="202122"/>
              </a:solidFill>
              <a:latin typeface="Arial" panose="020B0604020202020204" pitchFamily="34" charset="0"/>
            </a:endParaRPr>
          </a:p>
          <a:p>
            <a:pPr marL="0" indent="0">
              <a:buNone/>
            </a:pPr>
            <a:r>
              <a:rPr lang="en-US" dirty="0">
                <a:solidFill>
                  <a:srgbClr val="202122"/>
                </a:solidFill>
                <a:latin typeface="Arial" panose="020B0604020202020204" pitchFamily="34" charset="0"/>
              </a:rPr>
              <a:t>Major Developments:</a:t>
            </a:r>
          </a:p>
          <a:p>
            <a:r>
              <a:rPr lang="en-US" dirty="0">
                <a:solidFill>
                  <a:srgbClr val="202122"/>
                </a:solidFill>
                <a:latin typeface="Arial" panose="020B0604020202020204" pitchFamily="34" charset="0"/>
              </a:rPr>
              <a:t>1</a:t>
            </a:r>
            <a:r>
              <a:rPr lang="en-US" baseline="30000" dirty="0">
                <a:solidFill>
                  <a:srgbClr val="202122"/>
                </a:solidFill>
                <a:latin typeface="Arial" panose="020B0604020202020204" pitchFamily="34" charset="0"/>
              </a:rPr>
              <a:t>st</a:t>
            </a:r>
            <a:r>
              <a:rPr lang="en-US" dirty="0">
                <a:solidFill>
                  <a:srgbClr val="202122"/>
                </a:solidFill>
                <a:latin typeface="Arial" panose="020B0604020202020204" pitchFamily="34" charset="0"/>
              </a:rPr>
              <a:t> Hispanic woman in space </a:t>
            </a:r>
          </a:p>
          <a:p>
            <a:r>
              <a:rPr lang="en-US" dirty="0">
                <a:solidFill>
                  <a:srgbClr val="202122"/>
                </a:solidFill>
                <a:latin typeface="Arial" panose="020B0604020202020204" pitchFamily="34" charset="0"/>
              </a:rPr>
              <a:t>2</a:t>
            </a:r>
            <a:r>
              <a:rPr lang="en-US" baseline="30000" dirty="0">
                <a:solidFill>
                  <a:srgbClr val="202122"/>
                </a:solidFill>
                <a:latin typeface="Arial" panose="020B0604020202020204" pitchFamily="34" charset="0"/>
              </a:rPr>
              <a:t>nd</a:t>
            </a:r>
            <a:r>
              <a:rPr lang="en-US" dirty="0">
                <a:solidFill>
                  <a:srgbClr val="202122"/>
                </a:solidFill>
                <a:latin typeface="Arial" panose="020B0604020202020204" pitchFamily="34" charset="0"/>
              </a:rPr>
              <a:t> woman and 1</a:t>
            </a:r>
            <a:r>
              <a:rPr lang="en-US" baseline="30000" dirty="0">
                <a:solidFill>
                  <a:srgbClr val="202122"/>
                </a:solidFill>
                <a:latin typeface="Arial" panose="020B0604020202020204" pitchFamily="34" charset="0"/>
              </a:rPr>
              <a:t>st</a:t>
            </a:r>
            <a:r>
              <a:rPr lang="en-US" dirty="0">
                <a:solidFill>
                  <a:srgbClr val="202122"/>
                </a:solidFill>
                <a:latin typeface="Arial" panose="020B0604020202020204" pitchFamily="34" charset="0"/>
              </a:rPr>
              <a:t> Hispanic woman to be named Director of NASA’s Johnson Space Center</a:t>
            </a:r>
            <a:endParaRPr lang="en-US" dirty="0"/>
          </a:p>
          <a:p>
            <a:endParaRPr lang="en-US" dirty="0"/>
          </a:p>
        </p:txBody>
      </p:sp>
      <p:sp>
        <p:nvSpPr>
          <p:cNvPr id="4" name="Slide Number Placeholder 3">
            <a:extLst>
              <a:ext uri="{FF2B5EF4-FFF2-40B4-BE49-F238E27FC236}">
                <a16:creationId xmlns:a16="http://schemas.microsoft.com/office/drawing/2014/main" id="{8D8F1CEF-E378-492A-BCFB-F9F0AD83AE8C}"/>
              </a:ext>
            </a:extLst>
          </p:cNvPr>
          <p:cNvSpPr>
            <a:spLocks noGrp="1"/>
          </p:cNvSpPr>
          <p:nvPr>
            <p:ph type="sldNum" sz="quarter" idx="11"/>
          </p:nvPr>
        </p:nvSpPr>
        <p:spPr/>
        <p:txBody>
          <a:bodyPr/>
          <a:lstStyle/>
          <a:p>
            <a:fld id="{507A54D3-287C-3948-AA89-E53C9D689F15}" type="slidenum">
              <a:rPr lang="en-US" smtClean="0"/>
              <a:pPr/>
              <a:t>9</a:t>
            </a:fld>
            <a:endParaRPr lang="en-US" dirty="0"/>
          </a:p>
        </p:txBody>
      </p:sp>
      <p:pic>
        <p:nvPicPr>
          <p:cNvPr id="1034" name="Picture 10" descr="Astronaut Ellen Ochoa controlling the space shuttle robotic arm, 11 April 2002">
            <a:extLst>
              <a:ext uri="{FF2B5EF4-FFF2-40B4-BE49-F238E27FC236}">
                <a16:creationId xmlns:a16="http://schemas.microsoft.com/office/drawing/2014/main" id="{32F36F01-CBBD-461A-BD87-81A42EC93054}"/>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1277938" y="2379460"/>
            <a:ext cx="4922837" cy="3229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0091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34"/>
                                        </p:tgtEl>
                                        <p:attrNameLst>
                                          <p:attrName>style.visibility</p:attrName>
                                        </p:attrNameLst>
                                      </p:cBhvr>
                                      <p:to>
                                        <p:strVal val="visible"/>
                                      </p:to>
                                    </p:set>
                                    <p:animEffect transition="in" filter="circle(in)">
                                      <p:cBhvr>
                                        <p:cTn id="7" dur="2000"/>
                                        <p:tgtEl>
                                          <p:spTgt spid="103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randombar(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randombar(horizont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randombar(horizontal)">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randombar(horizontal)">
                                      <p:cBhvr>
                                        <p:cTn id="27" dur="500"/>
                                        <p:tgtEl>
                                          <p:spTgt spid="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animEffect transition="in" filter="randombar(horizontal)">
                                      <p:cBhvr>
                                        <p:cTn id="32"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theme/theme1.xml><?xml version="1.0" encoding="utf-8"?>
<a:theme xmlns:a="http://schemas.openxmlformats.org/drawingml/2006/main" name="ASCCC Curriculum Inst. 2020 Theme">
  <a:themeElements>
    <a:clrScheme name="ASCCC Plenary Fall 2020 2">
      <a:dk1>
        <a:srgbClr val="891146"/>
      </a:dk1>
      <a:lt1>
        <a:srgbClr val="FFFFFF"/>
      </a:lt1>
      <a:dk2>
        <a:srgbClr val="000000"/>
      </a:dk2>
      <a:lt2>
        <a:srgbClr val="FEF2D3"/>
      </a:lt2>
      <a:accent1>
        <a:srgbClr val="182354"/>
      </a:accent1>
      <a:accent2>
        <a:srgbClr val="3F6C0D"/>
      </a:accent2>
      <a:accent3>
        <a:srgbClr val="5A7FC3"/>
      </a:accent3>
      <a:accent4>
        <a:srgbClr val="FFF1DA"/>
      </a:accent4>
      <a:accent5>
        <a:srgbClr val="F17B48"/>
      </a:accent5>
      <a:accent6>
        <a:srgbClr val="1598C5"/>
      </a:accent6>
      <a:hlink>
        <a:srgbClr val="054590"/>
      </a:hlink>
      <a:folHlink>
        <a:srgbClr val="2E603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Plenary 2020 Fall 200929 ppt template" id="{B58B4A00-53B3-A645-B39D-D484189649EE}" vid="{5A1D03CB-9839-494C-A394-DE9AA833AEA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TotalTime>
  <Words>1333</Words>
  <Application>Microsoft Office PowerPoint</Application>
  <PresentationFormat>Widescreen</PresentationFormat>
  <Paragraphs>135</Paragraphs>
  <Slides>17</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charter</vt:lpstr>
      <vt:lpstr>Georgia</vt:lpstr>
      <vt:lpstr>Palatino</vt:lpstr>
      <vt:lpstr>proxima-nova</vt:lpstr>
      <vt:lpstr>Wingdings</vt:lpstr>
      <vt:lpstr>ASCCC Curriculum Inst. 2020 Theme</vt:lpstr>
      <vt:lpstr>Transforming from Eurocentric to Inclusive Curriculum-  A Theoretical Approach</vt:lpstr>
      <vt:lpstr>PowerPoint Presentation</vt:lpstr>
      <vt:lpstr>PowerPoint Presentation</vt:lpstr>
      <vt:lpstr>Curriculum= Teaching/Learning</vt:lpstr>
      <vt:lpstr>Who do you think of…?</vt:lpstr>
      <vt:lpstr>Who do you think of…?</vt:lpstr>
      <vt:lpstr>Who do you think of…?</vt:lpstr>
      <vt:lpstr>Who do you think of…?</vt:lpstr>
      <vt:lpstr>Who do you think of…?</vt:lpstr>
      <vt:lpstr>Who do you think of…?</vt:lpstr>
      <vt:lpstr>Who do you think of…?</vt:lpstr>
      <vt:lpstr>Who do you think of…?</vt:lpstr>
      <vt:lpstr>Realities exist!</vt:lpstr>
      <vt:lpstr>Considerations?</vt:lpstr>
      <vt:lpstr>Help us, help you!</vt:lpstr>
      <vt:lpstr>QUESTIONS… and ANSWERS?</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Transforming from Eurocentric to Inclusive Curriculum-  A Theoretical Approach</dc:title>
  <dc:creator>Carrie Roberson</dc:creator>
  <cp:lastModifiedBy>Carrie Roberson</cp:lastModifiedBy>
  <cp:revision>1</cp:revision>
  <dcterms:created xsi:type="dcterms:W3CDTF">2020-11-02T21:16:03Z</dcterms:created>
  <dcterms:modified xsi:type="dcterms:W3CDTF">2020-11-05T06:39:19Z</dcterms:modified>
</cp:coreProperties>
</file>