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
  </p:notesMasterIdLst>
  <p:handoutMasterIdLst>
    <p:handoutMasterId r:id="rId10"/>
  </p:handoutMasterIdLst>
  <p:sldIdLst>
    <p:sldId id="258" r:id="rId2"/>
    <p:sldId id="259" r:id="rId3"/>
    <p:sldId id="260" r:id="rId4"/>
    <p:sldId id="261" r:id="rId5"/>
    <p:sldId id="262" r:id="rId6"/>
    <p:sldId id="263" r:id="rId7"/>
    <p:sldId id="264" r:id="rId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B7E"/>
    <a:srgbClr val="B14E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29"/>
    <p:restoredTop sz="76667" autoAdjust="0"/>
  </p:normalViewPr>
  <p:slideViewPr>
    <p:cSldViewPr snapToGrid="0" snapToObjects="1">
      <p:cViewPr>
        <p:scale>
          <a:sx n="74" d="100"/>
          <a:sy n="74" d="100"/>
        </p:scale>
        <p:origin x="54" y="-282"/>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5C498-9A9C-764D-B6F1-237599E8A721}" type="datetimeFigureOut">
              <a:rPr lang="en-US"/>
              <a:pPr>
                <a:defRPr/>
              </a:pPr>
              <a:t>11/2/2023</a:t>
            </a:fld>
            <a:endParaRPr lang="en-US"/>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ED9D3B7-7C65-2F44-B8CE-1AE4CFFD329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EE5E2D6-94F0-5445-8872-D2557A2AA862}" type="datetimeFigureOut">
              <a:rPr lang="en-US"/>
              <a:pPr>
                <a:defRPr/>
              </a:pPr>
              <a:t>11/2/2023</a:t>
            </a:fld>
            <a:endParaRPr lang="en-US"/>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4745E52-6025-A649-9923-01E10DB281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us will introduce ourselves, our various roles, and what was your first plenary like, and what do you enjoy most about plenary experiences.</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2</a:t>
            </a:fld>
            <a:endParaRPr lang="en-US" altLang="en-US"/>
          </a:p>
        </p:txBody>
      </p:sp>
    </p:spTree>
    <p:extLst>
      <p:ext uri="{BB962C8B-B14F-4D97-AF65-F5344CB8AC3E}">
        <p14:creationId xmlns:p14="http://schemas.microsoft.com/office/powerpoint/2010/main" val="2581818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323806"/>
            <a:ext cx="10432249" cy="2160534"/>
          </a:xfrm>
        </p:spPr>
        <p:txBody>
          <a:bodyPr anchor="t">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0816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Slid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B5D9C5-9014-EB56-9A64-DFFD98D9B73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6">
            <a:extLst>
              <a:ext uri="{FF2B5EF4-FFF2-40B4-BE49-F238E27FC236}">
                <a16:creationId xmlns:a16="http://schemas.microsoft.com/office/drawing/2014/main" id="{81C2F473-8038-C74B-8DC1-AF9F6E9767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29994" y="403412"/>
            <a:ext cx="10523803" cy="1685768"/>
          </a:xfrm>
        </p:spPr>
        <p:txBody>
          <a:bodyPr>
            <a:normAutofit/>
          </a:bodyPr>
          <a:lstStyle>
            <a:lvl1pPr algn="l">
              <a:defRPr sz="38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a:p>
        </p:txBody>
      </p:sp>
    </p:spTree>
    <p:extLst>
      <p:ext uri="{BB962C8B-B14F-4D97-AF65-F5344CB8AC3E}">
        <p14:creationId xmlns:p14="http://schemas.microsoft.com/office/powerpoint/2010/main" val="1159223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 2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pPr>
              <a:defRPr/>
            </a:pPr>
            <a:fld id="{CDE0A226-D696-6347-98C5-4ECD9707C98F}" type="slidenum">
              <a:rPr lang="en-US" altLang="en-US"/>
              <a:pPr>
                <a:defRPr/>
              </a:pPr>
              <a:t>‹#›</a:t>
            </a:fld>
            <a:endParaRPr lang="en-US" altLang="en-US"/>
          </a:p>
        </p:txBody>
      </p:sp>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088F91A-EDDF-618C-1F41-61AC0210BA3A}"/>
              </a:ext>
              <a:ext uri="{C183D7F6-B498-43B3-948B-1728B52AA6E4}">
                <adec:decorative xmlns:adec="http://schemas.microsoft.com/office/drawing/2017/decorative" val="1"/>
              </a:ext>
            </a:extLst>
          </p:cNvPr>
          <p:cNvSpPr/>
          <p:nvPr userDrawn="1"/>
        </p:nvSpPr>
        <p:spPr>
          <a:xfrm>
            <a:off x="-5281" y="0"/>
            <a:ext cx="822381" cy="6858000"/>
          </a:xfrm>
          <a:prstGeom prst="rect">
            <a:avLst/>
          </a:prstGeom>
          <a:solidFill>
            <a:schemeClr val="accent1"/>
          </a:solidFill>
          <a:ln>
            <a:noFill/>
          </a:ln>
          <a:effectLst>
            <a:outerShdw blurRad="1905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06593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 1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pPr>
              <a:defRPr/>
            </a:pPr>
            <a:fld id="{06DDD070-D08E-4B40-B4AC-DB5751E9D83C}" type="slidenum">
              <a:rPr lang="en-US" altLang="en-US"/>
              <a:pPr>
                <a:defRPr/>
              </a:pPr>
              <a:t>‹#›</a:t>
            </a:fld>
            <a:endParaRPr lang="en-US" altLang="en-US"/>
          </a:p>
        </p:txBody>
      </p:sp>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7B2E9E0-1DCB-2037-55F5-CDDA87668AD8}"/>
              </a:ext>
              <a:ext uri="{C183D7F6-B498-43B3-948B-1728B52AA6E4}">
                <adec:decorative xmlns:adec="http://schemas.microsoft.com/office/drawing/2017/decorative" val="1"/>
              </a:ext>
            </a:extLst>
          </p:cNvPr>
          <p:cNvSpPr/>
          <p:nvPr userDrawn="1"/>
        </p:nvSpPr>
        <p:spPr>
          <a:xfrm>
            <a:off x="-5281" y="0"/>
            <a:ext cx="822381" cy="6858000"/>
          </a:xfrm>
          <a:prstGeom prst="rect">
            <a:avLst/>
          </a:prstGeom>
          <a:solidFill>
            <a:schemeClr val="accent1"/>
          </a:solidFill>
          <a:ln>
            <a:noFill/>
          </a:ln>
          <a:effectLst>
            <a:outerShdw blurRad="1905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08622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A29DB7A-65E4-C42D-C7FF-DE26DC26CCA1}"/>
              </a:ext>
            </a:extLst>
          </p:cNvPr>
          <p:cNvGrpSpPr/>
          <p:nvPr userDrawn="1"/>
        </p:nvGrpSpPr>
        <p:grpSpPr>
          <a:xfrm>
            <a:off x="-1" y="-102514"/>
            <a:ext cx="12192001" cy="2375451"/>
            <a:chOff x="-1" y="-102514"/>
            <a:chExt cx="12192001" cy="2375451"/>
          </a:xfrm>
        </p:grpSpPr>
        <p:sp>
          <p:nvSpPr>
            <p:cNvPr id="7" name="Rectangle 6">
              <a:extLst>
                <a:ext uri="{FF2B5EF4-FFF2-40B4-BE49-F238E27FC236}">
                  <a16:creationId xmlns:a16="http://schemas.microsoft.com/office/drawing/2014/main" id="{01B5D9C5-9014-EB56-9A64-DFFD98D9B73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C8E86F46-FF63-16ED-8F37-43C4F54647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 y="-102514"/>
              <a:ext cx="12192001" cy="2286000"/>
            </a:xfrm>
            <a:prstGeom prst="rect">
              <a:avLst/>
            </a:prstGeom>
            <a:ln>
              <a:noFill/>
            </a:ln>
          </p:spPr>
        </p:pic>
      </p:grpSp>
      <p:pic>
        <p:nvPicPr>
          <p:cNvPr id="5" name="Picture 6">
            <a:extLst>
              <a:ext uri="{FF2B5EF4-FFF2-40B4-BE49-F238E27FC236}">
                <a16:creationId xmlns:a16="http://schemas.microsoft.com/office/drawing/2014/main" id="{81C2F473-8038-C74B-8DC1-AF9F6E97677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29994" y="403412"/>
            <a:ext cx="10523803" cy="1685768"/>
          </a:xfrm>
        </p:spPr>
        <p:txBody>
          <a:bodyPr>
            <a:normAutofit/>
          </a:bodyPr>
          <a:lstStyle>
            <a:lvl1pPr algn="l">
              <a:defRPr sz="3800">
                <a:solidFill>
                  <a:schemeClr val="tx1">
                    <a:lumMod val="85000"/>
                    <a:lumOff val="1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a:p>
        </p:txBody>
      </p:sp>
    </p:spTree>
    <p:extLst>
      <p:ext uri="{BB962C8B-B14F-4D97-AF65-F5344CB8AC3E}">
        <p14:creationId xmlns:p14="http://schemas.microsoft.com/office/powerpoint/2010/main" val="1020009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pPr>
              <a:defRPr/>
            </a:pPr>
            <a:fld id="{CDE0A226-D696-6347-98C5-4ECD9707C98F}" type="slidenum">
              <a:rPr lang="en-US" altLang="en-US"/>
              <a:pPr>
                <a:defRPr/>
              </a:pPr>
              <a:t>‹#›</a:t>
            </a:fld>
            <a:endParaRPr lang="en-US" altLang="en-US"/>
          </a:p>
        </p:txBody>
      </p:sp>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236F6C8-4AD8-A0BC-40AB-96D63F9D9A7C}"/>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530744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pPr>
              <a:defRPr/>
            </a:pPr>
            <a:fld id="{06DDD070-D08E-4B40-B4AC-DB5751E9D83C}" type="slidenum">
              <a:rPr lang="en-US" altLang="en-US"/>
              <a:pPr>
                <a:defRPr/>
              </a:pPr>
              <a:t>‹#›</a:t>
            </a:fld>
            <a:endParaRPr lang="en-US" altLang="en-US"/>
          </a:p>
        </p:txBody>
      </p:sp>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5C9404B-2868-264C-B504-B836A1219C9D}"/>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448332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87CA25C0-FBDE-374E-8B02-A3DFA7FC7AFA}"/>
              </a:ext>
            </a:extLst>
          </p:cNvPr>
          <p:cNvSpPr>
            <a:spLocks noGrp="1"/>
          </p:cNvSpPr>
          <p:nvPr>
            <p:ph type="sldNum" sz="quarter" idx="10"/>
          </p:nvPr>
        </p:nvSpPr>
        <p:spPr>
          <a:xfrm>
            <a:off x="10298113" y="6356350"/>
            <a:ext cx="1055687" cy="365125"/>
          </a:xfrm>
        </p:spPr>
        <p:txBody>
          <a:bodyPr/>
          <a:lstStyle>
            <a:lvl1pPr>
              <a:defRPr/>
            </a:lvl1pPr>
          </a:lstStyle>
          <a:p>
            <a:pPr>
              <a:defRPr/>
            </a:pPr>
            <a:fld id="{55F1E47E-D7EC-2141-BEFC-978E97EE44D1}" type="slidenum">
              <a:rPr lang="en-US" altLang="en-US"/>
              <a:pPr>
                <a:defRPr/>
              </a:pPr>
              <a:t>‹#›</a:t>
            </a:fld>
            <a:endParaRPr lang="en-US" altLang="en-US"/>
          </a:p>
        </p:txBody>
      </p:sp>
      <p:pic>
        <p:nvPicPr>
          <p:cNvPr id="2" name="Picture 4">
            <a:extLst>
              <a:ext uri="{FF2B5EF4-FFF2-40B4-BE49-F238E27FC236}">
                <a16:creationId xmlns:a16="http://schemas.microsoft.com/office/drawing/2014/main" id="{B80F9B99-8263-EA4C-B572-EE434178C8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951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68F019-6ADE-9B41-AEFC-12D26889A271}"/>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9BEC97F8-5603-C842-9003-509EE69DAB1D}"/>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 Remember to ad alt text to all imported graphics and images.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B803B18D-F6BB-7446-AB8B-B65811EA606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3" r:id="rId1"/>
    <p:sldLayoutId id="2147483810" r:id="rId2"/>
    <p:sldLayoutId id="2147483811" r:id="rId3"/>
    <p:sldLayoutId id="2147483812" r:id="rId4"/>
    <p:sldLayoutId id="2147483804" r:id="rId5"/>
    <p:sldLayoutId id="2147483805" r:id="rId6"/>
    <p:sldLayoutId id="2147483806" r:id="rId7"/>
    <p:sldLayoutId id="2147483809" r:id="rId8"/>
  </p:sldLayoutIdLst>
  <p:hf hdr="0" dt="0"/>
  <p:txStyles>
    <p:titleStyle>
      <a:lvl1pPr algn="l" rtl="0" eaLnBrk="1" fontAlgn="base" hangingPunct="1">
        <a:lnSpc>
          <a:spcPct val="90000"/>
        </a:lnSpc>
        <a:spcBef>
          <a:spcPct val="0"/>
        </a:spcBef>
        <a:spcAft>
          <a:spcPct val="0"/>
        </a:spcAft>
        <a:defRPr sz="4400" kern="1200">
          <a:solidFill>
            <a:schemeClr val="tx2"/>
          </a:solidFill>
          <a:latin typeface="Georgia" panose="02040502050405020303" pitchFamily="18" charset="0"/>
          <a:ea typeface="Palatino" pitchFamily="2" charset="77"/>
          <a:cs typeface="Georgia" panose="02040502050405020303" pitchFamily="18" charset="0"/>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asccc.org/sites/default/files/Area_Map_and_List_2020.pdf" TargetMode="External"/><Relationship Id="rId7" Type="http://schemas.openxmlformats.org/officeDocument/2006/relationships/image" Target="../media/image10.png"/><Relationship Id="rId2" Type="http://schemas.openxmlformats.org/officeDocument/2006/relationships/hyperlink" Target="https://www.asccc.org/sites/default/files/ASCCC_Plenary_Session_FS23_New_Delegate_Information_Packet_0.pdf" TargetMode="Externa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asccc.org/2023-fall-plenary-session-progra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797D4-2754-C5A3-16A5-AA45B543E08F}"/>
              </a:ext>
            </a:extLst>
          </p:cNvPr>
          <p:cNvSpPr>
            <a:spLocks noGrp="1"/>
          </p:cNvSpPr>
          <p:nvPr>
            <p:ph type="title"/>
          </p:nvPr>
        </p:nvSpPr>
        <p:spPr/>
        <p:txBody>
          <a:bodyPr>
            <a:normAutofit fontScale="90000"/>
          </a:bodyPr>
          <a:lstStyle/>
          <a:p>
            <a:r>
              <a:rPr lang="en-US" dirty="0"/>
              <a:t>Coffee Networking: Meet and Greet</a:t>
            </a:r>
            <a:br>
              <a:rPr lang="en-US" dirty="0"/>
            </a:br>
            <a:br>
              <a:rPr lang="en-US" dirty="0"/>
            </a:br>
            <a:r>
              <a:rPr lang="en-US" sz="3600" dirty="0"/>
              <a:t>Thursday November 16, 2023</a:t>
            </a:r>
            <a:br>
              <a:rPr lang="en-US" sz="3600" dirty="0"/>
            </a:br>
            <a:r>
              <a:rPr lang="en-US" sz="3600" dirty="0"/>
              <a:t>8:15am - 9:00am</a:t>
            </a:r>
            <a:br>
              <a:rPr lang="en-US" dirty="0"/>
            </a:br>
            <a:endParaRPr lang="en-US" dirty="0"/>
          </a:p>
        </p:txBody>
      </p:sp>
    </p:spTree>
    <p:extLst>
      <p:ext uri="{BB962C8B-B14F-4D97-AF65-F5344CB8AC3E}">
        <p14:creationId xmlns:p14="http://schemas.microsoft.com/office/powerpoint/2010/main" val="1252228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6D38B-AB1E-C54B-3396-9AFEBFF3F8A0}"/>
              </a:ext>
            </a:extLst>
          </p:cNvPr>
          <p:cNvSpPr>
            <a:spLocks noGrp="1"/>
          </p:cNvSpPr>
          <p:nvPr>
            <p:ph type="title"/>
          </p:nvPr>
        </p:nvSpPr>
        <p:spPr/>
        <p:txBody>
          <a:bodyPr/>
          <a:lstStyle/>
          <a:p>
            <a:r>
              <a:rPr lang="en-US" dirty="0"/>
              <a:t>Facilitators</a:t>
            </a:r>
          </a:p>
        </p:txBody>
      </p:sp>
      <p:sp>
        <p:nvSpPr>
          <p:cNvPr id="3" name="Content Placeholder 2">
            <a:extLst>
              <a:ext uri="{FF2B5EF4-FFF2-40B4-BE49-F238E27FC236}">
                <a16:creationId xmlns:a16="http://schemas.microsoft.com/office/drawing/2014/main" id="{1AD28A40-82D6-F64A-C2DF-7B7C491F4786}"/>
              </a:ext>
            </a:extLst>
          </p:cNvPr>
          <p:cNvSpPr>
            <a:spLocks noGrp="1"/>
          </p:cNvSpPr>
          <p:nvPr>
            <p:ph idx="1"/>
          </p:nvPr>
        </p:nvSpPr>
        <p:spPr>
          <a:xfrm>
            <a:off x="528034" y="2662568"/>
            <a:ext cx="11269014" cy="3569419"/>
          </a:xfrm>
        </p:spPr>
        <p:txBody>
          <a:bodyPr/>
          <a:lstStyle/>
          <a:p>
            <a:pPr marL="342900" indent="-342900">
              <a:buFont typeface="Arial" panose="020B0604020202020204" pitchFamily="34" charset="0"/>
              <a:buChar char="•"/>
            </a:pPr>
            <a:r>
              <a:rPr lang="en-US" b="1" dirty="0"/>
              <a:t>Christopher J. Howerton</a:t>
            </a:r>
            <a:r>
              <a:rPr lang="en-US" dirty="0"/>
              <a:t>, </a:t>
            </a:r>
            <a:r>
              <a:rPr lang="en-US" sz="2000" dirty="0"/>
              <a:t>ASCCC At-Large Representative</a:t>
            </a:r>
          </a:p>
          <a:p>
            <a:pPr marL="342900" indent="-342900">
              <a:buFont typeface="Arial" panose="020B0604020202020204" pitchFamily="34" charset="0"/>
              <a:buChar char="•"/>
            </a:pPr>
            <a:r>
              <a:rPr lang="en-US" b="1" dirty="0"/>
              <a:t>Kathy Osburn</a:t>
            </a:r>
            <a:r>
              <a:rPr lang="en-US" dirty="0"/>
              <a:t>, </a:t>
            </a:r>
            <a:r>
              <a:rPr lang="en-US" sz="2000" dirty="0"/>
              <a:t>Antelope Valley College, ASCCC Relations with Local Senate Committee</a:t>
            </a:r>
            <a:endParaRPr lang="en-US" dirty="0"/>
          </a:p>
          <a:p>
            <a:pPr marL="342900" indent="-342900">
              <a:buFont typeface="Arial" panose="020B0604020202020204" pitchFamily="34" charset="0"/>
              <a:buChar char="•"/>
            </a:pPr>
            <a:r>
              <a:rPr lang="en-US" b="1" dirty="0"/>
              <a:t>María-José Zeledón-Pérez</a:t>
            </a:r>
            <a:r>
              <a:rPr lang="en-US" dirty="0"/>
              <a:t>, </a:t>
            </a:r>
            <a:r>
              <a:rPr lang="en-US" sz="2000" dirty="0"/>
              <a:t>ASCCC Area D Representative</a:t>
            </a:r>
          </a:p>
          <a:p>
            <a:endParaRPr lang="en-US" dirty="0"/>
          </a:p>
        </p:txBody>
      </p:sp>
      <p:sp>
        <p:nvSpPr>
          <p:cNvPr id="4" name="Slide Number Placeholder 3">
            <a:extLst>
              <a:ext uri="{FF2B5EF4-FFF2-40B4-BE49-F238E27FC236}">
                <a16:creationId xmlns:a16="http://schemas.microsoft.com/office/drawing/2014/main" id="{06852583-E4E3-D6F2-5310-1F500E98EA88}"/>
              </a:ext>
            </a:extLst>
          </p:cNvPr>
          <p:cNvSpPr>
            <a:spLocks noGrp="1"/>
          </p:cNvSpPr>
          <p:nvPr>
            <p:ph type="sldNum" sz="quarter" idx="10"/>
          </p:nvPr>
        </p:nvSpPr>
        <p:spPr/>
        <p:txBody>
          <a:bodyPr/>
          <a:lstStyle/>
          <a:p>
            <a:pPr>
              <a:defRPr/>
            </a:pPr>
            <a:fld id="{8856F6ED-E3DC-8A4A-AABE-AFCED42314C4}" type="slidenum">
              <a:rPr lang="en-US" altLang="en-US" smtClean="0"/>
              <a:pPr>
                <a:defRPr/>
              </a:pPr>
              <a:t>2</a:t>
            </a:fld>
            <a:endParaRPr lang="en-US" altLang="en-US"/>
          </a:p>
        </p:txBody>
      </p:sp>
    </p:spTree>
    <p:extLst>
      <p:ext uri="{BB962C8B-B14F-4D97-AF65-F5344CB8AC3E}">
        <p14:creationId xmlns:p14="http://schemas.microsoft.com/office/powerpoint/2010/main" val="3451177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6563E-35EB-670C-37DF-D1E1DECDEF47}"/>
              </a:ext>
            </a:extLst>
          </p:cNvPr>
          <p:cNvSpPr>
            <a:spLocks noGrp="1"/>
          </p:cNvSpPr>
          <p:nvPr>
            <p:ph type="title"/>
          </p:nvPr>
        </p:nvSpPr>
        <p:spPr/>
        <p:txBody>
          <a:bodyPr/>
          <a:lstStyle/>
          <a:p>
            <a:r>
              <a:rPr lang="en-US" dirty="0"/>
              <a:t>Session Description</a:t>
            </a:r>
          </a:p>
        </p:txBody>
      </p:sp>
      <p:sp>
        <p:nvSpPr>
          <p:cNvPr id="3" name="Content Placeholder 2">
            <a:extLst>
              <a:ext uri="{FF2B5EF4-FFF2-40B4-BE49-F238E27FC236}">
                <a16:creationId xmlns:a16="http://schemas.microsoft.com/office/drawing/2014/main" id="{B0D8A948-0EBF-C43E-66B6-D3DC3C5162FA}"/>
              </a:ext>
            </a:extLst>
          </p:cNvPr>
          <p:cNvSpPr>
            <a:spLocks noGrp="1"/>
          </p:cNvSpPr>
          <p:nvPr>
            <p:ph idx="1"/>
          </p:nvPr>
        </p:nvSpPr>
        <p:spPr/>
        <p:txBody>
          <a:bodyPr/>
          <a:lstStyle/>
          <a:p>
            <a:r>
              <a:rPr lang="en-US" dirty="0"/>
              <a:t>Come share space and build community with us! Join members from the Relations with Local Senates Committee for an opportunity to meet other plenary session attendees, to discuss the upcoming plenary general and breakout sessions, and answer any logistics questions you might have. Bring your coffee, breakfast, and questions!</a:t>
            </a:r>
          </a:p>
        </p:txBody>
      </p:sp>
      <p:sp>
        <p:nvSpPr>
          <p:cNvPr id="4" name="Slide Number Placeholder 3">
            <a:extLst>
              <a:ext uri="{FF2B5EF4-FFF2-40B4-BE49-F238E27FC236}">
                <a16:creationId xmlns:a16="http://schemas.microsoft.com/office/drawing/2014/main" id="{EBF6CE6A-3EAA-DF6D-0BD3-DC0C878C3FBE}"/>
              </a:ext>
            </a:extLst>
          </p:cNvPr>
          <p:cNvSpPr>
            <a:spLocks noGrp="1"/>
          </p:cNvSpPr>
          <p:nvPr>
            <p:ph type="sldNum" sz="quarter" idx="10"/>
          </p:nvPr>
        </p:nvSpPr>
        <p:spPr/>
        <p:txBody>
          <a:bodyPr/>
          <a:lstStyle/>
          <a:p>
            <a:pPr>
              <a:defRPr/>
            </a:pPr>
            <a:fld id="{8856F6ED-E3DC-8A4A-AABE-AFCED42314C4}" type="slidenum">
              <a:rPr lang="en-US" altLang="en-US" smtClean="0"/>
              <a:pPr>
                <a:defRPr/>
              </a:pPr>
              <a:t>3</a:t>
            </a:fld>
            <a:endParaRPr lang="en-US" altLang="en-US"/>
          </a:p>
        </p:txBody>
      </p:sp>
    </p:spTree>
    <p:extLst>
      <p:ext uri="{BB962C8B-B14F-4D97-AF65-F5344CB8AC3E}">
        <p14:creationId xmlns:p14="http://schemas.microsoft.com/office/powerpoint/2010/main" val="1825609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0A1B1-411A-A612-4186-F282A42369FC}"/>
              </a:ext>
            </a:extLst>
          </p:cNvPr>
          <p:cNvSpPr>
            <a:spLocks noGrp="1"/>
          </p:cNvSpPr>
          <p:nvPr>
            <p:ph type="title"/>
          </p:nvPr>
        </p:nvSpPr>
        <p:spPr/>
        <p:txBody>
          <a:bodyPr/>
          <a:lstStyle/>
          <a:p>
            <a:r>
              <a:rPr lang="en-US" dirty="0"/>
              <a:t>Session Agenda</a:t>
            </a:r>
          </a:p>
        </p:txBody>
      </p:sp>
      <p:sp>
        <p:nvSpPr>
          <p:cNvPr id="3" name="Content Placeholder 2">
            <a:extLst>
              <a:ext uri="{FF2B5EF4-FFF2-40B4-BE49-F238E27FC236}">
                <a16:creationId xmlns:a16="http://schemas.microsoft.com/office/drawing/2014/main" id="{1B9ABC13-312F-722F-BC27-E832B7397B94}"/>
              </a:ext>
            </a:extLst>
          </p:cNvPr>
          <p:cNvSpPr>
            <a:spLocks noGrp="1"/>
          </p:cNvSpPr>
          <p:nvPr>
            <p:ph idx="1"/>
          </p:nvPr>
        </p:nvSpPr>
        <p:spPr>
          <a:xfrm>
            <a:off x="5190184" y="2936383"/>
            <a:ext cx="4228565" cy="3128668"/>
          </a:xfrm>
        </p:spPr>
        <p:txBody>
          <a:bodyPr/>
          <a:lstStyle/>
          <a:p>
            <a:pPr marL="342900" indent="-342900">
              <a:buFont typeface="Arial" panose="020B0604020202020204" pitchFamily="34" charset="0"/>
              <a:buChar char="•"/>
            </a:pPr>
            <a:r>
              <a:rPr lang="en-US" sz="2800" dirty="0"/>
              <a:t>Welcome and group introductions</a:t>
            </a:r>
          </a:p>
          <a:p>
            <a:pPr marL="342900" indent="-342900">
              <a:buFont typeface="Arial" panose="020B0604020202020204" pitchFamily="34" charset="0"/>
              <a:buChar char="•"/>
            </a:pPr>
            <a:r>
              <a:rPr lang="en-US" sz="2800" dirty="0"/>
              <a:t>Open questions and discussion</a:t>
            </a:r>
          </a:p>
          <a:p>
            <a:endParaRPr lang="en-US" dirty="0"/>
          </a:p>
        </p:txBody>
      </p:sp>
      <p:sp>
        <p:nvSpPr>
          <p:cNvPr id="4" name="Slide Number Placeholder 3">
            <a:extLst>
              <a:ext uri="{FF2B5EF4-FFF2-40B4-BE49-F238E27FC236}">
                <a16:creationId xmlns:a16="http://schemas.microsoft.com/office/drawing/2014/main" id="{51281C76-998B-2F79-373D-593D4A335D89}"/>
              </a:ext>
            </a:extLst>
          </p:cNvPr>
          <p:cNvSpPr>
            <a:spLocks noGrp="1"/>
          </p:cNvSpPr>
          <p:nvPr>
            <p:ph type="sldNum" sz="quarter" idx="10"/>
          </p:nvPr>
        </p:nvSpPr>
        <p:spPr/>
        <p:txBody>
          <a:bodyPr/>
          <a:lstStyle/>
          <a:p>
            <a:pPr>
              <a:defRPr/>
            </a:pPr>
            <a:fld id="{8856F6ED-E3DC-8A4A-AABE-AFCED42314C4}" type="slidenum">
              <a:rPr lang="en-US" altLang="en-US" smtClean="0"/>
              <a:pPr>
                <a:defRPr/>
              </a:pPr>
              <a:t>4</a:t>
            </a:fld>
            <a:endParaRPr lang="en-US" altLang="en-US"/>
          </a:p>
        </p:txBody>
      </p:sp>
      <p:pic>
        <p:nvPicPr>
          <p:cNvPr id="5" name="Picture 4">
            <a:extLst>
              <a:ext uri="{FF2B5EF4-FFF2-40B4-BE49-F238E27FC236}">
                <a16:creationId xmlns:a16="http://schemas.microsoft.com/office/drawing/2014/main" id="{46A2198E-9678-70B4-D915-858F41B9312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01794" y="2823533"/>
            <a:ext cx="4399477" cy="2475736"/>
          </a:xfrm>
          <a:prstGeom prst="rect">
            <a:avLst/>
          </a:prstGeom>
        </p:spPr>
      </p:pic>
    </p:spTree>
    <p:extLst>
      <p:ext uri="{BB962C8B-B14F-4D97-AF65-F5344CB8AC3E}">
        <p14:creationId xmlns:p14="http://schemas.microsoft.com/office/powerpoint/2010/main" val="2507543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0B72-5DD2-615E-FB9C-450C429794EB}"/>
              </a:ext>
            </a:extLst>
          </p:cNvPr>
          <p:cNvSpPr>
            <a:spLocks noGrp="1"/>
          </p:cNvSpPr>
          <p:nvPr>
            <p:ph type="title"/>
          </p:nvPr>
        </p:nvSpPr>
        <p:spPr>
          <a:xfrm>
            <a:off x="1277650" y="365126"/>
            <a:ext cx="10046043" cy="1012914"/>
          </a:xfrm>
        </p:spPr>
        <p:txBody>
          <a:bodyPr/>
          <a:lstStyle/>
          <a:p>
            <a:r>
              <a:rPr lang="en-US" dirty="0"/>
              <a:t>Welcome and Introductions</a:t>
            </a:r>
          </a:p>
        </p:txBody>
      </p:sp>
      <p:sp>
        <p:nvSpPr>
          <p:cNvPr id="3" name="Content Placeholder 2">
            <a:extLst>
              <a:ext uri="{FF2B5EF4-FFF2-40B4-BE49-F238E27FC236}">
                <a16:creationId xmlns:a16="http://schemas.microsoft.com/office/drawing/2014/main" id="{5E381D5A-F275-B68B-A290-3935511EF9DB}"/>
              </a:ext>
            </a:extLst>
          </p:cNvPr>
          <p:cNvSpPr>
            <a:spLocks noGrp="1"/>
          </p:cNvSpPr>
          <p:nvPr>
            <p:ph sz="half" idx="1"/>
          </p:nvPr>
        </p:nvSpPr>
        <p:spPr>
          <a:xfrm>
            <a:off x="1277651" y="1798320"/>
            <a:ext cx="5831488" cy="4419600"/>
          </a:xfrm>
        </p:spPr>
        <p:txBody>
          <a:bodyPr/>
          <a:lstStyle/>
          <a:p>
            <a:r>
              <a:rPr lang="en-US" dirty="0"/>
              <a:t>Name </a:t>
            </a:r>
          </a:p>
          <a:p>
            <a:r>
              <a:rPr lang="en-US" dirty="0"/>
              <a:t>College, discipline, and roles your serve on your campus</a:t>
            </a:r>
          </a:p>
          <a:p>
            <a:r>
              <a:rPr lang="en-US" dirty="0"/>
              <a:t>ASCCC Area?</a:t>
            </a:r>
          </a:p>
          <a:p>
            <a:r>
              <a:rPr lang="en-US" dirty="0"/>
              <a:t>Is this your first ASCCC Plenary?</a:t>
            </a:r>
          </a:p>
          <a:p>
            <a:r>
              <a:rPr lang="en-US" dirty="0"/>
              <a:t>What do you hope to get out of this event?</a:t>
            </a:r>
          </a:p>
          <a:p>
            <a:pPr marL="0" indent="0">
              <a:buNone/>
            </a:pPr>
            <a:endParaRPr lang="en-US" dirty="0"/>
          </a:p>
        </p:txBody>
      </p:sp>
      <p:sp>
        <p:nvSpPr>
          <p:cNvPr id="4" name="Slide Number Placeholder 3">
            <a:extLst>
              <a:ext uri="{FF2B5EF4-FFF2-40B4-BE49-F238E27FC236}">
                <a16:creationId xmlns:a16="http://schemas.microsoft.com/office/drawing/2014/main" id="{DE6572C4-ECEF-EFE5-83CC-1C53118089B2}"/>
              </a:ext>
            </a:extLst>
          </p:cNvPr>
          <p:cNvSpPr>
            <a:spLocks noGrp="1"/>
          </p:cNvSpPr>
          <p:nvPr>
            <p:ph type="sldNum" sz="quarter" idx="10"/>
          </p:nvPr>
        </p:nvSpPr>
        <p:spPr/>
        <p:txBody>
          <a:bodyPr/>
          <a:lstStyle/>
          <a:p>
            <a:pPr>
              <a:defRPr/>
            </a:pPr>
            <a:fld id="{06DDD070-D08E-4B40-B4AC-DB5751E9D83C}" type="slidenum">
              <a:rPr lang="en-US" altLang="en-US" smtClean="0"/>
              <a:pPr>
                <a:defRPr/>
              </a:pPr>
              <a:t>5</a:t>
            </a:fld>
            <a:endParaRPr lang="en-US" altLang="en-US"/>
          </a:p>
        </p:txBody>
      </p:sp>
      <p:pic>
        <p:nvPicPr>
          <p:cNvPr id="5" name="Picture 4">
            <a:extLst>
              <a:ext uri="{FF2B5EF4-FFF2-40B4-BE49-F238E27FC236}">
                <a16:creationId xmlns:a16="http://schemas.microsoft.com/office/drawing/2014/main" id="{2BC0E003-B5E7-2C81-C94D-E2A489539CA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75434" y="1915822"/>
            <a:ext cx="4421746" cy="3224190"/>
          </a:xfrm>
          <a:prstGeom prst="rect">
            <a:avLst/>
          </a:prstGeom>
        </p:spPr>
      </p:pic>
    </p:spTree>
    <p:extLst>
      <p:ext uri="{BB962C8B-B14F-4D97-AF65-F5344CB8AC3E}">
        <p14:creationId xmlns:p14="http://schemas.microsoft.com/office/powerpoint/2010/main" val="67813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90576-212B-C7EF-221D-1172FFF77A27}"/>
              </a:ext>
            </a:extLst>
          </p:cNvPr>
          <p:cNvSpPr>
            <a:spLocks noGrp="1"/>
          </p:cNvSpPr>
          <p:nvPr>
            <p:ph type="title"/>
          </p:nvPr>
        </p:nvSpPr>
        <p:spPr>
          <a:xfrm>
            <a:off x="1277650" y="365126"/>
            <a:ext cx="10046043" cy="1038672"/>
          </a:xfrm>
        </p:spPr>
        <p:txBody>
          <a:bodyPr/>
          <a:lstStyle/>
          <a:p>
            <a:r>
              <a:rPr lang="en-US" dirty="0"/>
              <a:t>Questions and Discussion</a:t>
            </a:r>
          </a:p>
        </p:txBody>
      </p:sp>
      <p:sp>
        <p:nvSpPr>
          <p:cNvPr id="3" name="Content Placeholder 2">
            <a:extLst>
              <a:ext uri="{FF2B5EF4-FFF2-40B4-BE49-F238E27FC236}">
                <a16:creationId xmlns:a16="http://schemas.microsoft.com/office/drawing/2014/main" id="{4D7D0F58-C1A8-D8A1-51A4-107B3AA4CB42}"/>
              </a:ext>
            </a:extLst>
          </p:cNvPr>
          <p:cNvSpPr>
            <a:spLocks noGrp="1"/>
          </p:cNvSpPr>
          <p:nvPr>
            <p:ph sz="half" idx="1"/>
          </p:nvPr>
        </p:nvSpPr>
        <p:spPr>
          <a:xfrm>
            <a:off x="1277650" y="1798320"/>
            <a:ext cx="10058400" cy="1421398"/>
          </a:xfrm>
        </p:spPr>
        <p:txBody>
          <a:bodyPr/>
          <a:lstStyle/>
          <a:p>
            <a:r>
              <a:rPr lang="en-US" dirty="0"/>
              <a:t>What questions do you have about ASCCC or our Plenary Events?</a:t>
            </a:r>
          </a:p>
          <a:p>
            <a:r>
              <a:rPr lang="en-US" dirty="0"/>
              <a:t>Any emerging topics?</a:t>
            </a:r>
          </a:p>
          <a:p>
            <a:pPr marL="0" indent="0">
              <a:buNone/>
            </a:pPr>
            <a:endParaRPr lang="en-US" dirty="0"/>
          </a:p>
        </p:txBody>
      </p:sp>
      <p:sp>
        <p:nvSpPr>
          <p:cNvPr id="4" name="Slide Number Placeholder 3">
            <a:extLst>
              <a:ext uri="{FF2B5EF4-FFF2-40B4-BE49-F238E27FC236}">
                <a16:creationId xmlns:a16="http://schemas.microsoft.com/office/drawing/2014/main" id="{73513F46-76BB-C86A-4CE3-76CE5E618169}"/>
              </a:ext>
            </a:extLst>
          </p:cNvPr>
          <p:cNvSpPr>
            <a:spLocks noGrp="1"/>
          </p:cNvSpPr>
          <p:nvPr>
            <p:ph type="sldNum" sz="quarter" idx="10"/>
          </p:nvPr>
        </p:nvSpPr>
        <p:spPr/>
        <p:txBody>
          <a:bodyPr/>
          <a:lstStyle/>
          <a:p>
            <a:pPr>
              <a:defRPr/>
            </a:pPr>
            <a:fld id="{06DDD070-D08E-4B40-B4AC-DB5751E9D83C}" type="slidenum">
              <a:rPr lang="en-US" altLang="en-US" smtClean="0"/>
              <a:pPr>
                <a:defRPr/>
              </a:pPr>
              <a:t>6</a:t>
            </a:fld>
            <a:endParaRPr lang="en-US" altLang="en-US"/>
          </a:p>
        </p:txBody>
      </p:sp>
      <p:pic>
        <p:nvPicPr>
          <p:cNvPr id="5" name="Picture 4">
            <a:extLst>
              <a:ext uri="{FF2B5EF4-FFF2-40B4-BE49-F238E27FC236}">
                <a16:creationId xmlns:a16="http://schemas.microsoft.com/office/drawing/2014/main" id="{83043ADA-2D8C-F093-16F0-B3A87B5E51E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771104" y="3188773"/>
            <a:ext cx="6649792" cy="3532702"/>
          </a:xfrm>
          <a:prstGeom prst="rect">
            <a:avLst/>
          </a:prstGeom>
        </p:spPr>
      </p:pic>
    </p:spTree>
    <p:extLst>
      <p:ext uri="{BB962C8B-B14F-4D97-AF65-F5344CB8AC3E}">
        <p14:creationId xmlns:p14="http://schemas.microsoft.com/office/powerpoint/2010/main" val="3404499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7F104-AE72-BD51-25A8-A383F195D7F8}"/>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CC192B01-6E27-9BA4-CD93-CEE0C3B714C6}"/>
              </a:ext>
            </a:extLst>
          </p:cNvPr>
          <p:cNvSpPr>
            <a:spLocks noGrp="1"/>
          </p:cNvSpPr>
          <p:nvPr>
            <p:ph sz="half" idx="1"/>
          </p:nvPr>
        </p:nvSpPr>
        <p:spPr>
          <a:xfrm>
            <a:off x="1277650" y="1798319"/>
            <a:ext cx="6446857" cy="4138841"/>
          </a:xfrm>
        </p:spPr>
        <p:txBody>
          <a:bodyPr/>
          <a:lstStyle/>
          <a:p>
            <a:r>
              <a:rPr lang="en-US" dirty="0">
                <a:hlinkClick r:id="rId2"/>
              </a:rPr>
              <a:t>2023 New Delegate Information Packet</a:t>
            </a:r>
            <a:endParaRPr lang="en-US" dirty="0"/>
          </a:p>
          <a:p>
            <a:pPr marL="0" indent="0">
              <a:buNone/>
            </a:pPr>
            <a:endParaRPr lang="en-US" dirty="0"/>
          </a:p>
          <a:p>
            <a:pPr marL="0" indent="0">
              <a:buNone/>
            </a:pPr>
            <a:endParaRPr lang="en-US" dirty="0"/>
          </a:p>
          <a:p>
            <a:pPr marL="0" indent="0">
              <a:buNone/>
            </a:pPr>
            <a:endParaRPr lang="en-US" dirty="0"/>
          </a:p>
          <a:p>
            <a:r>
              <a:rPr lang="en-US" dirty="0">
                <a:hlinkClick r:id="rId3"/>
              </a:rPr>
              <a:t>ASCCC Member Senate Area Map and List</a:t>
            </a:r>
            <a:endParaRPr lang="en-US" dirty="0"/>
          </a:p>
          <a:p>
            <a:pPr marL="0" indent="0">
              <a:buNone/>
            </a:pPr>
            <a:endParaRPr lang="en-US" dirty="0"/>
          </a:p>
          <a:p>
            <a:pPr marL="0" indent="0">
              <a:buNone/>
            </a:pPr>
            <a:endParaRPr lang="en-US" dirty="0"/>
          </a:p>
          <a:p>
            <a:pPr marL="0" indent="0">
              <a:buNone/>
            </a:pPr>
            <a:endParaRPr lang="en-US" dirty="0"/>
          </a:p>
          <a:p>
            <a:r>
              <a:rPr lang="en-US" dirty="0">
                <a:hlinkClick r:id="rId4"/>
              </a:rPr>
              <a:t>2023 Fall Plenary Session Program</a:t>
            </a:r>
            <a:endParaRPr lang="en-US" dirty="0"/>
          </a:p>
          <a:p>
            <a:pPr marL="0" indent="0">
              <a:buNone/>
            </a:pPr>
            <a:endParaRPr lang="en-US" dirty="0"/>
          </a:p>
        </p:txBody>
      </p:sp>
      <p:pic>
        <p:nvPicPr>
          <p:cNvPr id="6" name="Picture 5" descr="QR Code for New Delegate Packet">
            <a:extLst>
              <a:ext uri="{FF2B5EF4-FFF2-40B4-BE49-F238E27FC236}">
                <a16:creationId xmlns:a16="http://schemas.microsoft.com/office/drawing/2014/main" id="{42991798-D9AF-76A2-B987-359571364B60}"/>
              </a:ext>
            </a:extLst>
          </p:cNvPr>
          <p:cNvPicPr>
            <a:picLocks noChangeAspect="1"/>
          </p:cNvPicPr>
          <p:nvPr/>
        </p:nvPicPr>
        <p:blipFill>
          <a:blip r:embed="rId5"/>
          <a:stretch>
            <a:fillRect/>
          </a:stretch>
        </p:blipFill>
        <p:spPr>
          <a:xfrm>
            <a:off x="8807133" y="1027906"/>
            <a:ext cx="1630680" cy="1630680"/>
          </a:xfrm>
          <a:prstGeom prst="rect">
            <a:avLst/>
          </a:prstGeom>
        </p:spPr>
      </p:pic>
      <p:pic>
        <p:nvPicPr>
          <p:cNvPr id="8" name="Picture 7" descr="QR Code for Member Senate Area Map and List">
            <a:extLst>
              <a:ext uri="{FF2B5EF4-FFF2-40B4-BE49-F238E27FC236}">
                <a16:creationId xmlns:a16="http://schemas.microsoft.com/office/drawing/2014/main" id="{CDF3D9B2-A442-7CC9-C9C9-5786EE8D4A5A}"/>
              </a:ext>
            </a:extLst>
          </p:cNvPr>
          <p:cNvPicPr>
            <a:picLocks noChangeAspect="1"/>
          </p:cNvPicPr>
          <p:nvPr/>
        </p:nvPicPr>
        <p:blipFill>
          <a:blip r:embed="rId6"/>
          <a:stretch>
            <a:fillRect/>
          </a:stretch>
        </p:blipFill>
        <p:spPr>
          <a:xfrm>
            <a:off x="8807133" y="3052399"/>
            <a:ext cx="1630680" cy="1630680"/>
          </a:xfrm>
          <a:prstGeom prst="rect">
            <a:avLst/>
          </a:prstGeom>
        </p:spPr>
      </p:pic>
      <p:pic>
        <p:nvPicPr>
          <p:cNvPr id="10" name="Picture 9" descr="QR Code Fall Plenary Program">
            <a:extLst>
              <a:ext uri="{FF2B5EF4-FFF2-40B4-BE49-F238E27FC236}">
                <a16:creationId xmlns:a16="http://schemas.microsoft.com/office/drawing/2014/main" id="{644D2569-FF28-F560-13CA-60118608AAFE}"/>
              </a:ext>
            </a:extLst>
          </p:cNvPr>
          <p:cNvPicPr>
            <a:picLocks noChangeAspect="1"/>
          </p:cNvPicPr>
          <p:nvPr/>
        </p:nvPicPr>
        <p:blipFill>
          <a:blip r:embed="rId7"/>
          <a:stretch>
            <a:fillRect/>
          </a:stretch>
        </p:blipFill>
        <p:spPr>
          <a:xfrm>
            <a:off x="8807133" y="5076892"/>
            <a:ext cx="1630680" cy="1630680"/>
          </a:xfrm>
          <a:prstGeom prst="rect">
            <a:avLst/>
          </a:prstGeom>
        </p:spPr>
      </p:pic>
      <p:sp>
        <p:nvSpPr>
          <p:cNvPr id="4" name="Slide Number Placeholder 3">
            <a:extLst>
              <a:ext uri="{FF2B5EF4-FFF2-40B4-BE49-F238E27FC236}">
                <a16:creationId xmlns:a16="http://schemas.microsoft.com/office/drawing/2014/main" id="{6ABBD12F-A217-FF9C-4710-A0FE85991CC5}"/>
              </a:ext>
            </a:extLst>
          </p:cNvPr>
          <p:cNvSpPr>
            <a:spLocks noGrp="1"/>
          </p:cNvSpPr>
          <p:nvPr>
            <p:ph type="sldNum" sz="quarter" idx="10"/>
          </p:nvPr>
        </p:nvSpPr>
        <p:spPr/>
        <p:txBody>
          <a:bodyPr/>
          <a:lstStyle/>
          <a:p>
            <a:pPr>
              <a:defRPr/>
            </a:pPr>
            <a:fld id="{06DDD070-D08E-4B40-B4AC-DB5751E9D83C}" type="slidenum">
              <a:rPr lang="en-US" altLang="en-US" smtClean="0"/>
              <a:pPr>
                <a:defRPr/>
              </a:pPr>
              <a:t>7</a:t>
            </a:fld>
            <a:endParaRPr lang="en-US" altLang="en-US"/>
          </a:p>
        </p:txBody>
      </p:sp>
    </p:spTree>
    <p:extLst>
      <p:ext uri="{BB962C8B-B14F-4D97-AF65-F5344CB8AC3E}">
        <p14:creationId xmlns:p14="http://schemas.microsoft.com/office/powerpoint/2010/main" val="1462649616"/>
      </p:ext>
    </p:extLst>
  </p:cSld>
  <p:clrMapOvr>
    <a:masterClrMapping/>
  </p:clrMapOvr>
</p:sld>
</file>

<file path=ppt/theme/theme1.xml><?xml version="1.0" encoding="utf-8"?>
<a:theme xmlns:a="http://schemas.openxmlformats.org/drawingml/2006/main" name="ASCCC Curriculum Inst. 2020 Theme">
  <a:themeElements>
    <a:clrScheme name="ASCCC Fall Plenary 2023 2 1">
      <a:dk1>
        <a:srgbClr val="000000"/>
      </a:dk1>
      <a:lt1>
        <a:srgbClr val="FFFFFF"/>
      </a:lt1>
      <a:dk2>
        <a:srgbClr val="003C89"/>
      </a:dk2>
      <a:lt2>
        <a:srgbClr val="F5E8D3"/>
      </a:lt2>
      <a:accent1>
        <a:srgbClr val="0A65AF"/>
      </a:accent1>
      <a:accent2>
        <a:srgbClr val="45923F"/>
      </a:accent2>
      <a:accent3>
        <a:srgbClr val="C9801E"/>
      </a:accent3>
      <a:accent4>
        <a:srgbClr val="E3411F"/>
      </a:accent4>
      <a:accent5>
        <a:srgbClr val="A61480"/>
      </a:accent5>
      <a:accent6>
        <a:srgbClr val="ECD4B1"/>
      </a:accent6>
      <a:hlink>
        <a:srgbClr val="0965AE"/>
      </a:hlink>
      <a:folHlink>
        <a:srgbClr val="003D89"/>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Spring Plenary 2023 ppt template 1.pptx" id="{46C92AF4-B824-E64A-B5D9-F6E83B24EAB5}" vid="{4630DB8C-D4AA-CC44-B172-A90801FC11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Spring Plenary 2023 ppt template 1 (1)</Template>
  <TotalTime>39</TotalTime>
  <Words>228</Words>
  <Application>Microsoft Office PowerPoint</Application>
  <PresentationFormat>Widescreen</PresentationFormat>
  <Paragraphs>38</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Georgia</vt:lpstr>
      <vt:lpstr>Palatino</vt:lpstr>
      <vt:lpstr>ASCCC Curriculum Inst. 2020 Theme</vt:lpstr>
      <vt:lpstr>Coffee Networking: Meet and Greet  Thursday November 16, 2023 8:15am - 9:00am </vt:lpstr>
      <vt:lpstr>Facilitators</vt:lpstr>
      <vt:lpstr>Session Description</vt:lpstr>
      <vt:lpstr>Session Agenda</vt:lpstr>
      <vt:lpstr>Welcome and Introductions</vt:lpstr>
      <vt:lpstr>Questions and Discussion</vt:lpstr>
      <vt:lpstr>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Christopher Howerton</dc:creator>
  <cp:keywords/>
  <dc:description/>
  <cp:lastModifiedBy>Christopher Howerton</cp:lastModifiedBy>
  <cp:revision>3</cp:revision>
  <cp:lastPrinted>2020-11-24T19:39:26Z</cp:lastPrinted>
  <dcterms:created xsi:type="dcterms:W3CDTF">2023-11-03T00:00:22Z</dcterms:created>
  <dcterms:modified xsi:type="dcterms:W3CDTF">2023-11-03T00:39:24Z</dcterms:modified>
  <cp:category/>
</cp:coreProperties>
</file>