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7" r:id="rId1"/>
    <p:sldMasterId id="2147483678" r:id="rId2"/>
  </p:sldMasterIdLst>
  <p:notesMasterIdLst>
    <p:notesMasterId r:id="rId18"/>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0F5DD6-9F58-4E8A-AACE-EBEC980F4F49}" v="39" dt="2023-06-22T05:27:37.7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147" autoAdjust="0"/>
    <p:restoredTop sz="86416" autoAdjust="0"/>
  </p:normalViewPr>
  <p:slideViewPr>
    <p:cSldViewPr snapToGrid="0">
      <p:cViewPr varScale="1">
        <p:scale>
          <a:sx n="88" d="100"/>
          <a:sy n="88" d="100"/>
        </p:scale>
        <p:origin x="690" y="78"/>
      </p:cViewPr>
      <p:guideLst>
        <p:guide orient="horz" pos="1620"/>
        <p:guide pos="2880"/>
      </p:guideLst>
    </p:cSldViewPr>
  </p:slideViewPr>
  <p:outlineViewPr>
    <p:cViewPr>
      <p:scale>
        <a:sx n="33" d="100"/>
        <a:sy n="33" d="100"/>
      </p:scale>
      <p:origin x="0" y="-821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24a6527be61_2_38: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5" name="Google Shape;165;g24a6527be61_2_3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24a6527be61_2_171: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Juan</a:t>
            </a:r>
            <a:endParaRPr/>
          </a:p>
        </p:txBody>
      </p:sp>
      <p:sp>
        <p:nvSpPr>
          <p:cNvPr id="231" name="Google Shape;231;g24a6527be61_2_17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g24a6527be61_2_177: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8" name="Google Shape;238;g24a6527be61_2_17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24a6527be61_2_184: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6" name="Google Shape;246;g24a6527be61_2_18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g24a6527be61_2_190: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3" name="Google Shape;253;g24a6527be61_2_19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g24a6527be61_2_197: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1" name="Google Shape;261;g24a6527be61_2_19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g24a6527be61_2_203: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8" name="Google Shape;268;g24a6527be61_2_20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24a6527be61_2_44: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CJ</a:t>
            </a:r>
            <a:endParaRPr/>
          </a:p>
        </p:txBody>
      </p:sp>
      <p:sp>
        <p:nvSpPr>
          <p:cNvPr id="171" name="Google Shape;171;g24a6527be61_2_4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24a6527be61_2_125: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Ivan</a:t>
            </a:r>
            <a:endParaRPr/>
          </a:p>
        </p:txBody>
      </p:sp>
      <p:sp>
        <p:nvSpPr>
          <p:cNvPr id="178" name="Google Shape;178;g24a6527be61_2_1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24a6527be61_2_132: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Juan</a:t>
            </a:r>
            <a:endParaRPr/>
          </a:p>
        </p:txBody>
      </p:sp>
      <p:sp>
        <p:nvSpPr>
          <p:cNvPr id="186" name="Google Shape;186;g24a6527be61_2_1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24a6527be61_2_138: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Juan</a:t>
            </a:r>
            <a:endParaRPr/>
          </a:p>
        </p:txBody>
      </p:sp>
      <p:sp>
        <p:nvSpPr>
          <p:cNvPr id="193" name="Google Shape;193;g24a6527be61_2_13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24a6527be61_2_145: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CJ</a:t>
            </a:r>
            <a:endParaRPr/>
          </a:p>
        </p:txBody>
      </p:sp>
      <p:sp>
        <p:nvSpPr>
          <p:cNvPr id="201" name="Google Shape;201;g24a6527be61_2_14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24a6527be61_2_151: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Ivan</a:t>
            </a:r>
            <a:endParaRPr/>
          </a:p>
        </p:txBody>
      </p:sp>
      <p:sp>
        <p:nvSpPr>
          <p:cNvPr id="208" name="Google Shape;208;g24a6527be61_2_15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24a6527be61_2_158: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Ivan</a:t>
            </a:r>
            <a:endParaRPr/>
          </a:p>
        </p:txBody>
      </p:sp>
      <p:sp>
        <p:nvSpPr>
          <p:cNvPr id="216" name="Google Shape;216;g24a6527be61_2_15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24a6527be61_2_164: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CJ</a:t>
            </a:r>
            <a:endParaRPr/>
          </a:p>
        </p:txBody>
      </p:sp>
      <p:sp>
        <p:nvSpPr>
          <p:cNvPr id="223" name="Google Shape;223;g24a6527be61_2_16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54"/>
        <p:cNvGrpSpPr/>
        <p:nvPr/>
      </p:nvGrpSpPr>
      <p:grpSpPr>
        <a:xfrm>
          <a:off x="0" y="0"/>
          <a:ext cx="0" cy="0"/>
          <a:chOff x="0" y="0"/>
          <a:chExt cx="0" cy="0"/>
        </a:xfrm>
      </p:grpSpPr>
      <p:sp>
        <p:nvSpPr>
          <p:cNvPr id="55" name="Google Shape;55;p14"/>
          <p:cNvSpPr txBox="1">
            <a:spLocks noGrp="1"/>
          </p:cNvSpPr>
          <p:nvPr>
            <p:ph type="ctrTitle"/>
          </p:nvPr>
        </p:nvSpPr>
        <p:spPr>
          <a:xfrm>
            <a:off x="625509" y="3135085"/>
            <a:ext cx="7889841" cy="1195253"/>
          </a:xfrm>
          <a:prstGeom prst="rect">
            <a:avLst/>
          </a:prstGeom>
          <a:noFill/>
          <a:ln>
            <a:noFill/>
          </a:ln>
        </p:spPr>
        <p:txBody>
          <a:bodyPr spcFirstLastPara="1" wrap="square" lIns="68575" tIns="34275" rIns="68575" bIns="34275" anchor="b" anchorCtr="0">
            <a:normAutofit/>
          </a:bodyPr>
          <a:lstStyle>
            <a:lvl1pPr lvl="0" algn="ctr">
              <a:lnSpc>
                <a:spcPct val="90000"/>
              </a:lnSpc>
              <a:spcBef>
                <a:spcPts val="0"/>
              </a:spcBef>
              <a:spcAft>
                <a:spcPts val="0"/>
              </a:spcAft>
              <a:buClr>
                <a:schemeClr val="lt1"/>
              </a:buClr>
              <a:buSzPts val="3000"/>
              <a:buFont typeface="Georgia"/>
              <a:buNone/>
              <a:defRPr sz="3000">
                <a:solidFill>
                  <a:schemeClr val="lt1"/>
                </a:solidFill>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56" name="Google Shape;56;p14"/>
          <p:cNvSpPr txBox="1">
            <a:spLocks noGrp="1"/>
          </p:cNvSpPr>
          <p:nvPr>
            <p:ph type="subTitle" idx="1"/>
          </p:nvPr>
        </p:nvSpPr>
        <p:spPr>
          <a:xfrm>
            <a:off x="625509" y="4398917"/>
            <a:ext cx="7889841" cy="671103"/>
          </a:xfrm>
          <a:prstGeom prst="rect">
            <a:avLst/>
          </a:prstGeom>
          <a:noFill/>
          <a:ln>
            <a:noFill/>
          </a:ln>
        </p:spPr>
        <p:txBody>
          <a:bodyPr spcFirstLastPara="1" wrap="square" lIns="68575" tIns="34275" rIns="68575" bIns="34275" anchor="t" anchorCtr="0">
            <a:normAutofit/>
          </a:bodyPr>
          <a:lstStyle>
            <a:lvl1pPr lvl="0" algn="ctr">
              <a:lnSpc>
                <a:spcPct val="90000"/>
              </a:lnSpc>
              <a:spcBef>
                <a:spcPts val="800"/>
              </a:spcBef>
              <a:spcAft>
                <a:spcPts val="0"/>
              </a:spcAft>
              <a:buClr>
                <a:schemeClr val="lt2"/>
              </a:buClr>
              <a:buSzPts val="1500"/>
              <a:buNone/>
              <a:defRPr sz="1500">
                <a:solidFill>
                  <a:schemeClr val="lt2"/>
                </a:solidFill>
              </a:defRPr>
            </a:lvl1pPr>
            <a:lvl2pPr lvl="1" algn="ctr">
              <a:lnSpc>
                <a:spcPct val="90000"/>
              </a:lnSpc>
              <a:spcBef>
                <a:spcPts val="400"/>
              </a:spcBef>
              <a:spcAft>
                <a:spcPts val="0"/>
              </a:spcAft>
              <a:buClr>
                <a:srgbClr val="424242"/>
              </a:buClr>
              <a:buSzPts val="1500"/>
              <a:buNone/>
              <a:defRPr sz="1500"/>
            </a:lvl2pPr>
            <a:lvl3pPr lvl="2" algn="ctr">
              <a:lnSpc>
                <a:spcPct val="90000"/>
              </a:lnSpc>
              <a:spcBef>
                <a:spcPts val="400"/>
              </a:spcBef>
              <a:spcAft>
                <a:spcPts val="0"/>
              </a:spcAft>
              <a:buClr>
                <a:srgbClr val="424242"/>
              </a:buClr>
              <a:buSzPts val="1400"/>
              <a:buNone/>
              <a:defRPr sz="1400"/>
            </a:lvl3pPr>
            <a:lvl4pPr lvl="3" algn="ctr">
              <a:lnSpc>
                <a:spcPct val="90000"/>
              </a:lnSpc>
              <a:spcBef>
                <a:spcPts val="400"/>
              </a:spcBef>
              <a:spcAft>
                <a:spcPts val="0"/>
              </a:spcAft>
              <a:buClr>
                <a:srgbClr val="424242"/>
              </a:buClr>
              <a:buSzPts val="1200"/>
              <a:buNone/>
              <a:defRPr sz="1200"/>
            </a:lvl4pPr>
            <a:lvl5pPr lvl="4" algn="ctr">
              <a:lnSpc>
                <a:spcPct val="90000"/>
              </a:lnSpc>
              <a:spcBef>
                <a:spcPts val="400"/>
              </a:spcBef>
              <a:spcAft>
                <a:spcPts val="0"/>
              </a:spcAft>
              <a:buClr>
                <a:srgbClr val="424242"/>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12"/>
        <p:cNvGrpSpPr/>
        <p:nvPr/>
      </p:nvGrpSpPr>
      <p:grpSpPr>
        <a:xfrm>
          <a:off x="0" y="0"/>
          <a:ext cx="0" cy="0"/>
          <a:chOff x="0" y="0"/>
          <a:chExt cx="0" cy="0"/>
        </a:xfrm>
      </p:grpSpPr>
      <p:sp>
        <p:nvSpPr>
          <p:cNvPr id="113" name="Google Shape;113;p24"/>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14" name="Google Shape;114;p24"/>
          <p:cNvSpPr txBox="1">
            <a:spLocks noGrp="1"/>
          </p:cNvSpPr>
          <p:nvPr>
            <p:ph type="body" idx="1"/>
          </p:nvPr>
        </p:nvSpPr>
        <p:spPr>
          <a:xfrm>
            <a:off x="628650" y="1369219"/>
            <a:ext cx="3886200" cy="3263504"/>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115" name="Google Shape;115;p24"/>
          <p:cNvSpPr txBox="1">
            <a:spLocks noGrp="1"/>
          </p:cNvSpPr>
          <p:nvPr>
            <p:ph type="body" idx="2"/>
          </p:nvPr>
        </p:nvSpPr>
        <p:spPr>
          <a:xfrm>
            <a:off x="4629150" y="1369219"/>
            <a:ext cx="3886200" cy="3263504"/>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116" name="Google Shape;116;p24"/>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17" name="Google Shape;117;p24"/>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18" name="Google Shape;118;p24"/>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19"/>
        <p:cNvGrpSpPr/>
        <p:nvPr/>
      </p:nvGrpSpPr>
      <p:grpSpPr>
        <a:xfrm>
          <a:off x="0" y="0"/>
          <a:ext cx="0" cy="0"/>
          <a:chOff x="0" y="0"/>
          <a:chExt cx="0" cy="0"/>
        </a:xfrm>
      </p:grpSpPr>
      <p:sp>
        <p:nvSpPr>
          <p:cNvPr id="120" name="Google Shape;120;p25"/>
          <p:cNvSpPr txBox="1">
            <a:spLocks noGrp="1"/>
          </p:cNvSpPr>
          <p:nvPr>
            <p:ph type="title"/>
          </p:nvPr>
        </p:nvSpPr>
        <p:spPr>
          <a:xfrm>
            <a:off x="629841" y="273844"/>
            <a:ext cx="7886700" cy="994172"/>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21" name="Google Shape;121;p25"/>
          <p:cNvSpPr txBox="1">
            <a:spLocks noGrp="1"/>
          </p:cNvSpPr>
          <p:nvPr>
            <p:ph type="body" idx="1"/>
          </p:nvPr>
        </p:nvSpPr>
        <p:spPr>
          <a:xfrm>
            <a:off x="629841" y="1260872"/>
            <a:ext cx="3868340" cy="617934"/>
          </a:xfrm>
          <a:prstGeom prst="rect">
            <a:avLst/>
          </a:prstGeom>
          <a:noFill/>
          <a:ln>
            <a:noFill/>
          </a:ln>
        </p:spPr>
        <p:txBody>
          <a:bodyPr spcFirstLastPara="1" wrap="square" lIns="68575" tIns="34275" rIns="68575" bIns="34275" anchor="b" anchorCtr="0">
            <a:normAutofit/>
          </a:bodyPr>
          <a:lstStyle>
            <a:lvl1pPr marL="457200" lvl="0" indent="-228600" algn="l">
              <a:lnSpc>
                <a:spcPct val="90000"/>
              </a:lnSpc>
              <a:spcBef>
                <a:spcPts val="800"/>
              </a:spcBef>
              <a:spcAft>
                <a:spcPts val="0"/>
              </a:spcAft>
              <a:buClr>
                <a:schemeClr val="dk1"/>
              </a:buClr>
              <a:buSzPts val="1800"/>
              <a:buNone/>
              <a:defRPr sz="1800" b="1"/>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122" name="Google Shape;122;p25"/>
          <p:cNvSpPr txBox="1">
            <a:spLocks noGrp="1"/>
          </p:cNvSpPr>
          <p:nvPr>
            <p:ph type="body" idx="2"/>
          </p:nvPr>
        </p:nvSpPr>
        <p:spPr>
          <a:xfrm>
            <a:off x="629841" y="1878806"/>
            <a:ext cx="3868340" cy="2763441"/>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123" name="Google Shape;123;p25"/>
          <p:cNvSpPr txBox="1">
            <a:spLocks noGrp="1"/>
          </p:cNvSpPr>
          <p:nvPr>
            <p:ph type="body" idx="3"/>
          </p:nvPr>
        </p:nvSpPr>
        <p:spPr>
          <a:xfrm>
            <a:off x="4629150" y="1260872"/>
            <a:ext cx="3887391" cy="617934"/>
          </a:xfrm>
          <a:prstGeom prst="rect">
            <a:avLst/>
          </a:prstGeom>
          <a:noFill/>
          <a:ln>
            <a:noFill/>
          </a:ln>
        </p:spPr>
        <p:txBody>
          <a:bodyPr spcFirstLastPara="1" wrap="square" lIns="68575" tIns="34275" rIns="68575" bIns="34275" anchor="b" anchorCtr="0">
            <a:normAutofit/>
          </a:bodyPr>
          <a:lstStyle>
            <a:lvl1pPr marL="457200" lvl="0" indent="-228600" algn="l">
              <a:lnSpc>
                <a:spcPct val="90000"/>
              </a:lnSpc>
              <a:spcBef>
                <a:spcPts val="800"/>
              </a:spcBef>
              <a:spcAft>
                <a:spcPts val="0"/>
              </a:spcAft>
              <a:buClr>
                <a:schemeClr val="dk1"/>
              </a:buClr>
              <a:buSzPts val="1800"/>
              <a:buNone/>
              <a:defRPr sz="1800" b="1"/>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124" name="Google Shape;124;p25"/>
          <p:cNvSpPr txBox="1">
            <a:spLocks noGrp="1"/>
          </p:cNvSpPr>
          <p:nvPr>
            <p:ph type="body" idx="4"/>
          </p:nvPr>
        </p:nvSpPr>
        <p:spPr>
          <a:xfrm>
            <a:off x="4629150" y="1878806"/>
            <a:ext cx="3887391" cy="2763441"/>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125" name="Google Shape;125;p25"/>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26" name="Google Shape;126;p25"/>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27" name="Google Shape;127;p25"/>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30" name="Google Shape;130;p26"/>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31" name="Google Shape;131;p26"/>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32" name="Google Shape;132;p26"/>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33"/>
        <p:cNvGrpSpPr/>
        <p:nvPr/>
      </p:nvGrpSpPr>
      <p:grpSpPr>
        <a:xfrm>
          <a:off x="0" y="0"/>
          <a:ext cx="0" cy="0"/>
          <a:chOff x="0" y="0"/>
          <a:chExt cx="0" cy="0"/>
        </a:xfrm>
      </p:grpSpPr>
      <p:sp>
        <p:nvSpPr>
          <p:cNvPr id="134" name="Google Shape;134;p27"/>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35" name="Google Shape;135;p27"/>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36" name="Google Shape;136;p27"/>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37"/>
        <p:cNvGrpSpPr/>
        <p:nvPr/>
      </p:nvGrpSpPr>
      <p:grpSpPr>
        <a:xfrm>
          <a:off x="0" y="0"/>
          <a:ext cx="0" cy="0"/>
          <a:chOff x="0" y="0"/>
          <a:chExt cx="0" cy="0"/>
        </a:xfrm>
      </p:grpSpPr>
      <p:sp>
        <p:nvSpPr>
          <p:cNvPr id="138" name="Google Shape;138;p28"/>
          <p:cNvSpPr txBox="1">
            <a:spLocks noGrp="1"/>
          </p:cNvSpPr>
          <p:nvPr>
            <p:ph type="title"/>
          </p:nvPr>
        </p:nvSpPr>
        <p:spPr>
          <a:xfrm>
            <a:off x="629841" y="342900"/>
            <a:ext cx="2949178" cy="120015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39" name="Google Shape;139;p28"/>
          <p:cNvSpPr txBox="1">
            <a:spLocks noGrp="1"/>
          </p:cNvSpPr>
          <p:nvPr>
            <p:ph type="body" idx="1"/>
          </p:nvPr>
        </p:nvSpPr>
        <p:spPr>
          <a:xfrm>
            <a:off x="3887391" y="740569"/>
            <a:ext cx="4629150" cy="3655219"/>
          </a:xfrm>
          <a:prstGeom prst="rect">
            <a:avLst/>
          </a:prstGeom>
          <a:noFill/>
          <a:ln>
            <a:noFill/>
          </a:ln>
        </p:spPr>
        <p:txBody>
          <a:bodyPr spcFirstLastPara="1" wrap="square" lIns="68575" tIns="34275" rIns="68575" bIns="34275" anchor="t" anchorCtr="0">
            <a:normAutofit/>
          </a:bodyPr>
          <a:lstStyle>
            <a:lvl1pPr marL="457200" lvl="0" indent="-381000" algn="l">
              <a:lnSpc>
                <a:spcPct val="90000"/>
              </a:lnSpc>
              <a:spcBef>
                <a:spcPts val="800"/>
              </a:spcBef>
              <a:spcAft>
                <a:spcPts val="0"/>
              </a:spcAft>
              <a:buClr>
                <a:schemeClr val="dk1"/>
              </a:buClr>
              <a:buSzPts val="2400"/>
              <a:buChar char="•"/>
              <a:defRPr sz="2400"/>
            </a:lvl1pPr>
            <a:lvl2pPr marL="914400" lvl="1" indent="-361950" algn="l">
              <a:lnSpc>
                <a:spcPct val="90000"/>
              </a:lnSpc>
              <a:spcBef>
                <a:spcPts val="400"/>
              </a:spcBef>
              <a:spcAft>
                <a:spcPts val="0"/>
              </a:spcAft>
              <a:buClr>
                <a:schemeClr val="dk1"/>
              </a:buClr>
              <a:buSzPts val="2100"/>
              <a:buChar char="•"/>
              <a:defRPr sz="2100"/>
            </a:lvl2pPr>
            <a:lvl3pPr marL="1371600" lvl="2" indent="-342900" algn="l">
              <a:lnSpc>
                <a:spcPct val="90000"/>
              </a:lnSpc>
              <a:spcBef>
                <a:spcPts val="400"/>
              </a:spcBef>
              <a:spcAft>
                <a:spcPts val="0"/>
              </a:spcAft>
              <a:buClr>
                <a:schemeClr val="dk1"/>
              </a:buClr>
              <a:buSzPts val="1800"/>
              <a:buChar char="•"/>
              <a:defRPr sz="1800"/>
            </a:lvl3pPr>
            <a:lvl4pPr marL="1828800" lvl="3" indent="-323850" algn="l">
              <a:lnSpc>
                <a:spcPct val="90000"/>
              </a:lnSpc>
              <a:spcBef>
                <a:spcPts val="400"/>
              </a:spcBef>
              <a:spcAft>
                <a:spcPts val="0"/>
              </a:spcAft>
              <a:buClr>
                <a:schemeClr val="dk1"/>
              </a:buClr>
              <a:buSzPts val="1500"/>
              <a:buChar char="•"/>
              <a:defRPr sz="1500"/>
            </a:lvl4pPr>
            <a:lvl5pPr marL="2286000" lvl="4" indent="-323850" algn="l">
              <a:lnSpc>
                <a:spcPct val="90000"/>
              </a:lnSpc>
              <a:spcBef>
                <a:spcPts val="400"/>
              </a:spcBef>
              <a:spcAft>
                <a:spcPts val="0"/>
              </a:spcAft>
              <a:buClr>
                <a:schemeClr val="dk1"/>
              </a:buClr>
              <a:buSzPts val="1500"/>
              <a:buChar char="•"/>
              <a:defRPr sz="1500"/>
            </a:lvl5pPr>
            <a:lvl6pPr marL="2743200" lvl="5" indent="-323850" algn="l">
              <a:lnSpc>
                <a:spcPct val="90000"/>
              </a:lnSpc>
              <a:spcBef>
                <a:spcPts val="400"/>
              </a:spcBef>
              <a:spcAft>
                <a:spcPts val="0"/>
              </a:spcAft>
              <a:buClr>
                <a:schemeClr val="dk1"/>
              </a:buClr>
              <a:buSzPts val="1500"/>
              <a:buChar char="•"/>
              <a:defRPr sz="1500"/>
            </a:lvl6pPr>
            <a:lvl7pPr marL="3200400" lvl="6" indent="-323850" algn="l">
              <a:lnSpc>
                <a:spcPct val="90000"/>
              </a:lnSpc>
              <a:spcBef>
                <a:spcPts val="400"/>
              </a:spcBef>
              <a:spcAft>
                <a:spcPts val="0"/>
              </a:spcAft>
              <a:buClr>
                <a:schemeClr val="dk1"/>
              </a:buClr>
              <a:buSzPts val="1500"/>
              <a:buChar char="•"/>
              <a:defRPr sz="1500"/>
            </a:lvl7pPr>
            <a:lvl8pPr marL="3657600" lvl="7" indent="-323850" algn="l">
              <a:lnSpc>
                <a:spcPct val="90000"/>
              </a:lnSpc>
              <a:spcBef>
                <a:spcPts val="400"/>
              </a:spcBef>
              <a:spcAft>
                <a:spcPts val="0"/>
              </a:spcAft>
              <a:buClr>
                <a:schemeClr val="dk1"/>
              </a:buClr>
              <a:buSzPts val="1500"/>
              <a:buChar char="•"/>
              <a:defRPr sz="1500"/>
            </a:lvl8pPr>
            <a:lvl9pPr marL="4114800" lvl="8" indent="-323850" algn="l">
              <a:lnSpc>
                <a:spcPct val="90000"/>
              </a:lnSpc>
              <a:spcBef>
                <a:spcPts val="400"/>
              </a:spcBef>
              <a:spcAft>
                <a:spcPts val="0"/>
              </a:spcAft>
              <a:buClr>
                <a:schemeClr val="dk1"/>
              </a:buClr>
              <a:buSzPts val="1500"/>
              <a:buChar char="•"/>
              <a:defRPr sz="1500"/>
            </a:lvl9pPr>
          </a:lstStyle>
          <a:p>
            <a:endParaRPr/>
          </a:p>
        </p:txBody>
      </p:sp>
      <p:sp>
        <p:nvSpPr>
          <p:cNvPr id="140" name="Google Shape;140;p28"/>
          <p:cNvSpPr txBox="1">
            <a:spLocks noGrp="1"/>
          </p:cNvSpPr>
          <p:nvPr>
            <p:ph type="body" idx="2"/>
          </p:nvPr>
        </p:nvSpPr>
        <p:spPr>
          <a:xfrm>
            <a:off x="629841" y="1543050"/>
            <a:ext cx="2949178" cy="2858691"/>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chemeClr val="dk1"/>
              </a:buClr>
              <a:buSzPts val="1200"/>
              <a:buNone/>
              <a:defRPr sz="1200"/>
            </a:lvl1pPr>
            <a:lvl2pPr marL="914400" lvl="1" indent="-228600" algn="l">
              <a:lnSpc>
                <a:spcPct val="90000"/>
              </a:lnSpc>
              <a:spcBef>
                <a:spcPts val="400"/>
              </a:spcBef>
              <a:spcAft>
                <a:spcPts val="0"/>
              </a:spcAft>
              <a:buClr>
                <a:schemeClr val="dk1"/>
              </a:buClr>
              <a:buSzPts val="1100"/>
              <a:buNone/>
              <a:defRPr sz="1100"/>
            </a:lvl2pPr>
            <a:lvl3pPr marL="1371600" lvl="2" indent="-228600" algn="l">
              <a:lnSpc>
                <a:spcPct val="90000"/>
              </a:lnSpc>
              <a:spcBef>
                <a:spcPts val="400"/>
              </a:spcBef>
              <a:spcAft>
                <a:spcPts val="0"/>
              </a:spcAft>
              <a:buClr>
                <a:schemeClr val="dk1"/>
              </a:buClr>
              <a:buSzPts val="900"/>
              <a:buNone/>
              <a:defRPr sz="900"/>
            </a:lvl3pPr>
            <a:lvl4pPr marL="1828800" lvl="3" indent="-228600" algn="l">
              <a:lnSpc>
                <a:spcPct val="90000"/>
              </a:lnSpc>
              <a:spcBef>
                <a:spcPts val="400"/>
              </a:spcBef>
              <a:spcAft>
                <a:spcPts val="0"/>
              </a:spcAft>
              <a:buClr>
                <a:schemeClr val="dk1"/>
              </a:buClr>
              <a:buSzPts val="800"/>
              <a:buNone/>
              <a:defRPr sz="800"/>
            </a:lvl4pPr>
            <a:lvl5pPr marL="2286000" lvl="4" indent="-228600" algn="l">
              <a:lnSpc>
                <a:spcPct val="90000"/>
              </a:lnSpc>
              <a:spcBef>
                <a:spcPts val="400"/>
              </a:spcBef>
              <a:spcAft>
                <a:spcPts val="0"/>
              </a:spcAft>
              <a:buClr>
                <a:schemeClr val="dk1"/>
              </a:buClr>
              <a:buSzPts val="800"/>
              <a:buNone/>
              <a:defRPr sz="800"/>
            </a:lvl5pPr>
            <a:lvl6pPr marL="2743200" lvl="5" indent="-228600" algn="l">
              <a:lnSpc>
                <a:spcPct val="90000"/>
              </a:lnSpc>
              <a:spcBef>
                <a:spcPts val="400"/>
              </a:spcBef>
              <a:spcAft>
                <a:spcPts val="0"/>
              </a:spcAft>
              <a:buClr>
                <a:schemeClr val="dk1"/>
              </a:buClr>
              <a:buSzPts val="800"/>
              <a:buNone/>
              <a:defRPr sz="800"/>
            </a:lvl6pPr>
            <a:lvl7pPr marL="3200400" lvl="6" indent="-228600" algn="l">
              <a:lnSpc>
                <a:spcPct val="90000"/>
              </a:lnSpc>
              <a:spcBef>
                <a:spcPts val="400"/>
              </a:spcBef>
              <a:spcAft>
                <a:spcPts val="0"/>
              </a:spcAft>
              <a:buClr>
                <a:schemeClr val="dk1"/>
              </a:buClr>
              <a:buSzPts val="800"/>
              <a:buNone/>
              <a:defRPr sz="800"/>
            </a:lvl7pPr>
            <a:lvl8pPr marL="3657600" lvl="7" indent="-228600" algn="l">
              <a:lnSpc>
                <a:spcPct val="90000"/>
              </a:lnSpc>
              <a:spcBef>
                <a:spcPts val="400"/>
              </a:spcBef>
              <a:spcAft>
                <a:spcPts val="0"/>
              </a:spcAft>
              <a:buClr>
                <a:schemeClr val="dk1"/>
              </a:buClr>
              <a:buSzPts val="800"/>
              <a:buNone/>
              <a:defRPr sz="800"/>
            </a:lvl8pPr>
            <a:lvl9pPr marL="4114800" lvl="8" indent="-228600" algn="l">
              <a:lnSpc>
                <a:spcPct val="90000"/>
              </a:lnSpc>
              <a:spcBef>
                <a:spcPts val="400"/>
              </a:spcBef>
              <a:spcAft>
                <a:spcPts val="0"/>
              </a:spcAft>
              <a:buClr>
                <a:schemeClr val="dk1"/>
              </a:buClr>
              <a:buSzPts val="800"/>
              <a:buNone/>
              <a:defRPr sz="800"/>
            </a:lvl9pPr>
          </a:lstStyle>
          <a:p>
            <a:endParaRPr/>
          </a:p>
        </p:txBody>
      </p:sp>
      <p:sp>
        <p:nvSpPr>
          <p:cNvPr id="141" name="Google Shape;141;p28"/>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42" name="Google Shape;142;p28"/>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43" name="Google Shape;143;p28"/>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44"/>
        <p:cNvGrpSpPr/>
        <p:nvPr/>
      </p:nvGrpSpPr>
      <p:grpSpPr>
        <a:xfrm>
          <a:off x="0" y="0"/>
          <a:ext cx="0" cy="0"/>
          <a:chOff x="0" y="0"/>
          <a:chExt cx="0" cy="0"/>
        </a:xfrm>
      </p:grpSpPr>
      <p:sp>
        <p:nvSpPr>
          <p:cNvPr id="145" name="Google Shape;145;p29"/>
          <p:cNvSpPr txBox="1">
            <a:spLocks noGrp="1"/>
          </p:cNvSpPr>
          <p:nvPr>
            <p:ph type="title"/>
          </p:nvPr>
        </p:nvSpPr>
        <p:spPr>
          <a:xfrm>
            <a:off x="629841" y="342900"/>
            <a:ext cx="2949178" cy="120015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46" name="Google Shape;146;p29"/>
          <p:cNvSpPr>
            <a:spLocks noGrp="1"/>
          </p:cNvSpPr>
          <p:nvPr>
            <p:ph type="pic" idx="2"/>
          </p:nvPr>
        </p:nvSpPr>
        <p:spPr>
          <a:xfrm>
            <a:off x="3887391" y="740569"/>
            <a:ext cx="4629150" cy="3655219"/>
          </a:xfrm>
          <a:prstGeom prst="rect">
            <a:avLst/>
          </a:prstGeom>
          <a:noFill/>
          <a:ln>
            <a:noFill/>
          </a:ln>
        </p:spPr>
      </p:sp>
      <p:sp>
        <p:nvSpPr>
          <p:cNvPr id="147" name="Google Shape;147;p29"/>
          <p:cNvSpPr txBox="1">
            <a:spLocks noGrp="1"/>
          </p:cNvSpPr>
          <p:nvPr>
            <p:ph type="body" idx="1"/>
          </p:nvPr>
        </p:nvSpPr>
        <p:spPr>
          <a:xfrm>
            <a:off x="629841" y="1543050"/>
            <a:ext cx="2949178" cy="2858691"/>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chemeClr val="dk1"/>
              </a:buClr>
              <a:buSzPts val="1200"/>
              <a:buNone/>
              <a:defRPr sz="1200"/>
            </a:lvl1pPr>
            <a:lvl2pPr marL="914400" lvl="1" indent="-228600" algn="l">
              <a:lnSpc>
                <a:spcPct val="90000"/>
              </a:lnSpc>
              <a:spcBef>
                <a:spcPts val="400"/>
              </a:spcBef>
              <a:spcAft>
                <a:spcPts val="0"/>
              </a:spcAft>
              <a:buClr>
                <a:schemeClr val="dk1"/>
              </a:buClr>
              <a:buSzPts val="1100"/>
              <a:buNone/>
              <a:defRPr sz="1100"/>
            </a:lvl2pPr>
            <a:lvl3pPr marL="1371600" lvl="2" indent="-228600" algn="l">
              <a:lnSpc>
                <a:spcPct val="90000"/>
              </a:lnSpc>
              <a:spcBef>
                <a:spcPts val="400"/>
              </a:spcBef>
              <a:spcAft>
                <a:spcPts val="0"/>
              </a:spcAft>
              <a:buClr>
                <a:schemeClr val="dk1"/>
              </a:buClr>
              <a:buSzPts val="900"/>
              <a:buNone/>
              <a:defRPr sz="900"/>
            </a:lvl3pPr>
            <a:lvl4pPr marL="1828800" lvl="3" indent="-228600" algn="l">
              <a:lnSpc>
                <a:spcPct val="90000"/>
              </a:lnSpc>
              <a:spcBef>
                <a:spcPts val="400"/>
              </a:spcBef>
              <a:spcAft>
                <a:spcPts val="0"/>
              </a:spcAft>
              <a:buClr>
                <a:schemeClr val="dk1"/>
              </a:buClr>
              <a:buSzPts val="800"/>
              <a:buNone/>
              <a:defRPr sz="800"/>
            </a:lvl4pPr>
            <a:lvl5pPr marL="2286000" lvl="4" indent="-228600" algn="l">
              <a:lnSpc>
                <a:spcPct val="90000"/>
              </a:lnSpc>
              <a:spcBef>
                <a:spcPts val="400"/>
              </a:spcBef>
              <a:spcAft>
                <a:spcPts val="0"/>
              </a:spcAft>
              <a:buClr>
                <a:schemeClr val="dk1"/>
              </a:buClr>
              <a:buSzPts val="800"/>
              <a:buNone/>
              <a:defRPr sz="800"/>
            </a:lvl5pPr>
            <a:lvl6pPr marL="2743200" lvl="5" indent="-228600" algn="l">
              <a:lnSpc>
                <a:spcPct val="90000"/>
              </a:lnSpc>
              <a:spcBef>
                <a:spcPts val="400"/>
              </a:spcBef>
              <a:spcAft>
                <a:spcPts val="0"/>
              </a:spcAft>
              <a:buClr>
                <a:schemeClr val="dk1"/>
              </a:buClr>
              <a:buSzPts val="800"/>
              <a:buNone/>
              <a:defRPr sz="800"/>
            </a:lvl6pPr>
            <a:lvl7pPr marL="3200400" lvl="6" indent="-228600" algn="l">
              <a:lnSpc>
                <a:spcPct val="90000"/>
              </a:lnSpc>
              <a:spcBef>
                <a:spcPts val="400"/>
              </a:spcBef>
              <a:spcAft>
                <a:spcPts val="0"/>
              </a:spcAft>
              <a:buClr>
                <a:schemeClr val="dk1"/>
              </a:buClr>
              <a:buSzPts val="800"/>
              <a:buNone/>
              <a:defRPr sz="800"/>
            </a:lvl7pPr>
            <a:lvl8pPr marL="3657600" lvl="7" indent="-228600" algn="l">
              <a:lnSpc>
                <a:spcPct val="90000"/>
              </a:lnSpc>
              <a:spcBef>
                <a:spcPts val="400"/>
              </a:spcBef>
              <a:spcAft>
                <a:spcPts val="0"/>
              </a:spcAft>
              <a:buClr>
                <a:schemeClr val="dk1"/>
              </a:buClr>
              <a:buSzPts val="800"/>
              <a:buNone/>
              <a:defRPr sz="800"/>
            </a:lvl8pPr>
            <a:lvl9pPr marL="4114800" lvl="8" indent="-228600" algn="l">
              <a:lnSpc>
                <a:spcPct val="90000"/>
              </a:lnSpc>
              <a:spcBef>
                <a:spcPts val="400"/>
              </a:spcBef>
              <a:spcAft>
                <a:spcPts val="0"/>
              </a:spcAft>
              <a:buClr>
                <a:schemeClr val="dk1"/>
              </a:buClr>
              <a:buSzPts val="800"/>
              <a:buNone/>
              <a:defRPr sz="800"/>
            </a:lvl9pPr>
          </a:lstStyle>
          <a:p>
            <a:endParaRPr/>
          </a:p>
        </p:txBody>
      </p:sp>
      <p:sp>
        <p:nvSpPr>
          <p:cNvPr id="148" name="Google Shape;148;p29"/>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49" name="Google Shape;149;p29"/>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50" name="Google Shape;150;p29"/>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51"/>
        <p:cNvGrpSpPr/>
        <p:nvPr/>
      </p:nvGrpSpPr>
      <p:grpSpPr>
        <a:xfrm>
          <a:off x="0" y="0"/>
          <a:ext cx="0" cy="0"/>
          <a:chOff x="0" y="0"/>
          <a:chExt cx="0" cy="0"/>
        </a:xfrm>
      </p:grpSpPr>
      <p:sp>
        <p:nvSpPr>
          <p:cNvPr id="152" name="Google Shape;152;p30"/>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53" name="Google Shape;153;p30"/>
          <p:cNvSpPr txBox="1">
            <a:spLocks noGrp="1"/>
          </p:cNvSpPr>
          <p:nvPr>
            <p:ph type="body" idx="1"/>
          </p:nvPr>
        </p:nvSpPr>
        <p:spPr>
          <a:xfrm rot="5400000">
            <a:off x="2940248" y="-942379"/>
            <a:ext cx="3263504" cy="78867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154" name="Google Shape;154;p30"/>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55" name="Google Shape;155;p30"/>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56" name="Google Shape;156;p30"/>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57"/>
        <p:cNvGrpSpPr/>
        <p:nvPr/>
      </p:nvGrpSpPr>
      <p:grpSpPr>
        <a:xfrm>
          <a:off x="0" y="0"/>
          <a:ext cx="0" cy="0"/>
          <a:chOff x="0" y="0"/>
          <a:chExt cx="0" cy="0"/>
        </a:xfrm>
      </p:grpSpPr>
      <p:sp>
        <p:nvSpPr>
          <p:cNvPr id="158" name="Google Shape;158;p31"/>
          <p:cNvSpPr txBox="1">
            <a:spLocks noGrp="1"/>
          </p:cNvSpPr>
          <p:nvPr>
            <p:ph type="title"/>
          </p:nvPr>
        </p:nvSpPr>
        <p:spPr>
          <a:xfrm rot="5400000">
            <a:off x="5350073" y="1467445"/>
            <a:ext cx="4358879" cy="1971675"/>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59" name="Google Shape;159;p31"/>
          <p:cNvSpPr txBox="1">
            <a:spLocks noGrp="1"/>
          </p:cNvSpPr>
          <p:nvPr>
            <p:ph type="body" idx="1"/>
          </p:nvPr>
        </p:nvSpPr>
        <p:spPr>
          <a:xfrm rot="5400000">
            <a:off x="1349573" y="-447080"/>
            <a:ext cx="4358879" cy="5800725"/>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160" name="Google Shape;160;p31"/>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61" name="Google Shape;161;p31"/>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62" name="Google Shape;162;p31"/>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7"/>
        <p:cNvGrpSpPr/>
        <p:nvPr/>
      </p:nvGrpSpPr>
      <p:grpSpPr>
        <a:xfrm>
          <a:off x="0" y="0"/>
          <a:ext cx="0" cy="0"/>
          <a:chOff x="0" y="0"/>
          <a:chExt cx="0" cy="0"/>
        </a:xfrm>
      </p:grpSpPr>
      <p:sp>
        <p:nvSpPr>
          <p:cNvPr id="58" name="Google Shape;58;p15"/>
          <p:cNvSpPr/>
          <p:nvPr/>
        </p:nvSpPr>
        <p:spPr>
          <a:xfrm>
            <a:off x="0" y="0"/>
            <a:ext cx="9144000" cy="1704703"/>
          </a:xfrm>
          <a:prstGeom prst="rect">
            <a:avLst/>
          </a:prstGeom>
          <a:solidFill>
            <a:schemeClr val="dk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59" name="Google Shape;59;p15"/>
          <p:cNvPicPr preferRelativeResize="0"/>
          <p:nvPr/>
        </p:nvPicPr>
        <p:blipFill rotWithShape="1">
          <a:blip r:embed="rId2">
            <a:alphaModFix/>
          </a:blip>
          <a:srcRect/>
          <a:stretch/>
        </p:blipFill>
        <p:spPr>
          <a:xfrm>
            <a:off x="0" y="1"/>
            <a:ext cx="1931996" cy="1704701"/>
          </a:xfrm>
          <a:prstGeom prst="rect">
            <a:avLst/>
          </a:prstGeom>
          <a:solidFill>
            <a:schemeClr val="dk2"/>
          </a:solidFill>
          <a:ln>
            <a:noFill/>
          </a:ln>
        </p:spPr>
      </p:pic>
      <p:sp>
        <p:nvSpPr>
          <p:cNvPr id="60" name="Google Shape;60;p15"/>
          <p:cNvSpPr txBox="1">
            <a:spLocks noGrp="1"/>
          </p:cNvSpPr>
          <p:nvPr>
            <p:ph type="title"/>
          </p:nvPr>
        </p:nvSpPr>
        <p:spPr>
          <a:xfrm>
            <a:off x="2096588" y="273844"/>
            <a:ext cx="6418762" cy="1264308"/>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lt1"/>
              </a:buClr>
              <a:buSzPts val="2700"/>
              <a:buFont typeface="Georgia"/>
              <a:buNone/>
              <a:defRPr>
                <a:solidFill>
                  <a:schemeClr val="lt1"/>
                </a:solidFill>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61" name="Google Shape;61;p15"/>
          <p:cNvSpPr txBox="1">
            <a:spLocks noGrp="1"/>
          </p:cNvSpPr>
          <p:nvPr>
            <p:ph type="body" idx="1"/>
          </p:nvPr>
        </p:nvSpPr>
        <p:spPr>
          <a:xfrm>
            <a:off x="628650" y="1871042"/>
            <a:ext cx="7886700" cy="2821789"/>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rgbClr val="424242"/>
              </a:buClr>
              <a:buSzPts val="1400"/>
              <a:buChar char="•"/>
              <a:defRPr/>
            </a:lvl1pPr>
            <a:lvl2pPr marL="914400" lvl="1" indent="-317500" algn="l">
              <a:lnSpc>
                <a:spcPct val="90000"/>
              </a:lnSpc>
              <a:spcBef>
                <a:spcPts val="400"/>
              </a:spcBef>
              <a:spcAft>
                <a:spcPts val="0"/>
              </a:spcAft>
              <a:buClr>
                <a:srgbClr val="424242"/>
              </a:buClr>
              <a:buSzPts val="1400"/>
              <a:buChar char="•"/>
              <a:defRPr/>
            </a:lvl2pPr>
            <a:lvl3pPr marL="1371600" lvl="2" indent="-317500" algn="l">
              <a:lnSpc>
                <a:spcPct val="90000"/>
              </a:lnSpc>
              <a:spcBef>
                <a:spcPts val="400"/>
              </a:spcBef>
              <a:spcAft>
                <a:spcPts val="0"/>
              </a:spcAft>
              <a:buClr>
                <a:srgbClr val="424242"/>
              </a:buClr>
              <a:buSzPts val="1400"/>
              <a:buChar char="•"/>
              <a:defRPr/>
            </a:lvl3pPr>
            <a:lvl4pPr marL="1828800" lvl="3" indent="-317500" algn="l">
              <a:lnSpc>
                <a:spcPct val="90000"/>
              </a:lnSpc>
              <a:spcBef>
                <a:spcPts val="400"/>
              </a:spcBef>
              <a:spcAft>
                <a:spcPts val="0"/>
              </a:spcAft>
              <a:buClr>
                <a:srgbClr val="424242"/>
              </a:buClr>
              <a:buSzPts val="1400"/>
              <a:buChar char="•"/>
              <a:defRPr/>
            </a:lvl4pPr>
            <a:lvl5pPr marL="2286000" lvl="4" indent="-304800" algn="l">
              <a:lnSpc>
                <a:spcPct val="90000"/>
              </a:lnSpc>
              <a:spcBef>
                <a:spcPts val="400"/>
              </a:spcBef>
              <a:spcAft>
                <a:spcPts val="0"/>
              </a:spcAft>
              <a:buClr>
                <a:srgbClr val="424242"/>
              </a:buClr>
              <a:buSzPts val="1200"/>
              <a:buChar char="•"/>
              <a:defRPr sz="1200"/>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62" name="Google Shape;62;p15"/>
          <p:cNvSpPr txBox="1">
            <a:spLocks noGrp="1"/>
          </p:cNvSpPr>
          <p:nvPr>
            <p:ph type="sldNum" idx="12"/>
          </p:nvPr>
        </p:nvSpPr>
        <p:spPr>
          <a:xfrm>
            <a:off x="6457950" y="4794035"/>
            <a:ext cx="2057400" cy="247072"/>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pic>
        <p:nvPicPr>
          <p:cNvPr id="63" name="Google Shape;63;p15"/>
          <p:cNvPicPr preferRelativeResize="0"/>
          <p:nvPr/>
        </p:nvPicPr>
        <p:blipFill rotWithShape="1">
          <a:blip r:embed="rId3">
            <a:alphaModFix/>
          </a:blip>
          <a:srcRect/>
          <a:stretch/>
        </p:blipFill>
        <p:spPr>
          <a:xfrm>
            <a:off x="625509" y="4757738"/>
            <a:ext cx="283369" cy="283369"/>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64"/>
        <p:cNvGrpSpPr/>
        <p:nvPr/>
      </p:nvGrpSpPr>
      <p:grpSpPr>
        <a:xfrm>
          <a:off x="0" y="0"/>
          <a:ext cx="0" cy="0"/>
          <a:chOff x="0" y="0"/>
          <a:chExt cx="0" cy="0"/>
        </a:xfrm>
      </p:grpSpPr>
      <p:sp>
        <p:nvSpPr>
          <p:cNvPr id="65" name="Google Shape;65;p16"/>
          <p:cNvSpPr txBox="1">
            <a:spLocks noGrp="1"/>
          </p:cNvSpPr>
          <p:nvPr>
            <p:ph type="title"/>
          </p:nvPr>
        </p:nvSpPr>
        <p:spPr>
          <a:xfrm>
            <a:off x="881743" y="273844"/>
            <a:ext cx="7633607" cy="994172"/>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2"/>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66" name="Google Shape;66;p16"/>
          <p:cNvSpPr txBox="1">
            <a:spLocks noGrp="1"/>
          </p:cNvSpPr>
          <p:nvPr>
            <p:ph type="body" idx="1"/>
          </p:nvPr>
        </p:nvSpPr>
        <p:spPr>
          <a:xfrm>
            <a:off x="881742" y="1369219"/>
            <a:ext cx="3713118" cy="332702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rgbClr val="424242"/>
              </a:buClr>
              <a:buSzPts val="1400"/>
              <a:buChar char="•"/>
              <a:defRPr/>
            </a:lvl1pPr>
            <a:lvl2pPr marL="914400" lvl="1" indent="-317500" algn="l">
              <a:lnSpc>
                <a:spcPct val="90000"/>
              </a:lnSpc>
              <a:spcBef>
                <a:spcPts val="400"/>
              </a:spcBef>
              <a:spcAft>
                <a:spcPts val="0"/>
              </a:spcAft>
              <a:buClr>
                <a:srgbClr val="424242"/>
              </a:buClr>
              <a:buSzPts val="1400"/>
              <a:buChar char="•"/>
              <a:defRPr/>
            </a:lvl2pPr>
            <a:lvl3pPr marL="1371600" lvl="2" indent="-317500" algn="l">
              <a:lnSpc>
                <a:spcPct val="90000"/>
              </a:lnSpc>
              <a:spcBef>
                <a:spcPts val="400"/>
              </a:spcBef>
              <a:spcAft>
                <a:spcPts val="0"/>
              </a:spcAft>
              <a:buClr>
                <a:srgbClr val="424242"/>
              </a:buClr>
              <a:buSzPts val="1400"/>
              <a:buChar char="•"/>
              <a:defRPr/>
            </a:lvl3pPr>
            <a:lvl4pPr marL="1828800" lvl="3" indent="-317500" algn="l">
              <a:lnSpc>
                <a:spcPct val="90000"/>
              </a:lnSpc>
              <a:spcBef>
                <a:spcPts val="400"/>
              </a:spcBef>
              <a:spcAft>
                <a:spcPts val="0"/>
              </a:spcAft>
              <a:buClr>
                <a:srgbClr val="424242"/>
              </a:buClr>
              <a:buSzPts val="1400"/>
              <a:buChar char="•"/>
              <a:defRPr/>
            </a:lvl4pPr>
            <a:lvl5pPr marL="2286000" lvl="4" indent="-317500" algn="l">
              <a:lnSpc>
                <a:spcPct val="90000"/>
              </a:lnSpc>
              <a:spcBef>
                <a:spcPts val="400"/>
              </a:spcBef>
              <a:spcAft>
                <a:spcPts val="0"/>
              </a:spcAft>
              <a:buClr>
                <a:srgbClr val="424242"/>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67" name="Google Shape;67;p16"/>
          <p:cNvSpPr txBox="1">
            <a:spLocks noGrp="1"/>
          </p:cNvSpPr>
          <p:nvPr>
            <p:ph type="sldNum" idx="12"/>
          </p:nvPr>
        </p:nvSpPr>
        <p:spPr>
          <a:xfrm>
            <a:off x="6457950" y="4794035"/>
            <a:ext cx="2057400" cy="247072"/>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pic>
        <p:nvPicPr>
          <p:cNvPr id="68" name="Google Shape;68;p16"/>
          <p:cNvPicPr preferRelativeResize="0"/>
          <p:nvPr/>
        </p:nvPicPr>
        <p:blipFill rotWithShape="1">
          <a:blip r:embed="rId2">
            <a:alphaModFix/>
          </a:blip>
          <a:srcRect/>
          <a:stretch/>
        </p:blipFill>
        <p:spPr>
          <a:xfrm>
            <a:off x="881742" y="4757738"/>
            <a:ext cx="283369" cy="283369"/>
          </a:xfrm>
          <a:prstGeom prst="rect">
            <a:avLst/>
          </a:prstGeom>
          <a:noFill/>
          <a:ln>
            <a:noFill/>
          </a:ln>
        </p:spPr>
      </p:pic>
      <p:sp>
        <p:nvSpPr>
          <p:cNvPr id="69" name="Google Shape;69;p16"/>
          <p:cNvSpPr txBox="1">
            <a:spLocks noGrp="1"/>
          </p:cNvSpPr>
          <p:nvPr>
            <p:ph type="body" idx="2"/>
          </p:nvPr>
        </p:nvSpPr>
        <p:spPr>
          <a:xfrm>
            <a:off x="4802231" y="1369218"/>
            <a:ext cx="3713118" cy="332702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rgbClr val="424242"/>
              </a:buClr>
              <a:buSzPts val="1400"/>
              <a:buChar char="•"/>
              <a:defRPr/>
            </a:lvl1pPr>
            <a:lvl2pPr marL="914400" lvl="1" indent="-317500" algn="l">
              <a:lnSpc>
                <a:spcPct val="90000"/>
              </a:lnSpc>
              <a:spcBef>
                <a:spcPts val="400"/>
              </a:spcBef>
              <a:spcAft>
                <a:spcPts val="0"/>
              </a:spcAft>
              <a:buClr>
                <a:srgbClr val="424242"/>
              </a:buClr>
              <a:buSzPts val="1400"/>
              <a:buChar char="•"/>
              <a:defRPr/>
            </a:lvl2pPr>
            <a:lvl3pPr marL="1371600" lvl="2" indent="-317500" algn="l">
              <a:lnSpc>
                <a:spcPct val="90000"/>
              </a:lnSpc>
              <a:spcBef>
                <a:spcPts val="400"/>
              </a:spcBef>
              <a:spcAft>
                <a:spcPts val="0"/>
              </a:spcAft>
              <a:buClr>
                <a:srgbClr val="424242"/>
              </a:buClr>
              <a:buSzPts val="1400"/>
              <a:buChar char="•"/>
              <a:defRPr/>
            </a:lvl3pPr>
            <a:lvl4pPr marL="1828800" lvl="3" indent="-317500" algn="l">
              <a:lnSpc>
                <a:spcPct val="90000"/>
              </a:lnSpc>
              <a:spcBef>
                <a:spcPts val="400"/>
              </a:spcBef>
              <a:spcAft>
                <a:spcPts val="0"/>
              </a:spcAft>
              <a:buClr>
                <a:srgbClr val="424242"/>
              </a:buClr>
              <a:buSzPts val="1400"/>
              <a:buChar char="•"/>
              <a:defRPr/>
            </a:lvl4pPr>
            <a:lvl5pPr marL="2286000" lvl="4" indent="-317500" algn="l">
              <a:lnSpc>
                <a:spcPct val="90000"/>
              </a:lnSpc>
              <a:spcBef>
                <a:spcPts val="400"/>
              </a:spcBef>
              <a:spcAft>
                <a:spcPts val="0"/>
              </a:spcAft>
              <a:buClr>
                <a:srgbClr val="424242"/>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pic>
        <p:nvPicPr>
          <p:cNvPr id="70" name="Google Shape;70;p16"/>
          <p:cNvPicPr preferRelativeResize="0"/>
          <p:nvPr/>
        </p:nvPicPr>
        <p:blipFill rotWithShape="1">
          <a:blip r:embed="rId3">
            <a:alphaModFix/>
          </a:blip>
          <a:srcRect/>
          <a:stretch/>
        </p:blipFill>
        <p:spPr>
          <a:xfrm>
            <a:off x="0" y="4284"/>
            <a:ext cx="571768" cy="5139216"/>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71"/>
        <p:cNvGrpSpPr/>
        <p:nvPr/>
      </p:nvGrpSpPr>
      <p:grpSpPr>
        <a:xfrm>
          <a:off x="0" y="0"/>
          <a:ext cx="0" cy="0"/>
          <a:chOff x="0" y="0"/>
          <a:chExt cx="0" cy="0"/>
        </a:xfrm>
      </p:grpSpPr>
      <p:sp>
        <p:nvSpPr>
          <p:cNvPr id="72" name="Google Shape;72;p17"/>
          <p:cNvSpPr txBox="1">
            <a:spLocks noGrp="1"/>
          </p:cNvSpPr>
          <p:nvPr>
            <p:ph type="title"/>
          </p:nvPr>
        </p:nvSpPr>
        <p:spPr>
          <a:xfrm>
            <a:off x="881743" y="273844"/>
            <a:ext cx="7633607" cy="994172"/>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2"/>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73" name="Google Shape;73;p17"/>
          <p:cNvSpPr txBox="1">
            <a:spLocks noGrp="1"/>
          </p:cNvSpPr>
          <p:nvPr>
            <p:ph type="body" idx="1"/>
          </p:nvPr>
        </p:nvSpPr>
        <p:spPr>
          <a:xfrm>
            <a:off x="884616" y="1290264"/>
            <a:ext cx="3711538" cy="617934"/>
          </a:xfrm>
          <a:prstGeom prst="rect">
            <a:avLst/>
          </a:prstGeom>
          <a:noFill/>
          <a:ln>
            <a:noFill/>
          </a:ln>
        </p:spPr>
        <p:txBody>
          <a:bodyPr spcFirstLastPara="1" wrap="square" lIns="68575" tIns="34275" rIns="68575" bIns="34275" anchor="b" anchorCtr="0">
            <a:normAutofit/>
          </a:bodyPr>
          <a:lstStyle>
            <a:lvl1pPr marL="457200" lvl="0" indent="-228600" algn="l">
              <a:lnSpc>
                <a:spcPct val="90000"/>
              </a:lnSpc>
              <a:spcBef>
                <a:spcPts val="800"/>
              </a:spcBef>
              <a:spcAft>
                <a:spcPts val="0"/>
              </a:spcAft>
              <a:buClr>
                <a:srgbClr val="585858"/>
              </a:buClr>
              <a:buSzPts val="1800"/>
              <a:buNone/>
              <a:defRPr sz="1800" b="1">
                <a:solidFill>
                  <a:srgbClr val="585858"/>
                </a:solidFill>
              </a:defRPr>
            </a:lvl1pPr>
            <a:lvl2pPr marL="914400" lvl="1" indent="-228600" algn="l">
              <a:lnSpc>
                <a:spcPct val="90000"/>
              </a:lnSpc>
              <a:spcBef>
                <a:spcPts val="400"/>
              </a:spcBef>
              <a:spcAft>
                <a:spcPts val="0"/>
              </a:spcAft>
              <a:buClr>
                <a:srgbClr val="424242"/>
              </a:buClr>
              <a:buSzPts val="1500"/>
              <a:buNone/>
              <a:defRPr sz="1500" b="1"/>
            </a:lvl2pPr>
            <a:lvl3pPr marL="1371600" lvl="2" indent="-228600" algn="l">
              <a:lnSpc>
                <a:spcPct val="90000"/>
              </a:lnSpc>
              <a:spcBef>
                <a:spcPts val="400"/>
              </a:spcBef>
              <a:spcAft>
                <a:spcPts val="0"/>
              </a:spcAft>
              <a:buClr>
                <a:srgbClr val="424242"/>
              </a:buClr>
              <a:buSzPts val="1400"/>
              <a:buNone/>
              <a:defRPr sz="1400" b="1"/>
            </a:lvl3pPr>
            <a:lvl4pPr marL="1828800" lvl="3" indent="-228600" algn="l">
              <a:lnSpc>
                <a:spcPct val="90000"/>
              </a:lnSpc>
              <a:spcBef>
                <a:spcPts val="400"/>
              </a:spcBef>
              <a:spcAft>
                <a:spcPts val="0"/>
              </a:spcAft>
              <a:buClr>
                <a:srgbClr val="424242"/>
              </a:buClr>
              <a:buSzPts val="1200"/>
              <a:buNone/>
              <a:defRPr sz="1200" b="1"/>
            </a:lvl4pPr>
            <a:lvl5pPr marL="2286000" lvl="4" indent="-228600" algn="l">
              <a:lnSpc>
                <a:spcPct val="90000"/>
              </a:lnSpc>
              <a:spcBef>
                <a:spcPts val="400"/>
              </a:spcBef>
              <a:spcAft>
                <a:spcPts val="0"/>
              </a:spcAft>
              <a:buClr>
                <a:srgbClr val="424242"/>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74" name="Google Shape;74;p17"/>
          <p:cNvSpPr txBox="1">
            <a:spLocks noGrp="1"/>
          </p:cNvSpPr>
          <p:nvPr>
            <p:ph type="body" idx="2"/>
          </p:nvPr>
        </p:nvSpPr>
        <p:spPr>
          <a:xfrm>
            <a:off x="884616" y="1908198"/>
            <a:ext cx="3711538" cy="2763441"/>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rgbClr val="424242"/>
              </a:buClr>
              <a:buSzPts val="1400"/>
              <a:buChar char="•"/>
              <a:defRPr/>
            </a:lvl1pPr>
            <a:lvl2pPr marL="914400" lvl="1" indent="-317500" algn="l">
              <a:lnSpc>
                <a:spcPct val="90000"/>
              </a:lnSpc>
              <a:spcBef>
                <a:spcPts val="400"/>
              </a:spcBef>
              <a:spcAft>
                <a:spcPts val="0"/>
              </a:spcAft>
              <a:buClr>
                <a:srgbClr val="424242"/>
              </a:buClr>
              <a:buSzPts val="1400"/>
              <a:buChar char="•"/>
              <a:defRPr/>
            </a:lvl2pPr>
            <a:lvl3pPr marL="1371600" lvl="2" indent="-317500" algn="l">
              <a:lnSpc>
                <a:spcPct val="90000"/>
              </a:lnSpc>
              <a:spcBef>
                <a:spcPts val="400"/>
              </a:spcBef>
              <a:spcAft>
                <a:spcPts val="0"/>
              </a:spcAft>
              <a:buClr>
                <a:srgbClr val="424242"/>
              </a:buClr>
              <a:buSzPts val="1400"/>
              <a:buChar char="•"/>
              <a:defRPr/>
            </a:lvl3pPr>
            <a:lvl4pPr marL="1828800" lvl="3" indent="-317500" algn="l">
              <a:lnSpc>
                <a:spcPct val="90000"/>
              </a:lnSpc>
              <a:spcBef>
                <a:spcPts val="400"/>
              </a:spcBef>
              <a:spcAft>
                <a:spcPts val="0"/>
              </a:spcAft>
              <a:buClr>
                <a:srgbClr val="424242"/>
              </a:buClr>
              <a:buSzPts val="1400"/>
              <a:buChar char="•"/>
              <a:defRPr/>
            </a:lvl4pPr>
            <a:lvl5pPr marL="2286000" lvl="4" indent="-317500" algn="l">
              <a:lnSpc>
                <a:spcPct val="90000"/>
              </a:lnSpc>
              <a:spcBef>
                <a:spcPts val="400"/>
              </a:spcBef>
              <a:spcAft>
                <a:spcPts val="0"/>
              </a:spcAft>
              <a:buClr>
                <a:srgbClr val="424242"/>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75" name="Google Shape;75;p17"/>
          <p:cNvSpPr txBox="1">
            <a:spLocks noGrp="1"/>
          </p:cNvSpPr>
          <p:nvPr>
            <p:ph type="sldNum" idx="12"/>
          </p:nvPr>
        </p:nvSpPr>
        <p:spPr>
          <a:xfrm>
            <a:off x="6457950" y="4794035"/>
            <a:ext cx="2057400" cy="247072"/>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76" name="Google Shape;76;p17"/>
          <p:cNvSpPr txBox="1">
            <a:spLocks noGrp="1"/>
          </p:cNvSpPr>
          <p:nvPr>
            <p:ph type="body" idx="3"/>
          </p:nvPr>
        </p:nvSpPr>
        <p:spPr>
          <a:xfrm>
            <a:off x="4803812" y="1290264"/>
            <a:ext cx="3711538" cy="617934"/>
          </a:xfrm>
          <a:prstGeom prst="rect">
            <a:avLst/>
          </a:prstGeom>
          <a:noFill/>
          <a:ln>
            <a:noFill/>
          </a:ln>
        </p:spPr>
        <p:txBody>
          <a:bodyPr spcFirstLastPara="1" wrap="square" lIns="68575" tIns="34275" rIns="68575" bIns="34275" anchor="b" anchorCtr="0">
            <a:normAutofit/>
          </a:bodyPr>
          <a:lstStyle>
            <a:lvl1pPr marL="457200" lvl="0" indent="-228600" algn="l">
              <a:lnSpc>
                <a:spcPct val="90000"/>
              </a:lnSpc>
              <a:spcBef>
                <a:spcPts val="800"/>
              </a:spcBef>
              <a:spcAft>
                <a:spcPts val="0"/>
              </a:spcAft>
              <a:buClr>
                <a:srgbClr val="585858"/>
              </a:buClr>
              <a:buSzPts val="1800"/>
              <a:buNone/>
              <a:defRPr sz="1800" b="1">
                <a:solidFill>
                  <a:srgbClr val="585858"/>
                </a:solidFill>
              </a:defRPr>
            </a:lvl1pPr>
            <a:lvl2pPr marL="914400" lvl="1" indent="-228600" algn="l">
              <a:lnSpc>
                <a:spcPct val="90000"/>
              </a:lnSpc>
              <a:spcBef>
                <a:spcPts val="400"/>
              </a:spcBef>
              <a:spcAft>
                <a:spcPts val="0"/>
              </a:spcAft>
              <a:buClr>
                <a:srgbClr val="424242"/>
              </a:buClr>
              <a:buSzPts val="1500"/>
              <a:buNone/>
              <a:defRPr sz="1500" b="1"/>
            </a:lvl2pPr>
            <a:lvl3pPr marL="1371600" lvl="2" indent="-228600" algn="l">
              <a:lnSpc>
                <a:spcPct val="90000"/>
              </a:lnSpc>
              <a:spcBef>
                <a:spcPts val="400"/>
              </a:spcBef>
              <a:spcAft>
                <a:spcPts val="0"/>
              </a:spcAft>
              <a:buClr>
                <a:srgbClr val="424242"/>
              </a:buClr>
              <a:buSzPts val="1400"/>
              <a:buNone/>
              <a:defRPr sz="1400" b="1"/>
            </a:lvl3pPr>
            <a:lvl4pPr marL="1828800" lvl="3" indent="-228600" algn="l">
              <a:lnSpc>
                <a:spcPct val="90000"/>
              </a:lnSpc>
              <a:spcBef>
                <a:spcPts val="400"/>
              </a:spcBef>
              <a:spcAft>
                <a:spcPts val="0"/>
              </a:spcAft>
              <a:buClr>
                <a:srgbClr val="424242"/>
              </a:buClr>
              <a:buSzPts val="1200"/>
              <a:buNone/>
              <a:defRPr sz="1200" b="1"/>
            </a:lvl4pPr>
            <a:lvl5pPr marL="2286000" lvl="4" indent="-228600" algn="l">
              <a:lnSpc>
                <a:spcPct val="90000"/>
              </a:lnSpc>
              <a:spcBef>
                <a:spcPts val="400"/>
              </a:spcBef>
              <a:spcAft>
                <a:spcPts val="0"/>
              </a:spcAft>
              <a:buClr>
                <a:srgbClr val="424242"/>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77" name="Google Shape;77;p17"/>
          <p:cNvSpPr txBox="1">
            <a:spLocks noGrp="1"/>
          </p:cNvSpPr>
          <p:nvPr>
            <p:ph type="body" idx="4"/>
          </p:nvPr>
        </p:nvSpPr>
        <p:spPr>
          <a:xfrm>
            <a:off x="4803812" y="1908198"/>
            <a:ext cx="3711538" cy="2763441"/>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rgbClr val="424242"/>
              </a:buClr>
              <a:buSzPts val="1400"/>
              <a:buChar char="•"/>
              <a:defRPr/>
            </a:lvl1pPr>
            <a:lvl2pPr marL="914400" lvl="1" indent="-317500" algn="l">
              <a:lnSpc>
                <a:spcPct val="90000"/>
              </a:lnSpc>
              <a:spcBef>
                <a:spcPts val="400"/>
              </a:spcBef>
              <a:spcAft>
                <a:spcPts val="0"/>
              </a:spcAft>
              <a:buClr>
                <a:srgbClr val="424242"/>
              </a:buClr>
              <a:buSzPts val="1400"/>
              <a:buChar char="•"/>
              <a:defRPr/>
            </a:lvl2pPr>
            <a:lvl3pPr marL="1371600" lvl="2" indent="-317500" algn="l">
              <a:lnSpc>
                <a:spcPct val="90000"/>
              </a:lnSpc>
              <a:spcBef>
                <a:spcPts val="400"/>
              </a:spcBef>
              <a:spcAft>
                <a:spcPts val="0"/>
              </a:spcAft>
              <a:buClr>
                <a:srgbClr val="424242"/>
              </a:buClr>
              <a:buSzPts val="1400"/>
              <a:buChar char="•"/>
              <a:defRPr/>
            </a:lvl3pPr>
            <a:lvl4pPr marL="1828800" lvl="3" indent="-317500" algn="l">
              <a:lnSpc>
                <a:spcPct val="90000"/>
              </a:lnSpc>
              <a:spcBef>
                <a:spcPts val="400"/>
              </a:spcBef>
              <a:spcAft>
                <a:spcPts val="0"/>
              </a:spcAft>
              <a:buClr>
                <a:srgbClr val="424242"/>
              </a:buClr>
              <a:buSzPts val="1400"/>
              <a:buChar char="•"/>
              <a:defRPr/>
            </a:lvl4pPr>
            <a:lvl5pPr marL="2286000" lvl="4" indent="-317500" algn="l">
              <a:lnSpc>
                <a:spcPct val="90000"/>
              </a:lnSpc>
              <a:spcBef>
                <a:spcPts val="400"/>
              </a:spcBef>
              <a:spcAft>
                <a:spcPts val="0"/>
              </a:spcAft>
              <a:buClr>
                <a:srgbClr val="424242"/>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pic>
        <p:nvPicPr>
          <p:cNvPr id="78" name="Google Shape;78;p17"/>
          <p:cNvPicPr preferRelativeResize="0"/>
          <p:nvPr/>
        </p:nvPicPr>
        <p:blipFill rotWithShape="1">
          <a:blip r:embed="rId2">
            <a:alphaModFix/>
          </a:blip>
          <a:srcRect/>
          <a:stretch/>
        </p:blipFill>
        <p:spPr>
          <a:xfrm>
            <a:off x="881743" y="4757738"/>
            <a:ext cx="283369" cy="283369"/>
          </a:xfrm>
          <a:prstGeom prst="rect">
            <a:avLst/>
          </a:prstGeom>
          <a:noFill/>
          <a:ln>
            <a:noFill/>
          </a:ln>
        </p:spPr>
      </p:pic>
      <p:pic>
        <p:nvPicPr>
          <p:cNvPr id="79" name="Google Shape;79;p17"/>
          <p:cNvPicPr preferRelativeResize="0"/>
          <p:nvPr/>
        </p:nvPicPr>
        <p:blipFill rotWithShape="1">
          <a:blip r:embed="rId3">
            <a:alphaModFix/>
          </a:blip>
          <a:srcRect/>
          <a:stretch/>
        </p:blipFill>
        <p:spPr>
          <a:xfrm>
            <a:off x="0" y="4284"/>
            <a:ext cx="571768" cy="5139216"/>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80"/>
        <p:cNvGrpSpPr/>
        <p:nvPr/>
      </p:nvGrpSpPr>
      <p:grpSpPr>
        <a:xfrm>
          <a:off x="0" y="0"/>
          <a:ext cx="0" cy="0"/>
          <a:chOff x="0" y="0"/>
          <a:chExt cx="0" cy="0"/>
        </a:xfrm>
      </p:grpSpPr>
      <p:sp>
        <p:nvSpPr>
          <p:cNvPr id="81" name="Google Shape;81;p18"/>
          <p:cNvSpPr txBox="1">
            <a:spLocks noGrp="1"/>
          </p:cNvSpPr>
          <p:nvPr>
            <p:ph type="sldNum" idx="12"/>
          </p:nvPr>
        </p:nvSpPr>
        <p:spPr>
          <a:xfrm>
            <a:off x="6457950" y="4794035"/>
            <a:ext cx="2057400" cy="247072"/>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pic>
        <p:nvPicPr>
          <p:cNvPr id="82" name="Google Shape;82;p18"/>
          <p:cNvPicPr preferRelativeResize="0"/>
          <p:nvPr/>
        </p:nvPicPr>
        <p:blipFill rotWithShape="1">
          <a:blip r:embed="rId2">
            <a:alphaModFix/>
          </a:blip>
          <a:srcRect/>
          <a:stretch/>
        </p:blipFill>
        <p:spPr>
          <a:xfrm>
            <a:off x="881743" y="4757738"/>
            <a:ext cx="283369" cy="283369"/>
          </a:xfrm>
          <a:prstGeom prst="rect">
            <a:avLst/>
          </a:prstGeom>
          <a:noFill/>
          <a:ln>
            <a:noFill/>
          </a:ln>
        </p:spPr>
      </p:pic>
      <p:sp>
        <p:nvSpPr>
          <p:cNvPr id="83" name="Google Shape;83;p18"/>
          <p:cNvSpPr txBox="1">
            <a:spLocks noGrp="1"/>
          </p:cNvSpPr>
          <p:nvPr>
            <p:ph type="title"/>
          </p:nvPr>
        </p:nvSpPr>
        <p:spPr>
          <a:xfrm>
            <a:off x="881743" y="273844"/>
            <a:ext cx="7633607" cy="994172"/>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2"/>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pic>
        <p:nvPicPr>
          <p:cNvPr id="84" name="Google Shape;84;p18"/>
          <p:cNvPicPr preferRelativeResize="0"/>
          <p:nvPr/>
        </p:nvPicPr>
        <p:blipFill rotWithShape="1">
          <a:blip r:embed="rId3">
            <a:alphaModFix/>
          </a:blip>
          <a:srcRect/>
          <a:stretch/>
        </p:blipFill>
        <p:spPr>
          <a:xfrm>
            <a:off x="0" y="4284"/>
            <a:ext cx="571768" cy="5139216"/>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5"/>
        <p:cNvGrpSpPr/>
        <p:nvPr/>
      </p:nvGrpSpPr>
      <p:grpSpPr>
        <a:xfrm>
          <a:off x="0" y="0"/>
          <a:ext cx="0" cy="0"/>
          <a:chOff x="0" y="0"/>
          <a:chExt cx="0" cy="0"/>
        </a:xfrm>
      </p:grpSpPr>
      <p:sp>
        <p:nvSpPr>
          <p:cNvPr id="86" name="Google Shape;86;p19"/>
          <p:cNvSpPr txBox="1">
            <a:spLocks noGrp="1"/>
          </p:cNvSpPr>
          <p:nvPr>
            <p:ph type="sldNum" idx="12"/>
          </p:nvPr>
        </p:nvSpPr>
        <p:spPr>
          <a:xfrm>
            <a:off x="6457950" y="4794035"/>
            <a:ext cx="2057400" cy="247072"/>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pic>
        <p:nvPicPr>
          <p:cNvPr id="87" name="Google Shape;87;p19"/>
          <p:cNvPicPr preferRelativeResize="0"/>
          <p:nvPr/>
        </p:nvPicPr>
        <p:blipFill rotWithShape="1">
          <a:blip r:embed="rId2">
            <a:alphaModFix/>
          </a:blip>
          <a:srcRect/>
          <a:stretch/>
        </p:blipFill>
        <p:spPr>
          <a:xfrm>
            <a:off x="625509" y="4757738"/>
            <a:ext cx="283369" cy="283369"/>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4"/>
        <p:cNvGrpSpPr/>
        <p:nvPr/>
      </p:nvGrpSpPr>
      <p:grpSpPr>
        <a:xfrm>
          <a:off x="0" y="0"/>
          <a:ext cx="0" cy="0"/>
          <a:chOff x="0" y="0"/>
          <a:chExt cx="0" cy="0"/>
        </a:xfrm>
      </p:grpSpPr>
      <p:sp>
        <p:nvSpPr>
          <p:cNvPr id="95" name="Google Shape;95;p21"/>
          <p:cNvSpPr txBox="1">
            <a:spLocks noGrp="1"/>
          </p:cNvSpPr>
          <p:nvPr>
            <p:ph type="ctrTitle"/>
          </p:nvPr>
        </p:nvSpPr>
        <p:spPr>
          <a:xfrm>
            <a:off x="1143000" y="841772"/>
            <a:ext cx="6858000" cy="1790700"/>
          </a:xfrm>
          <a:prstGeom prst="rect">
            <a:avLst/>
          </a:prstGeom>
          <a:noFill/>
          <a:ln>
            <a:noFill/>
          </a:ln>
        </p:spPr>
        <p:txBody>
          <a:bodyPr spcFirstLastPara="1" wrap="square" lIns="68575" tIns="34275" rIns="68575" bIns="34275" anchor="b" anchorCtr="0">
            <a:norm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96" name="Google Shape;96;p21"/>
          <p:cNvSpPr txBox="1">
            <a:spLocks noGrp="1"/>
          </p:cNvSpPr>
          <p:nvPr>
            <p:ph type="subTitle" idx="1"/>
          </p:nvPr>
        </p:nvSpPr>
        <p:spPr>
          <a:xfrm>
            <a:off x="1143000" y="2701528"/>
            <a:ext cx="6858000" cy="1241821"/>
          </a:xfrm>
          <a:prstGeom prst="rect">
            <a:avLst/>
          </a:prstGeom>
          <a:noFill/>
          <a:ln>
            <a:noFill/>
          </a:ln>
        </p:spPr>
        <p:txBody>
          <a:bodyPr spcFirstLastPara="1" wrap="square" lIns="68575" tIns="34275" rIns="68575" bIns="34275" anchor="t" anchorCtr="0">
            <a:normAutofit/>
          </a:bodyPr>
          <a:lstStyle>
            <a:lvl1pPr lvl="0" algn="ctr">
              <a:lnSpc>
                <a:spcPct val="90000"/>
              </a:lnSpc>
              <a:spcBef>
                <a:spcPts val="800"/>
              </a:spcBef>
              <a:spcAft>
                <a:spcPts val="0"/>
              </a:spcAft>
              <a:buClr>
                <a:schemeClr val="dk1"/>
              </a:buClr>
              <a:buSzPts val="1800"/>
              <a:buNone/>
              <a:defRPr sz="1800"/>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a:endParaRPr/>
          </a:p>
        </p:txBody>
      </p:sp>
      <p:sp>
        <p:nvSpPr>
          <p:cNvPr id="97" name="Google Shape;97;p21"/>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98" name="Google Shape;98;p21"/>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99" name="Google Shape;99;p21"/>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00"/>
        <p:cNvGrpSpPr/>
        <p:nvPr/>
      </p:nvGrpSpPr>
      <p:grpSpPr>
        <a:xfrm>
          <a:off x="0" y="0"/>
          <a:ext cx="0" cy="0"/>
          <a:chOff x="0" y="0"/>
          <a:chExt cx="0" cy="0"/>
        </a:xfrm>
      </p:grpSpPr>
      <p:sp>
        <p:nvSpPr>
          <p:cNvPr id="101" name="Google Shape;101;p22"/>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02" name="Google Shape;102;p22"/>
          <p:cNvSpPr txBox="1">
            <a:spLocks noGrp="1"/>
          </p:cNvSpPr>
          <p:nvPr>
            <p:ph type="body" idx="1"/>
          </p:nvPr>
        </p:nvSpPr>
        <p:spPr>
          <a:xfrm>
            <a:off x="628650" y="1369219"/>
            <a:ext cx="7886700" cy="3263504"/>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103" name="Google Shape;103;p22"/>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04" name="Google Shape;104;p22"/>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05" name="Google Shape;105;p22"/>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06"/>
        <p:cNvGrpSpPr/>
        <p:nvPr/>
      </p:nvGrpSpPr>
      <p:grpSpPr>
        <a:xfrm>
          <a:off x="0" y="0"/>
          <a:ext cx="0" cy="0"/>
          <a:chOff x="0" y="0"/>
          <a:chExt cx="0" cy="0"/>
        </a:xfrm>
      </p:grpSpPr>
      <p:sp>
        <p:nvSpPr>
          <p:cNvPr id="107" name="Google Shape;107;p23"/>
          <p:cNvSpPr txBox="1">
            <a:spLocks noGrp="1"/>
          </p:cNvSpPr>
          <p:nvPr>
            <p:ph type="title"/>
          </p:nvPr>
        </p:nvSpPr>
        <p:spPr>
          <a:xfrm>
            <a:off x="623888" y="1282304"/>
            <a:ext cx="7886700" cy="2139553"/>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08" name="Google Shape;108;p23"/>
          <p:cNvSpPr txBox="1">
            <a:spLocks noGrp="1"/>
          </p:cNvSpPr>
          <p:nvPr>
            <p:ph type="body" idx="1"/>
          </p:nvPr>
        </p:nvSpPr>
        <p:spPr>
          <a:xfrm>
            <a:off x="623888" y="3442097"/>
            <a:ext cx="7886700" cy="1125140"/>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rgbClr val="888888"/>
              </a:buClr>
              <a:buSzPts val="1800"/>
              <a:buNone/>
              <a:defRPr sz="1800">
                <a:solidFill>
                  <a:srgbClr val="888888"/>
                </a:solidFill>
              </a:defRPr>
            </a:lvl1pPr>
            <a:lvl2pPr marL="914400" lvl="1" indent="-228600" algn="l">
              <a:lnSpc>
                <a:spcPct val="90000"/>
              </a:lnSpc>
              <a:spcBef>
                <a:spcPts val="400"/>
              </a:spcBef>
              <a:spcAft>
                <a:spcPts val="0"/>
              </a:spcAft>
              <a:buClr>
                <a:srgbClr val="888888"/>
              </a:buClr>
              <a:buSzPts val="1500"/>
              <a:buNone/>
              <a:defRPr sz="1500">
                <a:solidFill>
                  <a:srgbClr val="888888"/>
                </a:solidFill>
              </a:defRPr>
            </a:lvl2pPr>
            <a:lvl3pPr marL="1371600" lvl="2" indent="-228600" algn="l">
              <a:lnSpc>
                <a:spcPct val="90000"/>
              </a:lnSpc>
              <a:spcBef>
                <a:spcPts val="400"/>
              </a:spcBef>
              <a:spcAft>
                <a:spcPts val="0"/>
              </a:spcAft>
              <a:buClr>
                <a:srgbClr val="888888"/>
              </a:buClr>
              <a:buSzPts val="1400"/>
              <a:buNone/>
              <a:defRPr sz="1400">
                <a:solidFill>
                  <a:srgbClr val="888888"/>
                </a:solidFill>
              </a:defRPr>
            </a:lvl3pPr>
            <a:lvl4pPr marL="1828800" lvl="3" indent="-228600" algn="l">
              <a:lnSpc>
                <a:spcPct val="90000"/>
              </a:lnSpc>
              <a:spcBef>
                <a:spcPts val="400"/>
              </a:spcBef>
              <a:spcAft>
                <a:spcPts val="0"/>
              </a:spcAft>
              <a:buClr>
                <a:srgbClr val="888888"/>
              </a:buClr>
              <a:buSzPts val="1200"/>
              <a:buNone/>
              <a:defRPr sz="1200">
                <a:solidFill>
                  <a:srgbClr val="888888"/>
                </a:solidFill>
              </a:defRPr>
            </a:lvl4pPr>
            <a:lvl5pPr marL="2286000" lvl="4" indent="-228600" algn="l">
              <a:lnSpc>
                <a:spcPct val="90000"/>
              </a:lnSpc>
              <a:spcBef>
                <a:spcPts val="400"/>
              </a:spcBef>
              <a:spcAft>
                <a:spcPts val="0"/>
              </a:spcAft>
              <a:buClr>
                <a:srgbClr val="888888"/>
              </a:buClr>
              <a:buSzPts val="1200"/>
              <a:buNone/>
              <a:defRPr sz="1200">
                <a:solidFill>
                  <a:srgbClr val="888888"/>
                </a:solidFill>
              </a:defRPr>
            </a:lvl5pPr>
            <a:lvl6pPr marL="2743200" lvl="5" indent="-228600" algn="l">
              <a:lnSpc>
                <a:spcPct val="90000"/>
              </a:lnSpc>
              <a:spcBef>
                <a:spcPts val="400"/>
              </a:spcBef>
              <a:spcAft>
                <a:spcPts val="0"/>
              </a:spcAft>
              <a:buClr>
                <a:srgbClr val="888888"/>
              </a:buClr>
              <a:buSzPts val="1200"/>
              <a:buNone/>
              <a:defRPr sz="1200">
                <a:solidFill>
                  <a:srgbClr val="888888"/>
                </a:solidFill>
              </a:defRPr>
            </a:lvl6pPr>
            <a:lvl7pPr marL="3200400" lvl="6" indent="-228600" algn="l">
              <a:lnSpc>
                <a:spcPct val="90000"/>
              </a:lnSpc>
              <a:spcBef>
                <a:spcPts val="400"/>
              </a:spcBef>
              <a:spcAft>
                <a:spcPts val="0"/>
              </a:spcAft>
              <a:buClr>
                <a:srgbClr val="888888"/>
              </a:buClr>
              <a:buSzPts val="1200"/>
              <a:buNone/>
              <a:defRPr sz="1200">
                <a:solidFill>
                  <a:srgbClr val="888888"/>
                </a:solidFill>
              </a:defRPr>
            </a:lvl7pPr>
            <a:lvl8pPr marL="3657600" lvl="7" indent="-228600" algn="l">
              <a:lnSpc>
                <a:spcPct val="90000"/>
              </a:lnSpc>
              <a:spcBef>
                <a:spcPts val="400"/>
              </a:spcBef>
              <a:spcAft>
                <a:spcPts val="0"/>
              </a:spcAft>
              <a:buClr>
                <a:srgbClr val="888888"/>
              </a:buClr>
              <a:buSzPts val="1200"/>
              <a:buNone/>
              <a:defRPr sz="1200">
                <a:solidFill>
                  <a:srgbClr val="888888"/>
                </a:solidFill>
              </a:defRPr>
            </a:lvl8pPr>
            <a:lvl9pPr marL="4114800" lvl="8" indent="-228600" algn="l">
              <a:lnSpc>
                <a:spcPct val="90000"/>
              </a:lnSpc>
              <a:spcBef>
                <a:spcPts val="400"/>
              </a:spcBef>
              <a:spcAft>
                <a:spcPts val="0"/>
              </a:spcAft>
              <a:buClr>
                <a:srgbClr val="888888"/>
              </a:buClr>
              <a:buSzPts val="1200"/>
              <a:buNone/>
              <a:defRPr sz="1200">
                <a:solidFill>
                  <a:srgbClr val="888888"/>
                </a:solidFill>
              </a:defRPr>
            </a:lvl9pPr>
          </a:lstStyle>
          <a:p>
            <a:endParaRPr/>
          </a:p>
        </p:txBody>
      </p:sp>
      <p:sp>
        <p:nvSpPr>
          <p:cNvPr id="109" name="Google Shape;109;p23"/>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10" name="Google Shape;110;p23"/>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11" name="Google Shape;111;p23"/>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lvl1pPr marR="0" lvl="0" algn="l" rtl="0">
              <a:lnSpc>
                <a:spcPct val="90000"/>
              </a:lnSpc>
              <a:spcBef>
                <a:spcPts val="0"/>
              </a:spcBef>
              <a:spcAft>
                <a:spcPts val="0"/>
              </a:spcAft>
              <a:buClr>
                <a:schemeClr val="dk2"/>
              </a:buClr>
              <a:buSzPts val="2700"/>
              <a:buFont typeface="Georgia"/>
              <a:buNone/>
              <a:defRPr sz="2700" b="0" i="0" u="none" strike="noStrike" cap="none">
                <a:solidFill>
                  <a:schemeClr val="dk2"/>
                </a:solidFill>
                <a:latin typeface="Georgia"/>
                <a:ea typeface="Georgia"/>
                <a:cs typeface="Georgia"/>
                <a:sym typeface="Georgia"/>
              </a:defRPr>
            </a:lvl1pPr>
            <a:lvl2pPr lvl="1">
              <a:spcBef>
                <a:spcPts val="0"/>
              </a:spcBef>
              <a:spcAft>
                <a:spcPts val="0"/>
              </a:spcAft>
              <a:buSzPts val="1100"/>
              <a:buNone/>
              <a:defRPr sz="1400"/>
            </a:lvl2pPr>
            <a:lvl3pPr lvl="2">
              <a:spcBef>
                <a:spcPts val="0"/>
              </a:spcBef>
              <a:spcAft>
                <a:spcPts val="0"/>
              </a:spcAft>
              <a:buSzPts val="1100"/>
              <a:buNone/>
              <a:defRPr sz="1400"/>
            </a:lvl3pPr>
            <a:lvl4pPr lvl="3">
              <a:spcBef>
                <a:spcPts val="0"/>
              </a:spcBef>
              <a:spcAft>
                <a:spcPts val="0"/>
              </a:spcAft>
              <a:buSzPts val="1100"/>
              <a:buNone/>
              <a:defRPr sz="1400"/>
            </a:lvl4pPr>
            <a:lvl5pPr lvl="4">
              <a:spcBef>
                <a:spcPts val="0"/>
              </a:spcBef>
              <a:spcAft>
                <a:spcPts val="0"/>
              </a:spcAft>
              <a:buSzPts val="1100"/>
              <a:buNone/>
              <a:defRPr sz="1400"/>
            </a:lvl5pPr>
            <a:lvl6pPr lvl="5">
              <a:spcBef>
                <a:spcPts val="0"/>
              </a:spcBef>
              <a:spcAft>
                <a:spcPts val="0"/>
              </a:spcAft>
              <a:buSzPts val="1100"/>
              <a:buNone/>
              <a:defRPr sz="1400"/>
            </a:lvl6pPr>
            <a:lvl7pPr lvl="6">
              <a:spcBef>
                <a:spcPts val="0"/>
              </a:spcBef>
              <a:spcAft>
                <a:spcPts val="0"/>
              </a:spcAft>
              <a:buSzPts val="1100"/>
              <a:buNone/>
              <a:defRPr sz="1400"/>
            </a:lvl7pPr>
            <a:lvl8pPr lvl="7">
              <a:spcBef>
                <a:spcPts val="0"/>
              </a:spcBef>
              <a:spcAft>
                <a:spcPts val="0"/>
              </a:spcAft>
              <a:buSzPts val="1100"/>
              <a:buNone/>
              <a:defRPr sz="1400"/>
            </a:lvl8pPr>
            <a:lvl9pPr lvl="8">
              <a:spcBef>
                <a:spcPts val="0"/>
              </a:spcBef>
              <a:spcAft>
                <a:spcPts val="0"/>
              </a:spcAft>
              <a:buSzPts val="1100"/>
              <a:buNone/>
              <a:defRPr sz="1400"/>
            </a:lvl9pPr>
          </a:lstStyle>
          <a:p>
            <a:endParaRPr/>
          </a:p>
        </p:txBody>
      </p:sp>
      <p:sp>
        <p:nvSpPr>
          <p:cNvPr id="52" name="Google Shape;52;p13"/>
          <p:cNvSpPr txBox="1">
            <a:spLocks noGrp="1"/>
          </p:cNvSpPr>
          <p:nvPr>
            <p:ph type="body" idx="1"/>
          </p:nvPr>
        </p:nvSpPr>
        <p:spPr>
          <a:xfrm>
            <a:off x="628650" y="1369219"/>
            <a:ext cx="7886700" cy="3323613"/>
          </a:xfrm>
          <a:prstGeom prst="rect">
            <a:avLst/>
          </a:prstGeom>
          <a:noFill/>
          <a:ln>
            <a:noFill/>
          </a:ln>
        </p:spPr>
        <p:txBody>
          <a:bodyPr spcFirstLastPara="1" wrap="square" lIns="68575" tIns="34275" rIns="68575" bIns="34275" anchor="t" anchorCtr="0">
            <a:normAutofit/>
          </a:bodyPr>
          <a:lstStyle>
            <a:lvl1pPr marL="457200" marR="0" lvl="0" indent="-336550" algn="l" rtl="0">
              <a:lnSpc>
                <a:spcPct val="90000"/>
              </a:lnSpc>
              <a:spcBef>
                <a:spcPts val="800"/>
              </a:spcBef>
              <a:spcAft>
                <a:spcPts val="0"/>
              </a:spcAft>
              <a:buClr>
                <a:srgbClr val="424242"/>
              </a:buClr>
              <a:buSzPts val="1700"/>
              <a:buFont typeface="Arial"/>
              <a:buChar char="•"/>
              <a:defRPr sz="1700" b="0" i="0" u="none" strike="noStrike" cap="none">
                <a:solidFill>
                  <a:srgbClr val="424242"/>
                </a:solidFill>
                <a:latin typeface="Arial"/>
                <a:ea typeface="Arial"/>
                <a:cs typeface="Arial"/>
                <a:sym typeface="Arial"/>
              </a:defRPr>
            </a:lvl1pPr>
            <a:lvl2pPr marL="914400" marR="0" lvl="1" indent="-323850" algn="l" rtl="0">
              <a:lnSpc>
                <a:spcPct val="90000"/>
              </a:lnSpc>
              <a:spcBef>
                <a:spcPts val="400"/>
              </a:spcBef>
              <a:spcAft>
                <a:spcPts val="0"/>
              </a:spcAft>
              <a:buClr>
                <a:srgbClr val="424242"/>
              </a:buClr>
              <a:buSzPts val="1500"/>
              <a:buFont typeface="Arial"/>
              <a:buChar char="•"/>
              <a:defRPr sz="1500" b="0" i="0" u="none" strike="noStrike" cap="none">
                <a:solidFill>
                  <a:srgbClr val="424242"/>
                </a:solidFill>
                <a:latin typeface="Arial"/>
                <a:ea typeface="Arial"/>
                <a:cs typeface="Arial"/>
                <a:sym typeface="Arial"/>
              </a:defRPr>
            </a:lvl2pPr>
            <a:lvl3pPr marL="1371600" marR="0" lvl="2" indent="-317500" algn="l" rtl="0">
              <a:lnSpc>
                <a:spcPct val="90000"/>
              </a:lnSpc>
              <a:spcBef>
                <a:spcPts val="400"/>
              </a:spcBef>
              <a:spcAft>
                <a:spcPts val="0"/>
              </a:spcAft>
              <a:buClr>
                <a:srgbClr val="424242"/>
              </a:buClr>
              <a:buSzPts val="1400"/>
              <a:buFont typeface="Arial"/>
              <a:buChar char="•"/>
              <a:defRPr sz="1400" b="0" i="0" u="none" strike="noStrike" cap="none">
                <a:solidFill>
                  <a:srgbClr val="424242"/>
                </a:solidFill>
                <a:latin typeface="Arial"/>
                <a:ea typeface="Arial"/>
                <a:cs typeface="Arial"/>
                <a:sym typeface="Arial"/>
              </a:defRPr>
            </a:lvl3pPr>
            <a:lvl4pPr marL="1828800" marR="0" lvl="3" indent="-304800" algn="l" rtl="0">
              <a:lnSpc>
                <a:spcPct val="90000"/>
              </a:lnSpc>
              <a:spcBef>
                <a:spcPts val="400"/>
              </a:spcBef>
              <a:spcAft>
                <a:spcPts val="0"/>
              </a:spcAft>
              <a:buClr>
                <a:srgbClr val="424242"/>
              </a:buClr>
              <a:buSzPts val="1200"/>
              <a:buFont typeface="Arial"/>
              <a:buChar char="•"/>
              <a:defRPr sz="1200" b="0" i="0" u="none" strike="noStrike" cap="none">
                <a:solidFill>
                  <a:srgbClr val="424242"/>
                </a:solidFill>
                <a:latin typeface="Arial"/>
                <a:ea typeface="Arial"/>
                <a:cs typeface="Arial"/>
                <a:sym typeface="Arial"/>
              </a:defRPr>
            </a:lvl4pPr>
            <a:lvl5pPr marL="2286000" marR="0" lvl="4" indent="-298450" algn="l" rtl="0">
              <a:lnSpc>
                <a:spcPct val="90000"/>
              </a:lnSpc>
              <a:spcBef>
                <a:spcPts val="400"/>
              </a:spcBef>
              <a:spcAft>
                <a:spcPts val="0"/>
              </a:spcAft>
              <a:buClr>
                <a:srgbClr val="424242"/>
              </a:buClr>
              <a:buSzPts val="1100"/>
              <a:buFont typeface="Arial"/>
              <a:buChar char="•"/>
              <a:defRPr sz="1100" b="0" i="0" u="none" strike="noStrike" cap="none">
                <a:solidFill>
                  <a:srgbClr val="424242"/>
                </a:solidFill>
                <a:latin typeface="Arial"/>
                <a:ea typeface="Arial"/>
                <a:cs typeface="Arial"/>
                <a:sym typeface="Arial"/>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53" name="Google Shape;53;p13"/>
          <p:cNvSpPr txBox="1">
            <a:spLocks noGrp="1"/>
          </p:cNvSpPr>
          <p:nvPr>
            <p:ph type="sldNum" idx="12"/>
          </p:nvPr>
        </p:nvSpPr>
        <p:spPr>
          <a:xfrm>
            <a:off x="6457950" y="4794035"/>
            <a:ext cx="2057400" cy="247072"/>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b="0" i="0" u="none" strike="noStrike" cap="none">
                <a:solidFill>
                  <a:srgbClr val="8A8A8A"/>
                </a:solidFill>
                <a:latin typeface="Arial"/>
                <a:ea typeface="Arial"/>
                <a:cs typeface="Arial"/>
                <a:sym typeface="Arial"/>
              </a:defRPr>
            </a:lvl1pPr>
            <a:lvl2pPr marL="0" marR="0" lvl="1" indent="0" algn="r" rtl="0">
              <a:spcBef>
                <a:spcPts val="0"/>
              </a:spcBef>
              <a:buNone/>
              <a:defRPr sz="900" b="0" i="0" u="none" strike="noStrike" cap="none">
                <a:solidFill>
                  <a:srgbClr val="8A8A8A"/>
                </a:solidFill>
                <a:latin typeface="Arial"/>
                <a:ea typeface="Arial"/>
                <a:cs typeface="Arial"/>
                <a:sym typeface="Arial"/>
              </a:defRPr>
            </a:lvl2pPr>
            <a:lvl3pPr marL="0" marR="0" lvl="2" indent="0" algn="r" rtl="0">
              <a:spcBef>
                <a:spcPts val="0"/>
              </a:spcBef>
              <a:buNone/>
              <a:defRPr sz="900" b="0" i="0" u="none" strike="noStrike" cap="none">
                <a:solidFill>
                  <a:srgbClr val="8A8A8A"/>
                </a:solidFill>
                <a:latin typeface="Arial"/>
                <a:ea typeface="Arial"/>
                <a:cs typeface="Arial"/>
                <a:sym typeface="Arial"/>
              </a:defRPr>
            </a:lvl3pPr>
            <a:lvl4pPr marL="0" marR="0" lvl="3" indent="0" algn="r" rtl="0">
              <a:spcBef>
                <a:spcPts val="0"/>
              </a:spcBef>
              <a:buNone/>
              <a:defRPr sz="900" b="0" i="0" u="none" strike="noStrike" cap="none">
                <a:solidFill>
                  <a:srgbClr val="8A8A8A"/>
                </a:solidFill>
                <a:latin typeface="Arial"/>
                <a:ea typeface="Arial"/>
                <a:cs typeface="Arial"/>
                <a:sym typeface="Arial"/>
              </a:defRPr>
            </a:lvl4pPr>
            <a:lvl5pPr marL="0" marR="0" lvl="4" indent="0" algn="r" rtl="0">
              <a:spcBef>
                <a:spcPts val="0"/>
              </a:spcBef>
              <a:buNone/>
              <a:defRPr sz="900" b="0" i="0" u="none" strike="noStrike" cap="none">
                <a:solidFill>
                  <a:srgbClr val="8A8A8A"/>
                </a:solidFill>
                <a:latin typeface="Arial"/>
                <a:ea typeface="Arial"/>
                <a:cs typeface="Arial"/>
                <a:sym typeface="Arial"/>
              </a:defRPr>
            </a:lvl5pPr>
            <a:lvl6pPr marL="0" marR="0" lvl="5" indent="0" algn="r" rtl="0">
              <a:spcBef>
                <a:spcPts val="0"/>
              </a:spcBef>
              <a:buNone/>
              <a:defRPr sz="900" b="0" i="0" u="none" strike="noStrike" cap="none">
                <a:solidFill>
                  <a:srgbClr val="8A8A8A"/>
                </a:solidFill>
                <a:latin typeface="Arial"/>
                <a:ea typeface="Arial"/>
                <a:cs typeface="Arial"/>
                <a:sym typeface="Arial"/>
              </a:defRPr>
            </a:lvl6pPr>
            <a:lvl7pPr marL="0" marR="0" lvl="6" indent="0" algn="r" rtl="0">
              <a:spcBef>
                <a:spcPts val="0"/>
              </a:spcBef>
              <a:buNone/>
              <a:defRPr sz="900" b="0" i="0" u="none" strike="noStrike" cap="none">
                <a:solidFill>
                  <a:srgbClr val="8A8A8A"/>
                </a:solidFill>
                <a:latin typeface="Arial"/>
                <a:ea typeface="Arial"/>
                <a:cs typeface="Arial"/>
                <a:sym typeface="Arial"/>
              </a:defRPr>
            </a:lvl7pPr>
            <a:lvl8pPr marL="0" marR="0" lvl="7" indent="0" algn="r" rtl="0">
              <a:spcBef>
                <a:spcPts val="0"/>
              </a:spcBef>
              <a:buNone/>
              <a:defRPr sz="900" b="0" i="0" u="none" strike="noStrike" cap="none">
                <a:solidFill>
                  <a:srgbClr val="8A8A8A"/>
                </a:solidFill>
                <a:latin typeface="Arial"/>
                <a:ea typeface="Arial"/>
                <a:cs typeface="Arial"/>
                <a:sym typeface="Arial"/>
              </a:defRPr>
            </a:lvl8pPr>
            <a:lvl9pPr marL="0" marR="0" lvl="8" indent="0" algn="r" rtl="0">
              <a:spcBef>
                <a:spcPts val="0"/>
              </a:spcBef>
              <a:buNone/>
              <a:defRPr sz="900" b="0" i="0" u="none" strike="noStrike" cap="none">
                <a:solidFill>
                  <a:srgbClr val="8A8A8A"/>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8"/>
        <p:cNvGrpSpPr/>
        <p:nvPr/>
      </p:nvGrpSpPr>
      <p:grpSpPr>
        <a:xfrm>
          <a:off x="0" y="0"/>
          <a:ext cx="0" cy="0"/>
          <a:chOff x="0" y="0"/>
          <a:chExt cx="0" cy="0"/>
        </a:xfrm>
      </p:grpSpPr>
      <p:sp>
        <p:nvSpPr>
          <p:cNvPr id="89" name="Google Shape;89;p20"/>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a:spcBef>
                <a:spcPts val="0"/>
              </a:spcBef>
              <a:spcAft>
                <a:spcPts val="0"/>
              </a:spcAft>
              <a:buSzPts val="1100"/>
              <a:buNone/>
              <a:defRPr sz="1400"/>
            </a:lvl2pPr>
            <a:lvl3pPr lvl="2">
              <a:spcBef>
                <a:spcPts val="0"/>
              </a:spcBef>
              <a:spcAft>
                <a:spcPts val="0"/>
              </a:spcAft>
              <a:buSzPts val="1100"/>
              <a:buNone/>
              <a:defRPr sz="1400"/>
            </a:lvl3pPr>
            <a:lvl4pPr lvl="3">
              <a:spcBef>
                <a:spcPts val="0"/>
              </a:spcBef>
              <a:spcAft>
                <a:spcPts val="0"/>
              </a:spcAft>
              <a:buSzPts val="1100"/>
              <a:buNone/>
              <a:defRPr sz="1400"/>
            </a:lvl4pPr>
            <a:lvl5pPr lvl="4">
              <a:spcBef>
                <a:spcPts val="0"/>
              </a:spcBef>
              <a:spcAft>
                <a:spcPts val="0"/>
              </a:spcAft>
              <a:buSzPts val="1100"/>
              <a:buNone/>
              <a:defRPr sz="1400"/>
            </a:lvl5pPr>
            <a:lvl6pPr lvl="5">
              <a:spcBef>
                <a:spcPts val="0"/>
              </a:spcBef>
              <a:spcAft>
                <a:spcPts val="0"/>
              </a:spcAft>
              <a:buSzPts val="1100"/>
              <a:buNone/>
              <a:defRPr sz="1400"/>
            </a:lvl6pPr>
            <a:lvl7pPr lvl="6">
              <a:spcBef>
                <a:spcPts val="0"/>
              </a:spcBef>
              <a:spcAft>
                <a:spcPts val="0"/>
              </a:spcAft>
              <a:buSzPts val="1100"/>
              <a:buNone/>
              <a:defRPr sz="1400"/>
            </a:lvl7pPr>
            <a:lvl8pPr lvl="7">
              <a:spcBef>
                <a:spcPts val="0"/>
              </a:spcBef>
              <a:spcAft>
                <a:spcPts val="0"/>
              </a:spcAft>
              <a:buSzPts val="1100"/>
              <a:buNone/>
              <a:defRPr sz="1400"/>
            </a:lvl8pPr>
            <a:lvl9pPr lvl="8">
              <a:spcBef>
                <a:spcPts val="0"/>
              </a:spcBef>
              <a:spcAft>
                <a:spcPts val="0"/>
              </a:spcAft>
              <a:buSzPts val="1100"/>
              <a:buNone/>
              <a:defRPr sz="1400"/>
            </a:lvl9pPr>
          </a:lstStyle>
          <a:p>
            <a:endParaRPr/>
          </a:p>
        </p:txBody>
      </p:sp>
      <p:sp>
        <p:nvSpPr>
          <p:cNvPr id="90" name="Google Shape;90;p20"/>
          <p:cNvSpPr txBox="1">
            <a:spLocks noGrp="1"/>
          </p:cNvSpPr>
          <p:nvPr>
            <p:ph type="body" idx="1"/>
          </p:nvPr>
        </p:nvSpPr>
        <p:spPr>
          <a:xfrm>
            <a:off x="628650" y="1369219"/>
            <a:ext cx="7886700" cy="3263504"/>
          </a:xfrm>
          <a:prstGeom prst="rect">
            <a:avLst/>
          </a:prstGeom>
          <a:noFill/>
          <a:ln>
            <a:noFill/>
          </a:ln>
        </p:spPr>
        <p:txBody>
          <a:bodyPr spcFirstLastPara="1" wrap="square" lIns="68575" tIns="34275" rIns="68575" bIns="34275" anchor="t" anchorCtr="0">
            <a:normAutofit/>
          </a:bodyPr>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91" name="Google Shape;91;p20"/>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marR="0" lvl="0" algn="l"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92" name="Google Shape;92;p20"/>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marR="0" lvl="0" algn="ctr"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93" name="Google Shape;93;p20"/>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asccc.org/content/academic-freedom-and-equity" TargetMode="External"/><Relationship Id="rId7"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8.xml"/><Relationship Id="rId6" Type="http://schemas.openxmlformats.org/officeDocument/2006/relationships/hyperlink" Target="https://www.asccc.org/papers/developing-model-effective-senateunion-relations" TargetMode="External"/><Relationship Id="rId5" Type="http://schemas.openxmlformats.org/officeDocument/2006/relationships/hyperlink" Target="https://www.asccc.org/papers/protecting-future-academic-freedom-during-time-significant-change" TargetMode="External"/><Relationship Id="rId4" Type="http://schemas.openxmlformats.org/officeDocument/2006/relationships/hyperlink" Target="https://www.aaup.org/"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asccc.org/papers/course-outline-record-curriculum-reference-guide-revisited"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www.asccc.org/papers/equity-driven-systems-student-equity-and-achievement-california-community-colleges" TargetMode="External"/><Relationship Id="rId4" Type="http://schemas.openxmlformats.org/officeDocument/2006/relationships/hyperlink" Target="https://www.asccc.org/papers/anti-racism-education-california-community-college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asccc.org/papers/going-beyond-development" TargetMode="External"/><Relationship Id="rId2" Type="http://schemas.openxmlformats.org/officeDocument/2006/relationships/notesSlide" Target="../notesSlides/notesSlide13.xml"/><Relationship Id="rId1" Type="http://schemas.openxmlformats.org/officeDocument/2006/relationships/slideLayout" Target="../slideLayouts/slideLayout8.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s://www.asccc.org/content/moving-needle-equity-cultural-responsiveness-and-anti-racism-course-outline-record"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asccc.org/content/course-outline-record-%E2%80%93-through-equity-len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s://asccc.org/content/curriculum-design-and-delivery-through-equity-lens" TargetMode="External"/><Relationship Id="rId4" Type="http://schemas.openxmlformats.org/officeDocument/2006/relationships/hyperlink" Target="https://asccc.org/content/defining-fourth-pillar-enhancing-teaching-learning-and-equity"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asccc.org/resolutions/adopt-academic-senate-california-community-colleges-mission-vision-and-values" TargetMode="External"/><Relationship Id="rId2" Type="http://schemas.openxmlformats.org/officeDocument/2006/relationships/notesSlide" Target="../notesSlides/notesSlide15.xml"/><Relationship Id="rId1" Type="http://schemas.openxmlformats.org/officeDocument/2006/relationships/slideLayout" Target="../slideLayouts/slideLayout8.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s://asccc-oeri.org/asccc-oeri-inclusion-diversity-equity-and-anti-racism-idea-audit-framework/"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32"/>
          <p:cNvSpPr txBox="1">
            <a:spLocks noGrp="1"/>
          </p:cNvSpPr>
          <p:nvPr>
            <p:ph type="ctrTitle"/>
          </p:nvPr>
        </p:nvSpPr>
        <p:spPr>
          <a:xfrm>
            <a:off x="625500" y="3135076"/>
            <a:ext cx="7889700" cy="1072800"/>
          </a:xfrm>
          <a:prstGeom prst="rect">
            <a:avLst/>
          </a:prstGeom>
          <a:noFill/>
          <a:ln>
            <a:noFill/>
          </a:ln>
        </p:spPr>
        <p:txBody>
          <a:bodyPr spcFirstLastPara="1" wrap="square" lIns="68575" tIns="34275" rIns="68575" bIns="34275" anchor="b" anchorCtr="0">
            <a:normAutofit fontScale="90000"/>
          </a:bodyPr>
          <a:lstStyle/>
          <a:p>
            <a:pPr marL="0" lvl="0" indent="0" algn="ctr" rtl="0">
              <a:lnSpc>
                <a:spcPct val="115000"/>
              </a:lnSpc>
              <a:spcBef>
                <a:spcPts val="0"/>
              </a:spcBef>
              <a:spcAft>
                <a:spcPts val="0"/>
              </a:spcAft>
              <a:buNone/>
            </a:pPr>
            <a:r>
              <a:rPr lang="en">
                <a:solidFill>
                  <a:schemeClr val="lt2"/>
                </a:solidFill>
                <a:latin typeface="Arial"/>
                <a:ea typeface="Arial"/>
                <a:cs typeface="Arial"/>
                <a:sym typeface="Arial"/>
              </a:rPr>
              <a:t>Academic Freedom: a Cornerstone in Higher Education and Equity  (inform+interact)</a:t>
            </a:r>
            <a:endParaRPr sz="4900">
              <a:solidFill>
                <a:schemeClr val="lt2"/>
              </a:solidFill>
            </a:endParaRPr>
          </a:p>
        </p:txBody>
      </p:sp>
      <p:sp>
        <p:nvSpPr>
          <p:cNvPr id="168" name="Google Shape;168;p32"/>
          <p:cNvSpPr txBox="1">
            <a:spLocks noGrp="1"/>
          </p:cNvSpPr>
          <p:nvPr>
            <p:ph type="subTitle" idx="1"/>
          </p:nvPr>
        </p:nvSpPr>
        <p:spPr>
          <a:xfrm>
            <a:off x="625500" y="4207876"/>
            <a:ext cx="7889700" cy="862200"/>
          </a:xfrm>
          <a:prstGeom prst="rect">
            <a:avLst/>
          </a:prstGeom>
          <a:noFill/>
          <a:ln>
            <a:noFill/>
          </a:ln>
        </p:spPr>
        <p:txBody>
          <a:bodyPr spcFirstLastPara="1" wrap="square" lIns="68575" tIns="34275" rIns="68575" bIns="34275" anchor="t" anchorCtr="0">
            <a:noAutofit/>
          </a:bodyPr>
          <a:lstStyle/>
          <a:p>
            <a:pPr marL="0" lvl="0" indent="0" algn="ctr" rtl="0">
              <a:lnSpc>
                <a:spcPct val="115000"/>
              </a:lnSpc>
              <a:spcBef>
                <a:spcPts val="0"/>
              </a:spcBef>
              <a:spcAft>
                <a:spcPts val="0"/>
              </a:spcAft>
              <a:buNone/>
            </a:pPr>
            <a:r>
              <a:rPr lang="en" sz="1400"/>
              <a:t>I</a:t>
            </a:r>
            <a:r>
              <a:rPr lang="en"/>
              <a:t>van Hernandez, SSCCC Representative</a:t>
            </a:r>
            <a:endParaRPr/>
          </a:p>
          <a:p>
            <a:pPr marL="0" lvl="0" indent="0" algn="ctr" rtl="0">
              <a:lnSpc>
                <a:spcPct val="115000"/>
              </a:lnSpc>
              <a:spcBef>
                <a:spcPts val="0"/>
              </a:spcBef>
              <a:spcAft>
                <a:spcPts val="0"/>
              </a:spcAft>
              <a:buNone/>
            </a:pPr>
            <a:r>
              <a:rPr lang="en"/>
              <a:t>Christopher James Howerton, ASCCC At-Large Representative</a:t>
            </a:r>
            <a:endParaRPr/>
          </a:p>
          <a:p>
            <a:pPr marL="0" lvl="0" indent="0" algn="ctr" rtl="0">
              <a:lnSpc>
                <a:spcPct val="115000"/>
              </a:lnSpc>
              <a:spcBef>
                <a:spcPts val="0"/>
              </a:spcBef>
              <a:spcAft>
                <a:spcPts val="0"/>
              </a:spcAft>
              <a:buNone/>
            </a:pPr>
            <a:r>
              <a:rPr lang="en"/>
              <a:t>Juan Arzola, ASCCC At-Large Representative</a:t>
            </a:r>
            <a:endParaRPr/>
          </a:p>
          <a:p>
            <a:pPr marL="0" lvl="0" indent="0" algn="l" rtl="0">
              <a:lnSpc>
                <a:spcPct val="115000"/>
              </a:lnSpc>
              <a:spcBef>
                <a:spcPts val="0"/>
              </a:spcBef>
              <a:spcAft>
                <a:spcPts val="0"/>
              </a:spcAft>
              <a:buNone/>
            </a:pPr>
            <a:endParaRPr sz="1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41"/>
          <p:cNvSpPr txBox="1">
            <a:spLocks noGrp="1"/>
          </p:cNvSpPr>
          <p:nvPr>
            <p:ph type="title"/>
          </p:nvPr>
        </p:nvSpPr>
        <p:spPr>
          <a:xfrm>
            <a:off x="2096588" y="273844"/>
            <a:ext cx="6418762" cy="1264308"/>
          </a:xfrm>
          <a:prstGeom prst="rect">
            <a:avLst/>
          </a:prstGeom>
          <a:noFill/>
          <a:ln>
            <a:noFill/>
          </a:ln>
        </p:spPr>
        <p:txBody>
          <a:bodyPr spcFirstLastPara="1" wrap="square" lIns="68575" tIns="34275" rIns="68575" bIns="34275" anchor="ctr" anchorCtr="0">
            <a:normAutofit/>
          </a:bodyPr>
          <a:lstStyle/>
          <a:p>
            <a:pPr marL="457200" lvl="0" indent="-457200" algn="ctr" rtl="0">
              <a:lnSpc>
                <a:spcPct val="115000"/>
              </a:lnSpc>
              <a:spcBef>
                <a:spcPts val="0"/>
              </a:spcBef>
              <a:spcAft>
                <a:spcPts val="0"/>
              </a:spcAft>
              <a:buClr>
                <a:srgbClr val="000000"/>
              </a:buClr>
              <a:buSzPts val="3600"/>
              <a:buFont typeface="Arial"/>
              <a:buAutoNum type="romanUcPeriod" startAt="7"/>
            </a:pPr>
            <a:r>
              <a:rPr lang="en" sz="3600">
                <a:solidFill>
                  <a:srgbClr val="000000"/>
                </a:solidFill>
                <a:latin typeface="Arial"/>
                <a:ea typeface="Arial"/>
                <a:cs typeface="Arial"/>
                <a:sym typeface="Arial"/>
              </a:rPr>
              <a:t>Questions?</a:t>
            </a:r>
            <a:endParaRPr sz="3600"/>
          </a:p>
        </p:txBody>
      </p:sp>
      <p:sp>
        <p:nvSpPr>
          <p:cNvPr id="234" name="Google Shape;234;p41"/>
          <p:cNvSpPr txBox="1">
            <a:spLocks noGrp="1"/>
          </p:cNvSpPr>
          <p:nvPr>
            <p:ph type="body" idx="1"/>
          </p:nvPr>
        </p:nvSpPr>
        <p:spPr>
          <a:xfrm>
            <a:off x="628650" y="1871042"/>
            <a:ext cx="7886700" cy="2821789"/>
          </a:xfrm>
          <a:prstGeom prst="rect">
            <a:avLst/>
          </a:prstGeom>
          <a:noFill/>
          <a:ln>
            <a:noFill/>
          </a:ln>
        </p:spPr>
        <p:txBody>
          <a:bodyPr spcFirstLastPara="1" wrap="square" lIns="68575" tIns="34275" rIns="68575" bIns="34275" anchor="t" anchorCtr="0">
            <a:normAutofit/>
          </a:bodyPr>
          <a:lstStyle/>
          <a:p>
            <a:pPr marL="177800" lvl="0" indent="-76200" algn="ctr" rtl="0">
              <a:lnSpc>
                <a:spcPct val="90000"/>
              </a:lnSpc>
              <a:spcBef>
                <a:spcPts val="0"/>
              </a:spcBef>
              <a:spcAft>
                <a:spcPts val="0"/>
              </a:spcAft>
              <a:buClr>
                <a:srgbClr val="424242"/>
              </a:buClr>
              <a:buSzPts val="1700"/>
              <a:buNone/>
            </a:pPr>
            <a:r>
              <a:rPr lang="en" sz="3600"/>
              <a:t>info@asccc.org</a:t>
            </a:r>
            <a:endParaRPr sz="3600"/>
          </a:p>
          <a:p>
            <a:pPr marL="177800" lvl="0" indent="-76200" algn="ctr" rtl="0">
              <a:lnSpc>
                <a:spcPct val="90000"/>
              </a:lnSpc>
              <a:spcBef>
                <a:spcPts val="0"/>
              </a:spcBef>
              <a:spcAft>
                <a:spcPts val="0"/>
              </a:spcAft>
              <a:buClr>
                <a:srgbClr val="424242"/>
              </a:buClr>
              <a:buSzPts val="1700"/>
              <a:buNone/>
            </a:pPr>
            <a:endParaRPr sz="3600"/>
          </a:p>
          <a:p>
            <a:pPr marL="177800" lvl="0" indent="-76200" algn="ctr" rtl="0">
              <a:lnSpc>
                <a:spcPct val="90000"/>
              </a:lnSpc>
              <a:spcBef>
                <a:spcPts val="0"/>
              </a:spcBef>
              <a:spcAft>
                <a:spcPts val="0"/>
              </a:spcAft>
              <a:buClr>
                <a:srgbClr val="424242"/>
              </a:buClr>
              <a:buSzPts val="1700"/>
              <a:buNone/>
            </a:pPr>
            <a:r>
              <a:rPr lang="en" sz="4800"/>
              <a:t>Thank You!</a:t>
            </a:r>
            <a:endParaRPr sz="4800"/>
          </a:p>
        </p:txBody>
      </p:sp>
      <p:sp>
        <p:nvSpPr>
          <p:cNvPr id="235" name="Google Shape;235;p41"/>
          <p:cNvSpPr txBox="1">
            <a:spLocks noGrp="1"/>
          </p:cNvSpPr>
          <p:nvPr>
            <p:ph type="sldNum" idx="12"/>
          </p:nvPr>
        </p:nvSpPr>
        <p:spPr>
          <a:xfrm>
            <a:off x="6457950" y="4794035"/>
            <a:ext cx="2057400" cy="247072"/>
          </a:xfrm>
          <a:prstGeom prst="rect">
            <a:avLst/>
          </a:prstGeom>
          <a:noFill/>
          <a:ln>
            <a:noFill/>
          </a:ln>
        </p:spPr>
        <p:txBody>
          <a:bodyPr spcFirstLastPara="1" wrap="square" lIns="68575" tIns="34275" rIns="68575" bIns="34275" anchor="ctr" anchorCtr="0">
            <a:noAutofit/>
          </a:bodyPr>
          <a:lstStyle/>
          <a:p>
            <a:pPr marL="0" lvl="0" indent="0" algn="r" rtl="0">
              <a:spcBef>
                <a:spcPts val="0"/>
              </a:spcBef>
              <a:spcAft>
                <a:spcPts val="0"/>
              </a:spcAft>
              <a:buNone/>
            </a:pPr>
            <a:fld id="{00000000-1234-1234-1234-123412341234}" type="slidenum">
              <a:rPr lang="en"/>
              <a:t>10</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34"/>
                                        </p:tgtEl>
                                        <p:attrNameLst>
                                          <p:attrName>style.visibility</p:attrName>
                                        </p:attrNameLst>
                                      </p:cBhvr>
                                      <p:to>
                                        <p:strVal val="visible"/>
                                      </p:to>
                                    </p:set>
                                    <p:anim calcmode="lin" valueType="num">
                                      <p:cBhvr additive="base">
                                        <p:cTn id="7" dur="1000"/>
                                        <p:tgtEl>
                                          <p:spTgt spid="2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42"/>
          <p:cNvSpPr txBox="1">
            <a:spLocks noGrp="1"/>
          </p:cNvSpPr>
          <p:nvPr>
            <p:ph type="title"/>
          </p:nvPr>
        </p:nvSpPr>
        <p:spPr>
          <a:xfrm>
            <a:off x="1415150" y="73650"/>
            <a:ext cx="7100100" cy="994200"/>
          </a:xfrm>
          <a:prstGeom prst="rect">
            <a:avLst/>
          </a:prstGeom>
          <a:noFill/>
          <a:ln>
            <a:noFill/>
          </a:ln>
        </p:spPr>
        <p:txBody>
          <a:bodyPr spcFirstLastPara="1" wrap="square" lIns="68575" tIns="34275" rIns="68575" bIns="34275" anchor="b" anchorCtr="0">
            <a:normAutofit/>
          </a:bodyPr>
          <a:lstStyle/>
          <a:p>
            <a:pPr marL="457200" lvl="0" indent="-450850" algn="ctr" rtl="0">
              <a:lnSpc>
                <a:spcPct val="115000"/>
              </a:lnSpc>
              <a:spcBef>
                <a:spcPts val="0"/>
              </a:spcBef>
              <a:spcAft>
                <a:spcPts val="0"/>
              </a:spcAft>
              <a:buSzPts val="3500"/>
              <a:buFont typeface="Arial"/>
              <a:buAutoNum type="romanUcPeriod" startAt="8"/>
            </a:pPr>
            <a:r>
              <a:rPr lang="en" sz="3500" dirty="0">
                <a:latin typeface="Arial"/>
                <a:ea typeface="Arial"/>
                <a:cs typeface="Arial"/>
                <a:sym typeface="Arial"/>
              </a:rPr>
              <a:t>Resources and References</a:t>
            </a:r>
            <a:endParaRPr sz="3500" dirty="0"/>
          </a:p>
        </p:txBody>
      </p:sp>
      <p:sp>
        <p:nvSpPr>
          <p:cNvPr id="241" name="Google Shape;241;p42"/>
          <p:cNvSpPr txBox="1">
            <a:spLocks noGrp="1"/>
          </p:cNvSpPr>
          <p:nvPr>
            <p:ph type="body" idx="1"/>
          </p:nvPr>
        </p:nvSpPr>
        <p:spPr>
          <a:xfrm>
            <a:off x="1415250" y="1229400"/>
            <a:ext cx="7100100" cy="3403200"/>
          </a:xfrm>
          <a:prstGeom prst="rect">
            <a:avLst/>
          </a:prstGeom>
          <a:noFill/>
          <a:ln>
            <a:noFill/>
          </a:ln>
        </p:spPr>
        <p:txBody>
          <a:bodyPr spcFirstLastPara="1" wrap="square" lIns="68575" tIns="34275" rIns="68575" bIns="34275" anchor="t" anchorCtr="0">
            <a:noAutofit/>
          </a:bodyPr>
          <a:lstStyle/>
          <a:p>
            <a:pPr marL="514350" lvl="1" indent="-387350" algn="l" rtl="0">
              <a:lnSpc>
                <a:spcPct val="115000"/>
              </a:lnSpc>
              <a:spcBef>
                <a:spcPts val="0"/>
              </a:spcBef>
              <a:spcAft>
                <a:spcPts val="0"/>
              </a:spcAft>
              <a:buClr>
                <a:schemeClr val="dk1"/>
              </a:buClr>
              <a:buSzPts val="2500"/>
              <a:buAutoNum type="alphaUcPeriod"/>
            </a:pPr>
            <a:r>
              <a:rPr lang="en" sz="25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Academic Freedom and Equity</a:t>
            </a:r>
            <a:r>
              <a:rPr lang="en" sz="2500">
                <a:latin typeface="Arial"/>
                <a:ea typeface="Arial"/>
                <a:cs typeface="Arial"/>
                <a:sym typeface="Arial"/>
              </a:rPr>
              <a:t> (Rostrum Article) Nov. 2020</a:t>
            </a:r>
            <a:endParaRPr sz="2500">
              <a:latin typeface="Arial"/>
              <a:ea typeface="Arial"/>
              <a:cs typeface="Arial"/>
              <a:sym typeface="Arial"/>
            </a:endParaRPr>
          </a:p>
          <a:p>
            <a:pPr marL="514350" lvl="1" indent="-387350" algn="l" rtl="0">
              <a:spcBef>
                <a:spcPts val="0"/>
              </a:spcBef>
              <a:spcAft>
                <a:spcPts val="0"/>
              </a:spcAft>
              <a:buClr>
                <a:schemeClr val="dk1"/>
              </a:buClr>
              <a:buSzPts val="2500"/>
              <a:buAutoNum type="alphaUcPeriod"/>
            </a:pPr>
            <a:r>
              <a:rPr lang="en" sz="2500" u="sng">
                <a:solidFill>
                  <a:srgbClr val="044C7F"/>
                </a:solidFill>
                <a:latin typeface="Arial"/>
                <a:ea typeface="Arial"/>
                <a:cs typeface="Arial"/>
                <a:sym typeface="Arial"/>
                <a:hlinkClick r:id="rId4">
                  <a:extLst>
                    <a:ext uri="{A12FA001-AC4F-418D-AE19-62706E023703}">
                      <ahyp:hlinkClr xmlns:ahyp="http://schemas.microsoft.com/office/drawing/2018/hyperlinkcolor" val="tx"/>
                    </a:ext>
                  </a:extLst>
                </a:hlinkClick>
              </a:rPr>
              <a:t>American Association of University Professors (AAUP)</a:t>
            </a:r>
            <a:endParaRPr sz="2500" u="sng">
              <a:solidFill>
                <a:srgbClr val="044C7F"/>
              </a:solidFill>
              <a:latin typeface="Arial"/>
              <a:ea typeface="Arial"/>
              <a:cs typeface="Arial"/>
              <a:sym typeface="Arial"/>
            </a:endParaRPr>
          </a:p>
          <a:p>
            <a:pPr marL="514350" lvl="1" indent="-387350" algn="l" rtl="0">
              <a:lnSpc>
                <a:spcPct val="100000"/>
              </a:lnSpc>
              <a:spcBef>
                <a:spcPts val="0"/>
              </a:spcBef>
              <a:spcAft>
                <a:spcPts val="0"/>
              </a:spcAft>
              <a:buClr>
                <a:schemeClr val="dk1"/>
              </a:buClr>
              <a:buSzPts val="2500"/>
              <a:buAutoNum type="alphaUcPeriod"/>
            </a:pPr>
            <a:r>
              <a:rPr lang="en" sz="2500">
                <a:solidFill>
                  <a:srgbClr val="04A193"/>
                </a:solidFill>
                <a:latin typeface="Arial"/>
                <a:ea typeface="Arial"/>
                <a:cs typeface="Arial"/>
                <a:sym typeface="Arial"/>
              </a:rPr>
              <a:t>ASCCC Paper:</a:t>
            </a:r>
            <a:r>
              <a:rPr lang="en" sz="2500">
                <a:solidFill>
                  <a:srgbClr val="04A193"/>
                </a:solidFill>
                <a:uFill>
                  <a:noFill/>
                </a:uFill>
                <a:latin typeface="Arial"/>
                <a:ea typeface="Arial"/>
                <a:cs typeface="Arial"/>
                <a:sym typeface="Arial"/>
                <a:hlinkClick r:id="rId5">
                  <a:extLst>
                    <a:ext uri="{A12FA001-AC4F-418D-AE19-62706E023703}">
                      <ahyp:hlinkClr xmlns:ahyp="http://schemas.microsoft.com/office/drawing/2018/hyperlinkcolor" val="tx"/>
                    </a:ext>
                  </a:extLst>
                </a:hlinkClick>
              </a:rPr>
              <a:t> </a:t>
            </a:r>
            <a:r>
              <a:rPr lang="en" sz="2500" u="sng">
                <a:solidFill>
                  <a:srgbClr val="044C7F"/>
                </a:solidFill>
                <a:highlight>
                  <a:srgbClr val="FFFFFF"/>
                </a:highlight>
                <a:latin typeface="Arial"/>
                <a:ea typeface="Arial"/>
                <a:cs typeface="Arial"/>
                <a:sym typeface="Arial"/>
                <a:hlinkClick r:id="rId5">
                  <a:extLst>
                    <a:ext uri="{A12FA001-AC4F-418D-AE19-62706E023703}">
                      <ahyp:hlinkClr xmlns:ahyp="http://schemas.microsoft.com/office/drawing/2018/hyperlinkcolor" val="tx"/>
                    </a:ext>
                  </a:extLst>
                </a:hlinkClick>
              </a:rPr>
              <a:t>Protecting the Future of Academic Freedom During a Time of Significant Change</a:t>
            </a:r>
            <a:endParaRPr sz="2500" u="sng">
              <a:solidFill>
                <a:srgbClr val="044C7F"/>
              </a:solidFill>
              <a:highlight>
                <a:srgbClr val="FFFFFF"/>
              </a:highlight>
              <a:latin typeface="Arial"/>
              <a:ea typeface="Arial"/>
              <a:cs typeface="Arial"/>
              <a:sym typeface="Arial"/>
            </a:endParaRPr>
          </a:p>
          <a:p>
            <a:pPr marL="514350" lvl="1" indent="-387350" algn="l" rtl="0">
              <a:lnSpc>
                <a:spcPct val="115000"/>
              </a:lnSpc>
              <a:spcBef>
                <a:spcPts val="0"/>
              </a:spcBef>
              <a:spcAft>
                <a:spcPts val="0"/>
              </a:spcAft>
              <a:buClr>
                <a:schemeClr val="dk1"/>
              </a:buClr>
              <a:buSzPts val="2500"/>
              <a:buAutoNum type="alphaUcPeriod"/>
            </a:pPr>
            <a:r>
              <a:rPr lang="en" sz="2500">
                <a:solidFill>
                  <a:srgbClr val="04A193"/>
                </a:solidFill>
                <a:highlight>
                  <a:srgbClr val="FFFFFF"/>
                </a:highlight>
                <a:latin typeface="Arial"/>
                <a:ea typeface="Arial"/>
                <a:cs typeface="Arial"/>
                <a:sym typeface="Arial"/>
              </a:rPr>
              <a:t>ASCCC Paper:</a:t>
            </a:r>
            <a:r>
              <a:rPr lang="en" sz="2500">
                <a:solidFill>
                  <a:srgbClr val="04A193"/>
                </a:solidFill>
                <a:highlight>
                  <a:srgbClr val="FFFFFF"/>
                </a:highlight>
                <a:uFill>
                  <a:noFill/>
                </a:uFill>
                <a:latin typeface="Arial"/>
                <a:ea typeface="Arial"/>
                <a:cs typeface="Arial"/>
                <a:sym typeface="Arial"/>
                <a:hlinkClick r:id="rId6">
                  <a:extLst>
                    <a:ext uri="{A12FA001-AC4F-418D-AE19-62706E023703}">
                      <ahyp:hlinkClr xmlns:ahyp="http://schemas.microsoft.com/office/drawing/2018/hyperlinkcolor" val="tx"/>
                    </a:ext>
                  </a:extLst>
                </a:hlinkClick>
              </a:rPr>
              <a:t> </a:t>
            </a:r>
            <a:r>
              <a:rPr lang="en" sz="2500" u="sng">
                <a:solidFill>
                  <a:srgbClr val="044C7F"/>
                </a:solidFill>
                <a:highlight>
                  <a:srgbClr val="FFFFFF"/>
                </a:highlight>
                <a:latin typeface="Arial"/>
                <a:ea typeface="Arial"/>
                <a:cs typeface="Arial"/>
                <a:sym typeface="Arial"/>
                <a:hlinkClick r:id="rId6">
                  <a:extLst>
                    <a:ext uri="{A12FA001-AC4F-418D-AE19-62706E023703}">
                      <ahyp:hlinkClr xmlns:ahyp="http://schemas.microsoft.com/office/drawing/2018/hyperlinkcolor" val="tx"/>
                    </a:ext>
                  </a:extLst>
                </a:hlinkClick>
              </a:rPr>
              <a:t>Developing Model Effective Senate-Union Relations</a:t>
            </a:r>
            <a:endParaRPr sz="2500"/>
          </a:p>
        </p:txBody>
      </p:sp>
      <p:pic>
        <p:nvPicPr>
          <p:cNvPr id="242" name="Google Shape;242;p42">
            <a:extLst>
              <a:ext uri="{C183D7F6-B498-43B3-948B-1728B52AA6E4}">
                <adec:decorative xmlns:adec="http://schemas.microsoft.com/office/drawing/2017/decorative" val="1"/>
              </a:ext>
            </a:extLst>
          </p:cNvPr>
          <p:cNvPicPr preferRelativeResize="0"/>
          <p:nvPr/>
        </p:nvPicPr>
        <p:blipFill rotWithShape="1">
          <a:blip r:embed="rId7">
            <a:alphaModFix/>
          </a:blip>
          <a:srcRect/>
          <a:stretch/>
        </p:blipFill>
        <p:spPr>
          <a:xfrm>
            <a:off x="-1" y="0"/>
            <a:ext cx="1415143" cy="5143499"/>
          </a:xfrm>
          <a:prstGeom prst="rect">
            <a:avLst/>
          </a:prstGeom>
          <a:noFill/>
          <a:ln>
            <a:noFill/>
          </a:ln>
        </p:spPr>
      </p:pic>
      <p:pic>
        <p:nvPicPr>
          <p:cNvPr id="243" name="Google Shape;243;p42">
            <a:extLst>
              <a:ext uri="{C183D7F6-B498-43B3-948B-1728B52AA6E4}">
                <adec:decorative xmlns:adec="http://schemas.microsoft.com/office/drawing/2017/decorative" val="1"/>
              </a:ext>
            </a:extLst>
          </p:cNvPr>
          <p:cNvPicPr preferRelativeResize="0"/>
          <p:nvPr/>
        </p:nvPicPr>
        <p:blipFill rotWithShape="1">
          <a:blip r:embed="rId8">
            <a:alphaModFix/>
          </a:blip>
          <a:srcRect/>
          <a:stretch/>
        </p:blipFill>
        <p:spPr>
          <a:xfrm>
            <a:off x="8276229" y="4673991"/>
            <a:ext cx="462012" cy="3376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4" name="Title 3">
            <a:extLst>
              <a:ext uri="{FF2B5EF4-FFF2-40B4-BE49-F238E27FC236}">
                <a16:creationId xmlns:a16="http://schemas.microsoft.com/office/drawing/2014/main" id="{C367514C-28B1-B88B-9CDD-52654DA62106}"/>
              </a:ext>
            </a:extLst>
          </p:cNvPr>
          <p:cNvSpPr>
            <a:spLocks noGrp="1"/>
          </p:cNvSpPr>
          <p:nvPr>
            <p:ph type="title"/>
          </p:nvPr>
        </p:nvSpPr>
        <p:spPr/>
        <p:txBody>
          <a:bodyPr>
            <a:normAutofit/>
          </a:bodyPr>
          <a:lstStyle/>
          <a:p>
            <a:r>
              <a:rPr lang="en-US" sz="3200" dirty="0">
                <a:latin typeface="+mn-lt"/>
              </a:rPr>
              <a:t>Resources and References </a:t>
            </a:r>
          </a:p>
        </p:txBody>
      </p:sp>
      <p:sp>
        <p:nvSpPr>
          <p:cNvPr id="249" name="Google Shape;249;p43"/>
          <p:cNvSpPr txBox="1">
            <a:spLocks noGrp="1"/>
          </p:cNvSpPr>
          <p:nvPr>
            <p:ph type="body" idx="1"/>
          </p:nvPr>
        </p:nvSpPr>
        <p:spPr>
          <a:prstGeom prst="rect">
            <a:avLst/>
          </a:prstGeom>
          <a:noFill/>
          <a:ln>
            <a:noFill/>
          </a:ln>
        </p:spPr>
        <p:txBody>
          <a:bodyPr spcFirstLastPara="1" wrap="square" lIns="68575" tIns="34275" rIns="68575" bIns="34275" anchor="t" anchorCtr="0">
            <a:noAutofit/>
          </a:bodyPr>
          <a:lstStyle/>
          <a:p>
            <a:pPr marL="514350" lvl="1" indent="-381000" algn="l" rtl="0">
              <a:lnSpc>
                <a:spcPct val="115000"/>
              </a:lnSpc>
              <a:spcBef>
                <a:spcPts val="2400"/>
              </a:spcBef>
              <a:spcAft>
                <a:spcPts val="0"/>
              </a:spcAft>
              <a:buClr>
                <a:srgbClr val="000000"/>
              </a:buClr>
              <a:buSzPts val="2400"/>
              <a:buAutoNum type="alphaUcPeriod" startAt="5"/>
            </a:pPr>
            <a:r>
              <a:rPr lang="en" sz="2400" dirty="0">
                <a:solidFill>
                  <a:srgbClr val="04A193"/>
                </a:solidFill>
                <a:highlight>
                  <a:srgbClr val="FFFFFF"/>
                </a:highlight>
              </a:rPr>
              <a:t>ASCCC Paper:</a:t>
            </a:r>
            <a:r>
              <a:rPr lang="en" sz="2400" dirty="0">
                <a:solidFill>
                  <a:srgbClr val="044C7F"/>
                </a:solidFill>
                <a:highlight>
                  <a:srgbClr val="FFFFFF"/>
                </a:highlight>
              </a:rPr>
              <a:t> </a:t>
            </a:r>
            <a:r>
              <a:rPr lang="en" sz="2400" u="sng" dirty="0">
                <a:solidFill>
                  <a:srgbClr val="044C7F"/>
                </a:solidFill>
                <a:highlight>
                  <a:srgbClr val="FFFFFF"/>
                </a:highlight>
                <a:hlinkClick r:id="rId3">
                  <a:extLst>
                    <a:ext uri="{A12FA001-AC4F-418D-AE19-62706E023703}">
                      <ahyp:hlinkClr xmlns:ahyp="http://schemas.microsoft.com/office/drawing/2018/hyperlinkcolor" val="tx"/>
                    </a:ext>
                  </a:extLst>
                </a:hlinkClick>
              </a:rPr>
              <a:t>The Course Outline of Record–A Curriculum Reference Guide Revisited</a:t>
            </a:r>
            <a:endParaRPr sz="2400" dirty="0">
              <a:solidFill>
                <a:srgbClr val="000000"/>
              </a:solidFill>
            </a:endParaRPr>
          </a:p>
          <a:p>
            <a:pPr marL="514350" lvl="1" indent="-381000" algn="l" rtl="0">
              <a:lnSpc>
                <a:spcPct val="100000"/>
              </a:lnSpc>
              <a:spcBef>
                <a:spcPts val="0"/>
              </a:spcBef>
              <a:spcAft>
                <a:spcPts val="0"/>
              </a:spcAft>
              <a:buClr>
                <a:srgbClr val="000000"/>
              </a:buClr>
              <a:buSzPts val="2400"/>
              <a:buAutoNum type="alphaUcPeriod" startAt="5"/>
            </a:pPr>
            <a:r>
              <a:rPr lang="en" sz="2400" dirty="0">
                <a:solidFill>
                  <a:srgbClr val="04A193"/>
                </a:solidFill>
                <a:highlight>
                  <a:srgbClr val="FFFFFF"/>
                </a:highlight>
              </a:rPr>
              <a:t>ASCCC Paper:</a:t>
            </a:r>
            <a:r>
              <a:rPr lang="en" sz="2400" dirty="0">
                <a:solidFill>
                  <a:srgbClr val="04A193"/>
                </a:solidFill>
                <a:highlight>
                  <a:srgbClr val="FFFFFF"/>
                </a:highlight>
                <a:uFill>
                  <a:noFill/>
                </a:uFill>
                <a:hlinkClick r:id="rId4">
                  <a:extLst>
                    <a:ext uri="{A12FA001-AC4F-418D-AE19-62706E023703}">
                      <ahyp:hlinkClr xmlns:ahyp="http://schemas.microsoft.com/office/drawing/2018/hyperlinkcolor" val="tx"/>
                    </a:ext>
                  </a:extLst>
                </a:hlinkClick>
              </a:rPr>
              <a:t> </a:t>
            </a:r>
            <a:r>
              <a:rPr lang="en" sz="2400" u="sng" dirty="0">
                <a:solidFill>
                  <a:srgbClr val="044C7F"/>
                </a:solidFill>
                <a:highlight>
                  <a:srgbClr val="FFFFFF"/>
                </a:highlight>
                <a:hlinkClick r:id="rId4">
                  <a:extLst>
                    <a:ext uri="{A12FA001-AC4F-418D-AE19-62706E023703}">
                      <ahyp:hlinkClr xmlns:ahyp="http://schemas.microsoft.com/office/drawing/2018/hyperlinkcolor" val="tx"/>
                    </a:ext>
                  </a:extLst>
                </a:hlinkClick>
              </a:rPr>
              <a:t>Anti-Racism Education in the California Community Colleges</a:t>
            </a:r>
            <a:endParaRPr sz="2400" dirty="0">
              <a:solidFill>
                <a:srgbClr val="04A193"/>
              </a:solidFill>
              <a:highlight>
                <a:srgbClr val="FFFFFF"/>
              </a:highlight>
            </a:endParaRPr>
          </a:p>
          <a:p>
            <a:pPr marL="514350" lvl="1" indent="-381000" algn="l" rtl="0">
              <a:lnSpc>
                <a:spcPct val="100000"/>
              </a:lnSpc>
              <a:spcBef>
                <a:spcPts val="0"/>
              </a:spcBef>
              <a:spcAft>
                <a:spcPts val="0"/>
              </a:spcAft>
              <a:buClr>
                <a:srgbClr val="000000"/>
              </a:buClr>
              <a:buSzPts val="2400"/>
              <a:buAutoNum type="alphaUcPeriod" startAt="5"/>
            </a:pPr>
            <a:r>
              <a:rPr lang="en" sz="2400" dirty="0">
                <a:solidFill>
                  <a:srgbClr val="04A193"/>
                </a:solidFill>
                <a:highlight>
                  <a:srgbClr val="FFFFFF"/>
                </a:highlight>
              </a:rPr>
              <a:t>ASCCC Paper: </a:t>
            </a:r>
            <a:r>
              <a:rPr lang="en" sz="2400" u="sng" dirty="0">
                <a:solidFill>
                  <a:srgbClr val="044C7F"/>
                </a:solidFill>
                <a:highlight>
                  <a:srgbClr val="FFFFFF"/>
                </a:highlight>
                <a:hlinkClick r:id="rId5">
                  <a:extLst>
                    <a:ext uri="{A12FA001-AC4F-418D-AE19-62706E023703}">
                      <ahyp:hlinkClr xmlns:ahyp="http://schemas.microsoft.com/office/drawing/2018/hyperlinkcolor" val="tx"/>
                    </a:ext>
                  </a:extLst>
                </a:hlinkClick>
              </a:rPr>
              <a:t>Equity-Driven Systems–Student Equity and Achievement in the California Community Colleges</a:t>
            </a:r>
            <a:endParaRPr sz="2400" dirty="0"/>
          </a:p>
        </p:txBody>
      </p:sp>
      <p:sp>
        <p:nvSpPr>
          <p:cNvPr id="250" name="Google Shape;250;p43"/>
          <p:cNvSpPr txBox="1">
            <a:spLocks noGrp="1"/>
          </p:cNvSpPr>
          <p:nvPr>
            <p:ph type="sldNum" idx="12"/>
          </p:nvPr>
        </p:nvSpPr>
        <p:spPr>
          <a:prstGeom prst="rect">
            <a:avLst/>
          </a:prstGeom>
          <a:noFill/>
          <a:ln>
            <a:noFill/>
          </a:ln>
        </p:spPr>
        <p:txBody>
          <a:bodyPr spcFirstLastPara="1" wrap="square" lIns="68575" tIns="34275" rIns="68575" bIns="34275" anchor="ctr" anchorCtr="0">
            <a:noAutofit/>
          </a:bodyPr>
          <a:lstStyle/>
          <a:p>
            <a:pPr marL="0" lvl="0" indent="0" algn="r" rtl="0">
              <a:spcBef>
                <a:spcPts val="0"/>
              </a:spcBef>
              <a:spcAft>
                <a:spcPts val="0"/>
              </a:spcAft>
              <a:buNone/>
            </a:pPr>
            <a:fld id="{00000000-1234-1234-1234-123412341234}" type="slidenum">
              <a:rPr lang="en"/>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44"/>
          <p:cNvSpPr txBox="1">
            <a:spLocks noGrp="1"/>
          </p:cNvSpPr>
          <p:nvPr>
            <p:ph type="title"/>
          </p:nvPr>
        </p:nvSpPr>
        <p:spPr>
          <a:xfrm>
            <a:off x="1415142" y="13691"/>
            <a:ext cx="7100208" cy="994172"/>
          </a:xfrm>
          <a:prstGeom prst="rect">
            <a:avLst/>
          </a:prstGeom>
          <a:noFill/>
          <a:ln>
            <a:noFill/>
          </a:ln>
        </p:spPr>
        <p:txBody>
          <a:bodyPr spcFirstLastPara="1" wrap="square" lIns="68575" tIns="34275" rIns="68575" bIns="34275" anchor="b" anchorCtr="0">
            <a:noAutofit/>
          </a:bodyPr>
          <a:lstStyle/>
          <a:p>
            <a:pPr marL="20320" lvl="0" algn="ctr" rtl="0">
              <a:lnSpc>
                <a:spcPct val="115000"/>
              </a:lnSpc>
              <a:spcBef>
                <a:spcPts val="0"/>
              </a:spcBef>
              <a:spcAft>
                <a:spcPts val="0"/>
              </a:spcAft>
              <a:buSzPts val="3280"/>
            </a:pPr>
            <a:r>
              <a:rPr kumimoji="0" lang="en" sz="2900" b="0" i="0" u="none" strike="noStrike" kern="0" cap="none" spc="0" normalizeH="0" baseline="0" noProof="0" dirty="0">
                <a:ln>
                  <a:noFill/>
                </a:ln>
                <a:solidFill>
                  <a:srgbClr val="000000"/>
                </a:solidFill>
                <a:effectLst/>
                <a:uLnTx/>
                <a:uFillTx/>
                <a:latin typeface="Arial"/>
                <a:ea typeface="Arial"/>
                <a:cs typeface="Arial"/>
                <a:sym typeface="Arial"/>
              </a:rPr>
              <a:t>Resources and References  </a:t>
            </a:r>
            <a:endParaRPr sz="2800" dirty="0">
              <a:latin typeface="Arial"/>
              <a:ea typeface="Arial"/>
              <a:cs typeface="Arial"/>
              <a:sym typeface="Arial"/>
            </a:endParaRPr>
          </a:p>
        </p:txBody>
      </p:sp>
      <p:sp>
        <p:nvSpPr>
          <p:cNvPr id="256" name="Google Shape;256;p44"/>
          <p:cNvSpPr txBox="1">
            <a:spLocks noGrp="1"/>
          </p:cNvSpPr>
          <p:nvPr>
            <p:ph type="body" idx="1"/>
          </p:nvPr>
        </p:nvSpPr>
        <p:spPr>
          <a:xfrm>
            <a:off x="1415142" y="1369219"/>
            <a:ext cx="7100208" cy="3263504"/>
          </a:xfrm>
          <a:prstGeom prst="rect">
            <a:avLst/>
          </a:prstGeom>
          <a:noFill/>
          <a:ln>
            <a:noFill/>
          </a:ln>
        </p:spPr>
        <p:txBody>
          <a:bodyPr spcFirstLastPara="1" wrap="square" lIns="68575" tIns="34275" rIns="68575" bIns="34275" anchor="t" anchorCtr="0">
            <a:normAutofit/>
          </a:bodyPr>
          <a:lstStyle/>
          <a:p>
            <a:pPr marL="514350" lvl="1" indent="-381000" algn="l" rtl="0">
              <a:lnSpc>
                <a:spcPct val="100000"/>
              </a:lnSpc>
              <a:spcBef>
                <a:spcPts val="0"/>
              </a:spcBef>
              <a:spcAft>
                <a:spcPts val="0"/>
              </a:spcAft>
              <a:buClr>
                <a:schemeClr val="dk1"/>
              </a:buClr>
              <a:buSzPts val="2400"/>
              <a:buAutoNum type="alphaUcPeriod" startAt="8"/>
            </a:pPr>
            <a:r>
              <a:rPr lang="en" sz="2400" dirty="0">
                <a:solidFill>
                  <a:srgbClr val="04A193"/>
                </a:solidFill>
                <a:highlight>
                  <a:srgbClr val="FFFFFF"/>
                </a:highlight>
                <a:latin typeface="Arial"/>
                <a:ea typeface="Arial"/>
                <a:cs typeface="Arial"/>
                <a:sym typeface="Arial"/>
              </a:rPr>
              <a:t>ASCCC Paper: </a:t>
            </a:r>
            <a:r>
              <a:rPr lang="en" sz="2400" u="sng" dirty="0">
                <a:solidFill>
                  <a:srgbClr val="044C7F"/>
                </a:solidFill>
                <a:highlight>
                  <a:srgbClr val="FFFFFF"/>
                </a:highlight>
                <a:latin typeface="Arial"/>
                <a:ea typeface="Arial"/>
                <a:cs typeface="Arial"/>
                <a:sym typeface="Arial"/>
                <a:hlinkClick r:id="rId3">
                  <a:extLst>
                    <a:ext uri="{A12FA001-AC4F-418D-AE19-62706E023703}">
                      <ahyp:hlinkClr xmlns:ahyp="http://schemas.microsoft.com/office/drawing/2018/hyperlinkcolor" val="tx"/>
                    </a:ext>
                  </a:extLst>
                </a:hlinkClick>
              </a:rPr>
              <a:t>Going Beyond Development: Faculty Professional Learning—An Academic Senate Obligation to Promote Equity-Minded Practices that Improve Instruction and Student Success</a:t>
            </a:r>
            <a:endParaRPr sz="2208" dirty="0">
              <a:solidFill>
                <a:srgbClr val="04A193"/>
              </a:solidFill>
              <a:highlight>
                <a:srgbClr val="FFFFFF"/>
              </a:highlight>
              <a:latin typeface="Arial"/>
              <a:ea typeface="Arial"/>
              <a:cs typeface="Arial"/>
              <a:sym typeface="Arial"/>
            </a:endParaRPr>
          </a:p>
          <a:p>
            <a:pPr marL="514350" lvl="1" indent="-381000" algn="l" rtl="0">
              <a:lnSpc>
                <a:spcPct val="100000"/>
              </a:lnSpc>
              <a:spcBef>
                <a:spcPts val="0"/>
              </a:spcBef>
              <a:spcAft>
                <a:spcPts val="0"/>
              </a:spcAft>
              <a:buClr>
                <a:schemeClr val="dk1"/>
              </a:buClr>
              <a:buSzPts val="2400"/>
              <a:buAutoNum type="alphaUcPeriod" startAt="8"/>
            </a:pPr>
            <a:r>
              <a:rPr lang="en" sz="2208" dirty="0">
                <a:solidFill>
                  <a:srgbClr val="04A193"/>
                </a:solidFill>
                <a:highlight>
                  <a:srgbClr val="FFFFFF"/>
                </a:highlight>
                <a:latin typeface="Arial"/>
                <a:ea typeface="Arial"/>
                <a:cs typeface="Arial"/>
                <a:sym typeface="Arial"/>
              </a:rPr>
              <a:t>ASCCC Paper:</a:t>
            </a:r>
            <a:r>
              <a:rPr lang="en" sz="2208" dirty="0">
                <a:solidFill>
                  <a:srgbClr val="04A193"/>
                </a:solidFill>
                <a:highlight>
                  <a:srgbClr val="FFFFFF"/>
                </a:highlight>
                <a:uFill>
                  <a:noFill/>
                </a:uFill>
                <a:latin typeface="Arial"/>
                <a:ea typeface="Arial"/>
                <a:cs typeface="Arial"/>
                <a:sym typeface="Arial"/>
                <a:hlinkClick r:id="rId4">
                  <a:extLst>
                    <a:ext uri="{A12FA001-AC4F-418D-AE19-62706E023703}">
                      <ahyp:hlinkClr xmlns:ahyp="http://schemas.microsoft.com/office/drawing/2018/hyperlinkcolor" val="tx"/>
                    </a:ext>
                  </a:extLst>
                </a:hlinkClick>
              </a:rPr>
              <a:t> </a:t>
            </a:r>
            <a:r>
              <a:rPr lang="en" sz="2208" u="sng" dirty="0">
                <a:solidFill>
                  <a:srgbClr val="044C7F"/>
                </a:solidFill>
                <a:highlight>
                  <a:srgbClr val="FFFFFF"/>
                </a:highlight>
                <a:latin typeface="Arial"/>
                <a:ea typeface="Arial"/>
                <a:cs typeface="Arial"/>
                <a:sym typeface="Arial"/>
                <a:hlinkClick r:id="rId4">
                  <a:extLst>
                    <a:ext uri="{A12FA001-AC4F-418D-AE19-62706E023703}">
                      <ahyp:hlinkClr xmlns:ahyp="http://schemas.microsoft.com/office/drawing/2018/hyperlinkcolor" val="tx"/>
                    </a:ext>
                  </a:extLst>
                </a:hlinkClick>
              </a:rPr>
              <a:t>Moving the Needle–Equity, Cultural Responsiveness, and Anti-Racism in the Course Outline of Record</a:t>
            </a:r>
            <a:endParaRPr sz="3508" dirty="0">
              <a:solidFill>
                <a:srgbClr val="424242"/>
              </a:solidFill>
              <a:latin typeface="Arial"/>
              <a:ea typeface="Arial"/>
              <a:cs typeface="Arial"/>
              <a:sym typeface="Arial"/>
            </a:endParaRPr>
          </a:p>
          <a:p>
            <a:pPr marL="0" lvl="0" indent="0" algn="ctr" rtl="0">
              <a:lnSpc>
                <a:spcPct val="90000"/>
              </a:lnSpc>
              <a:spcBef>
                <a:spcPts val="0"/>
              </a:spcBef>
              <a:spcAft>
                <a:spcPts val="0"/>
              </a:spcAft>
              <a:buClr>
                <a:schemeClr val="dk1"/>
              </a:buClr>
              <a:buSzPts val="1800"/>
              <a:buNone/>
            </a:pPr>
            <a:endParaRPr dirty="0"/>
          </a:p>
        </p:txBody>
      </p:sp>
      <p:pic>
        <p:nvPicPr>
          <p:cNvPr id="257" name="Google Shape;257;p44">
            <a:extLst>
              <a:ext uri="{C183D7F6-B498-43B3-948B-1728B52AA6E4}">
                <adec:decorative xmlns:adec="http://schemas.microsoft.com/office/drawing/2017/decorative" val="1"/>
              </a:ext>
            </a:extLst>
          </p:cNvPr>
          <p:cNvPicPr preferRelativeResize="0"/>
          <p:nvPr/>
        </p:nvPicPr>
        <p:blipFill rotWithShape="1">
          <a:blip r:embed="rId5">
            <a:alphaModFix/>
          </a:blip>
          <a:srcRect/>
          <a:stretch/>
        </p:blipFill>
        <p:spPr>
          <a:xfrm>
            <a:off x="-1" y="0"/>
            <a:ext cx="1415143" cy="5143499"/>
          </a:xfrm>
          <a:prstGeom prst="rect">
            <a:avLst/>
          </a:prstGeom>
          <a:noFill/>
          <a:ln>
            <a:noFill/>
          </a:ln>
        </p:spPr>
      </p:pic>
      <p:pic>
        <p:nvPicPr>
          <p:cNvPr id="258" name="Google Shape;258;p44">
            <a:extLst>
              <a:ext uri="{C183D7F6-B498-43B3-948B-1728B52AA6E4}">
                <adec:decorative xmlns:adec="http://schemas.microsoft.com/office/drawing/2017/decorative" val="1"/>
              </a:ext>
            </a:extLst>
          </p:cNvPr>
          <p:cNvPicPr preferRelativeResize="0"/>
          <p:nvPr/>
        </p:nvPicPr>
        <p:blipFill rotWithShape="1">
          <a:blip r:embed="rId6">
            <a:alphaModFix/>
          </a:blip>
          <a:srcRect/>
          <a:stretch/>
        </p:blipFill>
        <p:spPr>
          <a:xfrm>
            <a:off x="8276229" y="4673991"/>
            <a:ext cx="462012" cy="33762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45"/>
          <p:cNvSpPr txBox="1">
            <a:spLocks noGrp="1"/>
          </p:cNvSpPr>
          <p:nvPr>
            <p:ph type="title"/>
          </p:nvPr>
        </p:nvSpPr>
        <p:spPr>
          <a:xfrm>
            <a:off x="2096588" y="394494"/>
            <a:ext cx="6418762" cy="1264308"/>
          </a:xfrm>
          <a:prstGeom prst="rect">
            <a:avLst/>
          </a:prstGeom>
          <a:noFill/>
          <a:ln>
            <a:noFill/>
          </a:ln>
        </p:spPr>
        <p:txBody>
          <a:bodyPr spcFirstLastPara="1" wrap="square" lIns="68575" tIns="34275" rIns="68575" bIns="34275" anchor="ctr" anchorCtr="0">
            <a:normAutofit/>
          </a:bodyPr>
          <a:lstStyle/>
          <a:p>
            <a:pPr marL="20320" lvl="0" algn="ctr" rtl="0">
              <a:lnSpc>
                <a:spcPct val="115000"/>
              </a:lnSpc>
              <a:spcBef>
                <a:spcPts val="0"/>
              </a:spcBef>
              <a:spcAft>
                <a:spcPts val="0"/>
              </a:spcAft>
            </a:pPr>
            <a:r>
              <a:rPr lang="en-US" sz="2800" dirty="0">
                <a:solidFill>
                  <a:srgbClr val="000000"/>
                </a:solidFill>
                <a:latin typeface="Arial"/>
                <a:ea typeface="Arial"/>
                <a:cs typeface="Arial"/>
                <a:sym typeface="Arial"/>
              </a:rPr>
              <a:t>Resources and References   </a:t>
            </a:r>
            <a:endParaRPr dirty="0"/>
          </a:p>
        </p:txBody>
      </p:sp>
      <p:sp>
        <p:nvSpPr>
          <p:cNvPr id="264" name="Google Shape;264;p45"/>
          <p:cNvSpPr txBox="1">
            <a:spLocks noGrp="1"/>
          </p:cNvSpPr>
          <p:nvPr>
            <p:ph type="body" idx="1"/>
          </p:nvPr>
        </p:nvSpPr>
        <p:spPr>
          <a:prstGeom prst="rect">
            <a:avLst/>
          </a:prstGeom>
          <a:noFill/>
          <a:ln>
            <a:noFill/>
          </a:ln>
        </p:spPr>
        <p:txBody>
          <a:bodyPr spcFirstLastPara="1" wrap="square" lIns="68575" tIns="34275" rIns="68575" bIns="34275" anchor="t" anchorCtr="0">
            <a:noAutofit/>
          </a:bodyPr>
          <a:lstStyle/>
          <a:p>
            <a:pPr marL="571500" lvl="1" indent="-381000" algn="l" rtl="0">
              <a:lnSpc>
                <a:spcPct val="100000"/>
              </a:lnSpc>
              <a:spcBef>
                <a:spcPts val="0"/>
              </a:spcBef>
              <a:spcAft>
                <a:spcPts val="0"/>
              </a:spcAft>
              <a:buClr>
                <a:srgbClr val="000000"/>
              </a:buClr>
              <a:buSzPts val="2400"/>
              <a:buAutoNum type="alphaUcPeriod" startAt="10"/>
            </a:pPr>
            <a:r>
              <a:rPr lang="en" sz="2400" dirty="0">
                <a:solidFill>
                  <a:srgbClr val="04A193"/>
                </a:solidFill>
                <a:highlight>
                  <a:srgbClr val="FFFFFF"/>
                </a:highlight>
              </a:rPr>
              <a:t>ASCCC Presentation:</a:t>
            </a:r>
            <a:r>
              <a:rPr lang="en" sz="2400" dirty="0">
                <a:solidFill>
                  <a:srgbClr val="04A193"/>
                </a:solidFill>
                <a:highlight>
                  <a:srgbClr val="FFFFFF"/>
                </a:highlight>
                <a:uFill>
                  <a:noFill/>
                </a:uFill>
                <a:hlinkClick r:id="rId3">
                  <a:extLst>
                    <a:ext uri="{A12FA001-AC4F-418D-AE19-62706E023703}">
                      <ahyp:hlinkClr xmlns:ahyp="http://schemas.microsoft.com/office/drawing/2018/hyperlinkcolor" val="tx"/>
                    </a:ext>
                  </a:extLst>
                </a:hlinkClick>
              </a:rPr>
              <a:t> </a:t>
            </a:r>
            <a:r>
              <a:rPr lang="en" sz="2400" u="sng" dirty="0">
                <a:solidFill>
                  <a:srgbClr val="044C7F"/>
                </a:solidFill>
                <a:highlight>
                  <a:srgbClr val="FFFFFF"/>
                </a:highlight>
                <a:hlinkClick r:id="rId3">
                  <a:extLst>
                    <a:ext uri="{A12FA001-AC4F-418D-AE19-62706E023703}">
                      <ahyp:hlinkClr xmlns:ahyp="http://schemas.microsoft.com/office/drawing/2018/hyperlinkcolor" val="tx"/>
                    </a:ext>
                  </a:extLst>
                </a:hlinkClick>
              </a:rPr>
              <a:t>The Course Outline of Record – Through an Equity Lens</a:t>
            </a:r>
            <a:endParaRPr sz="2400" dirty="0">
              <a:solidFill>
                <a:srgbClr val="04A193"/>
              </a:solidFill>
              <a:highlight>
                <a:srgbClr val="FFFFFF"/>
              </a:highlight>
            </a:endParaRPr>
          </a:p>
          <a:p>
            <a:pPr marL="571500" lvl="1" indent="-381000" algn="l" rtl="0">
              <a:lnSpc>
                <a:spcPct val="100000"/>
              </a:lnSpc>
              <a:spcBef>
                <a:spcPts val="0"/>
              </a:spcBef>
              <a:spcAft>
                <a:spcPts val="0"/>
              </a:spcAft>
              <a:buClr>
                <a:srgbClr val="000000"/>
              </a:buClr>
              <a:buSzPts val="2400"/>
              <a:buAutoNum type="alphaUcPeriod" startAt="10"/>
            </a:pPr>
            <a:r>
              <a:rPr lang="en" sz="2400" dirty="0">
                <a:solidFill>
                  <a:srgbClr val="04A193"/>
                </a:solidFill>
                <a:highlight>
                  <a:srgbClr val="FFFFFF"/>
                </a:highlight>
              </a:rPr>
              <a:t>ASCCC Presentation:</a:t>
            </a:r>
            <a:r>
              <a:rPr lang="en" sz="2400" dirty="0">
                <a:solidFill>
                  <a:srgbClr val="04A193"/>
                </a:solidFill>
                <a:highlight>
                  <a:srgbClr val="FFFFFF"/>
                </a:highlight>
                <a:uFill>
                  <a:noFill/>
                </a:uFill>
                <a:hlinkClick r:id="rId4">
                  <a:extLst>
                    <a:ext uri="{A12FA001-AC4F-418D-AE19-62706E023703}">
                      <ahyp:hlinkClr xmlns:ahyp="http://schemas.microsoft.com/office/drawing/2018/hyperlinkcolor" val="tx"/>
                    </a:ext>
                  </a:extLst>
                </a:hlinkClick>
              </a:rPr>
              <a:t> </a:t>
            </a:r>
            <a:r>
              <a:rPr lang="en" sz="2400" u="sng" dirty="0">
                <a:solidFill>
                  <a:srgbClr val="044C7F"/>
                </a:solidFill>
                <a:highlight>
                  <a:srgbClr val="FFFFFF"/>
                </a:highlight>
                <a:hlinkClick r:id="rId4">
                  <a:extLst>
                    <a:ext uri="{A12FA001-AC4F-418D-AE19-62706E023703}">
                      <ahyp:hlinkClr xmlns:ahyp="http://schemas.microsoft.com/office/drawing/2018/hyperlinkcolor" val="tx"/>
                    </a:ext>
                  </a:extLst>
                </a:hlinkClick>
              </a:rPr>
              <a:t>Defining the Fourth Pillar–Enhancing Teaching, Learning, and Equity</a:t>
            </a:r>
            <a:endParaRPr sz="2400" dirty="0">
              <a:solidFill>
                <a:srgbClr val="04A193"/>
              </a:solidFill>
            </a:endParaRPr>
          </a:p>
          <a:p>
            <a:pPr marL="571500" lvl="1" indent="-381000" algn="l" rtl="0">
              <a:lnSpc>
                <a:spcPct val="100000"/>
              </a:lnSpc>
              <a:spcBef>
                <a:spcPts val="0"/>
              </a:spcBef>
              <a:spcAft>
                <a:spcPts val="0"/>
              </a:spcAft>
              <a:buClr>
                <a:srgbClr val="000000"/>
              </a:buClr>
              <a:buSzPts val="2400"/>
              <a:buAutoNum type="alphaUcPeriod" startAt="10"/>
            </a:pPr>
            <a:r>
              <a:rPr lang="en" sz="2400" dirty="0">
                <a:solidFill>
                  <a:srgbClr val="04A193"/>
                </a:solidFill>
                <a:highlight>
                  <a:srgbClr val="FFFFFF"/>
                </a:highlight>
              </a:rPr>
              <a:t>ASCCC Presentation:</a:t>
            </a:r>
            <a:r>
              <a:rPr lang="en" sz="2400" dirty="0">
                <a:solidFill>
                  <a:srgbClr val="04A193"/>
                </a:solidFill>
                <a:highlight>
                  <a:srgbClr val="FFFFFF"/>
                </a:highlight>
                <a:uFill>
                  <a:noFill/>
                </a:uFill>
                <a:hlinkClick r:id="rId5">
                  <a:extLst>
                    <a:ext uri="{A12FA001-AC4F-418D-AE19-62706E023703}">
                      <ahyp:hlinkClr xmlns:ahyp="http://schemas.microsoft.com/office/drawing/2018/hyperlinkcolor" val="tx"/>
                    </a:ext>
                  </a:extLst>
                </a:hlinkClick>
              </a:rPr>
              <a:t> </a:t>
            </a:r>
            <a:r>
              <a:rPr lang="en" sz="2400" u="sng" dirty="0">
                <a:solidFill>
                  <a:srgbClr val="044C7F"/>
                </a:solidFill>
                <a:highlight>
                  <a:srgbClr val="FFFFFF"/>
                </a:highlight>
                <a:hlinkClick r:id="rId5">
                  <a:extLst>
                    <a:ext uri="{A12FA001-AC4F-418D-AE19-62706E023703}">
                      <ahyp:hlinkClr xmlns:ahyp="http://schemas.microsoft.com/office/drawing/2018/hyperlinkcolor" val="tx"/>
                    </a:ext>
                  </a:extLst>
                </a:hlinkClick>
              </a:rPr>
              <a:t>Curriculum Design and Delivery through an Equity Lens</a:t>
            </a:r>
            <a:endParaRPr sz="2800" dirty="0"/>
          </a:p>
        </p:txBody>
      </p:sp>
      <p:sp>
        <p:nvSpPr>
          <p:cNvPr id="265" name="Google Shape;265;p45"/>
          <p:cNvSpPr txBox="1">
            <a:spLocks noGrp="1"/>
          </p:cNvSpPr>
          <p:nvPr>
            <p:ph type="sldNum" idx="12"/>
          </p:nvPr>
        </p:nvSpPr>
        <p:spPr>
          <a:prstGeom prst="rect">
            <a:avLst/>
          </a:prstGeom>
          <a:noFill/>
          <a:ln>
            <a:noFill/>
          </a:ln>
        </p:spPr>
        <p:txBody>
          <a:bodyPr spcFirstLastPara="1" wrap="square" lIns="68575" tIns="34275" rIns="68575" bIns="34275" anchor="ctr" anchorCtr="0">
            <a:noAutofit/>
          </a:bodyPr>
          <a:lstStyle/>
          <a:p>
            <a:pPr marL="0" lvl="0" indent="0" algn="r" rtl="0">
              <a:spcBef>
                <a:spcPts val="0"/>
              </a:spcBef>
              <a:spcAft>
                <a:spcPts val="0"/>
              </a:spcAft>
              <a:buNone/>
            </a:pPr>
            <a:fld id="{00000000-1234-1234-1234-123412341234}" type="slidenum">
              <a:rPr lang="en"/>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p46"/>
          <p:cNvSpPr txBox="1">
            <a:spLocks noGrp="1"/>
          </p:cNvSpPr>
          <p:nvPr>
            <p:ph type="title"/>
          </p:nvPr>
        </p:nvSpPr>
        <p:spPr>
          <a:xfrm>
            <a:off x="1407135" y="131884"/>
            <a:ext cx="7100100" cy="1083300"/>
          </a:xfrm>
          <a:prstGeom prst="rect">
            <a:avLst/>
          </a:prstGeom>
          <a:noFill/>
          <a:ln>
            <a:noFill/>
          </a:ln>
        </p:spPr>
        <p:txBody>
          <a:bodyPr spcFirstLastPara="1" wrap="square" lIns="68575" tIns="34275" rIns="68575" bIns="34275" anchor="b" anchorCtr="0">
            <a:noAutofit/>
          </a:bodyPr>
          <a:lstStyle/>
          <a:p>
            <a:pPr marL="28448" lvl="0" algn="ctr" rtl="0">
              <a:lnSpc>
                <a:spcPct val="115000"/>
              </a:lnSpc>
              <a:spcBef>
                <a:spcPts val="0"/>
              </a:spcBef>
              <a:spcAft>
                <a:spcPts val="0"/>
              </a:spcAft>
              <a:buSzPts val="3152"/>
            </a:pPr>
            <a:r>
              <a:rPr lang="en" sz="3152" dirty="0">
                <a:latin typeface="Arial"/>
                <a:ea typeface="Arial"/>
                <a:cs typeface="Arial"/>
                <a:sym typeface="Arial"/>
              </a:rPr>
              <a:t>Resources and </a:t>
            </a:r>
            <a:endParaRPr sz="3152" dirty="0">
              <a:latin typeface="Arial"/>
              <a:ea typeface="Arial"/>
              <a:cs typeface="Arial"/>
              <a:sym typeface="Arial"/>
            </a:endParaRPr>
          </a:p>
          <a:p>
            <a:pPr marL="457200" lvl="0" indent="0" algn="ctr" rtl="0">
              <a:lnSpc>
                <a:spcPct val="115000"/>
              </a:lnSpc>
              <a:spcBef>
                <a:spcPts val="0"/>
              </a:spcBef>
              <a:spcAft>
                <a:spcPts val="0"/>
              </a:spcAft>
              <a:buClr>
                <a:schemeClr val="dk1"/>
              </a:buClr>
              <a:buSzPts val="891"/>
              <a:buFont typeface="Arial"/>
              <a:buNone/>
            </a:pPr>
            <a:r>
              <a:rPr lang="en" sz="3152" dirty="0">
                <a:latin typeface="Arial"/>
                <a:ea typeface="Arial"/>
                <a:cs typeface="Arial"/>
                <a:sym typeface="Arial"/>
              </a:rPr>
              <a:t>References</a:t>
            </a:r>
            <a:endParaRPr sz="3170" dirty="0"/>
          </a:p>
        </p:txBody>
      </p:sp>
      <p:sp>
        <p:nvSpPr>
          <p:cNvPr id="271" name="Google Shape;271;p46"/>
          <p:cNvSpPr txBox="1">
            <a:spLocks noGrp="1"/>
          </p:cNvSpPr>
          <p:nvPr>
            <p:ph type="body" idx="1"/>
          </p:nvPr>
        </p:nvSpPr>
        <p:spPr>
          <a:xfrm>
            <a:off x="1415250" y="1369225"/>
            <a:ext cx="7100100" cy="3263400"/>
          </a:xfrm>
          <a:prstGeom prst="rect">
            <a:avLst/>
          </a:prstGeom>
          <a:noFill/>
          <a:ln>
            <a:noFill/>
          </a:ln>
        </p:spPr>
        <p:txBody>
          <a:bodyPr spcFirstLastPara="1" wrap="square" lIns="68575" tIns="34275" rIns="68575" bIns="34275" anchor="t" anchorCtr="0">
            <a:normAutofit/>
          </a:bodyPr>
          <a:lstStyle/>
          <a:p>
            <a:pPr marL="514350" lvl="1" indent="-381000" algn="l" rtl="0">
              <a:lnSpc>
                <a:spcPct val="100000"/>
              </a:lnSpc>
              <a:spcBef>
                <a:spcPts val="0"/>
              </a:spcBef>
              <a:spcAft>
                <a:spcPts val="0"/>
              </a:spcAft>
              <a:buSzPts val="2400"/>
              <a:buAutoNum type="alphaUcPeriod" startAt="13"/>
            </a:pPr>
            <a:r>
              <a:rPr lang="en" sz="2400" dirty="0">
                <a:solidFill>
                  <a:srgbClr val="0A0A0A"/>
                </a:solidFill>
                <a:highlight>
                  <a:srgbClr val="FFFFFF"/>
                </a:highlight>
                <a:latin typeface="Arial"/>
                <a:ea typeface="Arial"/>
                <a:cs typeface="Arial"/>
                <a:sym typeface="Arial"/>
              </a:rPr>
              <a:t>Fall 2022 01.01 Resolution:</a:t>
            </a:r>
            <a:r>
              <a:rPr lang="en" sz="2400" dirty="0">
                <a:solidFill>
                  <a:srgbClr val="0A0A0A"/>
                </a:solidFill>
                <a:highlight>
                  <a:srgbClr val="FFFFFF"/>
                </a:highlight>
                <a:uFill>
                  <a:noFill/>
                </a:uFill>
                <a:latin typeface="Arial"/>
                <a:ea typeface="Arial"/>
                <a:cs typeface="Arial"/>
                <a:sym typeface="Arial"/>
                <a:hlinkClick r:id="rId3">
                  <a:extLst>
                    <a:ext uri="{A12FA001-AC4F-418D-AE19-62706E023703}">
                      <ahyp:hlinkClr xmlns:ahyp="http://schemas.microsoft.com/office/drawing/2018/hyperlinkcolor" val="tx"/>
                    </a:ext>
                  </a:extLst>
                </a:hlinkClick>
              </a:rPr>
              <a:t> </a:t>
            </a:r>
            <a:r>
              <a:rPr lang="en" sz="2400" u="sng" dirty="0">
                <a:solidFill>
                  <a:srgbClr val="044C7F"/>
                </a:solidFill>
                <a:highlight>
                  <a:srgbClr val="FFFFFF"/>
                </a:highlight>
                <a:latin typeface="Arial"/>
                <a:ea typeface="Arial"/>
                <a:cs typeface="Arial"/>
                <a:sym typeface="Arial"/>
                <a:hlinkClick r:id="rId3">
                  <a:extLst>
                    <a:ext uri="{A12FA001-AC4F-418D-AE19-62706E023703}">
                      <ahyp:hlinkClr xmlns:ahyp="http://schemas.microsoft.com/office/drawing/2018/hyperlinkcolor" val="tx"/>
                    </a:ext>
                  </a:extLst>
                </a:hlinkClick>
              </a:rPr>
              <a:t>Adopt the Academic Senate for California Community Colleges Mission, Vision, and Values Statements that Include Anti-Racism</a:t>
            </a:r>
            <a:endParaRPr sz="2400" dirty="0">
              <a:solidFill>
                <a:srgbClr val="3A3838"/>
              </a:solidFill>
              <a:latin typeface="Arial"/>
              <a:ea typeface="Arial"/>
              <a:cs typeface="Arial"/>
              <a:sym typeface="Arial"/>
            </a:endParaRPr>
          </a:p>
          <a:p>
            <a:pPr marL="514350" lvl="1" indent="-381000" algn="l" rtl="0">
              <a:lnSpc>
                <a:spcPct val="100000"/>
              </a:lnSpc>
              <a:spcBef>
                <a:spcPts val="0"/>
              </a:spcBef>
              <a:spcAft>
                <a:spcPts val="0"/>
              </a:spcAft>
              <a:buSzPts val="2400"/>
              <a:buAutoNum type="alphaUcPeriod" startAt="13"/>
            </a:pPr>
            <a:r>
              <a:rPr lang="en" sz="2400" u="sng" dirty="0">
                <a:solidFill>
                  <a:srgbClr val="044C7F"/>
                </a:solidFill>
                <a:latin typeface="Arial"/>
                <a:ea typeface="Arial"/>
                <a:cs typeface="Arial"/>
                <a:sym typeface="Arial"/>
                <a:hlinkClick r:id="rId4">
                  <a:extLst>
                    <a:ext uri="{A12FA001-AC4F-418D-AE19-62706E023703}">
                      <ahyp:hlinkClr xmlns:ahyp="http://schemas.microsoft.com/office/drawing/2018/hyperlinkcolor" val="tx"/>
                    </a:ext>
                  </a:extLst>
                </a:hlinkClick>
              </a:rPr>
              <a:t>OERI IDEA Framework for Instructional Materials</a:t>
            </a:r>
            <a:endParaRPr sz="2400" dirty="0"/>
          </a:p>
        </p:txBody>
      </p:sp>
      <p:pic>
        <p:nvPicPr>
          <p:cNvPr id="272" name="Google Shape;272;p46">
            <a:extLst>
              <a:ext uri="{C183D7F6-B498-43B3-948B-1728B52AA6E4}">
                <adec:decorative xmlns:adec="http://schemas.microsoft.com/office/drawing/2017/decorative" val="1"/>
              </a:ext>
            </a:extLst>
          </p:cNvPr>
          <p:cNvPicPr preferRelativeResize="0"/>
          <p:nvPr/>
        </p:nvPicPr>
        <p:blipFill rotWithShape="1">
          <a:blip r:embed="rId5">
            <a:alphaModFix/>
          </a:blip>
          <a:srcRect/>
          <a:stretch/>
        </p:blipFill>
        <p:spPr>
          <a:xfrm>
            <a:off x="-1" y="0"/>
            <a:ext cx="1415143" cy="5143499"/>
          </a:xfrm>
          <a:prstGeom prst="rect">
            <a:avLst/>
          </a:prstGeom>
          <a:noFill/>
          <a:ln>
            <a:noFill/>
          </a:ln>
        </p:spPr>
      </p:pic>
      <p:pic>
        <p:nvPicPr>
          <p:cNvPr id="273" name="Google Shape;273;p46">
            <a:extLst>
              <a:ext uri="{C183D7F6-B498-43B3-948B-1728B52AA6E4}">
                <adec:decorative xmlns:adec="http://schemas.microsoft.com/office/drawing/2017/decorative" val="1"/>
              </a:ext>
            </a:extLst>
          </p:cNvPr>
          <p:cNvPicPr preferRelativeResize="0"/>
          <p:nvPr/>
        </p:nvPicPr>
        <p:blipFill rotWithShape="1">
          <a:blip r:embed="rId6">
            <a:alphaModFix/>
          </a:blip>
          <a:srcRect/>
          <a:stretch/>
        </p:blipFill>
        <p:spPr>
          <a:xfrm>
            <a:off x="8276229" y="4673991"/>
            <a:ext cx="462012" cy="3376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33"/>
          <p:cNvSpPr txBox="1">
            <a:spLocks noGrp="1"/>
          </p:cNvSpPr>
          <p:nvPr>
            <p:ph type="title"/>
          </p:nvPr>
        </p:nvSpPr>
        <p:spPr>
          <a:xfrm>
            <a:off x="2096588" y="273844"/>
            <a:ext cx="6418762" cy="1264308"/>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lt1"/>
              </a:buClr>
              <a:buSzPts val="2700"/>
              <a:buFont typeface="Georgia"/>
              <a:buNone/>
            </a:pPr>
            <a:r>
              <a:rPr lang="en"/>
              <a:t>Session Description</a:t>
            </a:r>
            <a:endParaRPr/>
          </a:p>
        </p:txBody>
      </p:sp>
      <p:sp>
        <p:nvSpPr>
          <p:cNvPr id="174" name="Google Shape;174;p33"/>
          <p:cNvSpPr txBox="1">
            <a:spLocks noGrp="1"/>
          </p:cNvSpPr>
          <p:nvPr>
            <p:ph type="body" idx="1"/>
          </p:nvPr>
        </p:nvSpPr>
        <p:spPr>
          <a:xfrm>
            <a:off x="628650" y="1871042"/>
            <a:ext cx="7886700" cy="2821789"/>
          </a:xfrm>
          <a:prstGeom prst="rect">
            <a:avLst/>
          </a:prstGeom>
          <a:noFill/>
          <a:ln>
            <a:noFill/>
          </a:ln>
        </p:spPr>
        <p:txBody>
          <a:bodyPr spcFirstLastPara="1" wrap="square" lIns="68575" tIns="34275" rIns="68575" bIns="34275" anchor="t" anchorCtr="0">
            <a:noAutofit/>
          </a:bodyPr>
          <a:lstStyle/>
          <a:p>
            <a:pPr marL="0" lvl="0" indent="0" algn="l" rtl="0">
              <a:lnSpc>
                <a:spcPct val="115000"/>
              </a:lnSpc>
              <a:spcBef>
                <a:spcPts val="0"/>
              </a:spcBef>
              <a:spcAft>
                <a:spcPts val="0"/>
              </a:spcAft>
              <a:buNone/>
            </a:pPr>
            <a:r>
              <a:rPr lang="en" sz="1600">
                <a:solidFill>
                  <a:srgbClr val="000000"/>
                </a:solidFill>
              </a:rPr>
              <a:t>Attacks on academic freedom are intensifying nationally. In Higher Education there is much debate and confusion on what exactly is academic freedom and how it is different from free speech. Accreditation also requires that our institutions have governing board policies on academic freedom, but is having a policy enough and do these policies fully support academic freedom? Today’s dialogue will consider some big questions. How does academic freedom impact students as well as faculty? How is academic freedom an important element of inclusion, diversity, equity, anti-racism, and accessibility?   How is academic freedom necessary for open discourse within our disciplines? And what role does your local and state academic senate have in this work?</a:t>
            </a:r>
            <a:endParaRPr sz="2200"/>
          </a:p>
        </p:txBody>
      </p:sp>
      <p:sp>
        <p:nvSpPr>
          <p:cNvPr id="175" name="Google Shape;175;p33"/>
          <p:cNvSpPr txBox="1">
            <a:spLocks noGrp="1"/>
          </p:cNvSpPr>
          <p:nvPr>
            <p:ph type="sldNum" idx="12"/>
          </p:nvPr>
        </p:nvSpPr>
        <p:spPr>
          <a:xfrm>
            <a:off x="6457950" y="4794035"/>
            <a:ext cx="2057400" cy="247072"/>
          </a:xfrm>
          <a:prstGeom prst="rect">
            <a:avLst/>
          </a:prstGeom>
          <a:noFill/>
          <a:ln>
            <a:noFill/>
          </a:ln>
        </p:spPr>
        <p:txBody>
          <a:bodyPr spcFirstLastPara="1" wrap="square" lIns="68575" tIns="34275" rIns="68575" bIns="34275" anchor="ctr" anchorCtr="0">
            <a:noAutofit/>
          </a:bodyPr>
          <a:lstStyle/>
          <a:p>
            <a:pPr marL="0" lvl="0" indent="0" algn="r" rtl="0">
              <a:spcBef>
                <a:spcPts val="0"/>
              </a:spcBef>
              <a:spcAft>
                <a:spcPts val="0"/>
              </a:spcAft>
              <a:buNone/>
            </a:pPr>
            <a:fld id="{00000000-1234-1234-1234-123412341234}" type="slidenum">
              <a:rPr lang="en"/>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34"/>
          <p:cNvSpPr txBox="1">
            <a:spLocks noGrp="1"/>
          </p:cNvSpPr>
          <p:nvPr>
            <p:ph type="title"/>
          </p:nvPr>
        </p:nvSpPr>
        <p:spPr>
          <a:xfrm>
            <a:off x="1415150" y="273850"/>
            <a:ext cx="7100100" cy="747600"/>
          </a:xfrm>
          <a:prstGeom prst="rect">
            <a:avLst/>
          </a:prstGeom>
          <a:noFill/>
          <a:ln>
            <a:noFill/>
          </a:ln>
        </p:spPr>
        <p:txBody>
          <a:bodyPr spcFirstLastPara="1" wrap="square" lIns="68575" tIns="34275" rIns="68575" bIns="34275" anchor="b" anchorCtr="0">
            <a:noAutofit/>
          </a:bodyPr>
          <a:lstStyle/>
          <a:p>
            <a:pPr marL="457200" lvl="0" indent="-457200" algn="ctr" rtl="0">
              <a:lnSpc>
                <a:spcPct val="115000"/>
              </a:lnSpc>
              <a:spcBef>
                <a:spcPts val="0"/>
              </a:spcBef>
              <a:spcAft>
                <a:spcPts val="0"/>
              </a:spcAft>
              <a:buSzPts val="3600"/>
              <a:buFont typeface="Arial"/>
              <a:buAutoNum type="romanUcPeriod"/>
            </a:pPr>
            <a:r>
              <a:rPr lang="en" sz="3600" dirty="0">
                <a:latin typeface="Arial"/>
                <a:ea typeface="Arial"/>
                <a:cs typeface="Arial"/>
                <a:sym typeface="Arial"/>
              </a:rPr>
              <a:t>Session Outcomes:</a:t>
            </a:r>
            <a:endParaRPr sz="3600" dirty="0"/>
          </a:p>
        </p:txBody>
      </p:sp>
      <p:sp>
        <p:nvSpPr>
          <p:cNvPr id="181" name="Google Shape;181;p34"/>
          <p:cNvSpPr txBox="1">
            <a:spLocks noGrp="1"/>
          </p:cNvSpPr>
          <p:nvPr>
            <p:ph type="body" idx="1"/>
          </p:nvPr>
        </p:nvSpPr>
        <p:spPr>
          <a:xfrm>
            <a:off x="1415250" y="1107613"/>
            <a:ext cx="7100100" cy="3525000"/>
          </a:xfrm>
          <a:prstGeom prst="rect">
            <a:avLst/>
          </a:prstGeom>
          <a:noFill/>
          <a:ln>
            <a:noFill/>
          </a:ln>
        </p:spPr>
        <p:txBody>
          <a:bodyPr spcFirstLastPara="1" wrap="square" lIns="68575" tIns="34275" rIns="68575" bIns="34275" anchor="t" anchorCtr="0">
            <a:normAutofit fontScale="85000" lnSpcReduction="20000"/>
          </a:bodyPr>
          <a:lstStyle/>
          <a:p>
            <a:pPr marL="0" lvl="0" indent="0" algn="l" rtl="0">
              <a:spcBef>
                <a:spcPts val="0"/>
              </a:spcBef>
              <a:spcAft>
                <a:spcPts val="0"/>
              </a:spcAft>
              <a:buClr>
                <a:schemeClr val="dk1"/>
              </a:buClr>
              <a:buSzPct val="25328"/>
              <a:buFont typeface="Arial"/>
              <a:buNone/>
            </a:pPr>
            <a:r>
              <a:rPr lang="en" sz="4342">
                <a:latin typeface="Arial"/>
                <a:ea typeface="Arial"/>
                <a:cs typeface="Arial"/>
                <a:sym typeface="Arial"/>
              </a:rPr>
              <a:t>Attendees will:</a:t>
            </a:r>
            <a:endParaRPr sz="4342">
              <a:latin typeface="Arial"/>
              <a:ea typeface="Arial"/>
              <a:cs typeface="Arial"/>
              <a:sym typeface="Arial"/>
            </a:endParaRPr>
          </a:p>
          <a:p>
            <a:pPr marL="0" lvl="0" indent="457200" algn="l" rtl="0">
              <a:spcBef>
                <a:spcPts val="0"/>
              </a:spcBef>
              <a:spcAft>
                <a:spcPts val="0"/>
              </a:spcAft>
              <a:buClr>
                <a:schemeClr val="dk1"/>
              </a:buClr>
              <a:buSzPct val="100000"/>
              <a:buFont typeface="Arial"/>
              <a:buNone/>
            </a:pPr>
            <a:endParaRPr sz="1100">
              <a:latin typeface="Arial"/>
              <a:ea typeface="Arial"/>
              <a:cs typeface="Arial"/>
              <a:sym typeface="Arial"/>
            </a:endParaRPr>
          </a:p>
          <a:p>
            <a:pPr marL="342900" lvl="0" indent="-361613" algn="l" rtl="0">
              <a:spcBef>
                <a:spcPts val="0"/>
              </a:spcBef>
              <a:spcAft>
                <a:spcPts val="0"/>
              </a:spcAft>
              <a:buSzPct val="100000"/>
              <a:buChar char="●"/>
            </a:pPr>
            <a:r>
              <a:rPr lang="en" sz="2992">
                <a:latin typeface="Arial"/>
                <a:ea typeface="Arial"/>
                <a:cs typeface="Arial"/>
                <a:sym typeface="Arial"/>
              </a:rPr>
              <a:t>Gain an understanding of academic freedom by distinguishing between first amendment freedom of speech from academic freedom; </a:t>
            </a:r>
            <a:endParaRPr sz="2992">
              <a:latin typeface="Arial"/>
              <a:ea typeface="Arial"/>
              <a:cs typeface="Arial"/>
              <a:sym typeface="Arial"/>
            </a:endParaRPr>
          </a:p>
          <a:p>
            <a:pPr marL="342900" lvl="0" indent="-361613" algn="l" rtl="0">
              <a:spcBef>
                <a:spcPts val="0"/>
              </a:spcBef>
              <a:spcAft>
                <a:spcPts val="0"/>
              </a:spcAft>
              <a:buSzPct val="100000"/>
              <a:buChar char="●"/>
            </a:pPr>
            <a:r>
              <a:rPr lang="en" sz="2992">
                <a:latin typeface="Arial"/>
                <a:ea typeface="Arial"/>
                <a:cs typeface="Arial"/>
                <a:sym typeface="Arial"/>
              </a:rPr>
              <a:t>Recognize that academic freedom is not only necessary to the educator profession, but also for inclusion, diversity, equity, Anti-racism, and accessibility (IDEAA)-driven work; and</a:t>
            </a:r>
            <a:endParaRPr sz="2992">
              <a:latin typeface="Arial"/>
              <a:ea typeface="Arial"/>
              <a:cs typeface="Arial"/>
              <a:sym typeface="Arial"/>
            </a:endParaRPr>
          </a:p>
          <a:p>
            <a:pPr marL="342900" lvl="0" indent="-361613" algn="l" rtl="0">
              <a:spcBef>
                <a:spcPts val="0"/>
              </a:spcBef>
              <a:spcAft>
                <a:spcPts val="0"/>
              </a:spcAft>
              <a:buSzPct val="100000"/>
              <a:buChar char="●"/>
            </a:pPr>
            <a:r>
              <a:rPr lang="en" sz="2992">
                <a:latin typeface="Arial"/>
                <a:ea typeface="Arial"/>
                <a:cs typeface="Arial"/>
                <a:sym typeface="Arial"/>
              </a:rPr>
              <a:t>Identify the role that local academic senates and collective bargaining units play in establishing and protecting academic freedom in participatory governance spaces.</a:t>
            </a:r>
            <a:endParaRPr sz="2992">
              <a:latin typeface="Arial"/>
              <a:ea typeface="Arial"/>
              <a:cs typeface="Arial"/>
              <a:sym typeface="Arial"/>
            </a:endParaRPr>
          </a:p>
          <a:p>
            <a:pPr marL="0" lvl="0" indent="0" algn="ctr" rtl="0">
              <a:lnSpc>
                <a:spcPct val="90000"/>
              </a:lnSpc>
              <a:spcBef>
                <a:spcPts val="0"/>
              </a:spcBef>
              <a:spcAft>
                <a:spcPts val="0"/>
              </a:spcAft>
              <a:buClr>
                <a:schemeClr val="dk1"/>
              </a:buClr>
              <a:buSzPct val="85714"/>
              <a:buNone/>
            </a:pPr>
            <a:endParaRPr/>
          </a:p>
        </p:txBody>
      </p:sp>
      <p:pic>
        <p:nvPicPr>
          <p:cNvPr id="182" name="Google Shape;182;p34">
            <a:extLst>
              <a:ext uri="{C183D7F6-B498-43B3-948B-1728B52AA6E4}">
                <adec:decorative xmlns:adec="http://schemas.microsoft.com/office/drawing/2017/decorative" val="1"/>
              </a:ext>
            </a:extLst>
          </p:cNvPr>
          <p:cNvPicPr preferRelativeResize="0"/>
          <p:nvPr/>
        </p:nvPicPr>
        <p:blipFill rotWithShape="1">
          <a:blip r:embed="rId3">
            <a:alphaModFix/>
          </a:blip>
          <a:srcRect/>
          <a:stretch/>
        </p:blipFill>
        <p:spPr>
          <a:xfrm>
            <a:off x="-1" y="0"/>
            <a:ext cx="1415143" cy="5143499"/>
          </a:xfrm>
          <a:prstGeom prst="rect">
            <a:avLst/>
          </a:prstGeom>
          <a:noFill/>
          <a:ln>
            <a:noFill/>
          </a:ln>
        </p:spPr>
      </p:pic>
      <p:pic>
        <p:nvPicPr>
          <p:cNvPr id="183" name="Google Shape;183;p34">
            <a:extLst>
              <a:ext uri="{C183D7F6-B498-43B3-948B-1728B52AA6E4}">
                <adec:decorative xmlns:adec="http://schemas.microsoft.com/office/drawing/2017/decorative" val="1"/>
              </a:ext>
            </a:extLst>
          </p:cNvPr>
          <p:cNvPicPr preferRelativeResize="0"/>
          <p:nvPr/>
        </p:nvPicPr>
        <p:blipFill rotWithShape="1">
          <a:blip r:embed="rId4">
            <a:alphaModFix/>
          </a:blip>
          <a:srcRect/>
          <a:stretch/>
        </p:blipFill>
        <p:spPr>
          <a:xfrm>
            <a:off x="8276229" y="4673991"/>
            <a:ext cx="462012" cy="3376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35"/>
          <p:cNvSpPr txBox="1">
            <a:spLocks noGrp="1"/>
          </p:cNvSpPr>
          <p:nvPr>
            <p:ph type="title"/>
          </p:nvPr>
        </p:nvSpPr>
        <p:spPr>
          <a:xfrm>
            <a:off x="1958325" y="273850"/>
            <a:ext cx="6683400" cy="1264200"/>
          </a:xfrm>
          <a:prstGeom prst="rect">
            <a:avLst/>
          </a:prstGeom>
          <a:noFill/>
          <a:ln>
            <a:noFill/>
          </a:ln>
        </p:spPr>
        <p:txBody>
          <a:bodyPr spcFirstLastPara="1" wrap="square" lIns="68575" tIns="34275" rIns="68575" bIns="34275" anchor="ctr" anchorCtr="0">
            <a:noAutofit/>
          </a:bodyPr>
          <a:lstStyle/>
          <a:p>
            <a:pPr marL="457200" lvl="0" indent="-457200" algn="ctr" rtl="0">
              <a:lnSpc>
                <a:spcPct val="115000"/>
              </a:lnSpc>
              <a:spcBef>
                <a:spcPts val="0"/>
              </a:spcBef>
              <a:spcAft>
                <a:spcPts val="0"/>
              </a:spcAft>
              <a:buClr>
                <a:srgbClr val="000000"/>
              </a:buClr>
              <a:buSzPts val="3600"/>
              <a:buFont typeface="Arial"/>
              <a:buAutoNum type="romanUcPeriod" startAt="2"/>
            </a:pPr>
            <a:r>
              <a:rPr lang="en" sz="3600">
                <a:solidFill>
                  <a:srgbClr val="000000"/>
                </a:solidFill>
                <a:latin typeface="Arial"/>
                <a:ea typeface="Arial"/>
                <a:cs typeface="Arial"/>
                <a:sym typeface="Arial"/>
              </a:rPr>
              <a:t>Academic Freedom and</a:t>
            </a:r>
            <a:endParaRPr sz="3600">
              <a:solidFill>
                <a:srgbClr val="000000"/>
              </a:solidFill>
              <a:latin typeface="Arial"/>
              <a:ea typeface="Arial"/>
              <a:cs typeface="Arial"/>
              <a:sym typeface="Arial"/>
            </a:endParaRPr>
          </a:p>
          <a:p>
            <a:pPr marL="457200" lvl="0" indent="0" algn="ctr" rtl="0">
              <a:lnSpc>
                <a:spcPct val="115000"/>
              </a:lnSpc>
              <a:spcBef>
                <a:spcPts val="0"/>
              </a:spcBef>
              <a:spcAft>
                <a:spcPts val="0"/>
              </a:spcAft>
              <a:buNone/>
            </a:pPr>
            <a:r>
              <a:rPr lang="en" sz="3600">
                <a:solidFill>
                  <a:srgbClr val="000000"/>
                </a:solidFill>
                <a:latin typeface="Arial"/>
                <a:ea typeface="Arial"/>
                <a:cs typeface="Arial"/>
                <a:sym typeface="Arial"/>
              </a:rPr>
              <a:t>Freedom of Speech</a:t>
            </a:r>
            <a:endParaRPr sz="3600"/>
          </a:p>
        </p:txBody>
      </p:sp>
      <p:sp>
        <p:nvSpPr>
          <p:cNvPr id="189" name="Google Shape;189;p35"/>
          <p:cNvSpPr txBox="1">
            <a:spLocks noGrp="1"/>
          </p:cNvSpPr>
          <p:nvPr>
            <p:ph type="body" idx="1"/>
          </p:nvPr>
        </p:nvSpPr>
        <p:spPr>
          <a:xfrm>
            <a:off x="628650" y="1871042"/>
            <a:ext cx="7886700" cy="2821789"/>
          </a:xfrm>
          <a:prstGeom prst="rect">
            <a:avLst/>
          </a:prstGeom>
          <a:noFill/>
          <a:ln>
            <a:noFill/>
          </a:ln>
        </p:spPr>
        <p:txBody>
          <a:bodyPr spcFirstLastPara="1" wrap="square" lIns="68575" tIns="34275" rIns="68575" bIns="34275" anchor="t" anchorCtr="0">
            <a:normAutofit/>
          </a:bodyPr>
          <a:lstStyle/>
          <a:p>
            <a:pPr marL="914400" lvl="1" indent="-419100" algn="l" rtl="0">
              <a:lnSpc>
                <a:spcPct val="115000"/>
              </a:lnSpc>
              <a:spcBef>
                <a:spcPts val="0"/>
              </a:spcBef>
              <a:spcAft>
                <a:spcPts val="0"/>
              </a:spcAft>
              <a:buClr>
                <a:srgbClr val="000000"/>
              </a:buClr>
              <a:buSzPts val="3000"/>
              <a:buAutoNum type="alphaUcPeriod"/>
            </a:pPr>
            <a:r>
              <a:rPr lang="en" sz="3000">
                <a:solidFill>
                  <a:srgbClr val="000000"/>
                </a:solidFill>
              </a:rPr>
              <a:t>Defining academic freedom</a:t>
            </a:r>
            <a:endParaRPr sz="3000">
              <a:solidFill>
                <a:srgbClr val="000000"/>
              </a:solidFill>
            </a:endParaRPr>
          </a:p>
          <a:p>
            <a:pPr marL="914400" lvl="1" indent="-419100" algn="l" rtl="0">
              <a:lnSpc>
                <a:spcPct val="115000"/>
              </a:lnSpc>
              <a:spcBef>
                <a:spcPts val="0"/>
              </a:spcBef>
              <a:spcAft>
                <a:spcPts val="0"/>
              </a:spcAft>
              <a:buClr>
                <a:srgbClr val="000000"/>
              </a:buClr>
              <a:buSzPts val="3000"/>
              <a:buAutoNum type="alphaUcPeriod"/>
            </a:pPr>
            <a:r>
              <a:rPr lang="en" sz="3000">
                <a:solidFill>
                  <a:srgbClr val="000000"/>
                </a:solidFill>
              </a:rPr>
              <a:t>Freedom of Speech</a:t>
            </a:r>
            <a:endParaRPr sz="3000">
              <a:solidFill>
                <a:srgbClr val="000000"/>
              </a:solidFill>
            </a:endParaRPr>
          </a:p>
          <a:p>
            <a:pPr marL="914400" lvl="1" indent="-419100" algn="l" rtl="0">
              <a:lnSpc>
                <a:spcPct val="115000"/>
              </a:lnSpc>
              <a:spcBef>
                <a:spcPts val="0"/>
              </a:spcBef>
              <a:spcAft>
                <a:spcPts val="0"/>
              </a:spcAft>
              <a:buClr>
                <a:srgbClr val="000000"/>
              </a:buClr>
              <a:buSzPts val="3000"/>
              <a:buAutoNum type="alphaUcPeriod"/>
            </a:pPr>
            <a:r>
              <a:rPr lang="en" sz="3000">
                <a:solidFill>
                  <a:srgbClr val="000000"/>
                </a:solidFill>
              </a:rPr>
              <a:t>Difference between the two</a:t>
            </a:r>
            <a:endParaRPr sz="3000"/>
          </a:p>
        </p:txBody>
      </p:sp>
      <p:sp>
        <p:nvSpPr>
          <p:cNvPr id="190" name="Google Shape;190;p35"/>
          <p:cNvSpPr txBox="1">
            <a:spLocks noGrp="1"/>
          </p:cNvSpPr>
          <p:nvPr>
            <p:ph type="sldNum" idx="12"/>
          </p:nvPr>
        </p:nvSpPr>
        <p:spPr>
          <a:xfrm>
            <a:off x="6457950" y="4794035"/>
            <a:ext cx="2057400" cy="247072"/>
          </a:xfrm>
          <a:prstGeom prst="rect">
            <a:avLst/>
          </a:prstGeom>
          <a:noFill/>
          <a:ln>
            <a:noFill/>
          </a:ln>
        </p:spPr>
        <p:txBody>
          <a:bodyPr spcFirstLastPara="1" wrap="square" lIns="68575" tIns="34275" rIns="68575" bIns="34275" anchor="ctr" anchorCtr="0">
            <a:noAutofit/>
          </a:bodyPr>
          <a:lstStyle/>
          <a:p>
            <a:pPr marL="0" lvl="0" indent="0" algn="r" rtl="0">
              <a:spcBef>
                <a:spcPts val="0"/>
              </a:spcBef>
              <a:spcAft>
                <a:spcPts val="0"/>
              </a:spcAft>
              <a:buNone/>
            </a:pPr>
            <a:fld id="{00000000-1234-1234-1234-123412341234}" type="slidenum">
              <a:rPr lang="en"/>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36"/>
          <p:cNvSpPr txBox="1">
            <a:spLocks noGrp="1"/>
          </p:cNvSpPr>
          <p:nvPr>
            <p:ph type="title"/>
          </p:nvPr>
        </p:nvSpPr>
        <p:spPr>
          <a:xfrm>
            <a:off x="1415150" y="96750"/>
            <a:ext cx="7100100" cy="994200"/>
          </a:xfrm>
          <a:prstGeom prst="rect">
            <a:avLst/>
          </a:prstGeom>
          <a:noFill/>
          <a:ln>
            <a:noFill/>
          </a:ln>
        </p:spPr>
        <p:txBody>
          <a:bodyPr spcFirstLastPara="1" wrap="square" lIns="68575" tIns="34275" rIns="68575" bIns="34275" anchor="b" anchorCtr="0">
            <a:noAutofit/>
          </a:bodyPr>
          <a:lstStyle/>
          <a:p>
            <a:pPr marL="457200" lvl="0" indent="-431800" algn="ctr" rtl="0">
              <a:lnSpc>
                <a:spcPct val="115000"/>
              </a:lnSpc>
              <a:spcBef>
                <a:spcPts val="0"/>
              </a:spcBef>
              <a:spcAft>
                <a:spcPts val="0"/>
              </a:spcAft>
              <a:buSzPts val="3200"/>
              <a:buFont typeface="Arial"/>
              <a:buAutoNum type="romanUcPeriod" startAt="3"/>
            </a:pPr>
            <a:r>
              <a:rPr lang="en" sz="3200">
                <a:latin typeface="Arial"/>
                <a:ea typeface="Arial"/>
                <a:cs typeface="Arial"/>
                <a:sym typeface="Arial"/>
              </a:rPr>
              <a:t>Academic Freedom and IDEAA - Social Justice Work</a:t>
            </a:r>
            <a:endParaRPr sz="2800"/>
          </a:p>
        </p:txBody>
      </p:sp>
      <p:sp>
        <p:nvSpPr>
          <p:cNvPr id="196" name="Google Shape;196;p36"/>
          <p:cNvSpPr txBox="1">
            <a:spLocks noGrp="1"/>
          </p:cNvSpPr>
          <p:nvPr>
            <p:ph type="body" idx="1"/>
          </p:nvPr>
        </p:nvSpPr>
        <p:spPr>
          <a:xfrm>
            <a:off x="1457850" y="1291000"/>
            <a:ext cx="7057500" cy="3341700"/>
          </a:xfrm>
          <a:prstGeom prst="rect">
            <a:avLst/>
          </a:prstGeom>
          <a:noFill/>
          <a:ln>
            <a:noFill/>
          </a:ln>
        </p:spPr>
        <p:txBody>
          <a:bodyPr spcFirstLastPara="1" wrap="square" lIns="68575" tIns="34275" rIns="68575" bIns="34275" anchor="t" anchorCtr="0">
            <a:normAutofit/>
          </a:bodyPr>
          <a:lstStyle/>
          <a:p>
            <a:pPr marL="571500" lvl="1" indent="-406400" algn="l" rtl="0">
              <a:lnSpc>
                <a:spcPct val="115000"/>
              </a:lnSpc>
              <a:spcBef>
                <a:spcPts val="0"/>
              </a:spcBef>
              <a:spcAft>
                <a:spcPts val="0"/>
              </a:spcAft>
              <a:buSzPts val="2800"/>
              <a:buAutoNum type="alphaUcPeriod"/>
            </a:pPr>
            <a:r>
              <a:rPr lang="en" sz="2800">
                <a:latin typeface="Arial"/>
                <a:ea typeface="Arial"/>
                <a:cs typeface="Arial"/>
                <a:sym typeface="Arial"/>
              </a:rPr>
              <a:t>IDEAA framework</a:t>
            </a:r>
            <a:endParaRPr sz="2800">
              <a:latin typeface="Arial"/>
              <a:ea typeface="Arial"/>
              <a:cs typeface="Arial"/>
              <a:sym typeface="Arial"/>
            </a:endParaRPr>
          </a:p>
          <a:p>
            <a:pPr marL="571500" lvl="1" indent="-406400" algn="l" rtl="0">
              <a:lnSpc>
                <a:spcPct val="115000"/>
              </a:lnSpc>
              <a:spcBef>
                <a:spcPts val="0"/>
              </a:spcBef>
              <a:spcAft>
                <a:spcPts val="0"/>
              </a:spcAft>
              <a:buSzPts val="2800"/>
              <a:buAutoNum type="alphaUcPeriod"/>
            </a:pPr>
            <a:r>
              <a:rPr lang="en" sz="2800">
                <a:latin typeface="Arial"/>
                <a:ea typeface="Arial"/>
                <a:cs typeface="Arial"/>
                <a:sym typeface="Arial"/>
              </a:rPr>
              <a:t>Needed to advance IDEAA framework</a:t>
            </a:r>
            <a:endParaRPr sz="2800"/>
          </a:p>
        </p:txBody>
      </p:sp>
      <p:pic>
        <p:nvPicPr>
          <p:cNvPr id="197" name="Google Shape;197;p36">
            <a:extLst>
              <a:ext uri="{C183D7F6-B498-43B3-948B-1728B52AA6E4}">
                <adec:decorative xmlns:adec="http://schemas.microsoft.com/office/drawing/2017/decorative" val="1"/>
              </a:ext>
            </a:extLst>
          </p:cNvPr>
          <p:cNvPicPr preferRelativeResize="0"/>
          <p:nvPr/>
        </p:nvPicPr>
        <p:blipFill rotWithShape="1">
          <a:blip r:embed="rId3">
            <a:alphaModFix/>
          </a:blip>
          <a:srcRect/>
          <a:stretch/>
        </p:blipFill>
        <p:spPr>
          <a:xfrm>
            <a:off x="-1" y="0"/>
            <a:ext cx="1415143" cy="5143499"/>
          </a:xfrm>
          <a:prstGeom prst="rect">
            <a:avLst/>
          </a:prstGeom>
          <a:noFill/>
          <a:ln>
            <a:noFill/>
          </a:ln>
        </p:spPr>
      </p:pic>
      <p:pic>
        <p:nvPicPr>
          <p:cNvPr id="198" name="Google Shape;198;p36">
            <a:extLst>
              <a:ext uri="{C183D7F6-B498-43B3-948B-1728B52AA6E4}">
                <adec:decorative xmlns:adec="http://schemas.microsoft.com/office/drawing/2017/decorative" val="1"/>
              </a:ext>
            </a:extLst>
          </p:cNvPr>
          <p:cNvPicPr preferRelativeResize="0"/>
          <p:nvPr/>
        </p:nvPicPr>
        <p:blipFill rotWithShape="1">
          <a:blip r:embed="rId4">
            <a:alphaModFix/>
          </a:blip>
          <a:srcRect/>
          <a:stretch/>
        </p:blipFill>
        <p:spPr>
          <a:xfrm>
            <a:off x="8276229" y="4673991"/>
            <a:ext cx="462012" cy="3376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37"/>
          <p:cNvSpPr txBox="1">
            <a:spLocks noGrp="1"/>
          </p:cNvSpPr>
          <p:nvPr>
            <p:ph type="title"/>
          </p:nvPr>
        </p:nvSpPr>
        <p:spPr>
          <a:xfrm>
            <a:off x="2096588" y="273844"/>
            <a:ext cx="6418762" cy="1264308"/>
          </a:xfrm>
          <a:prstGeom prst="rect">
            <a:avLst/>
          </a:prstGeom>
          <a:noFill/>
          <a:ln>
            <a:noFill/>
          </a:ln>
        </p:spPr>
        <p:txBody>
          <a:bodyPr spcFirstLastPara="1" wrap="square" lIns="68575" tIns="34275" rIns="68575" bIns="34275" anchor="ctr" anchorCtr="0">
            <a:noAutofit/>
          </a:bodyPr>
          <a:lstStyle/>
          <a:p>
            <a:pPr marL="457200" lvl="0" indent="-444500" algn="ctr" rtl="0">
              <a:lnSpc>
                <a:spcPct val="115000"/>
              </a:lnSpc>
              <a:spcBef>
                <a:spcPts val="0"/>
              </a:spcBef>
              <a:spcAft>
                <a:spcPts val="0"/>
              </a:spcAft>
              <a:buClr>
                <a:srgbClr val="000000"/>
              </a:buClr>
              <a:buSzPts val="3400"/>
              <a:buFont typeface="Arial"/>
              <a:buAutoNum type="romanUcPeriod" startAt="4"/>
            </a:pPr>
            <a:r>
              <a:rPr lang="en" sz="3400">
                <a:solidFill>
                  <a:srgbClr val="000000"/>
                </a:solidFill>
                <a:latin typeface="Arial"/>
                <a:ea typeface="Arial"/>
                <a:cs typeface="Arial"/>
                <a:sym typeface="Arial"/>
              </a:rPr>
              <a:t>Protecting Academic Freedom: Faculty Perspective</a:t>
            </a:r>
            <a:endParaRPr sz="3400"/>
          </a:p>
        </p:txBody>
      </p:sp>
      <p:sp>
        <p:nvSpPr>
          <p:cNvPr id="204" name="Google Shape;204;p37"/>
          <p:cNvSpPr txBox="1">
            <a:spLocks noGrp="1"/>
          </p:cNvSpPr>
          <p:nvPr>
            <p:ph type="body" idx="1"/>
          </p:nvPr>
        </p:nvSpPr>
        <p:spPr>
          <a:xfrm>
            <a:off x="628650" y="1730756"/>
            <a:ext cx="7886700" cy="3138900"/>
          </a:xfrm>
          <a:prstGeom prst="rect">
            <a:avLst/>
          </a:prstGeom>
          <a:noFill/>
          <a:ln>
            <a:noFill/>
          </a:ln>
        </p:spPr>
        <p:txBody>
          <a:bodyPr spcFirstLastPara="1" wrap="square" lIns="68575" tIns="34275" rIns="68575" bIns="34275" anchor="t" anchorCtr="0">
            <a:normAutofit fontScale="92500" lnSpcReduction="20000"/>
          </a:bodyPr>
          <a:lstStyle/>
          <a:p>
            <a:pPr marL="571500" lvl="1" indent="-419100" algn="l" rtl="0">
              <a:lnSpc>
                <a:spcPct val="115000"/>
              </a:lnSpc>
              <a:spcBef>
                <a:spcPts val="0"/>
              </a:spcBef>
              <a:spcAft>
                <a:spcPts val="0"/>
              </a:spcAft>
              <a:buClr>
                <a:srgbClr val="000000"/>
              </a:buClr>
              <a:buSzPts val="3000"/>
              <a:buAutoNum type="alphaUcPeriod"/>
            </a:pPr>
            <a:r>
              <a:rPr lang="en" sz="3000" dirty="0">
                <a:solidFill>
                  <a:srgbClr val="000000"/>
                </a:solidFill>
              </a:rPr>
              <a:t>Role of Academic Senates</a:t>
            </a:r>
            <a:endParaRPr sz="3000" dirty="0">
              <a:solidFill>
                <a:srgbClr val="000000"/>
              </a:solidFill>
            </a:endParaRPr>
          </a:p>
          <a:p>
            <a:pPr marL="1028700" lvl="2" indent="-381000" algn="l" rtl="0">
              <a:lnSpc>
                <a:spcPct val="115000"/>
              </a:lnSpc>
              <a:spcBef>
                <a:spcPts val="0"/>
              </a:spcBef>
              <a:spcAft>
                <a:spcPts val="0"/>
              </a:spcAft>
              <a:buClr>
                <a:srgbClr val="000000"/>
              </a:buClr>
              <a:buSzPts val="2400"/>
              <a:buAutoNum type="arabicPeriod"/>
            </a:pPr>
            <a:r>
              <a:rPr lang="en" sz="2400" dirty="0">
                <a:solidFill>
                  <a:srgbClr val="000000"/>
                </a:solidFill>
              </a:rPr>
              <a:t>Local level -single and multi college districts (reviewing BPs &amp; AP on AF; professional development)</a:t>
            </a:r>
            <a:endParaRPr sz="2400" dirty="0">
              <a:solidFill>
                <a:srgbClr val="000000"/>
              </a:solidFill>
            </a:endParaRPr>
          </a:p>
          <a:p>
            <a:pPr marL="1028700" lvl="2" indent="-381000" algn="l" rtl="0">
              <a:lnSpc>
                <a:spcPct val="115000"/>
              </a:lnSpc>
              <a:spcBef>
                <a:spcPts val="0"/>
              </a:spcBef>
              <a:spcAft>
                <a:spcPts val="0"/>
              </a:spcAft>
              <a:buClr>
                <a:srgbClr val="000000"/>
              </a:buClr>
              <a:buSzPts val="2400"/>
              <a:buAutoNum type="arabicPeriod"/>
            </a:pPr>
            <a:r>
              <a:rPr lang="en" sz="2400" dirty="0">
                <a:solidFill>
                  <a:srgbClr val="000000"/>
                </a:solidFill>
              </a:rPr>
              <a:t>State level? Through resolutions direct ASCCC in advocacy </a:t>
            </a:r>
            <a:endParaRPr sz="2400" dirty="0">
              <a:solidFill>
                <a:srgbClr val="000000"/>
              </a:solidFill>
            </a:endParaRPr>
          </a:p>
          <a:p>
            <a:pPr marL="571500" lvl="1" indent="-419100" algn="l" rtl="0">
              <a:lnSpc>
                <a:spcPct val="115000"/>
              </a:lnSpc>
              <a:spcBef>
                <a:spcPts val="0"/>
              </a:spcBef>
              <a:spcAft>
                <a:spcPts val="0"/>
              </a:spcAft>
              <a:buClr>
                <a:srgbClr val="000000"/>
              </a:buClr>
              <a:buSzPts val="3000"/>
              <a:buAutoNum type="alphaUcPeriod"/>
            </a:pPr>
            <a:r>
              <a:rPr lang="en" sz="3000" dirty="0">
                <a:solidFill>
                  <a:srgbClr val="000000"/>
                </a:solidFill>
              </a:rPr>
              <a:t>Role of Unions + opportunity to combine efforts - mentioned later in pres.</a:t>
            </a:r>
            <a:endParaRPr sz="3000" dirty="0"/>
          </a:p>
        </p:txBody>
      </p:sp>
      <p:sp>
        <p:nvSpPr>
          <p:cNvPr id="205" name="Google Shape;205;p37"/>
          <p:cNvSpPr txBox="1">
            <a:spLocks noGrp="1"/>
          </p:cNvSpPr>
          <p:nvPr>
            <p:ph type="sldNum" idx="12"/>
          </p:nvPr>
        </p:nvSpPr>
        <p:spPr>
          <a:xfrm>
            <a:off x="6457950" y="4794035"/>
            <a:ext cx="2057400" cy="247072"/>
          </a:xfrm>
          <a:prstGeom prst="rect">
            <a:avLst/>
          </a:prstGeom>
          <a:noFill/>
          <a:ln>
            <a:noFill/>
          </a:ln>
        </p:spPr>
        <p:txBody>
          <a:bodyPr spcFirstLastPara="1" wrap="square" lIns="68575" tIns="34275" rIns="68575" bIns="34275" anchor="ctr" anchorCtr="0">
            <a:noAutofit/>
          </a:bodyPr>
          <a:lstStyle/>
          <a:p>
            <a:pPr marL="0" lvl="0" indent="0" algn="r" rtl="0">
              <a:spcBef>
                <a:spcPts val="0"/>
              </a:spcBef>
              <a:spcAft>
                <a:spcPts val="0"/>
              </a:spcAft>
              <a:buNone/>
            </a:pPr>
            <a:fld id="{00000000-1234-1234-1234-123412341234}" type="slidenum">
              <a:rPr lang="en"/>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38"/>
          <p:cNvSpPr txBox="1">
            <a:spLocks noGrp="1"/>
          </p:cNvSpPr>
          <p:nvPr>
            <p:ph type="title"/>
          </p:nvPr>
        </p:nvSpPr>
        <p:spPr>
          <a:xfrm>
            <a:off x="1415150" y="89050"/>
            <a:ext cx="7100100" cy="994200"/>
          </a:xfrm>
          <a:prstGeom prst="rect">
            <a:avLst/>
          </a:prstGeom>
          <a:noFill/>
          <a:ln>
            <a:noFill/>
          </a:ln>
        </p:spPr>
        <p:txBody>
          <a:bodyPr spcFirstLastPara="1" wrap="square" lIns="68575" tIns="34275" rIns="68575" bIns="34275" anchor="b" anchorCtr="0">
            <a:noAutofit/>
          </a:bodyPr>
          <a:lstStyle/>
          <a:p>
            <a:pPr marL="457200" lvl="0" indent="-431800" algn="ctr" rtl="0">
              <a:lnSpc>
                <a:spcPct val="115000"/>
              </a:lnSpc>
              <a:spcBef>
                <a:spcPts val="0"/>
              </a:spcBef>
              <a:spcAft>
                <a:spcPts val="0"/>
              </a:spcAft>
              <a:buSzPts val="3200"/>
              <a:buFont typeface="Arial"/>
              <a:buAutoNum type="romanUcPeriod" startAt="5"/>
            </a:pPr>
            <a:r>
              <a:rPr lang="en" sz="3200">
                <a:latin typeface="Arial"/>
                <a:ea typeface="Arial"/>
                <a:cs typeface="Arial"/>
                <a:sym typeface="Arial"/>
              </a:rPr>
              <a:t>Protecting Student Academic Freedom</a:t>
            </a:r>
            <a:endParaRPr sz="3200"/>
          </a:p>
        </p:txBody>
      </p:sp>
      <p:sp>
        <p:nvSpPr>
          <p:cNvPr id="211" name="Google Shape;211;p38"/>
          <p:cNvSpPr txBox="1">
            <a:spLocks noGrp="1"/>
          </p:cNvSpPr>
          <p:nvPr>
            <p:ph type="body" idx="1"/>
          </p:nvPr>
        </p:nvSpPr>
        <p:spPr>
          <a:xfrm>
            <a:off x="1415250" y="1291000"/>
            <a:ext cx="7583100" cy="3720600"/>
          </a:xfrm>
          <a:prstGeom prst="rect">
            <a:avLst/>
          </a:prstGeom>
          <a:noFill/>
          <a:ln>
            <a:noFill/>
          </a:ln>
        </p:spPr>
        <p:txBody>
          <a:bodyPr spcFirstLastPara="1" wrap="square" lIns="68575" tIns="34275" rIns="68575" bIns="34275" anchor="t" anchorCtr="0">
            <a:normAutofit fontScale="62500" lnSpcReduction="20000"/>
          </a:bodyPr>
          <a:lstStyle/>
          <a:p>
            <a:pPr marL="457200" lvl="1" indent="-333375" algn="l" rtl="0">
              <a:lnSpc>
                <a:spcPct val="115000"/>
              </a:lnSpc>
              <a:spcBef>
                <a:spcPts val="0"/>
              </a:spcBef>
              <a:spcAft>
                <a:spcPts val="0"/>
              </a:spcAft>
              <a:buSzPct val="100000"/>
              <a:buAutoNum type="alphaUcPeriod"/>
            </a:pPr>
            <a:r>
              <a:rPr lang="en" sz="3000">
                <a:latin typeface="Arial"/>
                <a:ea typeface="Arial"/>
                <a:cs typeface="Arial"/>
                <a:sym typeface="Arial"/>
              </a:rPr>
              <a:t>Role of Student Senates</a:t>
            </a:r>
            <a:endParaRPr sz="3000">
              <a:latin typeface="Arial"/>
              <a:ea typeface="Arial"/>
              <a:cs typeface="Arial"/>
              <a:sym typeface="Arial"/>
            </a:endParaRPr>
          </a:p>
          <a:p>
            <a:pPr marL="800100" lvl="2" indent="-326077" algn="l" rtl="0">
              <a:lnSpc>
                <a:spcPct val="115000"/>
              </a:lnSpc>
              <a:spcBef>
                <a:spcPts val="0"/>
              </a:spcBef>
              <a:spcAft>
                <a:spcPts val="0"/>
              </a:spcAft>
              <a:buSzPct val="100000"/>
              <a:buAutoNum type="arabicPeriod"/>
            </a:pPr>
            <a:r>
              <a:rPr lang="en" sz="2791">
                <a:latin typeface="Arial"/>
                <a:ea typeface="Arial"/>
                <a:cs typeface="Arial"/>
                <a:sym typeface="Arial"/>
              </a:rPr>
              <a:t>Advocate for the students’ freedom to challenge ideas that may not fully align with the student’s vision.</a:t>
            </a:r>
            <a:endParaRPr sz="2791">
              <a:latin typeface="Arial"/>
              <a:ea typeface="Arial"/>
              <a:cs typeface="Arial"/>
              <a:sym typeface="Arial"/>
            </a:endParaRPr>
          </a:p>
          <a:p>
            <a:pPr marL="1371600" lvl="0" indent="-326077" algn="l" rtl="0">
              <a:lnSpc>
                <a:spcPct val="115000"/>
              </a:lnSpc>
              <a:spcBef>
                <a:spcPts val="0"/>
              </a:spcBef>
              <a:spcAft>
                <a:spcPts val="0"/>
              </a:spcAft>
              <a:buSzPct val="100000"/>
              <a:buFont typeface="Arial"/>
              <a:buAutoNum type="alphaLcPeriod"/>
            </a:pPr>
            <a:r>
              <a:rPr lang="en" sz="2791">
                <a:latin typeface="Arial"/>
                <a:ea typeface="Arial"/>
                <a:cs typeface="Arial"/>
                <a:sym typeface="Arial"/>
              </a:rPr>
              <a:t>Collaboration between Student Senates (SBAs), College Governance and District Committees targeted on creating policies for student success.</a:t>
            </a:r>
            <a:endParaRPr sz="2791">
              <a:latin typeface="Arial"/>
              <a:ea typeface="Arial"/>
              <a:cs typeface="Arial"/>
              <a:sym typeface="Arial"/>
            </a:endParaRPr>
          </a:p>
          <a:p>
            <a:pPr marL="800100" lvl="2" indent="-326077" algn="l" rtl="0">
              <a:lnSpc>
                <a:spcPct val="115000"/>
              </a:lnSpc>
              <a:spcBef>
                <a:spcPts val="0"/>
              </a:spcBef>
              <a:spcAft>
                <a:spcPts val="0"/>
              </a:spcAft>
              <a:buSzPct val="100000"/>
              <a:buAutoNum type="arabicPeriod"/>
            </a:pPr>
            <a:r>
              <a:rPr lang="en" sz="2791">
                <a:latin typeface="Arial"/>
                <a:ea typeface="Arial"/>
                <a:cs typeface="Arial"/>
                <a:sym typeface="Arial"/>
              </a:rPr>
              <a:t>The Student Senate for California Community Colleges (SSCCC) works endlessly to creates resolutions, policies, advocacy tool packages in different areas to advocate for students basic rights statewide.</a:t>
            </a:r>
            <a:endParaRPr sz="2791">
              <a:latin typeface="Arial"/>
              <a:ea typeface="Arial"/>
              <a:cs typeface="Arial"/>
              <a:sym typeface="Arial"/>
            </a:endParaRPr>
          </a:p>
          <a:p>
            <a:pPr marL="800100" lvl="2" indent="-326077" algn="l" rtl="0">
              <a:lnSpc>
                <a:spcPct val="115000"/>
              </a:lnSpc>
              <a:spcBef>
                <a:spcPts val="0"/>
              </a:spcBef>
              <a:spcAft>
                <a:spcPts val="0"/>
              </a:spcAft>
              <a:buSzPct val="100000"/>
              <a:buAutoNum type="arabicPeriod"/>
            </a:pPr>
            <a:r>
              <a:rPr lang="en" sz="2791">
                <a:latin typeface="Arial"/>
                <a:ea typeface="Arial"/>
                <a:cs typeface="Arial"/>
                <a:sym typeface="Arial"/>
              </a:rPr>
              <a:t>As a student, you should know your basic rights, such as 9+1 rights, among others.</a:t>
            </a:r>
            <a:endParaRPr sz="2791">
              <a:latin typeface="Arial"/>
              <a:ea typeface="Arial"/>
              <a:cs typeface="Arial"/>
              <a:sym typeface="Arial"/>
            </a:endParaRPr>
          </a:p>
          <a:p>
            <a:pPr marL="1200150" lvl="3" indent="-326077" algn="l" rtl="0">
              <a:lnSpc>
                <a:spcPct val="115000"/>
              </a:lnSpc>
              <a:spcBef>
                <a:spcPts val="0"/>
              </a:spcBef>
              <a:spcAft>
                <a:spcPts val="0"/>
              </a:spcAft>
              <a:buSzPct val="100000"/>
              <a:buAutoNum type="alphaLcParenR"/>
            </a:pPr>
            <a:r>
              <a:rPr lang="en" sz="2791">
                <a:latin typeface="Arial"/>
                <a:ea typeface="Arial"/>
                <a:cs typeface="Arial"/>
                <a:sym typeface="Arial"/>
              </a:rPr>
              <a:t>It is important that students and faculty provide input on issues around their campuses on how those issues can be solved.</a:t>
            </a:r>
            <a:endParaRPr sz="2791">
              <a:latin typeface="Arial"/>
              <a:ea typeface="Arial"/>
              <a:cs typeface="Arial"/>
              <a:sym typeface="Arial"/>
            </a:endParaRPr>
          </a:p>
          <a:p>
            <a:pPr marL="2286000" lvl="0" indent="0" algn="l" rtl="0">
              <a:lnSpc>
                <a:spcPct val="115000"/>
              </a:lnSpc>
              <a:spcBef>
                <a:spcPts val="0"/>
              </a:spcBef>
              <a:spcAft>
                <a:spcPts val="0"/>
              </a:spcAft>
              <a:buNone/>
            </a:pPr>
            <a:endParaRPr sz="2791"/>
          </a:p>
        </p:txBody>
      </p:sp>
      <p:pic>
        <p:nvPicPr>
          <p:cNvPr id="212" name="Google Shape;212;p38">
            <a:extLst>
              <a:ext uri="{C183D7F6-B498-43B3-948B-1728B52AA6E4}">
                <adec:decorative xmlns:adec="http://schemas.microsoft.com/office/drawing/2017/decorative" val="1"/>
              </a:ext>
            </a:extLst>
          </p:cNvPr>
          <p:cNvPicPr preferRelativeResize="0"/>
          <p:nvPr/>
        </p:nvPicPr>
        <p:blipFill rotWithShape="1">
          <a:blip r:embed="rId3">
            <a:alphaModFix/>
          </a:blip>
          <a:srcRect/>
          <a:stretch/>
        </p:blipFill>
        <p:spPr>
          <a:xfrm>
            <a:off x="-1" y="0"/>
            <a:ext cx="1415143" cy="5143499"/>
          </a:xfrm>
          <a:prstGeom prst="rect">
            <a:avLst/>
          </a:prstGeom>
          <a:noFill/>
          <a:ln>
            <a:noFill/>
          </a:ln>
        </p:spPr>
      </p:pic>
      <p:pic>
        <p:nvPicPr>
          <p:cNvPr id="213" name="Google Shape;213;p38">
            <a:extLst>
              <a:ext uri="{C183D7F6-B498-43B3-948B-1728B52AA6E4}">
                <adec:decorative xmlns:adec="http://schemas.microsoft.com/office/drawing/2017/decorative" val="1"/>
              </a:ext>
            </a:extLst>
          </p:cNvPr>
          <p:cNvPicPr preferRelativeResize="0"/>
          <p:nvPr/>
        </p:nvPicPr>
        <p:blipFill rotWithShape="1">
          <a:blip r:embed="rId4">
            <a:alphaModFix/>
          </a:blip>
          <a:srcRect/>
          <a:stretch/>
        </p:blipFill>
        <p:spPr>
          <a:xfrm>
            <a:off x="8276229" y="4673991"/>
            <a:ext cx="462012" cy="3376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39"/>
          <p:cNvSpPr txBox="1">
            <a:spLocks noGrp="1"/>
          </p:cNvSpPr>
          <p:nvPr>
            <p:ph type="title"/>
          </p:nvPr>
        </p:nvSpPr>
        <p:spPr>
          <a:xfrm>
            <a:off x="2096588" y="273844"/>
            <a:ext cx="6418762" cy="1264308"/>
          </a:xfrm>
          <a:prstGeom prst="rect">
            <a:avLst/>
          </a:prstGeom>
          <a:noFill/>
          <a:ln>
            <a:noFill/>
          </a:ln>
        </p:spPr>
        <p:txBody>
          <a:bodyPr spcFirstLastPara="1" wrap="square" lIns="68575" tIns="34275" rIns="68575" bIns="34275" anchor="ctr" anchorCtr="0">
            <a:normAutofit/>
          </a:bodyPr>
          <a:lstStyle/>
          <a:p>
            <a:pPr marL="457200" lvl="0" indent="-431800" algn="ctr" rtl="0">
              <a:lnSpc>
                <a:spcPct val="115000"/>
              </a:lnSpc>
              <a:spcBef>
                <a:spcPts val="0"/>
              </a:spcBef>
              <a:spcAft>
                <a:spcPts val="0"/>
              </a:spcAft>
              <a:buClr>
                <a:srgbClr val="000000"/>
              </a:buClr>
              <a:buSzPts val="3200"/>
              <a:buFont typeface="Arial"/>
              <a:buAutoNum type="romanUcPeriod" startAt="5"/>
            </a:pPr>
            <a:r>
              <a:rPr lang="en" sz="3200">
                <a:solidFill>
                  <a:srgbClr val="000000"/>
                </a:solidFill>
                <a:latin typeface="Arial"/>
                <a:ea typeface="Arial"/>
                <a:cs typeface="Arial"/>
                <a:sym typeface="Arial"/>
              </a:rPr>
              <a:t>Protecting Student Academic Freedom (cont.)</a:t>
            </a:r>
            <a:endParaRPr/>
          </a:p>
        </p:txBody>
      </p:sp>
      <p:sp>
        <p:nvSpPr>
          <p:cNvPr id="219" name="Google Shape;219;p39"/>
          <p:cNvSpPr txBox="1">
            <a:spLocks noGrp="1"/>
          </p:cNvSpPr>
          <p:nvPr>
            <p:ph type="body" idx="1"/>
          </p:nvPr>
        </p:nvSpPr>
        <p:spPr>
          <a:xfrm>
            <a:off x="628650" y="1871042"/>
            <a:ext cx="7886700" cy="2821789"/>
          </a:xfrm>
          <a:prstGeom prst="rect">
            <a:avLst/>
          </a:prstGeom>
          <a:noFill/>
          <a:ln>
            <a:noFill/>
          </a:ln>
        </p:spPr>
        <p:txBody>
          <a:bodyPr spcFirstLastPara="1" wrap="square" lIns="68575" tIns="34275" rIns="68575" bIns="34275" anchor="t" anchorCtr="0">
            <a:normAutofit fontScale="92500"/>
          </a:bodyPr>
          <a:lstStyle/>
          <a:p>
            <a:pPr marL="571500" lvl="1" indent="-381000" algn="l" rtl="0">
              <a:lnSpc>
                <a:spcPct val="115000"/>
              </a:lnSpc>
              <a:spcBef>
                <a:spcPts val="0"/>
              </a:spcBef>
              <a:spcAft>
                <a:spcPts val="0"/>
              </a:spcAft>
              <a:buClr>
                <a:srgbClr val="000000"/>
              </a:buClr>
              <a:buSzPts val="2400"/>
              <a:buAutoNum type="alphaUcPeriod" startAt="2"/>
            </a:pPr>
            <a:r>
              <a:rPr lang="en" sz="2400">
                <a:solidFill>
                  <a:srgbClr val="000000"/>
                </a:solidFill>
              </a:rPr>
              <a:t>Additional notes:</a:t>
            </a:r>
            <a:endParaRPr sz="2400">
              <a:solidFill>
                <a:srgbClr val="000000"/>
              </a:solidFill>
            </a:endParaRPr>
          </a:p>
          <a:p>
            <a:pPr marL="1028700" lvl="2" indent="-336550" algn="l" rtl="0">
              <a:lnSpc>
                <a:spcPct val="115000"/>
              </a:lnSpc>
              <a:spcBef>
                <a:spcPts val="0"/>
              </a:spcBef>
              <a:spcAft>
                <a:spcPts val="0"/>
              </a:spcAft>
              <a:buClr>
                <a:srgbClr val="000000"/>
              </a:buClr>
              <a:buSzPts val="1700"/>
              <a:buAutoNum type="arabicPeriod"/>
            </a:pPr>
            <a:r>
              <a:rPr lang="en" sz="1700">
                <a:solidFill>
                  <a:srgbClr val="000000"/>
                </a:solidFill>
              </a:rPr>
              <a:t>How do we make sure that students and faculty and students are aware of academic freedom?</a:t>
            </a:r>
            <a:endParaRPr sz="1700">
              <a:solidFill>
                <a:srgbClr val="000000"/>
              </a:solidFill>
            </a:endParaRPr>
          </a:p>
          <a:p>
            <a:pPr marL="1828800" lvl="3" indent="-349250" algn="l" rtl="0">
              <a:spcBef>
                <a:spcPts val="400"/>
              </a:spcBef>
              <a:spcAft>
                <a:spcPts val="0"/>
              </a:spcAft>
              <a:buClr>
                <a:schemeClr val="dk1"/>
              </a:buClr>
              <a:buSzPts val="1900"/>
              <a:buAutoNum type="alphaLcParenR"/>
            </a:pPr>
            <a:r>
              <a:rPr lang="en" sz="1700">
                <a:solidFill>
                  <a:schemeClr val="dk1"/>
                </a:solidFill>
              </a:rPr>
              <a:t>While academic freedom may be different in some aspect, in the end, academic freedom allows students and faculty to challenge specific ideas or beliefs inside the classroom.</a:t>
            </a:r>
            <a:endParaRPr sz="1700">
              <a:solidFill>
                <a:schemeClr val="dk1"/>
              </a:solidFill>
            </a:endParaRPr>
          </a:p>
          <a:p>
            <a:pPr marL="2286000" lvl="4" indent="-349250" algn="l" rtl="0">
              <a:spcBef>
                <a:spcPts val="400"/>
              </a:spcBef>
              <a:spcAft>
                <a:spcPts val="0"/>
              </a:spcAft>
              <a:buClr>
                <a:schemeClr val="dk1"/>
              </a:buClr>
              <a:buSzPts val="1900"/>
              <a:buAutoNum type="arabicParenBoth"/>
            </a:pPr>
            <a:r>
              <a:rPr lang="en" sz="1700">
                <a:solidFill>
                  <a:schemeClr val="dk1"/>
                </a:solidFill>
              </a:rPr>
              <a:t>Governing board documents, syllabi, community agreement documents, policies, etc.</a:t>
            </a:r>
            <a:endParaRPr sz="1700">
              <a:solidFill>
                <a:schemeClr val="dk1"/>
              </a:solidFill>
            </a:endParaRPr>
          </a:p>
          <a:p>
            <a:pPr marL="1028700" lvl="2" indent="-336550" algn="l" rtl="0">
              <a:lnSpc>
                <a:spcPct val="115000"/>
              </a:lnSpc>
              <a:spcBef>
                <a:spcPts val="0"/>
              </a:spcBef>
              <a:spcAft>
                <a:spcPts val="0"/>
              </a:spcAft>
              <a:buClr>
                <a:srgbClr val="000000"/>
              </a:buClr>
              <a:buSzPts val="1700"/>
              <a:buAutoNum type="arabicPeriod"/>
            </a:pPr>
            <a:r>
              <a:rPr lang="en" sz="1700">
                <a:solidFill>
                  <a:srgbClr val="000000"/>
                </a:solidFill>
              </a:rPr>
              <a:t>Faculty and students can work together to improve the classroom environment and culture for both - Creating room for growth in different areas including academic freedom. </a:t>
            </a:r>
            <a:endParaRPr sz="1700">
              <a:solidFill>
                <a:srgbClr val="000000"/>
              </a:solidFill>
            </a:endParaRPr>
          </a:p>
        </p:txBody>
      </p:sp>
      <p:sp>
        <p:nvSpPr>
          <p:cNvPr id="220" name="Google Shape;220;p39"/>
          <p:cNvSpPr txBox="1">
            <a:spLocks noGrp="1"/>
          </p:cNvSpPr>
          <p:nvPr>
            <p:ph type="sldNum" idx="12"/>
          </p:nvPr>
        </p:nvSpPr>
        <p:spPr>
          <a:xfrm>
            <a:off x="6457950" y="4794035"/>
            <a:ext cx="2057400" cy="247072"/>
          </a:xfrm>
          <a:prstGeom prst="rect">
            <a:avLst/>
          </a:prstGeom>
          <a:noFill/>
          <a:ln>
            <a:noFill/>
          </a:ln>
        </p:spPr>
        <p:txBody>
          <a:bodyPr spcFirstLastPara="1" wrap="square" lIns="68575" tIns="34275" rIns="68575" bIns="34275" anchor="ctr" anchorCtr="0">
            <a:noAutofit/>
          </a:bodyPr>
          <a:lstStyle/>
          <a:p>
            <a:pPr marL="0" lvl="0" indent="0" algn="r" rtl="0">
              <a:spcBef>
                <a:spcPts val="0"/>
              </a:spcBef>
              <a:spcAft>
                <a:spcPts val="0"/>
              </a:spcAft>
              <a:buNone/>
            </a:pPr>
            <a:fld id="{00000000-1234-1234-1234-123412341234}" type="slidenum">
              <a:rPr lang="en"/>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40"/>
          <p:cNvSpPr txBox="1">
            <a:spLocks noGrp="1"/>
          </p:cNvSpPr>
          <p:nvPr>
            <p:ph type="title"/>
          </p:nvPr>
        </p:nvSpPr>
        <p:spPr>
          <a:xfrm>
            <a:off x="1415150" y="81350"/>
            <a:ext cx="7100100" cy="994200"/>
          </a:xfrm>
          <a:prstGeom prst="rect">
            <a:avLst/>
          </a:prstGeom>
          <a:noFill/>
          <a:ln>
            <a:noFill/>
          </a:ln>
        </p:spPr>
        <p:txBody>
          <a:bodyPr spcFirstLastPara="1" wrap="square" lIns="68575" tIns="34275" rIns="68575" bIns="34275" anchor="b" anchorCtr="0">
            <a:noAutofit/>
          </a:bodyPr>
          <a:lstStyle/>
          <a:p>
            <a:pPr marL="457200" lvl="0" indent="-419100" algn="ctr" rtl="0">
              <a:lnSpc>
                <a:spcPct val="115000"/>
              </a:lnSpc>
              <a:spcBef>
                <a:spcPts val="0"/>
              </a:spcBef>
              <a:spcAft>
                <a:spcPts val="0"/>
              </a:spcAft>
              <a:buSzPts val="3000"/>
              <a:buFont typeface="Arial"/>
              <a:buAutoNum type="romanUcPeriod" startAt="6"/>
            </a:pPr>
            <a:r>
              <a:rPr lang="en" sz="3000">
                <a:latin typeface="Arial"/>
                <a:ea typeface="Arial"/>
                <a:cs typeface="Arial"/>
                <a:sym typeface="Arial"/>
              </a:rPr>
              <a:t>Other Considerations and Recommendations</a:t>
            </a:r>
            <a:endParaRPr sz="3000"/>
          </a:p>
        </p:txBody>
      </p:sp>
      <p:sp>
        <p:nvSpPr>
          <p:cNvPr id="226" name="Google Shape;226;p40"/>
          <p:cNvSpPr txBox="1">
            <a:spLocks noGrp="1"/>
          </p:cNvSpPr>
          <p:nvPr>
            <p:ph type="body" idx="1"/>
          </p:nvPr>
        </p:nvSpPr>
        <p:spPr>
          <a:xfrm>
            <a:off x="1415250" y="1275600"/>
            <a:ext cx="7100100" cy="3357000"/>
          </a:xfrm>
          <a:prstGeom prst="rect">
            <a:avLst/>
          </a:prstGeom>
          <a:noFill/>
          <a:ln>
            <a:noFill/>
          </a:ln>
        </p:spPr>
        <p:txBody>
          <a:bodyPr spcFirstLastPara="1" wrap="square" lIns="68575" tIns="34275" rIns="68575" bIns="34275" anchor="t" anchorCtr="0">
            <a:normAutofit/>
          </a:bodyPr>
          <a:lstStyle/>
          <a:p>
            <a:pPr marL="457200" lvl="1" indent="-381000" algn="l" rtl="0">
              <a:lnSpc>
                <a:spcPct val="115000"/>
              </a:lnSpc>
              <a:spcBef>
                <a:spcPts val="0"/>
              </a:spcBef>
              <a:spcAft>
                <a:spcPts val="0"/>
              </a:spcAft>
              <a:buSzPts val="2400"/>
              <a:buAutoNum type="alphaUcPeriod"/>
            </a:pPr>
            <a:r>
              <a:rPr lang="en" sz="2400">
                <a:latin typeface="Arial"/>
                <a:ea typeface="Arial"/>
                <a:cs typeface="Arial"/>
                <a:sym typeface="Arial"/>
              </a:rPr>
              <a:t>Things to do locally:</a:t>
            </a:r>
            <a:endParaRPr sz="2400">
              <a:latin typeface="Arial"/>
              <a:ea typeface="Arial"/>
              <a:cs typeface="Arial"/>
              <a:sym typeface="Arial"/>
            </a:endParaRPr>
          </a:p>
          <a:p>
            <a:pPr marL="857250" lvl="2" indent="-342900" algn="l" rtl="0">
              <a:lnSpc>
                <a:spcPct val="115000"/>
              </a:lnSpc>
              <a:spcBef>
                <a:spcPts val="0"/>
              </a:spcBef>
              <a:spcAft>
                <a:spcPts val="0"/>
              </a:spcAft>
              <a:buSzPts val="1800"/>
              <a:buAutoNum type="arabicPeriod"/>
            </a:pPr>
            <a:r>
              <a:rPr lang="en" sz="1800">
                <a:latin typeface="Arial"/>
                <a:ea typeface="Arial"/>
                <a:cs typeface="Arial"/>
                <a:sym typeface="Arial"/>
              </a:rPr>
              <a:t>Faculty Adopted Statement on Academic Freedom</a:t>
            </a:r>
            <a:endParaRPr sz="1800">
              <a:latin typeface="Arial"/>
              <a:ea typeface="Arial"/>
              <a:cs typeface="Arial"/>
              <a:sym typeface="Arial"/>
            </a:endParaRPr>
          </a:p>
          <a:p>
            <a:pPr marL="1257300" lvl="3" indent="-317500" algn="l" rtl="0">
              <a:lnSpc>
                <a:spcPct val="115000"/>
              </a:lnSpc>
              <a:spcBef>
                <a:spcPts val="0"/>
              </a:spcBef>
              <a:spcAft>
                <a:spcPts val="0"/>
              </a:spcAft>
              <a:buSzPts val="1400"/>
              <a:buAutoNum type="alphaLcParenR"/>
            </a:pPr>
            <a:r>
              <a:rPr lang="en">
                <a:latin typeface="Arial"/>
                <a:ea typeface="Arial"/>
                <a:cs typeface="Arial"/>
                <a:sym typeface="Arial"/>
              </a:rPr>
              <a:t>What is academic freedom and what does it look like in the class and on campus?</a:t>
            </a:r>
            <a:endParaRPr>
              <a:latin typeface="Arial"/>
              <a:ea typeface="Arial"/>
              <a:cs typeface="Arial"/>
              <a:sym typeface="Arial"/>
            </a:endParaRPr>
          </a:p>
          <a:p>
            <a:pPr marL="857250" lvl="2" indent="-342900" algn="l" rtl="0">
              <a:lnSpc>
                <a:spcPct val="115000"/>
              </a:lnSpc>
              <a:spcBef>
                <a:spcPts val="0"/>
              </a:spcBef>
              <a:spcAft>
                <a:spcPts val="0"/>
              </a:spcAft>
              <a:buSzPts val="1800"/>
              <a:buAutoNum type="arabicPeriod"/>
            </a:pPr>
            <a:r>
              <a:rPr lang="en" sz="1800">
                <a:latin typeface="Arial"/>
                <a:ea typeface="Arial"/>
                <a:cs typeface="Arial"/>
                <a:sym typeface="Arial"/>
              </a:rPr>
              <a:t>Dialoguing with Administration</a:t>
            </a:r>
            <a:endParaRPr sz="1800">
              <a:latin typeface="Arial"/>
              <a:ea typeface="Arial"/>
              <a:cs typeface="Arial"/>
              <a:sym typeface="Arial"/>
            </a:endParaRPr>
          </a:p>
          <a:p>
            <a:pPr marL="0" lvl="0" indent="0" algn="ctr" rtl="0">
              <a:lnSpc>
                <a:spcPct val="90000"/>
              </a:lnSpc>
              <a:spcBef>
                <a:spcPts val="0"/>
              </a:spcBef>
              <a:spcAft>
                <a:spcPts val="0"/>
              </a:spcAft>
              <a:buClr>
                <a:schemeClr val="dk1"/>
              </a:buClr>
              <a:buSzPts val="1800"/>
              <a:buNone/>
            </a:pPr>
            <a:endParaRPr/>
          </a:p>
        </p:txBody>
      </p:sp>
      <p:pic>
        <p:nvPicPr>
          <p:cNvPr id="227" name="Google Shape;227;p40">
            <a:extLst>
              <a:ext uri="{C183D7F6-B498-43B3-948B-1728B52AA6E4}">
                <adec:decorative xmlns:adec="http://schemas.microsoft.com/office/drawing/2017/decorative" val="1"/>
              </a:ext>
            </a:extLst>
          </p:cNvPr>
          <p:cNvPicPr preferRelativeResize="0"/>
          <p:nvPr/>
        </p:nvPicPr>
        <p:blipFill rotWithShape="1">
          <a:blip r:embed="rId3">
            <a:alphaModFix/>
          </a:blip>
          <a:srcRect/>
          <a:stretch/>
        </p:blipFill>
        <p:spPr>
          <a:xfrm>
            <a:off x="-1" y="0"/>
            <a:ext cx="1415143" cy="5143499"/>
          </a:xfrm>
          <a:prstGeom prst="rect">
            <a:avLst/>
          </a:prstGeom>
          <a:noFill/>
          <a:ln>
            <a:noFill/>
          </a:ln>
        </p:spPr>
      </p:pic>
      <p:pic>
        <p:nvPicPr>
          <p:cNvPr id="228" name="Google Shape;228;p40">
            <a:extLst>
              <a:ext uri="{C183D7F6-B498-43B3-948B-1728B52AA6E4}">
                <adec:decorative xmlns:adec="http://schemas.microsoft.com/office/drawing/2017/decorative" val="1"/>
              </a:ext>
            </a:extLst>
          </p:cNvPr>
          <p:cNvPicPr preferRelativeResize="0"/>
          <p:nvPr/>
        </p:nvPicPr>
        <p:blipFill rotWithShape="1">
          <a:blip r:embed="rId4">
            <a:alphaModFix/>
          </a:blip>
          <a:srcRect/>
          <a:stretch/>
        </p:blipFill>
        <p:spPr>
          <a:xfrm>
            <a:off x="8276229" y="4673991"/>
            <a:ext cx="462012" cy="337625"/>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ASCCC FLI 2023">
      <a:dk1>
        <a:srgbClr val="222222"/>
      </a:dk1>
      <a:lt1>
        <a:srgbClr val="FFFFFF"/>
      </a:lt1>
      <a:dk2>
        <a:srgbClr val="016E79"/>
      </a:dk2>
      <a:lt2>
        <a:srgbClr val="E3E3E3"/>
      </a:lt2>
      <a:accent1>
        <a:srgbClr val="018FAC"/>
      </a:accent1>
      <a:accent2>
        <a:srgbClr val="2B886F"/>
      </a:accent2>
      <a:accent3>
        <a:srgbClr val="FFEB58"/>
      </a:accent3>
      <a:accent4>
        <a:srgbClr val="3CB369"/>
      </a:accent4>
      <a:accent5>
        <a:srgbClr val="F6671E"/>
      </a:accent5>
      <a:accent6>
        <a:srgbClr val="FCA961"/>
      </a:accent6>
      <a:hlink>
        <a:srgbClr val="018FAC"/>
      </a:hlink>
      <a:folHlink>
        <a:srgbClr val="018FA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812</Words>
  <Application>Microsoft Office PowerPoint</Application>
  <PresentationFormat>On-screen Show (16:9)</PresentationFormat>
  <Paragraphs>83</Paragraphs>
  <Slides>15</Slides>
  <Notes>15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Arial</vt:lpstr>
      <vt:lpstr>Calibri</vt:lpstr>
      <vt:lpstr>Georgia</vt:lpstr>
      <vt:lpstr>Office Theme</vt:lpstr>
      <vt:lpstr>1_Office Theme</vt:lpstr>
      <vt:lpstr>Academic Freedom: a Cornerstone in Higher Education and Equity  (inform+interact)</vt:lpstr>
      <vt:lpstr>Session Description</vt:lpstr>
      <vt:lpstr>Session Outcomes:</vt:lpstr>
      <vt:lpstr>Academic Freedom and Freedom of Speech</vt:lpstr>
      <vt:lpstr>Academic Freedom and IDEAA - Social Justice Work</vt:lpstr>
      <vt:lpstr>Protecting Academic Freedom: Faculty Perspective</vt:lpstr>
      <vt:lpstr>Protecting Student Academic Freedom</vt:lpstr>
      <vt:lpstr>Protecting Student Academic Freedom (cont.)</vt:lpstr>
      <vt:lpstr>Other Considerations and Recommendations</vt:lpstr>
      <vt:lpstr>Questions?</vt:lpstr>
      <vt:lpstr>Resources and References</vt:lpstr>
      <vt:lpstr>Resources and References </vt:lpstr>
      <vt:lpstr>Resources and References  </vt:lpstr>
      <vt:lpstr>Resources and References   </vt:lpstr>
      <vt:lpstr>Resources and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Freedom: a Cornerstone in Higher Education and Equity  (inform+interact)</dc:title>
  <cp:lastModifiedBy>Kyoko Hatano</cp:lastModifiedBy>
  <cp:revision>2</cp:revision>
  <dcterms:modified xsi:type="dcterms:W3CDTF">2023-06-22T17:05:37Z</dcterms:modified>
</cp:coreProperties>
</file>