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2" r:id="rId18"/>
    <p:sldId id="275"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JkO+3gcYKrQLuwFSM0JPUzmci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49"/>
    <p:restoredTop sz="94692"/>
  </p:normalViewPr>
  <p:slideViewPr>
    <p:cSldViewPr snapToGrid="0">
      <p:cViewPr varScale="1">
        <p:scale>
          <a:sx n="63" d="100"/>
          <a:sy n="63" d="100"/>
        </p:scale>
        <p:origin x="102" y="294"/>
      </p:cViewPr>
      <p:guideLst/>
    </p:cSldViewPr>
  </p:slideViewPr>
  <p:outlineViewPr>
    <p:cViewPr>
      <p:scale>
        <a:sx n="33" d="100"/>
        <a:sy n="33" d="100"/>
      </p:scale>
      <p:origin x="0" y="-12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5" name="Google Shape;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8" name="Google Shape;13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6" name="Google Shape;1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4" name="Google Shape;15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Pre-session resolutions—Time to send in amendments!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Review Resolutions packet—explain this comes from Exec and committees</a:t>
            </a:r>
            <a:endParaRPr/>
          </a:p>
          <a:p>
            <a:pPr marL="0" lvl="0" indent="0" algn="l" rtl="0">
              <a:spcBef>
                <a:spcPts val="0"/>
              </a:spcBef>
              <a:spcAft>
                <a:spcPts val="0"/>
              </a:spcAft>
              <a:buClr>
                <a:schemeClr val="dk1"/>
              </a:buClr>
              <a:buSzPts val="1200"/>
              <a:buFont typeface="Calibri"/>
              <a:buNone/>
            </a:pPr>
            <a:r>
              <a:rPr lang="en-US"/>
              <a:t>At actual Plenary—will include resolutions from Area meetings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New Resolutions—from delegates at Plenary:</a:t>
            </a:r>
            <a:endParaRPr/>
          </a:p>
          <a:p>
            <a:pPr marL="0" marR="0" lvl="0" indent="0" algn="l" rtl="0">
              <a:lnSpc>
                <a:spcPct val="100000"/>
              </a:lnSpc>
              <a:spcBef>
                <a:spcPts val="0"/>
              </a:spcBef>
              <a:spcAft>
                <a:spcPts val="0"/>
              </a:spcAft>
              <a:buClr>
                <a:srgbClr val="000000"/>
              </a:buClr>
              <a:buSzPts val="1100"/>
              <a:buFont typeface="Arial"/>
              <a:buNone/>
            </a:pPr>
            <a:r>
              <a:rPr lang="en-US" sz="1100"/>
              <a:t>If authors are in room—ask for background and rationale of new resolutions</a:t>
            </a:r>
            <a:endParaRPr/>
          </a:p>
          <a:p>
            <a:pPr marL="0" lvl="0" indent="0" algn="l" rtl="0">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rgbClr val="000000"/>
              </a:buClr>
              <a:buSzPts val="1100"/>
              <a:buFont typeface="Arial"/>
              <a:buNone/>
            </a:pPr>
            <a:r>
              <a:rPr lang="en-US" sz="1100"/>
              <a:t>Review New Resolutions—any amendments?</a:t>
            </a:r>
            <a:endParaRPr/>
          </a:p>
          <a:p>
            <a:pPr marL="0" lvl="0" indent="0" algn="l" rtl="0">
              <a:spcBef>
                <a:spcPts val="0"/>
              </a:spcBef>
              <a:spcAft>
                <a:spcPts val="0"/>
              </a:spcAft>
              <a:buClr>
                <a:schemeClr val="dk1"/>
              </a:buClr>
              <a:buSzPts val="1200"/>
              <a:buFont typeface="Calibri"/>
              <a:buNone/>
            </a:pPr>
            <a:endParaRPr sz="1200"/>
          </a:p>
          <a:p>
            <a:pPr marL="0" lvl="0" indent="0" algn="l" rtl="0">
              <a:spcBef>
                <a:spcPts val="0"/>
              </a:spcBef>
              <a:spcAft>
                <a:spcPts val="0"/>
              </a:spcAft>
              <a:buClr>
                <a:schemeClr val="dk1"/>
              </a:buClr>
              <a:buSzPts val="1200"/>
              <a:buFont typeface="Calibri"/>
              <a:buNone/>
            </a:pPr>
            <a:r>
              <a:rPr lang="en-US" sz="1200"/>
              <a:t>At Plenary—Amendments Deadline 12:30 p.m. Friday</a:t>
            </a:r>
            <a:endParaRPr/>
          </a:p>
          <a:p>
            <a:pPr marL="0" lvl="0" indent="0" algn="l" rtl="0">
              <a:spcBef>
                <a:spcPts val="0"/>
              </a:spcBef>
              <a:spcAft>
                <a:spcPts val="0"/>
              </a:spcAft>
              <a:buClr>
                <a:schemeClr val="dk1"/>
              </a:buClr>
              <a:buSzPts val="1200"/>
              <a:buFont typeface="Calibri"/>
              <a:buNone/>
            </a:pPr>
            <a:r>
              <a:rPr lang="en-US" sz="1200"/>
              <a:t>	Search website for other resolutions</a:t>
            </a:r>
            <a:endParaRPr/>
          </a:p>
          <a:p>
            <a:pPr marL="0" lvl="0" indent="0" algn="l" rtl="0">
              <a:spcBef>
                <a:spcPts val="0"/>
              </a:spcBef>
              <a:spcAft>
                <a:spcPts val="0"/>
              </a:spcAft>
              <a:buClr>
                <a:schemeClr val="dk1"/>
              </a:buClr>
              <a:buSzPts val="1200"/>
              <a:buFont typeface="Calibri"/>
              <a:buNone/>
            </a:pPr>
            <a:r>
              <a:rPr lang="en-US" sz="1200"/>
              <a:t>	Max 4 Whereas or Resolved</a:t>
            </a:r>
            <a:endParaRPr/>
          </a:p>
          <a:p>
            <a:pPr marL="0" lvl="0" indent="0" algn="l" rtl="0">
              <a:spcBef>
                <a:spcPts val="0"/>
              </a:spcBef>
              <a:spcAft>
                <a:spcPts val="0"/>
              </a:spcAft>
              <a:buClr>
                <a:schemeClr val="dk1"/>
              </a:buClr>
              <a:buSzPts val="1200"/>
              <a:buFont typeface="Calibri"/>
              <a:buNone/>
            </a:pPr>
            <a:r>
              <a:rPr lang="en-US" sz="1200"/>
              <a:t>	Spell out acronyms</a:t>
            </a:r>
            <a:endParaRPr/>
          </a:p>
          <a:p>
            <a:pPr marL="0" lvl="0" indent="0" algn="l" rtl="0">
              <a:spcBef>
                <a:spcPts val="0"/>
              </a:spcBef>
              <a:spcAft>
                <a:spcPts val="0"/>
              </a:spcAft>
              <a:buClr>
                <a:schemeClr val="dk1"/>
              </a:buClr>
              <a:buSzPts val="1200"/>
              <a:buFont typeface="Calibri"/>
              <a:buNone/>
            </a:pPr>
            <a:r>
              <a:rPr lang="en-US" sz="1200"/>
              <a:t>	Create a clear title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0" name="Google Shape;20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r>
              <a:rPr lang="en-US"/>
              <a:t>Communities under the RESOURCES tab</a:t>
            </a:r>
            <a:endParaRPr/>
          </a:p>
          <a:p>
            <a:pPr marL="158750" lvl="0" indent="0" algn="l" rtl="0">
              <a:spcBef>
                <a:spcPts val="360"/>
              </a:spcBef>
              <a:spcAft>
                <a:spcPts val="0"/>
              </a:spcAft>
              <a:buClr>
                <a:schemeClr val="dk1"/>
              </a:buClr>
              <a:buSzPts val="1200"/>
              <a:buFont typeface="Calibri"/>
              <a:buNone/>
            </a:pPr>
            <a:r>
              <a:rPr lang="en-US"/>
              <a:t>Handbook under the COMMUNITIES tab</a:t>
            </a:r>
            <a:endParaRPr/>
          </a:p>
          <a:p>
            <a:pPr marL="158750" lvl="0" indent="0" algn="l" rtl="0">
              <a:spcBef>
                <a:spcPts val="360"/>
              </a:spcBef>
              <a:spcAft>
                <a:spcPts val="0"/>
              </a:spcAft>
              <a:buClr>
                <a:schemeClr val="dk1"/>
              </a:buClr>
              <a:buSzPts val="1200"/>
              <a:buFont typeface="Calibri"/>
              <a:buNone/>
            </a:pPr>
            <a:r>
              <a:rPr lang="en-US"/>
              <a:t>Technical Visits under SERVICES tab</a:t>
            </a:r>
            <a:endParaRPr/>
          </a:p>
          <a:p>
            <a:pPr marL="158750" lvl="0" indent="0" algn="l" rtl="0">
              <a:spcBef>
                <a:spcPts val="360"/>
              </a:spcBef>
              <a:spcAft>
                <a:spcPts val="0"/>
              </a:spcAft>
              <a:buClr>
                <a:schemeClr val="dk1"/>
              </a:buClr>
              <a:buSzPts val="1200"/>
              <a:buFont typeface="Calibri"/>
              <a:buNone/>
            </a:pPr>
            <a:r>
              <a:rPr lang="en-US"/>
              <a:t>Listservs under RESOURCES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217" name="Google Shape;217;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8" name="Google Shape;8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95" name="Google Shape;9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02" name="Google Shape;10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 name="Google Shape;1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6" name="Google Shape;1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23" name="Google Shape;1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0" name="Google Shape;1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g2504a80dafc_0_4"/>
          <p:cNvSpPr txBox="1">
            <a:spLocks noGrp="1"/>
          </p:cNvSpPr>
          <p:nvPr>
            <p:ph type="ctrTitle"/>
          </p:nvPr>
        </p:nvSpPr>
        <p:spPr>
          <a:xfrm>
            <a:off x="6376737" y="217188"/>
            <a:ext cx="5543400" cy="41565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000"/>
              <a:buFont typeface="Georgia"/>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g2504a80dafc_0_4"/>
          <p:cNvSpPr txBox="1">
            <a:spLocks noGrp="1"/>
          </p:cNvSpPr>
          <p:nvPr>
            <p:ph type="subTitle" idx="1"/>
          </p:nvPr>
        </p:nvSpPr>
        <p:spPr>
          <a:xfrm>
            <a:off x="6376736" y="4511842"/>
            <a:ext cx="5543400" cy="21321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D8D8D8"/>
              </a:buClr>
              <a:buSzPts val="2200"/>
              <a:buNone/>
              <a:defRPr sz="2200">
                <a:solidFill>
                  <a:srgbClr val="D8D8D8"/>
                </a:solidFill>
              </a:defRPr>
            </a:lvl1pPr>
            <a:lvl2pPr lvl="1" algn="ctr">
              <a:lnSpc>
                <a:spcPct val="90000"/>
              </a:lnSpc>
              <a:spcBef>
                <a:spcPts val="500"/>
              </a:spcBef>
              <a:spcAft>
                <a:spcPts val="0"/>
              </a:spcAft>
              <a:buClr>
                <a:srgbClr val="424242"/>
              </a:buClr>
              <a:buSzPts val="2000"/>
              <a:buNone/>
              <a:defRPr sz="2000"/>
            </a:lvl2pPr>
            <a:lvl3pPr lvl="2" algn="ctr">
              <a:lnSpc>
                <a:spcPct val="90000"/>
              </a:lnSpc>
              <a:spcBef>
                <a:spcPts val="500"/>
              </a:spcBef>
              <a:spcAft>
                <a:spcPts val="0"/>
              </a:spcAft>
              <a:buClr>
                <a:srgbClr val="424242"/>
              </a:buClr>
              <a:buSzPts val="1800"/>
              <a:buNone/>
              <a:defRPr sz="1800"/>
            </a:lvl3pPr>
            <a:lvl4pPr lvl="3" algn="ctr">
              <a:lnSpc>
                <a:spcPct val="90000"/>
              </a:lnSpc>
              <a:spcBef>
                <a:spcPts val="500"/>
              </a:spcBef>
              <a:spcAft>
                <a:spcPts val="0"/>
              </a:spcAft>
              <a:buClr>
                <a:srgbClr val="424242"/>
              </a:buClr>
              <a:buSzPts val="1600"/>
              <a:buNone/>
              <a:defRPr sz="1600"/>
            </a:lvl4pPr>
            <a:lvl5pPr lvl="4" algn="ctr">
              <a:lnSpc>
                <a:spcPct val="90000"/>
              </a:lnSpc>
              <a:spcBef>
                <a:spcPts val="500"/>
              </a:spcBef>
              <a:spcAft>
                <a:spcPts val="0"/>
              </a:spcAft>
              <a:buClr>
                <a:srgbClr val="42424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66"/>
        <p:cNvGrpSpPr/>
        <p:nvPr/>
      </p:nvGrpSpPr>
      <p:grpSpPr>
        <a:xfrm>
          <a:off x="0" y="0"/>
          <a:ext cx="0" cy="0"/>
          <a:chOff x="0" y="0"/>
          <a:chExt cx="0" cy="0"/>
        </a:xfrm>
      </p:grpSpPr>
      <p:pic>
        <p:nvPicPr>
          <p:cNvPr id="67" name="Google Shape;67;g2504a80dafc_0_57"/>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68" name="Google Shape;68;g2504a80dafc_0_57"/>
          <p:cNvPicPr preferRelativeResize="0"/>
          <p:nvPr/>
        </p:nvPicPr>
        <p:blipFill rotWithShape="1">
          <a:blip r:embed="rId3">
            <a:alphaModFix/>
          </a:blip>
          <a:srcRect/>
          <a:stretch/>
        </p:blipFill>
        <p:spPr>
          <a:xfrm>
            <a:off x="0" y="0"/>
            <a:ext cx="822325" cy="6858000"/>
          </a:xfrm>
          <a:prstGeom prst="rect">
            <a:avLst/>
          </a:prstGeom>
          <a:solidFill>
            <a:schemeClr val="accent5"/>
          </a:solidFill>
          <a:ln>
            <a:noFill/>
          </a:ln>
          <a:effectLst>
            <a:outerShdw blurRad="190500" dist="38100" algn="ctr" rotWithShape="0">
              <a:srgbClr val="000000">
                <a:alpha val="40000"/>
              </a:srgbClr>
            </a:outerShdw>
          </a:effectLst>
        </p:spPr>
      </p:pic>
      <p:sp>
        <p:nvSpPr>
          <p:cNvPr id="69" name="Google Shape;69;g2504a80dafc_0_57"/>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SzPts val="3600"/>
              <a:buNone/>
              <a:defRPr sz="3600">
                <a:solidFill>
                  <a:schemeClr val="dk2"/>
                </a:solidFill>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70" name="Google Shape;70;g2504a80dafc_0_57"/>
          <p:cNvSpPr txBox="1">
            <a:spLocks noGrp="1"/>
          </p:cNvSpPr>
          <p:nvPr>
            <p:ph type="body" idx="1"/>
          </p:nvPr>
        </p:nvSpPr>
        <p:spPr>
          <a:xfrm>
            <a:off x="1277650" y="1798320"/>
            <a:ext cx="4922400" cy="4391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404040"/>
              </a:buClr>
              <a:buSzPts val="1800"/>
              <a:buChar char="•"/>
              <a:defRPr/>
            </a:lvl1pPr>
            <a:lvl2pPr marL="914400" lvl="1" indent="-342900" algn="l" rtl="0">
              <a:lnSpc>
                <a:spcPct val="90000"/>
              </a:lnSpc>
              <a:spcBef>
                <a:spcPts val="500"/>
              </a:spcBef>
              <a:spcAft>
                <a:spcPts val="0"/>
              </a:spcAft>
              <a:buClr>
                <a:srgbClr val="404040"/>
              </a:buClr>
              <a:buSzPts val="1800"/>
              <a:buChar char="•"/>
              <a:defRPr/>
            </a:lvl2pPr>
            <a:lvl3pPr marL="1371600" lvl="2" indent="-342900" algn="l" rtl="0">
              <a:lnSpc>
                <a:spcPct val="90000"/>
              </a:lnSpc>
              <a:spcBef>
                <a:spcPts val="500"/>
              </a:spcBef>
              <a:spcAft>
                <a:spcPts val="0"/>
              </a:spcAft>
              <a:buClr>
                <a:srgbClr val="404040"/>
              </a:buClr>
              <a:buSzPts val="1800"/>
              <a:buChar char="•"/>
              <a:defRPr/>
            </a:lvl3pPr>
            <a:lvl4pPr marL="1828800" lvl="3" indent="-342900" algn="l" rtl="0">
              <a:lnSpc>
                <a:spcPct val="90000"/>
              </a:lnSpc>
              <a:spcBef>
                <a:spcPts val="500"/>
              </a:spcBef>
              <a:spcAft>
                <a:spcPts val="0"/>
              </a:spcAft>
              <a:buClr>
                <a:srgbClr val="404040"/>
              </a:buClr>
              <a:buSzPts val="1800"/>
              <a:buChar char="•"/>
              <a:defRPr/>
            </a:lvl4pPr>
            <a:lvl5pPr marL="2286000" lvl="4" indent="-342900" algn="l" rtl="0">
              <a:lnSpc>
                <a:spcPct val="90000"/>
              </a:lnSpc>
              <a:spcBef>
                <a:spcPts val="500"/>
              </a:spcBef>
              <a:spcAft>
                <a:spcPts val="0"/>
              </a:spcAft>
              <a:buClr>
                <a:srgbClr val="404040"/>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1" name="Google Shape;71;g2504a80dafc_0_57"/>
          <p:cNvSpPr txBox="1">
            <a:spLocks noGrp="1"/>
          </p:cNvSpPr>
          <p:nvPr>
            <p:ph type="body" idx="2"/>
          </p:nvPr>
        </p:nvSpPr>
        <p:spPr>
          <a:xfrm>
            <a:off x="6388259" y="1798320"/>
            <a:ext cx="4948800" cy="4391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404040"/>
              </a:buClr>
              <a:buSzPts val="1800"/>
              <a:buChar char="•"/>
              <a:defRPr/>
            </a:lvl1pPr>
            <a:lvl2pPr marL="914400" lvl="1" indent="-342900" algn="l" rtl="0">
              <a:lnSpc>
                <a:spcPct val="90000"/>
              </a:lnSpc>
              <a:spcBef>
                <a:spcPts val="500"/>
              </a:spcBef>
              <a:spcAft>
                <a:spcPts val="0"/>
              </a:spcAft>
              <a:buClr>
                <a:srgbClr val="404040"/>
              </a:buClr>
              <a:buSzPts val="1800"/>
              <a:buChar char="•"/>
              <a:defRPr/>
            </a:lvl2pPr>
            <a:lvl3pPr marL="1371600" lvl="2" indent="-342900" algn="l" rtl="0">
              <a:lnSpc>
                <a:spcPct val="90000"/>
              </a:lnSpc>
              <a:spcBef>
                <a:spcPts val="500"/>
              </a:spcBef>
              <a:spcAft>
                <a:spcPts val="0"/>
              </a:spcAft>
              <a:buClr>
                <a:srgbClr val="404040"/>
              </a:buClr>
              <a:buSzPts val="1800"/>
              <a:buChar char="•"/>
              <a:defRPr/>
            </a:lvl3pPr>
            <a:lvl4pPr marL="1828800" lvl="3" indent="-342900" algn="l" rtl="0">
              <a:lnSpc>
                <a:spcPct val="90000"/>
              </a:lnSpc>
              <a:spcBef>
                <a:spcPts val="500"/>
              </a:spcBef>
              <a:spcAft>
                <a:spcPts val="0"/>
              </a:spcAft>
              <a:buClr>
                <a:srgbClr val="404040"/>
              </a:buClr>
              <a:buSzPts val="1800"/>
              <a:buChar char="•"/>
              <a:defRPr/>
            </a:lvl4pPr>
            <a:lvl5pPr marL="2286000" lvl="4" indent="-342900" algn="l" rtl="0">
              <a:lnSpc>
                <a:spcPct val="90000"/>
              </a:lnSpc>
              <a:spcBef>
                <a:spcPts val="500"/>
              </a:spcBef>
              <a:spcAft>
                <a:spcPts val="0"/>
              </a:spcAft>
              <a:buClr>
                <a:srgbClr val="404040"/>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2" name="Google Shape;72;g2504a80dafc_0_57"/>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grpSp>
        <p:nvGrpSpPr>
          <p:cNvPr id="17" name="Google Shape;17;g2504a80dafc_0_7"/>
          <p:cNvGrpSpPr/>
          <p:nvPr/>
        </p:nvGrpSpPr>
        <p:grpSpPr>
          <a:xfrm>
            <a:off x="0" y="-21110"/>
            <a:ext cx="3998529" cy="6900219"/>
            <a:chOff x="-4070" y="-22485"/>
            <a:chExt cx="3998529" cy="6900219"/>
          </a:xfrm>
        </p:grpSpPr>
        <p:pic>
          <p:nvPicPr>
            <p:cNvPr id="18" name="Google Shape;18;g2504a80dafc_0_7"/>
            <p:cNvPicPr preferRelativeResize="0"/>
            <p:nvPr/>
          </p:nvPicPr>
          <p:blipFill rotWithShape="1">
            <a:blip r:embed="rId2">
              <a:alphaModFix/>
            </a:blip>
            <a:srcRect/>
            <a:stretch/>
          </p:blipFill>
          <p:spPr>
            <a:xfrm>
              <a:off x="-1" y="-22485"/>
              <a:ext cx="3994460" cy="6900219"/>
            </a:xfrm>
            <a:prstGeom prst="rect">
              <a:avLst/>
            </a:prstGeom>
            <a:noFill/>
            <a:ln>
              <a:noFill/>
            </a:ln>
            <a:effectLst>
              <a:outerShdw blurRad="190500" dist="38100" algn="l" rotWithShape="0">
                <a:srgbClr val="000000">
                  <a:alpha val="40000"/>
                </a:srgbClr>
              </a:outerShdw>
            </a:effectLst>
          </p:spPr>
        </p:pic>
        <p:sp>
          <p:nvSpPr>
            <p:cNvPr id="19" name="Google Shape;19;g2504a80dafc_0_7"/>
            <p:cNvSpPr/>
            <p:nvPr/>
          </p:nvSpPr>
          <p:spPr>
            <a:xfrm>
              <a:off x="-4070" y="1119187"/>
              <a:ext cx="3994500" cy="4664100"/>
            </a:xfrm>
            <a:prstGeom prst="rect">
              <a:avLst/>
            </a:prstGeom>
            <a:solidFill>
              <a:schemeClr val="dk2">
                <a:alpha val="77647"/>
              </a:schemeClr>
            </a:solidFill>
            <a:ln>
              <a:noFill/>
            </a:ln>
            <a:effectLst>
              <a:outerShdw blurRad="393700" sx="1000" sy="1000" algn="ctr" rotWithShape="0">
                <a:schemeClr val="dk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20" name="Google Shape;20;g2504a80dafc_0_7"/>
          <p:cNvSpPr txBox="1">
            <a:spLocks noGrp="1"/>
          </p:cNvSpPr>
          <p:nvPr>
            <p:ph type="title"/>
          </p:nvPr>
        </p:nvSpPr>
        <p:spPr>
          <a:xfrm>
            <a:off x="210571" y="1335090"/>
            <a:ext cx="3583500" cy="193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600"/>
              <a:buFont typeface="Georg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g2504a80dafc_0_7"/>
          <p:cNvSpPr txBox="1">
            <a:spLocks noGrp="1"/>
          </p:cNvSpPr>
          <p:nvPr>
            <p:ph type="body" idx="1"/>
          </p:nvPr>
        </p:nvSpPr>
        <p:spPr>
          <a:xfrm>
            <a:off x="217946" y="3429000"/>
            <a:ext cx="3583500" cy="2094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FF39A"/>
              </a:buClr>
              <a:buSzPts val="2200"/>
              <a:buNone/>
              <a:defRPr sz="2200">
                <a:solidFill>
                  <a:srgbClr val="FFF39A"/>
                </a:solidFill>
              </a:defRPr>
            </a:lvl1pPr>
            <a:lvl2pPr marL="914400" lvl="1" indent="-228600" algn="l">
              <a:lnSpc>
                <a:spcPct val="90000"/>
              </a:lnSpc>
              <a:spcBef>
                <a:spcPts val="500"/>
              </a:spcBef>
              <a:spcAft>
                <a:spcPts val="0"/>
              </a:spcAft>
              <a:buClr>
                <a:srgbClr val="424242"/>
              </a:buClr>
              <a:buSzPts val="1400"/>
              <a:buNone/>
              <a:defRPr sz="1400"/>
            </a:lvl2pPr>
            <a:lvl3pPr marL="1371600" lvl="2" indent="-228600" algn="l">
              <a:lnSpc>
                <a:spcPct val="90000"/>
              </a:lnSpc>
              <a:spcBef>
                <a:spcPts val="500"/>
              </a:spcBef>
              <a:spcAft>
                <a:spcPts val="0"/>
              </a:spcAft>
              <a:buClr>
                <a:srgbClr val="424242"/>
              </a:buClr>
              <a:buSzPts val="1200"/>
              <a:buNone/>
              <a:defRPr sz="1200"/>
            </a:lvl3pPr>
            <a:lvl4pPr marL="1828800" lvl="3" indent="-228600" algn="l">
              <a:lnSpc>
                <a:spcPct val="90000"/>
              </a:lnSpc>
              <a:spcBef>
                <a:spcPts val="500"/>
              </a:spcBef>
              <a:spcAft>
                <a:spcPts val="0"/>
              </a:spcAft>
              <a:buClr>
                <a:srgbClr val="424242"/>
              </a:buClr>
              <a:buSzPts val="1000"/>
              <a:buNone/>
              <a:defRPr sz="1000"/>
            </a:lvl4pPr>
            <a:lvl5pPr marL="2286000" lvl="4" indent="-228600" algn="l">
              <a:lnSpc>
                <a:spcPct val="90000"/>
              </a:lnSpc>
              <a:spcBef>
                <a:spcPts val="500"/>
              </a:spcBef>
              <a:spcAft>
                <a:spcPts val="0"/>
              </a:spcAft>
              <a:buClr>
                <a:srgbClr val="42424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 name="Google Shape;22;g2504a80dafc_0_7"/>
          <p:cNvSpPr txBox="1">
            <a:spLocks noGrp="1"/>
          </p:cNvSpPr>
          <p:nvPr>
            <p:ph type="body" idx="2"/>
          </p:nvPr>
        </p:nvSpPr>
        <p:spPr>
          <a:xfrm>
            <a:off x="4226727" y="1119188"/>
            <a:ext cx="7127100" cy="5094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24242"/>
              </a:buClr>
              <a:buSzPts val="1800"/>
              <a:buChar char="•"/>
              <a:defRPr/>
            </a:lvl1pPr>
            <a:lvl2pPr marL="914400" lvl="1" indent="-342900" algn="l">
              <a:lnSpc>
                <a:spcPct val="90000"/>
              </a:lnSpc>
              <a:spcBef>
                <a:spcPts val="500"/>
              </a:spcBef>
              <a:spcAft>
                <a:spcPts val="0"/>
              </a:spcAft>
              <a:buClr>
                <a:srgbClr val="424242"/>
              </a:buClr>
              <a:buSzPts val="1800"/>
              <a:buChar char="•"/>
              <a:defRPr/>
            </a:lvl2pPr>
            <a:lvl3pPr marL="1371600" lvl="2" indent="-342900" algn="l">
              <a:lnSpc>
                <a:spcPct val="90000"/>
              </a:lnSpc>
              <a:spcBef>
                <a:spcPts val="500"/>
              </a:spcBef>
              <a:spcAft>
                <a:spcPts val="0"/>
              </a:spcAft>
              <a:buClr>
                <a:srgbClr val="424242"/>
              </a:buClr>
              <a:buSzPts val="1800"/>
              <a:buChar char="•"/>
              <a:defRPr/>
            </a:lvl3pPr>
            <a:lvl4pPr marL="1828800" lvl="3" indent="-342900" algn="l">
              <a:lnSpc>
                <a:spcPct val="90000"/>
              </a:lnSpc>
              <a:spcBef>
                <a:spcPts val="500"/>
              </a:spcBef>
              <a:spcAft>
                <a:spcPts val="0"/>
              </a:spcAft>
              <a:buClr>
                <a:srgbClr val="424242"/>
              </a:buClr>
              <a:buSzPts val="1800"/>
              <a:buChar char="•"/>
              <a:defRPr/>
            </a:lvl4pPr>
            <a:lvl5pPr marL="2286000" lvl="4" indent="-342900" algn="l">
              <a:lnSpc>
                <a:spcPct val="90000"/>
              </a:lnSpc>
              <a:spcBef>
                <a:spcPts val="500"/>
              </a:spcBef>
              <a:spcAft>
                <a:spcPts val="0"/>
              </a:spcAft>
              <a:buClr>
                <a:srgbClr val="42424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g2504a80dafc_0_7"/>
          <p:cNvPicPr preferRelativeResize="0"/>
          <p:nvPr/>
        </p:nvPicPr>
        <p:blipFill rotWithShape="1">
          <a:blip r:embed="rId3">
            <a:alphaModFix/>
          </a:blip>
          <a:srcRect/>
          <a:stretch/>
        </p:blipFill>
        <p:spPr>
          <a:xfrm>
            <a:off x="4226726" y="6343650"/>
            <a:ext cx="377825" cy="377825"/>
          </a:xfrm>
          <a:prstGeom prst="rect">
            <a:avLst/>
          </a:prstGeom>
          <a:noFill/>
          <a:ln>
            <a:noFill/>
          </a:ln>
        </p:spPr>
      </p:pic>
      <p:sp>
        <p:nvSpPr>
          <p:cNvPr id="24" name="Google Shape;24;g2504a80dafc_0_7"/>
          <p:cNvSpPr txBox="1">
            <a:spLocks noGrp="1"/>
          </p:cNvSpPr>
          <p:nvPr>
            <p:ph type="sldNum" idx="12"/>
          </p:nvPr>
        </p:nvSpPr>
        <p:spPr>
          <a:xfrm>
            <a:off x="8610600" y="6392046"/>
            <a:ext cx="2743200" cy="329400"/>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sz="1200" b="0" i="0" u="none" strike="noStrike" cap="none">
                <a:solidFill>
                  <a:srgbClr val="8A8A8A"/>
                </a:solidFill>
                <a:latin typeface="Arial"/>
                <a:ea typeface="Arial"/>
                <a:cs typeface="Arial"/>
                <a:sym typeface="Arial"/>
              </a:defRPr>
            </a:lvl1pPr>
            <a:lvl2pPr marL="0" lvl="1" indent="0" algn="r">
              <a:spcBef>
                <a:spcPts val="0"/>
              </a:spcBef>
              <a:buNone/>
              <a:defRPr sz="1200" b="0" i="0" u="none" strike="noStrike" cap="none">
                <a:solidFill>
                  <a:srgbClr val="8A8A8A"/>
                </a:solidFill>
                <a:latin typeface="Arial"/>
                <a:ea typeface="Arial"/>
                <a:cs typeface="Arial"/>
                <a:sym typeface="Arial"/>
              </a:defRPr>
            </a:lvl2pPr>
            <a:lvl3pPr marL="0" lvl="2" indent="0" algn="r">
              <a:spcBef>
                <a:spcPts val="0"/>
              </a:spcBef>
              <a:buNone/>
              <a:defRPr sz="1200" b="0" i="0" u="none" strike="noStrike" cap="none">
                <a:solidFill>
                  <a:srgbClr val="8A8A8A"/>
                </a:solidFill>
                <a:latin typeface="Arial"/>
                <a:ea typeface="Arial"/>
                <a:cs typeface="Arial"/>
                <a:sym typeface="Arial"/>
              </a:defRPr>
            </a:lvl3pPr>
            <a:lvl4pPr marL="0" lvl="3" indent="0" algn="r">
              <a:spcBef>
                <a:spcPts val="0"/>
              </a:spcBef>
              <a:buNone/>
              <a:defRPr sz="1200" b="0" i="0" u="none" strike="noStrike" cap="none">
                <a:solidFill>
                  <a:srgbClr val="8A8A8A"/>
                </a:solidFill>
                <a:latin typeface="Arial"/>
                <a:ea typeface="Arial"/>
                <a:cs typeface="Arial"/>
                <a:sym typeface="Arial"/>
              </a:defRPr>
            </a:lvl4pPr>
            <a:lvl5pPr marL="0" lvl="4" indent="0" algn="r">
              <a:spcBef>
                <a:spcPts val="0"/>
              </a:spcBef>
              <a:buNone/>
              <a:defRPr sz="1200" b="0" i="0" u="none" strike="noStrike" cap="none">
                <a:solidFill>
                  <a:srgbClr val="8A8A8A"/>
                </a:solidFill>
                <a:latin typeface="Arial"/>
                <a:ea typeface="Arial"/>
                <a:cs typeface="Arial"/>
                <a:sym typeface="Arial"/>
              </a:defRPr>
            </a:lvl5pPr>
            <a:lvl6pPr marL="0" lvl="5" indent="0" algn="r">
              <a:spcBef>
                <a:spcPts val="0"/>
              </a:spcBef>
              <a:buNone/>
              <a:defRPr sz="1200" b="0" i="0" u="none" strike="noStrike" cap="none">
                <a:solidFill>
                  <a:srgbClr val="8A8A8A"/>
                </a:solidFill>
                <a:latin typeface="Arial"/>
                <a:ea typeface="Arial"/>
                <a:cs typeface="Arial"/>
                <a:sym typeface="Arial"/>
              </a:defRPr>
            </a:lvl6pPr>
            <a:lvl7pPr marL="0" lvl="6" indent="0" algn="r">
              <a:spcBef>
                <a:spcPts val="0"/>
              </a:spcBef>
              <a:buNone/>
              <a:defRPr sz="1200" b="0" i="0" u="none" strike="noStrike" cap="none">
                <a:solidFill>
                  <a:srgbClr val="8A8A8A"/>
                </a:solidFill>
                <a:latin typeface="Arial"/>
                <a:ea typeface="Arial"/>
                <a:cs typeface="Arial"/>
                <a:sym typeface="Arial"/>
              </a:defRPr>
            </a:lvl7pPr>
            <a:lvl8pPr marL="0" lvl="7" indent="0" algn="r">
              <a:spcBef>
                <a:spcPts val="0"/>
              </a:spcBef>
              <a:buNone/>
              <a:defRPr sz="1200" b="0" i="0" u="none" strike="noStrike" cap="none">
                <a:solidFill>
                  <a:srgbClr val="8A8A8A"/>
                </a:solidFill>
                <a:latin typeface="Arial"/>
                <a:ea typeface="Arial"/>
                <a:cs typeface="Arial"/>
                <a:sym typeface="Arial"/>
              </a:defRPr>
            </a:lvl8pPr>
            <a:lvl9pPr marL="0" lvl="8" indent="0" algn="r">
              <a:spcBef>
                <a:spcPts val="0"/>
              </a:spcBef>
              <a:buNone/>
              <a:defRPr sz="1200" b="0" i="0" u="none" strike="noStrike" cap="none">
                <a:solidFill>
                  <a:srgbClr val="8A8A8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
        <p:cNvGrpSpPr/>
        <p:nvPr/>
      </p:nvGrpSpPr>
      <p:grpSpPr>
        <a:xfrm>
          <a:off x="0" y="0"/>
          <a:ext cx="0" cy="0"/>
          <a:chOff x="0" y="0"/>
          <a:chExt cx="0" cy="0"/>
        </a:xfrm>
      </p:grpSpPr>
      <p:sp>
        <p:nvSpPr>
          <p:cNvPr id="26" name="Google Shape;26;g2504a80dafc_0_16"/>
          <p:cNvSpPr txBox="1">
            <a:spLocks noGrp="1"/>
          </p:cNvSpPr>
          <p:nvPr>
            <p:ph type="title"/>
          </p:nvPr>
        </p:nvSpPr>
        <p:spPr>
          <a:xfrm>
            <a:off x="1175657" y="365125"/>
            <a:ext cx="101781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g2504a80dafc_0_16"/>
          <p:cNvSpPr txBox="1">
            <a:spLocks noGrp="1"/>
          </p:cNvSpPr>
          <p:nvPr>
            <p:ph type="body" idx="1"/>
          </p:nvPr>
        </p:nvSpPr>
        <p:spPr>
          <a:xfrm>
            <a:off x="1175656" y="1825625"/>
            <a:ext cx="49509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24242"/>
              </a:buClr>
              <a:buSzPts val="1800"/>
              <a:buChar char="•"/>
              <a:defRPr/>
            </a:lvl1pPr>
            <a:lvl2pPr marL="914400" lvl="1" indent="-342900" algn="l">
              <a:lnSpc>
                <a:spcPct val="90000"/>
              </a:lnSpc>
              <a:spcBef>
                <a:spcPts val="500"/>
              </a:spcBef>
              <a:spcAft>
                <a:spcPts val="0"/>
              </a:spcAft>
              <a:buClr>
                <a:srgbClr val="424242"/>
              </a:buClr>
              <a:buSzPts val="1800"/>
              <a:buChar char="•"/>
              <a:defRPr/>
            </a:lvl2pPr>
            <a:lvl3pPr marL="1371600" lvl="2" indent="-342900" algn="l">
              <a:lnSpc>
                <a:spcPct val="90000"/>
              </a:lnSpc>
              <a:spcBef>
                <a:spcPts val="500"/>
              </a:spcBef>
              <a:spcAft>
                <a:spcPts val="0"/>
              </a:spcAft>
              <a:buClr>
                <a:srgbClr val="424242"/>
              </a:buClr>
              <a:buSzPts val="1800"/>
              <a:buChar char="•"/>
              <a:defRPr/>
            </a:lvl3pPr>
            <a:lvl4pPr marL="1828800" lvl="3" indent="-342900" algn="l">
              <a:lnSpc>
                <a:spcPct val="90000"/>
              </a:lnSpc>
              <a:spcBef>
                <a:spcPts val="500"/>
              </a:spcBef>
              <a:spcAft>
                <a:spcPts val="0"/>
              </a:spcAft>
              <a:buClr>
                <a:srgbClr val="424242"/>
              </a:buClr>
              <a:buSzPts val="1800"/>
              <a:buChar char="•"/>
              <a:defRPr/>
            </a:lvl4pPr>
            <a:lvl5pPr marL="2286000" lvl="4" indent="-342900" algn="l">
              <a:lnSpc>
                <a:spcPct val="90000"/>
              </a:lnSpc>
              <a:spcBef>
                <a:spcPts val="500"/>
              </a:spcBef>
              <a:spcAft>
                <a:spcPts val="0"/>
              </a:spcAft>
              <a:buClr>
                <a:srgbClr val="42424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g2504a80dafc_0_16"/>
          <p:cNvSpPr txBox="1">
            <a:spLocks noGrp="1"/>
          </p:cNvSpPr>
          <p:nvPr>
            <p:ph type="sldNum" idx="12"/>
          </p:nvPr>
        </p:nvSpPr>
        <p:spPr>
          <a:xfrm>
            <a:off x="8610600" y="6392046"/>
            <a:ext cx="2743200" cy="329400"/>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g2504a80dafc_0_16"/>
          <p:cNvPicPr preferRelativeResize="0"/>
          <p:nvPr/>
        </p:nvPicPr>
        <p:blipFill rotWithShape="1">
          <a:blip r:embed="rId2">
            <a:alphaModFix/>
          </a:blip>
          <a:srcRect/>
          <a:stretch/>
        </p:blipFill>
        <p:spPr>
          <a:xfrm>
            <a:off x="1175656" y="6343650"/>
            <a:ext cx="377825" cy="377825"/>
          </a:xfrm>
          <a:prstGeom prst="rect">
            <a:avLst/>
          </a:prstGeom>
          <a:noFill/>
          <a:ln>
            <a:noFill/>
          </a:ln>
        </p:spPr>
      </p:pic>
      <p:sp>
        <p:nvSpPr>
          <p:cNvPr id="30" name="Google Shape;30;g2504a80dafc_0_16"/>
          <p:cNvSpPr txBox="1">
            <a:spLocks noGrp="1"/>
          </p:cNvSpPr>
          <p:nvPr>
            <p:ph type="body" idx="2"/>
          </p:nvPr>
        </p:nvSpPr>
        <p:spPr>
          <a:xfrm>
            <a:off x="6402975" y="1825625"/>
            <a:ext cx="49509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24242"/>
              </a:buClr>
              <a:buSzPts val="1800"/>
              <a:buChar char="•"/>
              <a:defRPr/>
            </a:lvl1pPr>
            <a:lvl2pPr marL="914400" lvl="1" indent="-342900" algn="l">
              <a:lnSpc>
                <a:spcPct val="90000"/>
              </a:lnSpc>
              <a:spcBef>
                <a:spcPts val="500"/>
              </a:spcBef>
              <a:spcAft>
                <a:spcPts val="0"/>
              </a:spcAft>
              <a:buClr>
                <a:srgbClr val="424242"/>
              </a:buClr>
              <a:buSzPts val="1800"/>
              <a:buChar char="•"/>
              <a:defRPr/>
            </a:lvl2pPr>
            <a:lvl3pPr marL="1371600" lvl="2" indent="-342900" algn="l">
              <a:lnSpc>
                <a:spcPct val="90000"/>
              </a:lnSpc>
              <a:spcBef>
                <a:spcPts val="500"/>
              </a:spcBef>
              <a:spcAft>
                <a:spcPts val="0"/>
              </a:spcAft>
              <a:buClr>
                <a:srgbClr val="424242"/>
              </a:buClr>
              <a:buSzPts val="1800"/>
              <a:buChar char="•"/>
              <a:defRPr/>
            </a:lvl3pPr>
            <a:lvl4pPr marL="1828800" lvl="3" indent="-342900" algn="l">
              <a:lnSpc>
                <a:spcPct val="90000"/>
              </a:lnSpc>
              <a:spcBef>
                <a:spcPts val="500"/>
              </a:spcBef>
              <a:spcAft>
                <a:spcPts val="0"/>
              </a:spcAft>
              <a:buClr>
                <a:srgbClr val="424242"/>
              </a:buClr>
              <a:buSzPts val="1800"/>
              <a:buChar char="•"/>
              <a:defRPr/>
            </a:lvl4pPr>
            <a:lvl5pPr marL="2286000" lvl="4" indent="-342900" algn="l">
              <a:lnSpc>
                <a:spcPct val="90000"/>
              </a:lnSpc>
              <a:spcBef>
                <a:spcPts val="500"/>
              </a:spcBef>
              <a:spcAft>
                <a:spcPts val="0"/>
              </a:spcAft>
              <a:buClr>
                <a:srgbClr val="42424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 name="Google Shape;31;g2504a80dafc_0_16"/>
          <p:cNvPicPr preferRelativeResize="0"/>
          <p:nvPr/>
        </p:nvPicPr>
        <p:blipFill rotWithShape="1">
          <a:blip r:embed="rId3">
            <a:alphaModFix/>
          </a:blip>
          <a:srcRect/>
          <a:stretch/>
        </p:blipFill>
        <p:spPr>
          <a:xfrm>
            <a:off x="-3307" y="3808"/>
            <a:ext cx="814434" cy="6850383"/>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2"/>
        <p:cNvGrpSpPr/>
        <p:nvPr/>
      </p:nvGrpSpPr>
      <p:grpSpPr>
        <a:xfrm>
          <a:off x="0" y="0"/>
          <a:ext cx="0" cy="0"/>
          <a:chOff x="0" y="0"/>
          <a:chExt cx="0" cy="0"/>
        </a:xfrm>
      </p:grpSpPr>
      <p:sp>
        <p:nvSpPr>
          <p:cNvPr id="33" name="Google Shape;33;g2504a80dafc_0_23"/>
          <p:cNvSpPr txBox="1">
            <a:spLocks noGrp="1"/>
          </p:cNvSpPr>
          <p:nvPr>
            <p:ph type="body" idx="1"/>
          </p:nvPr>
        </p:nvSpPr>
        <p:spPr>
          <a:xfrm>
            <a:off x="1179488" y="1720352"/>
            <a:ext cx="49488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585858"/>
              </a:buClr>
              <a:buSzPts val="2400"/>
              <a:buNone/>
              <a:defRPr sz="2400" b="1">
                <a:solidFill>
                  <a:srgbClr val="585858"/>
                </a:solidFill>
              </a:defRPr>
            </a:lvl1pPr>
            <a:lvl2pPr marL="914400" lvl="1" indent="-228600" algn="l">
              <a:lnSpc>
                <a:spcPct val="90000"/>
              </a:lnSpc>
              <a:spcBef>
                <a:spcPts val="500"/>
              </a:spcBef>
              <a:spcAft>
                <a:spcPts val="0"/>
              </a:spcAft>
              <a:buClr>
                <a:srgbClr val="424242"/>
              </a:buClr>
              <a:buSzPts val="2000"/>
              <a:buNone/>
              <a:defRPr sz="2000" b="1"/>
            </a:lvl2pPr>
            <a:lvl3pPr marL="1371600" lvl="2" indent="-228600" algn="l">
              <a:lnSpc>
                <a:spcPct val="90000"/>
              </a:lnSpc>
              <a:spcBef>
                <a:spcPts val="500"/>
              </a:spcBef>
              <a:spcAft>
                <a:spcPts val="0"/>
              </a:spcAft>
              <a:buClr>
                <a:srgbClr val="424242"/>
              </a:buClr>
              <a:buSzPts val="1800"/>
              <a:buNone/>
              <a:defRPr sz="1800" b="1"/>
            </a:lvl3pPr>
            <a:lvl4pPr marL="1828800" lvl="3" indent="-228600" algn="l">
              <a:lnSpc>
                <a:spcPct val="90000"/>
              </a:lnSpc>
              <a:spcBef>
                <a:spcPts val="500"/>
              </a:spcBef>
              <a:spcAft>
                <a:spcPts val="0"/>
              </a:spcAft>
              <a:buClr>
                <a:srgbClr val="424242"/>
              </a:buClr>
              <a:buSzPts val="1600"/>
              <a:buNone/>
              <a:defRPr sz="1600" b="1"/>
            </a:lvl4pPr>
            <a:lvl5pPr marL="2286000" lvl="4" indent="-228600" algn="l">
              <a:lnSpc>
                <a:spcPct val="90000"/>
              </a:lnSpc>
              <a:spcBef>
                <a:spcPts val="500"/>
              </a:spcBef>
              <a:spcAft>
                <a:spcPts val="0"/>
              </a:spcAft>
              <a:buClr>
                <a:srgbClr val="42424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g2504a80dafc_0_23"/>
          <p:cNvSpPr txBox="1">
            <a:spLocks noGrp="1"/>
          </p:cNvSpPr>
          <p:nvPr>
            <p:ph type="body" idx="2"/>
          </p:nvPr>
        </p:nvSpPr>
        <p:spPr>
          <a:xfrm>
            <a:off x="1179488" y="2544264"/>
            <a:ext cx="49488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24242"/>
              </a:buClr>
              <a:buSzPts val="1800"/>
              <a:buChar char="•"/>
              <a:defRPr/>
            </a:lvl1pPr>
            <a:lvl2pPr marL="914400" lvl="1" indent="-342900" algn="l">
              <a:lnSpc>
                <a:spcPct val="90000"/>
              </a:lnSpc>
              <a:spcBef>
                <a:spcPts val="500"/>
              </a:spcBef>
              <a:spcAft>
                <a:spcPts val="0"/>
              </a:spcAft>
              <a:buClr>
                <a:srgbClr val="424242"/>
              </a:buClr>
              <a:buSzPts val="1800"/>
              <a:buChar char="•"/>
              <a:defRPr/>
            </a:lvl2pPr>
            <a:lvl3pPr marL="1371600" lvl="2" indent="-342900" algn="l">
              <a:lnSpc>
                <a:spcPct val="90000"/>
              </a:lnSpc>
              <a:spcBef>
                <a:spcPts val="500"/>
              </a:spcBef>
              <a:spcAft>
                <a:spcPts val="0"/>
              </a:spcAft>
              <a:buClr>
                <a:srgbClr val="424242"/>
              </a:buClr>
              <a:buSzPts val="1800"/>
              <a:buChar char="•"/>
              <a:defRPr/>
            </a:lvl3pPr>
            <a:lvl4pPr marL="1828800" lvl="3" indent="-342900" algn="l">
              <a:lnSpc>
                <a:spcPct val="90000"/>
              </a:lnSpc>
              <a:spcBef>
                <a:spcPts val="500"/>
              </a:spcBef>
              <a:spcAft>
                <a:spcPts val="0"/>
              </a:spcAft>
              <a:buClr>
                <a:srgbClr val="424242"/>
              </a:buClr>
              <a:buSzPts val="1800"/>
              <a:buChar char="•"/>
              <a:defRPr/>
            </a:lvl4pPr>
            <a:lvl5pPr marL="2286000" lvl="4" indent="-342900" algn="l">
              <a:lnSpc>
                <a:spcPct val="90000"/>
              </a:lnSpc>
              <a:spcBef>
                <a:spcPts val="500"/>
              </a:spcBef>
              <a:spcAft>
                <a:spcPts val="0"/>
              </a:spcAft>
              <a:buClr>
                <a:srgbClr val="42424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g2504a80dafc_0_23"/>
          <p:cNvSpPr txBox="1">
            <a:spLocks noGrp="1"/>
          </p:cNvSpPr>
          <p:nvPr>
            <p:ph type="sldNum" idx="12"/>
          </p:nvPr>
        </p:nvSpPr>
        <p:spPr>
          <a:xfrm>
            <a:off x="8610600" y="6392046"/>
            <a:ext cx="2743200" cy="329400"/>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6" name="Google Shape;36;g2504a80dafc_0_23"/>
          <p:cNvPicPr preferRelativeResize="0"/>
          <p:nvPr/>
        </p:nvPicPr>
        <p:blipFill rotWithShape="1">
          <a:blip r:embed="rId2">
            <a:alphaModFix/>
          </a:blip>
          <a:srcRect/>
          <a:stretch/>
        </p:blipFill>
        <p:spPr>
          <a:xfrm>
            <a:off x="1175657" y="6343650"/>
            <a:ext cx="377825" cy="377825"/>
          </a:xfrm>
          <a:prstGeom prst="rect">
            <a:avLst/>
          </a:prstGeom>
          <a:noFill/>
          <a:ln>
            <a:noFill/>
          </a:ln>
        </p:spPr>
      </p:pic>
      <p:sp>
        <p:nvSpPr>
          <p:cNvPr id="37" name="Google Shape;37;g2504a80dafc_0_23"/>
          <p:cNvSpPr txBox="1">
            <a:spLocks noGrp="1"/>
          </p:cNvSpPr>
          <p:nvPr>
            <p:ph type="body" idx="3"/>
          </p:nvPr>
        </p:nvSpPr>
        <p:spPr>
          <a:xfrm>
            <a:off x="6405083" y="1720352"/>
            <a:ext cx="49488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585858"/>
              </a:buClr>
              <a:buSzPts val="2400"/>
              <a:buNone/>
              <a:defRPr sz="2400" b="1">
                <a:solidFill>
                  <a:srgbClr val="585858"/>
                </a:solidFill>
              </a:defRPr>
            </a:lvl1pPr>
            <a:lvl2pPr marL="914400" lvl="1" indent="-228600" algn="l">
              <a:lnSpc>
                <a:spcPct val="90000"/>
              </a:lnSpc>
              <a:spcBef>
                <a:spcPts val="500"/>
              </a:spcBef>
              <a:spcAft>
                <a:spcPts val="0"/>
              </a:spcAft>
              <a:buClr>
                <a:srgbClr val="424242"/>
              </a:buClr>
              <a:buSzPts val="2000"/>
              <a:buNone/>
              <a:defRPr sz="2000" b="1"/>
            </a:lvl2pPr>
            <a:lvl3pPr marL="1371600" lvl="2" indent="-228600" algn="l">
              <a:lnSpc>
                <a:spcPct val="90000"/>
              </a:lnSpc>
              <a:spcBef>
                <a:spcPts val="500"/>
              </a:spcBef>
              <a:spcAft>
                <a:spcPts val="0"/>
              </a:spcAft>
              <a:buClr>
                <a:srgbClr val="424242"/>
              </a:buClr>
              <a:buSzPts val="1800"/>
              <a:buNone/>
              <a:defRPr sz="1800" b="1"/>
            </a:lvl3pPr>
            <a:lvl4pPr marL="1828800" lvl="3" indent="-228600" algn="l">
              <a:lnSpc>
                <a:spcPct val="90000"/>
              </a:lnSpc>
              <a:spcBef>
                <a:spcPts val="500"/>
              </a:spcBef>
              <a:spcAft>
                <a:spcPts val="0"/>
              </a:spcAft>
              <a:buClr>
                <a:srgbClr val="424242"/>
              </a:buClr>
              <a:buSzPts val="1600"/>
              <a:buNone/>
              <a:defRPr sz="1600" b="1"/>
            </a:lvl4pPr>
            <a:lvl5pPr marL="2286000" lvl="4" indent="-228600" algn="l">
              <a:lnSpc>
                <a:spcPct val="90000"/>
              </a:lnSpc>
              <a:spcBef>
                <a:spcPts val="500"/>
              </a:spcBef>
              <a:spcAft>
                <a:spcPts val="0"/>
              </a:spcAft>
              <a:buClr>
                <a:srgbClr val="42424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g2504a80dafc_0_23"/>
          <p:cNvSpPr txBox="1">
            <a:spLocks noGrp="1"/>
          </p:cNvSpPr>
          <p:nvPr>
            <p:ph type="body" idx="4"/>
          </p:nvPr>
        </p:nvSpPr>
        <p:spPr>
          <a:xfrm>
            <a:off x="6405083" y="2544264"/>
            <a:ext cx="49488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24242"/>
              </a:buClr>
              <a:buSzPts val="1800"/>
              <a:buChar char="•"/>
              <a:defRPr/>
            </a:lvl1pPr>
            <a:lvl2pPr marL="914400" lvl="1" indent="-342900" algn="l">
              <a:lnSpc>
                <a:spcPct val="90000"/>
              </a:lnSpc>
              <a:spcBef>
                <a:spcPts val="500"/>
              </a:spcBef>
              <a:spcAft>
                <a:spcPts val="0"/>
              </a:spcAft>
              <a:buClr>
                <a:srgbClr val="424242"/>
              </a:buClr>
              <a:buSzPts val="1800"/>
              <a:buChar char="•"/>
              <a:defRPr/>
            </a:lvl2pPr>
            <a:lvl3pPr marL="1371600" lvl="2" indent="-342900" algn="l">
              <a:lnSpc>
                <a:spcPct val="90000"/>
              </a:lnSpc>
              <a:spcBef>
                <a:spcPts val="500"/>
              </a:spcBef>
              <a:spcAft>
                <a:spcPts val="0"/>
              </a:spcAft>
              <a:buClr>
                <a:srgbClr val="424242"/>
              </a:buClr>
              <a:buSzPts val="1800"/>
              <a:buChar char="•"/>
              <a:defRPr/>
            </a:lvl3pPr>
            <a:lvl4pPr marL="1828800" lvl="3" indent="-342900" algn="l">
              <a:lnSpc>
                <a:spcPct val="90000"/>
              </a:lnSpc>
              <a:spcBef>
                <a:spcPts val="500"/>
              </a:spcBef>
              <a:spcAft>
                <a:spcPts val="0"/>
              </a:spcAft>
              <a:buClr>
                <a:srgbClr val="424242"/>
              </a:buClr>
              <a:buSzPts val="1800"/>
              <a:buChar char="•"/>
              <a:defRPr/>
            </a:lvl4pPr>
            <a:lvl5pPr marL="2286000" lvl="4" indent="-342900" algn="l">
              <a:lnSpc>
                <a:spcPct val="90000"/>
              </a:lnSpc>
              <a:spcBef>
                <a:spcPts val="500"/>
              </a:spcBef>
              <a:spcAft>
                <a:spcPts val="0"/>
              </a:spcAft>
              <a:buClr>
                <a:srgbClr val="42424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g2504a80dafc_0_23"/>
          <p:cNvSpPr txBox="1">
            <a:spLocks noGrp="1"/>
          </p:cNvSpPr>
          <p:nvPr>
            <p:ph type="title"/>
          </p:nvPr>
        </p:nvSpPr>
        <p:spPr>
          <a:xfrm>
            <a:off x="1175657" y="365125"/>
            <a:ext cx="101781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 name="Google Shape;40;g2504a80dafc_0_23"/>
          <p:cNvPicPr preferRelativeResize="0"/>
          <p:nvPr/>
        </p:nvPicPr>
        <p:blipFill rotWithShape="1">
          <a:blip r:embed="rId3">
            <a:alphaModFix/>
          </a:blip>
          <a:srcRect/>
          <a:stretch/>
        </p:blipFill>
        <p:spPr>
          <a:xfrm>
            <a:off x="-3307" y="3808"/>
            <a:ext cx="814434" cy="6850383"/>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1"/>
        <p:cNvGrpSpPr/>
        <p:nvPr/>
      </p:nvGrpSpPr>
      <p:grpSpPr>
        <a:xfrm>
          <a:off x="0" y="0"/>
          <a:ext cx="0" cy="0"/>
          <a:chOff x="0" y="0"/>
          <a:chExt cx="0" cy="0"/>
        </a:xfrm>
      </p:grpSpPr>
      <p:sp>
        <p:nvSpPr>
          <p:cNvPr id="42" name="Google Shape;42;g2504a80dafc_0_32"/>
          <p:cNvSpPr txBox="1">
            <a:spLocks noGrp="1"/>
          </p:cNvSpPr>
          <p:nvPr>
            <p:ph type="sldNum" idx="12"/>
          </p:nvPr>
        </p:nvSpPr>
        <p:spPr>
          <a:xfrm>
            <a:off x="8610600" y="6392046"/>
            <a:ext cx="2743200" cy="329400"/>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g2504a80dafc_0_32"/>
          <p:cNvSpPr txBox="1">
            <a:spLocks noGrp="1"/>
          </p:cNvSpPr>
          <p:nvPr>
            <p:ph type="title"/>
          </p:nvPr>
        </p:nvSpPr>
        <p:spPr>
          <a:xfrm>
            <a:off x="1175657" y="365125"/>
            <a:ext cx="101781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4" name="Google Shape;44;g2504a80dafc_0_32"/>
          <p:cNvPicPr preferRelativeResize="0"/>
          <p:nvPr/>
        </p:nvPicPr>
        <p:blipFill rotWithShape="1">
          <a:blip r:embed="rId2">
            <a:alphaModFix/>
          </a:blip>
          <a:srcRect/>
          <a:stretch/>
        </p:blipFill>
        <p:spPr>
          <a:xfrm>
            <a:off x="1175657" y="6343650"/>
            <a:ext cx="377825" cy="377825"/>
          </a:xfrm>
          <a:prstGeom prst="rect">
            <a:avLst/>
          </a:prstGeom>
          <a:noFill/>
          <a:ln>
            <a:noFill/>
          </a:ln>
        </p:spPr>
      </p:pic>
      <p:pic>
        <p:nvPicPr>
          <p:cNvPr id="45" name="Google Shape;45;g2504a80dafc_0_32"/>
          <p:cNvPicPr preferRelativeResize="0"/>
          <p:nvPr/>
        </p:nvPicPr>
        <p:blipFill rotWithShape="1">
          <a:blip r:embed="rId3">
            <a:alphaModFix/>
          </a:blip>
          <a:srcRect/>
          <a:stretch/>
        </p:blipFill>
        <p:spPr>
          <a:xfrm>
            <a:off x="-3307" y="3808"/>
            <a:ext cx="814434" cy="6850383"/>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g2504a80dafc_0_37"/>
          <p:cNvSpPr txBox="1">
            <a:spLocks noGrp="1"/>
          </p:cNvSpPr>
          <p:nvPr>
            <p:ph type="sldNum" idx="12"/>
          </p:nvPr>
        </p:nvSpPr>
        <p:spPr>
          <a:xfrm>
            <a:off x="8610600" y="6392046"/>
            <a:ext cx="2743200" cy="329400"/>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8" name="Google Shape;48;g2504a80dafc_0_37"/>
          <p:cNvPicPr preferRelativeResize="0"/>
          <p:nvPr/>
        </p:nvPicPr>
        <p:blipFill rotWithShape="1">
          <a:blip r:embed="rId2">
            <a:alphaModFix/>
          </a:blip>
          <a:srcRect/>
          <a:stretch/>
        </p:blipFill>
        <p:spPr>
          <a:xfrm>
            <a:off x="834012" y="6343650"/>
            <a:ext cx="377825" cy="3778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1">
  <p:cSld name="Title Slide 1">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g2504a80dafc_0_40"/>
          <p:cNvSpPr txBox="1">
            <a:spLocks noGrp="1"/>
          </p:cNvSpPr>
          <p:nvPr>
            <p:ph type="title"/>
          </p:nvPr>
        </p:nvSpPr>
        <p:spPr>
          <a:xfrm>
            <a:off x="7272670" y="382773"/>
            <a:ext cx="4549200" cy="60960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3600"/>
              <a:buNone/>
              <a:defRPr sz="4400">
                <a:solidFill>
                  <a:schemeClr val="dk2"/>
                </a:solidFill>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spTree>
      <p:nvGrpSpPr>
        <p:cNvPr id="1" name="Shape 51"/>
        <p:cNvGrpSpPr/>
        <p:nvPr/>
      </p:nvGrpSpPr>
      <p:grpSpPr>
        <a:xfrm>
          <a:off x="0" y="0"/>
          <a:ext cx="0" cy="0"/>
          <a:chOff x="0" y="0"/>
          <a:chExt cx="0" cy="0"/>
        </a:xfrm>
      </p:grpSpPr>
      <p:pic>
        <p:nvPicPr>
          <p:cNvPr id="52" name="Google Shape;52;g2504a80dafc_0_42"/>
          <p:cNvPicPr preferRelativeResize="0"/>
          <p:nvPr/>
        </p:nvPicPr>
        <p:blipFill rotWithShape="1">
          <a:blip r:embed="rId2">
            <a:alphaModFix/>
          </a:blip>
          <a:srcRect/>
          <a:stretch/>
        </p:blipFill>
        <p:spPr>
          <a:xfrm>
            <a:off x="0" y="-23658"/>
            <a:ext cx="4008439" cy="6924366"/>
          </a:xfrm>
          <a:prstGeom prst="rect">
            <a:avLst/>
          </a:prstGeom>
          <a:noFill/>
          <a:ln>
            <a:noFill/>
          </a:ln>
          <a:effectLst>
            <a:outerShdw blurRad="190500" dist="38100" algn="l" rotWithShape="0">
              <a:srgbClr val="000000">
                <a:alpha val="40000"/>
              </a:srgbClr>
            </a:outerShdw>
          </a:effectLst>
        </p:spPr>
      </p:pic>
      <p:sp>
        <p:nvSpPr>
          <p:cNvPr id="53" name="Google Shape;53;g2504a80dafc_0_42"/>
          <p:cNvSpPr/>
          <p:nvPr/>
        </p:nvSpPr>
        <p:spPr>
          <a:xfrm>
            <a:off x="-1" y="1122218"/>
            <a:ext cx="4008300" cy="4613700"/>
          </a:xfrm>
          <a:prstGeom prst="rect">
            <a:avLst/>
          </a:prstGeom>
          <a:solidFill>
            <a:schemeClr val="lt1">
              <a:alpha val="8667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4" name="Google Shape;54;g2504a80dafc_0_42"/>
          <p:cNvPicPr preferRelativeResize="0"/>
          <p:nvPr/>
        </p:nvPicPr>
        <p:blipFill rotWithShape="1">
          <a:blip r:embed="rId3">
            <a:alphaModFix/>
          </a:blip>
          <a:srcRect/>
          <a:stretch/>
        </p:blipFill>
        <p:spPr>
          <a:xfrm>
            <a:off x="4360863" y="6376988"/>
            <a:ext cx="377825" cy="377825"/>
          </a:xfrm>
          <a:prstGeom prst="rect">
            <a:avLst/>
          </a:prstGeom>
          <a:noFill/>
          <a:ln>
            <a:noFill/>
          </a:ln>
        </p:spPr>
      </p:pic>
      <p:sp>
        <p:nvSpPr>
          <p:cNvPr id="55" name="Google Shape;55;g2504a80dafc_0_42"/>
          <p:cNvSpPr txBox="1">
            <a:spLocks noGrp="1"/>
          </p:cNvSpPr>
          <p:nvPr>
            <p:ph type="title"/>
          </p:nvPr>
        </p:nvSpPr>
        <p:spPr>
          <a:xfrm>
            <a:off x="227885" y="1335091"/>
            <a:ext cx="3583500" cy="16119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SzPts val="3600"/>
              <a:buNone/>
              <a:defRPr sz="3600">
                <a:solidFill>
                  <a:schemeClr val="dk2"/>
                </a:solidFill>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56" name="Google Shape;56;g2504a80dafc_0_42"/>
          <p:cNvSpPr txBox="1">
            <a:spLocks noGrp="1"/>
          </p:cNvSpPr>
          <p:nvPr>
            <p:ph type="body" idx="1"/>
          </p:nvPr>
        </p:nvSpPr>
        <p:spPr>
          <a:xfrm>
            <a:off x="4356705" y="1335091"/>
            <a:ext cx="6672600" cy="48900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a:lvl1pPr>
            <a:lvl2pPr marL="914400" lvl="1" indent="-368300" algn="l" rtl="0">
              <a:lnSpc>
                <a:spcPct val="90000"/>
              </a:lnSpc>
              <a:spcBef>
                <a:spcPts val="500"/>
              </a:spcBef>
              <a:spcAft>
                <a:spcPts val="0"/>
              </a:spcAft>
              <a:buClr>
                <a:srgbClr val="404040"/>
              </a:buClr>
              <a:buSzPts val="2200"/>
              <a:buChar char="•"/>
              <a:defRPr sz="2200"/>
            </a:lvl2pPr>
            <a:lvl3pPr marL="1371600" lvl="2" indent="-355600" algn="l" rtl="0">
              <a:lnSpc>
                <a:spcPct val="90000"/>
              </a:lnSpc>
              <a:spcBef>
                <a:spcPts val="500"/>
              </a:spcBef>
              <a:spcAft>
                <a:spcPts val="0"/>
              </a:spcAft>
              <a:buClr>
                <a:srgbClr val="404040"/>
              </a:buClr>
              <a:buSzPts val="2000"/>
              <a:buChar char="•"/>
              <a:defRPr sz="2000"/>
            </a:lvl3pPr>
            <a:lvl4pPr marL="1828800" lvl="3" indent="-342900" algn="l" rtl="0">
              <a:lnSpc>
                <a:spcPct val="90000"/>
              </a:lnSpc>
              <a:spcBef>
                <a:spcPts val="500"/>
              </a:spcBef>
              <a:spcAft>
                <a:spcPts val="0"/>
              </a:spcAft>
              <a:buClr>
                <a:srgbClr val="404040"/>
              </a:buClr>
              <a:buSzPts val="1800"/>
              <a:buChar char="•"/>
              <a:defRPr sz="1800"/>
            </a:lvl4pPr>
            <a:lvl5pPr marL="2286000" lvl="4" indent="-355600" algn="l" rtl="0">
              <a:lnSpc>
                <a:spcPct val="90000"/>
              </a:lnSpc>
              <a:spcBef>
                <a:spcPts val="500"/>
              </a:spcBef>
              <a:spcAft>
                <a:spcPts val="0"/>
              </a:spcAft>
              <a:buClr>
                <a:srgbClr val="404040"/>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7" name="Google Shape;57;g2504a80dafc_0_42"/>
          <p:cNvSpPr txBox="1">
            <a:spLocks noGrp="1"/>
          </p:cNvSpPr>
          <p:nvPr>
            <p:ph type="body" idx="2"/>
          </p:nvPr>
        </p:nvSpPr>
        <p:spPr>
          <a:xfrm>
            <a:off x="227885" y="2947086"/>
            <a:ext cx="3583500" cy="25758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Clr>
                <a:srgbClr val="810B41"/>
              </a:buClr>
              <a:buSzPts val="2600"/>
              <a:buNone/>
              <a:defRPr sz="2600">
                <a:solidFill>
                  <a:srgbClr val="810B41"/>
                </a:solidFill>
              </a:defRPr>
            </a:lvl1pPr>
            <a:lvl2pPr marL="914400" lvl="1" indent="-228600" algn="l" rtl="0">
              <a:lnSpc>
                <a:spcPct val="90000"/>
              </a:lnSpc>
              <a:spcBef>
                <a:spcPts val="500"/>
              </a:spcBef>
              <a:spcAft>
                <a:spcPts val="0"/>
              </a:spcAft>
              <a:buClr>
                <a:srgbClr val="404040"/>
              </a:buClr>
              <a:buSzPts val="1400"/>
              <a:buNone/>
              <a:defRPr sz="1400"/>
            </a:lvl2pPr>
            <a:lvl3pPr marL="1371600" lvl="2" indent="-228600" algn="l" rtl="0">
              <a:lnSpc>
                <a:spcPct val="90000"/>
              </a:lnSpc>
              <a:spcBef>
                <a:spcPts val="500"/>
              </a:spcBef>
              <a:spcAft>
                <a:spcPts val="0"/>
              </a:spcAft>
              <a:buClr>
                <a:srgbClr val="404040"/>
              </a:buClr>
              <a:buSzPts val="1200"/>
              <a:buNone/>
              <a:defRPr sz="1200"/>
            </a:lvl3pPr>
            <a:lvl4pPr marL="1828800" lvl="3" indent="-228600" algn="l" rtl="0">
              <a:lnSpc>
                <a:spcPct val="90000"/>
              </a:lnSpc>
              <a:spcBef>
                <a:spcPts val="500"/>
              </a:spcBef>
              <a:spcAft>
                <a:spcPts val="0"/>
              </a:spcAft>
              <a:buClr>
                <a:srgbClr val="404040"/>
              </a:buClr>
              <a:buSzPts val="1000"/>
              <a:buNone/>
              <a:defRPr sz="1000"/>
            </a:lvl4pPr>
            <a:lvl5pPr marL="2286000" lvl="4" indent="-228600" algn="l" rtl="0">
              <a:lnSpc>
                <a:spcPct val="90000"/>
              </a:lnSpc>
              <a:spcBef>
                <a:spcPts val="500"/>
              </a:spcBef>
              <a:spcAft>
                <a:spcPts val="0"/>
              </a:spcAft>
              <a:buClr>
                <a:srgbClr val="404040"/>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8" name="Google Shape;58;g2504a80dafc_0_42"/>
          <p:cNvSpPr txBox="1">
            <a:spLocks noGrp="1"/>
          </p:cNvSpPr>
          <p:nvPr>
            <p:ph type="sldNum" idx="12"/>
          </p:nvPr>
        </p:nvSpPr>
        <p:spPr>
          <a:xfrm>
            <a:off x="9890125" y="6356350"/>
            <a:ext cx="1143000" cy="368400"/>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g2504a80dafc_0_42"/>
          <p:cNvSpPr/>
          <p:nvPr/>
        </p:nvSpPr>
        <p:spPr>
          <a:xfrm>
            <a:off x="11490325" y="0"/>
            <a:ext cx="701700" cy="6858000"/>
          </a:xfrm>
          <a:prstGeom prst="rect">
            <a:avLst/>
          </a:prstGeom>
          <a:solidFill>
            <a:srgbClr val="451084"/>
          </a:solidFill>
          <a:ln>
            <a:noFill/>
          </a:ln>
          <a:effectLst>
            <a:outerShdw blurRad="190500" dist="50800" dir="10800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60"/>
        <p:cNvGrpSpPr/>
        <p:nvPr/>
      </p:nvGrpSpPr>
      <p:grpSpPr>
        <a:xfrm>
          <a:off x="0" y="0"/>
          <a:ext cx="0" cy="0"/>
          <a:chOff x="0" y="0"/>
          <a:chExt cx="0" cy="0"/>
        </a:xfrm>
      </p:grpSpPr>
      <p:pic>
        <p:nvPicPr>
          <p:cNvPr id="61" name="Google Shape;61;g2504a80dafc_0_51"/>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62" name="Google Shape;62;g2504a80dafc_0_51"/>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SzPts val="3600"/>
              <a:buNone/>
              <a:defRPr sz="3600">
                <a:solidFill>
                  <a:schemeClr val="dk2"/>
                </a:solidFill>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63" name="Google Shape;63;g2504a80dafc_0_51"/>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404040"/>
              </a:buClr>
              <a:buSzPts val="1800"/>
              <a:buChar char="•"/>
              <a:defRPr/>
            </a:lvl1pPr>
            <a:lvl2pPr marL="914400" lvl="1" indent="-342900" algn="l" rtl="0">
              <a:lnSpc>
                <a:spcPct val="90000"/>
              </a:lnSpc>
              <a:spcBef>
                <a:spcPts val="500"/>
              </a:spcBef>
              <a:spcAft>
                <a:spcPts val="0"/>
              </a:spcAft>
              <a:buClr>
                <a:srgbClr val="404040"/>
              </a:buClr>
              <a:buSzPts val="1800"/>
              <a:buChar char="•"/>
              <a:defRPr/>
            </a:lvl2pPr>
            <a:lvl3pPr marL="1371600" lvl="2" indent="-342900" algn="l" rtl="0">
              <a:lnSpc>
                <a:spcPct val="90000"/>
              </a:lnSpc>
              <a:spcBef>
                <a:spcPts val="500"/>
              </a:spcBef>
              <a:spcAft>
                <a:spcPts val="0"/>
              </a:spcAft>
              <a:buClr>
                <a:srgbClr val="404040"/>
              </a:buClr>
              <a:buSzPts val="1800"/>
              <a:buChar char="•"/>
              <a:defRPr/>
            </a:lvl3pPr>
            <a:lvl4pPr marL="1828800" lvl="3" indent="-342900" algn="l" rtl="0">
              <a:lnSpc>
                <a:spcPct val="90000"/>
              </a:lnSpc>
              <a:spcBef>
                <a:spcPts val="500"/>
              </a:spcBef>
              <a:spcAft>
                <a:spcPts val="0"/>
              </a:spcAft>
              <a:buClr>
                <a:srgbClr val="404040"/>
              </a:buClr>
              <a:buSzPts val="1800"/>
              <a:buChar char="•"/>
              <a:defRPr/>
            </a:lvl4pPr>
            <a:lvl5pPr marL="2286000" lvl="4" indent="-342900" algn="l" rtl="0">
              <a:lnSpc>
                <a:spcPct val="90000"/>
              </a:lnSpc>
              <a:spcBef>
                <a:spcPts val="500"/>
              </a:spcBef>
              <a:spcAft>
                <a:spcPts val="0"/>
              </a:spcAft>
              <a:buClr>
                <a:srgbClr val="404040"/>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4" name="Google Shape;64;g2504a80dafc_0_51"/>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5" name="Google Shape;65;g2504a80dafc_0_51"/>
          <p:cNvPicPr preferRelativeResize="0"/>
          <p:nvPr/>
        </p:nvPicPr>
        <p:blipFill rotWithShape="1">
          <a:blip r:embed="rId3">
            <a:alphaModFix/>
          </a:blip>
          <a:srcRect/>
          <a:stretch/>
        </p:blipFill>
        <p:spPr>
          <a:xfrm>
            <a:off x="0" y="0"/>
            <a:ext cx="822325" cy="6858000"/>
          </a:xfrm>
          <a:prstGeom prst="rect">
            <a:avLst/>
          </a:prstGeom>
          <a:solidFill>
            <a:schemeClr val="accent5"/>
          </a:solidFill>
          <a:ln>
            <a:noFill/>
          </a:ln>
          <a:effectLst>
            <a:outerShdw blurRad="190500" dist="38100" algn="ctr" rotWithShape="0">
              <a:srgbClr val="000000">
                <a:alpha val="40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504a80dafc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3600"/>
              <a:buFont typeface="Georgia"/>
              <a:buNone/>
              <a:defRPr sz="3600" b="0" i="0" u="none" strike="noStrike" cap="none">
                <a:solidFill>
                  <a:schemeClr val="dk2"/>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g2504a80dafc_0_0"/>
          <p:cNvSpPr txBox="1">
            <a:spLocks noGrp="1"/>
          </p:cNvSpPr>
          <p:nvPr>
            <p:ph type="body" idx="1"/>
          </p:nvPr>
        </p:nvSpPr>
        <p:spPr>
          <a:xfrm>
            <a:off x="838200" y="1825625"/>
            <a:ext cx="10515600" cy="4431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000"/>
              </a:spcBef>
              <a:spcAft>
                <a:spcPts val="0"/>
              </a:spcAft>
              <a:buClr>
                <a:srgbClr val="424242"/>
              </a:buClr>
              <a:buSzPts val="2200"/>
              <a:buFont typeface="Arial"/>
              <a:buChar char="•"/>
              <a:defRPr sz="2200" b="0" i="0" u="none" strike="noStrike" cap="none">
                <a:solidFill>
                  <a:srgbClr val="424242"/>
                </a:solidFill>
                <a:latin typeface="Arial"/>
                <a:ea typeface="Arial"/>
                <a:cs typeface="Arial"/>
                <a:sym typeface="Arial"/>
              </a:defRPr>
            </a:lvl1pPr>
            <a:lvl2pPr marL="914400" marR="0" lvl="1" indent="-355600" algn="l" rtl="0">
              <a:lnSpc>
                <a:spcPct val="90000"/>
              </a:lnSpc>
              <a:spcBef>
                <a:spcPts val="500"/>
              </a:spcBef>
              <a:spcAft>
                <a:spcPts val="0"/>
              </a:spcAft>
              <a:buClr>
                <a:srgbClr val="424242"/>
              </a:buClr>
              <a:buSzPts val="2000"/>
              <a:buFont typeface="Arial"/>
              <a:buChar char="•"/>
              <a:defRPr sz="2000" b="0" i="0" u="none" strike="noStrike" cap="none">
                <a:solidFill>
                  <a:srgbClr val="424242"/>
                </a:solidFill>
                <a:latin typeface="Arial"/>
                <a:ea typeface="Arial"/>
                <a:cs typeface="Arial"/>
                <a:sym typeface="Arial"/>
              </a:defRPr>
            </a:lvl2pPr>
            <a:lvl3pPr marL="1371600" marR="0" lvl="2" indent="-342900" algn="l" rtl="0">
              <a:lnSpc>
                <a:spcPct val="90000"/>
              </a:lnSpc>
              <a:spcBef>
                <a:spcPts val="500"/>
              </a:spcBef>
              <a:spcAft>
                <a:spcPts val="0"/>
              </a:spcAft>
              <a:buClr>
                <a:srgbClr val="424242"/>
              </a:buClr>
              <a:buSzPts val="1800"/>
              <a:buFont typeface="Arial"/>
              <a:buChar char="•"/>
              <a:defRPr sz="1800" b="0" i="0" u="none" strike="noStrike" cap="none">
                <a:solidFill>
                  <a:srgbClr val="424242"/>
                </a:solidFill>
                <a:latin typeface="Arial"/>
                <a:ea typeface="Arial"/>
                <a:cs typeface="Arial"/>
                <a:sym typeface="Arial"/>
              </a:defRPr>
            </a:lvl3pPr>
            <a:lvl4pPr marL="1828800" marR="0" lvl="3" indent="-330200" algn="l" rtl="0">
              <a:lnSpc>
                <a:spcPct val="90000"/>
              </a:lnSpc>
              <a:spcBef>
                <a:spcPts val="500"/>
              </a:spcBef>
              <a:spcAft>
                <a:spcPts val="0"/>
              </a:spcAft>
              <a:buClr>
                <a:srgbClr val="424242"/>
              </a:buClr>
              <a:buSzPts val="1600"/>
              <a:buFont typeface="Arial"/>
              <a:buChar char="•"/>
              <a:defRPr sz="1600" b="0" i="0" u="none" strike="noStrike" cap="none">
                <a:solidFill>
                  <a:srgbClr val="424242"/>
                </a:solidFill>
                <a:latin typeface="Arial"/>
                <a:ea typeface="Arial"/>
                <a:cs typeface="Arial"/>
                <a:sym typeface="Arial"/>
              </a:defRPr>
            </a:lvl4pPr>
            <a:lvl5pPr marL="2286000" marR="0" lvl="4" indent="-330200" algn="l" rtl="0">
              <a:lnSpc>
                <a:spcPct val="90000"/>
              </a:lnSpc>
              <a:spcBef>
                <a:spcPts val="500"/>
              </a:spcBef>
              <a:spcAft>
                <a:spcPts val="0"/>
              </a:spcAft>
              <a:buClr>
                <a:srgbClr val="424242"/>
              </a:buClr>
              <a:buSzPts val="1600"/>
              <a:buFont typeface="Arial"/>
              <a:buChar char="•"/>
              <a:defRPr sz="1600" b="0" i="0" u="none" strike="noStrike" cap="none">
                <a:solidFill>
                  <a:srgbClr val="42424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g2504a80dafc_0_0"/>
          <p:cNvSpPr txBox="1">
            <a:spLocks noGrp="1"/>
          </p:cNvSpPr>
          <p:nvPr>
            <p:ph type="sldNum" idx="12"/>
          </p:nvPr>
        </p:nvSpPr>
        <p:spPr>
          <a:xfrm>
            <a:off x="8610600" y="6392046"/>
            <a:ext cx="2743200" cy="329400"/>
          </a:xfrm>
          <a:prstGeom prst="rect">
            <a:avLst/>
          </a:prstGeom>
          <a:noFill/>
          <a:ln>
            <a:noFill/>
          </a:ln>
        </p:spPr>
        <p:txBody>
          <a:bodyPr spcFirstLastPara="1" wrap="square" lIns="91425" tIns="45700" rIns="0" bIns="45700" anchor="ctr" anchorCtr="0">
            <a:noAutofit/>
          </a:bodyPr>
          <a:lstStyle>
            <a:lvl1pPr marL="0" marR="0" lvl="0" indent="0" algn="r" rtl="0">
              <a:spcBef>
                <a:spcPts val="0"/>
              </a:spcBef>
              <a:buNone/>
              <a:defRPr sz="1200" b="0" i="0" u="none" strike="noStrike" cap="none">
                <a:solidFill>
                  <a:srgbClr val="8A8A8A"/>
                </a:solidFill>
                <a:latin typeface="Arial"/>
                <a:ea typeface="Arial"/>
                <a:cs typeface="Arial"/>
                <a:sym typeface="Arial"/>
              </a:defRPr>
            </a:lvl1pPr>
            <a:lvl2pPr marL="0" marR="0" lvl="1" indent="0" algn="r" rtl="0">
              <a:spcBef>
                <a:spcPts val="0"/>
              </a:spcBef>
              <a:buNone/>
              <a:defRPr sz="1200" b="0" i="0" u="none" strike="noStrike" cap="none">
                <a:solidFill>
                  <a:srgbClr val="8A8A8A"/>
                </a:solidFill>
                <a:latin typeface="Arial"/>
                <a:ea typeface="Arial"/>
                <a:cs typeface="Arial"/>
                <a:sym typeface="Arial"/>
              </a:defRPr>
            </a:lvl2pPr>
            <a:lvl3pPr marL="0" marR="0" lvl="2" indent="0" algn="r" rtl="0">
              <a:spcBef>
                <a:spcPts val="0"/>
              </a:spcBef>
              <a:buNone/>
              <a:defRPr sz="1200" b="0" i="0" u="none" strike="noStrike" cap="none">
                <a:solidFill>
                  <a:srgbClr val="8A8A8A"/>
                </a:solidFill>
                <a:latin typeface="Arial"/>
                <a:ea typeface="Arial"/>
                <a:cs typeface="Arial"/>
                <a:sym typeface="Arial"/>
              </a:defRPr>
            </a:lvl3pPr>
            <a:lvl4pPr marL="0" marR="0" lvl="3" indent="0" algn="r" rtl="0">
              <a:spcBef>
                <a:spcPts val="0"/>
              </a:spcBef>
              <a:buNone/>
              <a:defRPr sz="1200" b="0" i="0" u="none" strike="noStrike" cap="none">
                <a:solidFill>
                  <a:srgbClr val="8A8A8A"/>
                </a:solidFill>
                <a:latin typeface="Arial"/>
                <a:ea typeface="Arial"/>
                <a:cs typeface="Arial"/>
                <a:sym typeface="Arial"/>
              </a:defRPr>
            </a:lvl4pPr>
            <a:lvl5pPr marL="0" marR="0" lvl="4" indent="0" algn="r" rtl="0">
              <a:spcBef>
                <a:spcPts val="0"/>
              </a:spcBef>
              <a:buNone/>
              <a:defRPr sz="1200" b="0" i="0" u="none" strike="noStrike" cap="none">
                <a:solidFill>
                  <a:srgbClr val="8A8A8A"/>
                </a:solidFill>
                <a:latin typeface="Arial"/>
                <a:ea typeface="Arial"/>
                <a:cs typeface="Arial"/>
                <a:sym typeface="Arial"/>
              </a:defRPr>
            </a:lvl5pPr>
            <a:lvl6pPr marL="0" marR="0" lvl="5" indent="0" algn="r" rtl="0">
              <a:spcBef>
                <a:spcPts val="0"/>
              </a:spcBef>
              <a:buNone/>
              <a:defRPr sz="1200" b="0" i="0" u="none" strike="noStrike" cap="none">
                <a:solidFill>
                  <a:srgbClr val="8A8A8A"/>
                </a:solidFill>
                <a:latin typeface="Arial"/>
                <a:ea typeface="Arial"/>
                <a:cs typeface="Arial"/>
                <a:sym typeface="Arial"/>
              </a:defRPr>
            </a:lvl6pPr>
            <a:lvl7pPr marL="0" marR="0" lvl="6" indent="0" algn="r" rtl="0">
              <a:spcBef>
                <a:spcPts val="0"/>
              </a:spcBef>
              <a:buNone/>
              <a:defRPr sz="1200" b="0" i="0" u="none" strike="noStrike" cap="none">
                <a:solidFill>
                  <a:srgbClr val="8A8A8A"/>
                </a:solidFill>
                <a:latin typeface="Arial"/>
                <a:ea typeface="Arial"/>
                <a:cs typeface="Arial"/>
                <a:sym typeface="Arial"/>
              </a:defRPr>
            </a:lvl7pPr>
            <a:lvl8pPr marL="0" marR="0" lvl="7" indent="0" algn="r" rtl="0">
              <a:spcBef>
                <a:spcPts val="0"/>
              </a:spcBef>
              <a:buNone/>
              <a:defRPr sz="1200" b="0" i="0" u="none" strike="noStrike" cap="none">
                <a:solidFill>
                  <a:srgbClr val="8A8A8A"/>
                </a:solidFill>
                <a:latin typeface="Arial"/>
                <a:ea typeface="Arial"/>
                <a:cs typeface="Arial"/>
                <a:sym typeface="Arial"/>
              </a:defRPr>
            </a:lvl8pPr>
            <a:lvl9pPr marL="0" marR="0" lvl="8" indent="0" algn="r" rtl="0">
              <a:spcBef>
                <a:spcPts val="0"/>
              </a:spcBef>
              <a:buNone/>
              <a:defRPr sz="1200" b="0" i="0" u="none" strike="noStrike" cap="none">
                <a:solidFill>
                  <a:srgbClr val="8A8A8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s://asccc.org/sites/default/files/asccc_10%2B1_graphic_2020_0.pdf" TargetMode="External"/><Relationship Id="rId3" Type="http://schemas.openxmlformats.org/officeDocument/2006/relationships/image" Target="../media/image14.png"/><Relationship Id="rId7" Type="http://schemas.openxmlformats.org/officeDocument/2006/relationships/hyperlink" Target="https://asccc.org/sites/default/files/Resolution%20Writing%20&amp;%20General%20Advice.pdf"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asccc.org/sites/default/files/ASCCC.ResolutionsHandbook2021updated.pdf" TargetMode="External"/><Relationship Id="rId5" Type="http://schemas.openxmlformats.org/officeDocument/2006/relationships/hyperlink" Target="https://asccc.org/sites/default/files/Senate%20Delegates%20Roles%20&amp;%20Responsibilities.pdf" TargetMode="External"/><Relationship Id="rId4" Type="http://schemas.openxmlformats.org/officeDocument/2006/relationships/hyperlink" Target="https://asccc.org/communities/local-senates/leadership-resources" TargetMode="External"/><Relationship Id="rId9" Type="http://schemas.openxmlformats.org/officeDocument/2006/relationships/hyperlink" Target="https://asccc.org/session/resolution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asccc.org/about/bylaws" TargetMode="External"/><Relationship Id="rId3" Type="http://schemas.openxmlformats.org/officeDocument/2006/relationships/hyperlink" Target="https://asccc.org/" TargetMode="External"/><Relationship Id="rId7" Type="http://schemas.openxmlformats.org/officeDocument/2006/relationships/hyperlink" Target="https://asccc.org/signup-newsletter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www.asccc.org/services/local-senate-visits" TargetMode="External"/><Relationship Id="rId5" Type="http://schemas.openxmlformats.org/officeDocument/2006/relationships/hyperlink" Target="https://indd.adobe.com/view/7f4e2df0-a2c8-42cd-8a88-bb92cfc68ed3" TargetMode="External"/><Relationship Id="rId4" Type="http://schemas.openxmlformats.org/officeDocument/2006/relationships/hyperlink" Target="https://asccc.org/content/new-faculty-application-statewide-service" TargetMode="External"/><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mailto:mzeledon@sdccd.edu"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asccc.org/sites/default/files/Area_Map_and_List_2020.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asccc.org/executive-committee/membe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
          <p:cNvSpPr txBox="1">
            <a:spLocks noGrp="1"/>
          </p:cNvSpPr>
          <p:nvPr>
            <p:ph type="ctrTitle"/>
          </p:nvPr>
        </p:nvSpPr>
        <p:spPr>
          <a:xfrm>
            <a:off x="6376737" y="2273363"/>
            <a:ext cx="5543400" cy="1446900"/>
          </a:xfrm>
          <a:prstGeom prst="rect">
            <a:avLst/>
          </a:prstGeom>
          <a:noFill/>
          <a:ln>
            <a:noFill/>
          </a:ln>
        </p:spPr>
        <p:txBody>
          <a:bodyPr spcFirstLastPara="1" wrap="square" lIns="91425" tIns="45700" rIns="91425" bIns="45700" anchor="t" anchorCtr="0">
            <a:spAutoFit/>
          </a:bodyPr>
          <a:lstStyle/>
          <a:p>
            <a:pPr marL="0" lvl="0" indent="0" algn="ctr" rtl="0">
              <a:lnSpc>
                <a:spcPct val="100000"/>
              </a:lnSpc>
              <a:spcBef>
                <a:spcPts val="0"/>
              </a:spcBef>
              <a:spcAft>
                <a:spcPts val="0"/>
              </a:spcAft>
              <a:buNone/>
            </a:pPr>
            <a:br>
              <a:rPr lang="en-US"/>
            </a:br>
            <a:r>
              <a:rPr lang="en-US" sz="4800">
                <a:latin typeface="Arial"/>
                <a:ea typeface="Arial"/>
                <a:cs typeface="Arial"/>
                <a:sym typeface="Arial"/>
              </a:rPr>
              <a:t>AREA D MEETING </a:t>
            </a:r>
            <a:endParaRPr sz="4800"/>
          </a:p>
        </p:txBody>
      </p:sp>
      <p:sp>
        <p:nvSpPr>
          <p:cNvPr id="78" name="Google Shape;78;p1"/>
          <p:cNvSpPr txBox="1">
            <a:spLocks noGrp="1"/>
          </p:cNvSpPr>
          <p:nvPr>
            <p:ph type="subTitle" idx="1"/>
          </p:nvPr>
        </p:nvSpPr>
        <p:spPr>
          <a:xfrm>
            <a:off x="6376736" y="4511842"/>
            <a:ext cx="5543400" cy="794100"/>
          </a:xfrm>
          <a:prstGeom prst="rect">
            <a:avLst/>
          </a:prstGeom>
        </p:spPr>
        <p:txBody>
          <a:bodyPr spcFirstLastPara="1" wrap="square" lIns="91425" tIns="45700" rIns="91425" bIns="45700" anchor="t" anchorCtr="0">
            <a:spAutoFit/>
          </a:bodyPr>
          <a:lstStyle/>
          <a:p>
            <a:pPr marL="0" lvl="0" indent="0" algn="ctr" rtl="0">
              <a:spcBef>
                <a:spcPts val="0"/>
              </a:spcBef>
              <a:spcAft>
                <a:spcPts val="0"/>
              </a:spcAft>
              <a:buNone/>
            </a:pPr>
            <a:r>
              <a:rPr lang="en-US" sz="2400" dirty="0">
                <a:solidFill>
                  <a:schemeClr val="lt1"/>
                </a:solidFill>
              </a:rPr>
              <a:t>María-José </a:t>
            </a:r>
            <a:r>
              <a:rPr lang="en-US" sz="2400" dirty="0" err="1">
                <a:solidFill>
                  <a:schemeClr val="lt1"/>
                </a:solidFill>
              </a:rPr>
              <a:t>Zeledón</a:t>
            </a:r>
            <a:r>
              <a:rPr lang="en-US" sz="2400" dirty="0">
                <a:solidFill>
                  <a:schemeClr val="lt1"/>
                </a:solidFill>
              </a:rPr>
              <a:t>-Pérez, Ed. D.</a:t>
            </a:r>
            <a:endParaRPr sz="2400" dirty="0">
              <a:solidFill>
                <a:schemeClr val="lt1"/>
              </a:solidFill>
            </a:endParaRPr>
          </a:p>
          <a:p>
            <a:pPr marL="0" lvl="0" indent="0" algn="ctr" rtl="0">
              <a:lnSpc>
                <a:spcPct val="100000"/>
              </a:lnSpc>
              <a:spcBef>
                <a:spcPts val="0"/>
              </a:spcBef>
              <a:spcAft>
                <a:spcPts val="0"/>
              </a:spcAft>
              <a:buClr>
                <a:srgbClr val="000000"/>
              </a:buClr>
              <a:buFont typeface="Arial"/>
              <a:buNone/>
            </a:pPr>
            <a:r>
              <a:rPr lang="en-US" sz="2400" dirty="0">
                <a:solidFill>
                  <a:schemeClr val="lt1"/>
                </a:solidFill>
              </a:rPr>
              <a:t>ASCCC Area D Representative</a:t>
            </a:r>
            <a:endParaRP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0"/>
          <p:cNvSpPr txBox="1">
            <a:spLocks noGrp="1"/>
          </p:cNvSpPr>
          <p:nvPr>
            <p:ph type="title"/>
          </p:nvPr>
        </p:nvSpPr>
        <p:spPr>
          <a:xfrm>
            <a:off x="1175657" y="365125"/>
            <a:ext cx="10178100" cy="5910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None/>
            </a:pPr>
            <a:r>
              <a:rPr lang="en-US">
                <a:latin typeface="Arial"/>
                <a:ea typeface="Arial"/>
                <a:cs typeface="Arial"/>
                <a:sym typeface="Arial"/>
              </a:rPr>
              <a:t>AREA A – 29 Colleges</a:t>
            </a:r>
            <a:endParaRPr>
              <a:latin typeface="Arial"/>
              <a:ea typeface="Arial"/>
              <a:cs typeface="Arial"/>
              <a:sym typeface="Arial"/>
            </a:endParaRPr>
          </a:p>
        </p:txBody>
      </p:sp>
      <p:sp>
        <p:nvSpPr>
          <p:cNvPr id="141" name="Google Shape;141;p10"/>
          <p:cNvSpPr txBox="1">
            <a:spLocks noGrp="1"/>
          </p:cNvSpPr>
          <p:nvPr>
            <p:ph type="body" idx="4294967295"/>
          </p:nvPr>
        </p:nvSpPr>
        <p:spPr>
          <a:xfrm>
            <a:off x="1277650" y="1308684"/>
            <a:ext cx="4922537" cy="4880980"/>
          </a:xfrm>
          <a:prstGeom prst="rect">
            <a:avLst/>
          </a:prstGeom>
          <a:noFill/>
          <a:ln>
            <a:noFill/>
          </a:ln>
        </p:spPr>
        <p:txBody>
          <a:bodyPr spcFirstLastPara="1" wrap="square" lIns="91425" tIns="45700" rIns="91425" bIns="45700" anchor="t" anchorCtr="0">
            <a:normAutofit/>
          </a:bodyPr>
          <a:lstStyle/>
          <a:p>
            <a:pPr marL="228600" lvl="0" indent="-221932" algn="l" rtl="0">
              <a:lnSpc>
                <a:spcPct val="90000"/>
              </a:lnSpc>
              <a:spcBef>
                <a:spcPts val="0"/>
              </a:spcBef>
              <a:spcAft>
                <a:spcPts val="0"/>
              </a:spcAft>
              <a:buClr>
                <a:srgbClr val="404040"/>
              </a:buClr>
              <a:buSzPct val="100000"/>
              <a:buChar char="•"/>
            </a:pPr>
            <a:r>
              <a:rPr lang="en-US" sz="1400" dirty="0"/>
              <a:t>American River College </a:t>
            </a:r>
            <a:endParaRPr dirty="0"/>
          </a:p>
          <a:p>
            <a:pPr marL="228600" lvl="0" indent="-221932" algn="l" rtl="0">
              <a:lnSpc>
                <a:spcPct val="90000"/>
              </a:lnSpc>
              <a:spcBef>
                <a:spcPts val="1000"/>
              </a:spcBef>
              <a:spcAft>
                <a:spcPts val="0"/>
              </a:spcAft>
              <a:buClr>
                <a:srgbClr val="404040"/>
              </a:buClr>
              <a:buSzPct val="100000"/>
              <a:buChar char="•"/>
            </a:pPr>
            <a:r>
              <a:rPr lang="en-US" sz="1400" dirty="0"/>
              <a:t>Bakersfield College </a:t>
            </a:r>
            <a:endParaRPr dirty="0"/>
          </a:p>
          <a:p>
            <a:pPr marL="228600" lvl="0" indent="-221932" algn="l" rtl="0">
              <a:lnSpc>
                <a:spcPct val="90000"/>
              </a:lnSpc>
              <a:spcBef>
                <a:spcPts val="1000"/>
              </a:spcBef>
              <a:spcAft>
                <a:spcPts val="0"/>
              </a:spcAft>
              <a:buClr>
                <a:srgbClr val="404040"/>
              </a:buClr>
              <a:buSzPct val="100000"/>
              <a:buChar char="•"/>
            </a:pPr>
            <a:r>
              <a:rPr lang="en-US" sz="1400" dirty="0"/>
              <a:t>Butte College </a:t>
            </a:r>
            <a:endParaRPr dirty="0"/>
          </a:p>
          <a:p>
            <a:pPr marL="228600" lvl="0" indent="-221932" algn="l" rtl="0">
              <a:lnSpc>
                <a:spcPct val="90000"/>
              </a:lnSpc>
              <a:spcBef>
                <a:spcPts val="1000"/>
              </a:spcBef>
              <a:spcAft>
                <a:spcPts val="0"/>
              </a:spcAft>
              <a:buClr>
                <a:srgbClr val="404040"/>
              </a:buClr>
              <a:buSzPct val="100000"/>
              <a:buChar char="•"/>
            </a:pPr>
            <a:r>
              <a:rPr lang="en-US" sz="1400" dirty="0"/>
              <a:t>Cerro </a:t>
            </a:r>
            <a:r>
              <a:rPr lang="en-US" sz="1400" dirty="0" err="1"/>
              <a:t>Coso</a:t>
            </a:r>
            <a:r>
              <a:rPr lang="en-US" sz="1400" dirty="0"/>
              <a:t> College </a:t>
            </a:r>
            <a:endParaRPr dirty="0"/>
          </a:p>
          <a:p>
            <a:pPr marL="228600" lvl="0" indent="-221932" algn="l" rtl="0">
              <a:lnSpc>
                <a:spcPct val="90000"/>
              </a:lnSpc>
              <a:spcBef>
                <a:spcPts val="1000"/>
              </a:spcBef>
              <a:spcAft>
                <a:spcPts val="0"/>
              </a:spcAft>
              <a:buClr>
                <a:srgbClr val="404040"/>
              </a:buClr>
              <a:buSzPct val="100000"/>
              <a:buChar char="•"/>
            </a:pPr>
            <a:r>
              <a:rPr lang="en-US" sz="1400" dirty="0"/>
              <a:t>Clovis Community College </a:t>
            </a:r>
            <a:endParaRPr dirty="0"/>
          </a:p>
          <a:p>
            <a:pPr marL="228600" lvl="0" indent="-221932" algn="l" rtl="0">
              <a:lnSpc>
                <a:spcPct val="90000"/>
              </a:lnSpc>
              <a:spcBef>
                <a:spcPts val="1000"/>
              </a:spcBef>
              <a:spcAft>
                <a:spcPts val="0"/>
              </a:spcAft>
              <a:buClr>
                <a:srgbClr val="404040"/>
              </a:buClr>
              <a:buSzPct val="100000"/>
              <a:buChar char="•"/>
            </a:pPr>
            <a:r>
              <a:rPr lang="en-US" sz="1400" dirty="0"/>
              <a:t>Columbia College </a:t>
            </a:r>
            <a:endParaRPr dirty="0"/>
          </a:p>
          <a:p>
            <a:pPr marL="228600" lvl="0" indent="-221932" algn="l" rtl="0">
              <a:lnSpc>
                <a:spcPct val="90000"/>
              </a:lnSpc>
              <a:spcBef>
                <a:spcPts val="1000"/>
              </a:spcBef>
              <a:spcAft>
                <a:spcPts val="0"/>
              </a:spcAft>
              <a:buClr>
                <a:srgbClr val="404040"/>
              </a:buClr>
              <a:buSzPct val="100000"/>
              <a:buChar char="•"/>
            </a:pPr>
            <a:r>
              <a:rPr lang="en-US" sz="1400" dirty="0"/>
              <a:t>Cosumnes River College </a:t>
            </a:r>
            <a:endParaRPr dirty="0"/>
          </a:p>
          <a:p>
            <a:pPr marL="228600" lvl="0" indent="-221932" algn="l" rtl="0">
              <a:lnSpc>
                <a:spcPct val="90000"/>
              </a:lnSpc>
              <a:spcBef>
                <a:spcPts val="1000"/>
              </a:spcBef>
              <a:spcAft>
                <a:spcPts val="0"/>
              </a:spcAft>
              <a:buClr>
                <a:srgbClr val="404040"/>
              </a:buClr>
              <a:buSzPct val="100000"/>
              <a:buChar char="•"/>
            </a:pPr>
            <a:r>
              <a:rPr lang="en-US" sz="1400" dirty="0"/>
              <a:t>Feather River College </a:t>
            </a:r>
            <a:endParaRPr dirty="0"/>
          </a:p>
          <a:p>
            <a:pPr marL="228600" lvl="0" indent="-221932" algn="l" rtl="0">
              <a:lnSpc>
                <a:spcPct val="90000"/>
              </a:lnSpc>
              <a:spcBef>
                <a:spcPts val="1000"/>
              </a:spcBef>
              <a:spcAft>
                <a:spcPts val="0"/>
              </a:spcAft>
              <a:buClr>
                <a:srgbClr val="404040"/>
              </a:buClr>
              <a:buSzPct val="100000"/>
              <a:buChar char="•"/>
            </a:pPr>
            <a:r>
              <a:rPr lang="en-US" sz="1400" dirty="0"/>
              <a:t>Folsom Lake College </a:t>
            </a:r>
            <a:endParaRPr dirty="0"/>
          </a:p>
          <a:p>
            <a:pPr marL="228600" lvl="0" indent="-221932" algn="l" rtl="0">
              <a:lnSpc>
                <a:spcPct val="90000"/>
              </a:lnSpc>
              <a:spcBef>
                <a:spcPts val="1000"/>
              </a:spcBef>
              <a:spcAft>
                <a:spcPts val="0"/>
              </a:spcAft>
              <a:buClr>
                <a:srgbClr val="404040"/>
              </a:buClr>
              <a:buSzPct val="100000"/>
              <a:buChar char="•"/>
            </a:pPr>
            <a:r>
              <a:rPr lang="en-US" sz="1400" dirty="0"/>
              <a:t>Fresno City College </a:t>
            </a:r>
            <a:endParaRPr dirty="0"/>
          </a:p>
          <a:p>
            <a:pPr marL="228600" lvl="0" indent="-221932" algn="l" rtl="0">
              <a:lnSpc>
                <a:spcPct val="90000"/>
              </a:lnSpc>
              <a:spcBef>
                <a:spcPts val="1000"/>
              </a:spcBef>
              <a:spcAft>
                <a:spcPts val="0"/>
              </a:spcAft>
              <a:buClr>
                <a:srgbClr val="404040"/>
              </a:buClr>
              <a:buSzPct val="100000"/>
              <a:buChar char="•"/>
            </a:pPr>
            <a:r>
              <a:rPr lang="en-US" sz="1400" dirty="0"/>
              <a:t>Lake Tahoe Community College </a:t>
            </a:r>
            <a:endParaRPr dirty="0"/>
          </a:p>
          <a:p>
            <a:pPr marL="228600" lvl="0" indent="-221932" algn="l" rtl="0">
              <a:lnSpc>
                <a:spcPct val="90000"/>
              </a:lnSpc>
              <a:spcBef>
                <a:spcPts val="1000"/>
              </a:spcBef>
              <a:spcAft>
                <a:spcPts val="0"/>
              </a:spcAft>
              <a:buClr>
                <a:srgbClr val="404040"/>
              </a:buClr>
              <a:buSzPct val="100000"/>
              <a:buChar char="•"/>
            </a:pPr>
            <a:r>
              <a:rPr lang="en-US" sz="1400" dirty="0"/>
              <a:t>Lassen College </a:t>
            </a:r>
            <a:endParaRPr dirty="0"/>
          </a:p>
          <a:p>
            <a:pPr marL="228600" lvl="0" indent="-221932" algn="l" rtl="0">
              <a:lnSpc>
                <a:spcPct val="90000"/>
              </a:lnSpc>
              <a:spcBef>
                <a:spcPts val="1000"/>
              </a:spcBef>
              <a:spcAft>
                <a:spcPts val="0"/>
              </a:spcAft>
              <a:buClr>
                <a:srgbClr val="404040"/>
              </a:buClr>
              <a:buSzPct val="100000"/>
              <a:buChar char="•"/>
            </a:pPr>
            <a:r>
              <a:rPr lang="en-US" sz="1400" dirty="0"/>
              <a:t>Madera Community College </a:t>
            </a:r>
            <a:endParaRPr dirty="0"/>
          </a:p>
          <a:p>
            <a:pPr marL="228600" lvl="0" indent="-221932" algn="l" rtl="0">
              <a:lnSpc>
                <a:spcPct val="90000"/>
              </a:lnSpc>
              <a:spcBef>
                <a:spcPts val="1000"/>
              </a:spcBef>
              <a:spcAft>
                <a:spcPts val="0"/>
              </a:spcAft>
              <a:buClr>
                <a:srgbClr val="404040"/>
              </a:buClr>
              <a:buSzPct val="100000"/>
              <a:buChar char="•"/>
            </a:pPr>
            <a:r>
              <a:rPr lang="en-US" sz="1400" dirty="0"/>
              <a:t>Merced College </a:t>
            </a:r>
            <a:endParaRPr dirty="0"/>
          </a:p>
          <a:p>
            <a:pPr marL="228600" lvl="0" indent="-221932" algn="l" rtl="0">
              <a:lnSpc>
                <a:spcPct val="90000"/>
              </a:lnSpc>
              <a:spcBef>
                <a:spcPts val="1000"/>
              </a:spcBef>
              <a:spcAft>
                <a:spcPts val="0"/>
              </a:spcAft>
              <a:buClr>
                <a:srgbClr val="404040"/>
              </a:buClr>
              <a:buSzPct val="100000"/>
              <a:buChar char="•"/>
            </a:pPr>
            <a:r>
              <a:rPr lang="en-US" sz="1400" dirty="0"/>
              <a:t>Modesto Junior College </a:t>
            </a:r>
            <a:endParaRPr dirty="0"/>
          </a:p>
          <a:p>
            <a:pPr marL="228600" lvl="0" indent="-76200" algn="l" rtl="0">
              <a:lnSpc>
                <a:spcPct val="90000"/>
              </a:lnSpc>
              <a:spcBef>
                <a:spcPts val="1000"/>
              </a:spcBef>
              <a:spcAft>
                <a:spcPts val="0"/>
              </a:spcAft>
              <a:buClr>
                <a:srgbClr val="404040"/>
              </a:buClr>
              <a:buSzPct val="109090"/>
              <a:buNone/>
            </a:pPr>
            <a:endParaRPr dirty="0"/>
          </a:p>
        </p:txBody>
      </p:sp>
      <p:sp>
        <p:nvSpPr>
          <p:cNvPr id="142" name="Google Shape;142;p10"/>
          <p:cNvSpPr txBox="1">
            <a:spLocks noGrp="1"/>
          </p:cNvSpPr>
          <p:nvPr>
            <p:ph type="body" idx="4294967295"/>
          </p:nvPr>
        </p:nvSpPr>
        <p:spPr>
          <a:xfrm>
            <a:off x="6388259" y="1308684"/>
            <a:ext cx="4948881" cy="488097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404040"/>
              </a:buClr>
              <a:buSzPts val="1400"/>
              <a:buChar char="•"/>
            </a:pPr>
            <a:r>
              <a:rPr lang="en-US" sz="1400" dirty="0"/>
              <a:t>Porterville College </a:t>
            </a:r>
            <a:endParaRPr dirty="0"/>
          </a:p>
          <a:p>
            <a:pPr marL="228600" lvl="0" indent="-228600" algn="l" rtl="0">
              <a:lnSpc>
                <a:spcPct val="90000"/>
              </a:lnSpc>
              <a:spcBef>
                <a:spcPts val="1000"/>
              </a:spcBef>
              <a:spcAft>
                <a:spcPts val="0"/>
              </a:spcAft>
              <a:buClr>
                <a:srgbClr val="404040"/>
              </a:buClr>
              <a:buSzPts val="1400"/>
              <a:buChar char="•"/>
            </a:pPr>
            <a:r>
              <a:rPr lang="en-US" sz="1400" dirty="0"/>
              <a:t>College of the Redwoods </a:t>
            </a:r>
            <a:endParaRPr dirty="0"/>
          </a:p>
          <a:p>
            <a:pPr marL="228600" lvl="0" indent="-228600" algn="l" rtl="0">
              <a:lnSpc>
                <a:spcPct val="90000"/>
              </a:lnSpc>
              <a:spcBef>
                <a:spcPts val="1000"/>
              </a:spcBef>
              <a:spcAft>
                <a:spcPts val="0"/>
              </a:spcAft>
              <a:buClr>
                <a:srgbClr val="404040"/>
              </a:buClr>
              <a:buSzPts val="1400"/>
              <a:buChar char="•"/>
            </a:pPr>
            <a:r>
              <a:rPr lang="en-US" sz="1400" dirty="0"/>
              <a:t>Reedley College </a:t>
            </a:r>
            <a:endParaRPr dirty="0"/>
          </a:p>
          <a:p>
            <a:pPr marL="228600" lvl="0" indent="-228600" algn="l" rtl="0">
              <a:lnSpc>
                <a:spcPct val="90000"/>
              </a:lnSpc>
              <a:spcBef>
                <a:spcPts val="1000"/>
              </a:spcBef>
              <a:spcAft>
                <a:spcPts val="0"/>
              </a:spcAft>
              <a:buClr>
                <a:srgbClr val="404040"/>
              </a:buClr>
              <a:buSzPts val="1400"/>
              <a:buChar char="•"/>
            </a:pPr>
            <a:r>
              <a:rPr lang="en-US" sz="1400" dirty="0"/>
              <a:t>Sacramento City College </a:t>
            </a:r>
            <a:endParaRPr dirty="0"/>
          </a:p>
          <a:p>
            <a:pPr marL="228600" lvl="0" indent="-228600" algn="l" rtl="0">
              <a:lnSpc>
                <a:spcPct val="90000"/>
              </a:lnSpc>
              <a:spcBef>
                <a:spcPts val="1000"/>
              </a:spcBef>
              <a:spcAft>
                <a:spcPts val="0"/>
              </a:spcAft>
              <a:buClr>
                <a:srgbClr val="404040"/>
              </a:buClr>
              <a:buSzPts val="1400"/>
              <a:buChar char="•"/>
            </a:pPr>
            <a:r>
              <a:rPr lang="en-US" sz="1400" dirty="0"/>
              <a:t>San Joaquin Delta College </a:t>
            </a:r>
            <a:endParaRPr dirty="0"/>
          </a:p>
          <a:p>
            <a:pPr marL="228600" lvl="0" indent="-228600" algn="l" rtl="0">
              <a:lnSpc>
                <a:spcPct val="90000"/>
              </a:lnSpc>
              <a:spcBef>
                <a:spcPts val="1000"/>
              </a:spcBef>
              <a:spcAft>
                <a:spcPts val="0"/>
              </a:spcAft>
              <a:buClr>
                <a:srgbClr val="404040"/>
              </a:buClr>
              <a:buSzPts val="1400"/>
              <a:buChar char="•"/>
            </a:pPr>
            <a:r>
              <a:rPr lang="en-US" sz="1400" dirty="0"/>
              <a:t>College of the Sequoias</a:t>
            </a:r>
            <a:endParaRPr dirty="0"/>
          </a:p>
          <a:p>
            <a:pPr marL="228600" lvl="0" indent="-228600" algn="l" rtl="0">
              <a:lnSpc>
                <a:spcPct val="90000"/>
              </a:lnSpc>
              <a:spcBef>
                <a:spcPts val="1000"/>
              </a:spcBef>
              <a:spcAft>
                <a:spcPts val="0"/>
              </a:spcAft>
              <a:buClr>
                <a:srgbClr val="404040"/>
              </a:buClr>
              <a:buSzPts val="1400"/>
              <a:buChar char="•"/>
            </a:pPr>
            <a:r>
              <a:rPr lang="en-US" sz="1400" dirty="0"/>
              <a:t>Shasta College </a:t>
            </a:r>
            <a:endParaRPr dirty="0"/>
          </a:p>
          <a:p>
            <a:pPr marL="228600" lvl="0" indent="-228600" algn="l" rtl="0">
              <a:lnSpc>
                <a:spcPct val="90000"/>
              </a:lnSpc>
              <a:spcBef>
                <a:spcPts val="1000"/>
              </a:spcBef>
              <a:spcAft>
                <a:spcPts val="0"/>
              </a:spcAft>
              <a:buClr>
                <a:srgbClr val="404040"/>
              </a:buClr>
              <a:buSzPts val="1400"/>
              <a:buChar char="•"/>
            </a:pPr>
            <a:r>
              <a:rPr lang="en-US" sz="1400" dirty="0"/>
              <a:t>Sierra College </a:t>
            </a:r>
            <a:endParaRPr dirty="0"/>
          </a:p>
          <a:p>
            <a:pPr marL="228600" lvl="0" indent="-228600" algn="l" rtl="0">
              <a:lnSpc>
                <a:spcPct val="90000"/>
              </a:lnSpc>
              <a:spcBef>
                <a:spcPts val="1000"/>
              </a:spcBef>
              <a:spcAft>
                <a:spcPts val="0"/>
              </a:spcAft>
              <a:buClr>
                <a:srgbClr val="404040"/>
              </a:buClr>
              <a:buSzPts val="1400"/>
              <a:buChar char="•"/>
            </a:pPr>
            <a:r>
              <a:rPr lang="en-US" sz="1400" dirty="0"/>
              <a:t>College of the </a:t>
            </a:r>
            <a:r>
              <a:rPr lang="en-US" sz="1400" dirty="0" err="1"/>
              <a:t>Siskiyous</a:t>
            </a:r>
            <a:r>
              <a:rPr lang="en-US" sz="1400" dirty="0"/>
              <a:t> </a:t>
            </a:r>
            <a:endParaRPr dirty="0"/>
          </a:p>
          <a:p>
            <a:pPr marL="228600" lvl="0" indent="-228600" algn="l" rtl="0">
              <a:lnSpc>
                <a:spcPct val="90000"/>
              </a:lnSpc>
              <a:spcBef>
                <a:spcPts val="1000"/>
              </a:spcBef>
              <a:spcAft>
                <a:spcPts val="0"/>
              </a:spcAft>
              <a:buClr>
                <a:srgbClr val="404040"/>
              </a:buClr>
              <a:buSzPts val="1400"/>
              <a:buChar char="•"/>
            </a:pPr>
            <a:r>
              <a:rPr lang="en-US" sz="1400" dirty="0"/>
              <a:t>Taft College </a:t>
            </a:r>
            <a:endParaRPr dirty="0"/>
          </a:p>
          <a:p>
            <a:pPr marL="228600" lvl="0" indent="-228600" algn="l" rtl="0">
              <a:lnSpc>
                <a:spcPct val="90000"/>
              </a:lnSpc>
              <a:spcBef>
                <a:spcPts val="1000"/>
              </a:spcBef>
              <a:spcAft>
                <a:spcPts val="0"/>
              </a:spcAft>
              <a:buClr>
                <a:srgbClr val="404040"/>
              </a:buClr>
              <a:buSzPts val="1400"/>
              <a:buChar char="•"/>
            </a:pPr>
            <a:r>
              <a:rPr lang="en-US" sz="1400" dirty="0"/>
              <a:t>West Hills College Coalinga </a:t>
            </a:r>
            <a:endParaRPr dirty="0"/>
          </a:p>
          <a:p>
            <a:pPr marL="228600" lvl="0" indent="-228600" algn="l" rtl="0">
              <a:lnSpc>
                <a:spcPct val="90000"/>
              </a:lnSpc>
              <a:spcBef>
                <a:spcPts val="1000"/>
              </a:spcBef>
              <a:spcAft>
                <a:spcPts val="0"/>
              </a:spcAft>
              <a:buClr>
                <a:srgbClr val="404040"/>
              </a:buClr>
              <a:buSzPts val="1400"/>
              <a:buChar char="•"/>
            </a:pPr>
            <a:r>
              <a:rPr lang="en-US" sz="1400" dirty="0"/>
              <a:t>West Hills College Lemoore </a:t>
            </a:r>
            <a:endParaRPr dirty="0"/>
          </a:p>
          <a:p>
            <a:pPr marL="228600" lvl="0" indent="-228600" algn="l" rtl="0">
              <a:lnSpc>
                <a:spcPct val="90000"/>
              </a:lnSpc>
              <a:spcBef>
                <a:spcPts val="1000"/>
              </a:spcBef>
              <a:spcAft>
                <a:spcPts val="0"/>
              </a:spcAft>
              <a:buClr>
                <a:srgbClr val="404040"/>
              </a:buClr>
              <a:buSzPts val="1400"/>
              <a:buChar char="•"/>
            </a:pPr>
            <a:r>
              <a:rPr lang="en-US" sz="1400" dirty="0"/>
              <a:t>Woodland Community College </a:t>
            </a:r>
            <a:endParaRPr dirty="0"/>
          </a:p>
          <a:p>
            <a:pPr marL="228600" lvl="0" indent="-228600" algn="l" rtl="0">
              <a:lnSpc>
                <a:spcPct val="90000"/>
              </a:lnSpc>
              <a:spcBef>
                <a:spcPts val="1000"/>
              </a:spcBef>
              <a:spcAft>
                <a:spcPts val="0"/>
              </a:spcAft>
              <a:buClr>
                <a:srgbClr val="404040"/>
              </a:buClr>
              <a:buSzPts val="1400"/>
              <a:buChar char="•"/>
            </a:pPr>
            <a:r>
              <a:rPr lang="en-US" sz="1400" dirty="0"/>
              <a:t>Yuba College </a:t>
            </a:r>
            <a:endParaRPr dirty="0"/>
          </a:p>
          <a:p>
            <a:pPr marL="228600" lvl="0" indent="-76200" algn="l" rtl="0">
              <a:lnSpc>
                <a:spcPct val="90000"/>
              </a:lnSpc>
              <a:spcBef>
                <a:spcPts val="1000"/>
              </a:spcBef>
              <a:spcAft>
                <a:spcPts val="0"/>
              </a:spcAft>
              <a:buClr>
                <a:srgbClr val="404040"/>
              </a:buClr>
              <a:buSzPts val="2400"/>
              <a:buNone/>
            </a:pPr>
            <a:endParaRPr dirty="0"/>
          </a:p>
        </p:txBody>
      </p:sp>
      <p:sp>
        <p:nvSpPr>
          <p:cNvPr id="143" name="Google Shape;143;p10"/>
          <p:cNvSpPr txBox="1">
            <a:spLocks noGrp="1"/>
          </p:cNvSpPr>
          <p:nvPr>
            <p:ph type="sldNum" idx="12"/>
          </p:nvPr>
        </p:nvSpPr>
        <p:spPr>
          <a:xfrm>
            <a:off x="8610600" y="6392046"/>
            <a:ext cx="2743200" cy="3294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8A8A8A"/>
                </a:solidFill>
              </a:rPr>
              <a:t>10</a:t>
            </a:fld>
            <a:endParaRPr>
              <a:solidFill>
                <a:srgbClr val="8A8A8A"/>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title"/>
          </p:nvPr>
        </p:nvSpPr>
        <p:spPr>
          <a:xfrm>
            <a:off x="1175657" y="365125"/>
            <a:ext cx="10178100" cy="5910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None/>
            </a:pPr>
            <a:r>
              <a:rPr lang="en-US">
                <a:latin typeface="Arial"/>
                <a:ea typeface="Arial"/>
                <a:cs typeface="Arial"/>
                <a:sym typeface="Arial"/>
              </a:rPr>
              <a:t>AREA B – 29 Colleges</a:t>
            </a:r>
            <a:endParaRPr>
              <a:latin typeface="Arial"/>
              <a:ea typeface="Arial"/>
              <a:cs typeface="Arial"/>
              <a:sym typeface="Arial"/>
            </a:endParaRPr>
          </a:p>
        </p:txBody>
      </p:sp>
      <p:sp>
        <p:nvSpPr>
          <p:cNvPr id="149" name="Google Shape;149;p11"/>
          <p:cNvSpPr txBox="1">
            <a:spLocks noGrp="1"/>
          </p:cNvSpPr>
          <p:nvPr>
            <p:ph type="body" idx="4294967295"/>
          </p:nvPr>
        </p:nvSpPr>
        <p:spPr>
          <a:xfrm>
            <a:off x="1277650" y="1317072"/>
            <a:ext cx="4922537" cy="4872591"/>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404040"/>
              </a:buClr>
              <a:buSzPts val="1600"/>
              <a:buChar char="•"/>
            </a:pPr>
            <a:r>
              <a:rPr lang="en-US" sz="1600"/>
              <a:t>College of Alameda</a:t>
            </a:r>
            <a:endParaRPr/>
          </a:p>
          <a:p>
            <a:pPr marL="228600" lvl="0" indent="-228600" algn="l" rtl="0">
              <a:lnSpc>
                <a:spcPct val="90000"/>
              </a:lnSpc>
              <a:spcBef>
                <a:spcPts val="1000"/>
              </a:spcBef>
              <a:spcAft>
                <a:spcPts val="0"/>
              </a:spcAft>
              <a:buClr>
                <a:srgbClr val="404040"/>
              </a:buClr>
              <a:buSzPts val="1600"/>
              <a:buChar char="•"/>
            </a:pPr>
            <a:r>
              <a:rPr lang="en-US" sz="1600"/>
              <a:t>Berkeley City College </a:t>
            </a:r>
            <a:endParaRPr/>
          </a:p>
          <a:p>
            <a:pPr marL="228600" lvl="0" indent="-228600" algn="l" rtl="0">
              <a:lnSpc>
                <a:spcPct val="90000"/>
              </a:lnSpc>
              <a:spcBef>
                <a:spcPts val="1000"/>
              </a:spcBef>
              <a:spcAft>
                <a:spcPts val="0"/>
              </a:spcAft>
              <a:buClr>
                <a:srgbClr val="404040"/>
              </a:buClr>
              <a:buSzPts val="1600"/>
              <a:buChar char="•"/>
            </a:pPr>
            <a:r>
              <a:rPr lang="en-US" sz="1600"/>
              <a:t>Cabrillo College </a:t>
            </a:r>
            <a:endParaRPr/>
          </a:p>
          <a:p>
            <a:pPr marL="228600" lvl="0" indent="-228600" algn="l" rtl="0">
              <a:lnSpc>
                <a:spcPct val="90000"/>
              </a:lnSpc>
              <a:spcBef>
                <a:spcPts val="1000"/>
              </a:spcBef>
              <a:spcAft>
                <a:spcPts val="0"/>
              </a:spcAft>
              <a:buClr>
                <a:srgbClr val="404040"/>
              </a:buClr>
              <a:buSzPts val="1600"/>
              <a:buChar char="•"/>
            </a:pPr>
            <a:r>
              <a:rPr lang="en-US" sz="1600"/>
              <a:t>Canada College</a:t>
            </a:r>
            <a:endParaRPr/>
          </a:p>
          <a:p>
            <a:pPr marL="228600" lvl="0" indent="-228600" algn="l" rtl="0">
              <a:lnSpc>
                <a:spcPct val="90000"/>
              </a:lnSpc>
              <a:spcBef>
                <a:spcPts val="1000"/>
              </a:spcBef>
              <a:spcAft>
                <a:spcPts val="0"/>
              </a:spcAft>
              <a:buClr>
                <a:srgbClr val="404040"/>
              </a:buClr>
              <a:buSzPts val="1600"/>
              <a:buChar char="•"/>
            </a:pPr>
            <a:r>
              <a:rPr lang="en-US" sz="1600"/>
              <a:t>City College of San Francisco</a:t>
            </a:r>
            <a:endParaRPr/>
          </a:p>
          <a:p>
            <a:pPr marL="228600" lvl="0" indent="-228600" algn="l" rtl="0">
              <a:lnSpc>
                <a:spcPct val="90000"/>
              </a:lnSpc>
              <a:spcBef>
                <a:spcPts val="1000"/>
              </a:spcBef>
              <a:spcAft>
                <a:spcPts val="0"/>
              </a:spcAft>
              <a:buClr>
                <a:srgbClr val="404040"/>
              </a:buClr>
              <a:buSzPts val="1600"/>
              <a:buChar char="•"/>
            </a:pPr>
            <a:r>
              <a:rPr lang="en-US" sz="1600"/>
              <a:t>Chabot College </a:t>
            </a:r>
            <a:endParaRPr/>
          </a:p>
          <a:p>
            <a:pPr marL="228600" lvl="0" indent="-228600" algn="l" rtl="0">
              <a:lnSpc>
                <a:spcPct val="90000"/>
              </a:lnSpc>
              <a:spcBef>
                <a:spcPts val="1000"/>
              </a:spcBef>
              <a:spcAft>
                <a:spcPts val="0"/>
              </a:spcAft>
              <a:buClr>
                <a:srgbClr val="404040"/>
              </a:buClr>
              <a:buSzPts val="1600"/>
              <a:buChar char="•"/>
            </a:pPr>
            <a:r>
              <a:rPr lang="en-US" sz="1600"/>
              <a:t>Contra Costa College </a:t>
            </a:r>
            <a:endParaRPr/>
          </a:p>
          <a:p>
            <a:pPr marL="228600" lvl="0" indent="-228600" algn="l" rtl="0">
              <a:lnSpc>
                <a:spcPct val="90000"/>
              </a:lnSpc>
              <a:spcBef>
                <a:spcPts val="1000"/>
              </a:spcBef>
              <a:spcAft>
                <a:spcPts val="0"/>
              </a:spcAft>
              <a:buClr>
                <a:srgbClr val="404040"/>
              </a:buClr>
              <a:buSzPts val="1600"/>
              <a:buChar char="•"/>
            </a:pPr>
            <a:r>
              <a:rPr lang="en-US" sz="1600"/>
              <a:t>De Anza College </a:t>
            </a:r>
            <a:endParaRPr/>
          </a:p>
          <a:p>
            <a:pPr marL="228600" lvl="0" indent="-228600" algn="l" rtl="0">
              <a:lnSpc>
                <a:spcPct val="90000"/>
              </a:lnSpc>
              <a:spcBef>
                <a:spcPts val="1000"/>
              </a:spcBef>
              <a:spcAft>
                <a:spcPts val="0"/>
              </a:spcAft>
              <a:buClr>
                <a:srgbClr val="404040"/>
              </a:buClr>
              <a:buSzPts val="1600"/>
              <a:buChar char="•"/>
            </a:pPr>
            <a:r>
              <a:rPr lang="en-US" sz="1600"/>
              <a:t>Diablo Valley College </a:t>
            </a:r>
            <a:endParaRPr/>
          </a:p>
          <a:p>
            <a:pPr marL="228600" lvl="0" indent="-228600" algn="l" rtl="0">
              <a:lnSpc>
                <a:spcPct val="90000"/>
              </a:lnSpc>
              <a:spcBef>
                <a:spcPts val="1000"/>
              </a:spcBef>
              <a:spcAft>
                <a:spcPts val="0"/>
              </a:spcAft>
              <a:buClr>
                <a:srgbClr val="404040"/>
              </a:buClr>
              <a:buSzPts val="1600"/>
              <a:buChar char="•"/>
            </a:pPr>
            <a:r>
              <a:rPr lang="en-US" sz="1600"/>
              <a:t>Evergreen Valley College </a:t>
            </a:r>
            <a:endParaRPr/>
          </a:p>
          <a:p>
            <a:pPr marL="228600" lvl="0" indent="-228600" algn="l" rtl="0">
              <a:lnSpc>
                <a:spcPct val="90000"/>
              </a:lnSpc>
              <a:spcBef>
                <a:spcPts val="1000"/>
              </a:spcBef>
              <a:spcAft>
                <a:spcPts val="0"/>
              </a:spcAft>
              <a:buClr>
                <a:srgbClr val="404040"/>
              </a:buClr>
              <a:buSzPts val="1600"/>
              <a:buChar char="•"/>
            </a:pPr>
            <a:r>
              <a:rPr lang="en-US" sz="1600"/>
              <a:t>Foothill College </a:t>
            </a:r>
            <a:endParaRPr/>
          </a:p>
          <a:p>
            <a:pPr marL="228600" lvl="0" indent="-228600" algn="l" rtl="0">
              <a:lnSpc>
                <a:spcPct val="90000"/>
              </a:lnSpc>
              <a:spcBef>
                <a:spcPts val="1000"/>
              </a:spcBef>
              <a:spcAft>
                <a:spcPts val="0"/>
              </a:spcAft>
              <a:buClr>
                <a:srgbClr val="404040"/>
              </a:buClr>
              <a:buSzPts val="1600"/>
              <a:buChar char="•"/>
            </a:pPr>
            <a:r>
              <a:rPr lang="en-US" sz="1600"/>
              <a:t>Gavilan College </a:t>
            </a:r>
            <a:endParaRPr/>
          </a:p>
          <a:p>
            <a:pPr marL="228600" lvl="0" indent="-228600" algn="l" rtl="0">
              <a:lnSpc>
                <a:spcPct val="90000"/>
              </a:lnSpc>
              <a:spcBef>
                <a:spcPts val="1000"/>
              </a:spcBef>
              <a:spcAft>
                <a:spcPts val="0"/>
              </a:spcAft>
              <a:buClr>
                <a:srgbClr val="404040"/>
              </a:buClr>
              <a:buSzPts val="1600"/>
              <a:buChar char="•"/>
            </a:pPr>
            <a:r>
              <a:rPr lang="en-US" sz="1600"/>
              <a:t>Hartnell College </a:t>
            </a:r>
            <a:endParaRPr/>
          </a:p>
          <a:p>
            <a:pPr marL="228600" lvl="0" indent="-228600" algn="l" rtl="0">
              <a:lnSpc>
                <a:spcPct val="90000"/>
              </a:lnSpc>
              <a:spcBef>
                <a:spcPts val="1000"/>
              </a:spcBef>
              <a:spcAft>
                <a:spcPts val="0"/>
              </a:spcAft>
              <a:buClr>
                <a:srgbClr val="404040"/>
              </a:buClr>
              <a:buSzPts val="1600"/>
              <a:buChar char="•"/>
            </a:pPr>
            <a:r>
              <a:rPr lang="en-US" sz="1600"/>
              <a:t>Laney College </a:t>
            </a:r>
            <a:endParaRPr/>
          </a:p>
          <a:p>
            <a:pPr marL="228600" lvl="0" indent="-228600" algn="l" rtl="0">
              <a:lnSpc>
                <a:spcPct val="90000"/>
              </a:lnSpc>
              <a:spcBef>
                <a:spcPts val="1000"/>
              </a:spcBef>
              <a:spcAft>
                <a:spcPts val="0"/>
              </a:spcAft>
              <a:buClr>
                <a:srgbClr val="404040"/>
              </a:buClr>
              <a:buSzPts val="1600"/>
              <a:buChar char="•"/>
            </a:pPr>
            <a:r>
              <a:rPr lang="en-US" sz="1600"/>
              <a:t>Las Positas College </a:t>
            </a:r>
            <a:endParaRPr/>
          </a:p>
          <a:p>
            <a:pPr marL="228600" lvl="0" indent="-76200" algn="l" rtl="0">
              <a:lnSpc>
                <a:spcPct val="90000"/>
              </a:lnSpc>
              <a:spcBef>
                <a:spcPts val="1000"/>
              </a:spcBef>
              <a:spcAft>
                <a:spcPts val="0"/>
              </a:spcAft>
              <a:buClr>
                <a:srgbClr val="404040"/>
              </a:buClr>
              <a:buSzPts val="2400"/>
              <a:buNone/>
            </a:pPr>
            <a:endParaRPr/>
          </a:p>
        </p:txBody>
      </p:sp>
      <p:sp>
        <p:nvSpPr>
          <p:cNvPr id="150" name="Google Shape;150;p11"/>
          <p:cNvSpPr txBox="1">
            <a:spLocks noGrp="1"/>
          </p:cNvSpPr>
          <p:nvPr>
            <p:ph type="body" idx="4294967295"/>
          </p:nvPr>
        </p:nvSpPr>
        <p:spPr>
          <a:xfrm>
            <a:off x="6388259" y="1317072"/>
            <a:ext cx="4948881" cy="487259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404040"/>
              </a:buClr>
              <a:buSzPts val="1600"/>
              <a:buChar char="•"/>
            </a:pPr>
            <a:r>
              <a:rPr lang="en-US" sz="1600"/>
              <a:t>Los Medanos College </a:t>
            </a:r>
            <a:endParaRPr/>
          </a:p>
          <a:p>
            <a:pPr marL="228600" lvl="0" indent="-228600" algn="l" rtl="0">
              <a:lnSpc>
                <a:spcPct val="90000"/>
              </a:lnSpc>
              <a:spcBef>
                <a:spcPts val="1000"/>
              </a:spcBef>
              <a:spcAft>
                <a:spcPts val="0"/>
              </a:spcAft>
              <a:buClr>
                <a:srgbClr val="404040"/>
              </a:buClr>
              <a:buSzPts val="1600"/>
              <a:buChar char="•"/>
            </a:pPr>
            <a:r>
              <a:rPr lang="en-US" sz="1600"/>
              <a:t>College of Marin</a:t>
            </a:r>
            <a:endParaRPr/>
          </a:p>
          <a:p>
            <a:pPr marL="228600" lvl="0" indent="-228600" algn="l" rtl="0">
              <a:lnSpc>
                <a:spcPct val="90000"/>
              </a:lnSpc>
              <a:spcBef>
                <a:spcPts val="1000"/>
              </a:spcBef>
              <a:spcAft>
                <a:spcPts val="0"/>
              </a:spcAft>
              <a:buClr>
                <a:srgbClr val="404040"/>
              </a:buClr>
              <a:buSzPts val="1600"/>
              <a:buChar char="•"/>
            </a:pPr>
            <a:r>
              <a:rPr lang="en-US" sz="1600"/>
              <a:t>Mendocino College </a:t>
            </a:r>
            <a:endParaRPr/>
          </a:p>
          <a:p>
            <a:pPr marL="228600" lvl="0" indent="-228600" algn="l" rtl="0">
              <a:lnSpc>
                <a:spcPct val="90000"/>
              </a:lnSpc>
              <a:spcBef>
                <a:spcPts val="1000"/>
              </a:spcBef>
              <a:spcAft>
                <a:spcPts val="0"/>
              </a:spcAft>
              <a:buClr>
                <a:srgbClr val="404040"/>
              </a:buClr>
              <a:buSzPts val="1600"/>
              <a:buChar char="•"/>
            </a:pPr>
            <a:r>
              <a:rPr lang="en-US" sz="1600"/>
              <a:t>Merritt College </a:t>
            </a:r>
            <a:endParaRPr/>
          </a:p>
          <a:p>
            <a:pPr marL="228600" lvl="0" indent="-228600" algn="l" rtl="0">
              <a:lnSpc>
                <a:spcPct val="90000"/>
              </a:lnSpc>
              <a:spcBef>
                <a:spcPts val="1000"/>
              </a:spcBef>
              <a:spcAft>
                <a:spcPts val="0"/>
              </a:spcAft>
              <a:buClr>
                <a:srgbClr val="404040"/>
              </a:buClr>
              <a:buSzPts val="1600"/>
              <a:buChar char="•"/>
            </a:pPr>
            <a:r>
              <a:rPr lang="en-US" sz="1600"/>
              <a:t>Mission College </a:t>
            </a:r>
            <a:endParaRPr/>
          </a:p>
          <a:p>
            <a:pPr marL="228600" lvl="0" indent="-228600" algn="l" rtl="0">
              <a:lnSpc>
                <a:spcPct val="90000"/>
              </a:lnSpc>
              <a:spcBef>
                <a:spcPts val="1000"/>
              </a:spcBef>
              <a:spcAft>
                <a:spcPts val="0"/>
              </a:spcAft>
              <a:buClr>
                <a:srgbClr val="404040"/>
              </a:buClr>
              <a:buSzPts val="1600"/>
              <a:buChar char="•"/>
            </a:pPr>
            <a:r>
              <a:rPr lang="en-US" sz="1600"/>
              <a:t>Monterey Peninsula College </a:t>
            </a:r>
            <a:endParaRPr/>
          </a:p>
          <a:p>
            <a:pPr marL="228600" lvl="0" indent="-228600" algn="l" rtl="0">
              <a:lnSpc>
                <a:spcPct val="90000"/>
              </a:lnSpc>
              <a:spcBef>
                <a:spcPts val="1000"/>
              </a:spcBef>
              <a:spcAft>
                <a:spcPts val="0"/>
              </a:spcAft>
              <a:buClr>
                <a:srgbClr val="404040"/>
              </a:buClr>
              <a:buSzPts val="1600"/>
              <a:buChar char="•"/>
            </a:pPr>
            <a:r>
              <a:rPr lang="en-US" sz="1600"/>
              <a:t>Napa Valley College </a:t>
            </a:r>
            <a:endParaRPr/>
          </a:p>
          <a:p>
            <a:pPr marL="228600" lvl="0" indent="-228600" algn="l" rtl="0">
              <a:lnSpc>
                <a:spcPct val="90000"/>
              </a:lnSpc>
              <a:spcBef>
                <a:spcPts val="1000"/>
              </a:spcBef>
              <a:spcAft>
                <a:spcPts val="0"/>
              </a:spcAft>
              <a:buClr>
                <a:srgbClr val="404040"/>
              </a:buClr>
              <a:buSzPts val="1600"/>
              <a:buChar char="•"/>
            </a:pPr>
            <a:r>
              <a:rPr lang="en-US" sz="1600"/>
              <a:t>Ohlone College </a:t>
            </a:r>
            <a:endParaRPr/>
          </a:p>
          <a:p>
            <a:pPr marL="228600" lvl="0" indent="-228600" algn="l" rtl="0">
              <a:lnSpc>
                <a:spcPct val="90000"/>
              </a:lnSpc>
              <a:spcBef>
                <a:spcPts val="1000"/>
              </a:spcBef>
              <a:spcAft>
                <a:spcPts val="0"/>
              </a:spcAft>
              <a:buClr>
                <a:srgbClr val="404040"/>
              </a:buClr>
              <a:buSzPts val="1600"/>
              <a:buChar char="•"/>
            </a:pPr>
            <a:r>
              <a:rPr lang="en-US" sz="1600"/>
              <a:t>San Jose City College </a:t>
            </a:r>
            <a:endParaRPr/>
          </a:p>
          <a:p>
            <a:pPr marL="228600" lvl="0" indent="-228600" algn="l" rtl="0">
              <a:lnSpc>
                <a:spcPct val="90000"/>
              </a:lnSpc>
              <a:spcBef>
                <a:spcPts val="1000"/>
              </a:spcBef>
              <a:spcAft>
                <a:spcPts val="0"/>
              </a:spcAft>
              <a:buClr>
                <a:srgbClr val="404040"/>
              </a:buClr>
              <a:buSzPts val="1600"/>
              <a:buChar char="•"/>
            </a:pPr>
            <a:r>
              <a:rPr lang="en-US" sz="1600"/>
              <a:t>College of San Mateo</a:t>
            </a:r>
            <a:endParaRPr/>
          </a:p>
          <a:p>
            <a:pPr marL="228600" lvl="0" indent="-228600" algn="l" rtl="0">
              <a:lnSpc>
                <a:spcPct val="90000"/>
              </a:lnSpc>
              <a:spcBef>
                <a:spcPts val="1000"/>
              </a:spcBef>
              <a:spcAft>
                <a:spcPts val="0"/>
              </a:spcAft>
              <a:buClr>
                <a:srgbClr val="404040"/>
              </a:buClr>
              <a:buSzPts val="1600"/>
              <a:buChar char="•"/>
            </a:pPr>
            <a:r>
              <a:rPr lang="en-US" sz="1600"/>
              <a:t>Santa Rosa Junior College </a:t>
            </a:r>
            <a:endParaRPr/>
          </a:p>
          <a:p>
            <a:pPr marL="228600" lvl="0" indent="-228600" algn="l" rtl="0">
              <a:lnSpc>
                <a:spcPct val="90000"/>
              </a:lnSpc>
              <a:spcBef>
                <a:spcPts val="1000"/>
              </a:spcBef>
              <a:spcAft>
                <a:spcPts val="0"/>
              </a:spcAft>
              <a:buClr>
                <a:srgbClr val="404040"/>
              </a:buClr>
              <a:buSzPts val="1600"/>
              <a:buChar char="•"/>
            </a:pPr>
            <a:r>
              <a:rPr lang="en-US" sz="1600"/>
              <a:t>Skyline College </a:t>
            </a:r>
            <a:endParaRPr/>
          </a:p>
          <a:p>
            <a:pPr marL="228600" lvl="0" indent="-228600" algn="l" rtl="0">
              <a:lnSpc>
                <a:spcPct val="90000"/>
              </a:lnSpc>
              <a:spcBef>
                <a:spcPts val="1000"/>
              </a:spcBef>
              <a:spcAft>
                <a:spcPts val="0"/>
              </a:spcAft>
              <a:buClr>
                <a:srgbClr val="404040"/>
              </a:buClr>
              <a:buSzPts val="1600"/>
              <a:buChar char="•"/>
            </a:pPr>
            <a:r>
              <a:rPr lang="en-US" sz="1600"/>
              <a:t>Solano College </a:t>
            </a:r>
            <a:endParaRPr/>
          </a:p>
          <a:p>
            <a:pPr marL="228600" lvl="0" indent="-228600" algn="l" rtl="0">
              <a:lnSpc>
                <a:spcPct val="90000"/>
              </a:lnSpc>
              <a:spcBef>
                <a:spcPts val="1000"/>
              </a:spcBef>
              <a:spcAft>
                <a:spcPts val="0"/>
              </a:spcAft>
              <a:buClr>
                <a:srgbClr val="404040"/>
              </a:buClr>
              <a:buSzPts val="1600"/>
              <a:buChar char="•"/>
            </a:pPr>
            <a:r>
              <a:rPr lang="en-US" sz="1600"/>
              <a:t>West Valley College </a:t>
            </a:r>
            <a:endParaRPr/>
          </a:p>
          <a:p>
            <a:pPr marL="228600" lvl="0" indent="-76200" algn="l" rtl="0">
              <a:lnSpc>
                <a:spcPct val="90000"/>
              </a:lnSpc>
              <a:spcBef>
                <a:spcPts val="1000"/>
              </a:spcBef>
              <a:spcAft>
                <a:spcPts val="0"/>
              </a:spcAft>
              <a:buClr>
                <a:srgbClr val="404040"/>
              </a:buClr>
              <a:buSzPts val="2400"/>
              <a:buNone/>
            </a:pPr>
            <a:endParaRPr/>
          </a:p>
        </p:txBody>
      </p:sp>
      <p:sp>
        <p:nvSpPr>
          <p:cNvPr id="151" name="Google Shape;151;p11"/>
          <p:cNvSpPr txBox="1">
            <a:spLocks noGrp="1"/>
          </p:cNvSpPr>
          <p:nvPr>
            <p:ph type="sldNum" idx="12"/>
          </p:nvPr>
        </p:nvSpPr>
        <p:spPr>
          <a:xfrm>
            <a:off x="8610600" y="6392046"/>
            <a:ext cx="2743200" cy="3294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8A8A8A"/>
                </a:solidFill>
              </a:rPr>
              <a:t>11</a:t>
            </a:fld>
            <a:endParaRPr>
              <a:solidFill>
                <a:srgbClr val="8A8A8A"/>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txBox="1">
            <a:spLocks noGrp="1"/>
          </p:cNvSpPr>
          <p:nvPr>
            <p:ph type="title"/>
          </p:nvPr>
        </p:nvSpPr>
        <p:spPr>
          <a:xfrm>
            <a:off x="1175657" y="365125"/>
            <a:ext cx="10178100" cy="5910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None/>
            </a:pPr>
            <a:r>
              <a:rPr lang="en-US">
                <a:latin typeface="Arial"/>
                <a:ea typeface="Arial"/>
                <a:cs typeface="Arial"/>
                <a:sym typeface="Arial"/>
              </a:rPr>
              <a:t>AREA C – 26 Colleges</a:t>
            </a:r>
            <a:endParaRPr>
              <a:latin typeface="Arial"/>
              <a:ea typeface="Arial"/>
              <a:cs typeface="Arial"/>
              <a:sym typeface="Arial"/>
            </a:endParaRPr>
          </a:p>
        </p:txBody>
      </p:sp>
      <p:sp>
        <p:nvSpPr>
          <p:cNvPr id="157" name="Google Shape;157;p12"/>
          <p:cNvSpPr txBox="1">
            <a:spLocks noGrp="1"/>
          </p:cNvSpPr>
          <p:nvPr>
            <p:ph type="body" idx="4294967295"/>
          </p:nvPr>
        </p:nvSpPr>
        <p:spPr>
          <a:xfrm>
            <a:off x="1277650" y="1333850"/>
            <a:ext cx="4922537" cy="4855813"/>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rgbClr val="3F3F3F"/>
              </a:buClr>
              <a:buSzPts val="1800"/>
              <a:buChar char="•"/>
            </a:pPr>
            <a:r>
              <a:rPr lang="en-US" sz="1800">
                <a:solidFill>
                  <a:srgbClr val="3F3F3F"/>
                </a:solidFill>
              </a:rPr>
              <a:t>Allan Hancock College </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Antelope Valley College </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College of the Canyons </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Cerritos College </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Citrus College</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Compton College </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Cuesta College </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East Los Angeles College </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El Camino College </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Glendale College</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Los Angeles City College </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Los Angeles Harbor College</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Los Angeles Mission College</a:t>
            </a:r>
            <a:endParaRPr/>
          </a:p>
          <a:p>
            <a:pPr marL="228600" lvl="0" indent="-76200" algn="l" rtl="0">
              <a:lnSpc>
                <a:spcPct val="90000"/>
              </a:lnSpc>
              <a:spcBef>
                <a:spcPts val="1000"/>
              </a:spcBef>
              <a:spcAft>
                <a:spcPts val="0"/>
              </a:spcAft>
              <a:buClr>
                <a:srgbClr val="404040"/>
              </a:buClr>
              <a:buSzPts val="2400"/>
              <a:buNone/>
            </a:pPr>
            <a:endParaRPr/>
          </a:p>
        </p:txBody>
      </p:sp>
      <p:sp>
        <p:nvSpPr>
          <p:cNvPr id="158" name="Google Shape;158;p12"/>
          <p:cNvSpPr txBox="1">
            <a:spLocks noGrp="1"/>
          </p:cNvSpPr>
          <p:nvPr>
            <p:ph type="body" idx="4294967295"/>
          </p:nvPr>
        </p:nvSpPr>
        <p:spPr>
          <a:xfrm>
            <a:off x="6388259" y="1333850"/>
            <a:ext cx="4948881" cy="4855813"/>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rgbClr val="3F3F3F"/>
              </a:buClr>
              <a:buSzPts val="1800"/>
              <a:buChar char="•"/>
            </a:pPr>
            <a:r>
              <a:rPr lang="en-US" sz="1800">
                <a:solidFill>
                  <a:srgbClr val="3F3F3F"/>
                </a:solidFill>
              </a:rPr>
              <a:t>Los Angeles Pierce College </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Los Angeles Southwest College </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Los Angeles Trade Technical College </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Los Angeles Valley College </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Moorpark College </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Mt. San Antonio College </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Oxnard College </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Pasadena City College </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Rio Hondo College </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Santa Barbara City College </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Santa Monica College </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Ventura College </a:t>
            </a:r>
            <a:endParaRPr/>
          </a:p>
          <a:p>
            <a:pPr marL="171450" lvl="0" indent="-171450" algn="l" rtl="0">
              <a:lnSpc>
                <a:spcPct val="90000"/>
              </a:lnSpc>
              <a:spcBef>
                <a:spcPts val="750"/>
              </a:spcBef>
              <a:spcAft>
                <a:spcPts val="0"/>
              </a:spcAft>
              <a:buClr>
                <a:srgbClr val="3F3F3F"/>
              </a:buClr>
              <a:buSzPts val="1800"/>
              <a:buChar char="•"/>
            </a:pPr>
            <a:r>
              <a:rPr lang="en-US" sz="1800">
                <a:solidFill>
                  <a:srgbClr val="3F3F3F"/>
                </a:solidFill>
              </a:rPr>
              <a:t>West Los Angeles College </a:t>
            </a:r>
            <a:endParaRPr/>
          </a:p>
          <a:p>
            <a:pPr marL="228600" lvl="0" indent="-76200" algn="l" rtl="0">
              <a:lnSpc>
                <a:spcPct val="90000"/>
              </a:lnSpc>
              <a:spcBef>
                <a:spcPts val="1000"/>
              </a:spcBef>
              <a:spcAft>
                <a:spcPts val="0"/>
              </a:spcAft>
              <a:buClr>
                <a:srgbClr val="404040"/>
              </a:buClr>
              <a:buSzPts val="2400"/>
              <a:buNone/>
            </a:pPr>
            <a:endParaRPr/>
          </a:p>
        </p:txBody>
      </p:sp>
      <p:sp>
        <p:nvSpPr>
          <p:cNvPr id="159" name="Google Shape;159;p12"/>
          <p:cNvSpPr txBox="1">
            <a:spLocks noGrp="1"/>
          </p:cNvSpPr>
          <p:nvPr>
            <p:ph type="sldNum" idx="12"/>
          </p:nvPr>
        </p:nvSpPr>
        <p:spPr>
          <a:xfrm>
            <a:off x="8610600" y="6392046"/>
            <a:ext cx="2743200" cy="3294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8A8A8A"/>
                </a:solidFill>
              </a:rPr>
              <a:t>12</a:t>
            </a:fld>
            <a:endParaRPr>
              <a:solidFill>
                <a:srgbClr val="8A8A8A"/>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3"/>
          <p:cNvSpPr txBox="1">
            <a:spLocks noGrp="1"/>
          </p:cNvSpPr>
          <p:nvPr>
            <p:ph type="title"/>
          </p:nvPr>
        </p:nvSpPr>
        <p:spPr>
          <a:xfrm>
            <a:off x="1175700" y="648005"/>
            <a:ext cx="10178100" cy="5910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None/>
            </a:pPr>
            <a:r>
              <a:rPr lang="en-US" dirty="0">
                <a:latin typeface="Arial"/>
                <a:ea typeface="Arial"/>
                <a:cs typeface="Arial"/>
                <a:sym typeface="Arial"/>
              </a:rPr>
              <a:t>What do we do in an Area Meeting?</a:t>
            </a:r>
            <a:endParaRPr dirty="0">
              <a:latin typeface="Arial"/>
              <a:ea typeface="Arial"/>
              <a:cs typeface="Arial"/>
              <a:sym typeface="Arial"/>
            </a:endParaRPr>
          </a:p>
        </p:txBody>
      </p:sp>
      <p:sp>
        <p:nvSpPr>
          <p:cNvPr id="165" name="Google Shape;165;p13"/>
          <p:cNvSpPr txBox="1">
            <a:spLocks noGrp="1"/>
          </p:cNvSpPr>
          <p:nvPr>
            <p:ph type="body" idx="4294967295"/>
          </p:nvPr>
        </p:nvSpPr>
        <p:spPr>
          <a:xfrm>
            <a:off x="1671625" y="2098333"/>
            <a:ext cx="6099000" cy="2977185"/>
          </a:xfrm>
          <a:prstGeom prst="rect">
            <a:avLst/>
          </a:prstGeom>
          <a:noFill/>
          <a:ln>
            <a:noFill/>
          </a:ln>
        </p:spPr>
        <p:txBody>
          <a:bodyPr spcFirstLastPara="1" wrap="square" lIns="91425" tIns="45700" rIns="91425" bIns="45700" anchor="t" anchorCtr="0">
            <a:spAutoFit/>
          </a:bodyPr>
          <a:lstStyle/>
          <a:p>
            <a:pPr indent="-457200">
              <a:spcBef>
                <a:spcPts val="0"/>
              </a:spcBef>
              <a:buClr>
                <a:srgbClr val="404040"/>
              </a:buClr>
              <a:buSzPts val="2900"/>
            </a:pPr>
            <a:r>
              <a:rPr lang="en-US" sz="2700" dirty="0"/>
              <a:t>President/Vice President Report</a:t>
            </a:r>
            <a:endParaRPr sz="2700" dirty="0"/>
          </a:p>
          <a:p>
            <a:pPr indent="-457200">
              <a:buClr>
                <a:srgbClr val="404040"/>
              </a:buClr>
              <a:buSzPts val="2900"/>
            </a:pPr>
            <a:r>
              <a:rPr lang="en-US" sz="2700" dirty="0"/>
              <a:t>Pre-Session Resolutions Review</a:t>
            </a:r>
            <a:endParaRPr sz="2700" dirty="0"/>
          </a:p>
          <a:p>
            <a:pPr indent="-457200">
              <a:buClr>
                <a:srgbClr val="404040"/>
              </a:buClr>
              <a:buSzPts val="2900"/>
            </a:pPr>
            <a:r>
              <a:rPr lang="en-US" sz="2700" dirty="0"/>
              <a:t>Newly Proposed Resolutions</a:t>
            </a:r>
            <a:endParaRPr sz="2700" dirty="0"/>
          </a:p>
          <a:p>
            <a:pPr indent="-457200">
              <a:buClr>
                <a:srgbClr val="404040"/>
              </a:buClr>
              <a:buSzPts val="2900"/>
            </a:pPr>
            <a:r>
              <a:rPr lang="en-US" sz="2700" dirty="0"/>
              <a:t>Area Concerns</a:t>
            </a:r>
            <a:endParaRPr sz="2700" dirty="0"/>
          </a:p>
          <a:p>
            <a:pPr indent="-457200">
              <a:buClr>
                <a:srgbClr val="404040"/>
              </a:buClr>
              <a:buSzPts val="2900"/>
            </a:pPr>
            <a:r>
              <a:rPr lang="en-US" sz="2700" dirty="0"/>
              <a:t>Special Program/Host Highlight</a:t>
            </a:r>
            <a:endParaRPr sz="2700" dirty="0"/>
          </a:p>
          <a:p>
            <a:pPr indent="-457200">
              <a:buClr>
                <a:srgbClr val="404040"/>
              </a:buClr>
              <a:buSzPts val="2900"/>
            </a:pPr>
            <a:r>
              <a:rPr lang="en-US" sz="2700" dirty="0"/>
              <a:t>Community Building  </a:t>
            </a:r>
            <a:endParaRPr sz="2700" dirty="0"/>
          </a:p>
        </p:txBody>
      </p:sp>
      <p:pic>
        <p:nvPicPr>
          <p:cNvPr id="166" name="Google Shape;166;p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187436" y="2174414"/>
            <a:ext cx="2857500" cy="2857500"/>
          </a:xfrm>
          <a:prstGeom prst="rect">
            <a:avLst/>
          </a:prstGeom>
          <a:noFill/>
          <a:ln>
            <a:noFill/>
          </a:ln>
        </p:spPr>
      </p:pic>
      <p:sp>
        <p:nvSpPr>
          <p:cNvPr id="167" name="Google Shape;167;p13"/>
          <p:cNvSpPr txBox="1">
            <a:spLocks noGrp="1"/>
          </p:cNvSpPr>
          <p:nvPr>
            <p:ph type="sldNum" idx="12"/>
          </p:nvPr>
        </p:nvSpPr>
        <p:spPr>
          <a:xfrm>
            <a:off x="8610600" y="6392046"/>
            <a:ext cx="2743200" cy="3294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14"/>
          <p:cNvSpPr txBox="1">
            <a:spLocks noGrp="1"/>
          </p:cNvSpPr>
          <p:nvPr>
            <p:ph type="body" idx="4294967295"/>
          </p:nvPr>
        </p:nvSpPr>
        <p:spPr>
          <a:xfrm>
            <a:off x="1235550" y="1972446"/>
            <a:ext cx="10058400" cy="4419600"/>
          </a:xfrm>
          <a:prstGeom prst="rect">
            <a:avLst/>
          </a:prstGeom>
          <a:noFill/>
          <a:ln>
            <a:noFill/>
          </a:ln>
        </p:spPr>
        <p:txBody>
          <a:bodyPr spcFirstLastPara="1" wrap="square" lIns="91425" tIns="45700" rIns="91425" bIns="45700" anchor="t" anchorCtr="0">
            <a:normAutofit/>
          </a:bodyPr>
          <a:lstStyle/>
          <a:p>
            <a:pPr marL="342900" indent="-342900">
              <a:spcBef>
                <a:spcPts val="0"/>
              </a:spcBef>
              <a:buClr>
                <a:srgbClr val="404040"/>
              </a:buClr>
              <a:buSzPts val="2667"/>
            </a:pPr>
            <a:r>
              <a:rPr lang="en-US" dirty="0"/>
              <a:t>Resolution development is the primary and formal mechanism for setting policy of the Academic Senate. </a:t>
            </a:r>
          </a:p>
          <a:p>
            <a:pPr marL="342900" indent="-342900">
              <a:spcBef>
                <a:spcPts val="0"/>
              </a:spcBef>
              <a:buClr>
                <a:srgbClr val="404040"/>
              </a:buClr>
              <a:buSzPts val="2667"/>
            </a:pPr>
            <a:endParaRPr dirty="0"/>
          </a:p>
          <a:p>
            <a:pPr marL="342900" indent="-342900">
              <a:buClr>
                <a:srgbClr val="404040"/>
              </a:buClr>
              <a:buSzPts val="2667"/>
            </a:pPr>
            <a:r>
              <a:rPr lang="en-US" dirty="0"/>
              <a:t>Resolutions identify and record the will of the academic senates of the California community colleges. The Academic Senate relies on formal resolutions to set direction for the organization as a whole.</a:t>
            </a:r>
          </a:p>
          <a:p>
            <a:pPr marL="342900" indent="-342900">
              <a:buClr>
                <a:srgbClr val="404040"/>
              </a:buClr>
              <a:buSzPts val="2667"/>
            </a:pPr>
            <a:endParaRPr dirty="0"/>
          </a:p>
          <a:p>
            <a:pPr marL="342900" indent="-342900">
              <a:buClr>
                <a:srgbClr val="404040"/>
              </a:buClr>
              <a:buSzPts val="2667"/>
            </a:pPr>
            <a:r>
              <a:rPr lang="en-US" dirty="0"/>
              <a:t>Members of the Academic Senate Executive Committee and its standing and ad hoc committees implement adopted resolutions to respond to issues, to conduct its work, and to take action. </a:t>
            </a:r>
            <a:endParaRPr dirty="0"/>
          </a:p>
          <a:p>
            <a:pPr marL="0" marR="0" lvl="0" indent="0" algn="l" rtl="0">
              <a:lnSpc>
                <a:spcPct val="90000"/>
              </a:lnSpc>
              <a:spcBef>
                <a:spcPts val="1000"/>
              </a:spcBef>
              <a:spcAft>
                <a:spcPts val="0"/>
              </a:spcAft>
              <a:buClr>
                <a:srgbClr val="404040"/>
              </a:buClr>
              <a:buSzPts val="2400"/>
              <a:buFont typeface="Arial"/>
              <a:buNone/>
            </a:pPr>
            <a:endParaRPr dirty="0"/>
          </a:p>
        </p:txBody>
      </p:sp>
      <p:pic>
        <p:nvPicPr>
          <p:cNvPr id="174" name="Google Shape;174;p1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395523" y="220273"/>
            <a:ext cx="1799125" cy="1578050"/>
          </a:xfrm>
          <a:prstGeom prst="rect">
            <a:avLst/>
          </a:prstGeom>
          <a:noFill/>
          <a:ln>
            <a:noFill/>
          </a:ln>
        </p:spPr>
      </p:pic>
      <p:sp>
        <p:nvSpPr>
          <p:cNvPr id="172" name="Google Shape;172;p14"/>
          <p:cNvSpPr txBox="1">
            <a:spLocks noGrp="1"/>
          </p:cNvSpPr>
          <p:nvPr>
            <p:ph type="title"/>
          </p:nvPr>
        </p:nvSpPr>
        <p:spPr>
          <a:xfrm>
            <a:off x="1175700" y="640080"/>
            <a:ext cx="10178100" cy="5910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None/>
            </a:pPr>
            <a:r>
              <a:rPr lang="en-US" dirty="0">
                <a:latin typeface="Arial"/>
                <a:ea typeface="Arial"/>
                <a:cs typeface="Arial"/>
                <a:sym typeface="Arial"/>
              </a:rPr>
              <a:t>Why Resolutions?</a:t>
            </a:r>
            <a:endParaRPr dirty="0">
              <a:latin typeface="Arial"/>
              <a:ea typeface="Arial"/>
              <a:cs typeface="Arial"/>
              <a:sym typeface="Arial"/>
            </a:endParaRPr>
          </a:p>
        </p:txBody>
      </p:sp>
      <p:sp>
        <p:nvSpPr>
          <p:cNvPr id="175" name="Google Shape;175;p14"/>
          <p:cNvSpPr txBox="1">
            <a:spLocks noGrp="1"/>
          </p:cNvSpPr>
          <p:nvPr>
            <p:ph type="sldNum" idx="12"/>
          </p:nvPr>
        </p:nvSpPr>
        <p:spPr>
          <a:xfrm>
            <a:off x="8610600" y="6392046"/>
            <a:ext cx="2743200" cy="3294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8A8A8A"/>
                </a:solidFill>
              </a:rPr>
              <a:t>14</a:t>
            </a:fld>
            <a:endParaRPr>
              <a:solidFill>
                <a:srgbClr val="8A8A8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1000"/>
                                        <p:tgtEl>
                                          <p:spTgt spid="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xEl>
                                              <p:pRg st="2" end="2"/>
                                            </p:txEl>
                                          </p:spTgt>
                                        </p:tgtEl>
                                        <p:attrNameLst>
                                          <p:attrName>style.visibility</p:attrName>
                                        </p:attrNameLst>
                                      </p:cBhvr>
                                      <p:to>
                                        <p:strVal val="visible"/>
                                      </p:to>
                                    </p:set>
                                    <p:animEffect transition="in" filter="fade">
                                      <p:cBhvr>
                                        <p:cTn id="12" dur="1000"/>
                                        <p:tgtEl>
                                          <p:spTgt spid="17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xEl>
                                              <p:pRg st="4" end="4"/>
                                            </p:txEl>
                                          </p:spTgt>
                                        </p:tgtEl>
                                        <p:attrNameLst>
                                          <p:attrName>style.visibility</p:attrName>
                                        </p:attrNameLst>
                                      </p:cBhvr>
                                      <p:to>
                                        <p:strVal val="visible"/>
                                      </p:to>
                                    </p:set>
                                    <p:animEffect transition="in" filter="fade">
                                      <p:cBhvr>
                                        <p:cTn id="17" dur="1000"/>
                                        <p:tgtEl>
                                          <p:spTgt spid="1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5"/>
          <p:cNvSpPr txBox="1">
            <a:spLocks noGrp="1"/>
          </p:cNvSpPr>
          <p:nvPr>
            <p:ph type="title"/>
          </p:nvPr>
        </p:nvSpPr>
        <p:spPr>
          <a:xfrm>
            <a:off x="1146155" y="723780"/>
            <a:ext cx="8158500" cy="5910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None/>
            </a:pPr>
            <a:r>
              <a:rPr lang="en-US" dirty="0">
                <a:latin typeface="Arial"/>
                <a:ea typeface="Arial"/>
                <a:cs typeface="Arial"/>
                <a:sym typeface="Arial"/>
              </a:rPr>
              <a:t>What’s the Resolution Process?</a:t>
            </a:r>
            <a:endParaRPr dirty="0">
              <a:latin typeface="Arial"/>
              <a:ea typeface="Arial"/>
              <a:cs typeface="Arial"/>
              <a:sym typeface="Arial"/>
            </a:endParaRPr>
          </a:p>
        </p:txBody>
      </p:sp>
      <p:sp>
        <p:nvSpPr>
          <p:cNvPr id="181" name="Google Shape;181;p15"/>
          <p:cNvSpPr txBox="1">
            <a:spLocks noGrp="1"/>
          </p:cNvSpPr>
          <p:nvPr>
            <p:ph type="body" idx="4294967295"/>
          </p:nvPr>
        </p:nvSpPr>
        <p:spPr>
          <a:xfrm>
            <a:off x="1277650" y="1798320"/>
            <a:ext cx="10058400" cy="4419600"/>
          </a:xfrm>
          <a:prstGeom prst="rect">
            <a:avLst/>
          </a:prstGeom>
          <a:noFill/>
          <a:ln>
            <a:noFill/>
          </a:ln>
        </p:spPr>
        <p:txBody>
          <a:bodyPr spcFirstLastPara="1" wrap="square" lIns="91425" tIns="45700" rIns="91425" bIns="45700" anchor="t" anchorCtr="0">
            <a:normAutofit/>
          </a:bodyPr>
          <a:lstStyle/>
          <a:p>
            <a:pPr marL="1068891" lvl="0" indent="-452954" algn="l" rtl="0">
              <a:lnSpc>
                <a:spcPct val="90000"/>
              </a:lnSpc>
              <a:spcBef>
                <a:spcPts val="0"/>
              </a:spcBef>
              <a:spcAft>
                <a:spcPts val="0"/>
              </a:spcAft>
              <a:buClr>
                <a:srgbClr val="404040"/>
              </a:buClr>
              <a:buSzPts val="2667"/>
              <a:buNone/>
            </a:pPr>
            <a:r>
              <a:rPr lang="en-US" sz="2667" dirty="0"/>
              <a:t>Pre-Session Resolutions</a:t>
            </a:r>
            <a:endParaRPr dirty="0"/>
          </a:p>
          <a:p>
            <a:pPr marL="1678475" lvl="1" indent="-452955" algn="l" rtl="0">
              <a:lnSpc>
                <a:spcPct val="90000"/>
              </a:lnSpc>
              <a:spcBef>
                <a:spcPts val="500"/>
              </a:spcBef>
              <a:spcAft>
                <a:spcPts val="0"/>
              </a:spcAft>
              <a:buClr>
                <a:srgbClr val="404040"/>
              </a:buClr>
              <a:buSzPts val="2400"/>
              <a:buChar char="•"/>
            </a:pPr>
            <a:r>
              <a:rPr lang="en-US" sz="2400" dirty="0"/>
              <a:t>ASCCC Executive and Committees</a:t>
            </a:r>
            <a:endParaRPr dirty="0"/>
          </a:p>
          <a:p>
            <a:pPr marL="1678475" lvl="1" indent="-452955" algn="l" rtl="0">
              <a:lnSpc>
                <a:spcPct val="90000"/>
              </a:lnSpc>
              <a:spcBef>
                <a:spcPts val="500"/>
              </a:spcBef>
              <a:spcAft>
                <a:spcPts val="0"/>
              </a:spcAft>
              <a:buClr>
                <a:srgbClr val="404040"/>
              </a:buClr>
              <a:buSzPts val="2400"/>
              <a:buChar char="•"/>
            </a:pPr>
            <a:r>
              <a:rPr lang="en-US" sz="2400" dirty="0"/>
              <a:t>Area Meetings</a:t>
            </a:r>
            <a:endParaRPr dirty="0"/>
          </a:p>
          <a:p>
            <a:pPr marL="1068891" lvl="0" indent="-452954" algn="l" rtl="0">
              <a:lnSpc>
                <a:spcPct val="90000"/>
              </a:lnSpc>
              <a:spcBef>
                <a:spcPts val="1000"/>
              </a:spcBef>
              <a:spcAft>
                <a:spcPts val="0"/>
              </a:spcAft>
              <a:buClr>
                <a:srgbClr val="404040"/>
              </a:buClr>
              <a:buSzPts val="2667"/>
              <a:buNone/>
            </a:pPr>
            <a:r>
              <a:rPr lang="en-US" sz="2667" dirty="0"/>
              <a:t>New Resolutions </a:t>
            </a:r>
            <a:endParaRPr dirty="0"/>
          </a:p>
          <a:p>
            <a:pPr marL="1678475" lvl="1" indent="-452955" algn="l" rtl="0">
              <a:lnSpc>
                <a:spcPct val="90000"/>
              </a:lnSpc>
              <a:spcBef>
                <a:spcPts val="500"/>
              </a:spcBef>
              <a:spcAft>
                <a:spcPts val="0"/>
              </a:spcAft>
              <a:buClr>
                <a:srgbClr val="404040"/>
              </a:buClr>
              <a:buSzPts val="2400"/>
              <a:buChar char="•"/>
            </a:pPr>
            <a:r>
              <a:rPr lang="en-US" sz="2400" dirty="0"/>
              <a:t>Delegates and local senate representatives at Plenary</a:t>
            </a:r>
            <a:endParaRPr dirty="0"/>
          </a:p>
          <a:p>
            <a:pPr marL="1068891" lvl="0" indent="-452954" algn="l" rtl="0">
              <a:lnSpc>
                <a:spcPct val="90000"/>
              </a:lnSpc>
              <a:spcBef>
                <a:spcPts val="1000"/>
              </a:spcBef>
              <a:spcAft>
                <a:spcPts val="0"/>
              </a:spcAft>
              <a:buClr>
                <a:srgbClr val="404040"/>
              </a:buClr>
              <a:buSzPts val="2667"/>
              <a:buNone/>
            </a:pPr>
            <a:r>
              <a:rPr lang="en-US" sz="2667" dirty="0"/>
              <a:t>Amendments </a:t>
            </a:r>
            <a:endParaRPr dirty="0"/>
          </a:p>
          <a:p>
            <a:pPr marL="1678475" lvl="1" indent="-452955" algn="l" rtl="0">
              <a:lnSpc>
                <a:spcPct val="90000"/>
              </a:lnSpc>
              <a:spcBef>
                <a:spcPts val="500"/>
              </a:spcBef>
              <a:spcAft>
                <a:spcPts val="0"/>
              </a:spcAft>
              <a:buClr>
                <a:srgbClr val="404040"/>
              </a:buClr>
              <a:buSzPts val="2400"/>
              <a:buChar char="•"/>
            </a:pPr>
            <a:r>
              <a:rPr lang="en-US" sz="2400" dirty="0"/>
              <a:t>Review and discuss in Area Meetings and Plenary</a:t>
            </a:r>
            <a:endParaRPr dirty="0"/>
          </a:p>
          <a:p>
            <a:pPr marL="1678475" lvl="2" indent="-452955" algn="l" rtl="0">
              <a:lnSpc>
                <a:spcPct val="90000"/>
              </a:lnSpc>
              <a:spcBef>
                <a:spcPts val="500"/>
              </a:spcBef>
              <a:spcAft>
                <a:spcPts val="0"/>
              </a:spcAft>
              <a:buClr>
                <a:srgbClr val="404040"/>
              </a:buClr>
              <a:buSzPts val="2400"/>
              <a:buChar char="•"/>
            </a:pPr>
            <a:r>
              <a:rPr lang="en-US" sz="2400" dirty="0"/>
              <a:t>Amendment Sheets—four delegate signatures</a:t>
            </a:r>
            <a:endParaRPr dirty="0"/>
          </a:p>
          <a:p>
            <a:pPr marL="1678475" lvl="2" indent="-452955" algn="l" rtl="0">
              <a:lnSpc>
                <a:spcPct val="90000"/>
              </a:lnSpc>
              <a:spcBef>
                <a:spcPts val="500"/>
              </a:spcBef>
              <a:spcAft>
                <a:spcPts val="0"/>
              </a:spcAft>
              <a:buClr>
                <a:srgbClr val="404040"/>
              </a:buClr>
              <a:buSzPts val="2400"/>
              <a:buChar char="•"/>
            </a:pPr>
            <a:r>
              <a:rPr lang="en-US" sz="2400" dirty="0"/>
              <a:t>Watch for DEADLINES and Mandatory Meetings!</a:t>
            </a:r>
            <a:endParaRPr dirty="0"/>
          </a:p>
          <a:p>
            <a:pPr marL="0" marR="0" lvl="0" indent="0" algn="l" rtl="0">
              <a:lnSpc>
                <a:spcPct val="90000"/>
              </a:lnSpc>
              <a:spcBef>
                <a:spcPts val="1000"/>
              </a:spcBef>
              <a:spcAft>
                <a:spcPts val="0"/>
              </a:spcAft>
              <a:buClr>
                <a:srgbClr val="404040"/>
              </a:buClr>
              <a:buSzPts val="2400"/>
              <a:buFont typeface="Arial"/>
              <a:buNone/>
            </a:pPr>
            <a:endParaRPr dirty="0"/>
          </a:p>
        </p:txBody>
      </p:sp>
      <p:pic>
        <p:nvPicPr>
          <p:cNvPr id="182" name="Google Shape;182;p1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561250" y="905965"/>
            <a:ext cx="2484595" cy="1784709"/>
          </a:xfrm>
          <a:prstGeom prst="rect">
            <a:avLst/>
          </a:prstGeom>
          <a:noFill/>
          <a:ln>
            <a:noFill/>
          </a:ln>
        </p:spPr>
      </p:pic>
      <p:sp>
        <p:nvSpPr>
          <p:cNvPr id="183" name="Google Shape;183;p15"/>
          <p:cNvSpPr txBox="1">
            <a:spLocks noGrp="1"/>
          </p:cNvSpPr>
          <p:nvPr>
            <p:ph type="sldNum" idx="12"/>
          </p:nvPr>
        </p:nvSpPr>
        <p:spPr>
          <a:xfrm>
            <a:off x="8610600" y="6392046"/>
            <a:ext cx="2743200" cy="3294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8A8A8A"/>
                </a:solidFill>
              </a:rPr>
              <a:t>15</a:t>
            </a:fld>
            <a:endParaRPr>
              <a:solidFill>
                <a:srgbClr val="8A8A8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animEffect transition="in" filter="fade">
                                      <p:cBhvr>
                                        <p:cTn id="7" dur="500"/>
                                        <p:tgtEl>
                                          <p:spTgt spid="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1">
                                            <p:txEl>
                                              <p:pRg st="1" end="1"/>
                                            </p:txEl>
                                          </p:spTgt>
                                        </p:tgtEl>
                                        <p:attrNameLst>
                                          <p:attrName>style.visibility</p:attrName>
                                        </p:attrNameLst>
                                      </p:cBhvr>
                                      <p:to>
                                        <p:strVal val="visible"/>
                                      </p:to>
                                    </p:set>
                                    <p:animEffect transition="in" filter="fade">
                                      <p:cBhvr>
                                        <p:cTn id="12" dur="500"/>
                                        <p:tgtEl>
                                          <p:spTgt spid="1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1">
                                            <p:txEl>
                                              <p:pRg st="2" end="2"/>
                                            </p:txEl>
                                          </p:spTgt>
                                        </p:tgtEl>
                                        <p:attrNameLst>
                                          <p:attrName>style.visibility</p:attrName>
                                        </p:attrNameLst>
                                      </p:cBhvr>
                                      <p:to>
                                        <p:strVal val="visible"/>
                                      </p:to>
                                    </p:set>
                                    <p:animEffect transition="in" filter="fade">
                                      <p:cBhvr>
                                        <p:cTn id="17" dur="500"/>
                                        <p:tgtEl>
                                          <p:spTgt spid="1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1">
                                            <p:txEl>
                                              <p:pRg st="3" end="3"/>
                                            </p:txEl>
                                          </p:spTgt>
                                        </p:tgtEl>
                                        <p:attrNameLst>
                                          <p:attrName>style.visibility</p:attrName>
                                        </p:attrNameLst>
                                      </p:cBhvr>
                                      <p:to>
                                        <p:strVal val="visible"/>
                                      </p:to>
                                    </p:set>
                                    <p:animEffect transition="in" filter="fade">
                                      <p:cBhvr>
                                        <p:cTn id="22" dur="500"/>
                                        <p:tgtEl>
                                          <p:spTgt spid="18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1">
                                            <p:txEl>
                                              <p:pRg st="4" end="4"/>
                                            </p:txEl>
                                          </p:spTgt>
                                        </p:tgtEl>
                                        <p:attrNameLst>
                                          <p:attrName>style.visibility</p:attrName>
                                        </p:attrNameLst>
                                      </p:cBhvr>
                                      <p:to>
                                        <p:strVal val="visible"/>
                                      </p:to>
                                    </p:set>
                                    <p:animEffect transition="in" filter="fade">
                                      <p:cBhvr>
                                        <p:cTn id="27" dur="500"/>
                                        <p:tgtEl>
                                          <p:spTgt spid="18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1">
                                            <p:txEl>
                                              <p:pRg st="5" end="5"/>
                                            </p:txEl>
                                          </p:spTgt>
                                        </p:tgtEl>
                                        <p:attrNameLst>
                                          <p:attrName>style.visibility</p:attrName>
                                        </p:attrNameLst>
                                      </p:cBhvr>
                                      <p:to>
                                        <p:strVal val="visible"/>
                                      </p:to>
                                    </p:set>
                                    <p:animEffect transition="in" filter="fade">
                                      <p:cBhvr>
                                        <p:cTn id="32" dur="500"/>
                                        <p:tgtEl>
                                          <p:spTgt spid="18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1">
                                            <p:txEl>
                                              <p:pRg st="6" end="6"/>
                                            </p:txEl>
                                          </p:spTgt>
                                        </p:tgtEl>
                                        <p:attrNameLst>
                                          <p:attrName>style.visibility</p:attrName>
                                        </p:attrNameLst>
                                      </p:cBhvr>
                                      <p:to>
                                        <p:strVal val="visible"/>
                                      </p:to>
                                    </p:set>
                                    <p:animEffect transition="in" filter="fade">
                                      <p:cBhvr>
                                        <p:cTn id="37" dur="500"/>
                                        <p:tgtEl>
                                          <p:spTgt spid="18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1">
                                            <p:txEl>
                                              <p:pRg st="7" end="7"/>
                                            </p:txEl>
                                          </p:spTgt>
                                        </p:tgtEl>
                                        <p:attrNameLst>
                                          <p:attrName>style.visibility</p:attrName>
                                        </p:attrNameLst>
                                      </p:cBhvr>
                                      <p:to>
                                        <p:strVal val="visible"/>
                                      </p:to>
                                    </p:set>
                                    <p:animEffect transition="in" filter="fade">
                                      <p:cBhvr>
                                        <p:cTn id="42" dur="500"/>
                                        <p:tgtEl>
                                          <p:spTgt spid="18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1">
                                            <p:txEl>
                                              <p:pRg st="8" end="8"/>
                                            </p:txEl>
                                          </p:spTgt>
                                        </p:tgtEl>
                                        <p:attrNameLst>
                                          <p:attrName>style.visibility</p:attrName>
                                        </p:attrNameLst>
                                      </p:cBhvr>
                                      <p:to>
                                        <p:strVal val="visible"/>
                                      </p:to>
                                    </p:set>
                                    <p:animEffect transition="in" filter="fade">
                                      <p:cBhvr>
                                        <p:cTn id="47" dur="500"/>
                                        <p:tgtEl>
                                          <p:spTgt spid="18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1">
                                            <p:txEl>
                                              <p:pRg st="9" end="9"/>
                                            </p:txEl>
                                          </p:spTgt>
                                        </p:tgtEl>
                                        <p:attrNameLst>
                                          <p:attrName>style.visibility</p:attrName>
                                        </p:attrNameLst>
                                      </p:cBhvr>
                                      <p:to>
                                        <p:strVal val="visible"/>
                                      </p:to>
                                    </p:set>
                                    <p:animEffect transition="in" filter="fade">
                                      <p:cBhvr>
                                        <p:cTn id="52" dur="500"/>
                                        <p:tgtEl>
                                          <p:spTgt spid="18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8"/>
          <p:cNvSpPr txBox="1">
            <a:spLocks noGrp="1"/>
          </p:cNvSpPr>
          <p:nvPr>
            <p:ph type="title"/>
          </p:nvPr>
        </p:nvSpPr>
        <p:spPr>
          <a:xfrm>
            <a:off x="1277650" y="640189"/>
            <a:ext cx="10178100" cy="590891"/>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None/>
            </a:pPr>
            <a:r>
              <a:rPr lang="en-US" dirty="0">
                <a:latin typeface="Arial"/>
                <a:ea typeface="Arial"/>
                <a:cs typeface="Arial"/>
                <a:sym typeface="Arial"/>
              </a:rPr>
              <a:t>ASCCC Leadership and Resolutions Resources </a:t>
            </a:r>
            <a:endParaRPr dirty="0">
              <a:latin typeface="Arial"/>
              <a:ea typeface="Arial"/>
              <a:cs typeface="Arial"/>
              <a:sym typeface="Arial"/>
            </a:endParaRPr>
          </a:p>
        </p:txBody>
      </p:sp>
      <p:pic>
        <p:nvPicPr>
          <p:cNvPr id="2" name="Google Shape;213;p19" descr="Picture of flyer with 10+1&#10;&#10;Title 5 § 53200 (b): Academic Senate means an organization whose primary function is to make recommendations with respect to academic and professional matters. In Sections 53200 (c), &quot;Academic and professional matters&quot; mean the following policy development and implementation matters&#10;&#10;1- Curriculum including establishing prerequisites and placing courses within disciplines&#10;2- Degree and certificate requirements&#10;3- Grading policies&#10;4- Educational program development&#10;5- Standards or policies regarding student preparation and success&#10;6- District and college governance structures, as related to faculty roles&#10;7- Faculty roles and involvement in accreditation processes, including self-study and annual reports&#10;8- Policies for faculty professional development activities&#10;9- Processes for program review&#10;10- Processes for institutional planning and budget development &#10;+1 Other academic and professional matters as are mutually agreed upon between the governing board and the academic senate.">
            <a:extLst>
              <a:ext uri="{FF2B5EF4-FFF2-40B4-BE49-F238E27FC236}">
                <a16:creationId xmlns:a16="http://schemas.microsoft.com/office/drawing/2014/main" id="{281B824F-EDD1-21CA-FCA4-2B1161A0D7AE}"/>
              </a:ext>
            </a:extLst>
          </p:cNvPr>
          <p:cNvPicPr preferRelativeResize="0"/>
          <p:nvPr/>
        </p:nvPicPr>
        <p:blipFill rotWithShape="1">
          <a:blip r:embed="rId3">
            <a:alphaModFix/>
          </a:blip>
          <a:srcRect/>
          <a:stretch/>
        </p:blipFill>
        <p:spPr>
          <a:xfrm>
            <a:off x="1394085" y="1416298"/>
            <a:ext cx="3616116" cy="4419600"/>
          </a:xfrm>
          <a:prstGeom prst="rect">
            <a:avLst/>
          </a:prstGeom>
          <a:noFill/>
          <a:ln>
            <a:noFill/>
          </a:ln>
        </p:spPr>
      </p:pic>
      <p:sp>
        <p:nvSpPr>
          <p:cNvPr id="203" name="Google Shape;203;p18"/>
          <p:cNvSpPr txBox="1">
            <a:spLocks noGrp="1"/>
          </p:cNvSpPr>
          <p:nvPr>
            <p:ph type="body" idx="4294967295"/>
          </p:nvPr>
        </p:nvSpPr>
        <p:spPr>
          <a:xfrm>
            <a:off x="5859183" y="1972446"/>
            <a:ext cx="6046166" cy="4419600"/>
          </a:xfrm>
          <a:prstGeom prst="rect">
            <a:avLst/>
          </a:prstGeom>
          <a:noFill/>
          <a:ln>
            <a:noFill/>
          </a:ln>
        </p:spPr>
        <p:txBody>
          <a:bodyPr spcFirstLastPara="1" wrap="square" lIns="91425" tIns="45700" rIns="91425" bIns="45700" anchor="t" anchorCtr="0">
            <a:normAutofit/>
          </a:bodyPr>
          <a:lstStyle/>
          <a:p>
            <a:pPr marL="342900" indent="-342900">
              <a:lnSpc>
                <a:spcPct val="150000"/>
              </a:lnSpc>
              <a:spcBef>
                <a:spcPts val="0"/>
              </a:spcBef>
            </a:pPr>
            <a:r>
              <a:rPr lang="en-US" b="0" i="0" dirty="0">
                <a:effectLst/>
                <a:latin typeface="+mn-lt"/>
                <a:hlinkClick r:id="rId4"/>
              </a:rPr>
              <a:t>Leadership Resources</a:t>
            </a:r>
            <a:endParaRPr lang="en-US" b="0" i="0" dirty="0">
              <a:effectLst/>
              <a:latin typeface="+mn-lt"/>
            </a:endParaRPr>
          </a:p>
          <a:p>
            <a:pPr marL="342900" indent="-342900">
              <a:lnSpc>
                <a:spcPct val="150000"/>
              </a:lnSpc>
              <a:spcBef>
                <a:spcPts val="0"/>
              </a:spcBef>
            </a:pPr>
            <a:r>
              <a:rPr lang="en-US" dirty="0">
                <a:latin typeface="+mn-lt"/>
                <a:hlinkClick r:id="rId5"/>
              </a:rPr>
              <a:t>Senate Delegate Roles and Responsibilities</a:t>
            </a:r>
            <a:r>
              <a:rPr lang="en-US" u="sng" dirty="0">
                <a:solidFill>
                  <a:schemeClr val="hlink"/>
                </a:solidFill>
                <a:latin typeface="+mn-lt"/>
                <a:hlinkClick r:id="rId5"/>
              </a:rPr>
              <a:t>    </a:t>
            </a:r>
            <a:endParaRPr lang="en-US" b="0" i="0" dirty="0">
              <a:effectLst/>
              <a:latin typeface="+mn-lt"/>
            </a:endParaRPr>
          </a:p>
          <a:p>
            <a:pPr marL="342900" indent="-342900">
              <a:lnSpc>
                <a:spcPct val="150000"/>
              </a:lnSpc>
              <a:spcBef>
                <a:spcPts val="0"/>
              </a:spcBef>
            </a:pPr>
            <a:r>
              <a:rPr lang="en-US" dirty="0">
                <a:latin typeface="+mn-lt"/>
                <a:hlinkClick r:id="rId6"/>
              </a:rPr>
              <a:t>Resolutions Handbook</a:t>
            </a:r>
            <a:endParaRPr lang="en-US" dirty="0">
              <a:latin typeface="+mn-lt"/>
            </a:endParaRPr>
          </a:p>
          <a:p>
            <a:pPr marL="342900" indent="-342900">
              <a:lnSpc>
                <a:spcPct val="150000"/>
              </a:lnSpc>
              <a:spcBef>
                <a:spcPts val="0"/>
              </a:spcBef>
            </a:pPr>
            <a:r>
              <a:rPr lang="en-US" dirty="0">
                <a:latin typeface="+mn-lt"/>
                <a:hlinkClick r:id="rId7"/>
              </a:rPr>
              <a:t>Resolution Writing And General Advice</a:t>
            </a:r>
            <a:endParaRPr lang="en-US" dirty="0">
              <a:latin typeface="+mn-lt"/>
              <a:hlinkClick r:id="rId8"/>
            </a:endParaRPr>
          </a:p>
          <a:p>
            <a:pPr marL="342900" indent="-342900">
              <a:lnSpc>
                <a:spcPct val="150000"/>
              </a:lnSpc>
              <a:spcBef>
                <a:spcPts val="0"/>
              </a:spcBef>
              <a:buClr>
                <a:srgbClr val="404040"/>
              </a:buClr>
              <a:buSzPts val="2400"/>
            </a:pPr>
            <a:r>
              <a:rPr lang="en-US" dirty="0">
                <a:latin typeface="+mn-lt"/>
                <a:hlinkClick r:id="rId9"/>
              </a:rPr>
              <a:t>Resolutions</a:t>
            </a:r>
            <a:endParaRPr lang="en-US" dirty="0">
              <a:latin typeface="+mn-lt"/>
            </a:endParaRPr>
          </a:p>
          <a:p>
            <a:pPr marL="342900" indent="-342900">
              <a:lnSpc>
                <a:spcPct val="150000"/>
              </a:lnSpc>
              <a:spcBef>
                <a:spcPts val="0"/>
              </a:spcBef>
              <a:buClr>
                <a:srgbClr val="404040"/>
              </a:buClr>
              <a:buSzPts val="2400"/>
            </a:pPr>
            <a:r>
              <a:rPr lang="en-US" dirty="0">
                <a:latin typeface="+mn-lt"/>
                <a:hlinkClick r:id="rId8"/>
              </a:rPr>
              <a:t>ASCCC 10+1 Flyer</a:t>
            </a:r>
            <a:endParaRPr lang="en-US" dirty="0">
              <a:latin typeface="+mn-lt"/>
            </a:endParaRPr>
          </a:p>
          <a:p>
            <a:pPr marL="0" marR="0" lvl="0" indent="0" algn="l" rtl="0">
              <a:lnSpc>
                <a:spcPct val="90000"/>
              </a:lnSpc>
              <a:spcBef>
                <a:spcPts val="1000"/>
              </a:spcBef>
              <a:spcAft>
                <a:spcPts val="0"/>
              </a:spcAft>
              <a:buClr>
                <a:srgbClr val="404040"/>
              </a:buClr>
              <a:buSzPts val="2400"/>
              <a:buFont typeface="Arial"/>
              <a:buNone/>
            </a:pPr>
            <a:endParaRPr dirty="0"/>
          </a:p>
          <a:p>
            <a:pPr marL="0" marR="0" lvl="0" indent="0" algn="l" rtl="0">
              <a:lnSpc>
                <a:spcPct val="90000"/>
              </a:lnSpc>
              <a:spcBef>
                <a:spcPts val="1000"/>
              </a:spcBef>
              <a:spcAft>
                <a:spcPts val="0"/>
              </a:spcAft>
              <a:buClr>
                <a:srgbClr val="404040"/>
              </a:buClr>
              <a:buSzPts val="2400"/>
              <a:buFont typeface="Arial"/>
              <a:buNone/>
            </a:pPr>
            <a:endParaRPr dirty="0"/>
          </a:p>
          <a:p>
            <a:pPr marL="0" marR="0" lvl="0" indent="0" algn="l" rtl="0">
              <a:lnSpc>
                <a:spcPct val="90000"/>
              </a:lnSpc>
              <a:spcBef>
                <a:spcPts val="1000"/>
              </a:spcBef>
              <a:spcAft>
                <a:spcPts val="0"/>
              </a:spcAft>
              <a:buClr>
                <a:srgbClr val="404040"/>
              </a:buClr>
              <a:buSzPts val="2400"/>
              <a:buFont typeface="Arial"/>
              <a:buNone/>
            </a:pPr>
            <a:endParaRPr dirty="0"/>
          </a:p>
          <a:p>
            <a:pPr marL="175256" lvl="0" indent="0" algn="l" rtl="0">
              <a:lnSpc>
                <a:spcPct val="90000"/>
              </a:lnSpc>
              <a:spcBef>
                <a:spcPts val="1000"/>
              </a:spcBef>
              <a:spcAft>
                <a:spcPts val="0"/>
              </a:spcAft>
              <a:buClr>
                <a:srgbClr val="404040"/>
              </a:buClr>
              <a:buSzPts val="2400"/>
              <a:buNone/>
            </a:pPr>
            <a:endParaRPr dirty="0"/>
          </a:p>
        </p:txBody>
      </p:sp>
      <p:sp>
        <p:nvSpPr>
          <p:cNvPr id="204" name="Google Shape;204;p18"/>
          <p:cNvSpPr txBox="1">
            <a:spLocks noGrp="1"/>
          </p:cNvSpPr>
          <p:nvPr>
            <p:ph type="sldNum" idx="12"/>
          </p:nvPr>
        </p:nvSpPr>
        <p:spPr>
          <a:xfrm>
            <a:off x="8610600" y="6392046"/>
            <a:ext cx="2743200" cy="3294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8A8A8A"/>
                </a:solidFill>
              </a:rPr>
              <a:t>16</a:t>
            </a:fld>
            <a:endParaRPr>
              <a:solidFill>
                <a:srgbClr val="8A8A8A"/>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17"/>
          <p:cNvSpPr txBox="1">
            <a:spLocks noGrp="1"/>
          </p:cNvSpPr>
          <p:nvPr>
            <p:ph type="title"/>
          </p:nvPr>
        </p:nvSpPr>
        <p:spPr>
          <a:xfrm>
            <a:off x="1175657" y="591549"/>
            <a:ext cx="10178100" cy="5910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None/>
            </a:pPr>
            <a:r>
              <a:rPr lang="en-US" dirty="0">
                <a:latin typeface="Arial"/>
                <a:ea typeface="Arial"/>
                <a:cs typeface="Arial"/>
                <a:sym typeface="Arial"/>
              </a:rPr>
              <a:t>ASCCC General Resources</a:t>
            </a:r>
            <a:endParaRPr dirty="0">
              <a:latin typeface="Arial"/>
              <a:ea typeface="Arial"/>
              <a:cs typeface="Arial"/>
              <a:sym typeface="Arial"/>
            </a:endParaRPr>
          </a:p>
        </p:txBody>
      </p:sp>
      <p:sp>
        <p:nvSpPr>
          <p:cNvPr id="196" name="Google Shape;196;p17"/>
          <p:cNvSpPr txBox="1">
            <a:spLocks noGrp="1"/>
          </p:cNvSpPr>
          <p:nvPr>
            <p:ph type="body" idx="4294967295"/>
          </p:nvPr>
        </p:nvSpPr>
        <p:spPr>
          <a:xfrm>
            <a:off x="1175657" y="1373664"/>
            <a:ext cx="9840686" cy="4000100"/>
          </a:xfrm>
          <a:prstGeom prst="rect">
            <a:avLst/>
          </a:prstGeom>
          <a:noFill/>
          <a:ln>
            <a:noFill/>
          </a:ln>
        </p:spPr>
        <p:txBody>
          <a:bodyPr spcFirstLastPara="1" wrap="square" lIns="91425" tIns="45700" rIns="91425" bIns="45700" anchor="t" anchorCtr="0">
            <a:normAutofit/>
          </a:bodyPr>
          <a:lstStyle/>
          <a:p>
            <a:pPr marL="228600" lvl="0" indent="-205740">
              <a:lnSpc>
                <a:spcPct val="150000"/>
              </a:lnSpc>
              <a:spcBef>
                <a:spcPts val="0"/>
              </a:spcBef>
              <a:buClr>
                <a:srgbClr val="404040"/>
              </a:buClr>
              <a:buSzPct val="100000"/>
            </a:pPr>
            <a:r>
              <a:rPr lang="en-US" dirty="0"/>
              <a:t>Bookmark </a:t>
            </a:r>
            <a:r>
              <a:rPr lang="en-US" dirty="0" err="1"/>
              <a:t>ASCCC.org</a:t>
            </a:r>
            <a:endParaRPr lang="en-US" dirty="0"/>
          </a:p>
          <a:p>
            <a:pPr marL="685800" lvl="1" indent="-205740">
              <a:lnSpc>
                <a:spcPct val="150000"/>
              </a:lnSpc>
              <a:spcBef>
                <a:spcPts val="0"/>
              </a:spcBef>
              <a:buClr>
                <a:srgbClr val="404040"/>
              </a:buClr>
              <a:buSzPct val="100000"/>
            </a:pPr>
            <a:r>
              <a:rPr lang="en-US" sz="2200" dirty="0">
                <a:hlinkClick r:id="rId3"/>
              </a:rPr>
              <a:t>ASCCC website</a:t>
            </a:r>
            <a:endParaRPr sz="2200" dirty="0"/>
          </a:p>
          <a:p>
            <a:pPr marL="685800" lvl="1" indent="-205740" algn="l" rtl="0">
              <a:lnSpc>
                <a:spcPct val="150000"/>
              </a:lnSpc>
              <a:spcBef>
                <a:spcPts val="500"/>
              </a:spcBef>
              <a:spcAft>
                <a:spcPts val="0"/>
              </a:spcAft>
              <a:buClr>
                <a:srgbClr val="404040"/>
              </a:buClr>
              <a:buSzPct val="100000"/>
              <a:buChar char="•"/>
            </a:pPr>
            <a:r>
              <a:rPr lang="en-US" sz="2200" dirty="0">
                <a:hlinkClick r:id="rId4"/>
              </a:rPr>
              <a:t>Volunteer Application to Serve on a Committee</a:t>
            </a:r>
            <a:endParaRPr sz="2200" dirty="0"/>
          </a:p>
          <a:p>
            <a:pPr marL="685800" lvl="1" indent="-205740" algn="l" rtl="0">
              <a:lnSpc>
                <a:spcPct val="150000"/>
              </a:lnSpc>
              <a:spcBef>
                <a:spcPts val="500"/>
              </a:spcBef>
              <a:spcAft>
                <a:spcPts val="0"/>
              </a:spcAft>
              <a:buClr>
                <a:srgbClr val="404040"/>
              </a:buClr>
              <a:buSzPct val="100000"/>
              <a:buChar char="•"/>
            </a:pPr>
            <a:r>
              <a:rPr lang="en-US" sz="2200" dirty="0">
                <a:hlinkClick r:id="rId5"/>
              </a:rPr>
              <a:t>ASCCC Local Senates Handbook</a:t>
            </a:r>
            <a:endParaRPr sz="2200" dirty="0"/>
          </a:p>
          <a:p>
            <a:pPr marL="685800" lvl="1" indent="-205740" algn="l" rtl="0">
              <a:lnSpc>
                <a:spcPct val="150000"/>
              </a:lnSpc>
              <a:spcBef>
                <a:spcPts val="500"/>
              </a:spcBef>
              <a:spcAft>
                <a:spcPts val="0"/>
              </a:spcAft>
              <a:buClr>
                <a:srgbClr val="404040"/>
              </a:buClr>
              <a:buSzPct val="100000"/>
              <a:buChar char="•"/>
            </a:pPr>
            <a:r>
              <a:rPr lang="en-US" sz="2200" dirty="0">
                <a:hlinkClick r:id="rId6"/>
              </a:rPr>
              <a:t>Consider a Local Senatel Visit</a:t>
            </a:r>
            <a:endParaRPr sz="2200" dirty="0"/>
          </a:p>
          <a:p>
            <a:pPr marL="685800" lvl="1" indent="-205740" algn="l" rtl="0">
              <a:lnSpc>
                <a:spcPct val="150000"/>
              </a:lnSpc>
              <a:spcBef>
                <a:spcPts val="500"/>
              </a:spcBef>
              <a:spcAft>
                <a:spcPts val="0"/>
              </a:spcAft>
              <a:buClr>
                <a:srgbClr val="404040"/>
              </a:buClr>
              <a:buSzPct val="100000"/>
              <a:buChar char="•"/>
            </a:pPr>
            <a:r>
              <a:rPr lang="en-US" sz="2200" dirty="0">
                <a:hlinkClick r:id="rId7"/>
              </a:rPr>
              <a:t>Sign-up for ASCCC Listservs</a:t>
            </a:r>
            <a:endParaRPr sz="2200" dirty="0"/>
          </a:p>
          <a:p>
            <a:pPr marL="685800" lvl="1" indent="-205740" algn="l" rtl="0">
              <a:lnSpc>
                <a:spcPct val="150000"/>
              </a:lnSpc>
              <a:spcBef>
                <a:spcPts val="500"/>
              </a:spcBef>
              <a:spcAft>
                <a:spcPts val="0"/>
              </a:spcAft>
              <a:buClr>
                <a:srgbClr val="404040"/>
              </a:buClr>
              <a:buSzPct val="100000"/>
              <a:buChar char="•"/>
            </a:pPr>
            <a:r>
              <a:rPr lang="en-US" sz="2200" dirty="0">
                <a:hlinkClick r:id="rId8"/>
              </a:rPr>
              <a:t>ASCCC Bylaws</a:t>
            </a:r>
            <a:endParaRPr sz="2200" dirty="0"/>
          </a:p>
          <a:p>
            <a:pPr marL="784841" lvl="1" indent="0" algn="l" rtl="0">
              <a:lnSpc>
                <a:spcPct val="90000"/>
              </a:lnSpc>
              <a:spcBef>
                <a:spcPts val="500"/>
              </a:spcBef>
              <a:spcAft>
                <a:spcPts val="0"/>
              </a:spcAft>
              <a:buClr>
                <a:srgbClr val="404040"/>
              </a:buClr>
              <a:buSzPct val="100000"/>
              <a:buNone/>
            </a:pPr>
            <a:endParaRPr sz="2400" dirty="0"/>
          </a:p>
          <a:p>
            <a:pPr marL="685800" lvl="1" indent="-76200" algn="l" rtl="0">
              <a:lnSpc>
                <a:spcPct val="90000"/>
              </a:lnSpc>
              <a:spcBef>
                <a:spcPts val="500"/>
              </a:spcBef>
              <a:spcAft>
                <a:spcPts val="0"/>
              </a:spcAft>
              <a:buClr>
                <a:srgbClr val="404040"/>
              </a:buClr>
              <a:buSzPct val="100000"/>
              <a:buNone/>
            </a:pPr>
            <a:endParaRPr sz="2400" dirty="0"/>
          </a:p>
          <a:p>
            <a:pPr marL="685800" lvl="1" indent="-76200" algn="l" rtl="0">
              <a:lnSpc>
                <a:spcPct val="90000"/>
              </a:lnSpc>
              <a:spcBef>
                <a:spcPts val="500"/>
              </a:spcBef>
              <a:spcAft>
                <a:spcPts val="0"/>
              </a:spcAft>
              <a:buClr>
                <a:srgbClr val="404040"/>
              </a:buClr>
              <a:buSzPct val="100000"/>
              <a:buNone/>
            </a:pPr>
            <a:endParaRPr sz="2400" dirty="0"/>
          </a:p>
          <a:p>
            <a:pPr marL="784841" lvl="1" indent="0" algn="l" rtl="0">
              <a:lnSpc>
                <a:spcPct val="90000"/>
              </a:lnSpc>
              <a:spcBef>
                <a:spcPts val="500"/>
              </a:spcBef>
              <a:spcAft>
                <a:spcPts val="0"/>
              </a:spcAft>
              <a:buClr>
                <a:srgbClr val="404040"/>
              </a:buClr>
              <a:buSzPct val="100000"/>
              <a:buNone/>
            </a:pPr>
            <a:endParaRPr sz="2400" dirty="0"/>
          </a:p>
          <a:p>
            <a:pPr marL="228600" lvl="0" indent="-76200" algn="l" rtl="0">
              <a:lnSpc>
                <a:spcPct val="90000"/>
              </a:lnSpc>
              <a:spcBef>
                <a:spcPts val="1000"/>
              </a:spcBef>
              <a:spcAft>
                <a:spcPts val="0"/>
              </a:spcAft>
              <a:buClr>
                <a:srgbClr val="404040"/>
              </a:buClr>
              <a:buSzPct val="109090"/>
              <a:buNone/>
            </a:pPr>
            <a:endParaRPr dirty="0"/>
          </a:p>
        </p:txBody>
      </p:sp>
      <p:pic>
        <p:nvPicPr>
          <p:cNvPr id="194" name="Google Shape;194;p17">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8395856" y="1582434"/>
            <a:ext cx="2743201" cy="3582559"/>
          </a:xfrm>
          <a:prstGeom prst="rect">
            <a:avLst/>
          </a:prstGeom>
          <a:noFill/>
          <a:ln w="12700">
            <a:solidFill>
              <a:schemeClr val="accent1"/>
            </a:solidFill>
          </a:ln>
        </p:spPr>
      </p:pic>
      <p:sp>
        <p:nvSpPr>
          <p:cNvPr id="197" name="Google Shape;197;p17"/>
          <p:cNvSpPr txBox="1">
            <a:spLocks noGrp="1"/>
          </p:cNvSpPr>
          <p:nvPr>
            <p:ph type="sldNum" idx="12"/>
          </p:nvPr>
        </p:nvSpPr>
        <p:spPr>
          <a:xfrm>
            <a:off x="8610600" y="6392046"/>
            <a:ext cx="2743200" cy="3294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0"/>
          <p:cNvSpPr txBox="1">
            <a:spLocks noGrp="1"/>
          </p:cNvSpPr>
          <p:nvPr>
            <p:ph type="title"/>
          </p:nvPr>
        </p:nvSpPr>
        <p:spPr>
          <a:xfrm>
            <a:off x="1175657" y="365125"/>
            <a:ext cx="101781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6400" dirty="0">
                <a:solidFill>
                  <a:srgbClr val="C00000"/>
                </a:solidFill>
                <a:latin typeface="Arial"/>
                <a:ea typeface="Arial"/>
                <a:cs typeface="Arial"/>
                <a:sym typeface="Arial"/>
              </a:rPr>
              <a:t>Thank You! Gracias!</a:t>
            </a:r>
            <a:endParaRPr sz="7200" dirty="0">
              <a:solidFill>
                <a:srgbClr val="C00000"/>
              </a:solidFill>
              <a:latin typeface="Arial"/>
              <a:ea typeface="Arial"/>
              <a:cs typeface="Arial"/>
              <a:sym typeface="Arial"/>
            </a:endParaRPr>
          </a:p>
        </p:txBody>
      </p:sp>
      <p:sp>
        <p:nvSpPr>
          <p:cNvPr id="220" name="Google Shape;220;p20"/>
          <p:cNvSpPr txBox="1">
            <a:spLocks noGrp="1"/>
          </p:cNvSpPr>
          <p:nvPr>
            <p:ph type="body" idx="4294967295"/>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533"/>
              </a:spcBef>
              <a:spcAft>
                <a:spcPts val="0"/>
              </a:spcAft>
              <a:buClr>
                <a:srgbClr val="404040"/>
              </a:buClr>
              <a:buSzPts val="1500"/>
              <a:buNone/>
            </a:pPr>
            <a:r>
              <a:rPr lang="en-US" sz="4267" b="1" dirty="0"/>
              <a:t>Contact Information</a:t>
            </a:r>
            <a:endParaRPr sz="4267" b="1" dirty="0"/>
          </a:p>
          <a:p>
            <a:pPr marL="0" lvl="0" indent="0" algn="ctr" rtl="0">
              <a:lnSpc>
                <a:spcPct val="90000"/>
              </a:lnSpc>
              <a:spcBef>
                <a:spcPts val="400"/>
              </a:spcBef>
              <a:spcAft>
                <a:spcPts val="0"/>
              </a:spcAft>
              <a:buClr>
                <a:schemeClr val="dk1"/>
              </a:buClr>
              <a:buSzPts val="1100"/>
              <a:buNone/>
            </a:pPr>
            <a:endParaRPr sz="1600" dirty="0"/>
          </a:p>
          <a:p>
            <a:pPr marL="457188" lvl="1" indent="0" algn="ctr" rtl="0">
              <a:lnSpc>
                <a:spcPct val="90000"/>
              </a:lnSpc>
              <a:spcBef>
                <a:spcPts val="400"/>
              </a:spcBef>
              <a:spcAft>
                <a:spcPts val="0"/>
              </a:spcAft>
              <a:buClr>
                <a:srgbClr val="404040"/>
              </a:buClr>
              <a:buSzPts val="1300"/>
              <a:buNone/>
            </a:pPr>
            <a:r>
              <a:rPr lang="en-US" sz="2800" dirty="0"/>
              <a:t>María-José </a:t>
            </a:r>
            <a:r>
              <a:rPr lang="en-US" sz="2800" dirty="0" err="1"/>
              <a:t>Zeledón</a:t>
            </a:r>
            <a:r>
              <a:rPr lang="en-US" sz="2800" dirty="0"/>
              <a:t>-Pérez, Ed.D.</a:t>
            </a:r>
          </a:p>
          <a:p>
            <a:pPr marL="457188" lvl="1" indent="0" algn="ctr" rtl="0">
              <a:lnSpc>
                <a:spcPct val="90000"/>
              </a:lnSpc>
              <a:spcBef>
                <a:spcPts val="400"/>
              </a:spcBef>
              <a:spcAft>
                <a:spcPts val="0"/>
              </a:spcAft>
              <a:buClr>
                <a:srgbClr val="404040"/>
              </a:buClr>
              <a:buSzPts val="1300"/>
              <a:buNone/>
            </a:pPr>
            <a:r>
              <a:rPr lang="en-US" sz="2800" dirty="0"/>
              <a:t>ASCCC Area D Representative</a:t>
            </a:r>
            <a:endParaRPr sz="2800" dirty="0"/>
          </a:p>
          <a:p>
            <a:pPr marL="457188" lvl="1" indent="0" algn="ctr" rtl="0">
              <a:lnSpc>
                <a:spcPct val="90000"/>
              </a:lnSpc>
              <a:spcBef>
                <a:spcPts val="400"/>
              </a:spcBef>
              <a:spcAft>
                <a:spcPts val="0"/>
              </a:spcAft>
              <a:buClr>
                <a:srgbClr val="404040"/>
              </a:buClr>
              <a:buSzPts val="1300"/>
              <a:buNone/>
            </a:pPr>
            <a:r>
              <a:rPr lang="en-US" sz="2800" u="sng" dirty="0">
                <a:solidFill>
                  <a:schemeClr val="hlink"/>
                </a:solidFill>
                <a:hlinkClick r:id="rId3"/>
              </a:rPr>
              <a:t>mzeledon@sdccd.edu</a:t>
            </a:r>
            <a:endParaRPr sz="2800" dirty="0"/>
          </a:p>
          <a:p>
            <a:pPr marL="457188" lvl="1" indent="0" algn="ctr" rtl="0">
              <a:lnSpc>
                <a:spcPct val="90000"/>
              </a:lnSpc>
              <a:spcBef>
                <a:spcPts val="400"/>
              </a:spcBef>
              <a:spcAft>
                <a:spcPts val="0"/>
              </a:spcAft>
              <a:buClr>
                <a:srgbClr val="404040"/>
              </a:buClr>
              <a:buSzPts val="1300"/>
              <a:buNone/>
            </a:pPr>
            <a:endParaRPr sz="2800" dirty="0"/>
          </a:p>
          <a:p>
            <a:pPr marL="0" lvl="0" indent="0" algn="ctr" rtl="0">
              <a:spcBef>
                <a:spcPts val="533"/>
              </a:spcBef>
              <a:spcAft>
                <a:spcPts val="0"/>
              </a:spcAft>
              <a:buClr>
                <a:srgbClr val="404040"/>
              </a:buClr>
              <a:buSzPts val="1500"/>
              <a:buFont typeface="Arial"/>
              <a:buNone/>
            </a:pPr>
            <a:r>
              <a:rPr lang="en-US" sz="4267" b="1" dirty="0"/>
              <a:t>Email me anytime!</a:t>
            </a:r>
            <a:endParaRPr sz="2800" dirty="0"/>
          </a:p>
          <a:p>
            <a:pPr marL="0" lvl="0" indent="0" algn="l" rtl="0">
              <a:lnSpc>
                <a:spcPct val="90000"/>
              </a:lnSpc>
              <a:spcBef>
                <a:spcPts val="533"/>
              </a:spcBef>
              <a:spcAft>
                <a:spcPts val="0"/>
              </a:spcAft>
              <a:buClr>
                <a:srgbClr val="404040"/>
              </a:buClr>
              <a:buSzPts val="1500"/>
              <a:buNone/>
            </a:pPr>
            <a:endParaRPr dirty="0"/>
          </a:p>
        </p:txBody>
      </p:sp>
      <p:sp>
        <p:nvSpPr>
          <p:cNvPr id="221" name="Google Shape;221;p20"/>
          <p:cNvSpPr txBox="1">
            <a:spLocks noGrp="1"/>
          </p:cNvSpPr>
          <p:nvPr>
            <p:ph type="sldNum" idx="12"/>
          </p:nvPr>
        </p:nvSpPr>
        <p:spPr>
          <a:xfrm>
            <a:off x="8610600" y="6392046"/>
            <a:ext cx="2743200" cy="3294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Google Shape;83;p2"/>
          <p:cNvSpPr txBox="1">
            <a:spLocks noGrp="1"/>
          </p:cNvSpPr>
          <p:nvPr>
            <p:ph type="title"/>
          </p:nvPr>
        </p:nvSpPr>
        <p:spPr>
          <a:xfrm>
            <a:off x="185946" y="3083440"/>
            <a:ext cx="3583500" cy="591000"/>
          </a:xfrm>
          <a:prstGeom prst="rect">
            <a:avLst/>
          </a:prstGeom>
          <a:noFill/>
          <a:ln>
            <a:noFill/>
          </a:ln>
        </p:spPr>
        <p:txBody>
          <a:bodyPr spcFirstLastPara="1" wrap="square" lIns="91425" tIns="45700" rIns="91425" bIns="45700" anchor="b" anchorCtr="0">
            <a:spAutoFit/>
          </a:bodyPr>
          <a:lstStyle/>
          <a:p>
            <a:pPr marL="0" lvl="0" indent="0" algn="ctr" rtl="0">
              <a:lnSpc>
                <a:spcPct val="90000"/>
              </a:lnSpc>
              <a:spcBef>
                <a:spcPts val="0"/>
              </a:spcBef>
              <a:spcAft>
                <a:spcPts val="0"/>
              </a:spcAft>
              <a:buNone/>
            </a:pPr>
            <a:r>
              <a:rPr lang="en-US" dirty="0">
                <a:latin typeface="Arial"/>
                <a:ea typeface="Arial"/>
                <a:cs typeface="Arial"/>
                <a:sym typeface="Arial"/>
              </a:rPr>
              <a:t>AGENDA</a:t>
            </a:r>
            <a:endParaRPr dirty="0">
              <a:latin typeface="Arial"/>
              <a:ea typeface="Arial"/>
              <a:cs typeface="Arial"/>
              <a:sym typeface="Arial"/>
            </a:endParaRPr>
          </a:p>
        </p:txBody>
      </p:sp>
      <p:sp>
        <p:nvSpPr>
          <p:cNvPr id="84" name="Google Shape;84;p2"/>
          <p:cNvSpPr txBox="1">
            <a:spLocks noGrp="1"/>
          </p:cNvSpPr>
          <p:nvPr>
            <p:ph type="body" idx="1"/>
          </p:nvPr>
        </p:nvSpPr>
        <p:spPr>
          <a:xfrm>
            <a:off x="5130578" y="1178800"/>
            <a:ext cx="5952000" cy="4906200"/>
          </a:xfrm>
          <a:prstGeom prst="rect">
            <a:avLst/>
          </a:prstGeom>
          <a:noFill/>
          <a:ln>
            <a:noFill/>
          </a:ln>
        </p:spPr>
        <p:txBody>
          <a:bodyPr spcFirstLastPara="1" wrap="square" lIns="91425" tIns="45700" rIns="91425" bIns="45700" anchor="ctr" anchorCtr="0">
            <a:normAutofit/>
          </a:bodyPr>
          <a:lstStyle/>
          <a:p>
            <a:pPr marL="495300" marR="0" lvl="0" indent="-457200" algn="l" rtl="0">
              <a:lnSpc>
                <a:spcPct val="115000"/>
              </a:lnSpc>
              <a:spcBef>
                <a:spcPts val="0"/>
              </a:spcBef>
              <a:spcAft>
                <a:spcPts val="0"/>
              </a:spcAft>
              <a:buClr>
                <a:schemeClr val="dk2"/>
              </a:buClr>
              <a:buSzPts val="3000"/>
              <a:buFont typeface="Arial" panose="020B0604020202020204" pitchFamily="34" charset="0"/>
              <a:buChar char="•"/>
            </a:pPr>
            <a:r>
              <a:rPr lang="en-US" sz="3000" dirty="0">
                <a:solidFill>
                  <a:schemeClr val="dk2"/>
                </a:solidFill>
              </a:rPr>
              <a:t>Introductions </a:t>
            </a:r>
            <a:endParaRPr sz="3000" dirty="0">
              <a:solidFill>
                <a:schemeClr val="dk2"/>
              </a:solidFill>
            </a:endParaRPr>
          </a:p>
          <a:p>
            <a:pPr marL="495300" marR="0" lvl="0" indent="-457200" algn="l" rtl="0">
              <a:lnSpc>
                <a:spcPct val="115000"/>
              </a:lnSpc>
              <a:spcBef>
                <a:spcPts val="0"/>
              </a:spcBef>
              <a:spcAft>
                <a:spcPts val="0"/>
              </a:spcAft>
              <a:buClr>
                <a:schemeClr val="dk2"/>
              </a:buClr>
              <a:buSzPts val="3000"/>
              <a:buFont typeface="Arial" panose="020B0604020202020204" pitchFamily="34" charset="0"/>
              <a:buChar char="•"/>
            </a:pPr>
            <a:r>
              <a:rPr lang="en-US" sz="3000" dirty="0">
                <a:solidFill>
                  <a:schemeClr val="dk2"/>
                </a:solidFill>
              </a:rPr>
              <a:t>The Four Areas</a:t>
            </a:r>
            <a:endParaRPr sz="3000" dirty="0">
              <a:solidFill>
                <a:schemeClr val="dk2"/>
              </a:solidFill>
            </a:endParaRPr>
          </a:p>
          <a:p>
            <a:pPr marL="495300" marR="0" lvl="0" indent="-457200" algn="l" rtl="0">
              <a:lnSpc>
                <a:spcPct val="115000"/>
              </a:lnSpc>
              <a:spcBef>
                <a:spcPts val="0"/>
              </a:spcBef>
              <a:spcAft>
                <a:spcPts val="0"/>
              </a:spcAft>
              <a:buClr>
                <a:schemeClr val="dk2"/>
              </a:buClr>
              <a:buSzPts val="3000"/>
              <a:buFont typeface="Arial" panose="020B0604020202020204" pitchFamily="34" charset="0"/>
              <a:buChar char="•"/>
            </a:pPr>
            <a:r>
              <a:rPr lang="en-US" sz="3000" dirty="0">
                <a:solidFill>
                  <a:schemeClr val="dk2"/>
                </a:solidFill>
              </a:rPr>
              <a:t>Area Meeting Review</a:t>
            </a:r>
            <a:endParaRPr sz="3000" dirty="0">
              <a:solidFill>
                <a:schemeClr val="dk2"/>
              </a:solidFill>
            </a:endParaRPr>
          </a:p>
          <a:p>
            <a:pPr marL="495300" marR="0" lvl="0" indent="-457200" algn="l" rtl="0">
              <a:lnSpc>
                <a:spcPct val="115000"/>
              </a:lnSpc>
              <a:spcBef>
                <a:spcPts val="0"/>
              </a:spcBef>
              <a:spcAft>
                <a:spcPts val="0"/>
              </a:spcAft>
              <a:buClr>
                <a:schemeClr val="dk2"/>
              </a:buClr>
              <a:buSzPts val="3000"/>
              <a:buFont typeface="Arial" panose="020B0604020202020204" pitchFamily="34" charset="0"/>
              <a:buChar char="•"/>
            </a:pPr>
            <a:r>
              <a:rPr lang="en-US" sz="3000" dirty="0">
                <a:solidFill>
                  <a:schemeClr val="dk2"/>
                </a:solidFill>
              </a:rPr>
              <a:t>Resolutions</a:t>
            </a:r>
            <a:endParaRPr sz="3000" dirty="0">
              <a:solidFill>
                <a:schemeClr val="dk2"/>
              </a:solidFill>
            </a:endParaRPr>
          </a:p>
          <a:p>
            <a:pPr marL="495300" marR="0" lvl="0" indent="-457200" algn="l" rtl="0">
              <a:lnSpc>
                <a:spcPct val="115000"/>
              </a:lnSpc>
              <a:spcBef>
                <a:spcPts val="0"/>
              </a:spcBef>
              <a:spcAft>
                <a:spcPts val="0"/>
              </a:spcAft>
              <a:buClr>
                <a:schemeClr val="dk2"/>
              </a:buClr>
              <a:buSzPts val="3000"/>
              <a:buFont typeface="Arial" panose="020B0604020202020204" pitchFamily="34" charset="0"/>
              <a:buChar char="•"/>
            </a:pPr>
            <a:r>
              <a:rPr lang="en-US" sz="3000" dirty="0">
                <a:solidFill>
                  <a:schemeClr val="dk2"/>
                </a:solidFill>
              </a:rPr>
              <a:t>Resources</a:t>
            </a:r>
            <a:endParaRPr sz="3000" dirty="0">
              <a:solidFill>
                <a:schemeClr val="dk2"/>
              </a:solidFill>
            </a:endParaRPr>
          </a:p>
          <a:p>
            <a:pPr marL="0" marR="0" lvl="0" indent="0" algn="l" rtl="0">
              <a:lnSpc>
                <a:spcPct val="90000"/>
              </a:lnSpc>
              <a:spcBef>
                <a:spcPts val="1000"/>
              </a:spcBef>
              <a:spcAft>
                <a:spcPts val="0"/>
              </a:spcAft>
              <a:buClr>
                <a:srgbClr val="404040"/>
              </a:buClr>
              <a:buSzPts val="2400"/>
              <a:buFont typeface="Arial"/>
              <a:buNone/>
            </a:pPr>
            <a:endParaRPr dirty="0"/>
          </a:p>
        </p:txBody>
      </p:sp>
      <p:sp>
        <p:nvSpPr>
          <p:cNvPr id="85" name="Google Shape;85;p2"/>
          <p:cNvSpPr txBox="1">
            <a:spLocks noGrp="1"/>
          </p:cNvSpPr>
          <p:nvPr>
            <p:ph type="sldNum" idx="12"/>
          </p:nvPr>
        </p:nvSpPr>
        <p:spPr>
          <a:xfrm>
            <a:off x="8610600" y="6392046"/>
            <a:ext cx="2743200" cy="3294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8A8A8A"/>
                </a:solidFill>
              </a:rPr>
              <a:t>2</a:t>
            </a:fld>
            <a:endParaRPr>
              <a:solidFill>
                <a:srgbClr val="8A8A8A"/>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
          <p:cNvSpPr txBox="1">
            <a:spLocks noGrp="1"/>
          </p:cNvSpPr>
          <p:nvPr>
            <p:ph type="title"/>
          </p:nvPr>
        </p:nvSpPr>
        <p:spPr>
          <a:xfrm>
            <a:off x="1175700" y="551400"/>
            <a:ext cx="10178100" cy="1089489"/>
          </a:xfrm>
          <a:prstGeom prst="rect">
            <a:avLst/>
          </a:prstGeom>
          <a:noFill/>
          <a:ln>
            <a:noFill/>
          </a:ln>
        </p:spPr>
        <p:txBody>
          <a:bodyPr spcFirstLastPara="1" wrap="square" lIns="91425" tIns="45700" rIns="91425" bIns="45700" anchor="b" anchorCtr="0">
            <a:spAutoFit/>
          </a:bodyPr>
          <a:lstStyle/>
          <a:p>
            <a:pPr marL="0" lvl="0" indent="0" algn="ctr" rtl="0">
              <a:lnSpc>
                <a:spcPct val="90000"/>
              </a:lnSpc>
              <a:spcBef>
                <a:spcPts val="0"/>
              </a:spcBef>
              <a:spcAft>
                <a:spcPts val="0"/>
              </a:spcAft>
              <a:buNone/>
            </a:pPr>
            <a:r>
              <a:rPr lang="en-US" dirty="0">
                <a:latin typeface="Arial"/>
                <a:ea typeface="Arial"/>
                <a:cs typeface="Arial"/>
                <a:sym typeface="Arial"/>
              </a:rPr>
              <a:t>ASCCC Area D Representative </a:t>
            </a:r>
            <a:br>
              <a:rPr lang="en-US" dirty="0">
                <a:latin typeface="Arial"/>
                <a:ea typeface="Arial"/>
                <a:cs typeface="Arial"/>
                <a:sym typeface="Arial"/>
              </a:rPr>
            </a:br>
            <a:r>
              <a:rPr lang="en-US" dirty="0">
                <a:latin typeface="Arial"/>
                <a:ea typeface="Arial"/>
                <a:cs typeface="Arial"/>
                <a:sym typeface="Arial"/>
              </a:rPr>
              <a:t>Dr. María-José </a:t>
            </a:r>
            <a:r>
              <a:rPr lang="en-US" dirty="0" err="1">
                <a:latin typeface="Arial"/>
                <a:ea typeface="Arial"/>
                <a:cs typeface="Arial"/>
                <a:sym typeface="Arial"/>
              </a:rPr>
              <a:t>Zeledón</a:t>
            </a:r>
            <a:r>
              <a:rPr lang="en-US" dirty="0">
                <a:latin typeface="Arial"/>
                <a:ea typeface="Arial"/>
                <a:cs typeface="Arial"/>
                <a:sym typeface="Arial"/>
              </a:rPr>
              <a:t>-Pérez</a:t>
            </a:r>
            <a:endParaRPr dirty="0">
              <a:latin typeface="Arial"/>
              <a:ea typeface="Arial"/>
              <a:cs typeface="Arial"/>
              <a:sym typeface="Arial"/>
            </a:endParaRPr>
          </a:p>
        </p:txBody>
      </p:sp>
      <p:sp>
        <p:nvSpPr>
          <p:cNvPr id="91" name="Google Shape;91;p3"/>
          <p:cNvSpPr txBox="1">
            <a:spLocks noGrp="1"/>
          </p:cNvSpPr>
          <p:nvPr>
            <p:ph type="body" idx="4294967295"/>
          </p:nvPr>
        </p:nvSpPr>
        <p:spPr>
          <a:xfrm>
            <a:off x="1578038" y="1872064"/>
            <a:ext cx="9775762" cy="535789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000"/>
              <a:buChar char="•"/>
            </a:pPr>
            <a:r>
              <a:rPr lang="en-US" sz="2000" dirty="0">
                <a:solidFill>
                  <a:srgbClr val="3F3F3F"/>
                </a:solidFill>
              </a:rPr>
              <a:t>The elected Area D Representative serves as both a member of the executive board of the Academic Senate for California Community Colleges and serves 62,000 faculty and 2.4 million students in all academic and professional matters</a:t>
            </a:r>
            <a:r>
              <a:rPr lang="en-US" sz="2000" dirty="0"/>
              <a:t>.</a:t>
            </a:r>
            <a:endParaRPr sz="2000" dirty="0"/>
          </a:p>
          <a:p>
            <a:pPr marL="228600" lvl="0" indent="-228600" algn="l" rtl="0">
              <a:lnSpc>
                <a:spcPct val="90000"/>
              </a:lnSpc>
              <a:spcBef>
                <a:spcPts val="1000"/>
              </a:spcBef>
              <a:spcAft>
                <a:spcPts val="0"/>
              </a:spcAft>
              <a:buClr>
                <a:srgbClr val="404040"/>
              </a:buClr>
              <a:buSzPts val="2000"/>
              <a:buChar char="•"/>
            </a:pPr>
            <a:r>
              <a:rPr lang="en-US" sz="2000" dirty="0"/>
              <a:t>The Area D Representative leads a dynamic team of educators located in southern California and include community college districts in Imperial, Los Angeles Orange, Riverside, San Bernardino and San Diego counties. </a:t>
            </a:r>
            <a:endParaRPr sz="2000" dirty="0"/>
          </a:p>
          <a:p>
            <a:pPr marL="228600" lvl="0" indent="-228600" algn="l" rtl="0">
              <a:lnSpc>
                <a:spcPct val="90000"/>
              </a:lnSpc>
              <a:spcBef>
                <a:spcPts val="1000"/>
              </a:spcBef>
              <a:spcAft>
                <a:spcPts val="0"/>
              </a:spcAft>
              <a:buClr>
                <a:srgbClr val="404040"/>
              </a:buClr>
              <a:buSzPts val="2000"/>
              <a:buChar char="•"/>
            </a:pPr>
            <a:r>
              <a:rPr lang="en-US" sz="2000" dirty="0"/>
              <a:t>It includes the largest number of college and district academic senates from among the Academic Senate for California Community College’s four geographic regions: </a:t>
            </a:r>
            <a:endParaRPr sz="2000" dirty="0"/>
          </a:p>
          <a:p>
            <a:pPr marL="228600" lvl="0" indent="-228600" algn="l" rtl="0">
              <a:lnSpc>
                <a:spcPct val="90000"/>
              </a:lnSpc>
              <a:spcBef>
                <a:spcPts val="1000"/>
              </a:spcBef>
              <a:spcAft>
                <a:spcPts val="0"/>
              </a:spcAft>
              <a:buClr>
                <a:srgbClr val="404040"/>
              </a:buClr>
              <a:buSzPts val="2000"/>
              <a:buChar char="•"/>
            </a:pPr>
            <a:r>
              <a:rPr lang="en-US" sz="2000" dirty="0"/>
              <a:t>The colleges in Area D range from large urban (Long Beach City College, San Diego City College) to small and very rural (Barstow, Copper Mountain, Palo Verde College). </a:t>
            </a:r>
            <a:endParaRPr sz="2000" dirty="0"/>
          </a:p>
          <a:p>
            <a:pPr marL="228600" lvl="0" indent="-228600" algn="l" rtl="0">
              <a:lnSpc>
                <a:spcPct val="90000"/>
              </a:lnSpc>
              <a:spcBef>
                <a:spcPts val="1000"/>
              </a:spcBef>
              <a:spcAft>
                <a:spcPts val="0"/>
              </a:spcAft>
              <a:buClr>
                <a:srgbClr val="404040"/>
              </a:buClr>
              <a:buSzPts val="2000"/>
              <a:buChar char="•"/>
            </a:pPr>
            <a:r>
              <a:rPr lang="en-US" sz="2000" dirty="0"/>
              <a:t>Area D includes some of the oldest colleges in the California community college system: Fullerton College was the third to open in the state, tied with Bakersfield opening in 1913, and San Diego opened the following year.</a:t>
            </a:r>
            <a:endParaRPr sz="2000" dirty="0"/>
          </a:p>
        </p:txBody>
      </p:sp>
      <p:sp>
        <p:nvSpPr>
          <p:cNvPr id="92" name="Google Shape;92;p3"/>
          <p:cNvSpPr txBox="1">
            <a:spLocks noGrp="1"/>
          </p:cNvSpPr>
          <p:nvPr>
            <p:ph type="sldNum" idx="12"/>
          </p:nvPr>
        </p:nvSpPr>
        <p:spPr>
          <a:xfrm>
            <a:off x="8610600" y="6392046"/>
            <a:ext cx="2743200" cy="3294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8A8A8A"/>
                </a:solidFill>
              </a:rPr>
              <a:t>3</a:t>
            </a:fld>
            <a:endParaRPr>
              <a:solidFill>
                <a:srgbClr val="8A8A8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4"/>
          <p:cNvSpPr txBox="1">
            <a:spLocks noGrp="1"/>
          </p:cNvSpPr>
          <p:nvPr>
            <p:ph type="title"/>
          </p:nvPr>
        </p:nvSpPr>
        <p:spPr>
          <a:xfrm>
            <a:off x="210571" y="1335090"/>
            <a:ext cx="3583500" cy="1937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latin typeface="Arial"/>
                <a:ea typeface="Arial"/>
                <a:cs typeface="Arial"/>
                <a:sym typeface="Arial"/>
              </a:rPr>
              <a:t>The Four Areas</a:t>
            </a:r>
            <a:endParaRPr dirty="0">
              <a:latin typeface="Arial"/>
              <a:ea typeface="Arial"/>
              <a:cs typeface="Arial"/>
              <a:sym typeface="Arial"/>
            </a:endParaRPr>
          </a:p>
        </p:txBody>
      </p:sp>
      <p:sp>
        <p:nvSpPr>
          <p:cNvPr id="98" name="Google Shape;98;p4"/>
          <p:cNvSpPr txBox="1">
            <a:spLocks noGrp="1"/>
          </p:cNvSpPr>
          <p:nvPr>
            <p:ph type="body" idx="1"/>
          </p:nvPr>
        </p:nvSpPr>
        <p:spPr>
          <a:xfrm>
            <a:off x="4687081" y="836002"/>
            <a:ext cx="7074280" cy="5185995"/>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404040"/>
              </a:buClr>
              <a:buSzPts val="2400"/>
              <a:buFont typeface="Arial"/>
              <a:buNone/>
            </a:pPr>
            <a:r>
              <a:rPr lang="en-US" sz="2000" dirty="0">
                <a:solidFill>
                  <a:schemeClr val="tx1">
                    <a:lumMod val="90000"/>
                    <a:lumOff val="10000"/>
                  </a:schemeClr>
                </a:solidFill>
              </a:rPr>
              <a:t>This four-area grouping is the formal basis for local senate representation to the Executive Committee of the Academic Senate for California Community Colleges. </a:t>
            </a:r>
          </a:p>
          <a:p>
            <a:pPr marL="0" marR="0" lvl="0" indent="0" algn="l" rtl="0">
              <a:lnSpc>
                <a:spcPct val="90000"/>
              </a:lnSpc>
              <a:spcBef>
                <a:spcPts val="0"/>
              </a:spcBef>
              <a:spcAft>
                <a:spcPts val="0"/>
              </a:spcAft>
              <a:buClr>
                <a:srgbClr val="404040"/>
              </a:buClr>
              <a:buSzPts val="2400"/>
              <a:buFont typeface="Arial"/>
              <a:buNone/>
            </a:pPr>
            <a:endParaRPr lang="en-US" sz="2000" dirty="0">
              <a:solidFill>
                <a:schemeClr val="tx1">
                  <a:lumMod val="90000"/>
                  <a:lumOff val="10000"/>
                </a:schemeClr>
              </a:solidFill>
            </a:endParaRPr>
          </a:p>
          <a:p>
            <a:pPr marL="0" marR="0" lvl="0" indent="0" algn="l" rtl="0">
              <a:lnSpc>
                <a:spcPct val="90000"/>
              </a:lnSpc>
              <a:spcBef>
                <a:spcPts val="0"/>
              </a:spcBef>
              <a:spcAft>
                <a:spcPts val="0"/>
              </a:spcAft>
              <a:buClr>
                <a:srgbClr val="404040"/>
              </a:buClr>
              <a:buSzPts val="2400"/>
              <a:buFont typeface="Arial"/>
              <a:buNone/>
            </a:pPr>
            <a:r>
              <a:rPr lang="en-US" sz="2000" b="0" i="0" dirty="0">
                <a:solidFill>
                  <a:schemeClr val="tx1">
                    <a:lumMod val="90000"/>
                    <a:lumOff val="10000"/>
                  </a:schemeClr>
                </a:solidFill>
                <a:effectLst/>
                <a:latin typeface="Lato" panose="020F0502020204030203" pitchFamily="34" charset="0"/>
              </a:rPr>
              <a:t>The Area Representatives are responsible for coordinating two area meetings each year. At these meetings, held each fall and spring prior to the upcoming plenary session, local senate delegates meet at a college in their area or via zoom.</a:t>
            </a:r>
            <a:endParaRPr lang="en-US" sz="2000" dirty="0">
              <a:solidFill>
                <a:schemeClr val="tx1">
                  <a:lumMod val="90000"/>
                  <a:lumOff val="10000"/>
                </a:schemeClr>
              </a:solidFill>
            </a:endParaRPr>
          </a:p>
          <a:p>
            <a:pPr marL="0" marR="0" lvl="0" indent="0" algn="l" rtl="0">
              <a:lnSpc>
                <a:spcPct val="90000"/>
              </a:lnSpc>
              <a:spcBef>
                <a:spcPts val="0"/>
              </a:spcBef>
              <a:spcAft>
                <a:spcPts val="0"/>
              </a:spcAft>
              <a:buClr>
                <a:srgbClr val="404040"/>
              </a:buClr>
              <a:buSzPts val="2400"/>
              <a:buFont typeface="Arial"/>
              <a:buNone/>
            </a:pPr>
            <a:endParaRPr lang="en-US" sz="2000" dirty="0">
              <a:solidFill>
                <a:schemeClr val="tx1">
                  <a:lumMod val="90000"/>
                  <a:lumOff val="10000"/>
                </a:schemeClr>
              </a:solidFill>
            </a:endParaRPr>
          </a:p>
          <a:p>
            <a:pPr marL="0" marR="0" lvl="0" indent="0" algn="l" rtl="0">
              <a:lnSpc>
                <a:spcPct val="90000"/>
              </a:lnSpc>
              <a:spcBef>
                <a:spcPts val="0"/>
              </a:spcBef>
              <a:spcAft>
                <a:spcPts val="0"/>
              </a:spcAft>
              <a:buClr>
                <a:srgbClr val="404040"/>
              </a:buClr>
              <a:buSzPts val="2400"/>
              <a:buFont typeface="Arial"/>
              <a:buNone/>
            </a:pPr>
            <a:r>
              <a:rPr lang="en-US" sz="2000" dirty="0">
                <a:solidFill>
                  <a:schemeClr val="tx1">
                    <a:lumMod val="90000"/>
                    <a:lumOff val="10000"/>
                  </a:schemeClr>
                </a:solidFill>
              </a:rPr>
              <a:t>The groups discuss matters of concern to their areas as well as review proposed resolutions to be voted on during session. </a:t>
            </a:r>
          </a:p>
          <a:p>
            <a:pPr marL="0" marR="0" lvl="0" indent="0" algn="l" rtl="0">
              <a:lnSpc>
                <a:spcPct val="90000"/>
              </a:lnSpc>
              <a:spcBef>
                <a:spcPts val="0"/>
              </a:spcBef>
              <a:spcAft>
                <a:spcPts val="0"/>
              </a:spcAft>
              <a:buClr>
                <a:srgbClr val="404040"/>
              </a:buClr>
              <a:buSzPts val="2400"/>
              <a:buFont typeface="Arial"/>
              <a:buNone/>
            </a:pPr>
            <a:endParaRPr lang="en-US" sz="2000" dirty="0">
              <a:solidFill>
                <a:schemeClr val="tx1">
                  <a:lumMod val="90000"/>
                  <a:lumOff val="10000"/>
                </a:schemeClr>
              </a:solidFill>
            </a:endParaRPr>
          </a:p>
          <a:p>
            <a:pPr marL="0" marR="0" lvl="0" indent="0" algn="l" rtl="0">
              <a:lnSpc>
                <a:spcPct val="90000"/>
              </a:lnSpc>
              <a:spcBef>
                <a:spcPts val="0"/>
              </a:spcBef>
              <a:spcAft>
                <a:spcPts val="0"/>
              </a:spcAft>
              <a:buClr>
                <a:srgbClr val="404040"/>
              </a:buClr>
              <a:buSzPts val="2400"/>
              <a:buFont typeface="Arial"/>
              <a:buNone/>
            </a:pPr>
            <a:r>
              <a:rPr lang="en-US" sz="2000" dirty="0">
                <a:solidFill>
                  <a:schemeClr val="tx1">
                    <a:lumMod val="90000"/>
                    <a:lumOff val="10000"/>
                  </a:schemeClr>
                </a:solidFill>
              </a:rPr>
              <a:t>Area A: Stephanie Curry</a:t>
            </a:r>
            <a:endParaRPr sz="2000" dirty="0">
              <a:solidFill>
                <a:schemeClr val="tx1">
                  <a:lumMod val="90000"/>
                  <a:lumOff val="10000"/>
                </a:schemeClr>
              </a:solidFill>
            </a:endParaRPr>
          </a:p>
          <a:p>
            <a:pPr marL="0" marR="0" lvl="0" indent="0" algn="l" rtl="0">
              <a:lnSpc>
                <a:spcPct val="90000"/>
              </a:lnSpc>
              <a:spcBef>
                <a:spcPts val="1000"/>
              </a:spcBef>
              <a:spcAft>
                <a:spcPts val="0"/>
              </a:spcAft>
              <a:buClr>
                <a:srgbClr val="404040"/>
              </a:buClr>
              <a:buSzPts val="2400"/>
              <a:buFont typeface="Arial"/>
              <a:buNone/>
            </a:pPr>
            <a:r>
              <a:rPr lang="en-US" sz="2000" dirty="0">
                <a:solidFill>
                  <a:schemeClr val="tx1">
                    <a:lumMod val="90000"/>
                    <a:lumOff val="10000"/>
                  </a:schemeClr>
                </a:solidFill>
              </a:rPr>
              <a:t>Area B: Karen Chow</a:t>
            </a:r>
            <a:endParaRPr sz="2000" dirty="0">
              <a:solidFill>
                <a:schemeClr val="tx1">
                  <a:lumMod val="90000"/>
                  <a:lumOff val="10000"/>
                </a:schemeClr>
              </a:solidFill>
            </a:endParaRPr>
          </a:p>
          <a:p>
            <a:pPr marL="0" marR="0" lvl="0" indent="0" algn="l" rtl="0">
              <a:lnSpc>
                <a:spcPct val="90000"/>
              </a:lnSpc>
              <a:spcBef>
                <a:spcPts val="1000"/>
              </a:spcBef>
              <a:spcAft>
                <a:spcPts val="0"/>
              </a:spcAft>
              <a:buClr>
                <a:srgbClr val="404040"/>
              </a:buClr>
              <a:buSzPts val="2400"/>
              <a:buFont typeface="Arial"/>
              <a:buNone/>
            </a:pPr>
            <a:r>
              <a:rPr lang="en-US" sz="2000" dirty="0">
                <a:solidFill>
                  <a:schemeClr val="tx1">
                    <a:lumMod val="90000"/>
                    <a:lumOff val="10000"/>
                  </a:schemeClr>
                </a:solidFill>
              </a:rPr>
              <a:t>Area C: Erik Reese</a:t>
            </a:r>
            <a:endParaRPr sz="2000" dirty="0">
              <a:solidFill>
                <a:schemeClr val="tx1">
                  <a:lumMod val="90000"/>
                  <a:lumOff val="10000"/>
                </a:schemeClr>
              </a:solidFill>
            </a:endParaRPr>
          </a:p>
          <a:p>
            <a:pPr marL="0" marR="0" lvl="0" indent="0" algn="l" rtl="0">
              <a:lnSpc>
                <a:spcPct val="90000"/>
              </a:lnSpc>
              <a:spcBef>
                <a:spcPts val="1000"/>
              </a:spcBef>
              <a:spcAft>
                <a:spcPts val="0"/>
              </a:spcAft>
              <a:buClr>
                <a:srgbClr val="404040"/>
              </a:buClr>
              <a:buSzPts val="2400"/>
              <a:buFont typeface="Arial"/>
              <a:buNone/>
            </a:pPr>
            <a:r>
              <a:rPr lang="en-US" sz="2000" dirty="0">
                <a:solidFill>
                  <a:schemeClr val="tx1">
                    <a:lumMod val="90000"/>
                    <a:lumOff val="10000"/>
                  </a:schemeClr>
                </a:solidFill>
              </a:rPr>
              <a:t>Area D: María-José </a:t>
            </a:r>
            <a:r>
              <a:rPr lang="en-US" sz="2000" dirty="0" err="1">
                <a:solidFill>
                  <a:schemeClr val="tx1">
                    <a:lumMod val="90000"/>
                    <a:lumOff val="10000"/>
                  </a:schemeClr>
                </a:solidFill>
              </a:rPr>
              <a:t>Zeledón</a:t>
            </a:r>
            <a:r>
              <a:rPr lang="en-US" sz="2000" dirty="0">
                <a:solidFill>
                  <a:schemeClr val="tx1">
                    <a:lumMod val="90000"/>
                    <a:lumOff val="10000"/>
                  </a:schemeClr>
                </a:solidFill>
              </a:rPr>
              <a:t>-Pérez</a:t>
            </a:r>
          </a:p>
        </p:txBody>
      </p:sp>
      <p:sp>
        <p:nvSpPr>
          <p:cNvPr id="99" name="Google Shape;99;p4"/>
          <p:cNvSpPr txBox="1">
            <a:spLocks noGrp="1"/>
          </p:cNvSpPr>
          <p:nvPr>
            <p:ph type="sldNum" idx="12"/>
          </p:nvPr>
        </p:nvSpPr>
        <p:spPr>
          <a:xfrm>
            <a:off x="8610600" y="6392046"/>
            <a:ext cx="2743200" cy="3294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8A8A8A"/>
                </a:solidFill>
              </a:rPr>
              <a:t>4</a:t>
            </a:fld>
            <a:endParaRPr>
              <a:solidFill>
                <a:srgbClr val="8A8A8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8">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
          <p:cNvSpPr txBox="1">
            <a:spLocks noGrp="1"/>
          </p:cNvSpPr>
          <p:nvPr>
            <p:ph type="title"/>
          </p:nvPr>
        </p:nvSpPr>
        <p:spPr>
          <a:xfrm>
            <a:off x="1621598" y="0"/>
            <a:ext cx="9732159" cy="1325700"/>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None/>
            </a:pPr>
            <a:r>
              <a:rPr lang="en-US" dirty="0">
                <a:latin typeface="Arial"/>
                <a:ea typeface="Arial"/>
                <a:cs typeface="Arial"/>
                <a:sym typeface="Arial"/>
              </a:rPr>
              <a:t>More about what the Area Rep does</a:t>
            </a:r>
            <a:endParaRPr dirty="0">
              <a:latin typeface="Arial"/>
              <a:ea typeface="Arial"/>
              <a:cs typeface="Arial"/>
              <a:sym typeface="Arial"/>
            </a:endParaRPr>
          </a:p>
        </p:txBody>
      </p:sp>
      <p:sp>
        <p:nvSpPr>
          <p:cNvPr id="105" name="Google Shape;105;p5"/>
          <p:cNvSpPr txBox="1">
            <a:spLocks noGrp="1"/>
          </p:cNvSpPr>
          <p:nvPr>
            <p:ph type="body" idx="4294967295"/>
          </p:nvPr>
        </p:nvSpPr>
        <p:spPr>
          <a:xfrm>
            <a:off x="1621598" y="1586367"/>
            <a:ext cx="7534434" cy="4419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404040"/>
              </a:buClr>
              <a:buSzPts val="2400"/>
              <a:buChar char="•"/>
            </a:pPr>
            <a:r>
              <a:rPr lang="en-US" dirty="0"/>
              <a:t>Provide information about Academic Senate activities and resources </a:t>
            </a:r>
            <a:endParaRPr dirty="0"/>
          </a:p>
          <a:p>
            <a:pPr marL="228600" lvl="0" indent="-228600" algn="l" rtl="0">
              <a:lnSpc>
                <a:spcPct val="90000"/>
              </a:lnSpc>
              <a:spcBef>
                <a:spcPts val="1000"/>
              </a:spcBef>
              <a:spcAft>
                <a:spcPts val="0"/>
              </a:spcAft>
              <a:buClr>
                <a:srgbClr val="404040"/>
              </a:buClr>
              <a:buSzPts val="2400"/>
              <a:buChar char="•"/>
            </a:pPr>
            <a:r>
              <a:rPr lang="en-US" dirty="0"/>
              <a:t>Provide communication to the field</a:t>
            </a:r>
            <a:endParaRPr dirty="0"/>
          </a:p>
          <a:p>
            <a:pPr marL="228600" lvl="0" indent="-228600" algn="l" rtl="0">
              <a:lnSpc>
                <a:spcPct val="90000"/>
              </a:lnSpc>
              <a:spcBef>
                <a:spcPts val="1000"/>
              </a:spcBef>
              <a:spcAft>
                <a:spcPts val="0"/>
              </a:spcAft>
              <a:buClr>
                <a:srgbClr val="404040"/>
              </a:buClr>
              <a:buSzPts val="2400"/>
              <a:buChar char="•"/>
            </a:pPr>
            <a:r>
              <a:rPr lang="en-US" dirty="0"/>
              <a:t>Listservs</a:t>
            </a:r>
            <a:endParaRPr dirty="0"/>
          </a:p>
          <a:p>
            <a:pPr marL="228600" lvl="0" indent="-228600" algn="l" rtl="0">
              <a:lnSpc>
                <a:spcPct val="90000"/>
              </a:lnSpc>
              <a:spcBef>
                <a:spcPts val="1000"/>
              </a:spcBef>
              <a:spcAft>
                <a:spcPts val="0"/>
              </a:spcAft>
              <a:buClr>
                <a:srgbClr val="404040"/>
              </a:buClr>
              <a:buSzPts val="2400"/>
              <a:buChar char="•"/>
            </a:pPr>
            <a:r>
              <a:rPr lang="en-US" dirty="0"/>
              <a:t>Help senate presidents/delegates prepare for Plenary </a:t>
            </a:r>
            <a:endParaRPr dirty="0"/>
          </a:p>
          <a:p>
            <a:pPr marL="228600" lvl="0" indent="-228600" algn="l" rtl="0">
              <a:lnSpc>
                <a:spcPct val="90000"/>
              </a:lnSpc>
              <a:spcBef>
                <a:spcPts val="1000"/>
              </a:spcBef>
              <a:spcAft>
                <a:spcPts val="0"/>
              </a:spcAft>
              <a:buClr>
                <a:srgbClr val="404040"/>
              </a:buClr>
              <a:buSzPts val="2400"/>
              <a:buChar char="•"/>
            </a:pPr>
            <a:r>
              <a:rPr lang="en-US" dirty="0"/>
              <a:t>Facilitate Area Meetings before and at Plenary</a:t>
            </a:r>
          </a:p>
          <a:p>
            <a:pPr marL="228600" lvl="0" indent="-228600" algn="l" rtl="0">
              <a:lnSpc>
                <a:spcPct val="90000"/>
              </a:lnSpc>
              <a:spcBef>
                <a:spcPts val="1000"/>
              </a:spcBef>
              <a:spcAft>
                <a:spcPts val="0"/>
              </a:spcAft>
              <a:buClr>
                <a:srgbClr val="404040"/>
              </a:buClr>
              <a:buSzPts val="2400"/>
              <a:buChar char="•"/>
            </a:pPr>
            <a:r>
              <a:rPr lang="en-US" dirty="0">
                <a:solidFill>
                  <a:srgbClr val="0A0A0A"/>
                </a:solidFill>
                <a:latin typeface="Lato" panose="020F0502020204030203" pitchFamily="34" charset="0"/>
              </a:rPr>
              <a:t>C</a:t>
            </a:r>
            <a:r>
              <a:rPr lang="en-US" b="0" i="0" dirty="0">
                <a:solidFill>
                  <a:srgbClr val="0A0A0A"/>
                </a:solidFill>
                <a:effectLst/>
                <a:latin typeface="Lato" panose="020F0502020204030203" pitchFamily="34" charset="0"/>
              </a:rPr>
              <a:t>onsult with or visit local senates. </a:t>
            </a:r>
          </a:p>
          <a:p>
            <a:pPr marL="685800" lvl="1" indent="-228600">
              <a:spcBef>
                <a:spcPts val="1000"/>
              </a:spcBef>
              <a:buClr>
                <a:srgbClr val="404040"/>
              </a:buClr>
              <a:buSzPts val="2400"/>
            </a:pPr>
            <a:r>
              <a:rPr lang="en-US" b="0" i="0" dirty="0">
                <a:solidFill>
                  <a:srgbClr val="0A0A0A"/>
                </a:solidFill>
                <a:effectLst/>
                <a:latin typeface="Lato" panose="020F0502020204030203" pitchFamily="34" charset="0"/>
              </a:rPr>
              <a:t>Requests for such visits should be forwarded through the Academic Senate Office at </a:t>
            </a:r>
            <a:r>
              <a:rPr lang="en-US" b="0" i="0" u="none" strike="noStrike" dirty="0">
                <a:solidFill>
                  <a:srgbClr val="005E99"/>
                </a:solidFill>
                <a:effectLst/>
                <a:latin typeface="Lato" panose="020F0502020204030203" pitchFamily="34" charset="0"/>
                <a:hlinkClick r:id="rId3"/>
              </a:rPr>
              <a:t>info@asccc.org</a:t>
            </a:r>
            <a:r>
              <a:rPr lang="en-US" b="0" i="0" dirty="0">
                <a:solidFill>
                  <a:srgbClr val="0A0A0A"/>
                </a:solidFill>
                <a:effectLst/>
                <a:latin typeface="Lato" panose="020F0502020204030203" pitchFamily="34" charset="0"/>
              </a:rPr>
              <a:t>.</a:t>
            </a:r>
            <a:endParaRPr lang="en-US" b="0" i="0" dirty="0">
              <a:effectLst/>
              <a:latin typeface="Lato" panose="020F0502020204030203" pitchFamily="34" charset="0"/>
            </a:endParaRPr>
          </a:p>
          <a:p>
            <a:pPr marL="685800" lvl="1" indent="-228600">
              <a:spcBef>
                <a:spcPts val="1000"/>
              </a:spcBef>
              <a:buClr>
                <a:srgbClr val="404040"/>
              </a:buClr>
              <a:buSzPts val="2400"/>
            </a:pPr>
            <a:r>
              <a:rPr lang="en-US" dirty="0">
                <a:solidFill>
                  <a:schemeClr val="tx1">
                    <a:lumMod val="90000"/>
                    <a:lumOff val="10000"/>
                  </a:schemeClr>
                </a:solidFill>
              </a:rPr>
              <a:t>You can access a list of all colleges by Area here: </a:t>
            </a:r>
            <a:r>
              <a:rPr lang="en-US" dirty="0">
                <a:solidFill>
                  <a:schemeClr val="bg2"/>
                </a:solidFill>
                <a:hlinkClick r:id="rId4">
                  <a:extLst>
                    <a:ext uri="{A12FA001-AC4F-418D-AE19-62706E023703}">
                      <ahyp:hlinkClr xmlns:ahyp="http://schemas.microsoft.com/office/drawing/2018/hyperlinkcolor" val="tx"/>
                    </a:ext>
                  </a:extLst>
                </a:hlinkClick>
              </a:rPr>
              <a:t>Area Map and College Listing</a:t>
            </a:r>
            <a:endParaRPr lang="en-US" dirty="0">
              <a:solidFill>
                <a:schemeClr val="bg2"/>
              </a:solidFill>
            </a:endParaRPr>
          </a:p>
          <a:p>
            <a:pPr marL="228600" lvl="0" indent="-76200" algn="l" rtl="0">
              <a:lnSpc>
                <a:spcPct val="90000"/>
              </a:lnSpc>
              <a:spcBef>
                <a:spcPts val="1000"/>
              </a:spcBef>
              <a:spcAft>
                <a:spcPts val="0"/>
              </a:spcAft>
              <a:buClr>
                <a:srgbClr val="404040"/>
              </a:buClr>
              <a:buSzPts val="2400"/>
              <a:buNone/>
            </a:pPr>
            <a:endParaRPr dirty="0"/>
          </a:p>
        </p:txBody>
      </p:sp>
      <p:sp>
        <p:nvSpPr>
          <p:cNvPr id="106" name="Google Shape;106;p5"/>
          <p:cNvSpPr txBox="1">
            <a:spLocks noGrp="1"/>
          </p:cNvSpPr>
          <p:nvPr>
            <p:ph type="sldNum" idx="12"/>
          </p:nvPr>
        </p:nvSpPr>
        <p:spPr>
          <a:xfrm>
            <a:off x="8610600" y="6392046"/>
            <a:ext cx="2743200" cy="3294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8A8A8A"/>
                </a:solidFill>
              </a:rPr>
              <a:t>5</a:t>
            </a:fld>
            <a:endParaRPr>
              <a:solidFill>
                <a:srgbClr val="8A8A8A"/>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026" name="Picture 2" descr="Executive Committee">
            <a:extLst>
              <a:ext uri="{FF2B5EF4-FFF2-40B4-BE49-F238E27FC236}">
                <a16:creationId xmlns:a16="http://schemas.microsoft.com/office/drawing/2014/main" id="{F6ADA99D-2175-F434-6C5D-690E7B226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578" y="533134"/>
            <a:ext cx="3372853" cy="1349141"/>
          </a:xfrm>
          <a:prstGeom prst="rect">
            <a:avLst/>
          </a:prstGeom>
          <a:noFill/>
          <a:extLst>
            <a:ext uri="{909E8E84-426E-40DD-AFC4-6F175D3DCCD1}">
              <a14:hiddenFill xmlns:a14="http://schemas.microsoft.com/office/drawing/2010/main">
                <a:solidFill>
                  <a:srgbClr val="FFFFFF"/>
                </a:solidFill>
              </a14:hiddenFill>
            </a:ext>
          </a:extLst>
        </p:spPr>
      </p:pic>
      <p:sp>
        <p:nvSpPr>
          <p:cNvPr id="111" name="Google Shape;111;p6"/>
          <p:cNvSpPr txBox="1">
            <a:spLocks noGrp="1"/>
          </p:cNvSpPr>
          <p:nvPr>
            <p:ph type="title"/>
          </p:nvPr>
        </p:nvSpPr>
        <p:spPr>
          <a:xfrm>
            <a:off x="1157950" y="801445"/>
            <a:ext cx="10178100" cy="81252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latin typeface="Arial"/>
                <a:ea typeface="Arial"/>
                <a:cs typeface="Arial"/>
                <a:sym typeface="Arial"/>
              </a:rPr>
              <a:t>ASCCC</a:t>
            </a:r>
            <a:endParaRPr dirty="0">
              <a:latin typeface="Arial"/>
              <a:ea typeface="Arial"/>
              <a:cs typeface="Arial"/>
              <a:sym typeface="Arial"/>
            </a:endParaRPr>
          </a:p>
        </p:txBody>
      </p:sp>
      <p:sp>
        <p:nvSpPr>
          <p:cNvPr id="112" name="Google Shape;112;p6"/>
          <p:cNvSpPr txBox="1">
            <a:spLocks noGrp="1"/>
          </p:cNvSpPr>
          <p:nvPr>
            <p:ph type="body" idx="4294967295"/>
          </p:nvPr>
        </p:nvSpPr>
        <p:spPr>
          <a:xfrm>
            <a:off x="1277650" y="2150586"/>
            <a:ext cx="10178100" cy="3042844"/>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1000"/>
              </a:spcBef>
              <a:spcAft>
                <a:spcPts val="0"/>
              </a:spcAft>
              <a:buClr>
                <a:srgbClr val="404040"/>
              </a:buClr>
              <a:buSzPts val="2400"/>
              <a:buNone/>
            </a:pPr>
            <a:endParaRPr dirty="0"/>
          </a:p>
          <a:p>
            <a:pPr marL="0" lvl="0" indent="0" algn="l" rtl="0">
              <a:lnSpc>
                <a:spcPct val="90000"/>
              </a:lnSpc>
              <a:spcBef>
                <a:spcPts val="1000"/>
              </a:spcBef>
              <a:spcAft>
                <a:spcPts val="0"/>
              </a:spcAft>
              <a:buClr>
                <a:srgbClr val="404040"/>
              </a:buClr>
              <a:buSzPts val="2400"/>
              <a:buNone/>
            </a:pPr>
            <a:r>
              <a:rPr lang="en-US" dirty="0"/>
              <a:t>The </a:t>
            </a:r>
            <a:r>
              <a:rPr lang="en-US" dirty="0">
                <a:hlinkClick r:id="rId4"/>
              </a:rPr>
              <a:t>Executive Committee </a:t>
            </a:r>
            <a:r>
              <a:rPr lang="en-US" dirty="0"/>
              <a:t>is comprised of 14 representatives elected by the delegates each year in Spring and the Executive Director (ex officio member).</a:t>
            </a:r>
          </a:p>
          <a:p>
            <a:pPr marL="0" lvl="0" indent="0" algn="l" rtl="0">
              <a:lnSpc>
                <a:spcPct val="90000"/>
              </a:lnSpc>
              <a:spcBef>
                <a:spcPts val="1000"/>
              </a:spcBef>
              <a:spcAft>
                <a:spcPts val="0"/>
              </a:spcAft>
              <a:buClr>
                <a:srgbClr val="404040"/>
              </a:buClr>
              <a:buSzPts val="2400"/>
              <a:buNone/>
            </a:pPr>
            <a:r>
              <a:rPr lang="en-US" dirty="0"/>
              <a:t>As noted in the bylaws, this group adopts procedures, implements policies adopted at the plenary sessions, transacts business, and performs other functions that are not inconsistent with the intent, purposes, and provisions of the Bylaws and Senate Rules. </a:t>
            </a:r>
          </a:p>
          <a:p>
            <a:pPr marL="0" lvl="0" indent="0" algn="l" rtl="0">
              <a:lnSpc>
                <a:spcPct val="90000"/>
              </a:lnSpc>
              <a:spcBef>
                <a:spcPts val="1000"/>
              </a:spcBef>
              <a:spcAft>
                <a:spcPts val="0"/>
              </a:spcAft>
              <a:buClr>
                <a:srgbClr val="404040"/>
              </a:buClr>
              <a:buSzPts val="2400"/>
              <a:buNone/>
            </a:pPr>
            <a:r>
              <a:rPr lang="en-US" dirty="0"/>
              <a:t>The Executive Committee meets every month except July. </a:t>
            </a:r>
            <a:endParaRPr dirty="0"/>
          </a:p>
        </p:txBody>
      </p:sp>
      <p:sp>
        <p:nvSpPr>
          <p:cNvPr id="113" name="Google Shape;113;p6"/>
          <p:cNvSpPr txBox="1">
            <a:spLocks noGrp="1"/>
          </p:cNvSpPr>
          <p:nvPr>
            <p:ph type="sldNum" idx="12"/>
          </p:nvPr>
        </p:nvSpPr>
        <p:spPr>
          <a:xfrm>
            <a:off x="8610600" y="6392046"/>
            <a:ext cx="2743200" cy="3294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8A8A8A"/>
                </a:solidFill>
              </a:rPr>
              <a:t>6</a:t>
            </a:fld>
            <a:endParaRPr>
              <a:solidFill>
                <a:srgbClr val="8A8A8A"/>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txBox="1">
            <a:spLocks noGrp="1"/>
          </p:cNvSpPr>
          <p:nvPr>
            <p:ph type="title"/>
          </p:nvPr>
        </p:nvSpPr>
        <p:spPr>
          <a:xfrm>
            <a:off x="1175657" y="365125"/>
            <a:ext cx="10178100" cy="6455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latin typeface="Arial"/>
                <a:ea typeface="Arial"/>
                <a:cs typeface="Arial"/>
                <a:sym typeface="Arial"/>
              </a:rPr>
              <a:t>What we do as the ASCCC team</a:t>
            </a:r>
            <a:endParaRPr dirty="0">
              <a:latin typeface="Arial"/>
              <a:ea typeface="Arial"/>
              <a:cs typeface="Arial"/>
              <a:sym typeface="Arial"/>
            </a:endParaRPr>
          </a:p>
        </p:txBody>
      </p:sp>
      <p:sp>
        <p:nvSpPr>
          <p:cNvPr id="119" name="Google Shape;119;p7"/>
          <p:cNvSpPr txBox="1">
            <a:spLocks noGrp="1"/>
          </p:cNvSpPr>
          <p:nvPr>
            <p:ph type="body" idx="4294967295"/>
          </p:nvPr>
        </p:nvSpPr>
        <p:spPr>
          <a:xfrm>
            <a:off x="1235508" y="2658421"/>
            <a:ext cx="5854840" cy="351628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404040"/>
              </a:buClr>
              <a:buSzPts val="2400"/>
              <a:buFont typeface="Arial"/>
              <a:buNone/>
            </a:pPr>
            <a:r>
              <a:rPr lang="en-US" b="1" dirty="0"/>
              <a:t>Representation Matters</a:t>
            </a:r>
          </a:p>
          <a:p>
            <a:pPr marL="0" marR="0" lvl="0" indent="0" algn="l" rtl="0">
              <a:lnSpc>
                <a:spcPct val="90000"/>
              </a:lnSpc>
              <a:spcBef>
                <a:spcPts val="0"/>
              </a:spcBef>
              <a:spcAft>
                <a:spcPts val="0"/>
              </a:spcAft>
              <a:buClr>
                <a:srgbClr val="404040"/>
              </a:buClr>
              <a:buSzPts val="2400"/>
              <a:buFont typeface="Arial"/>
              <a:buNone/>
            </a:pPr>
            <a:endParaRPr lang="en-US" b="1" dirty="0"/>
          </a:p>
          <a:p>
            <a:pPr marL="0" marR="0" lvl="0" indent="0" algn="l" rtl="0">
              <a:lnSpc>
                <a:spcPct val="90000"/>
              </a:lnSpc>
              <a:spcBef>
                <a:spcPts val="0"/>
              </a:spcBef>
              <a:spcAft>
                <a:spcPts val="0"/>
              </a:spcAft>
              <a:buClr>
                <a:srgbClr val="404040"/>
              </a:buClr>
              <a:buSzPts val="2400"/>
              <a:buFont typeface="Arial"/>
              <a:buNone/>
            </a:pPr>
            <a:r>
              <a:rPr lang="en-US" dirty="0"/>
              <a:t>The representation of the governing body of an organization is critically important, as diverse representation provides more voices, critical to make collective change. The ASCCC remains committed to advancing inclusion, diversity, equity, antiracism, and accessibility. </a:t>
            </a:r>
            <a:endParaRPr lang="en-US" b="1" dirty="0"/>
          </a:p>
          <a:p>
            <a:pPr marL="0" marR="0" lvl="0" indent="0" algn="l" rtl="0">
              <a:lnSpc>
                <a:spcPct val="90000"/>
              </a:lnSpc>
              <a:spcBef>
                <a:spcPts val="1000"/>
              </a:spcBef>
              <a:spcAft>
                <a:spcPts val="0"/>
              </a:spcAft>
              <a:buClr>
                <a:srgbClr val="404040"/>
              </a:buClr>
              <a:buSzPts val="2400"/>
              <a:buFont typeface="Arial"/>
              <a:buNone/>
            </a:pPr>
            <a:endParaRPr dirty="0"/>
          </a:p>
        </p:txBody>
      </p:sp>
      <p:sp>
        <p:nvSpPr>
          <p:cNvPr id="120" name="Google Shape;120;p7"/>
          <p:cNvSpPr txBox="1">
            <a:spLocks noGrp="1"/>
          </p:cNvSpPr>
          <p:nvPr>
            <p:ph type="sldNum" idx="12"/>
          </p:nvPr>
        </p:nvSpPr>
        <p:spPr>
          <a:xfrm>
            <a:off x="8610600" y="6392046"/>
            <a:ext cx="2743200" cy="3294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8A8A8A"/>
                </a:solidFill>
              </a:rPr>
              <a:t>7</a:t>
            </a:fld>
            <a:endParaRPr>
              <a:solidFill>
                <a:srgbClr val="8A8A8A"/>
              </a:solidFill>
            </a:endParaRPr>
          </a:p>
        </p:txBody>
      </p:sp>
      <p:pic>
        <p:nvPicPr>
          <p:cNvPr id="2" name="Picture 1">
            <a:extLst>
              <a:ext uri="{FF2B5EF4-FFF2-40B4-BE49-F238E27FC236}">
                <a16:creationId xmlns:a16="http://schemas.microsoft.com/office/drawing/2014/main" id="{928B5F20-6C1B-B401-006A-55B97437B3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30191" y="2658420"/>
            <a:ext cx="4430579" cy="3415093"/>
          </a:xfrm>
          <a:prstGeom prst="rect">
            <a:avLst/>
          </a:prstGeom>
        </p:spPr>
      </p:pic>
      <p:sp>
        <p:nvSpPr>
          <p:cNvPr id="4" name="TextBox 3">
            <a:extLst>
              <a:ext uri="{FF2B5EF4-FFF2-40B4-BE49-F238E27FC236}">
                <a16:creationId xmlns:a16="http://schemas.microsoft.com/office/drawing/2014/main" id="{253079C7-8471-B5BF-A2E9-AF4B4799C7BF}"/>
              </a:ext>
            </a:extLst>
          </p:cNvPr>
          <p:cNvSpPr txBox="1"/>
          <p:nvPr/>
        </p:nvSpPr>
        <p:spPr>
          <a:xfrm>
            <a:off x="1235508" y="1386830"/>
            <a:ext cx="10525262" cy="1006429"/>
          </a:xfrm>
          <a:prstGeom prst="rect">
            <a:avLst/>
          </a:prstGeom>
          <a:noFill/>
        </p:spPr>
        <p:txBody>
          <a:bodyPr wrap="square">
            <a:spAutoFit/>
          </a:bodyPr>
          <a:lstStyle/>
          <a:p>
            <a:pPr marL="0" marR="0" lvl="0" indent="0" algn="l" rtl="0">
              <a:lnSpc>
                <a:spcPct val="90000"/>
              </a:lnSpc>
              <a:spcBef>
                <a:spcPts val="0"/>
              </a:spcBef>
              <a:spcAft>
                <a:spcPts val="0"/>
              </a:spcAft>
              <a:buClr>
                <a:srgbClr val="404040"/>
              </a:buClr>
              <a:buSzPts val="2400"/>
              <a:buFont typeface="Arial"/>
              <a:buNone/>
            </a:pPr>
            <a:r>
              <a:rPr lang="en-US" sz="2200" dirty="0">
                <a:solidFill>
                  <a:schemeClr val="tx1">
                    <a:lumMod val="90000"/>
                    <a:lumOff val="10000"/>
                  </a:schemeClr>
                </a:solidFill>
                <a:latin typeface="+mn-lt"/>
              </a:rPr>
              <a:t>The Area D Representative and the ASCCC Executive Board work to </a:t>
            </a:r>
            <a:r>
              <a:rPr lang="en-US" sz="2200" b="0" i="0" dirty="0">
                <a:solidFill>
                  <a:schemeClr val="tx1">
                    <a:lumMod val="90000"/>
                    <a:lumOff val="10000"/>
                  </a:schemeClr>
                </a:solidFill>
                <a:effectLst/>
                <a:latin typeface="+mn-lt"/>
              </a:rPr>
              <a:t>empower faculty to engage in local and statewide dialog and take action for continued improvement of teaching, learning, and faculty participation in governance.</a:t>
            </a:r>
            <a:endParaRPr lang="en-US" sz="2200" dirty="0">
              <a:solidFill>
                <a:schemeClr val="tx1">
                  <a:lumMod val="90000"/>
                  <a:lumOff val="1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8"/>
          <p:cNvSpPr txBox="1">
            <a:spLocks noGrp="1"/>
          </p:cNvSpPr>
          <p:nvPr>
            <p:ph type="title"/>
          </p:nvPr>
        </p:nvSpPr>
        <p:spPr>
          <a:xfrm>
            <a:off x="1175657" y="365125"/>
            <a:ext cx="10178100" cy="646500"/>
          </a:xfrm>
          <a:prstGeom prst="rect">
            <a:avLst/>
          </a:prstGeom>
          <a:noFill/>
          <a:ln>
            <a:noFill/>
          </a:ln>
        </p:spPr>
        <p:txBody>
          <a:bodyPr spcFirstLastPara="1" wrap="square" lIns="91425" tIns="45700" rIns="91425" bIns="45700" anchor="t" anchorCtr="0">
            <a:spAutoFit/>
          </a:bodyPr>
          <a:lstStyle/>
          <a:p>
            <a:pPr marL="0" lvl="0" indent="0" algn="ctr" rtl="0">
              <a:lnSpc>
                <a:spcPct val="100000"/>
              </a:lnSpc>
              <a:spcBef>
                <a:spcPts val="0"/>
              </a:spcBef>
              <a:spcAft>
                <a:spcPts val="0"/>
              </a:spcAft>
              <a:buNone/>
            </a:pPr>
            <a:r>
              <a:rPr lang="en-US">
                <a:latin typeface="Arial"/>
                <a:ea typeface="Arial"/>
                <a:cs typeface="Arial"/>
                <a:sym typeface="Arial"/>
              </a:rPr>
              <a:t>Area Colleges</a:t>
            </a:r>
            <a:endParaRPr>
              <a:latin typeface="Arial"/>
              <a:ea typeface="Arial"/>
              <a:cs typeface="Arial"/>
              <a:sym typeface="Arial"/>
            </a:endParaRPr>
          </a:p>
        </p:txBody>
      </p:sp>
      <p:pic>
        <p:nvPicPr>
          <p:cNvPr id="126" name="Google Shape;126;p8" descr="Picture of a map of area colleges:&#10;- Area A: 546 miles, 8 hours 16 minutes, longest distance: Cerro Coso to College of the Siskiyous&#10;- Area B: 231 miles, 3 hours 58 minutes, longest distance: Monterey Peninsula to Mendocino College&#10;- Area C: 214 miles, 3 hours 43 minutes, longest distance: Cuesta College to Citrus Community College&#10;- Area D: 258 Miles, 3 hours 42 minutes, longest distance: Cypress College to Palo Verde&#10;"/>
          <p:cNvPicPr preferRelativeResize="0"/>
          <p:nvPr/>
        </p:nvPicPr>
        <p:blipFill rotWithShape="1">
          <a:blip r:embed="rId3">
            <a:alphaModFix/>
          </a:blip>
          <a:srcRect l="10762" t="15576" r="16856" b="7776"/>
          <a:stretch/>
        </p:blipFill>
        <p:spPr>
          <a:xfrm>
            <a:off x="1793832" y="1178181"/>
            <a:ext cx="9559925" cy="5378565"/>
          </a:xfrm>
          <a:prstGeom prst="rect">
            <a:avLst/>
          </a:prstGeom>
          <a:noFill/>
          <a:ln>
            <a:noFill/>
          </a:ln>
        </p:spPr>
      </p:pic>
      <p:sp>
        <p:nvSpPr>
          <p:cNvPr id="127" name="Google Shape;127;p8"/>
          <p:cNvSpPr txBox="1">
            <a:spLocks noGrp="1"/>
          </p:cNvSpPr>
          <p:nvPr>
            <p:ph type="sldNum" idx="12"/>
          </p:nvPr>
        </p:nvSpPr>
        <p:spPr>
          <a:xfrm>
            <a:off x="8610600" y="6392046"/>
            <a:ext cx="2743200" cy="3294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8A8A8A"/>
                </a:solidFill>
              </a:rPr>
              <a:t>8</a:t>
            </a:fld>
            <a:endParaRPr>
              <a:solidFill>
                <a:srgbClr val="8A8A8A"/>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txBox="1">
            <a:spLocks noGrp="1"/>
          </p:cNvSpPr>
          <p:nvPr>
            <p:ph type="title"/>
          </p:nvPr>
        </p:nvSpPr>
        <p:spPr>
          <a:xfrm>
            <a:off x="1277657" y="327500"/>
            <a:ext cx="10178100" cy="5772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None/>
            </a:pPr>
            <a:r>
              <a:rPr lang="en-US" sz="3500">
                <a:latin typeface="Arial"/>
                <a:ea typeface="Arial"/>
                <a:cs typeface="Arial"/>
                <a:sym typeface="Arial"/>
              </a:rPr>
              <a:t>AREA D – 33 Colleges</a:t>
            </a:r>
            <a:endParaRPr sz="3500">
              <a:latin typeface="Arial"/>
              <a:ea typeface="Arial"/>
              <a:cs typeface="Arial"/>
              <a:sym typeface="Arial"/>
            </a:endParaRPr>
          </a:p>
        </p:txBody>
      </p:sp>
      <p:sp>
        <p:nvSpPr>
          <p:cNvPr id="133" name="Google Shape;133;p9"/>
          <p:cNvSpPr txBox="1">
            <a:spLocks noGrp="1"/>
          </p:cNvSpPr>
          <p:nvPr>
            <p:ph type="body" idx="4294967295"/>
          </p:nvPr>
        </p:nvSpPr>
        <p:spPr>
          <a:xfrm>
            <a:off x="1277656" y="1047136"/>
            <a:ext cx="5344369" cy="5344910"/>
          </a:xfrm>
          <a:prstGeom prst="rect">
            <a:avLst/>
          </a:prstGeom>
          <a:noFill/>
          <a:ln>
            <a:noFill/>
          </a:ln>
        </p:spPr>
        <p:txBody>
          <a:bodyPr spcFirstLastPara="1" wrap="square" lIns="91425" tIns="45700" rIns="91425" bIns="45700" anchor="t" anchorCtr="0">
            <a:normAutofit lnSpcReduction="10000"/>
          </a:bodyPr>
          <a:lstStyle/>
          <a:p>
            <a:pPr marL="228600" lvl="0" indent="-222884" algn="l" rtl="0">
              <a:lnSpc>
                <a:spcPct val="90000"/>
              </a:lnSpc>
              <a:spcBef>
                <a:spcPts val="0"/>
              </a:spcBef>
              <a:spcAft>
                <a:spcPts val="0"/>
              </a:spcAft>
              <a:buClr>
                <a:srgbClr val="404040"/>
              </a:buClr>
              <a:buSzPct val="100000"/>
              <a:buChar char="•"/>
            </a:pPr>
            <a:r>
              <a:rPr lang="en-US" sz="1400" dirty="0"/>
              <a:t>Barstow College </a:t>
            </a:r>
            <a:endParaRPr sz="1400" dirty="0"/>
          </a:p>
          <a:p>
            <a:pPr marL="228600" lvl="0" indent="-222884" algn="l" rtl="0">
              <a:lnSpc>
                <a:spcPct val="90000"/>
              </a:lnSpc>
              <a:spcBef>
                <a:spcPts val="1000"/>
              </a:spcBef>
              <a:spcAft>
                <a:spcPts val="0"/>
              </a:spcAft>
              <a:buClr>
                <a:srgbClr val="404040"/>
              </a:buClr>
              <a:buSzPct val="100000"/>
              <a:buChar char="•"/>
            </a:pPr>
            <a:r>
              <a:rPr lang="en-US" sz="1400" dirty="0"/>
              <a:t>Chaffey College </a:t>
            </a:r>
            <a:endParaRPr sz="1400" dirty="0"/>
          </a:p>
          <a:p>
            <a:pPr marL="228600" lvl="0" indent="-222884" algn="l" rtl="0">
              <a:lnSpc>
                <a:spcPct val="90000"/>
              </a:lnSpc>
              <a:spcBef>
                <a:spcPts val="1000"/>
              </a:spcBef>
              <a:spcAft>
                <a:spcPts val="0"/>
              </a:spcAft>
              <a:buClr>
                <a:srgbClr val="404040"/>
              </a:buClr>
              <a:buSzPct val="100000"/>
              <a:buChar char="•"/>
            </a:pPr>
            <a:r>
              <a:rPr lang="en-US" sz="1400" dirty="0"/>
              <a:t>Coastline College </a:t>
            </a:r>
            <a:endParaRPr sz="1400" dirty="0"/>
          </a:p>
          <a:p>
            <a:pPr marL="228600" lvl="0" indent="-222884" algn="l" rtl="0">
              <a:lnSpc>
                <a:spcPct val="90000"/>
              </a:lnSpc>
              <a:spcBef>
                <a:spcPts val="1000"/>
              </a:spcBef>
              <a:spcAft>
                <a:spcPts val="0"/>
              </a:spcAft>
              <a:buClr>
                <a:srgbClr val="404040"/>
              </a:buClr>
              <a:buSzPct val="100000"/>
              <a:buChar char="•"/>
            </a:pPr>
            <a:r>
              <a:rPr lang="en-US" sz="1400" dirty="0"/>
              <a:t>Copper Mountain College </a:t>
            </a:r>
            <a:endParaRPr sz="1400" dirty="0"/>
          </a:p>
          <a:p>
            <a:pPr marL="228600" lvl="0" indent="-222884" algn="l" rtl="0">
              <a:lnSpc>
                <a:spcPct val="90000"/>
              </a:lnSpc>
              <a:spcBef>
                <a:spcPts val="1000"/>
              </a:spcBef>
              <a:spcAft>
                <a:spcPts val="0"/>
              </a:spcAft>
              <a:buClr>
                <a:srgbClr val="404040"/>
              </a:buClr>
              <a:buSzPct val="100000"/>
              <a:buChar char="•"/>
            </a:pPr>
            <a:r>
              <a:rPr lang="en-US" sz="1400" dirty="0"/>
              <a:t>Crafton Hills College </a:t>
            </a:r>
            <a:endParaRPr sz="1400" dirty="0"/>
          </a:p>
          <a:p>
            <a:pPr marL="228600" lvl="0" indent="-222884" algn="l" rtl="0">
              <a:lnSpc>
                <a:spcPct val="90000"/>
              </a:lnSpc>
              <a:spcBef>
                <a:spcPts val="1000"/>
              </a:spcBef>
              <a:spcAft>
                <a:spcPts val="0"/>
              </a:spcAft>
              <a:buClr>
                <a:srgbClr val="404040"/>
              </a:buClr>
              <a:buSzPct val="100000"/>
              <a:buChar char="•"/>
            </a:pPr>
            <a:r>
              <a:rPr lang="en-US" sz="1400" dirty="0"/>
              <a:t>Cuyamaca College</a:t>
            </a:r>
            <a:endParaRPr sz="1400" dirty="0"/>
          </a:p>
          <a:p>
            <a:pPr marL="228600" lvl="0" indent="-222884" algn="l" rtl="0">
              <a:lnSpc>
                <a:spcPct val="90000"/>
              </a:lnSpc>
              <a:spcBef>
                <a:spcPts val="1000"/>
              </a:spcBef>
              <a:spcAft>
                <a:spcPts val="0"/>
              </a:spcAft>
              <a:buClr>
                <a:srgbClr val="404040"/>
              </a:buClr>
              <a:buSzPct val="100000"/>
              <a:buChar char="•"/>
            </a:pPr>
            <a:r>
              <a:rPr lang="en-US" sz="1400" dirty="0"/>
              <a:t>Cypress College </a:t>
            </a:r>
            <a:endParaRPr sz="1400" dirty="0"/>
          </a:p>
          <a:p>
            <a:pPr marL="228600" lvl="0" indent="-222884" algn="l" rtl="0">
              <a:lnSpc>
                <a:spcPct val="90000"/>
              </a:lnSpc>
              <a:spcBef>
                <a:spcPts val="1000"/>
              </a:spcBef>
              <a:spcAft>
                <a:spcPts val="0"/>
              </a:spcAft>
              <a:buClr>
                <a:srgbClr val="404040"/>
              </a:buClr>
              <a:buSzPct val="100000"/>
              <a:buChar char="•"/>
            </a:pPr>
            <a:r>
              <a:rPr lang="en-US" sz="1400" dirty="0"/>
              <a:t>College of the Desert</a:t>
            </a:r>
            <a:endParaRPr sz="1400" dirty="0"/>
          </a:p>
          <a:p>
            <a:pPr marL="228600" lvl="0" indent="-222884" algn="l" rtl="0">
              <a:lnSpc>
                <a:spcPct val="90000"/>
              </a:lnSpc>
              <a:spcBef>
                <a:spcPts val="1000"/>
              </a:spcBef>
              <a:spcAft>
                <a:spcPts val="0"/>
              </a:spcAft>
              <a:buClr>
                <a:srgbClr val="404040"/>
              </a:buClr>
              <a:buSzPct val="100000"/>
              <a:buChar char="•"/>
            </a:pPr>
            <a:r>
              <a:rPr lang="en-US" sz="1400" dirty="0"/>
              <a:t>Fullerton College </a:t>
            </a:r>
            <a:endParaRPr sz="1400" dirty="0"/>
          </a:p>
          <a:p>
            <a:pPr marL="228600" lvl="0" indent="-222884" algn="l" rtl="0">
              <a:lnSpc>
                <a:spcPct val="90000"/>
              </a:lnSpc>
              <a:spcBef>
                <a:spcPts val="1000"/>
              </a:spcBef>
              <a:spcAft>
                <a:spcPts val="0"/>
              </a:spcAft>
              <a:buClr>
                <a:srgbClr val="404040"/>
              </a:buClr>
              <a:buSzPct val="100000"/>
              <a:buChar char="•"/>
            </a:pPr>
            <a:r>
              <a:rPr lang="en-US" sz="1400" dirty="0"/>
              <a:t>Golden West College </a:t>
            </a:r>
            <a:endParaRPr sz="1400" dirty="0"/>
          </a:p>
          <a:p>
            <a:pPr marL="228600" lvl="0" indent="-222884" algn="l" rtl="0">
              <a:lnSpc>
                <a:spcPct val="90000"/>
              </a:lnSpc>
              <a:spcBef>
                <a:spcPts val="1000"/>
              </a:spcBef>
              <a:spcAft>
                <a:spcPts val="0"/>
              </a:spcAft>
              <a:buClr>
                <a:srgbClr val="404040"/>
              </a:buClr>
              <a:buSzPct val="100000"/>
              <a:buChar char="•"/>
            </a:pPr>
            <a:r>
              <a:rPr lang="en-US" sz="1400" dirty="0"/>
              <a:t>Grossmont College </a:t>
            </a:r>
            <a:endParaRPr sz="1400" dirty="0"/>
          </a:p>
          <a:p>
            <a:pPr marL="228600" lvl="0" indent="-222884" algn="l" rtl="0">
              <a:lnSpc>
                <a:spcPct val="90000"/>
              </a:lnSpc>
              <a:spcBef>
                <a:spcPts val="1000"/>
              </a:spcBef>
              <a:spcAft>
                <a:spcPts val="0"/>
              </a:spcAft>
              <a:buClr>
                <a:srgbClr val="404040"/>
              </a:buClr>
              <a:buSzPct val="100000"/>
              <a:buChar char="•"/>
            </a:pPr>
            <a:r>
              <a:rPr lang="en-US" sz="1400" dirty="0"/>
              <a:t>Imperial Valley College </a:t>
            </a:r>
            <a:endParaRPr sz="1400" dirty="0"/>
          </a:p>
          <a:p>
            <a:pPr marL="228600" lvl="0" indent="-222884" algn="l" rtl="0">
              <a:lnSpc>
                <a:spcPct val="90000"/>
              </a:lnSpc>
              <a:spcBef>
                <a:spcPts val="1000"/>
              </a:spcBef>
              <a:spcAft>
                <a:spcPts val="0"/>
              </a:spcAft>
              <a:buClr>
                <a:srgbClr val="404040"/>
              </a:buClr>
              <a:buSzPct val="100000"/>
              <a:buChar char="•"/>
            </a:pPr>
            <a:r>
              <a:rPr lang="en-US" sz="1400" dirty="0"/>
              <a:t>Irvine Valley College </a:t>
            </a:r>
            <a:endParaRPr sz="1400" dirty="0"/>
          </a:p>
          <a:p>
            <a:pPr marL="228600" lvl="0" indent="-222884" algn="l" rtl="0">
              <a:lnSpc>
                <a:spcPct val="90000"/>
              </a:lnSpc>
              <a:spcBef>
                <a:spcPts val="1000"/>
              </a:spcBef>
              <a:spcAft>
                <a:spcPts val="0"/>
              </a:spcAft>
              <a:buClr>
                <a:srgbClr val="404040"/>
              </a:buClr>
              <a:buSzPct val="100000"/>
              <a:buChar char="•"/>
            </a:pPr>
            <a:r>
              <a:rPr lang="en-US" sz="1400" dirty="0"/>
              <a:t>Long Beach City College </a:t>
            </a:r>
            <a:endParaRPr sz="1400" dirty="0"/>
          </a:p>
          <a:p>
            <a:pPr marL="228600" lvl="0" indent="-222884" algn="l" rtl="0">
              <a:lnSpc>
                <a:spcPct val="90000"/>
              </a:lnSpc>
              <a:spcBef>
                <a:spcPts val="1000"/>
              </a:spcBef>
              <a:spcAft>
                <a:spcPts val="0"/>
              </a:spcAft>
              <a:buClr>
                <a:srgbClr val="404040"/>
              </a:buClr>
              <a:buSzPct val="100000"/>
              <a:buChar char="•"/>
            </a:pPr>
            <a:r>
              <a:rPr lang="en-US" sz="1400" dirty="0" err="1"/>
              <a:t>MiraCosta</a:t>
            </a:r>
            <a:r>
              <a:rPr lang="en-US" sz="1400" dirty="0"/>
              <a:t> College </a:t>
            </a:r>
            <a:endParaRPr sz="1400" dirty="0"/>
          </a:p>
          <a:p>
            <a:pPr marL="228600" lvl="0" indent="-222884" algn="l" rtl="0">
              <a:lnSpc>
                <a:spcPct val="90000"/>
              </a:lnSpc>
              <a:spcBef>
                <a:spcPts val="1000"/>
              </a:spcBef>
              <a:spcAft>
                <a:spcPts val="0"/>
              </a:spcAft>
              <a:buClr>
                <a:srgbClr val="404040"/>
              </a:buClr>
              <a:buSzPct val="100000"/>
              <a:buChar char="•"/>
            </a:pPr>
            <a:r>
              <a:rPr lang="en-US" sz="1400" dirty="0"/>
              <a:t>Moreno Valley College </a:t>
            </a:r>
            <a:endParaRPr sz="1400" dirty="0"/>
          </a:p>
          <a:p>
            <a:pPr marL="228600" lvl="0" indent="-222884" algn="l" rtl="0">
              <a:lnSpc>
                <a:spcPct val="90000"/>
              </a:lnSpc>
              <a:spcBef>
                <a:spcPts val="1000"/>
              </a:spcBef>
              <a:spcAft>
                <a:spcPts val="0"/>
              </a:spcAft>
              <a:buClr>
                <a:srgbClr val="404040"/>
              </a:buClr>
              <a:buSzPct val="100000"/>
              <a:buChar char="•"/>
            </a:pPr>
            <a:r>
              <a:rPr lang="en-US" sz="1400" dirty="0"/>
              <a:t>Mt. San Jacinto College </a:t>
            </a:r>
            <a:endParaRPr sz="1400" dirty="0"/>
          </a:p>
          <a:p>
            <a:pPr marL="228600" lvl="0" indent="-76200" algn="l" rtl="0">
              <a:lnSpc>
                <a:spcPct val="90000"/>
              </a:lnSpc>
              <a:spcBef>
                <a:spcPts val="1000"/>
              </a:spcBef>
              <a:spcAft>
                <a:spcPts val="0"/>
              </a:spcAft>
              <a:buClr>
                <a:srgbClr val="404040"/>
              </a:buClr>
              <a:buSzPct val="109090"/>
              <a:buNone/>
            </a:pPr>
            <a:endParaRPr dirty="0"/>
          </a:p>
        </p:txBody>
      </p:sp>
      <p:sp>
        <p:nvSpPr>
          <p:cNvPr id="134" name="Google Shape;134;p9"/>
          <p:cNvSpPr txBox="1">
            <a:spLocks noGrp="1"/>
          </p:cNvSpPr>
          <p:nvPr>
            <p:ph type="body" idx="4294967295"/>
          </p:nvPr>
        </p:nvSpPr>
        <p:spPr>
          <a:xfrm>
            <a:off x="6388259" y="1047136"/>
            <a:ext cx="5067498" cy="514252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404040"/>
              </a:buClr>
              <a:buSzPts val="1200"/>
              <a:buChar char="•"/>
            </a:pPr>
            <a:r>
              <a:rPr lang="en-US" sz="1400" dirty="0"/>
              <a:t>Norco College </a:t>
            </a:r>
            <a:endParaRPr sz="1400" dirty="0"/>
          </a:p>
          <a:p>
            <a:pPr marL="228600" lvl="0" indent="-228600" algn="l" rtl="0">
              <a:lnSpc>
                <a:spcPct val="90000"/>
              </a:lnSpc>
              <a:spcBef>
                <a:spcPts val="1000"/>
              </a:spcBef>
              <a:spcAft>
                <a:spcPts val="0"/>
              </a:spcAft>
              <a:buClr>
                <a:srgbClr val="404040"/>
              </a:buClr>
              <a:buSzPts val="1200"/>
              <a:buChar char="•"/>
            </a:pPr>
            <a:r>
              <a:rPr lang="en-US" sz="1400" dirty="0"/>
              <a:t>North Orange Continuing Education </a:t>
            </a:r>
            <a:endParaRPr sz="1400" dirty="0"/>
          </a:p>
          <a:p>
            <a:pPr marL="228600" lvl="0" indent="-228600" algn="l" rtl="0">
              <a:lnSpc>
                <a:spcPct val="90000"/>
              </a:lnSpc>
              <a:spcBef>
                <a:spcPts val="1000"/>
              </a:spcBef>
              <a:spcAft>
                <a:spcPts val="0"/>
              </a:spcAft>
              <a:buClr>
                <a:srgbClr val="404040"/>
              </a:buClr>
              <a:buSzPts val="1200"/>
              <a:buChar char="•"/>
            </a:pPr>
            <a:r>
              <a:rPr lang="en-US" sz="1400" dirty="0"/>
              <a:t>Orange Coast College</a:t>
            </a:r>
            <a:endParaRPr sz="1400" dirty="0"/>
          </a:p>
          <a:p>
            <a:pPr marL="228600" lvl="0" indent="-228600" algn="l" rtl="0">
              <a:lnSpc>
                <a:spcPct val="90000"/>
              </a:lnSpc>
              <a:spcBef>
                <a:spcPts val="1000"/>
              </a:spcBef>
              <a:spcAft>
                <a:spcPts val="0"/>
              </a:spcAft>
              <a:buClr>
                <a:srgbClr val="404040"/>
              </a:buClr>
              <a:buSzPts val="1200"/>
              <a:buChar char="•"/>
            </a:pPr>
            <a:r>
              <a:rPr lang="en-US" sz="1400" dirty="0"/>
              <a:t>Palo Verde College </a:t>
            </a:r>
            <a:endParaRPr sz="1400" dirty="0"/>
          </a:p>
          <a:p>
            <a:pPr marL="228600" lvl="0" indent="-228600" algn="l" rtl="0">
              <a:lnSpc>
                <a:spcPct val="90000"/>
              </a:lnSpc>
              <a:spcBef>
                <a:spcPts val="1000"/>
              </a:spcBef>
              <a:spcAft>
                <a:spcPts val="0"/>
              </a:spcAft>
              <a:buClr>
                <a:srgbClr val="404040"/>
              </a:buClr>
              <a:buSzPts val="1200"/>
              <a:buChar char="•"/>
            </a:pPr>
            <a:r>
              <a:rPr lang="en-US" sz="1400" dirty="0"/>
              <a:t>Palomar College </a:t>
            </a:r>
            <a:endParaRPr sz="1400" dirty="0"/>
          </a:p>
          <a:p>
            <a:pPr marL="228600" lvl="0" indent="-228600" algn="l" rtl="0">
              <a:lnSpc>
                <a:spcPct val="90000"/>
              </a:lnSpc>
              <a:spcBef>
                <a:spcPts val="1000"/>
              </a:spcBef>
              <a:spcAft>
                <a:spcPts val="0"/>
              </a:spcAft>
              <a:buClr>
                <a:srgbClr val="404040"/>
              </a:buClr>
              <a:buSzPts val="1200"/>
              <a:buChar char="•"/>
            </a:pPr>
            <a:r>
              <a:rPr lang="en-US" sz="1400" dirty="0"/>
              <a:t>Riverside City College </a:t>
            </a:r>
            <a:endParaRPr sz="1400" dirty="0"/>
          </a:p>
          <a:p>
            <a:pPr marL="228600" lvl="0" indent="-228600" algn="l" rtl="0">
              <a:lnSpc>
                <a:spcPct val="90000"/>
              </a:lnSpc>
              <a:spcBef>
                <a:spcPts val="1000"/>
              </a:spcBef>
              <a:spcAft>
                <a:spcPts val="0"/>
              </a:spcAft>
              <a:buClr>
                <a:srgbClr val="404040"/>
              </a:buClr>
              <a:buSzPts val="1200"/>
              <a:buChar char="•"/>
            </a:pPr>
            <a:r>
              <a:rPr lang="en-US" sz="1400" dirty="0"/>
              <a:t>Saddleback College </a:t>
            </a:r>
            <a:endParaRPr sz="1400" dirty="0"/>
          </a:p>
          <a:p>
            <a:pPr marL="228600" lvl="0" indent="-228600" algn="l" rtl="0">
              <a:lnSpc>
                <a:spcPct val="90000"/>
              </a:lnSpc>
              <a:spcBef>
                <a:spcPts val="1000"/>
              </a:spcBef>
              <a:spcAft>
                <a:spcPts val="0"/>
              </a:spcAft>
              <a:buClr>
                <a:srgbClr val="404040"/>
              </a:buClr>
              <a:buSzPts val="1200"/>
              <a:buChar char="•"/>
            </a:pPr>
            <a:r>
              <a:rPr lang="en-US" sz="1400" dirty="0"/>
              <a:t>San Bernardino Valley College </a:t>
            </a:r>
            <a:endParaRPr sz="1400" dirty="0"/>
          </a:p>
          <a:p>
            <a:pPr marL="228600" lvl="0" indent="-228600" algn="l" rtl="0">
              <a:lnSpc>
                <a:spcPct val="90000"/>
              </a:lnSpc>
              <a:spcBef>
                <a:spcPts val="1000"/>
              </a:spcBef>
              <a:spcAft>
                <a:spcPts val="0"/>
              </a:spcAft>
              <a:buClr>
                <a:srgbClr val="404040"/>
              </a:buClr>
              <a:buSzPts val="1200"/>
              <a:buChar char="•"/>
            </a:pPr>
            <a:r>
              <a:rPr lang="en-US" sz="1400" dirty="0"/>
              <a:t>San Diego City College </a:t>
            </a:r>
            <a:endParaRPr sz="1400" dirty="0"/>
          </a:p>
          <a:p>
            <a:pPr marL="228600" lvl="0" indent="-228600" algn="l" rtl="0">
              <a:lnSpc>
                <a:spcPct val="90000"/>
              </a:lnSpc>
              <a:spcBef>
                <a:spcPts val="1000"/>
              </a:spcBef>
              <a:spcAft>
                <a:spcPts val="0"/>
              </a:spcAft>
              <a:buClr>
                <a:srgbClr val="404040"/>
              </a:buClr>
              <a:buSzPts val="1200"/>
              <a:buChar char="•"/>
            </a:pPr>
            <a:r>
              <a:rPr lang="en-US" sz="1400" dirty="0"/>
              <a:t>San Diego Continuing Education </a:t>
            </a:r>
            <a:endParaRPr sz="1400" dirty="0"/>
          </a:p>
          <a:p>
            <a:pPr marL="228600" lvl="0" indent="-228600" algn="l" rtl="0">
              <a:lnSpc>
                <a:spcPct val="90000"/>
              </a:lnSpc>
              <a:spcBef>
                <a:spcPts val="1000"/>
              </a:spcBef>
              <a:spcAft>
                <a:spcPts val="0"/>
              </a:spcAft>
              <a:buClr>
                <a:srgbClr val="404040"/>
              </a:buClr>
              <a:buSzPts val="1200"/>
              <a:buChar char="•"/>
            </a:pPr>
            <a:r>
              <a:rPr lang="en-US" sz="1400" dirty="0"/>
              <a:t>San Diego Mesa College </a:t>
            </a:r>
            <a:endParaRPr sz="1400" dirty="0"/>
          </a:p>
          <a:p>
            <a:pPr marL="228600" lvl="0" indent="-228600" algn="l" rtl="0">
              <a:lnSpc>
                <a:spcPct val="90000"/>
              </a:lnSpc>
              <a:spcBef>
                <a:spcPts val="1000"/>
              </a:spcBef>
              <a:spcAft>
                <a:spcPts val="0"/>
              </a:spcAft>
              <a:buClr>
                <a:srgbClr val="404040"/>
              </a:buClr>
              <a:buSzPts val="1200"/>
              <a:buChar char="•"/>
            </a:pPr>
            <a:r>
              <a:rPr lang="en-US" sz="1400" dirty="0"/>
              <a:t>San Diego Miramar College </a:t>
            </a:r>
            <a:endParaRPr sz="1400" dirty="0"/>
          </a:p>
          <a:p>
            <a:pPr marL="228600" lvl="0" indent="-228600" algn="l" rtl="0">
              <a:lnSpc>
                <a:spcPct val="90000"/>
              </a:lnSpc>
              <a:spcBef>
                <a:spcPts val="1000"/>
              </a:spcBef>
              <a:spcAft>
                <a:spcPts val="0"/>
              </a:spcAft>
              <a:buClr>
                <a:srgbClr val="404040"/>
              </a:buClr>
              <a:buSzPts val="1200"/>
              <a:buChar char="•"/>
            </a:pPr>
            <a:r>
              <a:rPr lang="en-US" sz="1400" dirty="0"/>
              <a:t>Santa Ana College </a:t>
            </a:r>
            <a:endParaRPr sz="1400" dirty="0"/>
          </a:p>
          <a:p>
            <a:pPr marL="228600" lvl="0" indent="-228600" algn="l" rtl="0">
              <a:lnSpc>
                <a:spcPct val="90000"/>
              </a:lnSpc>
              <a:spcBef>
                <a:spcPts val="1000"/>
              </a:spcBef>
              <a:spcAft>
                <a:spcPts val="0"/>
              </a:spcAft>
              <a:buClr>
                <a:srgbClr val="404040"/>
              </a:buClr>
              <a:buSzPts val="1200"/>
              <a:buChar char="•"/>
            </a:pPr>
            <a:r>
              <a:rPr lang="en-US" sz="1400" dirty="0"/>
              <a:t>Santiago Canyon College </a:t>
            </a:r>
            <a:endParaRPr sz="1400" dirty="0"/>
          </a:p>
          <a:p>
            <a:pPr marL="228600" lvl="0" indent="-228600" algn="l" rtl="0">
              <a:lnSpc>
                <a:spcPct val="90000"/>
              </a:lnSpc>
              <a:spcBef>
                <a:spcPts val="1000"/>
              </a:spcBef>
              <a:spcAft>
                <a:spcPts val="0"/>
              </a:spcAft>
              <a:buClr>
                <a:srgbClr val="404040"/>
              </a:buClr>
              <a:buSzPts val="1200"/>
              <a:buChar char="•"/>
            </a:pPr>
            <a:r>
              <a:rPr lang="en-US" sz="1400" dirty="0"/>
              <a:t>Southwestern College</a:t>
            </a:r>
            <a:endParaRPr sz="1400" dirty="0"/>
          </a:p>
          <a:p>
            <a:pPr marL="228600" lvl="0" indent="-228600" algn="l" rtl="0">
              <a:lnSpc>
                <a:spcPct val="90000"/>
              </a:lnSpc>
              <a:spcBef>
                <a:spcPts val="1000"/>
              </a:spcBef>
              <a:spcAft>
                <a:spcPts val="0"/>
              </a:spcAft>
              <a:buClr>
                <a:srgbClr val="404040"/>
              </a:buClr>
              <a:buSzPts val="1200"/>
              <a:buChar char="•"/>
            </a:pPr>
            <a:r>
              <a:rPr lang="en-US" sz="1400" dirty="0"/>
              <a:t>Victor Valley College</a:t>
            </a:r>
            <a:endParaRPr sz="1400" dirty="0"/>
          </a:p>
          <a:p>
            <a:pPr marL="228600" lvl="0" indent="-165100" algn="l" rtl="0">
              <a:lnSpc>
                <a:spcPct val="90000"/>
              </a:lnSpc>
              <a:spcBef>
                <a:spcPts val="1000"/>
              </a:spcBef>
              <a:spcAft>
                <a:spcPts val="0"/>
              </a:spcAft>
              <a:buClr>
                <a:srgbClr val="404040"/>
              </a:buClr>
              <a:buSzPts val="1000"/>
              <a:buNone/>
            </a:pPr>
            <a:endParaRPr sz="1000" dirty="0"/>
          </a:p>
        </p:txBody>
      </p:sp>
      <p:sp>
        <p:nvSpPr>
          <p:cNvPr id="135" name="Google Shape;135;p9"/>
          <p:cNvSpPr txBox="1">
            <a:spLocks noGrp="1"/>
          </p:cNvSpPr>
          <p:nvPr>
            <p:ph type="sldNum" idx="12"/>
          </p:nvPr>
        </p:nvSpPr>
        <p:spPr>
          <a:xfrm>
            <a:off x="8610600" y="6392046"/>
            <a:ext cx="2743200" cy="3294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8A8A8A"/>
                </a:solidFill>
              </a:rPr>
              <a:t>9</a:t>
            </a:fld>
            <a:endParaRPr>
              <a:solidFill>
                <a:srgbClr val="8A8A8A"/>
              </a:solidFill>
            </a:endParaRPr>
          </a:p>
        </p:txBody>
      </p:sp>
    </p:spTree>
  </p:cSld>
  <p:clrMapOvr>
    <a:masterClrMapping/>
  </p:clrMapOvr>
</p:sld>
</file>

<file path=ppt/theme/theme1.xml><?xml version="1.0" encoding="utf-8"?>
<a:theme xmlns:a="http://schemas.openxmlformats.org/drawingml/2006/main" name="Office Theme">
  <a:themeElements>
    <a:clrScheme name="ASCCC FLI 2023">
      <a:dk1>
        <a:srgbClr val="222222"/>
      </a:dk1>
      <a:lt1>
        <a:srgbClr val="FFFFFF"/>
      </a:lt1>
      <a:dk2>
        <a:srgbClr val="016E79"/>
      </a:dk2>
      <a:lt2>
        <a:srgbClr val="E3E3E3"/>
      </a:lt2>
      <a:accent1>
        <a:srgbClr val="018FAC"/>
      </a:accent1>
      <a:accent2>
        <a:srgbClr val="2B886F"/>
      </a:accent2>
      <a:accent3>
        <a:srgbClr val="FFEB58"/>
      </a:accent3>
      <a:accent4>
        <a:srgbClr val="3CB369"/>
      </a:accent4>
      <a:accent5>
        <a:srgbClr val="F6671E"/>
      </a:accent5>
      <a:accent6>
        <a:srgbClr val="FCA961"/>
      </a:accent6>
      <a:hlink>
        <a:srgbClr val="018FAC"/>
      </a:hlink>
      <a:folHlink>
        <a:srgbClr val="018F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1283</TotalTime>
  <Words>1296</Words>
  <Application>Microsoft Office PowerPoint</Application>
  <PresentationFormat>Widescreen</PresentationFormat>
  <Paragraphs>254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Georgia</vt:lpstr>
      <vt:lpstr>Lato</vt:lpstr>
      <vt:lpstr>Office Theme</vt:lpstr>
      <vt:lpstr> AREA D MEETING </vt:lpstr>
      <vt:lpstr>AGENDA</vt:lpstr>
      <vt:lpstr>ASCCC Area D Representative  Dr. María-José Zeledón-Pérez</vt:lpstr>
      <vt:lpstr>The Four Areas</vt:lpstr>
      <vt:lpstr>More about what the Area Rep does</vt:lpstr>
      <vt:lpstr>ASCCC</vt:lpstr>
      <vt:lpstr>What we do as the ASCCC team</vt:lpstr>
      <vt:lpstr>Area Colleges</vt:lpstr>
      <vt:lpstr>AREA D – 33 Colleges</vt:lpstr>
      <vt:lpstr>AREA A – 29 Colleges</vt:lpstr>
      <vt:lpstr>AREA B – 29 Colleges</vt:lpstr>
      <vt:lpstr>AREA C – 26 Colleges</vt:lpstr>
      <vt:lpstr>What do we do in an Area Meeting?</vt:lpstr>
      <vt:lpstr>Why Resolutions?</vt:lpstr>
      <vt:lpstr>What’s the Resolution Process?</vt:lpstr>
      <vt:lpstr>ASCCC Leadership and Resolutions Resources </vt:lpstr>
      <vt:lpstr>ASCCC General Resources</vt:lpstr>
      <vt:lpstr>Thank You!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AREA D MEETING </dc:title>
  <dc:creator>LaTonya Parker</dc:creator>
  <cp:lastModifiedBy>Kyoko Hatano</cp:lastModifiedBy>
  <cp:revision>10</cp:revision>
  <dcterms:created xsi:type="dcterms:W3CDTF">2021-06-10T00:46:56Z</dcterms:created>
  <dcterms:modified xsi:type="dcterms:W3CDTF">2023-06-23T16:29:05Z</dcterms:modified>
</cp:coreProperties>
</file>