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4"/>
  </p:notesMasterIdLst>
  <p:handoutMasterIdLst>
    <p:handoutMasterId r:id="rId35"/>
  </p:handoutMasterIdLst>
  <p:sldIdLst>
    <p:sldId id="257" r:id="rId2"/>
    <p:sldId id="258" r:id="rId3"/>
    <p:sldId id="291" r:id="rId4"/>
    <p:sldId id="292" r:id="rId5"/>
    <p:sldId id="262" r:id="rId6"/>
    <p:sldId id="261" r:id="rId7"/>
    <p:sldId id="266" r:id="rId8"/>
    <p:sldId id="267" r:id="rId9"/>
    <p:sldId id="269" r:id="rId10"/>
    <p:sldId id="268" r:id="rId11"/>
    <p:sldId id="270" r:id="rId12"/>
    <p:sldId id="271" r:id="rId13"/>
    <p:sldId id="272" r:id="rId14"/>
    <p:sldId id="274" r:id="rId15"/>
    <p:sldId id="273" r:id="rId16"/>
    <p:sldId id="275" r:id="rId17"/>
    <p:sldId id="276" r:id="rId18"/>
    <p:sldId id="277" r:id="rId19"/>
    <p:sldId id="278" r:id="rId20"/>
    <p:sldId id="279" r:id="rId21"/>
    <p:sldId id="281" r:id="rId22"/>
    <p:sldId id="282" r:id="rId23"/>
    <p:sldId id="290" r:id="rId24"/>
    <p:sldId id="264" r:id="rId25"/>
    <p:sldId id="285" r:id="rId26"/>
    <p:sldId id="286" r:id="rId27"/>
    <p:sldId id="287" r:id="rId28"/>
    <p:sldId id="288" r:id="rId29"/>
    <p:sldId id="265" r:id="rId30"/>
    <p:sldId id="283" r:id="rId31"/>
    <p:sldId id="289" r:id="rId32"/>
    <p:sldId id="293" r:id="rId33"/>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22A2"/>
    <a:srgbClr val="45108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68"/>
    <p:restoredTop sz="95934"/>
  </p:normalViewPr>
  <p:slideViewPr>
    <p:cSldViewPr snapToGrid="0" snapToObjects="1">
      <p:cViewPr varScale="1">
        <p:scale>
          <a:sx n="110" d="100"/>
          <a:sy n="110" d="100"/>
        </p:scale>
        <p:origin x="424" y="176"/>
      </p:cViewPr>
      <p:guideLst/>
    </p:cSldViewPr>
  </p:slideViewPr>
  <p:notesTextViewPr>
    <p:cViewPr>
      <p:scale>
        <a:sx n="1" d="1"/>
        <a:sy n="1" d="1"/>
      </p:scale>
      <p:origin x="0" y="0"/>
    </p:cViewPr>
  </p:notesTextViewPr>
  <p:notesViewPr>
    <p:cSldViewPr snapToGrid="0" snapToObjects="1">
      <p:cViewPr varScale="1">
        <p:scale>
          <a:sx n="95" d="100"/>
          <a:sy n="95" d="100"/>
        </p:scale>
        <p:origin x="2512" y="19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D85DE5-47F7-EB4C-9C10-54C5162165D2}" type="doc">
      <dgm:prSet loTypeId="urn:microsoft.com/office/officeart/2005/8/layout/target3" loCatId="" qsTypeId="urn:microsoft.com/office/officeart/2005/8/quickstyle/simple1" qsCatId="simple" csTypeId="urn:microsoft.com/office/officeart/2005/8/colors/colorful5" csCatId="colorful" phldr="1"/>
      <dgm:spPr/>
      <dgm:t>
        <a:bodyPr/>
        <a:lstStyle/>
        <a:p>
          <a:endParaRPr lang="en-US"/>
        </a:p>
      </dgm:t>
    </dgm:pt>
    <dgm:pt modelId="{9496F041-DAA1-1844-8E33-BD3094C19F9F}">
      <dgm:prSet phldrT="[Text]" custT="1"/>
      <dgm:spPr/>
      <dgm:t>
        <a:bodyPr/>
        <a:lstStyle/>
        <a:p>
          <a:r>
            <a:rPr lang="en-US" sz="2400" dirty="0"/>
            <a:t>Well-Functioning Governance Structures</a:t>
          </a:r>
        </a:p>
      </dgm:t>
    </dgm:pt>
    <dgm:pt modelId="{D430DC03-EC4C-6741-99B3-DAFCFF27FA86}" type="parTrans" cxnId="{4C46A652-4DD7-A44E-8CCF-6AFF4073F92C}">
      <dgm:prSet/>
      <dgm:spPr/>
      <dgm:t>
        <a:bodyPr/>
        <a:lstStyle/>
        <a:p>
          <a:endParaRPr lang="en-US"/>
        </a:p>
      </dgm:t>
    </dgm:pt>
    <dgm:pt modelId="{D39DB30E-506D-3B41-A37A-DC53D9FDC116}" type="sibTrans" cxnId="{4C46A652-4DD7-A44E-8CCF-6AFF4073F92C}">
      <dgm:prSet/>
      <dgm:spPr/>
      <dgm:t>
        <a:bodyPr/>
        <a:lstStyle/>
        <a:p>
          <a:endParaRPr lang="en-US"/>
        </a:p>
      </dgm:t>
    </dgm:pt>
    <dgm:pt modelId="{720E6A94-0992-B149-93C4-48AA5A5D9E11}">
      <dgm:prSet phldrT="[Text]" custT="1"/>
      <dgm:spPr/>
      <dgm:t>
        <a:bodyPr/>
        <a:lstStyle/>
        <a:p>
          <a:r>
            <a:rPr lang="en-US" sz="1800" dirty="0"/>
            <a:t>Why?</a:t>
          </a:r>
        </a:p>
      </dgm:t>
    </dgm:pt>
    <dgm:pt modelId="{CA276813-E78C-B84C-8EFB-33F9E21A1054}" type="parTrans" cxnId="{79DF4E59-D437-0D40-91B4-FE9D480DEAEF}">
      <dgm:prSet/>
      <dgm:spPr/>
      <dgm:t>
        <a:bodyPr/>
        <a:lstStyle/>
        <a:p>
          <a:endParaRPr lang="en-US"/>
        </a:p>
      </dgm:t>
    </dgm:pt>
    <dgm:pt modelId="{7E8500FE-1E23-8147-89D1-9AD40EE5CDA0}" type="sibTrans" cxnId="{79DF4E59-D437-0D40-91B4-FE9D480DEAEF}">
      <dgm:prSet/>
      <dgm:spPr/>
      <dgm:t>
        <a:bodyPr/>
        <a:lstStyle/>
        <a:p>
          <a:endParaRPr lang="en-US"/>
        </a:p>
      </dgm:t>
    </dgm:pt>
    <dgm:pt modelId="{F572C838-BDDF-CF4B-9AAE-3FA1EBD7B4B6}">
      <dgm:prSet phldrT="[Text]" custT="1"/>
      <dgm:spPr/>
      <dgm:t>
        <a:bodyPr/>
        <a:lstStyle/>
        <a:p>
          <a:r>
            <a:rPr lang="en-US" sz="1800" dirty="0"/>
            <a:t>Components</a:t>
          </a:r>
        </a:p>
      </dgm:t>
    </dgm:pt>
    <dgm:pt modelId="{B039B1D1-A1F8-2A44-82A5-AFCBD21C4A54}" type="parTrans" cxnId="{1D25A3EE-B945-6241-84C0-513ADFFAB3F9}">
      <dgm:prSet/>
      <dgm:spPr/>
      <dgm:t>
        <a:bodyPr/>
        <a:lstStyle/>
        <a:p>
          <a:endParaRPr lang="en-US"/>
        </a:p>
      </dgm:t>
    </dgm:pt>
    <dgm:pt modelId="{2B0C0261-A27A-D640-8439-46E498D16C39}" type="sibTrans" cxnId="{1D25A3EE-B945-6241-84C0-513ADFFAB3F9}">
      <dgm:prSet/>
      <dgm:spPr/>
      <dgm:t>
        <a:bodyPr/>
        <a:lstStyle/>
        <a:p>
          <a:endParaRPr lang="en-US"/>
        </a:p>
      </dgm:t>
    </dgm:pt>
    <dgm:pt modelId="{F71DAA84-849B-C143-B87E-9A733AE021D6}">
      <dgm:prSet phldrT="[Text]" custT="1"/>
      <dgm:spPr/>
      <dgm:t>
        <a:bodyPr/>
        <a:lstStyle/>
        <a:p>
          <a:r>
            <a:rPr lang="en-US" sz="2400" dirty="0"/>
            <a:t>Rights and Responsibilities of Constituent Groups</a:t>
          </a:r>
        </a:p>
      </dgm:t>
    </dgm:pt>
    <dgm:pt modelId="{7BC01611-4E41-6C4D-A9E0-DEAD1E7EBD4C}" type="parTrans" cxnId="{A137FF72-39B6-8E4B-A2F6-3B3DA2DB65D8}">
      <dgm:prSet/>
      <dgm:spPr/>
      <dgm:t>
        <a:bodyPr/>
        <a:lstStyle/>
        <a:p>
          <a:endParaRPr lang="en-US"/>
        </a:p>
      </dgm:t>
    </dgm:pt>
    <dgm:pt modelId="{E7F5FBE9-0ED6-134C-B785-AD8ED7DADF86}" type="sibTrans" cxnId="{A137FF72-39B6-8E4B-A2F6-3B3DA2DB65D8}">
      <dgm:prSet/>
      <dgm:spPr/>
      <dgm:t>
        <a:bodyPr/>
        <a:lstStyle/>
        <a:p>
          <a:endParaRPr lang="en-US"/>
        </a:p>
      </dgm:t>
    </dgm:pt>
    <dgm:pt modelId="{048DB936-2C04-F74D-B34E-D89C5E561DE1}">
      <dgm:prSet phldrT="[Text]"/>
      <dgm:spPr/>
      <dgm:t>
        <a:bodyPr/>
        <a:lstStyle/>
        <a:p>
          <a:r>
            <a:rPr lang="en-US" dirty="0"/>
            <a:t>Faculty</a:t>
          </a:r>
        </a:p>
      </dgm:t>
    </dgm:pt>
    <dgm:pt modelId="{30845A80-355D-2448-BFC4-A5699874378C}" type="parTrans" cxnId="{142EC3AA-261A-C84A-8281-F379B50B2604}">
      <dgm:prSet/>
      <dgm:spPr/>
      <dgm:t>
        <a:bodyPr/>
        <a:lstStyle/>
        <a:p>
          <a:endParaRPr lang="en-US"/>
        </a:p>
      </dgm:t>
    </dgm:pt>
    <dgm:pt modelId="{D5AF4280-7647-5544-8C17-7B91187BDB71}" type="sibTrans" cxnId="{142EC3AA-261A-C84A-8281-F379B50B2604}">
      <dgm:prSet/>
      <dgm:spPr/>
      <dgm:t>
        <a:bodyPr/>
        <a:lstStyle/>
        <a:p>
          <a:endParaRPr lang="en-US"/>
        </a:p>
      </dgm:t>
    </dgm:pt>
    <dgm:pt modelId="{D2E41270-79B3-7A43-B493-C84A43BA428D}">
      <dgm:prSet phldrT="[Text]"/>
      <dgm:spPr/>
      <dgm:t>
        <a:bodyPr/>
        <a:lstStyle/>
        <a:p>
          <a:r>
            <a:rPr lang="en-US" dirty="0"/>
            <a:t>Students</a:t>
          </a:r>
        </a:p>
      </dgm:t>
    </dgm:pt>
    <dgm:pt modelId="{89E31650-DC9A-DA4E-97FC-51501977D401}" type="parTrans" cxnId="{8CBDBF1B-D54D-784D-8EF3-5AAE7EA4D5DF}">
      <dgm:prSet/>
      <dgm:spPr/>
      <dgm:t>
        <a:bodyPr/>
        <a:lstStyle/>
        <a:p>
          <a:endParaRPr lang="en-US"/>
        </a:p>
      </dgm:t>
    </dgm:pt>
    <dgm:pt modelId="{2E65AA3A-91E6-A944-B473-F9201F3F8A96}" type="sibTrans" cxnId="{8CBDBF1B-D54D-784D-8EF3-5AAE7EA4D5DF}">
      <dgm:prSet/>
      <dgm:spPr/>
      <dgm:t>
        <a:bodyPr/>
        <a:lstStyle/>
        <a:p>
          <a:endParaRPr lang="en-US"/>
        </a:p>
      </dgm:t>
    </dgm:pt>
    <dgm:pt modelId="{119447BD-4B63-6849-9C90-291A2D8DBBDE}">
      <dgm:prSet phldrT="[Text]" custT="1"/>
      <dgm:spPr/>
      <dgm:t>
        <a:bodyPr/>
        <a:lstStyle/>
        <a:p>
          <a:r>
            <a:rPr lang="en-US" sz="2400" dirty="0"/>
            <a:t>Governance Process at the State Level</a:t>
          </a:r>
        </a:p>
      </dgm:t>
    </dgm:pt>
    <dgm:pt modelId="{C3737E37-15B4-0949-866C-68E2C20E794D}" type="parTrans" cxnId="{B9E8D14B-EBE0-7645-92F0-8A19B41A6033}">
      <dgm:prSet/>
      <dgm:spPr/>
      <dgm:t>
        <a:bodyPr/>
        <a:lstStyle/>
        <a:p>
          <a:endParaRPr lang="en-US"/>
        </a:p>
      </dgm:t>
    </dgm:pt>
    <dgm:pt modelId="{AAB891FB-3A7B-6240-A4C1-6FAC71250CC1}" type="sibTrans" cxnId="{B9E8D14B-EBE0-7645-92F0-8A19B41A6033}">
      <dgm:prSet/>
      <dgm:spPr/>
      <dgm:t>
        <a:bodyPr/>
        <a:lstStyle/>
        <a:p>
          <a:endParaRPr lang="en-US"/>
        </a:p>
      </dgm:t>
    </dgm:pt>
    <dgm:pt modelId="{471B9255-817A-1F4D-969D-E62472BEEA61}">
      <dgm:prSet phldrT="[Text]" custT="1"/>
      <dgm:spPr/>
      <dgm:t>
        <a:bodyPr/>
        <a:lstStyle/>
        <a:p>
          <a:r>
            <a:rPr lang="en-US" sz="2100" dirty="0"/>
            <a:t>Effective Navigation of Community College Governance Landscape</a:t>
          </a:r>
        </a:p>
      </dgm:t>
    </dgm:pt>
    <dgm:pt modelId="{0E9CBE67-C36A-DE4D-AE5D-BD19FA8802B0}" type="parTrans" cxnId="{B5E2448C-3669-A34A-99AC-370A597F4A29}">
      <dgm:prSet/>
      <dgm:spPr/>
      <dgm:t>
        <a:bodyPr/>
        <a:lstStyle/>
        <a:p>
          <a:endParaRPr lang="en-US"/>
        </a:p>
      </dgm:t>
    </dgm:pt>
    <dgm:pt modelId="{1C6BDEDF-111C-D84A-A38B-820141E6E316}" type="sibTrans" cxnId="{B5E2448C-3669-A34A-99AC-370A597F4A29}">
      <dgm:prSet/>
      <dgm:spPr/>
      <dgm:t>
        <a:bodyPr/>
        <a:lstStyle/>
        <a:p>
          <a:endParaRPr lang="en-US"/>
        </a:p>
      </dgm:t>
    </dgm:pt>
    <dgm:pt modelId="{3E1FBB7C-C2F8-2E47-A4CE-5F9565BB63C0}">
      <dgm:prSet phldrT="[Text]" custT="1"/>
      <dgm:spPr/>
      <dgm:t>
        <a:bodyPr/>
        <a:lstStyle/>
        <a:p>
          <a:r>
            <a:rPr lang="en-US" sz="1800" dirty="0"/>
            <a:t>Prerequisites</a:t>
          </a:r>
        </a:p>
      </dgm:t>
    </dgm:pt>
    <dgm:pt modelId="{418EAD15-6DE3-D94E-9F20-0EED9FD97481}" type="parTrans" cxnId="{A5E87D46-8F58-4C43-AAC3-9831793F3335}">
      <dgm:prSet/>
      <dgm:spPr/>
      <dgm:t>
        <a:bodyPr/>
        <a:lstStyle/>
        <a:p>
          <a:endParaRPr lang="en-US"/>
        </a:p>
      </dgm:t>
    </dgm:pt>
    <dgm:pt modelId="{ABACF424-3CE1-0049-82A5-E2D9EF0ED021}" type="sibTrans" cxnId="{A5E87D46-8F58-4C43-AAC3-9831793F3335}">
      <dgm:prSet/>
      <dgm:spPr/>
      <dgm:t>
        <a:bodyPr/>
        <a:lstStyle/>
        <a:p>
          <a:endParaRPr lang="en-US"/>
        </a:p>
      </dgm:t>
    </dgm:pt>
    <dgm:pt modelId="{5B8ADCC0-9398-6840-B4EA-40D0813C83AB}">
      <dgm:prSet phldrT="[Text]"/>
      <dgm:spPr/>
      <dgm:t>
        <a:bodyPr/>
        <a:lstStyle/>
        <a:p>
          <a:r>
            <a:rPr lang="en-US" dirty="0"/>
            <a:t>Classified Professionals</a:t>
          </a:r>
        </a:p>
      </dgm:t>
    </dgm:pt>
    <dgm:pt modelId="{1ECBAC51-118E-984C-96FB-4E5546979539}" type="parTrans" cxnId="{EAEAEF1A-6E81-2A47-8E5A-7E30343360FB}">
      <dgm:prSet/>
      <dgm:spPr/>
      <dgm:t>
        <a:bodyPr/>
        <a:lstStyle/>
        <a:p>
          <a:endParaRPr lang="en-US"/>
        </a:p>
      </dgm:t>
    </dgm:pt>
    <dgm:pt modelId="{D839399C-0CF7-604E-90B8-E94868744DD0}" type="sibTrans" cxnId="{EAEAEF1A-6E81-2A47-8E5A-7E30343360FB}">
      <dgm:prSet/>
      <dgm:spPr/>
      <dgm:t>
        <a:bodyPr/>
        <a:lstStyle/>
        <a:p>
          <a:endParaRPr lang="en-US"/>
        </a:p>
      </dgm:t>
    </dgm:pt>
    <dgm:pt modelId="{F75CC7CE-DC24-4549-8C6C-F6732B3FB54E}">
      <dgm:prSet phldrT="[Text]"/>
      <dgm:spPr/>
      <dgm:t>
        <a:bodyPr/>
        <a:lstStyle/>
        <a:p>
          <a:r>
            <a:rPr lang="en-US" dirty="0"/>
            <a:t>Administrators</a:t>
          </a:r>
        </a:p>
      </dgm:t>
    </dgm:pt>
    <dgm:pt modelId="{A829CC45-0532-F54D-B651-0659E36A3FA0}" type="parTrans" cxnId="{9DA8FA73-01F8-DB4F-8047-DCEFD8A72B7C}">
      <dgm:prSet/>
      <dgm:spPr/>
      <dgm:t>
        <a:bodyPr/>
        <a:lstStyle/>
        <a:p>
          <a:endParaRPr lang="en-US"/>
        </a:p>
      </dgm:t>
    </dgm:pt>
    <dgm:pt modelId="{A2E7F298-91BA-754B-9968-A074578B7B1F}" type="sibTrans" cxnId="{9DA8FA73-01F8-DB4F-8047-DCEFD8A72B7C}">
      <dgm:prSet/>
      <dgm:spPr/>
      <dgm:t>
        <a:bodyPr/>
        <a:lstStyle/>
        <a:p>
          <a:endParaRPr lang="en-US"/>
        </a:p>
      </dgm:t>
    </dgm:pt>
    <dgm:pt modelId="{5657A5AD-D32B-F842-A0D9-04DDD4267367}">
      <dgm:prSet phldrT="[Text]"/>
      <dgm:spPr/>
      <dgm:t>
        <a:bodyPr/>
        <a:lstStyle/>
        <a:p>
          <a:r>
            <a:rPr lang="en-US" dirty="0"/>
            <a:t>Trustees</a:t>
          </a:r>
        </a:p>
      </dgm:t>
    </dgm:pt>
    <dgm:pt modelId="{29A822CE-55BA-9042-95E5-077C6818C3CB}" type="parTrans" cxnId="{84497749-0EA3-6342-8999-DC1C1170DE94}">
      <dgm:prSet/>
      <dgm:spPr/>
      <dgm:t>
        <a:bodyPr/>
        <a:lstStyle/>
        <a:p>
          <a:endParaRPr lang="en-US"/>
        </a:p>
      </dgm:t>
    </dgm:pt>
    <dgm:pt modelId="{37E64431-2244-8842-9B4E-F46CB7BE3229}" type="sibTrans" cxnId="{84497749-0EA3-6342-8999-DC1C1170DE94}">
      <dgm:prSet/>
      <dgm:spPr/>
      <dgm:t>
        <a:bodyPr/>
        <a:lstStyle/>
        <a:p>
          <a:endParaRPr lang="en-US"/>
        </a:p>
      </dgm:t>
    </dgm:pt>
    <dgm:pt modelId="{F4943585-A2F5-3747-81C6-95FDAFC3E681}">
      <dgm:prSet phldrT="[Text]" custT="1"/>
      <dgm:spPr/>
      <dgm:t>
        <a:bodyPr/>
        <a:lstStyle/>
        <a:p>
          <a:r>
            <a:rPr lang="en-US" sz="1800" dirty="0"/>
            <a:t>Board of Governors</a:t>
          </a:r>
        </a:p>
      </dgm:t>
    </dgm:pt>
    <dgm:pt modelId="{5C42CB1F-22A2-8447-9AFF-B3A2B730C823}" type="parTrans" cxnId="{C4129C41-418D-D540-A48E-7CFE568F607D}">
      <dgm:prSet/>
      <dgm:spPr/>
      <dgm:t>
        <a:bodyPr/>
        <a:lstStyle/>
        <a:p>
          <a:endParaRPr lang="en-US"/>
        </a:p>
      </dgm:t>
    </dgm:pt>
    <dgm:pt modelId="{F40CD7E6-2BC7-0F41-8273-4DC4A9FECEDB}" type="sibTrans" cxnId="{C4129C41-418D-D540-A48E-7CFE568F607D}">
      <dgm:prSet/>
      <dgm:spPr/>
      <dgm:t>
        <a:bodyPr/>
        <a:lstStyle/>
        <a:p>
          <a:endParaRPr lang="en-US"/>
        </a:p>
      </dgm:t>
    </dgm:pt>
    <dgm:pt modelId="{F428630D-C7F0-524B-AD6B-6789DF3BA7DD}">
      <dgm:prSet phldrT="[Text]" custT="1"/>
      <dgm:spPr/>
      <dgm:t>
        <a:bodyPr/>
        <a:lstStyle/>
        <a:p>
          <a:r>
            <a:rPr lang="en-US" sz="1800" dirty="0"/>
            <a:t>5C</a:t>
          </a:r>
        </a:p>
      </dgm:t>
    </dgm:pt>
    <dgm:pt modelId="{EC469E78-6338-CA40-9B68-160369C22CC4}" type="parTrans" cxnId="{147003BE-82C7-C34C-BBA0-DF5B8755D187}">
      <dgm:prSet/>
      <dgm:spPr/>
      <dgm:t>
        <a:bodyPr/>
        <a:lstStyle/>
        <a:p>
          <a:endParaRPr lang="en-US"/>
        </a:p>
      </dgm:t>
    </dgm:pt>
    <dgm:pt modelId="{E65A859D-6C4A-4841-AD45-8B0A18F8A781}" type="sibTrans" cxnId="{147003BE-82C7-C34C-BBA0-DF5B8755D187}">
      <dgm:prSet/>
      <dgm:spPr/>
      <dgm:t>
        <a:bodyPr/>
        <a:lstStyle/>
        <a:p>
          <a:endParaRPr lang="en-US"/>
        </a:p>
      </dgm:t>
    </dgm:pt>
    <dgm:pt modelId="{F3F01B8C-49DE-3C4D-A59F-57EBEEC1BBC0}">
      <dgm:prSet phldrT="[Text]" custT="1"/>
      <dgm:spPr/>
      <dgm:t>
        <a:bodyPr/>
        <a:lstStyle/>
        <a:p>
          <a:r>
            <a:rPr lang="en-US" sz="1800" dirty="0"/>
            <a:t>Chancellor’s Office</a:t>
          </a:r>
        </a:p>
      </dgm:t>
    </dgm:pt>
    <dgm:pt modelId="{6F7E0445-6877-BD45-9718-E3FE7BD4F4D9}" type="parTrans" cxnId="{236A71D7-A063-B341-848B-C5EE90DD6D1A}">
      <dgm:prSet/>
      <dgm:spPr/>
      <dgm:t>
        <a:bodyPr/>
        <a:lstStyle/>
        <a:p>
          <a:endParaRPr lang="en-US"/>
        </a:p>
      </dgm:t>
    </dgm:pt>
    <dgm:pt modelId="{A7821C0C-599F-4647-B745-4FA1AC1626D2}" type="sibTrans" cxnId="{236A71D7-A063-B341-848B-C5EE90DD6D1A}">
      <dgm:prSet/>
      <dgm:spPr/>
      <dgm:t>
        <a:bodyPr/>
        <a:lstStyle/>
        <a:p>
          <a:endParaRPr lang="en-US"/>
        </a:p>
      </dgm:t>
    </dgm:pt>
    <dgm:pt modelId="{E7D9DB7D-51DE-554F-871D-992C4A76CB02}">
      <dgm:prSet phldrT="[Text]" custT="1"/>
      <dgm:spPr/>
      <dgm:t>
        <a:bodyPr/>
        <a:lstStyle/>
        <a:p>
          <a:r>
            <a:rPr lang="en-US" sz="1800" dirty="0"/>
            <a:t>Consultation Council</a:t>
          </a:r>
        </a:p>
      </dgm:t>
    </dgm:pt>
    <dgm:pt modelId="{3C611B5B-9300-CC4B-9B1B-C86EBD61A121}" type="parTrans" cxnId="{3677938E-9883-D940-B78C-2FDA4CEC7D45}">
      <dgm:prSet/>
      <dgm:spPr/>
      <dgm:t>
        <a:bodyPr/>
        <a:lstStyle/>
        <a:p>
          <a:endParaRPr lang="en-US"/>
        </a:p>
      </dgm:t>
    </dgm:pt>
    <dgm:pt modelId="{73EEC446-7ACC-8F49-B739-69B44619DF9D}" type="sibTrans" cxnId="{3677938E-9883-D940-B78C-2FDA4CEC7D45}">
      <dgm:prSet/>
      <dgm:spPr/>
      <dgm:t>
        <a:bodyPr/>
        <a:lstStyle/>
        <a:p>
          <a:endParaRPr lang="en-US"/>
        </a:p>
      </dgm:t>
    </dgm:pt>
    <dgm:pt modelId="{E5E31B88-C317-B446-A568-C1A8F6DE60D7}" type="pres">
      <dgm:prSet presAssocID="{E9D85DE5-47F7-EB4C-9C10-54C5162165D2}" presName="Name0" presStyleCnt="0">
        <dgm:presLayoutVars>
          <dgm:chMax val="7"/>
          <dgm:dir/>
          <dgm:animLvl val="lvl"/>
          <dgm:resizeHandles val="exact"/>
        </dgm:presLayoutVars>
      </dgm:prSet>
      <dgm:spPr/>
    </dgm:pt>
    <dgm:pt modelId="{4FBB17BA-6118-9C4A-BE7F-DFE673F46F52}" type="pres">
      <dgm:prSet presAssocID="{9496F041-DAA1-1844-8E33-BD3094C19F9F}" presName="circle1" presStyleLbl="node1" presStyleIdx="0" presStyleCnt="4"/>
      <dgm:spPr/>
    </dgm:pt>
    <dgm:pt modelId="{FBF1CC27-05FF-E24B-9E5C-B53EED385D2D}" type="pres">
      <dgm:prSet presAssocID="{9496F041-DAA1-1844-8E33-BD3094C19F9F}" presName="space" presStyleCnt="0"/>
      <dgm:spPr/>
    </dgm:pt>
    <dgm:pt modelId="{ACA4DA6C-B6DF-A944-8861-594F7E16EA7D}" type="pres">
      <dgm:prSet presAssocID="{9496F041-DAA1-1844-8E33-BD3094C19F9F}" presName="rect1" presStyleLbl="alignAcc1" presStyleIdx="0" presStyleCnt="4"/>
      <dgm:spPr/>
    </dgm:pt>
    <dgm:pt modelId="{25D19B07-FA37-D04F-9D4A-42605EE9E920}" type="pres">
      <dgm:prSet presAssocID="{F71DAA84-849B-C143-B87E-9A733AE021D6}" presName="vertSpace2" presStyleLbl="node1" presStyleIdx="0" presStyleCnt="4"/>
      <dgm:spPr/>
    </dgm:pt>
    <dgm:pt modelId="{4FD1A040-DCF4-7B4B-84F1-8D4A80F62BFC}" type="pres">
      <dgm:prSet presAssocID="{F71DAA84-849B-C143-B87E-9A733AE021D6}" presName="circle2" presStyleLbl="node1" presStyleIdx="1" presStyleCnt="4"/>
      <dgm:spPr/>
    </dgm:pt>
    <dgm:pt modelId="{06089712-D98D-2B4A-BD2A-3C98B6FFD1BF}" type="pres">
      <dgm:prSet presAssocID="{F71DAA84-849B-C143-B87E-9A733AE021D6}" presName="rect2" presStyleLbl="alignAcc1" presStyleIdx="1" presStyleCnt="4"/>
      <dgm:spPr/>
    </dgm:pt>
    <dgm:pt modelId="{3B5E1DD8-9CE9-B64F-A80B-7410B106ED58}" type="pres">
      <dgm:prSet presAssocID="{119447BD-4B63-6849-9C90-291A2D8DBBDE}" presName="vertSpace3" presStyleLbl="node1" presStyleIdx="1" presStyleCnt="4"/>
      <dgm:spPr/>
    </dgm:pt>
    <dgm:pt modelId="{65841415-24F2-044A-BD28-32521F6FD22A}" type="pres">
      <dgm:prSet presAssocID="{119447BD-4B63-6849-9C90-291A2D8DBBDE}" presName="circle3" presStyleLbl="node1" presStyleIdx="2" presStyleCnt="4"/>
      <dgm:spPr/>
    </dgm:pt>
    <dgm:pt modelId="{AF1FED29-4595-884C-8FFC-380A04133399}" type="pres">
      <dgm:prSet presAssocID="{119447BD-4B63-6849-9C90-291A2D8DBBDE}" presName="rect3" presStyleLbl="alignAcc1" presStyleIdx="2" presStyleCnt="4"/>
      <dgm:spPr/>
    </dgm:pt>
    <dgm:pt modelId="{733E4279-EB52-6847-BB83-D6AF895FF3D4}" type="pres">
      <dgm:prSet presAssocID="{471B9255-817A-1F4D-969D-E62472BEEA61}" presName="vertSpace4" presStyleLbl="node1" presStyleIdx="2" presStyleCnt="4"/>
      <dgm:spPr/>
    </dgm:pt>
    <dgm:pt modelId="{9BF0FB47-6A1E-E446-9FC1-80BE3001AD72}" type="pres">
      <dgm:prSet presAssocID="{471B9255-817A-1F4D-969D-E62472BEEA61}" presName="circle4" presStyleLbl="node1" presStyleIdx="3" presStyleCnt="4"/>
      <dgm:spPr/>
    </dgm:pt>
    <dgm:pt modelId="{4AFF03FA-9BF9-6A4E-A060-6FF3C9B69482}" type="pres">
      <dgm:prSet presAssocID="{471B9255-817A-1F4D-969D-E62472BEEA61}" presName="rect4" presStyleLbl="alignAcc1" presStyleIdx="3" presStyleCnt="4"/>
      <dgm:spPr/>
    </dgm:pt>
    <dgm:pt modelId="{CFFC3BA5-2CBC-954B-8314-9BE0D7C13999}" type="pres">
      <dgm:prSet presAssocID="{9496F041-DAA1-1844-8E33-BD3094C19F9F}" presName="rect1ParTx" presStyleLbl="alignAcc1" presStyleIdx="3" presStyleCnt="4">
        <dgm:presLayoutVars>
          <dgm:chMax val="1"/>
          <dgm:bulletEnabled val="1"/>
        </dgm:presLayoutVars>
      </dgm:prSet>
      <dgm:spPr/>
    </dgm:pt>
    <dgm:pt modelId="{09CAF66A-5137-C449-A3C0-9D29F6A23FA9}" type="pres">
      <dgm:prSet presAssocID="{9496F041-DAA1-1844-8E33-BD3094C19F9F}" presName="rect1ChTx" presStyleLbl="alignAcc1" presStyleIdx="3" presStyleCnt="4">
        <dgm:presLayoutVars>
          <dgm:bulletEnabled val="1"/>
        </dgm:presLayoutVars>
      </dgm:prSet>
      <dgm:spPr/>
    </dgm:pt>
    <dgm:pt modelId="{874D70F7-0CC9-AD4C-A891-EBF1F492696B}" type="pres">
      <dgm:prSet presAssocID="{F71DAA84-849B-C143-B87E-9A733AE021D6}" presName="rect2ParTx" presStyleLbl="alignAcc1" presStyleIdx="3" presStyleCnt="4">
        <dgm:presLayoutVars>
          <dgm:chMax val="1"/>
          <dgm:bulletEnabled val="1"/>
        </dgm:presLayoutVars>
      </dgm:prSet>
      <dgm:spPr/>
    </dgm:pt>
    <dgm:pt modelId="{E82CB6FA-347C-914A-BAC4-F696D2E7126D}" type="pres">
      <dgm:prSet presAssocID="{F71DAA84-849B-C143-B87E-9A733AE021D6}" presName="rect2ChTx" presStyleLbl="alignAcc1" presStyleIdx="3" presStyleCnt="4">
        <dgm:presLayoutVars>
          <dgm:bulletEnabled val="1"/>
        </dgm:presLayoutVars>
      </dgm:prSet>
      <dgm:spPr/>
    </dgm:pt>
    <dgm:pt modelId="{9734B354-3E27-7249-9242-1E46D1D657A9}" type="pres">
      <dgm:prSet presAssocID="{119447BD-4B63-6849-9C90-291A2D8DBBDE}" presName="rect3ParTx" presStyleLbl="alignAcc1" presStyleIdx="3" presStyleCnt="4">
        <dgm:presLayoutVars>
          <dgm:chMax val="1"/>
          <dgm:bulletEnabled val="1"/>
        </dgm:presLayoutVars>
      </dgm:prSet>
      <dgm:spPr/>
    </dgm:pt>
    <dgm:pt modelId="{8CAD1A3E-5643-EF4D-9021-064ECF3304D2}" type="pres">
      <dgm:prSet presAssocID="{119447BD-4B63-6849-9C90-291A2D8DBBDE}" presName="rect3ChTx" presStyleLbl="alignAcc1" presStyleIdx="3" presStyleCnt="4">
        <dgm:presLayoutVars>
          <dgm:bulletEnabled val="1"/>
        </dgm:presLayoutVars>
      </dgm:prSet>
      <dgm:spPr/>
    </dgm:pt>
    <dgm:pt modelId="{27E48097-1CD8-374E-8256-D89A15C8692A}" type="pres">
      <dgm:prSet presAssocID="{471B9255-817A-1F4D-969D-E62472BEEA61}" presName="rect4ParTx" presStyleLbl="alignAcc1" presStyleIdx="3" presStyleCnt="4">
        <dgm:presLayoutVars>
          <dgm:chMax val="1"/>
          <dgm:bulletEnabled val="1"/>
        </dgm:presLayoutVars>
      </dgm:prSet>
      <dgm:spPr/>
    </dgm:pt>
    <dgm:pt modelId="{7648C058-7EC1-AD41-8F2D-2CE8A01FAA32}" type="pres">
      <dgm:prSet presAssocID="{471B9255-817A-1F4D-969D-E62472BEEA61}" presName="rect4ChTx" presStyleLbl="alignAcc1" presStyleIdx="3" presStyleCnt="4">
        <dgm:presLayoutVars>
          <dgm:bulletEnabled val="1"/>
        </dgm:presLayoutVars>
      </dgm:prSet>
      <dgm:spPr/>
    </dgm:pt>
  </dgm:ptLst>
  <dgm:cxnLst>
    <dgm:cxn modelId="{F2762512-BD6C-574B-94FF-9E42D8AE9CDD}" type="presOf" srcId="{119447BD-4B63-6849-9C90-291A2D8DBBDE}" destId="{AF1FED29-4595-884C-8FFC-380A04133399}" srcOrd="0" destOrd="0" presId="urn:microsoft.com/office/officeart/2005/8/layout/target3"/>
    <dgm:cxn modelId="{B1DB2D15-3459-E445-A71C-1B7BF6A01046}" type="presOf" srcId="{5B8ADCC0-9398-6840-B4EA-40D0813C83AB}" destId="{E82CB6FA-347C-914A-BAC4-F696D2E7126D}" srcOrd="0" destOrd="2" presId="urn:microsoft.com/office/officeart/2005/8/layout/target3"/>
    <dgm:cxn modelId="{B6459719-0BF8-414E-8C37-986B0A87A3DF}" type="presOf" srcId="{3E1FBB7C-C2F8-2E47-A4CE-5F9565BB63C0}" destId="{09CAF66A-5137-C449-A3C0-9D29F6A23FA9}" srcOrd="0" destOrd="2" presId="urn:microsoft.com/office/officeart/2005/8/layout/target3"/>
    <dgm:cxn modelId="{EAEAEF1A-6E81-2A47-8E5A-7E30343360FB}" srcId="{F71DAA84-849B-C143-B87E-9A733AE021D6}" destId="{5B8ADCC0-9398-6840-B4EA-40D0813C83AB}" srcOrd="2" destOrd="0" parTransId="{1ECBAC51-118E-984C-96FB-4E5546979539}" sibTransId="{D839399C-0CF7-604E-90B8-E94868744DD0}"/>
    <dgm:cxn modelId="{8CBDBF1B-D54D-784D-8EF3-5AAE7EA4D5DF}" srcId="{F71DAA84-849B-C143-B87E-9A733AE021D6}" destId="{D2E41270-79B3-7A43-B493-C84A43BA428D}" srcOrd="1" destOrd="0" parTransId="{89E31650-DC9A-DA4E-97FC-51501977D401}" sibTransId="{2E65AA3A-91E6-A944-B473-F9201F3F8A96}"/>
    <dgm:cxn modelId="{62225830-BB3F-0041-95D7-EC45B579FDBA}" type="presOf" srcId="{E7D9DB7D-51DE-554F-871D-992C4A76CB02}" destId="{8CAD1A3E-5643-EF4D-9021-064ECF3304D2}" srcOrd="0" destOrd="2" presId="urn:microsoft.com/office/officeart/2005/8/layout/target3"/>
    <dgm:cxn modelId="{49F97234-FDCE-0E48-936A-8446D87A3BBD}" type="presOf" srcId="{F4943585-A2F5-3747-81C6-95FDAFC3E681}" destId="{8CAD1A3E-5643-EF4D-9021-064ECF3304D2}" srcOrd="0" destOrd="0" presId="urn:microsoft.com/office/officeart/2005/8/layout/target3"/>
    <dgm:cxn modelId="{C4129C41-418D-D540-A48E-7CFE568F607D}" srcId="{119447BD-4B63-6849-9C90-291A2D8DBBDE}" destId="{F4943585-A2F5-3747-81C6-95FDAFC3E681}" srcOrd="0" destOrd="0" parTransId="{5C42CB1F-22A2-8447-9AFF-B3A2B730C823}" sibTransId="{F40CD7E6-2BC7-0F41-8273-4DC4A9FECEDB}"/>
    <dgm:cxn modelId="{A5E87D46-8F58-4C43-AAC3-9831793F3335}" srcId="{9496F041-DAA1-1844-8E33-BD3094C19F9F}" destId="{3E1FBB7C-C2F8-2E47-A4CE-5F9565BB63C0}" srcOrd="2" destOrd="0" parTransId="{418EAD15-6DE3-D94E-9F20-0EED9FD97481}" sibTransId="{ABACF424-3CE1-0049-82A5-E2D9EF0ED021}"/>
    <dgm:cxn modelId="{84497749-0EA3-6342-8999-DC1C1170DE94}" srcId="{F71DAA84-849B-C143-B87E-9A733AE021D6}" destId="{5657A5AD-D32B-F842-A0D9-04DDD4267367}" srcOrd="4" destOrd="0" parTransId="{29A822CE-55BA-9042-95E5-077C6818C3CB}" sibTransId="{37E64431-2244-8842-9B4E-F46CB7BE3229}"/>
    <dgm:cxn modelId="{A5B2BC4A-0801-0D4C-AC9C-4D2858992895}" type="presOf" srcId="{F75CC7CE-DC24-4549-8C6C-F6732B3FB54E}" destId="{E82CB6FA-347C-914A-BAC4-F696D2E7126D}" srcOrd="0" destOrd="3" presId="urn:microsoft.com/office/officeart/2005/8/layout/target3"/>
    <dgm:cxn modelId="{B9E8D14B-EBE0-7645-92F0-8A19B41A6033}" srcId="{E9D85DE5-47F7-EB4C-9C10-54C5162165D2}" destId="{119447BD-4B63-6849-9C90-291A2D8DBBDE}" srcOrd="2" destOrd="0" parTransId="{C3737E37-15B4-0949-866C-68E2C20E794D}" sibTransId="{AAB891FB-3A7B-6240-A4C1-6FAC71250CC1}"/>
    <dgm:cxn modelId="{E263CC51-EE1F-7449-8069-E76EE6FCD6D2}" type="presOf" srcId="{F71DAA84-849B-C143-B87E-9A733AE021D6}" destId="{06089712-D98D-2B4A-BD2A-3C98B6FFD1BF}" srcOrd="0" destOrd="0" presId="urn:microsoft.com/office/officeart/2005/8/layout/target3"/>
    <dgm:cxn modelId="{4C46A652-4DD7-A44E-8CCF-6AFF4073F92C}" srcId="{E9D85DE5-47F7-EB4C-9C10-54C5162165D2}" destId="{9496F041-DAA1-1844-8E33-BD3094C19F9F}" srcOrd="0" destOrd="0" parTransId="{D430DC03-EC4C-6741-99B3-DAFCFF27FA86}" sibTransId="{D39DB30E-506D-3B41-A37A-DC53D9FDC116}"/>
    <dgm:cxn modelId="{79DF4E59-D437-0D40-91B4-FE9D480DEAEF}" srcId="{9496F041-DAA1-1844-8E33-BD3094C19F9F}" destId="{720E6A94-0992-B149-93C4-48AA5A5D9E11}" srcOrd="0" destOrd="0" parTransId="{CA276813-E78C-B84C-8EFB-33F9E21A1054}" sibTransId="{7E8500FE-1E23-8147-89D1-9AD40EE5CDA0}"/>
    <dgm:cxn modelId="{724D6F6A-E3A5-6043-87CF-18D974ADDE9F}" type="presOf" srcId="{471B9255-817A-1F4D-969D-E62472BEEA61}" destId="{4AFF03FA-9BF9-6A4E-A060-6FF3C9B69482}" srcOrd="0" destOrd="0" presId="urn:microsoft.com/office/officeart/2005/8/layout/target3"/>
    <dgm:cxn modelId="{A137FF72-39B6-8E4B-A2F6-3B3DA2DB65D8}" srcId="{E9D85DE5-47F7-EB4C-9C10-54C5162165D2}" destId="{F71DAA84-849B-C143-B87E-9A733AE021D6}" srcOrd="1" destOrd="0" parTransId="{7BC01611-4E41-6C4D-A9E0-DEAD1E7EBD4C}" sibTransId="{E7F5FBE9-0ED6-134C-B785-AD8ED7DADF86}"/>
    <dgm:cxn modelId="{61EA7673-7D7C-7C47-A15A-26B5EB8263DB}" type="presOf" srcId="{F3F01B8C-49DE-3C4D-A59F-57EBEEC1BBC0}" destId="{8CAD1A3E-5643-EF4D-9021-064ECF3304D2}" srcOrd="0" destOrd="1" presId="urn:microsoft.com/office/officeart/2005/8/layout/target3"/>
    <dgm:cxn modelId="{9DA8FA73-01F8-DB4F-8047-DCEFD8A72B7C}" srcId="{F71DAA84-849B-C143-B87E-9A733AE021D6}" destId="{F75CC7CE-DC24-4549-8C6C-F6732B3FB54E}" srcOrd="3" destOrd="0" parTransId="{A829CC45-0532-F54D-B651-0659E36A3FA0}" sibTransId="{A2E7F298-91BA-754B-9968-A074578B7B1F}"/>
    <dgm:cxn modelId="{90184478-5B09-B045-B039-25F4346C4F68}" type="presOf" srcId="{F572C838-BDDF-CF4B-9AAE-3FA1EBD7B4B6}" destId="{09CAF66A-5137-C449-A3C0-9D29F6A23FA9}" srcOrd="0" destOrd="1" presId="urn:microsoft.com/office/officeart/2005/8/layout/target3"/>
    <dgm:cxn modelId="{C05BED79-6BE9-C448-B0AD-E01E79E6B003}" type="presOf" srcId="{E9D85DE5-47F7-EB4C-9C10-54C5162165D2}" destId="{E5E31B88-C317-B446-A568-C1A8F6DE60D7}" srcOrd="0" destOrd="0" presId="urn:microsoft.com/office/officeart/2005/8/layout/target3"/>
    <dgm:cxn modelId="{B5E2448C-3669-A34A-99AC-370A597F4A29}" srcId="{E9D85DE5-47F7-EB4C-9C10-54C5162165D2}" destId="{471B9255-817A-1F4D-969D-E62472BEEA61}" srcOrd="3" destOrd="0" parTransId="{0E9CBE67-C36A-DE4D-AE5D-BD19FA8802B0}" sibTransId="{1C6BDEDF-111C-D84A-A38B-820141E6E316}"/>
    <dgm:cxn modelId="{3677938E-9883-D940-B78C-2FDA4CEC7D45}" srcId="{119447BD-4B63-6849-9C90-291A2D8DBBDE}" destId="{E7D9DB7D-51DE-554F-871D-992C4A76CB02}" srcOrd="2" destOrd="0" parTransId="{3C611B5B-9300-CC4B-9B1B-C86EBD61A121}" sibTransId="{73EEC446-7ACC-8F49-B739-69B44619DF9D}"/>
    <dgm:cxn modelId="{0895738F-670C-0B47-B71E-0801FE45E96B}" type="presOf" srcId="{720E6A94-0992-B149-93C4-48AA5A5D9E11}" destId="{09CAF66A-5137-C449-A3C0-9D29F6A23FA9}" srcOrd="0" destOrd="0" presId="urn:microsoft.com/office/officeart/2005/8/layout/target3"/>
    <dgm:cxn modelId="{07C0B291-1836-F24B-848C-B54B36B77E84}" type="presOf" srcId="{9496F041-DAA1-1844-8E33-BD3094C19F9F}" destId="{CFFC3BA5-2CBC-954B-8314-9BE0D7C13999}" srcOrd="1" destOrd="0" presId="urn:microsoft.com/office/officeart/2005/8/layout/target3"/>
    <dgm:cxn modelId="{F616B5A1-85B2-A140-BEF5-66EC59AFD8EE}" type="presOf" srcId="{F428630D-C7F0-524B-AD6B-6789DF3BA7DD}" destId="{8CAD1A3E-5643-EF4D-9021-064ECF3304D2}" srcOrd="0" destOrd="3" presId="urn:microsoft.com/office/officeart/2005/8/layout/target3"/>
    <dgm:cxn modelId="{142EC3AA-261A-C84A-8281-F379B50B2604}" srcId="{F71DAA84-849B-C143-B87E-9A733AE021D6}" destId="{048DB936-2C04-F74D-B34E-D89C5E561DE1}" srcOrd="0" destOrd="0" parTransId="{30845A80-355D-2448-BFC4-A5699874378C}" sibTransId="{D5AF4280-7647-5544-8C17-7B91187BDB71}"/>
    <dgm:cxn modelId="{5EC342BA-B62A-B34F-A3BB-6CF8C7DE7FD6}" type="presOf" srcId="{5657A5AD-D32B-F842-A0D9-04DDD4267367}" destId="{E82CB6FA-347C-914A-BAC4-F696D2E7126D}" srcOrd="0" destOrd="4" presId="urn:microsoft.com/office/officeart/2005/8/layout/target3"/>
    <dgm:cxn modelId="{147003BE-82C7-C34C-BBA0-DF5B8755D187}" srcId="{119447BD-4B63-6849-9C90-291A2D8DBBDE}" destId="{F428630D-C7F0-524B-AD6B-6789DF3BA7DD}" srcOrd="3" destOrd="0" parTransId="{EC469E78-6338-CA40-9B68-160369C22CC4}" sibTransId="{E65A859D-6C4A-4841-AD45-8B0A18F8A781}"/>
    <dgm:cxn modelId="{16F92BD7-347F-6843-BE44-F3C27E90DCCC}" type="presOf" srcId="{F71DAA84-849B-C143-B87E-9A733AE021D6}" destId="{874D70F7-0CC9-AD4C-A891-EBF1F492696B}" srcOrd="1" destOrd="0" presId="urn:microsoft.com/office/officeart/2005/8/layout/target3"/>
    <dgm:cxn modelId="{236A71D7-A063-B341-848B-C5EE90DD6D1A}" srcId="{119447BD-4B63-6849-9C90-291A2D8DBBDE}" destId="{F3F01B8C-49DE-3C4D-A59F-57EBEEC1BBC0}" srcOrd="1" destOrd="0" parTransId="{6F7E0445-6877-BD45-9718-E3FE7BD4F4D9}" sibTransId="{A7821C0C-599F-4647-B745-4FA1AC1626D2}"/>
    <dgm:cxn modelId="{440CC4D7-600E-4C4F-A864-D2AE278E43B4}" type="presOf" srcId="{048DB936-2C04-F74D-B34E-D89C5E561DE1}" destId="{E82CB6FA-347C-914A-BAC4-F696D2E7126D}" srcOrd="0" destOrd="0" presId="urn:microsoft.com/office/officeart/2005/8/layout/target3"/>
    <dgm:cxn modelId="{13870EDD-6F48-C54D-BDDB-F701D477DC32}" type="presOf" srcId="{119447BD-4B63-6849-9C90-291A2D8DBBDE}" destId="{9734B354-3E27-7249-9242-1E46D1D657A9}" srcOrd="1" destOrd="0" presId="urn:microsoft.com/office/officeart/2005/8/layout/target3"/>
    <dgm:cxn modelId="{CCE1F3E1-7934-074E-B787-E7B4ADC868ED}" type="presOf" srcId="{9496F041-DAA1-1844-8E33-BD3094C19F9F}" destId="{ACA4DA6C-B6DF-A944-8861-594F7E16EA7D}" srcOrd="0" destOrd="0" presId="urn:microsoft.com/office/officeart/2005/8/layout/target3"/>
    <dgm:cxn modelId="{1D25A3EE-B945-6241-84C0-513ADFFAB3F9}" srcId="{9496F041-DAA1-1844-8E33-BD3094C19F9F}" destId="{F572C838-BDDF-CF4B-9AAE-3FA1EBD7B4B6}" srcOrd="1" destOrd="0" parTransId="{B039B1D1-A1F8-2A44-82A5-AFCBD21C4A54}" sibTransId="{2B0C0261-A27A-D640-8439-46E498D16C39}"/>
    <dgm:cxn modelId="{E59BC1F8-1CFF-9248-8A4B-9A7E0DD4CA4D}" type="presOf" srcId="{471B9255-817A-1F4D-969D-E62472BEEA61}" destId="{27E48097-1CD8-374E-8256-D89A15C8692A}" srcOrd="1" destOrd="0" presId="urn:microsoft.com/office/officeart/2005/8/layout/target3"/>
    <dgm:cxn modelId="{8C39A1FE-F6A6-494F-B5F4-0ACAC284FDFA}" type="presOf" srcId="{D2E41270-79B3-7A43-B493-C84A43BA428D}" destId="{E82CB6FA-347C-914A-BAC4-F696D2E7126D}" srcOrd="0" destOrd="1" presId="urn:microsoft.com/office/officeart/2005/8/layout/target3"/>
    <dgm:cxn modelId="{55BD1DEE-E75F-C64A-8430-BCEE5B55479C}" type="presParOf" srcId="{E5E31B88-C317-B446-A568-C1A8F6DE60D7}" destId="{4FBB17BA-6118-9C4A-BE7F-DFE673F46F52}" srcOrd="0" destOrd="0" presId="urn:microsoft.com/office/officeart/2005/8/layout/target3"/>
    <dgm:cxn modelId="{1480087C-C218-3E47-95D7-13807B2B662C}" type="presParOf" srcId="{E5E31B88-C317-B446-A568-C1A8F6DE60D7}" destId="{FBF1CC27-05FF-E24B-9E5C-B53EED385D2D}" srcOrd="1" destOrd="0" presId="urn:microsoft.com/office/officeart/2005/8/layout/target3"/>
    <dgm:cxn modelId="{373A7E77-AE1D-144E-AB88-C39EE2D759D8}" type="presParOf" srcId="{E5E31B88-C317-B446-A568-C1A8F6DE60D7}" destId="{ACA4DA6C-B6DF-A944-8861-594F7E16EA7D}" srcOrd="2" destOrd="0" presId="urn:microsoft.com/office/officeart/2005/8/layout/target3"/>
    <dgm:cxn modelId="{2A3732AF-E2E4-9F48-A2FA-70963E07E364}" type="presParOf" srcId="{E5E31B88-C317-B446-A568-C1A8F6DE60D7}" destId="{25D19B07-FA37-D04F-9D4A-42605EE9E920}" srcOrd="3" destOrd="0" presId="urn:microsoft.com/office/officeart/2005/8/layout/target3"/>
    <dgm:cxn modelId="{0C190DA5-BC70-4F4D-B53F-6DB0BA121783}" type="presParOf" srcId="{E5E31B88-C317-B446-A568-C1A8F6DE60D7}" destId="{4FD1A040-DCF4-7B4B-84F1-8D4A80F62BFC}" srcOrd="4" destOrd="0" presId="urn:microsoft.com/office/officeart/2005/8/layout/target3"/>
    <dgm:cxn modelId="{E577B998-E17D-9448-B990-78D4CD50249C}" type="presParOf" srcId="{E5E31B88-C317-B446-A568-C1A8F6DE60D7}" destId="{06089712-D98D-2B4A-BD2A-3C98B6FFD1BF}" srcOrd="5" destOrd="0" presId="urn:microsoft.com/office/officeart/2005/8/layout/target3"/>
    <dgm:cxn modelId="{63A7FF1A-E0F6-F940-9007-9C553264E72E}" type="presParOf" srcId="{E5E31B88-C317-B446-A568-C1A8F6DE60D7}" destId="{3B5E1DD8-9CE9-B64F-A80B-7410B106ED58}" srcOrd="6" destOrd="0" presId="urn:microsoft.com/office/officeart/2005/8/layout/target3"/>
    <dgm:cxn modelId="{C6A2BE7D-4520-BF42-9570-73F93CD1034C}" type="presParOf" srcId="{E5E31B88-C317-B446-A568-C1A8F6DE60D7}" destId="{65841415-24F2-044A-BD28-32521F6FD22A}" srcOrd="7" destOrd="0" presId="urn:microsoft.com/office/officeart/2005/8/layout/target3"/>
    <dgm:cxn modelId="{B0417A5B-3E44-7C4A-8441-A0B84F25F673}" type="presParOf" srcId="{E5E31B88-C317-B446-A568-C1A8F6DE60D7}" destId="{AF1FED29-4595-884C-8FFC-380A04133399}" srcOrd="8" destOrd="0" presId="urn:microsoft.com/office/officeart/2005/8/layout/target3"/>
    <dgm:cxn modelId="{C0B838F5-4D25-984D-8906-1917E0EF35FF}" type="presParOf" srcId="{E5E31B88-C317-B446-A568-C1A8F6DE60D7}" destId="{733E4279-EB52-6847-BB83-D6AF895FF3D4}" srcOrd="9" destOrd="0" presId="urn:microsoft.com/office/officeart/2005/8/layout/target3"/>
    <dgm:cxn modelId="{E6660C02-145A-C346-9746-6110227ED8C8}" type="presParOf" srcId="{E5E31B88-C317-B446-A568-C1A8F6DE60D7}" destId="{9BF0FB47-6A1E-E446-9FC1-80BE3001AD72}" srcOrd="10" destOrd="0" presId="urn:microsoft.com/office/officeart/2005/8/layout/target3"/>
    <dgm:cxn modelId="{1214B856-AF4D-874F-A6B2-1B191BCA374D}" type="presParOf" srcId="{E5E31B88-C317-B446-A568-C1A8F6DE60D7}" destId="{4AFF03FA-9BF9-6A4E-A060-6FF3C9B69482}" srcOrd="11" destOrd="0" presId="urn:microsoft.com/office/officeart/2005/8/layout/target3"/>
    <dgm:cxn modelId="{ECD99FAD-0C7B-EA40-914A-7B41FB546EAC}" type="presParOf" srcId="{E5E31B88-C317-B446-A568-C1A8F6DE60D7}" destId="{CFFC3BA5-2CBC-954B-8314-9BE0D7C13999}" srcOrd="12" destOrd="0" presId="urn:microsoft.com/office/officeart/2005/8/layout/target3"/>
    <dgm:cxn modelId="{44692850-6FF4-5147-807F-B5E5916CE29A}" type="presParOf" srcId="{E5E31B88-C317-B446-A568-C1A8F6DE60D7}" destId="{09CAF66A-5137-C449-A3C0-9D29F6A23FA9}" srcOrd="13" destOrd="0" presId="urn:microsoft.com/office/officeart/2005/8/layout/target3"/>
    <dgm:cxn modelId="{AEE0CCC0-0E1E-6E45-910B-7A2A064A3CC6}" type="presParOf" srcId="{E5E31B88-C317-B446-A568-C1A8F6DE60D7}" destId="{874D70F7-0CC9-AD4C-A891-EBF1F492696B}" srcOrd="14" destOrd="0" presId="urn:microsoft.com/office/officeart/2005/8/layout/target3"/>
    <dgm:cxn modelId="{883E0AFB-B196-1242-B3C4-440AC28CF2F9}" type="presParOf" srcId="{E5E31B88-C317-B446-A568-C1A8F6DE60D7}" destId="{E82CB6FA-347C-914A-BAC4-F696D2E7126D}" srcOrd="15" destOrd="0" presId="urn:microsoft.com/office/officeart/2005/8/layout/target3"/>
    <dgm:cxn modelId="{0208D39B-1801-A34F-85E2-128F19D652B1}" type="presParOf" srcId="{E5E31B88-C317-B446-A568-C1A8F6DE60D7}" destId="{9734B354-3E27-7249-9242-1E46D1D657A9}" srcOrd="16" destOrd="0" presId="urn:microsoft.com/office/officeart/2005/8/layout/target3"/>
    <dgm:cxn modelId="{3E1A7229-FBCC-1C40-AA7B-D0B0F3A0F64D}" type="presParOf" srcId="{E5E31B88-C317-B446-A568-C1A8F6DE60D7}" destId="{8CAD1A3E-5643-EF4D-9021-064ECF3304D2}" srcOrd="17" destOrd="0" presId="urn:microsoft.com/office/officeart/2005/8/layout/target3"/>
    <dgm:cxn modelId="{4DFDD1C3-D27A-A34D-8C0D-8696C2157078}" type="presParOf" srcId="{E5E31B88-C317-B446-A568-C1A8F6DE60D7}" destId="{27E48097-1CD8-374E-8256-D89A15C8692A}" srcOrd="18" destOrd="0" presId="urn:microsoft.com/office/officeart/2005/8/layout/target3"/>
    <dgm:cxn modelId="{C1DCFA12-D4D9-104F-9616-76602233F277}" type="presParOf" srcId="{E5E31B88-C317-B446-A568-C1A8F6DE60D7}" destId="{7648C058-7EC1-AD41-8F2D-2CE8A01FAA32}" srcOrd="19"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8B2A46-96A2-7946-88EE-4C5A445E003A}" type="doc">
      <dgm:prSet loTypeId="urn:microsoft.com/office/officeart/2005/8/layout/vList3" loCatId="" qsTypeId="urn:microsoft.com/office/officeart/2005/8/quickstyle/simple1" qsCatId="simple" csTypeId="urn:microsoft.com/office/officeart/2005/8/colors/colorful4" csCatId="colorful" phldr="1"/>
      <dgm:spPr/>
      <dgm:t>
        <a:bodyPr/>
        <a:lstStyle/>
        <a:p>
          <a:endParaRPr lang="en-US"/>
        </a:p>
      </dgm:t>
    </dgm:pt>
    <dgm:pt modelId="{871CC925-7D78-F349-B0F6-AC0ADF52540D}">
      <dgm:prSet phldrT="[Text]" custT="1"/>
      <dgm:spPr/>
      <dgm:t>
        <a:bodyPr/>
        <a:lstStyle/>
        <a:p>
          <a:r>
            <a:rPr lang="en-US" sz="2400" dirty="0"/>
            <a:t>To effectively serve students and the community</a:t>
          </a:r>
        </a:p>
      </dgm:t>
    </dgm:pt>
    <dgm:pt modelId="{2A5C74CF-CF98-5846-B821-7CA743E9C686}" type="parTrans" cxnId="{67ED59D3-C124-CF47-94DD-13F3FBA4C55A}">
      <dgm:prSet/>
      <dgm:spPr/>
      <dgm:t>
        <a:bodyPr/>
        <a:lstStyle/>
        <a:p>
          <a:endParaRPr lang="en-US"/>
        </a:p>
      </dgm:t>
    </dgm:pt>
    <dgm:pt modelId="{9E486D54-41FC-EA46-B9C1-A82A32A04DBD}" type="sibTrans" cxnId="{67ED59D3-C124-CF47-94DD-13F3FBA4C55A}">
      <dgm:prSet/>
      <dgm:spPr/>
      <dgm:t>
        <a:bodyPr/>
        <a:lstStyle/>
        <a:p>
          <a:endParaRPr lang="en-US"/>
        </a:p>
      </dgm:t>
    </dgm:pt>
    <dgm:pt modelId="{09E96BB6-E30A-2A4D-B4F3-3B6DF4BDCAD0}">
      <dgm:prSet phldrT="[Text]" custT="1"/>
      <dgm:spPr/>
      <dgm:t>
        <a:bodyPr/>
        <a:lstStyle/>
        <a:p>
          <a:r>
            <a:rPr lang="en-US" sz="2400" dirty="0">
              <a:solidFill>
                <a:srgbClr val="0070C0"/>
              </a:solidFill>
            </a:rPr>
            <a:t>To be good stewards of public resources</a:t>
          </a:r>
        </a:p>
      </dgm:t>
    </dgm:pt>
    <dgm:pt modelId="{17278213-60F8-5140-9609-D2D25B135C9E}" type="parTrans" cxnId="{969BF2CE-FA7D-A146-912E-23DBE74716D1}">
      <dgm:prSet/>
      <dgm:spPr/>
      <dgm:t>
        <a:bodyPr/>
        <a:lstStyle/>
        <a:p>
          <a:endParaRPr lang="en-US"/>
        </a:p>
      </dgm:t>
    </dgm:pt>
    <dgm:pt modelId="{D5369E46-D331-8E45-B80F-09CB56920D6A}" type="sibTrans" cxnId="{969BF2CE-FA7D-A146-912E-23DBE74716D1}">
      <dgm:prSet/>
      <dgm:spPr/>
      <dgm:t>
        <a:bodyPr/>
        <a:lstStyle/>
        <a:p>
          <a:endParaRPr lang="en-US"/>
        </a:p>
      </dgm:t>
    </dgm:pt>
    <dgm:pt modelId="{8AB1565E-30ED-1549-8BF0-4E6D1216D495}">
      <dgm:prSet phldrT="[Text]" custT="1"/>
      <dgm:spPr/>
      <dgm:t>
        <a:bodyPr/>
        <a:lstStyle/>
        <a:p>
          <a:r>
            <a:rPr lang="en-US" sz="2400" dirty="0">
              <a:solidFill>
                <a:schemeClr val="bg2">
                  <a:lumMod val="50000"/>
                </a:schemeClr>
              </a:solidFill>
            </a:rPr>
            <a:t>To successfully implement state law and regulations, especially during times of conflict and tension</a:t>
          </a:r>
        </a:p>
      </dgm:t>
    </dgm:pt>
    <dgm:pt modelId="{3D0F1FBC-0956-094A-9307-66440B34E93F}" type="parTrans" cxnId="{8C5FF443-DED0-5B48-B7F8-08F7135BB110}">
      <dgm:prSet/>
      <dgm:spPr/>
      <dgm:t>
        <a:bodyPr/>
        <a:lstStyle/>
        <a:p>
          <a:endParaRPr lang="en-US"/>
        </a:p>
      </dgm:t>
    </dgm:pt>
    <dgm:pt modelId="{2FD04E6F-633D-684E-AD68-27F16038C1B0}" type="sibTrans" cxnId="{8C5FF443-DED0-5B48-B7F8-08F7135BB110}">
      <dgm:prSet/>
      <dgm:spPr/>
      <dgm:t>
        <a:bodyPr/>
        <a:lstStyle/>
        <a:p>
          <a:endParaRPr lang="en-US"/>
        </a:p>
      </dgm:t>
    </dgm:pt>
    <dgm:pt modelId="{209A7857-5C91-144F-8791-EAE0A5F5DE35}">
      <dgm:prSet custT="1"/>
      <dgm:spPr/>
      <dgm:t>
        <a:bodyPr/>
        <a:lstStyle/>
        <a:p>
          <a:r>
            <a:rPr lang="en-US" sz="2400"/>
            <a:t>To ensure broad representation of diverse points of view</a:t>
          </a:r>
          <a:endParaRPr lang="en-US" sz="2400" dirty="0"/>
        </a:p>
      </dgm:t>
    </dgm:pt>
    <dgm:pt modelId="{806ECF8A-2827-E943-ADC0-CF31AEEB2CE6}" type="parTrans" cxnId="{29DCF475-3CF9-AD49-8649-946B897819F2}">
      <dgm:prSet/>
      <dgm:spPr/>
      <dgm:t>
        <a:bodyPr/>
        <a:lstStyle/>
        <a:p>
          <a:endParaRPr lang="en-US"/>
        </a:p>
      </dgm:t>
    </dgm:pt>
    <dgm:pt modelId="{DAFD124C-CE10-4441-A399-808A43EDB8D7}" type="sibTrans" cxnId="{29DCF475-3CF9-AD49-8649-946B897819F2}">
      <dgm:prSet/>
      <dgm:spPr/>
      <dgm:t>
        <a:bodyPr/>
        <a:lstStyle/>
        <a:p>
          <a:endParaRPr lang="en-US"/>
        </a:p>
      </dgm:t>
    </dgm:pt>
    <dgm:pt modelId="{C85646CE-8238-3940-9517-140E4E30B0C2}" type="pres">
      <dgm:prSet presAssocID="{FF8B2A46-96A2-7946-88EE-4C5A445E003A}" presName="linearFlow" presStyleCnt="0">
        <dgm:presLayoutVars>
          <dgm:dir/>
          <dgm:resizeHandles val="exact"/>
        </dgm:presLayoutVars>
      </dgm:prSet>
      <dgm:spPr/>
    </dgm:pt>
    <dgm:pt modelId="{3D183567-4DD9-C548-A8B1-7F803D8750F4}" type="pres">
      <dgm:prSet presAssocID="{871CC925-7D78-F349-B0F6-AC0ADF52540D}" presName="composite" presStyleCnt="0"/>
      <dgm:spPr/>
    </dgm:pt>
    <dgm:pt modelId="{39A44AFF-228B-0B4B-9867-486E68D19454}" type="pres">
      <dgm:prSet presAssocID="{871CC925-7D78-F349-B0F6-AC0ADF52540D}" presName="imgShp" presStyleLbl="fgImgPlace1" presStyleIdx="0" presStyleCnt="4"/>
      <dgm:spPr/>
    </dgm:pt>
    <dgm:pt modelId="{2A35AF7F-4B77-6547-9CF9-4AE227103E44}" type="pres">
      <dgm:prSet presAssocID="{871CC925-7D78-F349-B0F6-AC0ADF52540D}" presName="txShp" presStyleLbl="node1" presStyleIdx="0" presStyleCnt="4">
        <dgm:presLayoutVars>
          <dgm:bulletEnabled val="1"/>
        </dgm:presLayoutVars>
      </dgm:prSet>
      <dgm:spPr/>
    </dgm:pt>
    <dgm:pt modelId="{66815F2E-35A6-B44A-9870-26D17BDF0F83}" type="pres">
      <dgm:prSet presAssocID="{9E486D54-41FC-EA46-B9C1-A82A32A04DBD}" presName="spacing" presStyleCnt="0"/>
      <dgm:spPr/>
    </dgm:pt>
    <dgm:pt modelId="{1D1E3E9F-0504-5842-B527-8710AE8807A5}" type="pres">
      <dgm:prSet presAssocID="{09E96BB6-E30A-2A4D-B4F3-3B6DF4BDCAD0}" presName="composite" presStyleCnt="0"/>
      <dgm:spPr/>
    </dgm:pt>
    <dgm:pt modelId="{16A3CAFA-748D-1C42-BCFC-85BDEC298086}" type="pres">
      <dgm:prSet presAssocID="{09E96BB6-E30A-2A4D-B4F3-3B6DF4BDCAD0}" presName="imgShp" presStyleLbl="fgImgPlace1" presStyleIdx="1" presStyleCnt="4"/>
      <dgm:spPr/>
    </dgm:pt>
    <dgm:pt modelId="{B96A0B68-B55A-9248-B724-E7A744989FEE}" type="pres">
      <dgm:prSet presAssocID="{09E96BB6-E30A-2A4D-B4F3-3B6DF4BDCAD0}" presName="txShp" presStyleLbl="node1" presStyleIdx="1" presStyleCnt="4">
        <dgm:presLayoutVars>
          <dgm:bulletEnabled val="1"/>
        </dgm:presLayoutVars>
      </dgm:prSet>
      <dgm:spPr/>
    </dgm:pt>
    <dgm:pt modelId="{FBE084C2-E5C3-C44C-AA0C-99BB98827A66}" type="pres">
      <dgm:prSet presAssocID="{D5369E46-D331-8E45-B80F-09CB56920D6A}" presName="spacing" presStyleCnt="0"/>
      <dgm:spPr/>
    </dgm:pt>
    <dgm:pt modelId="{F478C3DF-36A0-C242-B566-87EE33E4999F}" type="pres">
      <dgm:prSet presAssocID="{8AB1565E-30ED-1549-8BF0-4E6D1216D495}" presName="composite" presStyleCnt="0"/>
      <dgm:spPr/>
    </dgm:pt>
    <dgm:pt modelId="{95A84DC6-18EB-D94E-BD77-9EC1E0C71120}" type="pres">
      <dgm:prSet presAssocID="{8AB1565E-30ED-1549-8BF0-4E6D1216D495}" presName="imgShp" presStyleLbl="fgImgPlace1" presStyleIdx="2" presStyleCnt="4"/>
      <dgm:spPr/>
    </dgm:pt>
    <dgm:pt modelId="{B55F7961-3552-2D42-BF8D-41A9F473158C}" type="pres">
      <dgm:prSet presAssocID="{8AB1565E-30ED-1549-8BF0-4E6D1216D495}" presName="txShp" presStyleLbl="node1" presStyleIdx="2" presStyleCnt="4">
        <dgm:presLayoutVars>
          <dgm:bulletEnabled val="1"/>
        </dgm:presLayoutVars>
      </dgm:prSet>
      <dgm:spPr/>
    </dgm:pt>
    <dgm:pt modelId="{DF05718C-628B-974C-81F0-DB658C65F75A}" type="pres">
      <dgm:prSet presAssocID="{2FD04E6F-633D-684E-AD68-27F16038C1B0}" presName="spacing" presStyleCnt="0"/>
      <dgm:spPr/>
    </dgm:pt>
    <dgm:pt modelId="{36DECC2F-9442-2042-B14F-F9DF4A48A842}" type="pres">
      <dgm:prSet presAssocID="{209A7857-5C91-144F-8791-EAE0A5F5DE35}" presName="composite" presStyleCnt="0"/>
      <dgm:spPr/>
    </dgm:pt>
    <dgm:pt modelId="{B671D42E-43BC-9E4F-9001-D5E903E52689}" type="pres">
      <dgm:prSet presAssocID="{209A7857-5C91-144F-8791-EAE0A5F5DE35}" presName="imgShp" presStyleLbl="fgImgPlace1" presStyleIdx="3" presStyleCnt="4"/>
      <dgm:spPr/>
    </dgm:pt>
    <dgm:pt modelId="{BBC0F355-C0D9-404D-9833-BF9635ACC0B0}" type="pres">
      <dgm:prSet presAssocID="{209A7857-5C91-144F-8791-EAE0A5F5DE35}" presName="txShp" presStyleLbl="node1" presStyleIdx="3" presStyleCnt="4">
        <dgm:presLayoutVars>
          <dgm:bulletEnabled val="1"/>
        </dgm:presLayoutVars>
      </dgm:prSet>
      <dgm:spPr/>
    </dgm:pt>
  </dgm:ptLst>
  <dgm:cxnLst>
    <dgm:cxn modelId="{763D3E30-A682-3D4F-AD51-484AEAEF2978}" type="presOf" srcId="{871CC925-7D78-F349-B0F6-AC0ADF52540D}" destId="{2A35AF7F-4B77-6547-9CF9-4AE227103E44}" srcOrd="0" destOrd="0" presId="urn:microsoft.com/office/officeart/2005/8/layout/vList3"/>
    <dgm:cxn modelId="{DE7F8C3C-D60F-2A4B-A8B3-F7680D07A0D1}" type="presOf" srcId="{FF8B2A46-96A2-7946-88EE-4C5A445E003A}" destId="{C85646CE-8238-3940-9517-140E4E30B0C2}" srcOrd="0" destOrd="0" presId="urn:microsoft.com/office/officeart/2005/8/layout/vList3"/>
    <dgm:cxn modelId="{8C5FF443-DED0-5B48-B7F8-08F7135BB110}" srcId="{FF8B2A46-96A2-7946-88EE-4C5A445E003A}" destId="{8AB1565E-30ED-1549-8BF0-4E6D1216D495}" srcOrd="2" destOrd="0" parTransId="{3D0F1FBC-0956-094A-9307-66440B34E93F}" sibTransId="{2FD04E6F-633D-684E-AD68-27F16038C1B0}"/>
    <dgm:cxn modelId="{ACE3C056-7767-D846-8F22-922CD607A5F0}" type="presOf" srcId="{09E96BB6-E30A-2A4D-B4F3-3B6DF4BDCAD0}" destId="{B96A0B68-B55A-9248-B724-E7A744989FEE}" srcOrd="0" destOrd="0" presId="urn:microsoft.com/office/officeart/2005/8/layout/vList3"/>
    <dgm:cxn modelId="{AD316173-2D82-2A4C-BEA7-0D681B048291}" type="presOf" srcId="{209A7857-5C91-144F-8791-EAE0A5F5DE35}" destId="{BBC0F355-C0D9-404D-9833-BF9635ACC0B0}" srcOrd="0" destOrd="0" presId="urn:microsoft.com/office/officeart/2005/8/layout/vList3"/>
    <dgm:cxn modelId="{29DCF475-3CF9-AD49-8649-946B897819F2}" srcId="{FF8B2A46-96A2-7946-88EE-4C5A445E003A}" destId="{209A7857-5C91-144F-8791-EAE0A5F5DE35}" srcOrd="3" destOrd="0" parTransId="{806ECF8A-2827-E943-ADC0-CF31AEEB2CE6}" sibTransId="{DAFD124C-CE10-4441-A399-808A43EDB8D7}"/>
    <dgm:cxn modelId="{969BF2CE-FA7D-A146-912E-23DBE74716D1}" srcId="{FF8B2A46-96A2-7946-88EE-4C5A445E003A}" destId="{09E96BB6-E30A-2A4D-B4F3-3B6DF4BDCAD0}" srcOrd="1" destOrd="0" parTransId="{17278213-60F8-5140-9609-D2D25B135C9E}" sibTransId="{D5369E46-D331-8E45-B80F-09CB56920D6A}"/>
    <dgm:cxn modelId="{968F20D1-64A3-9B45-B9EE-3838E561F4F4}" type="presOf" srcId="{8AB1565E-30ED-1549-8BF0-4E6D1216D495}" destId="{B55F7961-3552-2D42-BF8D-41A9F473158C}" srcOrd="0" destOrd="0" presId="urn:microsoft.com/office/officeart/2005/8/layout/vList3"/>
    <dgm:cxn modelId="{67ED59D3-C124-CF47-94DD-13F3FBA4C55A}" srcId="{FF8B2A46-96A2-7946-88EE-4C5A445E003A}" destId="{871CC925-7D78-F349-B0F6-AC0ADF52540D}" srcOrd="0" destOrd="0" parTransId="{2A5C74CF-CF98-5846-B821-7CA743E9C686}" sibTransId="{9E486D54-41FC-EA46-B9C1-A82A32A04DBD}"/>
    <dgm:cxn modelId="{2AA722EB-61BC-1945-A089-B714B25933F8}" type="presParOf" srcId="{C85646CE-8238-3940-9517-140E4E30B0C2}" destId="{3D183567-4DD9-C548-A8B1-7F803D8750F4}" srcOrd="0" destOrd="0" presId="urn:microsoft.com/office/officeart/2005/8/layout/vList3"/>
    <dgm:cxn modelId="{B7602473-B00F-2741-AF8F-14951EE7F268}" type="presParOf" srcId="{3D183567-4DD9-C548-A8B1-7F803D8750F4}" destId="{39A44AFF-228B-0B4B-9867-486E68D19454}" srcOrd="0" destOrd="0" presId="urn:microsoft.com/office/officeart/2005/8/layout/vList3"/>
    <dgm:cxn modelId="{A26F5DE4-B0AE-6F44-91C9-20EE717F686A}" type="presParOf" srcId="{3D183567-4DD9-C548-A8B1-7F803D8750F4}" destId="{2A35AF7F-4B77-6547-9CF9-4AE227103E44}" srcOrd="1" destOrd="0" presId="urn:microsoft.com/office/officeart/2005/8/layout/vList3"/>
    <dgm:cxn modelId="{63D80F78-F08B-B948-A659-5F54127A779E}" type="presParOf" srcId="{C85646CE-8238-3940-9517-140E4E30B0C2}" destId="{66815F2E-35A6-B44A-9870-26D17BDF0F83}" srcOrd="1" destOrd="0" presId="urn:microsoft.com/office/officeart/2005/8/layout/vList3"/>
    <dgm:cxn modelId="{460449FD-79F3-3C4A-B182-5D161E695E3C}" type="presParOf" srcId="{C85646CE-8238-3940-9517-140E4E30B0C2}" destId="{1D1E3E9F-0504-5842-B527-8710AE8807A5}" srcOrd="2" destOrd="0" presId="urn:microsoft.com/office/officeart/2005/8/layout/vList3"/>
    <dgm:cxn modelId="{C2B111B9-3C69-B345-BBC3-AA61527FE24B}" type="presParOf" srcId="{1D1E3E9F-0504-5842-B527-8710AE8807A5}" destId="{16A3CAFA-748D-1C42-BCFC-85BDEC298086}" srcOrd="0" destOrd="0" presId="urn:microsoft.com/office/officeart/2005/8/layout/vList3"/>
    <dgm:cxn modelId="{B23E6EF7-F853-AA41-9FA8-B2916D141C73}" type="presParOf" srcId="{1D1E3E9F-0504-5842-B527-8710AE8807A5}" destId="{B96A0B68-B55A-9248-B724-E7A744989FEE}" srcOrd="1" destOrd="0" presId="urn:microsoft.com/office/officeart/2005/8/layout/vList3"/>
    <dgm:cxn modelId="{9C6F2CC0-0191-964B-820A-26B5B6CCC37E}" type="presParOf" srcId="{C85646CE-8238-3940-9517-140E4E30B0C2}" destId="{FBE084C2-E5C3-C44C-AA0C-99BB98827A66}" srcOrd="3" destOrd="0" presId="urn:microsoft.com/office/officeart/2005/8/layout/vList3"/>
    <dgm:cxn modelId="{63F83549-8438-0849-B211-4E48AA3E1D16}" type="presParOf" srcId="{C85646CE-8238-3940-9517-140E4E30B0C2}" destId="{F478C3DF-36A0-C242-B566-87EE33E4999F}" srcOrd="4" destOrd="0" presId="urn:microsoft.com/office/officeart/2005/8/layout/vList3"/>
    <dgm:cxn modelId="{79761E36-76D0-7B4E-96B4-D0F979CD531B}" type="presParOf" srcId="{F478C3DF-36A0-C242-B566-87EE33E4999F}" destId="{95A84DC6-18EB-D94E-BD77-9EC1E0C71120}" srcOrd="0" destOrd="0" presId="urn:microsoft.com/office/officeart/2005/8/layout/vList3"/>
    <dgm:cxn modelId="{35760D07-88D4-9C45-AEBF-C2163CAB880A}" type="presParOf" srcId="{F478C3DF-36A0-C242-B566-87EE33E4999F}" destId="{B55F7961-3552-2D42-BF8D-41A9F473158C}" srcOrd="1" destOrd="0" presId="urn:microsoft.com/office/officeart/2005/8/layout/vList3"/>
    <dgm:cxn modelId="{54F36D18-42BC-C742-A493-9755FF17DEFA}" type="presParOf" srcId="{C85646CE-8238-3940-9517-140E4E30B0C2}" destId="{DF05718C-628B-974C-81F0-DB658C65F75A}" srcOrd="5" destOrd="0" presId="urn:microsoft.com/office/officeart/2005/8/layout/vList3"/>
    <dgm:cxn modelId="{D7185013-2149-B040-BEFB-60B91B4F999A}" type="presParOf" srcId="{C85646CE-8238-3940-9517-140E4E30B0C2}" destId="{36DECC2F-9442-2042-B14F-F9DF4A48A842}" srcOrd="6" destOrd="0" presId="urn:microsoft.com/office/officeart/2005/8/layout/vList3"/>
    <dgm:cxn modelId="{3A435681-87FB-8B40-9F5D-A570D0CB7498}" type="presParOf" srcId="{36DECC2F-9442-2042-B14F-F9DF4A48A842}" destId="{B671D42E-43BC-9E4F-9001-D5E903E52689}" srcOrd="0" destOrd="0" presId="urn:microsoft.com/office/officeart/2005/8/layout/vList3"/>
    <dgm:cxn modelId="{50739093-FF1E-BE4E-8CED-470B52D01FE6}" type="presParOf" srcId="{36DECC2F-9442-2042-B14F-F9DF4A48A842}" destId="{BBC0F355-C0D9-404D-9833-BF9635ACC0B0}"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5F33704-D714-1E47-AA71-E86C3906F21D}" type="doc">
      <dgm:prSet loTypeId="urn:microsoft.com/office/officeart/2005/8/layout/cycle6" loCatId="" qsTypeId="urn:microsoft.com/office/officeart/2005/8/quickstyle/simple1" qsCatId="simple" csTypeId="urn:microsoft.com/office/officeart/2005/8/colors/accent1_2" csCatId="accent1" phldr="1"/>
      <dgm:spPr/>
      <dgm:t>
        <a:bodyPr/>
        <a:lstStyle/>
        <a:p>
          <a:endParaRPr lang="en-US"/>
        </a:p>
      </dgm:t>
    </dgm:pt>
    <dgm:pt modelId="{5B2FB201-5FA5-A848-99A1-C0B09C886043}">
      <dgm:prSet phldrT="[Text]" custT="1"/>
      <dgm:spPr/>
      <dgm:t>
        <a:bodyPr/>
        <a:lstStyle/>
        <a:p>
          <a:r>
            <a:rPr lang="en-US" sz="1800" dirty="0"/>
            <a:t>Inclusion</a:t>
          </a:r>
        </a:p>
      </dgm:t>
    </dgm:pt>
    <dgm:pt modelId="{C5A1C16F-28A2-F749-9E87-2AFDB7E668CB}" type="parTrans" cxnId="{6E79811B-D88D-E541-8FC3-59060DF13120}">
      <dgm:prSet/>
      <dgm:spPr/>
      <dgm:t>
        <a:bodyPr/>
        <a:lstStyle/>
        <a:p>
          <a:endParaRPr lang="en-US"/>
        </a:p>
      </dgm:t>
    </dgm:pt>
    <dgm:pt modelId="{60BA0BD4-A056-5844-BEB4-A475C58F7A63}" type="sibTrans" cxnId="{6E79811B-D88D-E541-8FC3-59060DF13120}">
      <dgm:prSet/>
      <dgm:spPr/>
      <dgm:t>
        <a:bodyPr/>
        <a:lstStyle/>
        <a:p>
          <a:endParaRPr lang="en-US" sz="1800"/>
        </a:p>
      </dgm:t>
    </dgm:pt>
    <dgm:pt modelId="{7F573501-2566-3B46-8D8E-899A403B87FC}">
      <dgm:prSet phldrT="[Text]" custT="1"/>
      <dgm:spPr/>
      <dgm:t>
        <a:bodyPr/>
        <a:lstStyle/>
        <a:p>
          <a:r>
            <a:rPr lang="en-US" sz="1800" dirty="0"/>
            <a:t>Diversity</a:t>
          </a:r>
        </a:p>
      </dgm:t>
    </dgm:pt>
    <dgm:pt modelId="{FFDC0A62-8BA0-F84E-8807-073DCE0D3C7D}" type="parTrans" cxnId="{DC56290C-5734-E04A-9AD1-46210BABC113}">
      <dgm:prSet/>
      <dgm:spPr/>
      <dgm:t>
        <a:bodyPr/>
        <a:lstStyle/>
        <a:p>
          <a:endParaRPr lang="en-US"/>
        </a:p>
      </dgm:t>
    </dgm:pt>
    <dgm:pt modelId="{CA68CD90-0857-3B45-86E6-E87848B7E16A}" type="sibTrans" cxnId="{DC56290C-5734-E04A-9AD1-46210BABC113}">
      <dgm:prSet/>
      <dgm:spPr/>
      <dgm:t>
        <a:bodyPr/>
        <a:lstStyle/>
        <a:p>
          <a:endParaRPr lang="en-US" sz="1800"/>
        </a:p>
      </dgm:t>
    </dgm:pt>
    <dgm:pt modelId="{68CBC316-BBEF-574D-8D1A-E7B4BB843CE0}">
      <dgm:prSet phldrT="[Text]" custT="1"/>
      <dgm:spPr/>
      <dgm:t>
        <a:bodyPr/>
        <a:lstStyle/>
        <a:p>
          <a:r>
            <a:rPr lang="en-US" sz="1800" dirty="0"/>
            <a:t>Equity</a:t>
          </a:r>
        </a:p>
      </dgm:t>
    </dgm:pt>
    <dgm:pt modelId="{49F39A9B-A1D4-8A45-ABB3-4615B3DEADA3}" type="parTrans" cxnId="{62E3DA17-D1CB-A843-95CE-F8D4D565BA31}">
      <dgm:prSet/>
      <dgm:spPr/>
      <dgm:t>
        <a:bodyPr/>
        <a:lstStyle/>
        <a:p>
          <a:endParaRPr lang="en-US"/>
        </a:p>
      </dgm:t>
    </dgm:pt>
    <dgm:pt modelId="{3F1B74C9-6126-8F45-ACB2-7F6199E9CEAB}" type="sibTrans" cxnId="{62E3DA17-D1CB-A843-95CE-F8D4D565BA31}">
      <dgm:prSet/>
      <dgm:spPr/>
      <dgm:t>
        <a:bodyPr/>
        <a:lstStyle/>
        <a:p>
          <a:endParaRPr lang="en-US" sz="1800"/>
        </a:p>
      </dgm:t>
    </dgm:pt>
    <dgm:pt modelId="{9AA856D2-8655-B846-97DE-F8C70CBE92C7}">
      <dgm:prSet phldrT="[Text]" custT="1"/>
      <dgm:spPr/>
      <dgm:t>
        <a:bodyPr/>
        <a:lstStyle/>
        <a:p>
          <a:r>
            <a:rPr lang="en-US" sz="1800" dirty="0"/>
            <a:t>Anti-racism</a:t>
          </a:r>
        </a:p>
      </dgm:t>
    </dgm:pt>
    <dgm:pt modelId="{4DE222F8-7D8E-E84E-BCF0-F35B08E57C63}" type="parTrans" cxnId="{31A661C2-C705-194C-BCBB-137F8A5E72FE}">
      <dgm:prSet/>
      <dgm:spPr/>
      <dgm:t>
        <a:bodyPr/>
        <a:lstStyle/>
        <a:p>
          <a:endParaRPr lang="en-US"/>
        </a:p>
      </dgm:t>
    </dgm:pt>
    <dgm:pt modelId="{4CC01BA3-4CA7-9B4D-8331-4C29D9F51745}" type="sibTrans" cxnId="{31A661C2-C705-194C-BCBB-137F8A5E72FE}">
      <dgm:prSet/>
      <dgm:spPr/>
      <dgm:t>
        <a:bodyPr/>
        <a:lstStyle/>
        <a:p>
          <a:endParaRPr lang="en-US" sz="1800"/>
        </a:p>
      </dgm:t>
    </dgm:pt>
    <dgm:pt modelId="{F378434E-B1BB-5D42-A367-AA4150B0326F}">
      <dgm:prSet phldrT="[Text]" custT="1"/>
      <dgm:spPr/>
      <dgm:t>
        <a:bodyPr/>
        <a:lstStyle/>
        <a:p>
          <a:r>
            <a:rPr lang="en-US" sz="1800" dirty="0"/>
            <a:t>Accessibility</a:t>
          </a:r>
        </a:p>
      </dgm:t>
    </dgm:pt>
    <dgm:pt modelId="{E08465B6-1977-4C4E-AD83-5879AB39CD8A}" type="parTrans" cxnId="{B85DA9D4-21C4-224F-B966-96BE47800588}">
      <dgm:prSet/>
      <dgm:spPr/>
      <dgm:t>
        <a:bodyPr/>
        <a:lstStyle/>
        <a:p>
          <a:endParaRPr lang="en-US"/>
        </a:p>
      </dgm:t>
    </dgm:pt>
    <dgm:pt modelId="{C470730B-F799-7A4D-958A-814580619E13}" type="sibTrans" cxnId="{B85DA9D4-21C4-224F-B966-96BE47800588}">
      <dgm:prSet/>
      <dgm:spPr/>
      <dgm:t>
        <a:bodyPr/>
        <a:lstStyle/>
        <a:p>
          <a:endParaRPr lang="en-US" sz="1800"/>
        </a:p>
      </dgm:t>
    </dgm:pt>
    <dgm:pt modelId="{498BA606-827B-B843-94AE-2DF39A3D940A}" type="pres">
      <dgm:prSet presAssocID="{E5F33704-D714-1E47-AA71-E86C3906F21D}" presName="cycle" presStyleCnt="0">
        <dgm:presLayoutVars>
          <dgm:dir/>
          <dgm:resizeHandles val="exact"/>
        </dgm:presLayoutVars>
      </dgm:prSet>
      <dgm:spPr/>
    </dgm:pt>
    <dgm:pt modelId="{AFC54D4F-75FC-8E45-9AF6-82ED48377258}" type="pres">
      <dgm:prSet presAssocID="{5B2FB201-5FA5-A848-99A1-C0B09C886043}" presName="node" presStyleLbl="node1" presStyleIdx="0" presStyleCnt="5">
        <dgm:presLayoutVars>
          <dgm:bulletEnabled val="1"/>
        </dgm:presLayoutVars>
      </dgm:prSet>
      <dgm:spPr/>
    </dgm:pt>
    <dgm:pt modelId="{C0038445-2230-8141-AD85-63A88415B258}" type="pres">
      <dgm:prSet presAssocID="{5B2FB201-5FA5-A848-99A1-C0B09C886043}" presName="spNode" presStyleCnt="0"/>
      <dgm:spPr/>
    </dgm:pt>
    <dgm:pt modelId="{27FF2C48-A1D3-7046-B8CD-342CC91293ED}" type="pres">
      <dgm:prSet presAssocID="{60BA0BD4-A056-5844-BEB4-A475C58F7A63}" presName="sibTrans" presStyleLbl="sibTrans1D1" presStyleIdx="0" presStyleCnt="5"/>
      <dgm:spPr/>
    </dgm:pt>
    <dgm:pt modelId="{73DB0D8D-2BE3-7047-AF19-66B7957BAC2F}" type="pres">
      <dgm:prSet presAssocID="{7F573501-2566-3B46-8D8E-899A403B87FC}" presName="node" presStyleLbl="node1" presStyleIdx="1" presStyleCnt="5">
        <dgm:presLayoutVars>
          <dgm:bulletEnabled val="1"/>
        </dgm:presLayoutVars>
      </dgm:prSet>
      <dgm:spPr/>
    </dgm:pt>
    <dgm:pt modelId="{0A9582AB-34DE-724B-AFA2-A545B6972A5E}" type="pres">
      <dgm:prSet presAssocID="{7F573501-2566-3B46-8D8E-899A403B87FC}" presName="spNode" presStyleCnt="0"/>
      <dgm:spPr/>
    </dgm:pt>
    <dgm:pt modelId="{306D3506-8349-6446-BD46-4642A4CD5B84}" type="pres">
      <dgm:prSet presAssocID="{CA68CD90-0857-3B45-86E6-E87848B7E16A}" presName="sibTrans" presStyleLbl="sibTrans1D1" presStyleIdx="1" presStyleCnt="5"/>
      <dgm:spPr/>
    </dgm:pt>
    <dgm:pt modelId="{EF97111B-DACE-9C4A-B7B4-8F2BB949577C}" type="pres">
      <dgm:prSet presAssocID="{68CBC316-BBEF-574D-8D1A-E7B4BB843CE0}" presName="node" presStyleLbl="node1" presStyleIdx="2" presStyleCnt="5">
        <dgm:presLayoutVars>
          <dgm:bulletEnabled val="1"/>
        </dgm:presLayoutVars>
      </dgm:prSet>
      <dgm:spPr/>
    </dgm:pt>
    <dgm:pt modelId="{4E672C69-0EF6-7C44-991E-2C103757B347}" type="pres">
      <dgm:prSet presAssocID="{68CBC316-BBEF-574D-8D1A-E7B4BB843CE0}" presName="spNode" presStyleCnt="0"/>
      <dgm:spPr/>
    </dgm:pt>
    <dgm:pt modelId="{80FC9FCD-BBC1-1B4C-B37D-0354B092D7CE}" type="pres">
      <dgm:prSet presAssocID="{3F1B74C9-6126-8F45-ACB2-7F6199E9CEAB}" presName="sibTrans" presStyleLbl="sibTrans1D1" presStyleIdx="2" presStyleCnt="5"/>
      <dgm:spPr/>
    </dgm:pt>
    <dgm:pt modelId="{122FCA51-C855-E84A-AA10-36012494ED5D}" type="pres">
      <dgm:prSet presAssocID="{9AA856D2-8655-B846-97DE-F8C70CBE92C7}" presName="node" presStyleLbl="node1" presStyleIdx="3" presStyleCnt="5">
        <dgm:presLayoutVars>
          <dgm:bulletEnabled val="1"/>
        </dgm:presLayoutVars>
      </dgm:prSet>
      <dgm:spPr/>
    </dgm:pt>
    <dgm:pt modelId="{25BAEBF0-E6EE-8A44-B86E-BFC2CC5C2797}" type="pres">
      <dgm:prSet presAssocID="{9AA856D2-8655-B846-97DE-F8C70CBE92C7}" presName="spNode" presStyleCnt="0"/>
      <dgm:spPr/>
    </dgm:pt>
    <dgm:pt modelId="{C9035562-A742-5D45-AF41-847DE505C5F0}" type="pres">
      <dgm:prSet presAssocID="{4CC01BA3-4CA7-9B4D-8331-4C29D9F51745}" presName="sibTrans" presStyleLbl="sibTrans1D1" presStyleIdx="3" presStyleCnt="5"/>
      <dgm:spPr/>
    </dgm:pt>
    <dgm:pt modelId="{1FF13974-9E7B-2E48-9C1E-09A34805508B}" type="pres">
      <dgm:prSet presAssocID="{F378434E-B1BB-5D42-A367-AA4150B0326F}" presName="node" presStyleLbl="node1" presStyleIdx="4" presStyleCnt="5" custScaleX="139203" custScaleY="97361">
        <dgm:presLayoutVars>
          <dgm:bulletEnabled val="1"/>
        </dgm:presLayoutVars>
      </dgm:prSet>
      <dgm:spPr/>
    </dgm:pt>
    <dgm:pt modelId="{A3E88E2B-7ADE-9E44-AB50-880E31D90E25}" type="pres">
      <dgm:prSet presAssocID="{F378434E-B1BB-5D42-A367-AA4150B0326F}" presName="spNode" presStyleCnt="0"/>
      <dgm:spPr/>
    </dgm:pt>
    <dgm:pt modelId="{740FEDB9-F1F2-4E44-A173-644355186845}" type="pres">
      <dgm:prSet presAssocID="{C470730B-F799-7A4D-958A-814580619E13}" presName="sibTrans" presStyleLbl="sibTrans1D1" presStyleIdx="4" presStyleCnt="5"/>
      <dgm:spPr/>
    </dgm:pt>
  </dgm:ptLst>
  <dgm:cxnLst>
    <dgm:cxn modelId="{8F02B90B-D6E2-E14F-AECA-137DB4C34384}" type="presOf" srcId="{5B2FB201-5FA5-A848-99A1-C0B09C886043}" destId="{AFC54D4F-75FC-8E45-9AF6-82ED48377258}" srcOrd="0" destOrd="0" presId="urn:microsoft.com/office/officeart/2005/8/layout/cycle6"/>
    <dgm:cxn modelId="{DC56290C-5734-E04A-9AD1-46210BABC113}" srcId="{E5F33704-D714-1E47-AA71-E86C3906F21D}" destId="{7F573501-2566-3B46-8D8E-899A403B87FC}" srcOrd="1" destOrd="0" parTransId="{FFDC0A62-8BA0-F84E-8807-073DCE0D3C7D}" sibTransId="{CA68CD90-0857-3B45-86E6-E87848B7E16A}"/>
    <dgm:cxn modelId="{62E3DA17-D1CB-A843-95CE-F8D4D565BA31}" srcId="{E5F33704-D714-1E47-AA71-E86C3906F21D}" destId="{68CBC316-BBEF-574D-8D1A-E7B4BB843CE0}" srcOrd="2" destOrd="0" parTransId="{49F39A9B-A1D4-8A45-ABB3-4615B3DEADA3}" sibTransId="{3F1B74C9-6126-8F45-ACB2-7F6199E9CEAB}"/>
    <dgm:cxn modelId="{6E79811B-D88D-E541-8FC3-59060DF13120}" srcId="{E5F33704-D714-1E47-AA71-E86C3906F21D}" destId="{5B2FB201-5FA5-A848-99A1-C0B09C886043}" srcOrd="0" destOrd="0" parTransId="{C5A1C16F-28A2-F749-9E87-2AFDB7E668CB}" sibTransId="{60BA0BD4-A056-5844-BEB4-A475C58F7A63}"/>
    <dgm:cxn modelId="{09F95D25-9DF3-B04A-890E-4C0F9A9621C7}" type="presOf" srcId="{3F1B74C9-6126-8F45-ACB2-7F6199E9CEAB}" destId="{80FC9FCD-BBC1-1B4C-B37D-0354B092D7CE}" srcOrd="0" destOrd="0" presId="urn:microsoft.com/office/officeart/2005/8/layout/cycle6"/>
    <dgm:cxn modelId="{F9511C2C-CF32-9E44-9001-205734D20097}" type="presOf" srcId="{CA68CD90-0857-3B45-86E6-E87848B7E16A}" destId="{306D3506-8349-6446-BD46-4642A4CD5B84}" srcOrd="0" destOrd="0" presId="urn:microsoft.com/office/officeart/2005/8/layout/cycle6"/>
    <dgm:cxn modelId="{9F385C62-B635-0249-8919-793768186E28}" type="presOf" srcId="{C470730B-F799-7A4D-958A-814580619E13}" destId="{740FEDB9-F1F2-4E44-A173-644355186845}" srcOrd="0" destOrd="0" presId="urn:microsoft.com/office/officeart/2005/8/layout/cycle6"/>
    <dgm:cxn modelId="{6C430C63-9C30-9247-9622-A72D8568A29F}" type="presOf" srcId="{7F573501-2566-3B46-8D8E-899A403B87FC}" destId="{73DB0D8D-2BE3-7047-AF19-66B7957BAC2F}" srcOrd="0" destOrd="0" presId="urn:microsoft.com/office/officeart/2005/8/layout/cycle6"/>
    <dgm:cxn modelId="{9046BD64-3FB7-8F4F-9FAB-63D30BE90B4D}" type="presOf" srcId="{9AA856D2-8655-B846-97DE-F8C70CBE92C7}" destId="{122FCA51-C855-E84A-AA10-36012494ED5D}" srcOrd="0" destOrd="0" presId="urn:microsoft.com/office/officeart/2005/8/layout/cycle6"/>
    <dgm:cxn modelId="{E8940384-4BE8-254F-83F4-4A3F3C8FE6B4}" type="presOf" srcId="{68CBC316-BBEF-574D-8D1A-E7B4BB843CE0}" destId="{EF97111B-DACE-9C4A-B7B4-8F2BB949577C}" srcOrd="0" destOrd="0" presId="urn:microsoft.com/office/officeart/2005/8/layout/cycle6"/>
    <dgm:cxn modelId="{C21848A4-5B9C-E148-84F1-43E774EF6672}" type="presOf" srcId="{F378434E-B1BB-5D42-A367-AA4150B0326F}" destId="{1FF13974-9E7B-2E48-9C1E-09A34805508B}" srcOrd="0" destOrd="0" presId="urn:microsoft.com/office/officeart/2005/8/layout/cycle6"/>
    <dgm:cxn modelId="{834497BD-7877-4346-A093-C56D60E536CA}" type="presOf" srcId="{E5F33704-D714-1E47-AA71-E86C3906F21D}" destId="{498BA606-827B-B843-94AE-2DF39A3D940A}" srcOrd="0" destOrd="0" presId="urn:microsoft.com/office/officeart/2005/8/layout/cycle6"/>
    <dgm:cxn modelId="{31A661C2-C705-194C-BCBB-137F8A5E72FE}" srcId="{E5F33704-D714-1E47-AA71-E86C3906F21D}" destId="{9AA856D2-8655-B846-97DE-F8C70CBE92C7}" srcOrd="3" destOrd="0" parTransId="{4DE222F8-7D8E-E84E-BCF0-F35B08E57C63}" sibTransId="{4CC01BA3-4CA7-9B4D-8331-4C29D9F51745}"/>
    <dgm:cxn modelId="{D6CFB6D1-DEFD-2E4B-8A2E-6A2BE5887769}" type="presOf" srcId="{60BA0BD4-A056-5844-BEB4-A475C58F7A63}" destId="{27FF2C48-A1D3-7046-B8CD-342CC91293ED}" srcOrd="0" destOrd="0" presId="urn:microsoft.com/office/officeart/2005/8/layout/cycle6"/>
    <dgm:cxn modelId="{B85DA9D4-21C4-224F-B966-96BE47800588}" srcId="{E5F33704-D714-1E47-AA71-E86C3906F21D}" destId="{F378434E-B1BB-5D42-A367-AA4150B0326F}" srcOrd="4" destOrd="0" parTransId="{E08465B6-1977-4C4E-AD83-5879AB39CD8A}" sibTransId="{C470730B-F799-7A4D-958A-814580619E13}"/>
    <dgm:cxn modelId="{D67C87D8-E5AD-0847-AC3D-23E63D318EF2}" type="presOf" srcId="{4CC01BA3-4CA7-9B4D-8331-4C29D9F51745}" destId="{C9035562-A742-5D45-AF41-847DE505C5F0}" srcOrd="0" destOrd="0" presId="urn:microsoft.com/office/officeart/2005/8/layout/cycle6"/>
    <dgm:cxn modelId="{2484ABDB-F7A4-7A4E-A55C-071E92382121}" type="presParOf" srcId="{498BA606-827B-B843-94AE-2DF39A3D940A}" destId="{AFC54D4F-75FC-8E45-9AF6-82ED48377258}" srcOrd="0" destOrd="0" presId="urn:microsoft.com/office/officeart/2005/8/layout/cycle6"/>
    <dgm:cxn modelId="{D2802512-4D9D-5842-86D2-112D745D5EF8}" type="presParOf" srcId="{498BA606-827B-B843-94AE-2DF39A3D940A}" destId="{C0038445-2230-8141-AD85-63A88415B258}" srcOrd="1" destOrd="0" presId="urn:microsoft.com/office/officeart/2005/8/layout/cycle6"/>
    <dgm:cxn modelId="{70F07664-5889-D643-A496-785A26C8C08C}" type="presParOf" srcId="{498BA606-827B-B843-94AE-2DF39A3D940A}" destId="{27FF2C48-A1D3-7046-B8CD-342CC91293ED}" srcOrd="2" destOrd="0" presId="urn:microsoft.com/office/officeart/2005/8/layout/cycle6"/>
    <dgm:cxn modelId="{007BE7EB-8655-0443-A881-F16F5C295AEC}" type="presParOf" srcId="{498BA606-827B-B843-94AE-2DF39A3D940A}" destId="{73DB0D8D-2BE3-7047-AF19-66B7957BAC2F}" srcOrd="3" destOrd="0" presId="urn:microsoft.com/office/officeart/2005/8/layout/cycle6"/>
    <dgm:cxn modelId="{C6209A7A-B6ED-3D45-85CC-0F1F5EFEF833}" type="presParOf" srcId="{498BA606-827B-B843-94AE-2DF39A3D940A}" destId="{0A9582AB-34DE-724B-AFA2-A545B6972A5E}" srcOrd="4" destOrd="0" presId="urn:microsoft.com/office/officeart/2005/8/layout/cycle6"/>
    <dgm:cxn modelId="{9AB10CCB-9300-C844-8960-1C7B5CA71974}" type="presParOf" srcId="{498BA606-827B-B843-94AE-2DF39A3D940A}" destId="{306D3506-8349-6446-BD46-4642A4CD5B84}" srcOrd="5" destOrd="0" presId="urn:microsoft.com/office/officeart/2005/8/layout/cycle6"/>
    <dgm:cxn modelId="{7D49624D-C7F4-954C-B91E-E6D132D0409F}" type="presParOf" srcId="{498BA606-827B-B843-94AE-2DF39A3D940A}" destId="{EF97111B-DACE-9C4A-B7B4-8F2BB949577C}" srcOrd="6" destOrd="0" presId="urn:microsoft.com/office/officeart/2005/8/layout/cycle6"/>
    <dgm:cxn modelId="{801CD12D-F507-034F-8C07-39C29225C92C}" type="presParOf" srcId="{498BA606-827B-B843-94AE-2DF39A3D940A}" destId="{4E672C69-0EF6-7C44-991E-2C103757B347}" srcOrd="7" destOrd="0" presId="urn:microsoft.com/office/officeart/2005/8/layout/cycle6"/>
    <dgm:cxn modelId="{4C5D2F4B-3EB3-684B-A9E9-5045CA52FDAB}" type="presParOf" srcId="{498BA606-827B-B843-94AE-2DF39A3D940A}" destId="{80FC9FCD-BBC1-1B4C-B37D-0354B092D7CE}" srcOrd="8" destOrd="0" presId="urn:microsoft.com/office/officeart/2005/8/layout/cycle6"/>
    <dgm:cxn modelId="{8AE7BE8E-2301-B140-BF92-230C2749193F}" type="presParOf" srcId="{498BA606-827B-B843-94AE-2DF39A3D940A}" destId="{122FCA51-C855-E84A-AA10-36012494ED5D}" srcOrd="9" destOrd="0" presId="urn:microsoft.com/office/officeart/2005/8/layout/cycle6"/>
    <dgm:cxn modelId="{6B24BA31-54A9-B84F-89B0-CC0058C92DD0}" type="presParOf" srcId="{498BA606-827B-B843-94AE-2DF39A3D940A}" destId="{25BAEBF0-E6EE-8A44-B86E-BFC2CC5C2797}" srcOrd="10" destOrd="0" presId="urn:microsoft.com/office/officeart/2005/8/layout/cycle6"/>
    <dgm:cxn modelId="{2CE91AB1-8A68-D843-8BE6-BD3BDB416871}" type="presParOf" srcId="{498BA606-827B-B843-94AE-2DF39A3D940A}" destId="{C9035562-A742-5D45-AF41-847DE505C5F0}" srcOrd="11" destOrd="0" presId="urn:microsoft.com/office/officeart/2005/8/layout/cycle6"/>
    <dgm:cxn modelId="{7C084F09-A138-754A-A88D-7E375533649F}" type="presParOf" srcId="{498BA606-827B-B843-94AE-2DF39A3D940A}" destId="{1FF13974-9E7B-2E48-9C1E-09A34805508B}" srcOrd="12" destOrd="0" presId="urn:microsoft.com/office/officeart/2005/8/layout/cycle6"/>
    <dgm:cxn modelId="{F6700206-BB8F-C740-95D7-BA63795AE7DE}" type="presParOf" srcId="{498BA606-827B-B843-94AE-2DF39A3D940A}" destId="{A3E88E2B-7ADE-9E44-AB50-880E31D90E25}" srcOrd="13" destOrd="0" presId="urn:microsoft.com/office/officeart/2005/8/layout/cycle6"/>
    <dgm:cxn modelId="{2153F946-79BC-FD4C-9C4D-18149970932A}" type="presParOf" srcId="{498BA606-827B-B843-94AE-2DF39A3D940A}" destId="{740FEDB9-F1F2-4E44-A173-644355186845}"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E48CD74-E911-4A4A-8487-F21AC6F92193}" type="doc">
      <dgm:prSet loTypeId="urn:microsoft.com/office/officeart/2005/8/layout/StepDownProcess" loCatId="" qsTypeId="urn:microsoft.com/office/officeart/2005/8/quickstyle/simple1" qsCatId="simple" csTypeId="urn:microsoft.com/office/officeart/2005/8/colors/accent1_2" csCatId="accent1" phldr="1"/>
      <dgm:spPr/>
    </dgm:pt>
    <dgm:pt modelId="{301D41C2-11BF-9C45-9FE6-0935A14E7C54}">
      <dgm:prSet phldrT="[Text]" custT="1"/>
      <dgm:spPr/>
      <dgm:t>
        <a:bodyPr/>
        <a:lstStyle/>
        <a:p>
          <a:r>
            <a:rPr lang="en-US" sz="2000" dirty="0"/>
            <a:t>Consultation Council</a:t>
          </a:r>
        </a:p>
      </dgm:t>
    </dgm:pt>
    <dgm:pt modelId="{0260296E-26D4-5A48-8822-AF107F00E3F9}" type="parTrans" cxnId="{543A27F8-287F-814C-82A3-946064C1AC38}">
      <dgm:prSet/>
      <dgm:spPr/>
      <dgm:t>
        <a:bodyPr/>
        <a:lstStyle/>
        <a:p>
          <a:endParaRPr lang="en-US"/>
        </a:p>
      </dgm:t>
    </dgm:pt>
    <dgm:pt modelId="{A39C032A-9908-A145-90E6-64B6FD43AD41}" type="sibTrans" cxnId="{543A27F8-287F-814C-82A3-946064C1AC38}">
      <dgm:prSet/>
      <dgm:spPr/>
      <dgm:t>
        <a:bodyPr/>
        <a:lstStyle/>
        <a:p>
          <a:endParaRPr lang="en-US"/>
        </a:p>
      </dgm:t>
    </dgm:pt>
    <dgm:pt modelId="{BBA811B2-B88C-C241-96BD-2984D7443819}">
      <dgm:prSet phldrT="[Text]" custT="1"/>
      <dgm:spPr>
        <a:solidFill>
          <a:srgbClr val="0070C0"/>
        </a:solidFill>
      </dgm:spPr>
      <dgm:t>
        <a:bodyPr/>
        <a:lstStyle/>
        <a:p>
          <a:r>
            <a:rPr lang="en-US" sz="2000" dirty="0"/>
            <a:t>Chancellor’s Office or Chancellor</a:t>
          </a:r>
        </a:p>
      </dgm:t>
    </dgm:pt>
    <dgm:pt modelId="{ABF90CC2-2CAD-E84C-AA13-13DCC605850E}" type="parTrans" cxnId="{9B821CD4-1946-594A-B0DB-0078E6DBBE1C}">
      <dgm:prSet/>
      <dgm:spPr/>
      <dgm:t>
        <a:bodyPr/>
        <a:lstStyle/>
        <a:p>
          <a:endParaRPr lang="en-US"/>
        </a:p>
      </dgm:t>
    </dgm:pt>
    <dgm:pt modelId="{D01B8D20-B1BF-A842-90F7-A40DEE250E1B}" type="sibTrans" cxnId="{9B821CD4-1946-594A-B0DB-0078E6DBBE1C}">
      <dgm:prSet/>
      <dgm:spPr/>
      <dgm:t>
        <a:bodyPr/>
        <a:lstStyle/>
        <a:p>
          <a:endParaRPr lang="en-US"/>
        </a:p>
      </dgm:t>
    </dgm:pt>
    <dgm:pt modelId="{004A5743-4E18-FA4A-A274-E732562A4EC5}">
      <dgm:prSet phldrT="[Text]" custT="1"/>
      <dgm:spPr>
        <a:solidFill>
          <a:schemeClr val="accent4"/>
        </a:solidFill>
      </dgm:spPr>
      <dgm:t>
        <a:bodyPr/>
        <a:lstStyle/>
        <a:p>
          <a:r>
            <a:rPr lang="en-US" sz="2000" dirty="0"/>
            <a:t>Board of Governors</a:t>
          </a:r>
        </a:p>
      </dgm:t>
    </dgm:pt>
    <dgm:pt modelId="{B9FE01FB-2373-7A40-9CB2-C287B487728D}" type="parTrans" cxnId="{008C57DE-A665-B544-99EC-A95BE3320B92}">
      <dgm:prSet/>
      <dgm:spPr/>
      <dgm:t>
        <a:bodyPr/>
        <a:lstStyle/>
        <a:p>
          <a:endParaRPr lang="en-US"/>
        </a:p>
      </dgm:t>
    </dgm:pt>
    <dgm:pt modelId="{B7BED771-E15E-9846-BF6B-1D0B4155211A}" type="sibTrans" cxnId="{008C57DE-A665-B544-99EC-A95BE3320B92}">
      <dgm:prSet/>
      <dgm:spPr/>
      <dgm:t>
        <a:bodyPr/>
        <a:lstStyle/>
        <a:p>
          <a:endParaRPr lang="en-US"/>
        </a:p>
      </dgm:t>
    </dgm:pt>
    <dgm:pt modelId="{5E262640-1A4A-3B4F-839F-3F280545F45C}">
      <dgm:prSet phldrT="[Text]" custT="1"/>
      <dgm:spPr>
        <a:solidFill>
          <a:srgbClr val="C00000"/>
        </a:solidFill>
      </dgm:spPr>
      <dgm:t>
        <a:bodyPr/>
        <a:lstStyle/>
        <a:p>
          <a:r>
            <a:rPr lang="en-US" sz="2000" dirty="0"/>
            <a:t>Practitioner Groups and Chancellor’s Office Advisory Groups</a:t>
          </a:r>
        </a:p>
      </dgm:t>
    </dgm:pt>
    <dgm:pt modelId="{FC9DC017-D00B-A14F-823C-B1AA17F098C3}" type="parTrans" cxnId="{0B9A06E3-D696-8C41-9749-2E448857676F}">
      <dgm:prSet/>
      <dgm:spPr/>
      <dgm:t>
        <a:bodyPr/>
        <a:lstStyle/>
        <a:p>
          <a:endParaRPr lang="en-US"/>
        </a:p>
      </dgm:t>
    </dgm:pt>
    <dgm:pt modelId="{68F2A946-D0C7-D648-83B1-BEABA56B3F46}" type="sibTrans" cxnId="{0B9A06E3-D696-8C41-9749-2E448857676F}">
      <dgm:prSet/>
      <dgm:spPr/>
      <dgm:t>
        <a:bodyPr/>
        <a:lstStyle/>
        <a:p>
          <a:endParaRPr lang="en-US"/>
        </a:p>
      </dgm:t>
    </dgm:pt>
    <dgm:pt modelId="{AAD346FF-F9D0-0F42-9C77-472EF49CBD72}" type="pres">
      <dgm:prSet presAssocID="{CE48CD74-E911-4A4A-8487-F21AC6F92193}" presName="rootnode" presStyleCnt="0">
        <dgm:presLayoutVars>
          <dgm:chMax/>
          <dgm:chPref/>
          <dgm:dir/>
          <dgm:animLvl val="lvl"/>
        </dgm:presLayoutVars>
      </dgm:prSet>
      <dgm:spPr/>
    </dgm:pt>
    <dgm:pt modelId="{C8C7D6BD-C3C5-5D49-923C-502BFCCA44D2}" type="pres">
      <dgm:prSet presAssocID="{5E262640-1A4A-3B4F-839F-3F280545F45C}" presName="composite" presStyleCnt="0"/>
      <dgm:spPr/>
    </dgm:pt>
    <dgm:pt modelId="{B8CB3279-6B27-1A4B-B1B1-6465F3015A30}" type="pres">
      <dgm:prSet presAssocID="{5E262640-1A4A-3B4F-839F-3F280545F45C}" presName="bentUpArrow1" presStyleLbl="alignImgPlace1" presStyleIdx="0" presStyleCnt="3" custLinFactNeighborX="13539" custLinFactNeighborY="-142"/>
      <dgm:spPr/>
    </dgm:pt>
    <dgm:pt modelId="{601D10BE-2B13-614E-BC3E-1275875EF367}" type="pres">
      <dgm:prSet presAssocID="{5E262640-1A4A-3B4F-839F-3F280545F45C}" presName="ParentText" presStyleLbl="node1" presStyleIdx="0" presStyleCnt="4" custScaleX="254256" custScaleY="103772" custLinFactNeighborX="-19943" custLinFactNeighborY="-7588">
        <dgm:presLayoutVars>
          <dgm:chMax val="1"/>
          <dgm:chPref val="1"/>
          <dgm:bulletEnabled val="1"/>
        </dgm:presLayoutVars>
      </dgm:prSet>
      <dgm:spPr/>
    </dgm:pt>
    <dgm:pt modelId="{3E243502-3F90-2A4E-8ECA-95E0628D448C}" type="pres">
      <dgm:prSet presAssocID="{5E262640-1A4A-3B4F-839F-3F280545F45C}" presName="ChildText" presStyleLbl="revTx" presStyleIdx="0" presStyleCnt="3">
        <dgm:presLayoutVars>
          <dgm:chMax val="0"/>
          <dgm:chPref val="0"/>
          <dgm:bulletEnabled val="1"/>
        </dgm:presLayoutVars>
      </dgm:prSet>
      <dgm:spPr/>
    </dgm:pt>
    <dgm:pt modelId="{1A2F4C78-EB4B-4541-A473-FBACB95E7C3B}" type="pres">
      <dgm:prSet presAssocID="{68F2A946-D0C7-D648-83B1-BEABA56B3F46}" presName="sibTrans" presStyleCnt="0"/>
      <dgm:spPr/>
    </dgm:pt>
    <dgm:pt modelId="{1A61FED5-1F6C-454C-AC69-FC1B970111D5}" type="pres">
      <dgm:prSet presAssocID="{301D41C2-11BF-9C45-9FE6-0935A14E7C54}" presName="composite" presStyleCnt="0"/>
      <dgm:spPr/>
    </dgm:pt>
    <dgm:pt modelId="{796C20E7-2CE3-1844-8DDB-CFEE3A509CEF}" type="pres">
      <dgm:prSet presAssocID="{301D41C2-11BF-9C45-9FE6-0935A14E7C54}" presName="bentUpArrow1" presStyleLbl="alignImgPlace1" presStyleIdx="1" presStyleCnt="3" custLinFactNeighborX="37707" custLinFactNeighborY="-1713"/>
      <dgm:spPr/>
    </dgm:pt>
    <dgm:pt modelId="{5EB0EECA-5203-1E4D-9EE7-525614DEF925}" type="pres">
      <dgm:prSet presAssocID="{301D41C2-11BF-9C45-9FE6-0935A14E7C54}" presName="ParentText" presStyleLbl="node1" presStyleIdx="1" presStyleCnt="4" custScaleX="140344" custScaleY="105726" custLinFactNeighborX="42098" custLinFactNeighborY="-3034">
        <dgm:presLayoutVars>
          <dgm:chMax val="1"/>
          <dgm:chPref val="1"/>
          <dgm:bulletEnabled val="1"/>
        </dgm:presLayoutVars>
      </dgm:prSet>
      <dgm:spPr/>
    </dgm:pt>
    <dgm:pt modelId="{C92B7AA3-4694-2A4C-B146-EDBD7E12B82C}" type="pres">
      <dgm:prSet presAssocID="{301D41C2-11BF-9C45-9FE6-0935A14E7C54}" presName="ChildText" presStyleLbl="revTx" presStyleIdx="1" presStyleCnt="3">
        <dgm:presLayoutVars>
          <dgm:chMax val="0"/>
          <dgm:chPref val="0"/>
          <dgm:bulletEnabled val="1"/>
        </dgm:presLayoutVars>
      </dgm:prSet>
      <dgm:spPr/>
    </dgm:pt>
    <dgm:pt modelId="{43E0F3E7-5FE4-FF44-9F85-F44C3F11D537}" type="pres">
      <dgm:prSet presAssocID="{A39C032A-9908-A145-90E6-64B6FD43AD41}" presName="sibTrans" presStyleCnt="0"/>
      <dgm:spPr/>
    </dgm:pt>
    <dgm:pt modelId="{D953CC1C-3032-F541-8341-87021F1A9C06}" type="pres">
      <dgm:prSet presAssocID="{BBA811B2-B88C-C241-96BD-2984D7443819}" presName="composite" presStyleCnt="0"/>
      <dgm:spPr/>
    </dgm:pt>
    <dgm:pt modelId="{9A49A60C-0F4E-9F47-9267-6B196944F0A0}" type="pres">
      <dgm:prSet presAssocID="{BBA811B2-B88C-C241-96BD-2984D7443819}" presName="bentUpArrow1" presStyleLbl="alignImgPlace1" presStyleIdx="2" presStyleCnt="3" custLinFactNeighborX="8596" custLinFactNeighborY="-5872"/>
      <dgm:spPr/>
    </dgm:pt>
    <dgm:pt modelId="{EB331F1F-3AA8-9440-BBAF-F0385119ECD5}" type="pres">
      <dgm:prSet presAssocID="{BBA811B2-B88C-C241-96BD-2984D7443819}" presName="ParentText" presStyleLbl="node1" presStyleIdx="2" presStyleCnt="4" custScaleX="148308" custScaleY="106014" custLinFactNeighborX="2884" custLinFactNeighborY="-7582">
        <dgm:presLayoutVars>
          <dgm:chMax val="1"/>
          <dgm:chPref val="1"/>
          <dgm:bulletEnabled val="1"/>
        </dgm:presLayoutVars>
      </dgm:prSet>
      <dgm:spPr/>
    </dgm:pt>
    <dgm:pt modelId="{58912F07-4FD6-5747-BD19-47D0A45E739A}" type="pres">
      <dgm:prSet presAssocID="{BBA811B2-B88C-C241-96BD-2984D7443819}" presName="ChildText" presStyleLbl="revTx" presStyleIdx="2" presStyleCnt="3">
        <dgm:presLayoutVars>
          <dgm:chMax val="0"/>
          <dgm:chPref val="0"/>
          <dgm:bulletEnabled val="1"/>
        </dgm:presLayoutVars>
      </dgm:prSet>
      <dgm:spPr/>
    </dgm:pt>
    <dgm:pt modelId="{EB8133C2-DB8D-EC4D-91C8-3DF559091388}" type="pres">
      <dgm:prSet presAssocID="{D01B8D20-B1BF-A842-90F7-A40DEE250E1B}" presName="sibTrans" presStyleCnt="0"/>
      <dgm:spPr/>
    </dgm:pt>
    <dgm:pt modelId="{1B2E4B87-8C21-C84B-8634-B7A2DF25C04D}" type="pres">
      <dgm:prSet presAssocID="{004A5743-4E18-FA4A-A274-E732562A4EC5}" presName="composite" presStyleCnt="0"/>
      <dgm:spPr/>
    </dgm:pt>
    <dgm:pt modelId="{A1076684-F3A6-F34E-B0DD-162E4044798B}" type="pres">
      <dgm:prSet presAssocID="{004A5743-4E18-FA4A-A274-E732562A4EC5}" presName="ParentText" presStyleLbl="node1" presStyleIdx="3" presStyleCnt="4" custScaleX="130774" custScaleY="95834" custLinFactNeighborX="-13835" custLinFactNeighborY="2">
        <dgm:presLayoutVars>
          <dgm:chMax val="1"/>
          <dgm:chPref val="1"/>
          <dgm:bulletEnabled val="1"/>
        </dgm:presLayoutVars>
      </dgm:prSet>
      <dgm:spPr/>
    </dgm:pt>
  </dgm:ptLst>
  <dgm:cxnLst>
    <dgm:cxn modelId="{148C9106-942B-D942-A240-6048074F1621}" type="presOf" srcId="{CE48CD74-E911-4A4A-8487-F21AC6F92193}" destId="{AAD346FF-F9D0-0F42-9C77-472EF49CBD72}" srcOrd="0" destOrd="0" presId="urn:microsoft.com/office/officeart/2005/8/layout/StepDownProcess"/>
    <dgm:cxn modelId="{05259ED1-C8BC-0044-B6FB-3F7E465405D4}" type="presOf" srcId="{BBA811B2-B88C-C241-96BD-2984D7443819}" destId="{EB331F1F-3AA8-9440-BBAF-F0385119ECD5}" srcOrd="0" destOrd="0" presId="urn:microsoft.com/office/officeart/2005/8/layout/StepDownProcess"/>
    <dgm:cxn modelId="{9B821CD4-1946-594A-B0DB-0078E6DBBE1C}" srcId="{CE48CD74-E911-4A4A-8487-F21AC6F92193}" destId="{BBA811B2-B88C-C241-96BD-2984D7443819}" srcOrd="2" destOrd="0" parTransId="{ABF90CC2-2CAD-E84C-AA13-13DCC605850E}" sibTransId="{D01B8D20-B1BF-A842-90F7-A40DEE250E1B}"/>
    <dgm:cxn modelId="{655944DD-D028-CF40-874C-2E3E4E31CCDA}" type="presOf" srcId="{004A5743-4E18-FA4A-A274-E732562A4EC5}" destId="{A1076684-F3A6-F34E-B0DD-162E4044798B}" srcOrd="0" destOrd="0" presId="urn:microsoft.com/office/officeart/2005/8/layout/StepDownProcess"/>
    <dgm:cxn modelId="{008C57DE-A665-B544-99EC-A95BE3320B92}" srcId="{CE48CD74-E911-4A4A-8487-F21AC6F92193}" destId="{004A5743-4E18-FA4A-A274-E732562A4EC5}" srcOrd="3" destOrd="0" parTransId="{B9FE01FB-2373-7A40-9CB2-C287B487728D}" sibTransId="{B7BED771-E15E-9846-BF6B-1D0B4155211A}"/>
    <dgm:cxn modelId="{9C2699E0-BBEF-1F4E-8B9A-225CE51C88ED}" type="presOf" srcId="{301D41C2-11BF-9C45-9FE6-0935A14E7C54}" destId="{5EB0EECA-5203-1E4D-9EE7-525614DEF925}" srcOrd="0" destOrd="0" presId="urn:microsoft.com/office/officeart/2005/8/layout/StepDownProcess"/>
    <dgm:cxn modelId="{0B9A06E3-D696-8C41-9749-2E448857676F}" srcId="{CE48CD74-E911-4A4A-8487-F21AC6F92193}" destId="{5E262640-1A4A-3B4F-839F-3F280545F45C}" srcOrd="0" destOrd="0" parTransId="{FC9DC017-D00B-A14F-823C-B1AA17F098C3}" sibTransId="{68F2A946-D0C7-D648-83B1-BEABA56B3F46}"/>
    <dgm:cxn modelId="{CAC43AE8-839A-9947-BEA4-54D63027089E}" type="presOf" srcId="{5E262640-1A4A-3B4F-839F-3F280545F45C}" destId="{601D10BE-2B13-614E-BC3E-1275875EF367}" srcOrd="0" destOrd="0" presId="urn:microsoft.com/office/officeart/2005/8/layout/StepDownProcess"/>
    <dgm:cxn modelId="{543A27F8-287F-814C-82A3-946064C1AC38}" srcId="{CE48CD74-E911-4A4A-8487-F21AC6F92193}" destId="{301D41C2-11BF-9C45-9FE6-0935A14E7C54}" srcOrd="1" destOrd="0" parTransId="{0260296E-26D4-5A48-8822-AF107F00E3F9}" sibTransId="{A39C032A-9908-A145-90E6-64B6FD43AD41}"/>
    <dgm:cxn modelId="{A1A9C616-8780-2D40-8C82-CF31CF01A668}" type="presParOf" srcId="{AAD346FF-F9D0-0F42-9C77-472EF49CBD72}" destId="{C8C7D6BD-C3C5-5D49-923C-502BFCCA44D2}" srcOrd="0" destOrd="0" presId="urn:microsoft.com/office/officeart/2005/8/layout/StepDownProcess"/>
    <dgm:cxn modelId="{8C3B0790-1CC5-F845-9945-B50E3CD02EAC}" type="presParOf" srcId="{C8C7D6BD-C3C5-5D49-923C-502BFCCA44D2}" destId="{B8CB3279-6B27-1A4B-B1B1-6465F3015A30}" srcOrd="0" destOrd="0" presId="urn:microsoft.com/office/officeart/2005/8/layout/StepDownProcess"/>
    <dgm:cxn modelId="{8795C451-CF77-5B43-95EB-CBD5E3AB7953}" type="presParOf" srcId="{C8C7D6BD-C3C5-5D49-923C-502BFCCA44D2}" destId="{601D10BE-2B13-614E-BC3E-1275875EF367}" srcOrd="1" destOrd="0" presId="urn:microsoft.com/office/officeart/2005/8/layout/StepDownProcess"/>
    <dgm:cxn modelId="{9F0BCB61-26FD-7744-B116-7A08D51E87EC}" type="presParOf" srcId="{C8C7D6BD-C3C5-5D49-923C-502BFCCA44D2}" destId="{3E243502-3F90-2A4E-8ECA-95E0628D448C}" srcOrd="2" destOrd="0" presId="urn:microsoft.com/office/officeart/2005/8/layout/StepDownProcess"/>
    <dgm:cxn modelId="{CBBF62AB-A355-2643-ADAC-4A449FE48326}" type="presParOf" srcId="{AAD346FF-F9D0-0F42-9C77-472EF49CBD72}" destId="{1A2F4C78-EB4B-4541-A473-FBACB95E7C3B}" srcOrd="1" destOrd="0" presId="urn:microsoft.com/office/officeart/2005/8/layout/StepDownProcess"/>
    <dgm:cxn modelId="{A303D471-4737-4543-8A6E-8EE294E04116}" type="presParOf" srcId="{AAD346FF-F9D0-0F42-9C77-472EF49CBD72}" destId="{1A61FED5-1F6C-454C-AC69-FC1B970111D5}" srcOrd="2" destOrd="0" presId="urn:microsoft.com/office/officeart/2005/8/layout/StepDownProcess"/>
    <dgm:cxn modelId="{CC7A7943-E045-514E-BEE6-C460FB313EA0}" type="presParOf" srcId="{1A61FED5-1F6C-454C-AC69-FC1B970111D5}" destId="{796C20E7-2CE3-1844-8DDB-CFEE3A509CEF}" srcOrd="0" destOrd="0" presId="urn:microsoft.com/office/officeart/2005/8/layout/StepDownProcess"/>
    <dgm:cxn modelId="{FB30E5F4-5923-EC43-B5A8-C89453AAE863}" type="presParOf" srcId="{1A61FED5-1F6C-454C-AC69-FC1B970111D5}" destId="{5EB0EECA-5203-1E4D-9EE7-525614DEF925}" srcOrd="1" destOrd="0" presId="urn:microsoft.com/office/officeart/2005/8/layout/StepDownProcess"/>
    <dgm:cxn modelId="{8DF3F5AF-4946-4F4D-BB3B-CEE7ED724CC5}" type="presParOf" srcId="{1A61FED5-1F6C-454C-AC69-FC1B970111D5}" destId="{C92B7AA3-4694-2A4C-B146-EDBD7E12B82C}" srcOrd="2" destOrd="0" presId="urn:microsoft.com/office/officeart/2005/8/layout/StepDownProcess"/>
    <dgm:cxn modelId="{2696B92C-B787-5344-84CA-C9F637A930F8}" type="presParOf" srcId="{AAD346FF-F9D0-0F42-9C77-472EF49CBD72}" destId="{43E0F3E7-5FE4-FF44-9F85-F44C3F11D537}" srcOrd="3" destOrd="0" presId="urn:microsoft.com/office/officeart/2005/8/layout/StepDownProcess"/>
    <dgm:cxn modelId="{6B59A9B0-8505-C44C-A8F7-71D87E62242D}" type="presParOf" srcId="{AAD346FF-F9D0-0F42-9C77-472EF49CBD72}" destId="{D953CC1C-3032-F541-8341-87021F1A9C06}" srcOrd="4" destOrd="0" presId="urn:microsoft.com/office/officeart/2005/8/layout/StepDownProcess"/>
    <dgm:cxn modelId="{64C47050-0608-7F44-AE7B-6A75C096E745}" type="presParOf" srcId="{D953CC1C-3032-F541-8341-87021F1A9C06}" destId="{9A49A60C-0F4E-9F47-9267-6B196944F0A0}" srcOrd="0" destOrd="0" presId="urn:microsoft.com/office/officeart/2005/8/layout/StepDownProcess"/>
    <dgm:cxn modelId="{79721867-878C-3449-B870-8F5123D29068}" type="presParOf" srcId="{D953CC1C-3032-F541-8341-87021F1A9C06}" destId="{EB331F1F-3AA8-9440-BBAF-F0385119ECD5}" srcOrd="1" destOrd="0" presId="urn:microsoft.com/office/officeart/2005/8/layout/StepDownProcess"/>
    <dgm:cxn modelId="{188FDC88-C55F-9E40-A757-DAF525FA0330}" type="presParOf" srcId="{D953CC1C-3032-F541-8341-87021F1A9C06}" destId="{58912F07-4FD6-5747-BD19-47D0A45E739A}" srcOrd="2" destOrd="0" presId="urn:microsoft.com/office/officeart/2005/8/layout/StepDownProcess"/>
    <dgm:cxn modelId="{6D52F578-5446-444C-90F8-C4984CBF5D4A}" type="presParOf" srcId="{AAD346FF-F9D0-0F42-9C77-472EF49CBD72}" destId="{EB8133C2-DB8D-EC4D-91C8-3DF559091388}" srcOrd="5" destOrd="0" presId="urn:microsoft.com/office/officeart/2005/8/layout/StepDownProcess"/>
    <dgm:cxn modelId="{7D1C650B-1C8B-4247-8F88-4EA24DF34637}" type="presParOf" srcId="{AAD346FF-F9D0-0F42-9C77-472EF49CBD72}" destId="{1B2E4B87-8C21-C84B-8634-B7A2DF25C04D}" srcOrd="6" destOrd="0" presId="urn:microsoft.com/office/officeart/2005/8/layout/StepDownProcess"/>
    <dgm:cxn modelId="{7E544E57-E2B7-8D4C-8E20-850216304C32}" type="presParOf" srcId="{1B2E4B87-8C21-C84B-8634-B7A2DF25C04D}" destId="{A1076684-F3A6-F34E-B0DD-162E4044798B}"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93D94BF-78E2-5B43-9BF4-583D4B430EAF}" type="doc">
      <dgm:prSet loTypeId="urn:microsoft.com/office/officeart/2005/8/layout/hList1" loCatId="" qsTypeId="urn:microsoft.com/office/officeart/2005/8/quickstyle/simple4" qsCatId="simple" csTypeId="urn:microsoft.com/office/officeart/2005/8/colors/colorful5" csCatId="colorful" phldr="1"/>
      <dgm:spPr/>
      <dgm:t>
        <a:bodyPr/>
        <a:lstStyle/>
        <a:p>
          <a:endParaRPr lang="en-US"/>
        </a:p>
      </dgm:t>
    </dgm:pt>
    <dgm:pt modelId="{4E60E166-D23D-D648-AB6B-EFDEEA20226F}">
      <dgm:prSet phldrT="[Text]"/>
      <dgm:spPr/>
      <dgm:t>
        <a:bodyPr/>
        <a:lstStyle/>
        <a:p>
          <a:r>
            <a:rPr lang="en-US" dirty="0"/>
            <a:t>Institutional Representatives</a:t>
          </a:r>
        </a:p>
      </dgm:t>
    </dgm:pt>
    <dgm:pt modelId="{5747A856-1E59-9C47-AD8F-144DA0787819}" type="parTrans" cxnId="{9295EAA6-A7AA-1340-B1AA-8BB683A32603}">
      <dgm:prSet/>
      <dgm:spPr/>
      <dgm:t>
        <a:bodyPr/>
        <a:lstStyle/>
        <a:p>
          <a:endParaRPr lang="en-US"/>
        </a:p>
      </dgm:t>
    </dgm:pt>
    <dgm:pt modelId="{BD999C40-8290-4449-84AB-59AE2A65CE52}" type="sibTrans" cxnId="{9295EAA6-A7AA-1340-B1AA-8BB683A32603}">
      <dgm:prSet/>
      <dgm:spPr/>
      <dgm:t>
        <a:bodyPr/>
        <a:lstStyle/>
        <a:p>
          <a:endParaRPr lang="en-US"/>
        </a:p>
      </dgm:t>
    </dgm:pt>
    <dgm:pt modelId="{33C9A935-DA05-9D4A-A107-CF8EA9432328}">
      <dgm:prSet phldrT="[Text]"/>
      <dgm:spPr/>
      <dgm:t>
        <a:bodyPr/>
        <a:lstStyle/>
        <a:p>
          <a:r>
            <a:rPr lang="en-US" dirty="0"/>
            <a:t>2 CEOs</a:t>
          </a:r>
        </a:p>
      </dgm:t>
    </dgm:pt>
    <dgm:pt modelId="{43E70890-92F5-7E48-B064-9012D7A1961D}" type="parTrans" cxnId="{73C9E106-7DF0-4D4D-ADA6-E2AFEAD1864B}">
      <dgm:prSet/>
      <dgm:spPr/>
      <dgm:t>
        <a:bodyPr/>
        <a:lstStyle/>
        <a:p>
          <a:endParaRPr lang="en-US"/>
        </a:p>
      </dgm:t>
    </dgm:pt>
    <dgm:pt modelId="{95E9827E-D8FE-C447-B331-4B0DF9CEFBF2}" type="sibTrans" cxnId="{73C9E106-7DF0-4D4D-ADA6-E2AFEAD1864B}">
      <dgm:prSet/>
      <dgm:spPr/>
      <dgm:t>
        <a:bodyPr/>
        <a:lstStyle/>
        <a:p>
          <a:endParaRPr lang="en-US"/>
        </a:p>
      </dgm:t>
    </dgm:pt>
    <dgm:pt modelId="{5AF53CF6-68D2-2D49-BC05-D9CBBF85020D}">
      <dgm:prSet phldrT="[Text]"/>
      <dgm:spPr/>
      <dgm:t>
        <a:bodyPr/>
        <a:lstStyle/>
        <a:p>
          <a:r>
            <a:rPr lang="en-US" dirty="0"/>
            <a:t>1 Trustee</a:t>
          </a:r>
        </a:p>
      </dgm:t>
    </dgm:pt>
    <dgm:pt modelId="{B355AF60-14E4-5F41-97B4-2BBA924ACDB2}" type="parTrans" cxnId="{6D6CEA82-6853-E94A-8C4B-90F8DEAE3F4B}">
      <dgm:prSet/>
      <dgm:spPr/>
      <dgm:t>
        <a:bodyPr/>
        <a:lstStyle/>
        <a:p>
          <a:endParaRPr lang="en-US"/>
        </a:p>
      </dgm:t>
    </dgm:pt>
    <dgm:pt modelId="{4186FC5C-111D-C74E-B666-3DD2D37BFA77}" type="sibTrans" cxnId="{6D6CEA82-6853-E94A-8C4B-90F8DEAE3F4B}">
      <dgm:prSet/>
      <dgm:spPr/>
      <dgm:t>
        <a:bodyPr/>
        <a:lstStyle/>
        <a:p>
          <a:endParaRPr lang="en-US"/>
        </a:p>
      </dgm:t>
    </dgm:pt>
    <dgm:pt modelId="{FD62216B-702C-2B40-B2F8-A1A3CE223F28}">
      <dgm:prSet phldrT="[Text]"/>
      <dgm:spPr/>
      <dgm:t>
        <a:bodyPr/>
        <a:lstStyle/>
        <a:p>
          <a:r>
            <a:rPr lang="en-US" dirty="0"/>
            <a:t>Organizational Representatives</a:t>
          </a:r>
        </a:p>
      </dgm:t>
    </dgm:pt>
    <dgm:pt modelId="{FA98A126-ED11-6F4D-955F-CF611D1217BE}" type="parTrans" cxnId="{3703C044-A097-5146-BDFD-2DB8EB50B467}">
      <dgm:prSet/>
      <dgm:spPr/>
      <dgm:t>
        <a:bodyPr/>
        <a:lstStyle/>
        <a:p>
          <a:endParaRPr lang="en-US"/>
        </a:p>
      </dgm:t>
    </dgm:pt>
    <dgm:pt modelId="{A3FF2CDB-FDA2-C04B-B556-04B53457EB89}" type="sibTrans" cxnId="{3703C044-A097-5146-BDFD-2DB8EB50B467}">
      <dgm:prSet/>
      <dgm:spPr/>
      <dgm:t>
        <a:bodyPr/>
        <a:lstStyle/>
        <a:p>
          <a:endParaRPr lang="en-US"/>
        </a:p>
      </dgm:t>
    </dgm:pt>
    <dgm:pt modelId="{0C9CB331-53A4-6546-A78D-7C26CC135C61}">
      <dgm:prSet phldrT="[Text]"/>
      <dgm:spPr/>
      <dgm:t>
        <a:bodyPr/>
        <a:lstStyle/>
        <a:p>
          <a:r>
            <a:rPr lang="en-US" dirty="0"/>
            <a:t>1 FACCC</a:t>
          </a:r>
        </a:p>
      </dgm:t>
    </dgm:pt>
    <dgm:pt modelId="{FECA965E-78FB-9B44-87EC-5E1912CCD528}" type="parTrans" cxnId="{B614F85D-7276-1C40-A0CA-500F292255C9}">
      <dgm:prSet/>
      <dgm:spPr/>
      <dgm:t>
        <a:bodyPr/>
        <a:lstStyle/>
        <a:p>
          <a:endParaRPr lang="en-US"/>
        </a:p>
      </dgm:t>
    </dgm:pt>
    <dgm:pt modelId="{3041195D-D3BA-0443-B076-896663E1F3B6}" type="sibTrans" cxnId="{B614F85D-7276-1C40-A0CA-500F292255C9}">
      <dgm:prSet/>
      <dgm:spPr/>
      <dgm:t>
        <a:bodyPr/>
        <a:lstStyle/>
        <a:p>
          <a:endParaRPr lang="en-US"/>
        </a:p>
      </dgm:t>
    </dgm:pt>
    <dgm:pt modelId="{EEC8BC73-99AA-024E-864E-0D9A26DD5CC8}">
      <dgm:prSet phldrT="[Text]"/>
      <dgm:spPr/>
      <dgm:t>
        <a:bodyPr/>
        <a:lstStyle/>
        <a:p>
          <a:endParaRPr lang="en-US" dirty="0"/>
        </a:p>
      </dgm:t>
    </dgm:pt>
    <dgm:pt modelId="{A65FE9FD-07E4-1244-9EEB-0619ECE3C965}" type="parTrans" cxnId="{449B55AD-7DC1-AB4D-A507-AD67D3195A2F}">
      <dgm:prSet/>
      <dgm:spPr/>
      <dgm:t>
        <a:bodyPr/>
        <a:lstStyle/>
        <a:p>
          <a:endParaRPr lang="en-US"/>
        </a:p>
      </dgm:t>
    </dgm:pt>
    <dgm:pt modelId="{3A7F8540-EA33-8649-ACB7-C04B2CFABD9B}" type="sibTrans" cxnId="{449B55AD-7DC1-AB4D-A507-AD67D3195A2F}">
      <dgm:prSet/>
      <dgm:spPr/>
      <dgm:t>
        <a:bodyPr/>
        <a:lstStyle/>
        <a:p>
          <a:endParaRPr lang="en-US"/>
        </a:p>
      </dgm:t>
    </dgm:pt>
    <dgm:pt modelId="{6D684F8F-AD72-6041-8897-EF84379A3488}">
      <dgm:prSet phldrT="[Text]"/>
      <dgm:spPr/>
      <dgm:t>
        <a:bodyPr/>
        <a:lstStyle/>
        <a:p>
          <a:r>
            <a:rPr lang="en-US" dirty="0"/>
            <a:t>2 Faculty (ASCCC)</a:t>
          </a:r>
        </a:p>
      </dgm:t>
    </dgm:pt>
    <dgm:pt modelId="{F0E7B081-4EC6-E145-B5F6-21DEA854FF69}" type="parTrans" cxnId="{E37C46BC-9A01-3C4C-B706-9D9C5F0EC354}">
      <dgm:prSet/>
      <dgm:spPr/>
      <dgm:t>
        <a:bodyPr/>
        <a:lstStyle/>
        <a:p>
          <a:endParaRPr lang="en-US"/>
        </a:p>
      </dgm:t>
    </dgm:pt>
    <dgm:pt modelId="{4D302A86-911B-C449-A76C-BECEA4B5EF48}" type="sibTrans" cxnId="{E37C46BC-9A01-3C4C-B706-9D9C5F0EC354}">
      <dgm:prSet/>
      <dgm:spPr/>
      <dgm:t>
        <a:bodyPr/>
        <a:lstStyle/>
        <a:p>
          <a:endParaRPr lang="en-US"/>
        </a:p>
      </dgm:t>
    </dgm:pt>
    <dgm:pt modelId="{ED05BC05-BFA3-864A-990C-B30FAD63F91F}">
      <dgm:prSet phldrT="[Text]"/>
      <dgm:spPr/>
      <dgm:t>
        <a:bodyPr/>
        <a:lstStyle/>
        <a:p>
          <a:r>
            <a:rPr lang="en-US" dirty="0"/>
            <a:t>2 Students (SSCCC)</a:t>
          </a:r>
        </a:p>
      </dgm:t>
    </dgm:pt>
    <dgm:pt modelId="{32CB4D27-8158-F941-83B3-8F5239C56503}" type="parTrans" cxnId="{D0B14C32-E4C3-6A4A-81F2-B1896E408DA4}">
      <dgm:prSet/>
      <dgm:spPr/>
      <dgm:t>
        <a:bodyPr/>
        <a:lstStyle/>
        <a:p>
          <a:endParaRPr lang="en-US"/>
        </a:p>
      </dgm:t>
    </dgm:pt>
    <dgm:pt modelId="{941FD6D7-31EA-794F-8366-3DA208CDCB43}" type="sibTrans" cxnId="{D0B14C32-E4C3-6A4A-81F2-B1896E408DA4}">
      <dgm:prSet/>
      <dgm:spPr/>
      <dgm:t>
        <a:bodyPr/>
        <a:lstStyle/>
        <a:p>
          <a:endParaRPr lang="en-US"/>
        </a:p>
      </dgm:t>
    </dgm:pt>
    <dgm:pt modelId="{C9F82EEF-8C11-8644-8F51-503B73FA6B4A}">
      <dgm:prSet phldrT="[Text]"/>
      <dgm:spPr/>
      <dgm:t>
        <a:bodyPr/>
        <a:lstStyle/>
        <a:p>
          <a:r>
            <a:rPr lang="en-US" dirty="0"/>
            <a:t>1 CBO</a:t>
          </a:r>
        </a:p>
      </dgm:t>
    </dgm:pt>
    <dgm:pt modelId="{9943FC5D-0BF1-4446-8D29-38436441C4C4}" type="parTrans" cxnId="{67F164F7-3CA8-B145-BDE0-E3C218161D8D}">
      <dgm:prSet/>
      <dgm:spPr/>
      <dgm:t>
        <a:bodyPr/>
        <a:lstStyle/>
        <a:p>
          <a:endParaRPr lang="en-US"/>
        </a:p>
      </dgm:t>
    </dgm:pt>
    <dgm:pt modelId="{67AB9898-B343-5E4D-BA94-0ED3EC7A9A7C}" type="sibTrans" cxnId="{67F164F7-3CA8-B145-BDE0-E3C218161D8D}">
      <dgm:prSet/>
      <dgm:spPr/>
      <dgm:t>
        <a:bodyPr/>
        <a:lstStyle/>
        <a:p>
          <a:endParaRPr lang="en-US"/>
        </a:p>
      </dgm:t>
    </dgm:pt>
    <dgm:pt modelId="{4CE5F678-947C-4D41-97CC-A7532DB0EF5E}">
      <dgm:prSet phldrT="[Text]"/>
      <dgm:spPr/>
      <dgm:t>
        <a:bodyPr/>
        <a:lstStyle/>
        <a:p>
          <a:r>
            <a:rPr lang="en-US" dirty="0"/>
            <a:t>1 CSSO</a:t>
          </a:r>
        </a:p>
      </dgm:t>
    </dgm:pt>
    <dgm:pt modelId="{54C8F259-39C9-2C42-8CF0-525C571E94F3}" type="parTrans" cxnId="{933B6568-C14D-2744-9C5A-A3D47A250289}">
      <dgm:prSet/>
      <dgm:spPr/>
      <dgm:t>
        <a:bodyPr/>
        <a:lstStyle/>
        <a:p>
          <a:endParaRPr lang="en-US"/>
        </a:p>
      </dgm:t>
    </dgm:pt>
    <dgm:pt modelId="{812F101C-53BD-7940-8DCB-DF875769D506}" type="sibTrans" cxnId="{933B6568-C14D-2744-9C5A-A3D47A250289}">
      <dgm:prSet/>
      <dgm:spPr/>
      <dgm:t>
        <a:bodyPr/>
        <a:lstStyle/>
        <a:p>
          <a:endParaRPr lang="en-US"/>
        </a:p>
      </dgm:t>
    </dgm:pt>
    <dgm:pt modelId="{B47AB81A-6332-FF4F-BB04-C1FCC66555E3}">
      <dgm:prSet phldrT="[Text]"/>
      <dgm:spPr/>
      <dgm:t>
        <a:bodyPr/>
        <a:lstStyle/>
        <a:p>
          <a:r>
            <a:rPr lang="en-US" dirty="0"/>
            <a:t>1 CIO</a:t>
          </a:r>
        </a:p>
      </dgm:t>
    </dgm:pt>
    <dgm:pt modelId="{C552C155-3A3D-0D4D-B4D4-3BAC17543B1B}" type="parTrans" cxnId="{2489BB38-294A-E74E-8D5B-5386E05A91E7}">
      <dgm:prSet/>
      <dgm:spPr/>
      <dgm:t>
        <a:bodyPr/>
        <a:lstStyle/>
        <a:p>
          <a:endParaRPr lang="en-US"/>
        </a:p>
      </dgm:t>
    </dgm:pt>
    <dgm:pt modelId="{E65DA861-45C5-AF4A-8D03-F9D990AF9628}" type="sibTrans" cxnId="{2489BB38-294A-E74E-8D5B-5386E05A91E7}">
      <dgm:prSet/>
      <dgm:spPr/>
      <dgm:t>
        <a:bodyPr/>
        <a:lstStyle/>
        <a:p>
          <a:endParaRPr lang="en-US"/>
        </a:p>
      </dgm:t>
    </dgm:pt>
    <dgm:pt modelId="{DF7F67A2-6FAA-2A48-97E8-620EE71E5A72}">
      <dgm:prSet phldrT="[Text]"/>
      <dgm:spPr/>
      <dgm:t>
        <a:bodyPr/>
        <a:lstStyle/>
        <a:p>
          <a:r>
            <a:rPr lang="en-US" dirty="0"/>
            <a:t>1 ACHRO</a:t>
          </a:r>
        </a:p>
      </dgm:t>
    </dgm:pt>
    <dgm:pt modelId="{E66697EB-D67A-E548-9379-1BFDA18586D1}" type="parTrans" cxnId="{CF81CC5C-6DBF-8249-89CB-CF536010FECB}">
      <dgm:prSet/>
      <dgm:spPr/>
      <dgm:t>
        <a:bodyPr/>
        <a:lstStyle/>
        <a:p>
          <a:endParaRPr lang="en-US"/>
        </a:p>
      </dgm:t>
    </dgm:pt>
    <dgm:pt modelId="{1FB48B19-E822-DA47-BC13-701A191AAC6C}" type="sibTrans" cxnId="{CF81CC5C-6DBF-8249-89CB-CF536010FECB}">
      <dgm:prSet/>
      <dgm:spPr/>
      <dgm:t>
        <a:bodyPr/>
        <a:lstStyle/>
        <a:p>
          <a:endParaRPr lang="en-US"/>
        </a:p>
      </dgm:t>
    </dgm:pt>
    <dgm:pt modelId="{364BFB5B-E794-214A-A8D4-F484B99778C0}">
      <dgm:prSet phldrT="[Text]"/>
      <dgm:spPr/>
      <dgm:t>
        <a:bodyPr/>
        <a:lstStyle/>
        <a:p>
          <a:r>
            <a:rPr lang="en-US" dirty="0"/>
            <a:t>1 CTA/CCA</a:t>
          </a:r>
        </a:p>
      </dgm:t>
    </dgm:pt>
    <dgm:pt modelId="{FA8C7334-8951-CB4C-A3C8-0F38730434D0}" type="parTrans" cxnId="{80DB8D5D-764D-9A48-8428-BF82A83AA9D5}">
      <dgm:prSet/>
      <dgm:spPr/>
      <dgm:t>
        <a:bodyPr/>
        <a:lstStyle/>
        <a:p>
          <a:endParaRPr lang="en-US"/>
        </a:p>
      </dgm:t>
    </dgm:pt>
    <dgm:pt modelId="{323E3BB3-6C9B-5044-95FC-0B80BC0BA9B2}" type="sibTrans" cxnId="{80DB8D5D-764D-9A48-8428-BF82A83AA9D5}">
      <dgm:prSet/>
      <dgm:spPr/>
      <dgm:t>
        <a:bodyPr/>
        <a:lstStyle/>
        <a:p>
          <a:endParaRPr lang="en-US"/>
        </a:p>
      </dgm:t>
    </dgm:pt>
    <dgm:pt modelId="{7FAEEE2B-748D-5D49-817A-FCAC7B367581}">
      <dgm:prSet phldrT="[Text]"/>
      <dgm:spPr/>
      <dgm:t>
        <a:bodyPr/>
        <a:lstStyle/>
        <a:p>
          <a:r>
            <a:rPr lang="en-US" dirty="0"/>
            <a:t>1 CFT/CCC</a:t>
          </a:r>
        </a:p>
      </dgm:t>
    </dgm:pt>
    <dgm:pt modelId="{14F22674-75F4-C74A-BD93-6AEB4D4B4C38}" type="parTrans" cxnId="{E4AD09AD-B6D1-314E-9045-435E443B034C}">
      <dgm:prSet/>
      <dgm:spPr/>
      <dgm:t>
        <a:bodyPr/>
        <a:lstStyle/>
        <a:p>
          <a:endParaRPr lang="en-US"/>
        </a:p>
      </dgm:t>
    </dgm:pt>
    <dgm:pt modelId="{CEDF2A2F-B9F1-654E-94CB-959B48FC73F5}" type="sibTrans" cxnId="{E4AD09AD-B6D1-314E-9045-435E443B034C}">
      <dgm:prSet/>
      <dgm:spPr/>
      <dgm:t>
        <a:bodyPr/>
        <a:lstStyle/>
        <a:p>
          <a:endParaRPr lang="en-US"/>
        </a:p>
      </dgm:t>
    </dgm:pt>
    <dgm:pt modelId="{181CE263-64F2-3C44-B7F3-94B31BAEF7F3}">
      <dgm:prSet phldrT="[Text]"/>
      <dgm:spPr/>
      <dgm:t>
        <a:bodyPr/>
        <a:lstStyle/>
        <a:p>
          <a:r>
            <a:rPr lang="en-US" dirty="0"/>
            <a:t>1 CCCI</a:t>
          </a:r>
        </a:p>
      </dgm:t>
    </dgm:pt>
    <dgm:pt modelId="{8570BF1C-2589-FE4B-A13D-CB7A0DBA5352}" type="parTrans" cxnId="{859A3919-57E6-FC45-A61C-5B7A9AFBCAD7}">
      <dgm:prSet/>
      <dgm:spPr/>
      <dgm:t>
        <a:bodyPr/>
        <a:lstStyle/>
        <a:p>
          <a:endParaRPr lang="en-US"/>
        </a:p>
      </dgm:t>
    </dgm:pt>
    <dgm:pt modelId="{B4A3D24D-DA76-C349-BE57-394FC1059C49}" type="sibTrans" cxnId="{859A3919-57E6-FC45-A61C-5B7A9AFBCAD7}">
      <dgm:prSet/>
      <dgm:spPr/>
      <dgm:t>
        <a:bodyPr/>
        <a:lstStyle/>
        <a:p>
          <a:endParaRPr lang="en-US"/>
        </a:p>
      </dgm:t>
    </dgm:pt>
    <dgm:pt modelId="{70D95C62-CB74-B54A-A1EF-AAB2FD8417FD}">
      <dgm:prSet phldrT="[Text]"/>
      <dgm:spPr/>
      <dgm:t>
        <a:bodyPr/>
        <a:lstStyle/>
        <a:p>
          <a:r>
            <a:rPr lang="en-US" dirty="0"/>
            <a:t>1 CSEA</a:t>
          </a:r>
        </a:p>
      </dgm:t>
    </dgm:pt>
    <dgm:pt modelId="{A561EE65-C8B0-784D-817C-E2B229234D2E}" type="parTrans" cxnId="{76E966F7-6B3A-0344-A740-B478230B98EA}">
      <dgm:prSet/>
      <dgm:spPr/>
      <dgm:t>
        <a:bodyPr/>
        <a:lstStyle/>
        <a:p>
          <a:endParaRPr lang="en-US"/>
        </a:p>
      </dgm:t>
    </dgm:pt>
    <dgm:pt modelId="{C43EB58C-0952-0444-87DF-071A990EC4A4}" type="sibTrans" cxnId="{76E966F7-6B3A-0344-A740-B478230B98EA}">
      <dgm:prSet/>
      <dgm:spPr/>
      <dgm:t>
        <a:bodyPr/>
        <a:lstStyle/>
        <a:p>
          <a:endParaRPr lang="en-US"/>
        </a:p>
      </dgm:t>
    </dgm:pt>
    <dgm:pt modelId="{B70E2117-55F1-EC4E-A9B2-E9F16F85C626}">
      <dgm:prSet phldrT="[Text]"/>
      <dgm:spPr/>
      <dgm:t>
        <a:bodyPr/>
        <a:lstStyle/>
        <a:p>
          <a:r>
            <a:rPr lang="en-US" dirty="0"/>
            <a:t>1 CCLC</a:t>
          </a:r>
        </a:p>
      </dgm:t>
    </dgm:pt>
    <dgm:pt modelId="{8D8039C3-D137-CD4E-A3D6-776E2DFFBA66}" type="parTrans" cxnId="{C8E0570C-C5FE-4842-88AC-5E648B61B367}">
      <dgm:prSet/>
      <dgm:spPr/>
      <dgm:t>
        <a:bodyPr/>
        <a:lstStyle/>
        <a:p>
          <a:endParaRPr lang="en-US"/>
        </a:p>
      </dgm:t>
    </dgm:pt>
    <dgm:pt modelId="{C0DC93D2-86B8-6A40-A9D1-76AF3002CB0C}" type="sibTrans" cxnId="{C8E0570C-C5FE-4842-88AC-5E648B61B367}">
      <dgm:prSet/>
      <dgm:spPr/>
      <dgm:t>
        <a:bodyPr/>
        <a:lstStyle/>
        <a:p>
          <a:endParaRPr lang="en-US"/>
        </a:p>
      </dgm:t>
    </dgm:pt>
    <dgm:pt modelId="{EA7C2971-75AE-B144-8E8D-29537CA8DC78}">
      <dgm:prSet phldrT="[Text]"/>
      <dgm:spPr/>
      <dgm:t>
        <a:bodyPr/>
        <a:lstStyle/>
        <a:p>
          <a:r>
            <a:rPr lang="en-US" dirty="0"/>
            <a:t>1 CFT/CCE</a:t>
          </a:r>
        </a:p>
      </dgm:t>
    </dgm:pt>
    <dgm:pt modelId="{694FFC1F-BB67-0B46-9692-1A446C699D6F}" type="parTrans" cxnId="{2FDE6218-C079-614A-A5FD-793AF6381155}">
      <dgm:prSet/>
      <dgm:spPr/>
      <dgm:t>
        <a:bodyPr/>
        <a:lstStyle/>
        <a:p>
          <a:endParaRPr lang="en-US"/>
        </a:p>
      </dgm:t>
    </dgm:pt>
    <dgm:pt modelId="{E1ECC174-579D-564B-AF5D-EE7355010334}" type="sibTrans" cxnId="{2FDE6218-C079-614A-A5FD-793AF6381155}">
      <dgm:prSet/>
      <dgm:spPr/>
      <dgm:t>
        <a:bodyPr/>
        <a:lstStyle/>
        <a:p>
          <a:endParaRPr lang="en-US"/>
        </a:p>
      </dgm:t>
    </dgm:pt>
    <dgm:pt modelId="{B0C21E4E-7AF5-6D47-B06A-3C23AE34C245}">
      <dgm:prSet phldrT="[Text]"/>
      <dgm:spPr/>
      <dgm:t>
        <a:bodyPr/>
        <a:lstStyle/>
        <a:p>
          <a:r>
            <a:rPr lang="en-US" dirty="0"/>
            <a:t>1 CCCAOE</a:t>
          </a:r>
        </a:p>
      </dgm:t>
    </dgm:pt>
    <dgm:pt modelId="{E2CDDAC0-5782-CE4D-904D-8883F17D64F2}" type="parTrans" cxnId="{1405F5CD-FDBE-2540-AD4A-7F5EB643A0B9}">
      <dgm:prSet/>
      <dgm:spPr/>
      <dgm:t>
        <a:bodyPr/>
        <a:lstStyle/>
        <a:p>
          <a:endParaRPr lang="en-US"/>
        </a:p>
      </dgm:t>
    </dgm:pt>
    <dgm:pt modelId="{942395A4-F2F0-1F4D-9879-9A052736EAC7}" type="sibTrans" cxnId="{1405F5CD-FDBE-2540-AD4A-7F5EB643A0B9}">
      <dgm:prSet/>
      <dgm:spPr/>
      <dgm:t>
        <a:bodyPr/>
        <a:lstStyle/>
        <a:p>
          <a:endParaRPr lang="en-US"/>
        </a:p>
      </dgm:t>
    </dgm:pt>
    <dgm:pt modelId="{640195B9-2A93-854B-B9FD-60C18DD0B470}">
      <dgm:prSet phldrT="[Text]"/>
      <dgm:spPr/>
      <dgm:t>
        <a:bodyPr/>
        <a:lstStyle/>
        <a:p>
          <a:r>
            <a:rPr lang="en-US" dirty="0"/>
            <a:t>1 ACCCA</a:t>
          </a:r>
        </a:p>
      </dgm:t>
    </dgm:pt>
    <dgm:pt modelId="{1FF53343-1601-E549-B328-453A433BE439}" type="parTrans" cxnId="{633AFEAE-4BF9-F449-86F6-C83AB63A6FAA}">
      <dgm:prSet/>
      <dgm:spPr/>
      <dgm:t>
        <a:bodyPr/>
        <a:lstStyle/>
        <a:p>
          <a:endParaRPr lang="en-US"/>
        </a:p>
      </dgm:t>
    </dgm:pt>
    <dgm:pt modelId="{595C1A16-FF9A-5040-BF05-D22948164276}" type="sibTrans" cxnId="{633AFEAE-4BF9-F449-86F6-C83AB63A6FAA}">
      <dgm:prSet/>
      <dgm:spPr/>
      <dgm:t>
        <a:bodyPr/>
        <a:lstStyle/>
        <a:p>
          <a:endParaRPr lang="en-US"/>
        </a:p>
      </dgm:t>
    </dgm:pt>
    <dgm:pt modelId="{9C609B27-3DAB-3D4B-9FD2-379EC3EF9DF5}" type="pres">
      <dgm:prSet presAssocID="{193D94BF-78E2-5B43-9BF4-583D4B430EAF}" presName="Name0" presStyleCnt="0">
        <dgm:presLayoutVars>
          <dgm:dir/>
          <dgm:animLvl val="lvl"/>
          <dgm:resizeHandles val="exact"/>
        </dgm:presLayoutVars>
      </dgm:prSet>
      <dgm:spPr/>
    </dgm:pt>
    <dgm:pt modelId="{A5E5334E-830C-DD4B-A340-8A5CC0134CD3}" type="pres">
      <dgm:prSet presAssocID="{4E60E166-D23D-D648-AB6B-EFDEEA20226F}" presName="composite" presStyleCnt="0"/>
      <dgm:spPr/>
    </dgm:pt>
    <dgm:pt modelId="{65E7948F-765A-CB4B-AF51-1A0D44F244F9}" type="pres">
      <dgm:prSet presAssocID="{4E60E166-D23D-D648-AB6B-EFDEEA20226F}" presName="parTx" presStyleLbl="alignNode1" presStyleIdx="0" presStyleCnt="2">
        <dgm:presLayoutVars>
          <dgm:chMax val="0"/>
          <dgm:chPref val="0"/>
          <dgm:bulletEnabled val="1"/>
        </dgm:presLayoutVars>
      </dgm:prSet>
      <dgm:spPr/>
    </dgm:pt>
    <dgm:pt modelId="{103F0317-2F94-6344-A00F-9F7A322AE3DA}" type="pres">
      <dgm:prSet presAssocID="{4E60E166-D23D-D648-AB6B-EFDEEA20226F}" presName="desTx" presStyleLbl="alignAccFollowNode1" presStyleIdx="0" presStyleCnt="2">
        <dgm:presLayoutVars>
          <dgm:bulletEnabled val="1"/>
        </dgm:presLayoutVars>
      </dgm:prSet>
      <dgm:spPr/>
    </dgm:pt>
    <dgm:pt modelId="{58D61F9B-47CB-6A4B-B185-1B1209730743}" type="pres">
      <dgm:prSet presAssocID="{BD999C40-8290-4449-84AB-59AE2A65CE52}" presName="space" presStyleCnt="0"/>
      <dgm:spPr/>
    </dgm:pt>
    <dgm:pt modelId="{DEF21667-33FA-E947-B63F-3B871DE10BE8}" type="pres">
      <dgm:prSet presAssocID="{FD62216B-702C-2B40-B2F8-A1A3CE223F28}" presName="composite" presStyleCnt="0"/>
      <dgm:spPr/>
    </dgm:pt>
    <dgm:pt modelId="{42F4A1D0-088C-9944-927B-2A27AEBB96BE}" type="pres">
      <dgm:prSet presAssocID="{FD62216B-702C-2B40-B2F8-A1A3CE223F28}" presName="parTx" presStyleLbl="alignNode1" presStyleIdx="1" presStyleCnt="2">
        <dgm:presLayoutVars>
          <dgm:chMax val="0"/>
          <dgm:chPref val="0"/>
          <dgm:bulletEnabled val="1"/>
        </dgm:presLayoutVars>
      </dgm:prSet>
      <dgm:spPr/>
    </dgm:pt>
    <dgm:pt modelId="{FB13A551-0FBF-C248-98FE-8830D4FACB22}" type="pres">
      <dgm:prSet presAssocID="{FD62216B-702C-2B40-B2F8-A1A3CE223F28}" presName="desTx" presStyleLbl="alignAccFollowNode1" presStyleIdx="1" presStyleCnt="2">
        <dgm:presLayoutVars>
          <dgm:bulletEnabled val="1"/>
        </dgm:presLayoutVars>
      </dgm:prSet>
      <dgm:spPr/>
    </dgm:pt>
  </dgm:ptLst>
  <dgm:cxnLst>
    <dgm:cxn modelId="{73C9E106-7DF0-4D4D-ADA6-E2AFEAD1864B}" srcId="{4E60E166-D23D-D648-AB6B-EFDEEA20226F}" destId="{33C9A935-DA05-9D4A-A107-CF8EA9432328}" srcOrd="0" destOrd="0" parTransId="{43E70890-92F5-7E48-B064-9012D7A1961D}" sibTransId="{95E9827E-D8FE-C447-B331-4B0DF9CEFBF2}"/>
    <dgm:cxn modelId="{C8E0570C-C5FE-4842-88AC-5E648B61B367}" srcId="{FD62216B-702C-2B40-B2F8-A1A3CE223F28}" destId="{B70E2117-55F1-EC4E-A9B2-E9F16F85C626}" srcOrd="6" destOrd="0" parTransId="{8D8039C3-D137-CD4E-A3D6-776E2DFFBA66}" sibTransId="{C0DC93D2-86B8-6A40-A9D1-76AF3002CB0C}"/>
    <dgm:cxn modelId="{2FDE6218-C079-614A-A5FD-793AF6381155}" srcId="{FD62216B-702C-2B40-B2F8-A1A3CE223F28}" destId="{EA7C2971-75AE-B144-8E8D-29537CA8DC78}" srcOrd="7" destOrd="0" parTransId="{694FFC1F-BB67-0B46-9692-1A446C699D6F}" sibTransId="{E1ECC174-579D-564B-AF5D-EE7355010334}"/>
    <dgm:cxn modelId="{859A3919-57E6-FC45-A61C-5B7A9AFBCAD7}" srcId="{FD62216B-702C-2B40-B2F8-A1A3CE223F28}" destId="{181CE263-64F2-3C44-B7F3-94B31BAEF7F3}" srcOrd="4" destOrd="0" parTransId="{8570BF1C-2589-FE4B-A13D-CB7A0DBA5352}" sibTransId="{B4A3D24D-DA76-C349-BE57-394FC1059C49}"/>
    <dgm:cxn modelId="{E96B7C23-188C-EA4C-AFD7-4AA13DB07A63}" type="presOf" srcId="{B70E2117-55F1-EC4E-A9B2-E9F16F85C626}" destId="{FB13A551-0FBF-C248-98FE-8830D4FACB22}" srcOrd="0" destOrd="6" presId="urn:microsoft.com/office/officeart/2005/8/layout/hList1"/>
    <dgm:cxn modelId="{33752825-6B4C-BD4C-9A40-EDA3A6C25C84}" type="presOf" srcId="{4E60E166-D23D-D648-AB6B-EFDEEA20226F}" destId="{65E7948F-765A-CB4B-AF51-1A0D44F244F9}" srcOrd="0" destOrd="0" presId="urn:microsoft.com/office/officeart/2005/8/layout/hList1"/>
    <dgm:cxn modelId="{39EBE331-FC6F-F946-9C8E-239F21C5D1A3}" type="presOf" srcId="{193D94BF-78E2-5B43-9BF4-583D4B430EAF}" destId="{9C609B27-3DAB-3D4B-9FD2-379EC3EF9DF5}" srcOrd="0" destOrd="0" presId="urn:microsoft.com/office/officeart/2005/8/layout/hList1"/>
    <dgm:cxn modelId="{D0B14C32-E4C3-6A4A-81F2-B1896E408DA4}" srcId="{4E60E166-D23D-D648-AB6B-EFDEEA20226F}" destId="{ED05BC05-BFA3-864A-990C-B30FAD63F91F}" srcOrd="2" destOrd="0" parTransId="{32CB4D27-8158-F941-83B3-8F5239C56503}" sibTransId="{941FD6D7-31EA-794F-8366-3DA208CDCB43}"/>
    <dgm:cxn modelId="{2489BB38-294A-E74E-8D5B-5386E05A91E7}" srcId="{4E60E166-D23D-D648-AB6B-EFDEEA20226F}" destId="{B47AB81A-6332-FF4F-BB04-C1FCC66555E3}" srcOrd="5" destOrd="0" parTransId="{C552C155-3A3D-0D4D-B4D4-3BAC17543B1B}" sibTransId="{E65DA861-45C5-AF4A-8D03-F9D990AF9628}"/>
    <dgm:cxn modelId="{4F967339-42AE-C34B-AA70-DC5F7968DE6F}" type="presOf" srcId="{ED05BC05-BFA3-864A-990C-B30FAD63F91F}" destId="{103F0317-2F94-6344-A00F-9F7A322AE3DA}" srcOrd="0" destOrd="2" presId="urn:microsoft.com/office/officeart/2005/8/layout/hList1"/>
    <dgm:cxn modelId="{7B45BE41-F833-3144-8006-BD93253E1A19}" type="presOf" srcId="{7FAEEE2B-748D-5D49-817A-FCAC7B367581}" destId="{FB13A551-0FBF-C248-98FE-8830D4FACB22}" srcOrd="0" destOrd="3" presId="urn:microsoft.com/office/officeart/2005/8/layout/hList1"/>
    <dgm:cxn modelId="{3703C044-A097-5146-BDFD-2DB8EB50B467}" srcId="{193D94BF-78E2-5B43-9BF4-583D4B430EAF}" destId="{FD62216B-702C-2B40-B2F8-A1A3CE223F28}" srcOrd="1" destOrd="0" parTransId="{FA98A126-ED11-6F4D-955F-CF611D1217BE}" sibTransId="{A3FF2CDB-FDA2-C04B-B556-04B53457EB89}"/>
    <dgm:cxn modelId="{38D02D4F-785D-514C-8DBA-DB9ED29FF976}" type="presOf" srcId="{4CE5F678-947C-4D41-97CC-A7532DB0EF5E}" destId="{103F0317-2F94-6344-A00F-9F7A322AE3DA}" srcOrd="0" destOrd="4" presId="urn:microsoft.com/office/officeart/2005/8/layout/hList1"/>
    <dgm:cxn modelId="{CF81CC5C-6DBF-8249-89CB-CF536010FECB}" srcId="{4E60E166-D23D-D648-AB6B-EFDEEA20226F}" destId="{DF7F67A2-6FAA-2A48-97E8-620EE71E5A72}" srcOrd="6" destOrd="0" parTransId="{E66697EB-D67A-E548-9379-1BFDA18586D1}" sibTransId="{1FB48B19-E822-DA47-BC13-701A191AAC6C}"/>
    <dgm:cxn modelId="{80DB8D5D-764D-9A48-8428-BF82A83AA9D5}" srcId="{FD62216B-702C-2B40-B2F8-A1A3CE223F28}" destId="{364BFB5B-E794-214A-A8D4-F484B99778C0}" srcOrd="2" destOrd="0" parTransId="{FA8C7334-8951-CB4C-A3C8-0F38730434D0}" sibTransId="{323E3BB3-6C9B-5044-95FC-0B80BC0BA9B2}"/>
    <dgm:cxn modelId="{B614F85D-7276-1C40-A0CA-500F292255C9}" srcId="{FD62216B-702C-2B40-B2F8-A1A3CE223F28}" destId="{0C9CB331-53A4-6546-A78D-7C26CC135C61}" srcOrd="0" destOrd="0" parTransId="{FECA965E-78FB-9B44-87EC-5E1912CCD528}" sibTransId="{3041195D-D3BA-0443-B076-896663E1F3B6}"/>
    <dgm:cxn modelId="{933B6568-C14D-2744-9C5A-A3D47A250289}" srcId="{4E60E166-D23D-D648-AB6B-EFDEEA20226F}" destId="{4CE5F678-947C-4D41-97CC-A7532DB0EF5E}" srcOrd="4" destOrd="0" parTransId="{54C8F259-39C9-2C42-8CF0-525C571E94F3}" sibTransId="{812F101C-53BD-7940-8DCB-DF875769D506}"/>
    <dgm:cxn modelId="{D6FE5275-7B91-C148-9409-996EDFA3C951}" type="presOf" srcId="{364BFB5B-E794-214A-A8D4-F484B99778C0}" destId="{FB13A551-0FBF-C248-98FE-8830D4FACB22}" srcOrd="0" destOrd="2" presId="urn:microsoft.com/office/officeart/2005/8/layout/hList1"/>
    <dgm:cxn modelId="{DCEB7F76-7843-8D4D-BE68-19AD6C4C8F11}" type="presOf" srcId="{EA7C2971-75AE-B144-8E8D-29537CA8DC78}" destId="{FB13A551-0FBF-C248-98FE-8830D4FACB22}" srcOrd="0" destOrd="7" presId="urn:microsoft.com/office/officeart/2005/8/layout/hList1"/>
    <dgm:cxn modelId="{FB758478-AA18-8F45-A2AA-09F382E789AD}" type="presOf" srcId="{C9F82EEF-8C11-8644-8F51-503B73FA6B4A}" destId="{103F0317-2F94-6344-A00F-9F7A322AE3DA}" srcOrd="0" destOrd="3" presId="urn:microsoft.com/office/officeart/2005/8/layout/hList1"/>
    <dgm:cxn modelId="{E5E75F7A-18FA-AD4E-8A1F-1413B01D777B}" type="presOf" srcId="{6D684F8F-AD72-6041-8897-EF84379A3488}" destId="{103F0317-2F94-6344-A00F-9F7A322AE3DA}" srcOrd="0" destOrd="1" presId="urn:microsoft.com/office/officeart/2005/8/layout/hList1"/>
    <dgm:cxn modelId="{6D6CEA82-6853-E94A-8C4B-90F8DEAE3F4B}" srcId="{4E60E166-D23D-D648-AB6B-EFDEEA20226F}" destId="{5AF53CF6-68D2-2D49-BC05-D9CBBF85020D}" srcOrd="7" destOrd="0" parTransId="{B355AF60-14E4-5F41-97B4-2BBA924ACDB2}" sibTransId="{4186FC5C-111D-C74E-B666-3DD2D37BFA77}"/>
    <dgm:cxn modelId="{B7FB8685-B930-424C-B8F3-87E4580EF3BE}" type="presOf" srcId="{FD62216B-702C-2B40-B2F8-A1A3CE223F28}" destId="{42F4A1D0-088C-9944-927B-2A27AEBB96BE}" srcOrd="0" destOrd="0" presId="urn:microsoft.com/office/officeart/2005/8/layout/hList1"/>
    <dgm:cxn modelId="{1BD7A488-781A-F349-90DC-E63150C1D358}" type="presOf" srcId="{181CE263-64F2-3C44-B7F3-94B31BAEF7F3}" destId="{FB13A551-0FBF-C248-98FE-8830D4FACB22}" srcOrd="0" destOrd="4" presId="urn:microsoft.com/office/officeart/2005/8/layout/hList1"/>
    <dgm:cxn modelId="{AFFA418B-423B-804B-82EB-1DA30CFCC824}" type="presOf" srcId="{0C9CB331-53A4-6546-A78D-7C26CC135C61}" destId="{FB13A551-0FBF-C248-98FE-8830D4FACB22}" srcOrd="0" destOrd="0" presId="urn:microsoft.com/office/officeart/2005/8/layout/hList1"/>
    <dgm:cxn modelId="{3826499E-7387-7D40-938A-302170379DB4}" type="presOf" srcId="{640195B9-2A93-854B-B9FD-60C18DD0B470}" destId="{FB13A551-0FBF-C248-98FE-8830D4FACB22}" srcOrd="0" destOrd="1" presId="urn:microsoft.com/office/officeart/2005/8/layout/hList1"/>
    <dgm:cxn modelId="{9295EAA6-A7AA-1340-B1AA-8BB683A32603}" srcId="{193D94BF-78E2-5B43-9BF4-583D4B430EAF}" destId="{4E60E166-D23D-D648-AB6B-EFDEEA20226F}" srcOrd="0" destOrd="0" parTransId="{5747A856-1E59-9C47-AD8F-144DA0787819}" sibTransId="{BD999C40-8290-4449-84AB-59AE2A65CE52}"/>
    <dgm:cxn modelId="{DC4E86A7-57E6-5C4E-B664-2BB218A2BC81}" type="presOf" srcId="{B47AB81A-6332-FF4F-BB04-C1FCC66555E3}" destId="{103F0317-2F94-6344-A00F-9F7A322AE3DA}" srcOrd="0" destOrd="5" presId="urn:microsoft.com/office/officeart/2005/8/layout/hList1"/>
    <dgm:cxn modelId="{E4AD09AD-B6D1-314E-9045-435E443B034C}" srcId="{FD62216B-702C-2B40-B2F8-A1A3CE223F28}" destId="{7FAEEE2B-748D-5D49-817A-FCAC7B367581}" srcOrd="3" destOrd="0" parTransId="{14F22674-75F4-C74A-BD93-6AEB4D4B4C38}" sibTransId="{CEDF2A2F-B9F1-654E-94CB-959B48FC73F5}"/>
    <dgm:cxn modelId="{449B55AD-7DC1-AB4D-A507-AD67D3195A2F}" srcId="{FD62216B-702C-2B40-B2F8-A1A3CE223F28}" destId="{EEC8BC73-99AA-024E-864E-0D9A26DD5CC8}" srcOrd="9" destOrd="0" parTransId="{A65FE9FD-07E4-1244-9EEB-0619ECE3C965}" sibTransId="{3A7F8540-EA33-8649-ACB7-C04B2CFABD9B}"/>
    <dgm:cxn modelId="{633AFEAE-4BF9-F449-86F6-C83AB63A6FAA}" srcId="{FD62216B-702C-2B40-B2F8-A1A3CE223F28}" destId="{640195B9-2A93-854B-B9FD-60C18DD0B470}" srcOrd="1" destOrd="0" parTransId="{1FF53343-1601-E549-B328-453A433BE439}" sibTransId="{595C1A16-FF9A-5040-BF05-D22948164276}"/>
    <dgm:cxn modelId="{E37C46BC-9A01-3C4C-B706-9D9C5F0EC354}" srcId="{4E60E166-D23D-D648-AB6B-EFDEEA20226F}" destId="{6D684F8F-AD72-6041-8897-EF84379A3488}" srcOrd="1" destOrd="0" parTransId="{F0E7B081-4EC6-E145-B5F6-21DEA854FF69}" sibTransId="{4D302A86-911B-C449-A76C-BECEA4B5EF48}"/>
    <dgm:cxn modelId="{C929CDBF-40C9-624D-8509-D02EAFFD357D}" type="presOf" srcId="{DF7F67A2-6FAA-2A48-97E8-620EE71E5A72}" destId="{103F0317-2F94-6344-A00F-9F7A322AE3DA}" srcOrd="0" destOrd="6" presId="urn:microsoft.com/office/officeart/2005/8/layout/hList1"/>
    <dgm:cxn modelId="{37118BC2-372E-0D42-9859-A6E621BE24B8}" type="presOf" srcId="{33C9A935-DA05-9D4A-A107-CF8EA9432328}" destId="{103F0317-2F94-6344-A00F-9F7A322AE3DA}" srcOrd="0" destOrd="0" presId="urn:microsoft.com/office/officeart/2005/8/layout/hList1"/>
    <dgm:cxn modelId="{D02E02C6-F039-D84A-AB6B-277C2295B740}" type="presOf" srcId="{EEC8BC73-99AA-024E-864E-0D9A26DD5CC8}" destId="{FB13A551-0FBF-C248-98FE-8830D4FACB22}" srcOrd="0" destOrd="9" presId="urn:microsoft.com/office/officeart/2005/8/layout/hList1"/>
    <dgm:cxn modelId="{1405F5CD-FDBE-2540-AD4A-7F5EB643A0B9}" srcId="{FD62216B-702C-2B40-B2F8-A1A3CE223F28}" destId="{B0C21E4E-7AF5-6D47-B06A-3C23AE34C245}" srcOrd="8" destOrd="0" parTransId="{E2CDDAC0-5782-CE4D-904D-8883F17D64F2}" sibTransId="{942395A4-F2F0-1F4D-9879-9A052736EAC7}"/>
    <dgm:cxn modelId="{8BD668D0-A41D-EB4B-AFB4-4163FFCFDE45}" type="presOf" srcId="{5AF53CF6-68D2-2D49-BC05-D9CBBF85020D}" destId="{103F0317-2F94-6344-A00F-9F7A322AE3DA}" srcOrd="0" destOrd="7" presId="urn:microsoft.com/office/officeart/2005/8/layout/hList1"/>
    <dgm:cxn modelId="{F3BF05E0-316C-B441-8349-627CF3EBCD10}" type="presOf" srcId="{70D95C62-CB74-B54A-A1EF-AAB2FD8417FD}" destId="{FB13A551-0FBF-C248-98FE-8830D4FACB22}" srcOrd="0" destOrd="5" presId="urn:microsoft.com/office/officeart/2005/8/layout/hList1"/>
    <dgm:cxn modelId="{67F164F7-3CA8-B145-BDE0-E3C218161D8D}" srcId="{4E60E166-D23D-D648-AB6B-EFDEEA20226F}" destId="{C9F82EEF-8C11-8644-8F51-503B73FA6B4A}" srcOrd="3" destOrd="0" parTransId="{9943FC5D-0BF1-4446-8D29-38436441C4C4}" sibTransId="{67AB9898-B343-5E4D-BA94-0ED3EC7A9A7C}"/>
    <dgm:cxn modelId="{76E966F7-6B3A-0344-A740-B478230B98EA}" srcId="{FD62216B-702C-2B40-B2F8-A1A3CE223F28}" destId="{70D95C62-CB74-B54A-A1EF-AAB2FD8417FD}" srcOrd="5" destOrd="0" parTransId="{A561EE65-C8B0-784D-817C-E2B229234D2E}" sibTransId="{C43EB58C-0952-0444-87DF-071A990EC4A4}"/>
    <dgm:cxn modelId="{E61B66FF-F45F-D744-BE43-F8AD0636B350}" type="presOf" srcId="{B0C21E4E-7AF5-6D47-B06A-3C23AE34C245}" destId="{FB13A551-0FBF-C248-98FE-8830D4FACB22}" srcOrd="0" destOrd="8" presId="urn:microsoft.com/office/officeart/2005/8/layout/hList1"/>
    <dgm:cxn modelId="{385D5DF1-A3D3-8149-93D5-51580B306963}" type="presParOf" srcId="{9C609B27-3DAB-3D4B-9FD2-379EC3EF9DF5}" destId="{A5E5334E-830C-DD4B-A340-8A5CC0134CD3}" srcOrd="0" destOrd="0" presId="urn:microsoft.com/office/officeart/2005/8/layout/hList1"/>
    <dgm:cxn modelId="{7289A357-031D-454D-91B2-4DFDCBC71FAA}" type="presParOf" srcId="{A5E5334E-830C-DD4B-A340-8A5CC0134CD3}" destId="{65E7948F-765A-CB4B-AF51-1A0D44F244F9}" srcOrd="0" destOrd="0" presId="urn:microsoft.com/office/officeart/2005/8/layout/hList1"/>
    <dgm:cxn modelId="{7B8A43FC-972A-2F47-BAB3-4A5B1723171E}" type="presParOf" srcId="{A5E5334E-830C-DD4B-A340-8A5CC0134CD3}" destId="{103F0317-2F94-6344-A00F-9F7A322AE3DA}" srcOrd="1" destOrd="0" presId="urn:microsoft.com/office/officeart/2005/8/layout/hList1"/>
    <dgm:cxn modelId="{F48912D1-EBE4-8846-90D8-B76EF8CE9807}" type="presParOf" srcId="{9C609B27-3DAB-3D4B-9FD2-379EC3EF9DF5}" destId="{58D61F9B-47CB-6A4B-B185-1B1209730743}" srcOrd="1" destOrd="0" presId="urn:microsoft.com/office/officeart/2005/8/layout/hList1"/>
    <dgm:cxn modelId="{59131707-1DDE-B648-831A-74D05C4C1AD5}" type="presParOf" srcId="{9C609B27-3DAB-3D4B-9FD2-379EC3EF9DF5}" destId="{DEF21667-33FA-E947-B63F-3B871DE10BE8}" srcOrd="2" destOrd="0" presId="urn:microsoft.com/office/officeart/2005/8/layout/hList1"/>
    <dgm:cxn modelId="{CD612BFD-68E8-F542-BD03-7AE2BD0B0A91}" type="presParOf" srcId="{DEF21667-33FA-E947-B63F-3B871DE10BE8}" destId="{42F4A1D0-088C-9944-927B-2A27AEBB96BE}" srcOrd="0" destOrd="0" presId="urn:microsoft.com/office/officeart/2005/8/layout/hList1"/>
    <dgm:cxn modelId="{D766E79E-C988-5B40-962A-A6C40D113FB3}" type="presParOf" srcId="{DEF21667-33FA-E947-B63F-3B871DE10BE8}" destId="{FB13A551-0FBF-C248-98FE-8830D4FACB2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BB17BA-6118-9C4A-BE7F-DFE673F46F52}">
      <dsp:nvSpPr>
        <dsp:cNvPr id="0" name=""/>
        <dsp:cNvSpPr/>
      </dsp:nvSpPr>
      <dsp:spPr>
        <a:xfrm>
          <a:off x="0" y="0"/>
          <a:ext cx="5042580" cy="5042580"/>
        </a:xfrm>
        <a:prstGeom prst="pie">
          <a:avLst>
            <a:gd name="adj1" fmla="val 5400000"/>
            <a:gd name="adj2" fmla="val 1620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CA4DA6C-B6DF-A944-8861-594F7E16EA7D}">
      <dsp:nvSpPr>
        <dsp:cNvPr id="0" name=""/>
        <dsp:cNvSpPr/>
      </dsp:nvSpPr>
      <dsp:spPr>
        <a:xfrm>
          <a:off x="2521290" y="0"/>
          <a:ext cx="7564744" cy="504258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Well-Functioning Governance Structures</a:t>
          </a:r>
        </a:p>
      </dsp:txBody>
      <dsp:txXfrm>
        <a:off x="2521290" y="0"/>
        <a:ext cx="3782372" cy="1071548"/>
      </dsp:txXfrm>
    </dsp:sp>
    <dsp:sp modelId="{4FD1A040-DCF4-7B4B-84F1-8D4A80F62BFC}">
      <dsp:nvSpPr>
        <dsp:cNvPr id="0" name=""/>
        <dsp:cNvSpPr/>
      </dsp:nvSpPr>
      <dsp:spPr>
        <a:xfrm>
          <a:off x="661838" y="1071548"/>
          <a:ext cx="3718903" cy="3718903"/>
        </a:xfrm>
        <a:prstGeom prst="pie">
          <a:avLst>
            <a:gd name="adj1" fmla="val 5400000"/>
            <a:gd name="adj2" fmla="val 16200000"/>
          </a:avLst>
        </a:prstGeom>
        <a:solidFill>
          <a:schemeClr val="accent5">
            <a:hueOff val="-4991702"/>
            <a:satOff val="10426"/>
            <a:lumOff val="-15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089712-D98D-2B4A-BD2A-3C98B6FFD1BF}">
      <dsp:nvSpPr>
        <dsp:cNvPr id="0" name=""/>
        <dsp:cNvSpPr/>
      </dsp:nvSpPr>
      <dsp:spPr>
        <a:xfrm>
          <a:off x="2521290" y="1071548"/>
          <a:ext cx="7564744" cy="3718903"/>
        </a:xfrm>
        <a:prstGeom prst="rect">
          <a:avLst/>
        </a:prstGeom>
        <a:solidFill>
          <a:schemeClr val="lt1">
            <a:alpha val="90000"/>
            <a:hueOff val="0"/>
            <a:satOff val="0"/>
            <a:lumOff val="0"/>
            <a:alphaOff val="0"/>
          </a:schemeClr>
        </a:solidFill>
        <a:ln w="12700" cap="flat" cmpd="sng" algn="ctr">
          <a:solidFill>
            <a:schemeClr val="accent5">
              <a:hueOff val="-4991702"/>
              <a:satOff val="10426"/>
              <a:lumOff val="-150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Rights and Responsibilities of Constituent Groups</a:t>
          </a:r>
        </a:p>
      </dsp:txBody>
      <dsp:txXfrm>
        <a:off x="2521290" y="1071548"/>
        <a:ext cx="3782372" cy="1071548"/>
      </dsp:txXfrm>
    </dsp:sp>
    <dsp:sp modelId="{65841415-24F2-044A-BD28-32521F6FD22A}">
      <dsp:nvSpPr>
        <dsp:cNvPr id="0" name=""/>
        <dsp:cNvSpPr/>
      </dsp:nvSpPr>
      <dsp:spPr>
        <a:xfrm>
          <a:off x="1323677" y="2143096"/>
          <a:ext cx="2395225" cy="2395225"/>
        </a:xfrm>
        <a:prstGeom prst="pie">
          <a:avLst>
            <a:gd name="adj1" fmla="val 5400000"/>
            <a:gd name="adj2" fmla="val 16200000"/>
          </a:avLst>
        </a:prstGeom>
        <a:solidFill>
          <a:schemeClr val="accent5">
            <a:hueOff val="-9983404"/>
            <a:satOff val="20853"/>
            <a:lumOff val="-30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1FED29-4595-884C-8FFC-380A04133399}">
      <dsp:nvSpPr>
        <dsp:cNvPr id="0" name=""/>
        <dsp:cNvSpPr/>
      </dsp:nvSpPr>
      <dsp:spPr>
        <a:xfrm>
          <a:off x="2521290" y="2143096"/>
          <a:ext cx="7564744" cy="2395225"/>
        </a:xfrm>
        <a:prstGeom prst="rect">
          <a:avLst/>
        </a:prstGeom>
        <a:solidFill>
          <a:schemeClr val="lt1">
            <a:alpha val="90000"/>
            <a:hueOff val="0"/>
            <a:satOff val="0"/>
            <a:lumOff val="0"/>
            <a:alphaOff val="0"/>
          </a:schemeClr>
        </a:solidFill>
        <a:ln w="12700" cap="flat" cmpd="sng" algn="ctr">
          <a:solidFill>
            <a:schemeClr val="accent5">
              <a:hueOff val="-9983404"/>
              <a:satOff val="20853"/>
              <a:lumOff val="-300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Governance Process at the State Level</a:t>
          </a:r>
        </a:p>
      </dsp:txBody>
      <dsp:txXfrm>
        <a:off x="2521290" y="2143096"/>
        <a:ext cx="3782372" cy="1071548"/>
      </dsp:txXfrm>
    </dsp:sp>
    <dsp:sp modelId="{9BF0FB47-6A1E-E446-9FC1-80BE3001AD72}">
      <dsp:nvSpPr>
        <dsp:cNvPr id="0" name=""/>
        <dsp:cNvSpPr/>
      </dsp:nvSpPr>
      <dsp:spPr>
        <a:xfrm>
          <a:off x="1985516" y="3214645"/>
          <a:ext cx="1071548" cy="1071548"/>
        </a:xfrm>
        <a:prstGeom prst="pie">
          <a:avLst>
            <a:gd name="adj1" fmla="val 5400000"/>
            <a:gd name="adj2" fmla="val 16200000"/>
          </a:avLst>
        </a:prstGeom>
        <a:solidFill>
          <a:schemeClr val="accent5">
            <a:hueOff val="-14975105"/>
            <a:satOff val="31279"/>
            <a:lumOff val="-450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FF03FA-9BF9-6A4E-A060-6FF3C9B69482}">
      <dsp:nvSpPr>
        <dsp:cNvPr id="0" name=""/>
        <dsp:cNvSpPr/>
      </dsp:nvSpPr>
      <dsp:spPr>
        <a:xfrm>
          <a:off x="2521290" y="3214645"/>
          <a:ext cx="7564744" cy="1071548"/>
        </a:xfrm>
        <a:prstGeom prst="rect">
          <a:avLst/>
        </a:prstGeom>
        <a:solidFill>
          <a:schemeClr val="lt1">
            <a:alpha val="90000"/>
            <a:hueOff val="0"/>
            <a:satOff val="0"/>
            <a:lumOff val="0"/>
            <a:alphaOff val="0"/>
          </a:schemeClr>
        </a:solidFill>
        <a:ln w="12700" cap="flat" cmpd="sng" algn="ctr">
          <a:solidFill>
            <a:schemeClr val="accent5">
              <a:hueOff val="-14975105"/>
              <a:satOff val="31279"/>
              <a:lumOff val="-450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Effective Navigation of Community College Governance Landscape</a:t>
          </a:r>
        </a:p>
      </dsp:txBody>
      <dsp:txXfrm>
        <a:off x="2521290" y="3214645"/>
        <a:ext cx="3782372" cy="1071548"/>
      </dsp:txXfrm>
    </dsp:sp>
    <dsp:sp modelId="{09CAF66A-5137-C449-A3C0-9D29F6A23FA9}">
      <dsp:nvSpPr>
        <dsp:cNvPr id="0" name=""/>
        <dsp:cNvSpPr/>
      </dsp:nvSpPr>
      <dsp:spPr>
        <a:xfrm>
          <a:off x="6303662" y="0"/>
          <a:ext cx="3782372" cy="107154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Why?</a:t>
          </a:r>
        </a:p>
        <a:p>
          <a:pPr marL="171450" lvl="1" indent="-171450" algn="l" defTabSz="800100">
            <a:lnSpc>
              <a:spcPct val="90000"/>
            </a:lnSpc>
            <a:spcBef>
              <a:spcPct val="0"/>
            </a:spcBef>
            <a:spcAft>
              <a:spcPct val="15000"/>
            </a:spcAft>
            <a:buChar char="•"/>
          </a:pPr>
          <a:r>
            <a:rPr lang="en-US" sz="1800" kern="1200" dirty="0"/>
            <a:t>Components</a:t>
          </a:r>
        </a:p>
        <a:p>
          <a:pPr marL="171450" lvl="1" indent="-171450" algn="l" defTabSz="800100">
            <a:lnSpc>
              <a:spcPct val="90000"/>
            </a:lnSpc>
            <a:spcBef>
              <a:spcPct val="0"/>
            </a:spcBef>
            <a:spcAft>
              <a:spcPct val="15000"/>
            </a:spcAft>
            <a:buChar char="•"/>
          </a:pPr>
          <a:r>
            <a:rPr lang="en-US" sz="1800" kern="1200" dirty="0"/>
            <a:t>Prerequisites</a:t>
          </a:r>
        </a:p>
      </dsp:txBody>
      <dsp:txXfrm>
        <a:off x="6303662" y="0"/>
        <a:ext cx="3782372" cy="1071548"/>
      </dsp:txXfrm>
    </dsp:sp>
    <dsp:sp modelId="{E82CB6FA-347C-914A-BAC4-F696D2E7126D}">
      <dsp:nvSpPr>
        <dsp:cNvPr id="0" name=""/>
        <dsp:cNvSpPr/>
      </dsp:nvSpPr>
      <dsp:spPr>
        <a:xfrm>
          <a:off x="6303662" y="1071548"/>
          <a:ext cx="3782372" cy="107154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Faculty</a:t>
          </a:r>
        </a:p>
        <a:p>
          <a:pPr marL="114300" lvl="1" indent="-114300" algn="l" defTabSz="577850">
            <a:lnSpc>
              <a:spcPct val="90000"/>
            </a:lnSpc>
            <a:spcBef>
              <a:spcPct val="0"/>
            </a:spcBef>
            <a:spcAft>
              <a:spcPct val="15000"/>
            </a:spcAft>
            <a:buChar char="•"/>
          </a:pPr>
          <a:r>
            <a:rPr lang="en-US" sz="1300" kern="1200" dirty="0"/>
            <a:t>Students</a:t>
          </a:r>
        </a:p>
        <a:p>
          <a:pPr marL="114300" lvl="1" indent="-114300" algn="l" defTabSz="577850">
            <a:lnSpc>
              <a:spcPct val="90000"/>
            </a:lnSpc>
            <a:spcBef>
              <a:spcPct val="0"/>
            </a:spcBef>
            <a:spcAft>
              <a:spcPct val="15000"/>
            </a:spcAft>
            <a:buChar char="•"/>
          </a:pPr>
          <a:r>
            <a:rPr lang="en-US" sz="1300" kern="1200" dirty="0"/>
            <a:t>Classified Professionals</a:t>
          </a:r>
        </a:p>
        <a:p>
          <a:pPr marL="114300" lvl="1" indent="-114300" algn="l" defTabSz="577850">
            <a:lnSpc>
              <a:spcPct val="90000"/>
            </a:lnSpc>
            <a:spcBef>
              <a:spcPct val="0"/>
            </a:spcBef>
            <a:spcAft>
              <a:spcPct val="15000"/>
            </a:spcAft>
            <a:buChar char="•"/>
          </a:pPr>
          <a:r>
            <a:rPr lang="en-US" sz="1300" kern="1200" dirty="0"/>
            <a:t>Administrators</a:t>
          </a:r>
        </a:p>
        <a:p>
          <a:pPr marL="114300" lvl="1" indent="-114300" algn="l" defTabSz="577850">
            <a:lnSpc>
              <a:spcPct val="90000"/>
            </a:lnSpc>
            <a:spcBef>
              <a:spcPct val="0"/>
            </a:spcBef>
            <a:spcAft>
              <a:spcPct val="15000"/>
            </a:spcAft>
            <a:buChar char="•"/>
          </a:pPr>
          <a:r>
            <a:rPr lang="en-US" sz="1300" kern="1200" dirty="0"/>
            <a:t>Trustees</a:t>
          </a:r>
        </a:p>
      </dsp:txBody>
      <dsp:txXfrm>
        <a:off x="6303662" y="1071548"/>
        <a:ext cx="3782372" cy="1071548"/>
      </dsp:txXfrm>
    </dsp:sp>
    <dsp:sp modelId="{8CAD1A3E-5643-EF4D-9021-064ECF3304D2}">
      <dsp:nvSpPr>
        <dsp:cNvPr id="0" name=""/>
        <dsp:cNvSpPr/>
      </dsp:nvSpPr>
      <dsp:spPr>
        <a:xfrm>
          <a:off x="6303662" y="2143096"/>
          <a:ext cx="3782372" cy="107154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Board of Governors</a:t>
          </a:r>
        </a:p>
        <a:p>
          <a:pPr marL="171450" lvl="1" indent="-171450" algn="l" defTabSz="800100">
            <a:lnSpc>
              <a:spcPct val="90000"/>
            </a:lnSpc>
            <a:spcBef>
              <a:spcPct val="0"/>
            </a:spcBef>
            <a:spcAft>
              <a:spcPct val="15000"/>
            </a:spcAft>
            <a:buChar char="•"/>
          </a:pPr>
          <a:r>
            <a:rPr lang="en-US" sz="1800" kern="1200" dirty="0"/>
            <a:t>Chancellor’s Office</a:t>
          </a:r>
        </a:p>
        <a:p>
          <a:pPr marL="171450" lvl="1" indent="-171450" algn="l" defTabSz="800100">
            <a:lnSpc>
              <a:spcPct val="90000"/>
            </a:lnSpc>
            <a:spcBef>
              <a:spcPct val="0"/>
            </a:spcBef>
            <a:spcAft>
              <a:spcPct val="15000"/>
            </a:spcAft>
            <a:buChar char="•"/>
          </a:pPr>
          <a:r>
            <a:rPr lang="en-US" sz="1800" kern="1200" dirty="0"/>
            <a:t>Consultation Council</a:t>
          </a:r>
        </a:p>
        <a:p>
          <a:pPr marL="171450" lvl="1" indent="-171450" algn="l" defTabSz="800100">
            <a:lnSpc>
              <a:spcPct val="90000"/>
            </a:lnSpc>
            <a:spcBef>
              <a:spcPct val="0"/>
            </a:spcBef>
            <a:spcAft>
              <a:spcPct val="15000"/>
            </a:spcAft>
            <a:buChar char="•"/>
          </a:pPr>
          <a:r>
            <a:rPr lang="en-US" sz="1800" kern="1200" dirty="0"/>
            <a:t>5C</a:t>
          </a:r>
        </a:p>
      </dsp:txBody>
      <dsp:txXfrm>
        <a:off x="6303662" y="2143096"/>
        <a:ext cx="3782372" cy="10715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35AF7F-4B77-6547-9CF9-4AE227103E44}">
      <dsp:nvSpPr>
        <dsp:cNvPr id="0" name=""/>
        <dsp:cNvSpPr/>
      </dsp:nvSpPr>
      <dsp:spPr>
        <a:xfrm rot="10800000">
          <a:off x="1921397" y="1803"/>
          <a:ext cx="6680618" cy="954741"/>
        </a:xfrm>
        <a:prstGeom prst="homePlat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21015" tIns="91440" rIns="170688" bIns="91440" numCol="1" spcCol="1270" anchor="ctr" anchorCtr="0">
          <a:noAutofit/>
        </a:bodyPr>
        <a:lstStyle/>
        <a:p>
          <a:pPr marL="0" lvl="0" indent="0" algn="ctr" defTabSz="1066800">
            <a:lnSpc>
              <a:spcPct val="90000"/>
            </a:lnSpc>
            <a:spcBef>
              <a:spcPct val="0"/>
            </a:spcBef>
            <a:spcAft>
              <a:spcPct val="35000"/>
            </a:spcAft>
            <a:buNone/>
          </a:pPr>
          <a:r>
            <a:rPr lang="en-US" sz="2400" kern="1200" dirty="0"/>
            <a:t>To effectively serve students and the community</a:t>
          </a:r>
        </a:p>
      </dsp:txBody>
      <dsp:txXfrm rot="10800000">
        <a:off x="2160082" y="1803"/>
        <a:ext cx="6441933" cy="954741"/>
      </dsp:txXfrm>
    </dsp:sp>
    <dsp:sp modelId="{39A44AFF-228B-0B4B-9867-486E68D19454}">
      <dsp:nvSpPr>
        <dsp:cNvPr id="0" name=""/>
        <dsp:cNvSpPr/>
      </dsp:nvSpPr>
      <dsp:spPr>
        <a:xfrm>
          <a:off x="1444026" y="1803"/>
          <a:ext cx="954741" cy="954741"/>
        </a:xfrm>
        <a:prstGeom prst="ellipse">
          <a:avLst/>
        </a:prstGeom>
        <a:solidFill>
          <a:schemeClr val="accent4">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96A0B68-B55A-9248-B724-E7A744989FEE}">
      <dsp:nvSpPr>
        <dsp:cNvPr id="0" name=""/>
        <dsp:cNvSpPr/>
      </dsp:nvSpPr>
      <dsp:spPr>
        <a:xfrm rot="10800000">
          <a:off x="1921397" y="1241543"/>
          <a:ext cx="6680618" cy="954741"/>
        </a:xfrm>
        <a:prstGeom prst="homePlate">
          <a:avLst/>
        </a:prstGeom>
        <a:solidFill>
          <a:schemeClr val="accent4">
            <a:hueOff val="5152296"/>
            <a:satOff val="-1042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21015" tIns="91440" rIns="170688"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rgbClr val="0070C0"/>
              </a:solidFill>
            </a:rPr>
            <a:t>To be good stewards of public resources</a:t>
          </a:r>
        </a:p>
      </dsp:txBody>
      <dsp:txXfrm rot="10800000">
        <a:off x="2160082" y="1241543"/>
        <a:ext cx="6441933" cy="954741"/>
      </dsp:txXfrm>
    </dsp:sp>
    <dsp:sp modelId="{16A3CAFA-748D-1C42-BCFC-85BDEC298086}">
      <dsp:nvSpPr>
        <dsp:cNvPr id="0" name=""/>
        <dsp:cNvSpPr/>
      </dsp:nvSpPr>
      <dsp:spPr>
        <a:xfrm>
          <a:off x="1444026" y="1241543"/>
          <a:ext cx="954741" cy="954741"/>
        </a:xfrm>
        <a:prstGeom prst="ellipse">
          <a:avLst/>
        </a:prstGeom>
        <a:solidFill>
          <a:schemeClr val="accent4">
            <a:tint val="50000"/>
            <a:hueOff val="5321094"/>
            <a:satOff val="-13611"/>
            <a:lumOff val="-6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55F7961-3552-2D42-BF8D-41A9F473158C}">
      <dsp:nvSpPr>
        <dsp:cNvPr id="0" name=""/>
        <dsp:cNvSpPr/>
      </dsp:nvSpPr>
      <dsp:spPr>
        <a:xfrm rot="10800000">
          <a:off x="1921397" y="2481282"/>
          <a:ext cx="6680618" cy="954741"/>
        </a:xfrm>
        <a:prstGeom prst="homePlate">
          <a:avLst/>
        </a:prstGeom>
        <a:solidFill>
          <a:schemeClr val="accent4">
            <a:hueOff val="10304592"/>
            <a:satOff val="-20853"/>
            <a:lumOff val="57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21015" tIns="91440" rIns="170688"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bg2">
                  <a:lumMod val="50000"/>
                </a:schemeClr>
              </a:solidFill>
            </a:rPr>
            <a:t>To successfully implement state law and regulations, especially during times of conflict and tension</a:t>
          </a:r>
        </a:p>
      </dsp:txBody>
      <dsp:txXfrm rot="10800000">
        <a:off x="2160082" y="2481282"/>
        <a:ext cx="6441933" cy="954741"/>
      </dsp:txXfrm>
    </dsp:sp>
    <dsp:sp modelId="{95A84DC6-18EB-D94E-BD77-9EC1E0C71120}">
      <dsp:nvSpPr>
        <dsp:cNvPr id="0" name=""/>
        <dsp:cNvSpPr/>
      </dsp:nvSpPr>
      <dsp:spPr>
        <a:xfrm>
          <a:off x="1444026" y="2481282"/>
          <a:ext cx="954741" cy="954741"/>
        </a:xfrm>
        <a:prstGeom prst="ellipse">
          <a:avLst/>
        </a:prstGeom>
        <a:solidFill>
          <a:schemeClr val="accent4">
            <a:tint val="50000"/>
            <a:hueOff val="10642188"/>
            <a:satOff val="-27222"/>
            <a:lumOff val="-12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BC0F355-C0D9-404D-9833-BF9635ACC0B0}">
      <dsp:nvSpPr>
        <dsp:cNvPr id="0" name=""/>
        <dsp:cNvSpPr/>
      </dsp:nvSpPr>
      <dsp:spPr>
        <a:xfrm rot="10800000">
          <a:off x="1921397" y="3721022"/>
          <a:ext cx="6680618" cy="954741"/>
        </a:xfrm>
        <a:prstGeom prst="homePlate">
          <a:avLst/>
        </a:prstGeom>
        <a:solidFill>
          <a:schemeClr val="accent4">
            <a:hueOff val="15456887"/>
            <a:satOff val="-31279"/>
            <a:lumOff val="862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21015" tIns="91440" rIns="170688" bIns="91440" numCol="1" spcCol="1270" anchor="ctr" anchorCtr="0">
          <a:noAutofit/>
        </a:bodyPr>
        <a:lstStyle/>
        <a:p>
          <a:pPr marL="0" lvl="0" indent="0" algn="ctr" defTabSz="1066800">
            <a:lnSpc>
              <a:spcPct val="90000"/>
            </a:lnSpc>
            <a:spcBef>
              <a:spcPct val="0"/>
            </a:spcBef>
            <a:spcAft>
              <a:spcPct val="35000"/>
            </a:spcAft>
            <a:buNone/>
          </a:pPr>
          <a:r>
            <a:rPr lang="en-US" sz="2400" kern="1200"/>
            <a:t>To ensure broad representation of diverse points of view</a:t>
          </a:r>
          <a:endParaRPr lang="en-US" sz="2400" kern="1200" dirty="0"/>
        </a:p>
      </dsp:txBody>
      <dsp:txXfrm rot="10800000">
        <a:off x="2160082" y="3721022"/>
        <a:ext cx="6441933" cy="954741"/>
      </dsp:txXfrm>
    </dsp:sp>
    <dsp:sp modelId="{B671D42E-43BC-9E4F-9001-D5E903E52689}">
      <dsp:nvSpPr>
        <dsp:cNvPr id="0" name=""/>
        <dsp:cNvSpPr/>
      </dsp:nvSpPr>
      <dsp:spPr>
        <a:xfrm>
          <a:off x="1444026" y="3721022"/>
          <a:ext cx="954741" cy="954741"/>
        </a:xfrm>
        <a:prstGeom prst="ellipse">
          <a:avLst/>
        </a:prstGeom>
        <a:solidFill>
          <a:schemeClr val="accent4">
            <a:tint val="50000"/>
            <a:hueOff val="15963281"/>
            <a:satOff val="-40833"/>
            <a:lumOff val="-189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C54D4F-75FC-8E45-9AF6-82ED48377258}">
      <dsp:nvSpPr>
        <dsp:cNvPr id="0" name=""/>
        <dsp:cNvSpPr/>
      </dsp:nvSpPr>
      <dsp:spPr>
        <a:xfrm>
          <a:off x="1832963" y="1155"/>
          <a:ext cx="1183714" cy="76941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Inclusion</a:t>
          </a:r>
        </a:p>
      </dsp:txBody>
      <dsp:txXfrm>
        <a:off x="1870523" y="38715"/>
        <a:ext cx="1108594" cy="694294"/>
      </dsp:txXfrm>
    </dsp:sp>
    <dsp:sp modelId="{27FF2C48-A1D3-7046-B8CD-342CC91293ED}">
      <dsp:nvSpPr>
        <dsp:cNvPr id="0" name=""/>
        <dsp:cNvSpPr/>
      </dsp:nvSpPr>
      <dsp:spPr>
        <a:xfrm>
          <a:off x="888543" y="385862"/>
          <a:ext cx="3072553" cy="3072553"/>
        </a:xfrm>
        <a:custGeom>
          <a:avLst/>
          <a:gdLst/>
          <a:ahLst/>
          <a:cxnLst/>
          <a:rect l="0" t="0" r="0" b="0"/>
          <a:pathLst>
            <a:path>
              <a:moveTo>
                <a:pt x="2136254" y="122001"/>
              </a:moveTo>
              <a:arcTo wR="1536276" hR="1536276" stAng="17579286" swAng="1960007"/>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73DB0D8D-2BE3-7047-AF19-66B7957BAC2F}">
      <dsp:nvSpPr>
        <dsp:cNvPr id="0" name=""/>
        <dsp:cNvSpPr/>
      </dsp:nvSpPr>
      <dsp:spPr>
        <a:xfrm>
          <a:off x="3294049" y="1062696"/>
          <a:ext cx="1183714" cy="76941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Diversity</a:t>
          </a:r>
        </a:p>
      </dsp:txBody>
      <dsp:txXfrm>
        <a:off x="3331609" y="1100256"/>
        <a:ext cx="1108594" cy="694294"/>
      </dsp:txXfrm>
    </dsp:sp>
    <dsp:sp modelId="{306D3506-8349-6446-BD46-4642A4CD5B84}">
      <dsp:nvSpPr>
        <dsp:cNvPr id="0" name=""/>
        <dsp:cNvSpPr/>
      </dsp:nvSpPr>
      <dsp:spPr>
        <a:xfrm>
          <a:off x="888543" y="385862"/>
          <a:ext cx="3072553" cy="3072553"/>
        </a:xfrm>
        <a:custGeom>
          <a:avLst/>
          <a:gdLst/>
          <a:ahLst/>
          <a:cxnLst/>
          <a:rect l="0" t="0" r="0" b="0"/>
          <a:pathLst>
            <a:path>
              <a:moveTo>
                <a:pt x="3070458" y="1456063"/>
              </a:moveTo>
              <a:arcTo wR="1536276" hR="1536276" stAng="21420424" swAng="2195127"/>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F97111B-DACE-9C4A-B7B4-8F2BB949577C}">
      <dsp:nvSpPr>
        <dsp:cNvPr id="0" name=""/>
        <dsp:cNvSpPr/>
      </dsp:nvSpPr>
      <dsp:spPr>
        <a:xfrm>
          <a:off x="2735963" y="2780305"/>
          <a:ext cx="1183714" cy="76941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Equity</a:t>
          </a:r>
        </a:p>
      </dsp:txBody>
      <dsp:txXfrm>
        <a:off x="2773523" y="2817865"/>
        <a:ext cx="1108594" cy="694294"/>
      </dsp:txXfrm>
    </dsp:sp>
    <dsp:sp modelId="{80FC9FCD-BBC1-1B4C-B37D-0354B092D7CE}">
      <dsp:nvSpPr>
        <dsp:cNvPr id="0" name=""/>
        <dsp:cNvSpPr/>
      </dsp:nvSpPr>
      <dsp:spPr>
        <a:xfrm>
          <a:off x="888543" y="385862"/>
          <a:ext cx="3072553" cy="3072553"/>
        </a:xfrm>
        <a:custGeom>
          <a:avLst/>
          <a:gdLst/>
          <a:ahLst/>
          <a:cxnLst/>
          <a:rect l="0" t="0" r="0" b="0"/>
          <a:pathLst>
            <a:path>
              <a:moveTo>
                <a:pt x="1841323" y="3041963"/>
              </a:moveTo>
              <a:arcTo wR="1536276" hR="1536276" stAng="4712825" swAng="1374349"/>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122FCA51-C855-E84A-AA10-36012494ED5D}">
      <dsp:nvSpPr>
        <dsp:cNvPr id="0" name=""/>
        <dsp:cNvSpPr/>
      </dsp:nvSpPr>
      <dsp:spPr>
        <a:xfrm>
          <a:off x="929962" y="2780305"/>
          <a:ext cx="1183714" cy="76941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Anti-racism</a:t>
          </a:r>
        </a:p>
      </dsp:txBody>
      <dsp:txXfrm>
        <a:off x="967522" y="2817865"/>
        <a:ext cx="1108594" cy="694294"/>
      </dsp:txXfrm>
    </dsp:sp>
    <dsp:sp modelId="{C9035562-A742-5D45-AF41-847DE505C5F0}">
      <dsp:nvSpPr>
        <dsp:cNvPr id="0" name=""/>
        <dsp:cNvSpPr/>
      </dsp:nvSpPr>
      <dsp:spPr>
        <a:xfrm>
          <a:off x="888543" y="385862"/>
          <a:ext cx="3072553" cy="3072553"/>
        </a:xfrm>
        <a:custGeom>
          <a:avLst/>
          <a:gdLst/>
          <a:ahLst/>
          <a:cxnLst/>
          <a:rect l="0" t="0" r="0" b="0"/>
          <a:pathLst>
            <a:path>
              <a:moveTo>
                <a:pt x="256514" y="2386192"/>
              </a:moveTo>
              <a:arcTo wR="1536276" hR="1536276" stAng="8784664" swAng="2217458"/>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1FF13974-9E7B-2E48-9C1E-09A34805508B}">
      <dsp:nvSpPr>
        <dsp:cNvPr id="0" name=""/>
        <dsp:cNvSpPr/>
      </dsp:nvSpPr>
      <dsp:spPr>
        <a:xfrm>
          <a:off x="139851" y="1072848"/>
          <a:ext cx="1647766" cy="74910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Accessibility</a:t>
          </a:r>
        </a:p>
      </dsp:txBody>
      <dsp:txXfrm>
        <a:off x="176419" y="1109416"/>
        <a:ext cx="1574630" cy="675973"/>
      </dsp:txXfrm>
    </dsp:sp>
    <dsp:sp modelId="{740FEDB9-F1F2-4E44-A173-644355186845}">
      <dsp:nvSpPr>
        <dsp:cNvPr id="0" name=""/>
        <dsp:cNvSpPr/>
      </dsp:nvSpPr>
      <dsp:spPr>
        <a:xfrm>
          <a:off x="888543" y="385862"/>
          <a:ext cx="3072553" cy="3072553"/>
        </a:xfrm>
        <a:custGeom>
          <a:avLst/>
          <a:gdLst/>
          <a:ahLst/>
          <a:cxnLst/>
          <a:rect l="0" t="0" r="0" b="0"/>
          <a:pathLst>
            <a:path>
              <a:moveTo>
                <a:pt x="261056" y="679562"/>
              </a:moveTo>
              <a:arcTo wR="1536276" hR="1536276" stAng="12833633" swAng="1986819"/>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CB3279-6B27-1A4B-B1B1-6465F3015A30}">
      <dsp:nvSpPr>
        <dsp:cNvPr id="0" name=""/>
        <dsp:cNvSpPr/>
      </dsp:nvSpPr>
      <dsp:spPr>
        <a:xfrm rot="5400000">
          <a:off x="2679086" y="1106744"/>
          <a:ext cx="953451" cy="1085470"/>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01D10BE-2B13-614E-BC3E-1275875EF367}">
      <dsp:nvSpPr>
        <dsp:cNvPr id="0" name=""/>
        <dsp:cNvSpPr/>
      </dsp:nvSpPr>
      <dsp:spPr>
        <a:xfrm>
          <a:off x="721479" y="0"/>
          <a:ext cx="4080937" cy="1165861"/>
        </a:xfrm>
        <a:prstGeom prst="roundRect">
          <a:avLst>
            <a:gd name="adj" fmla="val 16670"/>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Practitioner Groups and Chancellor’s Office Advisory Groups</a:t>
          </a:r>
        </a:p>
      </dsp:txBody>
      <dsp:txXfrm>
        <a:off x="778402" y="56923"/>
        <a:ext cx="3967091" cy="1052015"/>
      </dsp:txXfrm>
    </dsp:sp>
    <dsp:sp modelId="{3E243502-3F90-2A4E-8ECA-95E0628D448C}">
      <dsp:nvSpPr>
        <dsp:cNvPr id="0" name=""/>
        <dsp:cNvSpPr/>
      </dsp:nvSpPr>
      <dsp:spPr>
        <a:xfrm>
          <a:off x="3884568" y="158328"/>
          <a:ext cx="1167360" cy="908048"/>
        </a:xfrm>
        <a:prstGeom prst="rect">
          <a:avLst/>
        </a:prstGeom>
        <a:noFill/>
        <a:ln>
          <a:noFill/>
        </a:ln>
        <a:effectLst/>
      </dsp:spPr>
      <dsp:style>
        <a:lnRef idx="0">
          <a:scrgbClr r="0" g="0" b="0"/>
        </a:lnRef>
        <a:fillRef idx="0">
          <a:scrgbClr r="0" g="0" b="0"/>
        </a:fillRef>
        <a:effectRef idx="0">
          <a:scrgbClr r="0" g="0" b="0"/>
        </a:effectRef>
        <a:fontRef idx="minor"/>
      </dsp:style>
    </dsp:sp>
    <dsp:sp modelId="{796C20E7-2CE3-1844-8DDB-CFEE3A509CEF}">
      <dsp:nvSpPr>
        <dsp:cNvPr id="0" name=""/>
        <dsp:cNvSpPr/>
      </dsp:nvSpPr>
      <dsp:spPr>
        <a:xfrm rot="5400000">
          <a:off x="3986100" y="2385973"/>
          <a:ext cx="953451" cy="1085470"/>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EB0EECA-5203-1E4D-9EE7-525614DEF925}">
      <dsp:nvSpPr>
        <dsp:cNvPr id="0" name=""/>
        <dsp:cNvSpPr/>
      </dsp:nvSpPr>
      <dsp:spPr>
        <a:xfrm>
          <a:off x="3676118" y="1279135"/>
          <a:ext cx="2252592" cy="1187813"/>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Consultation Council</a:t>
          </a:r>
        </a:p>
      </dsp:txBody>
      <dsp:txXfrm>
        <a:off x="3734113" y="1337130"/>
        <a:ext cx="2136602" cy="1071823"/>
      </dsp:txXfrm>
    </dsp:sp>
    <dsp:sp modelId="{C92B7AA3-4694-2A4C-B146-EDBD7E12B82C}">
      <dsp:nvSpPr>
        <dsp:cNvPr id="0" name=""/>
        <dsp:cNvSpPr/>
      </dsp:nvSpPr>
      <dsp:spPr>
        <a:xfrm>
          <a:off x="4929245" y="1452536"/>
          <a:ext cx="1167360" cy="908048"/>
        </a:xfrm>
        <a:prstGeom prst="rect">
          <a:avLst/>
        </a:prstGeom>
        <a:noFill/>
        <a:ln>
          <a:noFill/>
        </a:ln>
        <a:effectLst/>
      </dsp:spPr>
      <dsp:style>
        <a:lnRef idx="0">
          <a:scrgbClr r="0" g="0" b="0"/>
        </a:lnRef>
        <a:fillRef idx="0">
          <a:scrgbClr r="0" g="0" b="0"/>
        </a:fillRef>
        <a:effectRef idx="0">
          <a:scrgbClr r="0" g="0" b="0"/>
        </a:effectRef>
        <a:fontRef idx="minor"/>
      </dsp:style>
    </dsp:sp>
    <dsp:sp modelId="{9A49A60C-0F4E-9F47-9267-6B196944F0A0}">
      <dsp:nvSpPr>
        <dsp:cNvPr id="0" name=""/>
        <dsp:cNvSpPr/>
      </dsp:nvSpPr>
      <dsp:spPr>
        <a:xfrm rot="5400000">
          <a:off x="5692872" y="3642145"/>
          <a:ext cx="953451" cy="1085470"/>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B331F1F-3AA8-9440-BBAF-F0385119ECD5}">
      <dsp:nvSpPr>
        <dsp:cNvPr id="0" name=""/>
        <dsp:cNvSpPr/>
      </dsp:nvSpPr>
      <dsp:spPr>
        <a:xfrm>
          <a:off x="5005564" y="2522246"/>
          <a:ext cx="2380418" cy="1191049"/>
        </a:xfrm>
        <a:prstGeom prst="roundRect">
          <a:avLst>
            <a:gd name="adj" fmla="val 16670"/>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Chancellor’s Office or Chancellor</a:t>
          </a:r>
        </a:p>
      </dsp:txBody>
      <dsp:txXfrm>
        <a:off x="5063717" y="2580399"/>
        <a:ext cx="2264112" cy="1074743"/>
      </dsp:txXfrm>
    </dsp:sp>
    <dsp:sp modelId="{58912F07-4FD6-5747-BD19-47D0A45E739A}">
      <dsp:nvSpPr>
        <dsp:cNvPr id="0" name=""/>
        <dsp:cNvSpPr/>
      </dsp:nvSpPr>
      <dsp:spPr>
        <a:xfrm>
          <a:off x="6952008" y="2748362"/>
          <a:ext cx="1167360" cy="908048"/>
        </a:xfrm>
        <a:prstGeom prst="rect">
          <a:avLst/>
        </a:prstGeom>
        <a:noFill/>
        <a:ln>
          <a:noFill/>
        </a:ln>
        <a:effectLst/>
      </dsp:spPr>
      <dsp:style>
        <a:lnRef idx="0">
          <a:scrgbClr r="0" g="0" b="0"/>
        </a:lnRef>
        <a:fillRef idx="0">
          <a:scrgbClr r="0" g="0" b="0"/>
        </a:fillRef>
        <a:effectRef idx="0">
          <a:scrgbClr r="0" g="0" b="0"/>
        </a:effectRef>
        <a:fontRef idx="minor"/>
      </dsp:style>
    </dsp:sp>
    <dsp:sp modelId="{A1076684-F3A6-F34E-B0DD-162E4044798B}">
      <dsp:nvSpPr>
        <dsp:cNvPr id="0" name=""/>
        <dsp:cNvSpPr/>
      </dsp:nvSpPr>
      <dsp:spPr>
        <a:xfrm>
          <a:off x="6696065" y="3903277"/>
          <a:ext cx="2098988" cy="1076678"/>
        </a:xfrm>
        <a:prstGeom prst="roundRect">
          <a:avLst>
            <a:gd name="adj" fmla="val 16670"/>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Board of Governors</a:t>
          </a:r>
        </a:p>
      </dsp:txBody>
      <dsp:txXfrm>
        <a:off x="6748634" y="3955846"/>
        <a:ext cx="1993850" cy="9715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E7948F-765A-CB4B-AF51-1A0D44F244F9}">
      <dsp:nvSpPr>
        <dsp:cNvPr id="0" name=""/>
        <dsp:cNvSpPr/>
      </dsp:nvSpPr>
      <dsp:spPr>
        <a:xfrm>
          <a:off x="51" y="74613"/>
          <a:ext cx="4948830" cy="691200"/>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kern="1200" dirty="0"/>
            <a:t>Institutional Representatives</a:t>
          </a:r>
        </a:p>
      </dsp:txBody>
      <dsp:txXfrm>
        <a:off x="51" y="74613"/>
        <a:ext cx="4948830" cy="691200"/>
      </dsp:txXfrm>
    </dsp:sp>
    <dsp:sp modelId="{103F0317-2F94-6344-A00F-9F7A322AE3DA}">
      <dsp:nvSpPr>
        <dsp:cNvPr id="0" name=""/>
        <dsp:cNvSpPr/>
      </dsp:nvSpPr>
      <dsp:spPr>
        <a:xfrm>
          <a:off x="51" y="765813"/>
          <a:ext cx="4948830" cy="4035150"/>
        </a:xfrm>
        <a:prstGeom prst="rect">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2 CEOs</a:t>
          </a:r>
        </a:p>
        <a:p>
          <a:pPr marL="228600" lvl="1" indent="-228600" algn="l" defTabSz="1066800">
            <a:lnSpc>
              <a:spcPct val="90000"/>
            </a:lnSpc>
            <a:spcBef>
              <a:spcPct val="0"/>
            </a:spcBef>
            <a:spcAft>
              <a:spcPct val="15000"/>
            </a:spcAft>
            <a:buChar char="•"/>
          </a:pPr>
          <a:r>
            <a:rPr lang="en-US" sz="2400" kern="1200" dirty="0"/>
            <a:t>2 Faculty (ASCCC)</a:t>
          </a:r>
        </a:p>
        <a:p>
          <a:pPr marL="228600" lvl="1" indent="-228600" algn="l" defTabSz="1066800">
            <a:lnSpc>
              <a:spcPct val="90000"/>
            </a:lnSpc>
            <a:spcBef>
              <a:spcPct val="0"/>
            </a:spcBef>
            <a:spcAft>
              <a:spcPct val="15000"/>
            </a:spcAft>
            <a:buChar char="•"/>
          </a:pPr>
          <a:r>
            <a:rPr lang="en-US" sz="2400" kern="1200" dirty="0"/>
            <a:t>2 Students (SSCCC)</a:t>
          </a:r>
        </a:p>
        <a:p>
          <a:pPr marL="228600" lvl="1" indent="-228600" algn="l" defTabSz="1066800">
            <a:lnSpc>
              <a:spcPct val="90000"/>
            </a:lnSpc>
            <a:spcBef>
              <a:spcPct val="0"/>
            </a:spcBef>
            <a:spcAft>
              <a:spcPct val="15000"/>
            </a:spcAft>
            <a:buChar char="•"/>
          </a:pPr>
          <a:r>
            <a:rPr lang="en-US" sz="2400" kern="1200" dirty="0"/>
            <a:t>1 CBO</a:t>
          </a:r>
        </a:p>
        <a:p>
          <a:pPr marL="228600" lvl="1" indent="-228600" algn="l" defTabSz="1066800">
            <a:lnSpc>
              <a:spcPct val="90000"/>
            </a:lnSpc>
            <a:spcBef>
              <a:spcPct val="0"/>
            </a:spcBef>
            <a:spcAft>
              <a:spcPct val="15000"/>
            </a:spcAft>
            <a:buChar char="•"/>
          </a:pPr>
          <a:r>
            <a:rPr lang="en-US" sz="2400" kern="1200" dirty="0"/>
            <a:t>1 CSSO</a:t>
          </a:r>
        </a:p>
        <a:p>
          <a:pPr marL="228600" lvl="1" indent="-228600" algn="l" defTabSz="1066800">
            <a:lnSpc>
              <a:spcPct val="90000"/>
            </a:lnSpc>
            <a:spcBef>
              <a:spcPct val="0"/>
            </a:spcBef>
            <a:spcAft>
              <a:spcPct val="15000"/>
            </a:spcAft>
            <a:buChar char="•"/>
          </a:pPr>
          <a:r>
            <a:rPr lang="en-US" sz="2400" kern="1200" dirty="0"/>
            <a:t>1 CIO</a:t>
          </a:r>
        </a:p>
        <a:p>
          <a:pPr marL="228600" lvl="1" indent="-228600" algn="l" defTabSz="1066800">
            <a:lnSpc>
              <a:spcPct val="90000"/>
            </a:lnSpc>
            <a:spcBef>
              <a:spcPct val="0"/>
            </a:spcBef>
            <a:spcAft>
              <a:spcPct val="15000"/>
            </a:spcAft>
            <a:buChar char="•"/>
          </a:pPr>
          <a:r>
            <a:rPr lang="en-US" sz="2400" kern="1200" dirty="0"/>
            <a:t>1 ACHRO</a:t>
          </a:r>
        </a:p>
        <a:p>
          <a:pPr marL="228600" lvl="1" indent="-228600" algn="l" defTabSz="1066800">
            <a:lnSpc>
              <a:spcPct val="90000"/>
            </a:lnSpc>
            <a:spcBef>
              <a:spcPct val="0"/>
            </a:spcBef>
            <a:spcAft>
              <a:spcPct val="15000"/>
            </a:spcAft>
            <a:buChar char="•"/>
          </a:pPr>
          <a:r>
            <a:rPr lang="en-US" sz="2400" kern="1200" dirty="0"/>
            <a:t>1 Trustee</a:t>
          </a:r>
        </a:p>
      </dsp:txBody>
      <dsp:txXfrm>
        <a:off x="51" y="765813"/>
        <a:ext cx="4948830" cy="4035150"/>
      </dsp:txXfrm>
    </dsp:sp>
    <dsp:sp modelId="{42F4A1D0-088C-9944-927B-2A27AEBB96BE}">
      <dsp:nvSpPr>
        <dsp:cNvPr id="0" name=""/>
        <dsp:cNvSpPr/>
      </dsp:nvSpPr>
      <dsp:spPr>
        <a:xfrm>
          <a:off x="5641718" y="74613"/>
          <a:ext cx="4948830" cy="691200"/>
        </a:xfrm>
        <a:prstGeom prst="rect">
          <a:avLst/>
        </a:prstGeom>
        <a:gradFill rotWithShape="0">
          <a:gsLst>
            <a:gs pos="0">
              <a:schemeClr val="accent5">
                <a:hueOff val="-14975105"/>
                <a:satOff val="31279"/>
                <a:lumOff val="-4509"/>
                <a:alphaOff val="0"/>
                <a:satMod val="103000"/>
                <a:lumMod val="102000"/>
                <a:tint val="94000"/>
              </a:schemeClr>
            </a:gs>
            <a:gs pos="50000">
              <a:schemeClr val="accent5">
                <a:hueOff val="-14975105"/>
                <a:satOff val="31279"/>
                <a:lumOff val="-4509"/>
                <a:alphaOff val="0"/>
                <a:satMod val="110000"/>
                <a:lumMod val="100000"/>
                <a:shade val="100000"/>
              </a:schemeClr>
            </a:gs>
            <a:gs pos="100000">
              <a:schemeClr val="accent5">
                <a:hueOff val="-14975105"/>
                <a:satOff val="31279"/>
                <a:lumOff val="-4509"/>
                <a:alphaOff val="0"/>
                <a:lumMod val="99000"/>
                <a:satMod val="120000"/>
                <a:shade val="78000"/>
              </a:schemeClr>
            </a:gs>
          </a:gsLst>
          <a:lin ang="5400000" scaled="0"/>
        </a:gradFill>
        <a:ln w="6350" cap="flat" cmpd="sng" algn="ctr">
          <a:solidFill>
            <a:schemeClr val="accent5">
              <a:hueOff val="-14975105"/>
              <a:satOff val="31279"/>
              <a:lumOff val="-4509"/>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kern="1200" dirty="0"/>
            <a:t>Organizational Representatives</a:t>
          </a:r>
        </a:p>
      </dsp:txBody>
      <dsp:txXfrm>
        <a:off x="5641718" y="74613"/>
        <a:ext cx="4948830" cy="691200"/>
      </dsp:txXfrm>
    </dsp:sp>
    <dsp:sp modelId="{FB13A551-0FBF-C248-98FE-8830D4FACB22}">
      <dsp:nvSpPr>
        <dsp:cNvPr id="0" name=""/>
        <dsp:cNvSpPr/>
      </dsp:nvSpPr>
      <dsp:spPr>
        <a:xfrm>
          <a:off x="5641718" y="765813"/>
          <a:ext cx="4948830" cy="4035150"/>
        </a:xfrm>
        <a:prstGeom prst="rect">
          <a:avLst/>
        </a:prstGeom>
        <a:solidFill>
          <a:schemeClr val="accent5">
            <a:tint val="40000"/>
            <a:alpha val="90000"/>
            <a:hueOff val="-15381661"/>
            <a:satOff val="41877"/>
            <a:lumOff val="1672"/>
            <a:alphaOff val="0"/>
          </a:schemeClr>
        </a:solidFill>
        <a:ln w="6350" cap="flat" cmpd="sng" algn="ctr">
          <a:solidFill>
            <a:schemeClr val="accent5">
              <a:tint val="40000"/>
              <a:alpha val="90000"/>
              <a:hueOff val="-15381661"/>
              <a:satOff val="41877"/>
              <a:lumOff val="1672"/>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1 FACCC</a:t>
          </a:r>
        </a:p>
        <a:p>
          <a:pPr marL="228600" lvl="1" indent="-228600" algn="l" defTabSz="1066800">
            <a:lnSpc>
              <a:spcPct val="90000"/>
            </a:lnSpc>
            <a:spcBef>
              <a:spcPct val="0"/>
            </a:spcBef>
            <a:spcAft>
              <a:spcPct val="15000"/>
            </a:spcAft>
            <a:buChar char="•"/>
          </a:pPr>
          <a:r>
            <a:rPr lang="en-US" sz="2400" kern="1200" dirty="0"/>
            <a:t>1 ACCCA</a:t>
          </a:r>
        </a:p>
        <a:p>
          <a:pPr marL="228600" lvl="1" indent="-228600" algn="l" defTabSz="1066800">
            <a:lnSpc>
              <a:spcPct val="90000"/>
            </a:lnSpc>
            <a:spcBef>
              <a:spcPct val="0"/>
            </a:spcBef>
            <a:spcAft>
              <a:spcPct val="15000"/>
            </a:spcAft>
            <a:buChar char="•"/>
          </a:pPr>
          <a:r>
            <a:rPr lang="en-US" sz="2400" kern="1200" dirty="0"/>
            <a:t>1 CTA/CCA</a:t>
          </a:r>
        </a:p>
        <a:p>
          <a:pPr marL="228600" lvl="1" indent="-228600" algn="l" defTabSz="1066800">
            <a:lnSpc>
              <a:spcPct val="90000"/>
            </a:lnSpc>
            <a:spcBef>
              <a:spcPct val="0"/>
            </a:spcBef>
            <a:spcAft>
              <a:spcPct val="15000"/>
            </a:spcAft>
            <a:buChar char="•"/>
          </a:pPr>
          <a:r>
            <a:rPr lang="en-US" sz="2400" kern="1200" dirty="0"/>
            <a:t>1 CFT/CCC</a:t>
          </a:r>
        </a:p>
        <a:p>
          <a:pPr marL="228600" lvl="1" indent="-228600" algn="l" defTabSz="1066800">
            <a:lnSpc>
              <a:spcPct val="90000"/>
            </a:lnSpc>
            <a:spcBef>
              <a:spcPct val="0"/>
            </a:spcBef>
            <a:spcAft>
              <a:spcPct val="15000"/>
            </a:spcAft>
            <a:buChar char="•"/>
          </a:pPr>
          <a:r>
            <a:rPr lang="en-US" sz="2400" kern="1200" dirty="0"/>
            <a:t>1 CCCI</a:t>
          </a:r>
        </a:p>
        <a:p>
          <a:pPr marL="228600" lvl="1" indent="-228600" algn="l" defTabSz="1066800">
            <a:lnSpc>
              <a:spcPct val="90000"/>
            </a:lnSpc>
            <a:spcBef>
              <a:spcPct val="0"/>
            </a:spcBef>
            <a:spcAft>
              <a:spcPct val="15000"/>
            </a:spcAft>
            <a:buChar char="•"/>
          </a:pPr>
          <a:r>
            <a:rPr lang="en-US" sz="2400" kern="1200" dirty="0"/>
            <a:t>1 CSEA</a:t>
          </a:r>
        </a:p>
        <a:p>
          <a:pPr marL="228600" lvl="1" indent="-228600" algn="l" defTabSz="1066800">
            <a:lnSpc>
              <a:spcPct val="90000"/>
            </a:lnSpc>
            <a:spcBef>
              <a:spcPct val="0"/>
            </a:spcBef>
            <a:spcAft>
              <a:spcPct val="15000"/>
            </a:spcAft>
            <a:buChar char="•"/>
          </a:pPr>
          <a:r>
            <a:rPr lang="en-US" sz="2400" kern="1200" dirty="0"/>
            <a:t>1 CCLC</a:t>
          </a:r>
        </a:p>
        <a:p>
          <a:pPr marL="228600" lvl="1" indent="-228600" algn="l" defTabSz="1066800">
            <a:lnSpc>
              <a:spcPct val="90000"/>
            </a:lnSpc>
            <a:spcBef>
              <a:spcPct val="0"/>
            </a:spcBef>
            <a:spcAft>
              <a:spcPct val="15000"/>
            </a:spcAft>
            <a:buChar char="•"/>
          </a:pPr>
          <a:r>
            <a:rPr lang="en-US" sz="2400" kern="1200" dirty="0"/>
            <a:t>1 CFT/CCE</a:t>
          </a:r>
        </a:p>
        <a:p>
          <a:pPr marL="228600" lvl="1" indent="-228600" algn="l" defTabSz="1066800">
            <a:lnSpc>
              <a:spcPct val="90000"/>
            </a:lnSpc>
            <a:spcBef>
              <a:spcPct val="0"/>
            </a:spcBef>
            <a:spcAft>
              <a:spcPct val="15000"/>
            </a:spcAft>
            <a:buChar char="•"/>
          </a:pPr>
          <a:r>
            <a:rPr lang="en-US" sz="2400" kern="1200" dirty="0"/>
            <a:t>1 CCCAOE</a:t>
          </a:r>
        </a:p>
        <a:p>
          <a:pPr marL="228600" lvl="1" indent="-228600" algn="l" defTabSz="1066800">
            <a:lnSpc>
              <a:spcPct val="90000"/>
            </a:lnSpc>
            <a:spcBef>
              <a:spcPct val="0"/>
            </a:spcBef>
            <a:spcAft>
              <a:spcPct val="15000"/>
            </a:spcAft>
            <a:buChar char="•"/>
          </a:pPr>
          <a:endParaRPr lang="en-US" sz="2400" kern="1200" dirty="0"/>
        </a:p>
      </dsp:txBody>
      <dsp:txXfrm>
        <a:off x="5641718" y="765813"/>
        <a:ext cx="4948830" cy="4035150"/>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D5CB547-D8BB-5C48-8462-FD0CB901A9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42683E5D-00DF-F041-A84B-D6F1E6295ED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98AD2FAF-765D-6846-A312-8C06935AFDF0}" type="datetimeFigureOut">
              <a:rPr lang="en-US"/>
              <a:pPr>
                <a:defRPr/>
              </a:pPr>
              <a:t>6/16/22</a:t>
            </a:fld>
            <a:endParaRPr lang="en-US"/>
          </a:p>
        </p:txBody>
      </p:sp>
      <p:sp>
        <p:nvSpPr>
          <p:cNvPr id="4" name="Footer Placeholder 3">
            <a:extLst>
              <a:ext uri="{FF2B5EF4-FFF2-40B4-BE49-F238E27FC236}">
                <a16:creationId xmlns:a16="http://schemas.microsoft.com/office/drawing/2014/main" id="{6E55CACD-274B-DE4E-99EE-46077CD0BC9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r>
              <a:rPr lang="en-US"/>
              <a:t>ASCCC Academic Academy 2020</a:t>
            </a:r>
          </a:p>
        </p:txBody>
      </p:sp>
      <p:sp>
        <p:nvSpPr>
          <p:cNvPr id="5" name="Slide Number Placeholder 4">
            <a:extLst>
              <a:ext uri="{FF2B5EF4-FFF2-40B4-BE49-F238E27FC236}">
                <a16:creationId xmlns:a16="http://schemas.microsoft.com/office/drawing/2014/main" id="{EF1FC012-AC68-714B-9724-7A479BC42B14}"/>
              </a:ext>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9E528D3A-8730-3D47-837B-1CDE6EE60D1C}"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C915D97-8592-FF4E-9875-358BF4973DD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BFF2FB98-4577-9543-8172-332ACAD91FCB}"/>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7D5C66B2-EB63-4B41-B931-92AEB6F378C4}" type="datetimeFigureOut">
              <a:rPr lang="en-US"/>
              <a:pPr>
                <a:defRPr/>
              </a:pPr>
              <a:t>6/16/22</a:t>
            </a:fld>
            <a:endParaRPr lang="en-US"/>
          </a:p>
        </p:txBody>
      </p:sp>
      <p:sp>
        <p:nvSpPr>
          <p:cNvPr id="4" name="Slide Image Placeholder 3">
            <a:extLst>
              <a:ext uri="{FF2B5EF4-FFF2-40B4-BE49-F238E27FC236}">
                <a16:creationId xmlns:a16="http://schemas.microsoft.com/office/drawing/2014/main" id="{6F9F6430-99A5-C04A-A795-F657A572726D}"/>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B1A5CFA7-3E9F-FA48-842F-93F2B10560D4}"/>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10F7AEB-216D-7346-A3DF-4423C420B269}"/>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r>
              <a:rPr lang="en-US"/>
              <a:t>ASCCC Academic Academy 2020</a:t>
            </a:r>
          </a:p>
        </p:txBody>
      </p:sp>
      <p:sp>
        <p:nvSpPr>
          <p:cNvPr id="7" name="Slide Number Placeholder 6">
            <a:extLst>
              <a:ext uri="{FF2B5EF4-FFF2-40B4-BE49-F238E27FC236}">
                <a16:creationId xmlns:a16="http://schemas.microsoft.com/office/drawing/2014/main" id="{2EF5396A-B27A-3E44-8659-67897C8AAD3C}"/>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E8D25D4C-48A4-5546-8507-FA3A683A4EA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959005" y="4683512"/>
            <a:ext cx="10432249" cy="1736660"/>
          </a:xfrm>
        </p:spPr>
        <p:txBody>
          <a:bodyPr>
            <a:normAutofit/>
          </a:bodyPr>
          <a:lstStyle>
            <a:lvl1pPr algn="ctr">
              <a:lnSpc>
                <a:spcPct val="100000"/>
              </a:lnSpc>
              <a:defRPr sz="4400">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591319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Slide A">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D030EE60-3E2A-E74F-8552-29F00DE4B250}"/>
              </a:ext>
            </a:extLst>
          </p:cNvPr>
          <p:cNvPicPr>
            <a:picLocks noChangeAspect="1" noChangeArrowheads="1"/>
          </p:cNvPicPr>
          <p:nvPr userDrawn="1"/>
        </p:nvPicPr>
        <p:blipFill>
          <a:blip r:embed="rId2"/>
          <a:stretch>
            <a:fillRect/>
          </a:stretch>
        </p:blipFill>
        <p:spPr bwMode="auto">
          <a:xfrm>
            <a:off x="10494" y="0"/>
            <a:ext cx="3819175" cy="235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C3D2A589-7D49-C440-9295-1F398FCDA54B}"/>
              </a:ext>
            </a:extLst>
          </p:cNvPr>
          <p:cNvSpPr/>
          <p:nvPr userDrawn="1"/>
        </p:nvSpPr>
        <p:spPr>
          <a:xfrm>
            <a:off x="3678238" y="0"/>
            <a:ext cx="8513762" cy="2352675"/>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pic>
        <p:nvPicPr>
          <p:cNvPr id="6" name="Picture 6">
            <a:extLst>
              <a:ext uri="{FF2B5EF4-FFF2-40B4-BE49-F238E27FC236}">
                <a16:creationId xmlns:a16="http://schemas.microsoft.com/office/drawing/2014/main" id="{449C4AFE-ABB2-EF4D-A4A4-548454C94FF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30263" y="6376988"/>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295515" y="403412"/>
            <a:ext cx="8058283" cy="1685768"/>
          </a:xfrm>
        </p:spPr>
        <p:txBody>
          <a:bodyPr>
            <a:normAutofit/>
          </a:bodyPr>
          <a:lstStyle>
            <a:lvl1pPr algn="l">
              <a:defRPr sz="36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829994" y="2662568"/>
            <a:ext cx="10523806" cy="3569419"/>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lvl1pPr>
            <a:lvl2pPr>
              <a:defRPr sz="2400"/>
            </a:lvl2pPr>
            <a:lvl3pPr>
              <a:defRPr sz="2000"/>
            </a:lvl3pPr>
            <a:lvl4pPr>
              <a:defRPr sz="18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Slide Number Placeholder 12">
            <a:extLst>
              <a:ext uri="{FF2B5EF4-FFF2-40B4-BE49-F238E27FC236}">
                <a16:creationId xmlns:a16="http://schemas.microsoft.com/office/drawing/2014/main" id="{D68DF127-7FE0-2545-82CA-A88B038F770C}"/>
              </a:ext>
            </a:extLst>
          </p:cNvPr>
          <p:cNvSpPr>
            <a:spLocks noGrp="1"/>
          </p:cNvSpPr>
          <p:nvPr>
            <p:ph type="sldNum" sz="quarter" idx="10"/>
          </p:nvPr>
        </p:nvSpPr>
        <p:spPr/>
        <p:txBody>
          <a:bodyPr/>
          <a:lstStyle>
            <a:lvl1pPr>
              <a:defRPr/>
            </a:lvl1pPr>
          </a:lstStyle>
          <a:p>
            <a:pPr>
              <a:defRPr/>
            </a:pPr>
            <a:fld id="{9A5A1B6C-D038-1F4B-9D4A-0999CA9BC2F2}" type="slidenum">
              <a:rPr lang="en-US" altLang="en-US"/>
              <a:pPr>
                <a:defRPr/>
              </a:pPr>
              <a:t>‹#›</a:t>
            </a:fld>
            <a:endParaRPr lang="en-US" altLang="en-US"/>
          </a:p>
        </p:txBody>
      </p:sp>
    </p:spTree>
    <p:extLst>
      <p:ext uri="{BB962C8B-B14F-4D97-AF65-F5344CB8AC3E}">
        <p14:creationId xmlns:p14="http://schemas.microsoft.com/office/powerpoint/2010/main" val="4011530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2 Column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1CCD161-2FF2-E841-B3A7-507D943F9C0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7938" y="6376988"/>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77650" y="365125"/>
            <a:ext cx="10046043" cy="1325563"/>
          </a:xfrm>
        </p:spPr>
        <p:txBody>
          <a:bodyPr anchor="b">
            <a:normAutofit/>
          </a:bodyPr>
          <a:lstStyle>
            <a:lvl1pPr>
              <a:defRPr sz="3600">
                <a:solidFill>
                  <a:schemeClr val="tx2"/>
                </a:solidFill>
              </a:defRPr>
            </a:lvl1pPr>
          </a:lstStyle>
          <a:p>
            <a:r>
              <a:rPr lang="en-US"/>
              <a:t>Click to edit Master title style</a:t>
            </a:r>
            <a:endParaRPr lang="en-US" dirty="0"/>
          </a:p>
        </p:txBody>
      </p:sp>
      <p:sp>
        <p:nvSpPr>
          <p:cNvPr id="4" name="Content Placeholder 3"/>
          <p:cNvSpPr>
            <a:spLocks noGrp="1"/>
          </p:cNvSpPr>
          <p:nvPr>
            <p:ph sz="half" idx="2"/>
          </p:nvPr>
        </p:nvSpPr>
        <p:spPr>
          <a:xfrm>
            <a:off x="1277650" y="1798320"/>
            <a:ext cx="4922537" cy="439134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Content Placeholder 5"/>
          <p:cNvSpPr>
            <a:spLocks noGrp="1"/>
          </p:cNvSpPr>
          <p:nvPr>
            <p:ph sz="quarter" idx="4"/>
          </p:nvPr>
        </p:nvSpPr>
        <p:spPr>
          <a:xfrm>
            <a:off x="6388259" y="1798320"/>
            <a:ext cx="4948881" cy="439134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Slide Number Placeholder 12">
            <a:extLst>
              <a:ext uri="{FF2B5EF4-FFF2-40B4-BE49-F238E27FC236}">
                <a16:creationId xmlns:a16="http://schemas.microsoft.com/office/drawing/2014/main" id="{A628FE67-F854-2546-AA25-031A62D363DC}"/>
              </a:ext>
            </a:extLst>
          </p:cNvPr>
          <p:cNvSpPr>
            <a:spLocks noGrp="1"/>
          </p:cNvSpPr>
          <p:nvPr>
            <p:ph type="sldNum" sz="quarter" idx="10"/>
          </p:nvPr>
        </p:nvSpPr>
        <p:spPr/>
        <p:txBody>
          <a:bodyPr/>
          <a:lstStyle>
            <a:lvl1pPr>
              <a:defRPr/>
            </a:lvl1pPr>
          </a:lstStyle>
          <a:p>
            <a:pPr>
              <a:defRPr/>
            </a:pPr>
            <a:fld id="{D03E4FEA-D0DA-BE4D-92DF-D9D6FD4A6574}" type="slidenum">
              <a:rPr lang="en-US" altLang="en-US"/>
              <a:pPr>
                <a:defRPr/>
              </a:pPr>
              <a:t>‹#›</a:t>
            </a:fld>
            <a:endParaRPr lang="en-US" altLang="en-US"/>
          </a:p>
        </p:txBody>
      </p:sp>
      <p:pic>
        <p:nvPicPr>
          <p:cNvPr id="9" name="Picture 5">
            <a:extLst>
              <a:ext uri="{FF2B5EF4-FFF2-40B4-BE49-F238E27FC236}">
                <a16:creationId xmlns:a16="http://schemas.microsoft.com/office/drawing/2014/main" id="{B0AF2776-8C2E-E644-8028-29E464509C9B}"/>
              </a:ext>
            </a:extLst>
          </p:cNvPr>
          <p:cNvPicPr>
            <a:picLocks noChangeAspect="1" noChangeArrowheads="1"/>
          </p:cNvPicPr>
          <p:nvPr userDrawn="1"/>
        </p:nvPicPr>
        <p:blipFill>
          <a:blip r:embed="rId3"/>
          <a:stretch>
            <a:fillRect/>
          </a:stretch>
        </p:blipFill>
        <p:spPr bwMode="auto">
          <a:xfrm>
            <a:off x="0" y="0"/>
            <a:ext cx="825975" cy="6858000"/>
          </a:xfrm>
          <a:prstGeom prst="rect">
            <a:avLst/>
          </a:prstGeom>
          <a:noFill/>
          <a:ln>
            <a:noFill/>
          </a:ln>
          <a:effectLst>
            <a:outerShdw blurRad="190500" dist="50800" algn="ctr" rotWithShape="0">
              <a:srgbClr val="000000">
                <a:alpha val="4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0239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ntent 2 Column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1CCD161-2FF2-E841-B3A7-507D943F9C0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7938" y="6376988"/>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77650" y="365125"/>
            <a:ext cx="10046043" cy="1325563"/>
          </a:xfrm>
        </p:spPr>
        <p:txBody>
          <a:bodyPr anchor="b">
            <a:normAutofit/>
          </a:bodyPr>
          <a:lstStyle>
            <a:lvl1pPr>
              <a:defRPr sz="3600">
                <a:solidFill>
                  <a:schemeClr val="tx2"/>
                </a:solidFill>
              </a:defRPr>
            </a:lvl1pPr>
          </a:lstStyle>
          <a:p>
            <a:r>
              <a:rPr lang="en-US"/>
              <a:t>Click to edit Master title style</a:t>
            </a:r>
            <a:endParaRPr lang="en-US" dirty="0"/>
          </a:p>
        </p:txBody>
      </p:sp>
      <p:sp>
        <p:nvSpPr>
          <p:cNvPr id="4" name="Content Placeholder 3"/>
          <p:cNvSpPr>
            <a:spLocks noGrp="1"/>
          </p:cNvSpPr>
          <p:nvPr>
            <p:ph sz="half" idx="2"/>
          </p:nvPr>
        </p:nvSpPr>
        <p:spPr>
          <a:xfrm>
            <a:off x="1277650" y="1798320"/>
            <a:ext cx="4922537" cy="439134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Content Placeholder 5"/>
          <p:cNvSpPr>
            <a:spLocks noGrp="1"/>
          </p:cNvSpPr>
          <p:nvPr>
            <p:ph sz="quarter" idx="4"/>
          </p:nvPr>
        </p:nvSpPr>
        <p:spPr>
          <a:xfrm>
            <a:off x="6388259" y="1798320"/>
            <a:ext cx="4948881" cy="439134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Slide Number Placeholder 12">
            <a:extLst>
              <a:ext uri="{FF2B5EF4-FFF2-40B4-BE49-F238E27FC236}">
                <a16:creationId xmlns:a16="http://schemas.microsoft.com/office/drawing/2014/main" id="{A628FE67-F854-2546-AA25-031A62D363DC}"/>
              </a:ext>
            </a:extLst>
          </p:cNvPr>
          <p:cNvSpPr>
            <a:spLocks noGrp="1"/>
          </p:cNvSpPr>
          <p:nvPr>
            <p:ph type="sldNum" sz="quarter" idx="10"/>
          </p:nvPr>
        </p:nvSpPr>
        <p:spPr/>
        <p:txBody>
          <a:bodyPr/>
          <a:lstStyle>
            <a:lvl1pPr>
              <a:defRPr/>
            </a:lvl1pPr>
          </a:lstStyle>
          <a:p>
            <a:pPr>
              <a:defRPr/>
            </a:pPr>
            <a:fld id="{D03E4FEA-D0DA-BE4D-92DF-D9D6FD4A6574}" type="slidenum">
              <a:rPr lang="en-US" altLang="en-US"/>
              <a:pPr>
                <a:defRPr/>
              </a:pPr>
              <a:t>‹#›</a:t>
            </a:fld>
            <a:endParaRPr lang="en-US" altLang="en-US"/>
          </a:p>
        </p:txBody>
      </p:sp>
      <p:pic>
        <p:nvPicPr>
          <p:cNvPr id="10" name="Picture 9">
            <a:extLst>
              <a:ext uri="{FF2B5EF4-FFF2-40B4-BE49-F238E27FC236}">
                <a16:creationId xmlns:a16="http://schemas.microsoft.com/office/drawing/2014/main" id="{6C166F45-E8B9-5A46-BBED-CA0B12B21059}"/>
              </a:ext>
            </a:extLst>
          </p:cNvPr>
          <p:cNvPicPr>
            <a:picLocks noChangeAspect="1"/>
          </p:cNvPicPr>
          <p:nvPr userDrawn="1"/>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0" y="2646"/>
            <a:ext cx="822325" cy="6852708"/>
          </a:xfrm>
          <a:prstGeom prst="rect">
            <a:avLst/>
          </a:prstGeom>
          <a:solidFill>
            <a:schemeClr val="bg2"/>
          </a:solidFill>
          <a:effectLst>
            <a:outerShdw blurRad="190500" dist="38100" algn="ctr" rotWithShape="0">
              <a:srgbClr val="000000">
                <a:alpha val="40000"/>
              </a:srgbClr>
            </a:outerShdw>
          </a:effectLst>
        </p:spPr>
      </p:pic>
    </p:spTree>
    <p:extLst>
      <p:ext uri="{BB962C8B-B14F-4D97-AF65-F5344CB8AC3E}">
        <p14:creationId xmlns:p14="http://schemas.microsoft.com/office/powerpoint/2010/main" val="3239031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1 Column Slide">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B26B9746-6138-2443-B6CA-34AA7003C16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7938" y="6376988"/>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77650" y="365125"/>
            <a:ext cx="10046043" cy="1325563"/>
          </a:xfrm>
        </p:spPr>
        <p:txBody>
          <a:bodyPr anchor="b">
            <a:normAutofit/>
          </a:bodyPr>
          <a:lstStyle>
            <a:lvl1pPr>
              <a:defRPr sz="3600">
                <a:solidFill>
                  <a:schemeClr val="tx2"/>
                </a:solidFill>
              </a:defRPr>
            </a:lvl1pPr>
          </a:lstStyle>
          <a:p>
            <a:r>
              <a:rPr lang="en-US"/>
              <a:t>Click to edit Master title style</a:t>
            </a:r>
            <a:endParaRPr lang="en-US" dirty="0"/>
          </a:p>
        </p:txBody>
      </p:sp>
      <p:sp>
        <p:nvSpPr>
          <p:cNvPr id="11" name="Content Placeholder 2"/>
          <p:cNvSpPr>
            <a:spLocks noGrp="1"/>
          </p:cNvSpPr>
          <p:nvPr>
            <p:ph sz="half" idx="1"/>
          </p:nvPr>
        </p:nvSpPr>
        <p:spPr>
          <a:xfrm>
            <a:off x="1277650" y="1798320"/>
            <a:ext cx="100584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9">
            <a:extLst>
              <a:ext uri="{FF2B5EF4-FFF2-40B4-BE49-F238E27FC236}">
                <a16:creationId xmlns:a16="http://schemas.microsoft.com/office/drawing/2014/main" id="{5960DA76-0526-BB4B-B780-790B2C74C2C0}"/>
              </a:ext>
            </a:extLst>
          </p:cNvPr>
          <p:cNvSpPr>
            <a:spLocks noGrp="1"/>
          </p:cNvSpPr>
          <p:nvPr>
            <p:ph type="sldNum" sz="quarter" idx="10"/>
          </p:nvPr>
        </p:nvSpPr>
        <p:spPr/>
        <p:txBody>
          <a:bodyPr/>
          <a:lstStyle>
            <a:lvl1pPr>
              <a:defRPr/>
            </a:lvl1pPr>
          </a:lstStyle>
          <a:p>
            <a:pPr>
              <a:defRPr/>
            </a:pPr>
            <a:fld id="{EADB236C-7DA3-584D-A9FD-2566ED60D281}" type="slidenum">
              <a:rPr lang="en-US" altLang="en-US"/>
              <a:pPr>
                <a:defRPr/>
              </a:pPr>
              <a:t>‹#›</a:t>
            </a:fld>
            <a:endParaRPr lang="en-US" altLang="en-US"/>
          </a:p>
        </p:txBody>
      </p:sp>
      <p:pic>
        <p:nvPicPr>
          <p:cNvPr id="7" name="Picture 5">
            <a:extLst>
              <a:ext uri="{FF2B5EF4-FFF2-40B4-BE49-F238E27FC236}">
                <a16:creationId xmlns:a16="http://schemas.microsoft.com/office/drawing/2014/main" id="{994E40FD-BE30-8C41-90F0-516DE4B938DC}"/>
              </a:ext>
            </a:extLst>
          </p:cNvPr>
          <p:cNvPicPr>
            <a:picLocks noChangeAspect="1" noChangeArrowheads="1"/>
          </p:cNvPicPr>
          <p:nvPr userDrawn="1"/>
        </p:nvPicPr>
        <p:blipFill>
          <a:blip r:embed="rId3"/>
          <a:stretch>
            <a:fillRect/>
          </a:stretch>
        </p:blipFill>
        <p:spPr bwMode="auto">
          <a:xfrm>
            <a:off x="0" y="0"/>
            <a:ext cx="825975" cy="6858000"/>
          </a:xfrm>
          <a:prstGeom prst="rect">
            <a:avLst/>
          </a:prstGeom>
          <a:noFill/>
          <a:ln>
            <a:noFill/>
          </a:ln>
          <a:effectLst>
            <a:outerShdw blurRad="190500" dist="50800" algn="ctr" rotWithShape="0">
              <a:srgbClr val="000000">
                <a:alpha val="4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8282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ntent 1 Column Slide">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B26B9746-6138-2443-B6CA-34AA7003C16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7938" y="6376988"/>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77650" y="365125"/>
            <a:ext cx="10046043" cy="1325563"/>
          </a:xfrm>
        </p:spPr>
        <p:txBody>
          <a:bodyPr anchor="b">
            <a:normAutofit/>
          </a:bodyPr>
          <a:lstStyle>
            <a:lvl1pPr>
              <a:defRPr sz="3600">
                <a:solidFill>
                  <a:schemeClr val="tx2"/>
                </a:solidFill>
              </a:defRPr>
            </a:lvl1pPr>
          </a:lstStyle>
          <a:p>
            <a:r>
              <a:rPr lang="en-US"/>
              <a:t>Click to edit Master title style</a:t>
            </a:r>
            <a:endParaRPr lang="en-US" dirty="0"/>
          </a:p>
        </p:txBody>
      </p:sp>
      <p:sp>
        <p:nvSpPr>
          <p:cNvPr id="11" name="Content Placeholder 2"/>
          <p:cNvSpPr>
            <a:spLocks noGrp="1"/>
          </p:cNvSpPr>
          <p:nvPr>
            <p:ph sz="half" idx="1"/>
          </p:nvPr>
        </p:nvSpPr>
        <p:spPr>
          <a:xfrm>
            <a:off x="1277650" y="1798320"/>
            <a:ext cx="100584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9">
            <a:extLst>
              <a:ext uri="{FF2B5EF4-FFF2-40B4-BE49-F238E27FC236}">
                <a16:creationId xmlns:a16="http://schemas.microsoft.com/office/drawing/2014/main" id="{5960DA76-0526-BB4B-B780-790B2C74C2C0}"/>
              </a:ext>
            </a:extLst>
          </p:cNvPr>
          <p:cNvSpPr>
            <a:spLocks noGrp="1"/>
          </p:cNvSpPr>
          <p:nvPr>
            <p:ph type="sldNum" sz="quarter" idx="10"/>
          </p:nvPr>
        </p:nvSpPr>
        <p:spPr/>
        <p:txBody>
          <a:bodyPr/>
          <a:lstStyle>
            <a:lvl1pPr>
              <a:defRPr/>
            </a:lvl1pPr>
          </a:lstStyle>
          <a:p>
            <a:pPr>
              <a:defRPr/>
            </a:pPr>
            <a:fld id="{EADB236C-7DA3-584D-A9FD-2566ED60D281}" type="slidenum">
              <a:rPr lang="en-US" altLang="en-US"/>
              <a:pPr>
                <a:defRPr/>
              </a:pPr>
              <a:t>‹#›</a:t>
            </a:fld>
            <a:endParaRPr lang="en-US" altLang="en-US"/>
          </a:p>
        </p:txBody>
      </p:sp>
      <p:pic>
        <p:nvPicPr>
          <p:cNvPr id="8" name="Picture 7">
            <a:extLst>
              <a:ext uri="{FF2B5EF4-FFF2-40B4-BE49-F238E27FC236}">
                <a16:creationId xmlns:a16="http://schemas.microsoft.com/office/drawing/2014/main" id="{8496C5A3-9084-1A4E-84FC-A5E8BDE2D7C5}"/>
              </a:ext>
            </a:extLst>
          </p:cNvPr>
          <p:cNvPicPr>
            <a:picLocks noChangeAspect="1"/>
          </p:cNvPicPr>
          <p:nvPr userDrawn="1"/>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0" y="2646"/>
            <a:ext cx="822325" cy="6852708"/>
          </a:xfrm>
          <a:prstGeom prst="rect">
            <a:avLst/>
          </a:prstGeom>
          <a:solidFill>
            <a:schemeClr val="bg2"/>
          </a:solidFill>
          <a:effectLst>
            <a:outerShdw blurRad="190500" dist="38100" algn="ctr" rotWithShape="0">
              <a:srgbClr val="000000">
                <a:alpha val="40000"/>
              </a:srgbClr>
            </a:outerShdw>
          </a:effectLst>
        </p:spPr>
      </p:pic>
    </p:spTree>
    <p:extLst>
      <p:ext uri="{BB962C8B-B14F-4D97-AF65-F5344CB8AC3E}">
        <p14:creationId xmlns:p14="http://schemas.microsoft.com/office/powerpoint/2010/main" val="1064939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4">
            <a:extLst>
              <a:ext uri="{FF2B5EF4-FFF2-40B4-BE49-F238E27FC236}">
                <a16:creationId xmlns:a16="http://schemas.microsoft.com/office/drawing/2014/main" id="{925B5327-E5A2-2E43-9D9B-A63675F9440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0263" y="6376988"/>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3">
            <a:extLst>
              <a:ext uri="{FF2B5EF4-FFF2-40B4-BE49-F238E27FC236}">
                <a16:creationId xmlns:a16="http://schemas.microsoft.com/office/drawing/2014/main" id="{48CF3D19-A20D-3542-B515-FF79269641EE}"/>
              </a:ext>
            </a:extLst>
          </p:cNvPr>
          <p:cNvSpPr>
            <a:spLocks noGrp="1"/>
          </p:cNvSpPr>
          <p:nvPr>
            <p:ph type="sldNum" sz="quarter" idx="10"/>
          </p:nvPr>
        </p:nvSpPr>
        <p:spPr>
          <a:xfrm>
            <a:off x="10298113" y="6356350"/>
            <a:ext cx="1055687" cy="365125"/>
          </a:xfrm>
        </p:spPr>
        <p:txBody>
          <a:bodyPr/>
          <a:lstStyle>
            <a:lvl1pPr>
              <a:defRPr/>
            </a:lvl1pPr>
          </a:lstStyle>
          <a:p>
            <a:pPr>
              <a:defRPr/>
            </a:pPr>
            <a:fld id="{34D6E2B2-28BA-2242-82BE-9CDAE9D4853C}" type="slidenum">
              <a:rPr lang="en-US" altLang="en-US"/>
              <a:pPr>
                <a:defRPr/>
              </a:pPr>
              <a:t>‹#›</a:t>
            </a:fld>
            <a:endParaRPr lang="en-US" altLang="en-US"/>
          </a:p>
        </p:txBody>
      </p:sp>
    </p:spTree>
    <p:extLst>
      <p:ext uri="{BB962C8B-B14F-4D97-AF65-F5344CB8AC3E}">
        <p14:creationId xmlns:p14="http://schemas.microsoft.com/office/powerpoint/2010/main" val="2482120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A788E7DE-9059-B64B-B55B-41DFD433C114}"/>
              </a:ext>
            </a:extLst>
          </p:cNvPr>
          <p:cNvSpPr>
            <a:spLocks noGrp="1" noChangeArrowheads="1"/>
          </p:cNvSpPr>
          <p:nvPr>
            <p:ph type="title"/>
          </p:nvPr>
        </p:nvSpPr>
        <p:spPr bwMode="auto">
          <a:xfrm>
            <a:off x="1277938" y="365125"/>
            <a:ext cx="10075862"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1027" name="Text Placeholder 2">
            <a:extLst>
              <a:ext uri="{FF2B5EF4-FFF2-40B4-BE49-F238E27FC236}">
                <a16:creationId xmlns:a16="http://schemas.microsoft.com/office/drawing/2014/main" id="{ED659B42-75D3-D145-9187-D891CF058AFD}"/>
              </a:ext>
            </a:extLst>
          </p:cNvPr>
          <p:cNvSpPr>
            <a:spLocks noGrp="1" noChangeArrowheads="1"/>
          </p:cNvSpPr>
          <p:nvPr>
            <p:ph type="body" idx="1"/>
          </p:nvPr>
        </p:nvSpPr>
        <p:spPr bwMode="auto">
          <a:xfrm>
            <a:off x="1289050" y="1825625"/>
            <a:ext cx="1006475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 Remember to ad alt text to all imported graphics and images.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5" name="Slide Number Placeholder 14">
            <a:extLst>
              <a:ext uri="{FF2B5EF4-FFF2-40B4-BE49-F238E27FC236}">
                <a16:creationId xmlns:a16="http://schemas.microsoft.com/office/drawing/2014/main" id="{185FCD8D-1E30-B240-9C71-F2AE6C6B8298}"/>
              </a:ext>
            </a:extLst>
          </p:cNvPr>
          <p:cNvSpPr>
            <a:spLocks noGrp="1"/>
          </p:cNvSpPr>
          <p:nvPr>
            <p:ph type="sldNum" sz="quarter" idx="4"/>
          </p:nvPr>
        </p:nvSpPr>
        <p:spPr>
          <a:xfrm>
            <a:off x="10437813" y="6356350"/>
            <a:ext cx="915987" cy="365125"/>
          </a:xfrm>
          <a:prstGeom prst="rect">
            <a:avLst/>
          </a:prstGeom>
        </p:spPr>
        <p:txBody>
          <a:bodyPr vert="horz" wrap="square" lIns="91440" tIns="45720" rIns="0" bIns="45720" numCol="1" anchor="ctr" anchorCtr="0" compatLnSpc="1">
            <a:prstTxWarp prst="textNoShape">
              <a:avLst/>
            </a:prstTxWarp>
          </a:bodyPr>
          <a:lstStyle>
            <a:lvl1pPr algn="r" eaLnBrk="1" hangingPunct="1">
              <a:defRPr sz="1200">
                <a:solidFill>
                  <a:srgbClr val="7F7F7F"/>
                </a:solidFill>
              </a:defRPr>
            </a:lvl1pPr>
          </a:lstStyle>
          <a:p>
            <a:pPr>
              <a:defRPr/>
            </a:pPr>
            <a:fld id="{0B583F10-0087-8B40-8B6A-300D68B14D7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800" r:id="rId4"/>
    <p:sldLayoutId id="2147483798" r:id="rId5"/>
    <p:sldLayoutId id="2147483801" r:id="rId6"/>
    <p:sldLayoutId id="2147483799" r:id="rId7"/>
  </p:sldLayoutIdLst>
  <p:hf hdr="0" dt="0"/>
  <p:txStyles>
    <p:titleStyle>
      <a:lvl1pPr algn="l" rtl="0" eaLnBrk="1" fontAlgn="base" hangingPunct="1">
        <a:lnSpc>
          <a:spcPct val="90000"/>
        </a:lnSpc>
        <a:spcBef>
          <a:spcPct val="0"/>
        </a:spcBef>
        <a:spcAft>
          <a:spcPct val="0"/>
        </a:spcAft>
        <a:defRPr sz="4400" kern="1200">
          <a:solidFill>
            <a:schemeClr val="tx2"/>
          </a:solidFill>
          <a:latin typeface="Palatino" pitchFamily="2" charset="77"/>
          <a:ea typeface="Palatino" pitchFamily="2" charset="77"/>
          <a:cs typeface="Palatino" pitchFamily="2" charset="77"/>
        </a:defRPr>
      </a:lvl1pPr>
      <a:lvl2pPr algn="l" rtl="0" eaLnBrk="1" fontAlgn="base" hangingPunct="1">
        <a:lnSpc>
          <a:spcPct val="90000"/>
        </a:lnSpc>
        <a:spcBef>
          <a:spcPct val="0"/>
        </a:spcBef>
        <a:spcAft>
          <a:spcPct val="0"/>
        </a:spcAft>
        <a:defRPr sz="4400">
          <a:solidFill>
            <a:schemeClr val="tx2"/>
          </a:solidFill>
          <a:latin typeface="Palatino" pitchFamily="2" charset="77"/>
          <a:ea typeface="Palatino" pitchFamily="2" charset="77"/>
          <a:cs typeface="Palatino" pitchFamily="2" charset="77"/>
        </a:defRPr>
      </a:lvl2pPr>
      <a:lvl3pPr algn="l" rtl="0" eaLnBrk="1" fontAlgn="base" hangingPunct="1">
        <a:lnSpc>
          <a:spcPct val="90000"/>
        </a:lnSpc>
        <a:spcBef>
          <a:spcPct val="0"/>
        </a:spcBef>
        <a:spcAft>
          <a:spcPct val="0"/>
        </a:spcAft>
        <a:defRPr sz="4400">
          <a:solidFill>
            <a:schemeClr val="tx2"/>
          </a:solidFill>
          <a:latin typeface="Palatino" pitchFamily="2" charset="77"/>
          <a:ea typeface="Palatino" pitchFamily="2" charset="77"/>
          <a:cs typeface="Palatino" pitchFamily="2" charset="77"/>
        </a:defRPr>
      </a:lvl3pPr>
      <a:lvl4pPr algn="l" rtl="0" eaLnBrk="1" fontAlgn="base" hangingPunct="1">
        <a:lnSpc>
          <a:spcPct val="90000"/>
        </a:lnSpc>
        <a:spcBef>
          <a:spcPct val="0"/>
        </a:spcBef>
        <a:spcAft>
          <a:spcPct val="0"/>
        </a:spcAft>
        <a:defRPr sz="4400">
          <a:solidFill>
            <a:schemeClr val="tx2"/>
          </a:solidFill>
          <a:latin typeface="Palatino" pitchFamily="2" charset="77"/>
          <a:ea typeface="Palatino" pitchFamily="2" charset="77"/>
          <a:cs typeface="Palatino" pitchFamily="2" charset="77"/>
        </a:defRPr>
      </a:lvl4pPr>
      <a:lvl5pPr algn="l" rtl="0" eaLnBrk="1" fontAlgn="base" hangingPunct="1">
        <a:lnSpc>
          <a:spcPct val="90000"/>
        </a:lnSpc>
        <a:spcBef>
          <a:spcPct val="0"/>
        </a:spcBef>
        <a:spcAft>
          <a:spcPct val="0"/>
        </a:spcAft>
        <a:defRPr sz="4400">
          <a:solidFill>
            <a:schemeClr val="tx2"/>
          </a:solidFill>
          <a:latin typeface="Palatino" pitchFamily="2" charset="77"/>
          <a:ea typeface="Palatino" pitchFamily="2" charset="77"/>
          <a:cs typeface="Palatino" pitchFamily="2" charset="77"/>
        </a:defRPr>
      </a:lvl5pPr>
      <a:lvl6pPr marL="4572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6pPr>
      <a:lvl7pPr marL="9144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7pPr>
      <a:lvl8pPr marL="13716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8pPr>
      <a:lvl9pPr marL="18288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400" kern="1200">
          <a:solidFill>
            <a:srgbClr val="404040"/>
          </a:solidFill>
          <a:latin typeface="+mj-lt"/>
          <a:ea typeface="+mn-ea"/>
          <a:cs typeface="Gill Sans" panose="020B0502020104020203" pitchFamily="34" charset="-79"/>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200" kern="1200">
          <a:solidFill>
            <a:srgbClr val="404040"/>
          </a:solidFill>
          <a:latin typeface="+mj-lt"/>
          <a:ea typeface="+mn-ea"/>
          <a:cs typeface="Gill Sans" panose="020B0502020104020203" pitchFamily="34" charset="-79"/>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404040"/>
          </a:solidFill>
          <a:latin typeface="+mj-lt"/>
          <a:ea typeface="+mn-ea"/>
          <a:cs typeface="Gill Sans" panose="020B0502020104020203" pitchFamily="34" charset="-79"/>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404040"/>
          </a:solidFill>
          <a:latin typeface="+mj-lt"/>
          <a:ea typeface="+mn-ea"/>
          <a:cs typeface="Gill Sans" panose="020B0502020104020203" pitchFamily="34" charset="-79"/>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404040"/>
          </a:solidFill>
          <a:latin typeface="+mj-lt"/>
          <a:ea typeface="+mn-ea"/>
          <a:cs typeface="Gill Sans" panose="020B0502020104020203" pitchFamily="34" charset="-79"/>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5.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hyperlink" Target="https://govt.westlaw.com/calregs/Browse/Home/California/CaliforniaCodeofRegulations?guid=I3C0A67A0D48411DEBC02831C6D6C108E&amp;originationContext=documenttoc&amp;transitionType=Default&amp;contextData=(sc.Default)" TargetMode="External"/><Relationship Id="rId2" Type="http://schemas.openxmlformats.org/officeDocument/2006/relationships/hyperlink" Target="https://asccc.org/" TargetMode="External"/><Relationship Id="rId1" Type="http://schemas.openxmlformats.org/officeDocument/2006/relationships/slideLayout" Target="../slideLayouts/slideLayout6.xml"/><Relationship Id="rId5" Type="http://schemas.openxmlformats.org/officeDocument/2006/relationships/hyperlink" Target="https://www.cccco.edu/About-Us/Consultation-Council" TargetMode="External"/><Relationship Id="rId4" Type="http://schemas.openxmlformats.org/officeDocument/2006/relationships/hyperlink" Target="https://leginfo.legislature.ca.gov/faces/codesTOCSelected.xhtml?tocCode=EDC&amp;tocTitle=+Education+Code+-+EDC"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www.cccco.edu/-/media/CCCCO-Website/Files/BOG/Procedures-and-Standing-Orders/finalbogstandingorders1212019002final2a11y.pdf?la=en&amp;hash=6CF94DAF9DE1182ABE234A08C77ADDDD9A957C49" TargetMode="External"/><Relationship Id="rId2" Type="http://schemas.openxmlformats.org/officeDocument/2006/relationships/hyperlink" Target="https://www.cccco.edu/About-Us/Board-of-Governors" TargetMode="External"/><Relationship Id="rId1" Type="http://schemas.openxmlformats.org/officeDocument/2006/relationships/slideLayout" Target="../slideLayouts/slideLayout6.xml"/><Relationship Id="rId4" Type="http://schemas.openxmlformats.org/officeDocument/2006/relationships/hyperlink" Target="https://go.boarddocs.com/ca/sbcc/Board.nsf/files/BTNPDW62E337/$file/Board%20and%20CEO%20Roles.pdf"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a:extLst>
              <a:ext uri="{FF2B5EF4-FFF2-40B4-BE49-F238E27FC236}">
                <a16:creationId xmlns:a16="http://schemas.microsoft.com/office/drawing/2014/main" id="{85C58C8C-A632-F843-84BE-D68F8213459A}"/>
              </a:ext>
            </a:extLst>
          </p:cNvPr>
          <p:cNvSpPr>
            <a:spLocks noGrp="1" noChangeArrowheads="1"/>
          </p:cNvSpPr>
          <p:nvPr>
            <p:ph type="title"/>
          </p:nvPr>
        </p:nvSpPr>
        <p:spPr>
          <a:xfrm>
            <a:off x="958850" y="4683125"/>
            <a:ext cx="10433050" cy="1736725"/>
          </a:xfrm>
        </p:spPr>
        <p:txBody>
          <a:bodyPr>
            <a:normAutofit fontScale="90000"/>
          </a:bodyPr>
          <a:lstStyle/>
          <a:p>
            <a:pPr eaLnBrk="1" hangingPunct="1"/>
            <a:r>
              <a:rPr lang="en-US" altLang="en-US" b="1" dirty="0"/>
              <a:t>Governance and Consultation at the State and Local Levels</a:t>
            </a:r>
            <a:br>
              <a:rPr lang="en-US" altLang="en-US" dirty="0"/>
            </a:br>
            <a:br>
              <a:rPr lang="en-US" altLang="en-US" sz="2000" dirty="0"/>
            </a:br>
            <a:r>
              <a:rPr lang="en-US" altLang="en-US" sz="2000" dirty="0">
                <a:solidFill>
                  <a:schemeClr val="bg2"/>
                </a:solidFill>
              </a:rPr>
              <a:t>Thursday, June 16 | 1:15-2:00 | </a:t>
            </a:r>
            <a:r>
              <a:rPr lang="en-US" altLang="en-US" sz="2000" dirty="0" err="1">
                <a:solidFill>
                  <a:schemeClr val="bg2"/>
                </a:solidFill>
              </a:rPr>
              <a:t>Ginni</a:t>
            </a:r>
            <a:r>
              <a:rPr lang="en-US" altLang="en-US" sz="2000" dirty="0">
                <a:solidFill>
                  <a:schemeClr val="bg2"/>
                </a:solidFill>
              </a:rPr>
              <a:t> May, ASCCC President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1EEBA-0580-5507-9C37-AC501F92266B}"/>
              </a:ext>
            </a:extLst>
          </p:cNvPr>
          <p:cNvSpPr>
            <a:spLocks noGrp="1"/>
          </p:cNvSpPr>
          <p:nvPr>
            <p:ph type="title"/>
          </p:nvPr>
        </p:nvSpPr>
        <p:spPr>
          <a:xfrm>
            <a:off x="1077686" y="365125"/>
            <a:ext cx="10825843" cy="1294765"/>
          </a:xfrm>
        </p:spPr>
        <p:txBody>
          <a:bodyPr anchor="ctr"/>
          <a:lstStyle/>
          <a:p>
            <a:pPr algn="ctr"/>
            <a:r>
              <a:rPr lang="en-US" b="1" dirty="0"/>
              <a:t>Rights and Responsibilities of Academic Senate</a:t>
            </a:r>
          </a:p>
        </p:txBody>
      </p:sp>
      <p:sp>
        <p:nvSpPr>
          <p:cNvPr id="3" name="Content Placeholder 2">
            <a:extLst>
              <a:ext uri="{FF2B5EF4-FFF2-40B4-BE49-F238E27FC236}">
                <a16:creationId xmlns:a16="http://schemas.microsoft.com/office/drawing/2014/main" id="{89344718-818F-4E64-B2E2-9E85B9B43382}"/>
              </a:ext>
            </a:extLst>
          </p:cNvPr>
          <p:cNvSpPr>
            <a:spLocks noGrp="1"/>
          </p:cNvSpPr>
          <p:nvPr>
            <p:ph sz="half" idx="1"/>
          </p:nvPr>
        </p:nvSpPr>
        <p:spPr/>
        <p:txBody>
          <a:bodyPr numCol="1"/>
          <a:lstStyle/>
          <a:p>
            <a:pPr marL="0" indent="0" algn="ctr">
              <a:buNone/>
            </a:pPr>
            <a:r>
              <a:rPr lang="en-US" sz="2800" dirty="0">
                <a:solidFill>
                  <a:srgbClr val="FF0000"/>
                </a:solidFill>
              </a:rPr>
              <a:t>Title 5 §53203: Powers</a:t>
            </a:r>
            <a:endParaRPr lang="en-US" sz="2800" b="1" dirty="0">
              <a:solidFill>
                <a:srgbClr val="054690"/>
              </a:solidFill>
            </a:endParaRPr>
          </a:p>
          <a:p>
            <a:pPr marL="457200" indent="-457200">
              <a:buClr>
                <a:srgbClr val="04A07D"/>
              </a:buClr>
              <a:buAutoNum type="alphaLcParenBoth"/>
            </a:pPr>
            <a:r>
              <a:rPr lang="en-US" dirty="0"/>
              <a:t>Governing Board shall adopt policies delegating authority and responsibility to its Academic Senate.</a:t>
            </a:r>
          </a:p>
          <a:p>
            <a:pPr marL="457200" indent="-457200">
              <a:buClr>
                <a:srgbClr val="04A07D"/>
              </a:buClr>
              <a:buAutoNum type="alphaLcParenBoth"/>
            </a:pPr>
            <a:r>
              <a:rPr lang="en-US" dirty="0"/>
              <a:t>(b) Policies in (a) shall be adopted through </a:t>
            </a:r>
            <a:r>
              <a:rPr lang="en-US" i="1" dirty="0"/>
              <a:t>collegial consultation </a:t>
            </a:r>
            <a:r>
              <a:rPr lang="en-US" dirty="0"/>
              <a:t>with the Academic Senate.</a:t>
            </a:r>
          </a:p>
          <a:p>
            <a:pPr marL="457200" indent="-457200">
              <a:buClr>
                <a:srgbClr val="04A07D"/>
              </a:buClr>
              <a:buAutoNum type="alphaLcParenBoth"/>
            </a:pPr>
            <a:r>
              <a:rPr lang="en-US" dirty="0"/>
              <a:t>(c) Guarantees the Academic Senate the right to meet with or appear before the board***.</a:t>
            </a:r>
          </a:p>
          <a:p>
            <a:pPr marL="457200" indent="-457200">
              <a:buClr>
                <a:srgbClr val="04A07D"/>
              </a:buClr>
              <a:buFont typeface="Arial" panose="020B0604020202020204" pitchFamily="34" charset="0"/>
              <a:buAutoNum type="alphaLcParenBoth"/>
            </a:pPr>
            <a:r>
              <a:rPr lang="en-US" dirty="0">
                <a:latin typeface="Arial" panose="020B0604020202020204" pitchFamily="34" charset="0"/>
                <a:ea typeface="Times New Roman" charset="0"/>
                <a:cs typeface="Arial" panose="020B0604020202020204" pitchFamily="34" charset="0"/>
              </a:rPr>
              <a:t>The governing board of a district shall adopt procedures for responding to recommendations of the academic senate that incorporate the following:</a:t>
            </a:r>
            <a:endParaRPr lang="en-US" dirty="0"/>
          </a:p>
          <a:p>
            <a:pPr marL="0" indent="0" algn="ctr">
              <a:buClr>
                <a:srgbClr val="04A07D"/>
              </a:buClr>
              <a:buNone/>
            </a:pPr>
            <a:r>
              <a:rPr lang="en-US" i="1" dirty="0"/>
              <a:t>***even if it means by Zoom!</a:t>
            </a:r>
          </a:p>
          <a:p>
            <a:pPr marL="0" indent="0">
              <a:buClr>
                <a:srgbClr val="04A07D"/>
              </a:buClr>
              <a:buNone/>
            </a:pPr>
            <a:endParaRPr lang="en-US" sz="2600" dirty="0"/>
          </a:p>
        </p:txBody>
      </p:sp>
      <p:sp>
        <p:nvSpPr>
          <p:cNvPr id="4" name="Slide Number Placeholder 3">
            <a:extLst>
              <a:ext uri="{FF2B5EF4-FFF2-40B4-BE49-F238E27FC236}">
                <a16:creationId xmlns:a16="http://schemas.microsoft.com/office/drawing/2014/main" id="{B3A4C787-D4B0-04C8-0C9E-94FC436F841A}"/>
              </a:ext>
            </a:extLst>
          </p:cNvPr>
          <p:cNvSpPr>
            <a:spLocks noGrp="1"/>
          </p:cNvSpPr>
          <p:nvPr>
            <p:ph type="sldNum" sz="quarter" idx="10"/>
          </p:nvPr>
        </p:nvSpPr>
        <p:spPr/>
        <p:txBody>
          <a:bodyPr/>
          <a:lstStyle/>
          <a:p>
            <a:pPr>
              <a:defRPr/>
            </a:pPr>
            <a:fld id="{EADB236C-7DA3-584D-A9FD-2566ED60D281}" type="slidenum">
              <a:rPr lang="en-US" altLang="en-US" smtClean="0"/>
              <a:pPr>
                <a:defRPr/>
              </a:pPr>
              <a:t>10</a:t>
            </a:fld>
            <a:endParaRPr lang="en-US" altLang="en-US"/>
          </a:p>
        </p:txBody>
      </p:sp>
    </p:spTree>
    <p:extLst>
      <p:ext uri="{BB962C8B-B14F-4D97-AF65-F5344CB8AC3E}">
        <p14:creationId xmlns:p14="http://schemas.microsoft.com/office/powerpoint/2010/main" val="689766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1EEBA-0580-5507-9C37-AC501F92266B}"/>
              </a:ext>
            </a:extLst>
          </p:cNvPr>
          <p:cNvSpPr>
            <a:spLocks noGrp="1"/>
          </p:cNvSpPr>
          <p:nvPr>
            <p:ph type="title"/>
          </p:nvPr>
        </p:nvSpPr>
        <p:spPr>
          <a:xfrm>
            <a:off x="1077686" y="365125"/>
            <a:ext cx="10825843" cy="1294765"/>
          </a:xfrm>
        </p:spPr>
        <p:txBody>
          <a:bodyPr anchor="ctr"/>
          <a:lstStyle/>
          <a:p>
            <a:pPr algn="ctr"/>
            <a:r>
              <a:rPr lang="en-US" b="1" dirty="0"/>
              <a:t>Rights and Responsibilities of Academic Senate</a:t>
            </a:r>
          </a:p>
        </p:txBody>
      </p:sp>
      <p:sp>
        <p:nvSpPr>
          <p:cNvPr id="3" name="Content Placeholder 2">
            <a:extLst>
              <a:ext uri="{FF2B5EF4-FFF2-40B4-BE49-F238E27FC236}">
                <a16:creationId xmlns:a16="http://schemas.microsoft.com/office/drawing/2014/main" id="{89344718-818F-4E64-B2E2-9E85B9B43382}"/>
              </a:ext>
            </a:extLst>
          </p:cNvPr>
          <p:cNvSpPr>
            <a:spLocks noGrp="1"/>
          </p:cNvSpPr>
          <p:nvPr>
            <p:ph sz="half" idx="1"/>
          </p:nvPr>
        </p:nvSpPr>
        <p:spPr>
          <a:xfrm>
            <a:off x="1616528" y="1453244"/>
            <a:ext cx="9719521" cy="522514"/>
          </a:xfrm>
        </p:spPr>
        <p:txBody>
          <a:bodyPr numCol="1"/>
          <a:lstStyle/>
          <a:p>
            <a:pPr marL="0" indent="0" algn="ctr">
              <a:buNone/>
            </a:pPr>
            <a:r>
              <a:rPr lang="en-US" sz="2800" dirty="0">
                <a:solidFill>
                  <a:srgbClr val="FF0000"/>
                </a:solidFill>
              </a:rPr>
              <a:t>Title 5 §53203: Powers</a:t>
            </a:r>
          </a:p>
          <a:p>
            <a:pPr marL="0" indent="0" algn="ctr">
              <a:buNone/>
            </a:pPr>
            <a:endParaRPr lang="en-US" sz="2800" b="1" dirty="0">
              <a:solidFill>
                <a:srgbClr val="054690"/>
              </a:solidFill>
            </a:endParaRPr>
          </a:p>
          <a:p>
            <a:pPr marL="0" indent="0">
              <a:buNone/>
            </a:pPr>
            <a:endParaRPr lang="en-US" sz="2600" dirty="0"/>
          </a:p>
        </p:txBody>
      </p:sp>
      <p:sp>
        <p:nvSpPr>
          <p:cNvPr id="4" name="Slide Number Placeholder 3">
            <a:extLst>
              <a:ext uri="{FF2B5EF4-FFF2-40B4-BE49-F238E27FC236}">
                <a16:creationId xmlns:a16="http://schemas.microsoft.com/office/drawing/2014/main" id="{B3A4C787-D4B0-04C8-0C9E-94FC436F841A}"/>
              </a:ext>
            </a:extLst>
          </p:cNvPr>
          <p:cNvSpPr>
            <a:spLocks noGrp="1"/>
          </p:cNvSpPr>
          <p:nvPr>
            <p:ph type="sldNum" sz="quarter" idx="10"/>
          </p:nvPr>
        </p:nvSpPr>
        <p:spPr/>
        <p:txBody>
          <a:bodyPr/>
          <a:lstStyle/>
          <a:p>
            <a:pPr>
              <a:defRPr/>
            </a:pPr>
            <a:fld id="{EADB236C-7DA3-584D-A9FD-2566ED60D281}" type="slidenum">
              <a:rPr lang="en-US" altLang="en-US" smtClean="0"/>
              <a:pPr>
                <a:defRPr/>
              </a:pPr>
              <a:t>11</a:t>
            </a:fld>
            <a:endParaRPr lang="en-US" altLang="en-US"/>
          </a:p>
        </p:txBody>
      </p:sp>
      <p:sp>
        <p:nvSpPr>
          <p:cNvPr id="5" name="Content Placeholder 2">
            <a:extLst>
              <a:ext uri="{FF2B5EF4-FFF2-40B4-BE49-F238E27FC236}">
                <a16:creationId xmlns:a16="http://schemas.microsoft.com/office/drawing/2014/main" id="{8089DA76-1561-BED0-F1E0-49392381FC30}"/>
              </a:ext>
            </a:extLst>
          </p:cNvPr>
          <p:cNvSpPr txBox="1">
            <a:spLocks/>
          </p:cNvSpPr>
          <p:nvPr/>
        </p:nvSpPr>
        <p:spPr>
          <a:xfrm>
            <a:off x="1077686" y="1764018"/>
            <a:ext cx="5196265" cy="4440839"/>
          </a:xfrm>
          <a:prstGeom prst="rect">
            <a:avLst/>
          </a:prstGeom>
        </p:spPr>
        <p:txBody>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400" kern="1200">
                <a:solidFill>
                  <a:srgbClr val="404040"/>
                </a:solidFill>
                <a:latin typeface="+mj-lt"/>
                <a:ea typeface="+mn-ea"/>
                <a:cs typeface="Gill Sans" panose="020B0502020104020203" pitchFamily="34" charset="-79"/>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200" kern="1200">
                <a:solidFill>
                  <a:srgbClr val="404040"/>
                </a:solidFill>
                <a:latin typeface="+mj-lt"/>
                <a:ea typeface="+mn-ea"/>
                <a:cs typeface="Gill Sans" panose="020B0502020104020203" pitchFamily="34" charset="-79"/>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404040"/>
                </a:solidFill>
                <a:latin typeface="+mj-lt"/>
                <a:ea typeface="+mn-ea"/>
                <a:cs typeface="Gill Sans" panose="020B0502020104020203" pitchFamily="34" charset="-79"/>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404040"/>
                </a:solidFill>
                <a:latin typeface="+mj-lt"/>
                <a:ea typeface="+mn-ea"/>
                <a:cs typeface="Gill Sans" panose="020B0502020104020203" pitchFamily="34" charset="-79"/>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404040"/>
                </a:solidFill>
                <a:latin typeface="+mj-lt"/>
                <a:ea typeface="+mn-ea"/>
                <a:cs typeface="Gill Sans" panose="020B0502020104020203" pitchFamily="34" charset="-79"/>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spcBef>
                <a:spcPct val="0"/>
              </a:spcBef>
              <a:buFont typeface="Arial" panose="020B0604020202020204" pitchFamily="34" charset="0"/>
              <a:buNone/>
            </a:pPr>
            <a:endParaRPr lang="en-US" dirty="0">
              <a:solidFill>
                <a:schemeClr val="tx2"/>
              </a:solidFill>
              <a:latin typeface="Arial" panose="020B0604020202020204" pitchFamily="34" charset="0"/>
              <a:ea typeface="Times New Roman" charset="0"/>
              <a:cs typeface="Arial" panose="020B0604020202020204" pitchFamily="34" charset="0"/>
            </a:endParaRPr>
          </a:p>
          <a:p>
            <a:pPr>
              <a:lnSpc>
                <a:spcPct val="80000"/>
              </a:lnSpc>
              <a:spcBef>
                <a:spcPct val="0"/>
              </a:spcBef>
              <a:buFont typeface="Arial" panose="020B0604020202020204" pitchFamily="34" charset="0"/>
              <a:buNone/>
            </a:pPr>
            <a:r>
              <a:rPr lang="en-US" dirty="0">
                <a:solidFill>
                  <a:srgbClr val="0070C0"/>
                </a:solidFill>
                <a:latin typeface="Arial" panose="020B0604020202020204" pitchFamily="34" charset="0"/>
                <a:ea typeface="Times New Roman" charset="0"/>
                <a:cs typeface="Arial" panose="020B0604020202020204" pitchFamily="34" charset="0"/>
              </a:rPr>
              <a:t>(1) </a:t>
            </a:r>
            <a:r>
              <a:rPr lang="en-US" dirty="0">
                <a:latin typeface="Arial" panose="020B0604020202020204" pitchFamily="34" charset="0"/>
                <a:ea typeface="Times New Roman" charset="0"/>
                <a:cs typeface="Arial" panose="020B0604020202020204" pitchFamily="34" charset="0"/>
              </a:rPr>
              <a:t>When </a:t>
            </a:r>
            <a:r>
              <a:rPr lang="en-US" b="1" i="1" dirty="0">
                <a:latin typeface="Arial" panose="020B0604020202020204" pitchFamily="34" charset="0"/>
                <a:ea typeface="Times New Roman" charset="0"/>
                <a:cs typeface="Arial" panose="020B0604020202020204" pitchFamily="34" charset="0"/>
              </a:rPr>
              <a:t>rely primarily</a:t>
            </a:r>
            <a:r>
              <a:rPr lang="en-US" dirty="0">
                <a:latin typeface="Arial" panose="020B0604020202020204" pitchFamily="34" charset="0"/>
                <a:ea typeface="Times New Roman" charset="0"/>
                <a:cs typeface="Arial" panose="020B0604020202020204" pitchFamily="34" charset="0"/>
              </a:rPr>
              <a:t>:</a:t>
            </a:r>
          </a:p>
          <a:p>
            <a:pPr>
              <a:lnSpc>
                <a:spcPct val="80000"/>
              </a:lnSpc>
              <a:spcBef>
                <a:spcPct val="0"/>
              </a:spcBef>
              <a:buFont typeface="Arial" panose="020B0604020202020204" pitchFamily="34" charset="0"/>
              <a:buNone/>
            </a:pPr>
            <a:endParaRPr lang="en-US" dirty="0">
              <a:latin typeface="Arial" panose="020B0604020202020204" pitchFamily="34" charset="0"/>
              <a:ea typeface="Times New Roman" charset="0"/>
              <a:cs typeface="Arial" panose="020B0604020202020204" pitchFamily="34" charset="0"/>
            </a:endParaRPr>
          </a:p>
          <a:p>
            <a:pPr>
              <a:lnSpc>
                <a:spcPct val="80000"/>
              </a:lnSpc>
              <a:spcBef>
                <a:spcPct val="0"/>
              </a:spcBef>
              <a:buFont typeface="Arial" panose="020B0604020202020204" pitchFamily="34" charset="0"/>
              <a:buNone/>
            </a:pPr>
            <a:r>
              <a:rPr lang="en-US" dirty="0">
                <a:latin typeface="Arial" panose="020B0604020202020204" pitchFamily="34" charset="0"/>
                <a:ea typeface="Times New Roman" charset="0"/>
                <a:cs typeface="Arial" panose="020B0604020202020204" pitchFamily="34" charset="0"/>
              </a:rPr>
              <a:t>   the recommendations of the senate will normally be accepted, and only in </a:t>
            </a:r>
            <a:r>
              <a:rPr lang="en-US" b="1" dirty="0">
                <a:latin typeface="Arial" panose="020B0604020202020204" pitchFamily="34" charset="0"/>
                <a:ea typeface="Times New Roman" charset="0"/>
                <a:cs typeface="Arial" panose="020B0604020202020204" pitchFamily="34" charset="0"/>
              </a:rPr>
              <a:t>exceptional circumstances and for compelling reasons </a:t>
            </a:r>
            <a:r>
              <a:rPr lang="en-US" dirty="0">
                <a:latin typeface="Arial" panose="020B0604020202020204" pitchFamily="34" charset="0"/>
                <a:ea typeface="Times New Roman" charset="0"/>
                <a:cs typeface="Arial" panose="020B0604020202020204" pitchFamily="34" charset="0"/>
              </a:rPr>
              <a:t>will the recommendations not be accepted. If a recommendation is not accepted, the governing board or its designee, upon request of the academic senate, shall promptly communicate its reasons in writing to the academic senate.</a:t>
            </a:r>
            <a:endParaRPr lang="en-US" dirty="0">
              <a:latin typeface="Arial" panose="020B0604020202020204" pitchFamily="34" charset="0"/>
              <a:cs typeface="Arial" panose="020B0604020202020204" pitchFamily="34" charset="0"/>
            </a:endParaRPr>
          </a:p>
        </p:txBody>
      </p:sp>
      <p:sp>
        <p:nvSpPr>
          <p:cNvPr id="6" name="Content Placeholder 3">
            <a:extLst>
              <a:ext uri="{FF2B5EF4-FFF2-40B4-BE49-F238E27FC236}">
                <a16:creationId xmlns:a16="http://schemas.microsoft.com/office/drawing/2014/main" id="{C536D8CC-F6F9-4B1E-685A-36C74F50DBAC}"/>
              </a:ext>
            </a:extLst>
          </p:cNvPr>
          <p:cNvSpPr txBox="1">
            <a:spLocks/>
          </p:cNvSpPr>
          <p:nvPr/>
        </p:nvSpPr>
        <p:spPr>
          <a:xfrm>
            <a:off x="6357499" y="1831671"/>
            <a:ext cx="4996301" cy="4840547"/>
          </a:xfrm>
          <a:prstGeom prst="rect">
            <a:avLst/>
          </a:prstGeom>
        </p:spPr>
        <p:txBody>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400" kern="1200">
                <a:solidFill>
                  <a:srgbClr val="404040"/>
                </a:solidFill>
                <a:latin typeface="+mj-lt"/>
                <a:ea typeface="+mn-ea"/>
                <a:cs typeface="Gill Sans" panose="020B0502020104020203" pitchFamily="34" charset="-79"/>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200" kern="1200">
                <a:solidFill>
                  <a:srgbClr val="404040"/>
                </a:solidFill>
                <a:latin typeface="+mj-lt"/>
                <a:ea typeface="+mn-ea"/>
                <a:cs typeface="Gill Sans" panose="020B0502020104020203" pitchFamily="34" charset="-79"/>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404040"/>
                </a:solidFill>
                <a:latin typeface="+mj-lt"/>
                <a:ea typeface="+mn-ea"/>
                <a:cs typeface="Gill Sans" panose="020B0502020104020203" pitchFamily="34" charset="-79"/>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404040"/>
                </a:solidFill>
                <a:latin typeface="+mj-lt"/>
                <a:ea typeface="+mn-ea"/>
                <a:cs typeface="Gill Sans" panose="020B0502020104020203" pitchFamily="34" charset="-79"/>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404040"/>
                </a:solidFill>
                <a:latin typeface="+mj-lt"/>
                <a:ea typeface="+mn-ea"/>
                <a:cs typeface="Gill Sans" panose="020B0502020104020203" pitchFamily="34" charset="-79"/>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spcBef>
                <a:spcPct val="0"/>
              </a:spcBef>
              <a:buClr>
                <a:srgbClr val="0070C0"/>
              </a:buClr>
              <a:buFont typeface="Arial" panose="020B0604020202020204" pitchFamily="34" charset="0"/>
              <a:buNone/>
            </a:pPr>
            <a:endParaRPr lang="en-US" sz="1600" dirty="0">
              <a:solidFill>
                <a:schemeClr val="tx2"/>
              </a:solidFill>
              <a:latin typeface="Arial" panose="020B0604020202020204" pitchFamily="34" charset="0"/>
              <a:ea typeface="Times New Roman" charset="0"/>
              <a:cs typeface="Arial" panose="020B0604020202020204" pitchFamily="34" charset="0"/>
            </a:endParaRPr>
          </a:p>
          <a:p>
            <a:pPr>
              <a:lnSpc>
                <a:spcPct val="80000"/>
              </a:lnSpc>
              <a:spcBef>
                <a:spcPct val="0"/>
              </a:spcBef>
              <a:buClr>
                <a:srgbClr val="0070C0"/>
              </a:buClr>
              <a:buFont typeface="Arial" panose="020B0604020202020204" pitchFamily="34" charset="0"/>
              <a:buNone/>
            </a:pPr>
            <a:r>
              <a:rPr lang="en-US" dirty="0">
                <a:solidFill>
                  <a:srgbClr val="0070C0"/>
                </a:solidFill>
                <a:latin typeface="Arial" panose="020B0604020202020204" pitchFamily="34" charset="0"/>
                <a:ea typeface="Times New Roman" charset="0"/>
                <a:cs typeface="Arial" panose="020B0604020202020204" pitchFamily="34" charset="0"/>
              </a:rPr>
              <a:t>(2) </a:t>
            </a:r>
            <a:r>
              <a:rPr lang="en-US" dirty="0">
                <a:latin typeface="Arial" panose="020B0604020202020204" pitchFamily="34" charset="0"/>
                <a:ea typeface="Times New Roman" charset="0"/>
                <a:cs typeface="Arial" panose="020B0604020202020204" pitchFamily="34" charset="0"/>
              </a:rPr>
              <a:t>When </a:t>
            </a:r>
            <a:r>
              <a:rPr lang="en-US" b="1" i="1" dirty="0">
                <a:latin typeface="Arial" panose="020B0604020202020204" pitchFamily="34" charset="0"/>
                <a:ea typeface="Times New Roman" charset="0"/>
                <a:cs typeface="Arial" panose="020B0604020202020204" pitchFamily="34" charset="0"/>
              </a:rPr>
              <a:t>mutually agree (and an agreement has not been reached)</a:t>
            </a:r>
            <a:r>
              <a:rPr lang="en-US" dirty="0">
                <a:latin typeface="Arial" panose="020B0604020202020204" pitchFamily="34" charset="0"/>
                <a:ea typeface="Times New Roman" charset="0"/>
                <a:cs typeface="Arial" panose="020B0604020202020204" pitchFamily="34" charset="0"/>
              </a:rPr>
              <a:t>:</a:t>
            </a:r>
          </a:p>
          <a:p>
            <a:pPr>
              <a:lnSpc>
                <a:spcPct val="80000"/>
              </a:lnSpc>
              <a:spcBef>
                <a:spcPct val="0"/>
              </a:spcBef>
              <a:buClr>
                <a:srgbClr val="0070C0"/>
              </a:buClr>
              <a:buFont typeface="Arial" panose="020B0604020202020204" pitchFamily="34" charset="0"/>
              <a:buNone/>
            </a:pPr>
            <a:endParaRPr lang="en-US" dirty="0">
              <a:latin typeface="Arial" panose="020B0604020202020204" pitchFamily="34" charset="0"/>
              <a:ea typeface="Times New Roman" charset="0"/>
              <a:cs typeface="Arial" panose="020B0604020202020204" pitchFamily="34" charset="0"/>
            </a:endParaRPr>
          </a:p>
          <a:p>
            <a:pPr>
              <a:lnSpc>
                <a:spcPct val="80000"/>
              </a:lnSpc>
              <a:spcBef>
                <a:spcPct val="0"/>
              </a:spcBef>
              <a:buClr>
                <a:srgbClr val="0070C0"/>
              </a:buClr>
            </a:pPr>
            <a:r>
              <a:rPr lang="en-US" dirty="0">
                <a:latin typeface="Arial" panose="020B0604020202020204" pitchFamily="34" charset="0"/>
                <a:ea typeface="Times New Roman" charset="0"/>
                <a:cs typeface="Arial" panose="020B0604020202020204" pitchFamily="34" charset="0"/>
              </a:rPr>
              <a:t>Existing policy shall remain in effect </a:t>
            </a:r>
            <a:r>
              <a:rPr lang="en-US" u="sng" dirty="0">
                <a:latin typeface="Arial" panose="020B0604020202020204" pitchFamily="34" charset="0"/>
                <a:ea typeface="Times New Roman" charset="0"/>
                <a:cs typeface="Arial" panose="020B0604020202020204" pitchFamily="34" charset="0"/>
              </a:rPr>
              <a:t>except</a:t>
            </a:r>
            <a:r>
              <a:rPr lang="en-US" dirty="0">
                <a:latin typeface="Arial" panose="020B0604020202020204" pitchFamily="34" charset="0"/>
                <a:ea typeface="Times New Roman" charset="0"/>
                <a:cs typeface="Arial" panose="020B0604020202020204" pitchFamily="34" charset="0"/>
              </a:rPr>
              <a:t> in cases of legal liability or fiscal hardship. </a:t>
            </a:r>
          </a:p>
          <a:p>
            <a:pPr>
              <a:lnSpc>
                <a:spcPct val="80000"/>
              </a:lnSpc>
              <a:spcBef>
                <a:spcPct val="0"/>
              </a:spcBef>
              <a:buClr>
                <a:srgbClr val="0070C0"/>
              </a:buClr>
            </a:pPr>
            <a:endParaRPr lang="en-US" dirty="0">
              <a:latin typeface="Arial" panose="020B0604020202020204" pitchFamily="34" charset="0"/>
              <a:ea typeface="Times New Roman" charset="0"/>
              <a:cs typeface="Arial" panose="020B0604020202020204" pitchFamily="34" charset="0"/>
            </a:endParaRPr>
          </a:p>
          <a:p>
            <a:pPr>
              <a:lnSpc>
                <a:spcPct val="80000"/>
              </a:lnSpc>
              <a:spcBef>
                <a:spcPct val="0"/>
              </a:spcBef>
              <a:buClr>
                <a:srgbClr val="0070C0"/>
              </a:buClr>
            </a:pPr>
            <a:r>
              <a:rPr lang="en-US" dirty="0">
                <a:latin typeface="Arial" panose="020B0604020202020204" pitchFamily="34" charset="0"/>
                <a:ea typeface="Times New Roman" charset="0"/>
                <a:cs typeface="Arial" panose="020B0604020202020204" pitchFamily="34" charset="0"/>
              </a:rPr>
              <a:t>Board may act, after a good faith effort to reach agreement, only for compelling legal, fiscal, or organizational reasons.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2423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1EEBA-0580-5507-9C37-AC501F92266B}"/>
              </a:ext>
            </a:extLst>
          </p:cNvPr>
          <p:cNvSpPr>
            <a:spLocks noGrp="1"/>
          </p:cNvSpPr>
          <p:nvPr>
            <p:ph type="title"/>
          </p:nvPr>
        </p:nvSpPr>
        <p:spPr>
          <a:xfrm>
            <a:off x="1077686" y="365125"/>
            <a:ext cx="10825843" cy="1294765"/>
          </a:xfrm>
        </p:spPr>
        <p:txBody>
          <a:bodyPr anchor="ctr"/>
          <a:lstStyle/>
          <a:p>
            <a:pPr algn="ctr"/>
            <a:r>
              <a:rPr lang="en-US" b="1" dirty="0"/>
              <a:t>Rights and Responsibilities of Academic Senate</a:t>
            </a:r>
          </a:p>
        </p:txBody>
      </p:sp>
      <p:sp>
        <p:nvSpPr>
          <p:cNvPr id="3" name="Content Placeholder 2">
            <a:extLst>
              <a:ext uri="{FF2B5EF4-FFF2-40B4-BE49-F238E27FC236}">
                <a16:creationId xmlns:a16="http://schemas.microsoft.com/office/drawing/2014/main" id="{89344718-818F-4E64-B2E2-9E85B9B43382}"/>
              </a:ext>
            </a:extLst>
          </p:cNvPr>
          <p:cNvSpPr>
            <a:spLocks noGrp="1"/>
          </p:cNvSpPr>
          <p:nvPr>
            <p:ph sz="half" idx="1"/>
          </p:nvPr>
        </p:nvSpPr>
        <p:spPr>
          <a:xfrm>
            <a:off x="1289956" y="1659890"/>
            <a:ext cx="10046093" cy="4558030"/>
          </a:xfrm>
        </p:spPr>
        <p:txBody>
          <a:bodyPr numCol="1"/>
          <a:lstStyle/>
          <a:p>
            <a:pPr marL="0" indent="0" algn="ctr">
              <a:buNone/>
            </a:pPr>
            <a:r>
              <a:rPr lang="en-US" sz="2800" dirty="0">
                <a:solidFill>
                  <a:srgbClr val="FF0000"/>
                </a:solidFill>
              </a:rPr>
              <a:t>Title 5 §53203: Powers</a:t>
            </a:r>
          </a:p>
          <a:p>
            <a:pPr marL="0" indent="0" algn="ctr">
              <a:buNone/>
            </a:pPr>
            <a:endParaRPr lang="en-US" sz="2800" b="1" dirty="0">
              <a:solidFill>
                <a:srgbClr val="054690"/>
              </a:solidFill>
            </a:endParaRPr>
          </a:p>
          <a:p>
            <a:pPr marL="457200" indent="-457200">
              <a:lnSpc>
                <a:spcPct val="110000"/>
              </a:lnSpc>
              <a:spcBef>
                <a:spcPct val="0"/>
              </a:spcBef>
              <a:buNone/>
              <a:defRPr/>
            </a:pPr>
            <a:r>
              <a:rPr lang="en-US" dirty="0">
                <a:solidFill>
                  <a:srgbClr val="0070C0"/>
                </a:solidFill>
                <a:latin typeface="Arial" panose="020B0604020202020204" pitchFamily="34" charset="0"/>
                <a:ea typeface="Times New Roman" charset="0"/>
                <a:cs typeface="Arial" panose="020B0604020202020204" pitchFamily="34" charset="0"/>
              </a:rPr>
              <a:t>(e) </a:t>
            </a:r>
            <a:r>
              <a:rPr lang="en-US" dirty="0">
                <a:latin typeface="Arial" panose="020B0604020202020204" pitchFamily="34" charset="0"/>
                <a:ea typeface="Times New Roman" charset="0"/>
                <a:cs typeface="Arial" panose="020B0604020202020204" pitchFamily="34" charset="0"/>
              </a:rPr>
              <a:t>Academic Senate may assume responsibilities and perform functions as may be delegated by the Governing Board.</a:t>
            </a:r>
          </a:p>
          <a:p>
            <a:pPr marL="457200" indent="-457200">
              <a:lnSpc>
                <a:spcPct val="110000"/>
              </a:lnSpc>
              <a:spcBef>
                <a:spcPct val="0"/>
              </a:spcBef>
              <a:buNone/>
              <a:defRPr/>
            </a:pPr>
            <a:endParaRPr lang="en-US" dirty="0">
              <a:latin typeface="Arial" panose="020B0604020202020204" pitchFamily="34" charset="0"/>
              <a:ea typeface="Times New Roman" charset="0"/>
              <a:cs typeface="Arial" panose="020B0604020202020204" pitchFamily="34" charset="0"/>
            </a:endParaRPr>
          </a:p>
          <a:p>
            <a:pPr marL="457200" indent="-457200">
              <a:lnSpc>
                <a:spcPct val="110000"/>
              </a:lnSpc>
              <a:spcBef>
                <a:spcPct val="0"/>
              </a:spcBef>
              <a:buNone/>
              <a:defRPr/>
            </a:pPr>
            <a:r>
              <a:rPr lang="en-US" dirty="0">
                <a:solidFill>
                  <a:srgbClr val="0070C0"/>
                </a:solidFill>
                <a:latin typeface="Arial" panose="020B0604020202020204" pitchFamily="34" charset="0"/>
                <a:ea typeface="Times New Roman" charset="0"/>
                <a:cs typeface="Arial" panose="020B0604020202020204" pitchFamily="34" charset="0"/>
              </a:rPr>
              <a:t>(f) </a:t>
            </a:r>
            <a:r>
              <a:rPr lang="en-US" dirty="0">
                <a:solidFill>
                  <a:srgbClr val="054690"/>
                </a:solidFill>
                <a:latin typeface="Arial" panose="020B0604020202020204" pitchFamily="34" charset="0"/>
                <a:ea typeface="Times New Roman" charset="0"/>
                <a:cs typeface="Arial" panose="020B0604020202020204" pitchFamily="34" charset="0"/>
              </a:rPr>
              <a:t>Appointment of faculty members to college committees </a:t>
            </a:r>
            <a:r>
              <a:rPr lang="en-US" b="1" dirty="0">
                <a:solidFill>
                  <a:srgbClr val="054690"/>
                </a:solidFill>
                <a:latin typeface="Arial" panose="020B0604020202020204" pitchFamily="34" charset="0"/>
                <a:ea typeface="Times New Roman" charset="0"/>
                <a:cs typeface="Arial" panose="020B0604020202020204" pitchFamily="34" charset="0"/>
              </a:rPr>
              <a:t>shall be made by the Academic Senate </a:t>
            </a:r>
            <a:r>
              <a:rPr lang="en-US" b="1" dirty="0">
                <a:latin typeface="Arial" panose="020B0604020202020204" pitchFamily="34" charset="0"/>
                <a:ea typeface="Times New Roman" charset="0"/>
                <a:cs typeface="Arial" panose="020B0604020202020204" pitchFamily="34" charset="0"/>
              </a:rPr>
              <a:t>in consultation* with CEO or designee</a:t>
            </a:r>
            <a:r>
              <a:rPr lang="en-US" dirty="0">
                <a:latin typeface="Arial" panose="020B0604020202020204" pitchFamily="34" charset="0"/>
                <a:ea typeface="Times New Roman" charset="0"/>
                <a:cs typeface="Arial" panose="020B0604020202020204" pitchFamily="34" charset="0"/>
              </a:rPr>
              <a:t>; collective bargaining agent may seek to appoint faculty (per local policies and collective bargaining agreements).</a:t>
            </a:r>
          </a:p>
          <a:p>
            <a:pPr marL="457200" indent="-457200">
              <a:lnSpc>
                <a:spcPct val="110000"/>
              </a:lnSpc>
              <a:spcBef>
                <a:spcPct val="0"/>
              </a:spcBef>
              <a:buNone/>
              <a:defRPr/>
            </a:pPr>
            <a:endParaRPr lang="en-US" i="1" dirty="0">
              <a:latin typeface="Arial" panose="020B0604020202020204" pitchFamily="34" charset="0"/>
              <a:ea typeface="Times New Roman" charset="0"/>
              <a:cs typeface="Arial" panose="020B0604020202020204" pitchFamily="34" charset="0"/>
            </a:endParaRPr>
          </a:p>
          <a:p>
            <a:pPr marL="457200" indent="-457200" algn="ctr">
              <a:lnSpc>
                <a:spcPct val="110000"/>
              </a:lnSpc>
              <a:spcBef>
                <a:spcPct val="0"/>
              </a:spcBef>
              <a:buNone/>
              <a:defRPr/>
            </a:pPr>
            <a:r>
              <a:rPr lang="en-US" i="1" dirty="0">
                <a:solidFill>
                  <a:srgbClr val="0070C0"/>
                </a:solidFill>
                <a:latin typeface="Arial" panose="020B0604020202020204" pitchFamily="34" charset="0"/>
                <a:ea typeface="Times New Roman" charset="0"/>
                <a:cs typeface="Arial" panose="020B0604020202020204" pitchFamily="34" charset="0"/>
              </a:rPr>
              <a:t>*Note that “consultation” is not the same as “collegial consultation”.</a:t>
            </a:r>
          </a:p>
          <a:p>
            <a:pPr marL="0" indent="0">
              <a:buClr>
                <a:srgbClr val="04A07D"/>
              </a:buClr>
              <a:buNone/>
            </a:pPr>
            <a:endParaRPr lang="en-US" sz="2600" dirty="0"/>
          </a:p>
        </p:txBody>
      </p:sp>
      <p:sp>
        <p:nvSpPr>
          <p:cNvPr id="4" name="Slide Number Placeholder 3">
            <a:extLst>
              <a:ext uri="{FF2B5EF4-FFF2-40B4-BE49-F238E27FC236}">
                <a16:creationId xmlns:a16="http://schemas.microsoft.com/office/drawing/2014/main" id="{B3A4C787-D4B0-04C8-0C9E-94FC436F841A}"/>
              </a:ext>
            </a:extLst>
          </p:cNvPr>
          <p:cNvSpPr>
            <a:spLocks noGrp="1"/>
          </p:cNvSpPr>
          <p:nvPr>
            <p:ph type="sldNum" sz="quarter" idx="10"/>
          </p:nvPr>
        </p:nvSpPr>
        <p:spPr/>
        <p:txBody>
          <a:bodyPr/>
          <a:lstStyle/>
          <a:p>
            <a:pPr>
              <a:defRPr/>
            </a:pPr>
            <a:fld id="{EADB236C-7DA3-584D-A9FD-2566ED60D281}" type="slidenum">
              <a:rPr lang="en-US" altLang="en-US" smtClean="0"/>
              <a:pPr>
                <a:defRPr/>
              </a:pPr>
              <a:t>12</a:t>
            </a:fld>
            <a:endParaRPr lang="en-US" altLang="en-US"/>
          </a:p>
        </p:txBody>
      </p:sp>
    </p:spTree>
    <p:extLst>
      <p:ext uri="{BB962C8B-B14F-4D97-AF65-F5344CB8AC3E}">
        <p14:creationId xmlns:p14="http://schemas.microsoft.com/office/powerpoint/2010/main" val="1519390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1EEBA-0580-5507-9C37-AC501F92266B}"/>
              </a:ext>
            </a:extLst>
          </p:cNvPr>
          <p:cNvSpPr>
            <a:spLocks noGrp="1"/>
          </p:cNvSpPr>
          <p:nvPr>
            <p:ph type="title"/>
          </p:nvPr>
        </p:nvSpPr>
        <p:spPr>
          <a:xfrm>
            <a:off x="1077686" y="365125"/>
            <a:ext cx="10825843" cy="1294765"/>
          </a:xfrm>
        </p:spPr>
        <p:txBody>
          <a:bodyPr anchor="ctr"/>
          <a:lstStyle/>
          <a:p>
            <a:pPr algn="ctr"/>
            <a:r>
              <a:rPr lang="en-US" b="1" dirty="0"/>
              <a:t>Rights and Responsibilities of Academic Senate</a:t>
            </a:r>
          </a:p>
        </p:txBody>
      </p:sp>
      <p:sp>
        <p:nvSpPr>
          <p:cNvPr id="3" name="Content Placeholder 2">
            <a:extLst>
              <a:ext uri="{FF2B5EF4-FFF2-40B4-BE49-F238E27FC236}">
                <a16:creationId xmlns:a16="http://schemas.microsoft.com/office/drawing/2014/main" id="{89344718-818F-4E64-B2E2-9E85B9B43382}"/>
              </a:ext>
            </a:extLst>
          </p:cNvPr>
          <p:cNvSpPr>
            <a:spLocks noGrp="1"/>
          </p:cNvSpPr>
          <p:nvPr>
            <p:ph sz="half" idx="1"/>
          </p:nvPr>
        </p:nvSpPr>
        <p:spPr>
          <a:xfrm>
            <a:off x="1289956" y="1659890"/>
            <a:ext cx="10046093" cy="4558030"/>
          </a:xfrm>
        </p:spPr>
        <p:txBody>
          <a:bodyPr numCol="1"/>
          <a:lstStyle/>
          <a:p>
            <a:pPr marL="0" indent="0" algn="ctr">
              <a:buNone/>
            </a:pPr>
            <a:r>
              <a:rPr lang="en-US" sz="2800" dirty="0">
                <a:solidFill>
                  <a:srgbClr val="FF0000"/>
                </a:solidFill>
              </a:rPr>
              <a:t>Other matters under academic senate purview</a:t>
            </a:r>
          </a:p>
          <a:p>
            <a:pPr marL="0" indent="0" algn="ctr">
              <a:buNone/>
            </a:pPr>
            <a:endParaRPr lang="en-US" sz="2800" b="1" dirty="0">
              <a:solidFill>
                <a:srgbClr val="054690"/>
              </a:solidFill>
            </a:endParaRPr>
          </a:p>
          <a:p>
            <a:pPr marL="457200" indent="-457200">
              <a:lnSpc>
                <a:spcPct val="100000"/>
              </a:lnSpc>
              <a:spcBef>
                <a:spcPts val="400"/>
              </a:spcBef>
              <a:spcAft>
                <a:spcPts val="600"/>
              </a:spcAft>
              <a:buClr>
                <a:srgbClr val="0070C0"/>
              </a:buClr>
            </a:pPr>
            <a:r>
              <a:rPr lang="en-US" dirty="0">
                <a:latin typeface="Arial" panose="020B0604020202020204" pitchFamily="34" charset="0"/>
                <a:ea typeface="Times New Roman" charset="0"/>
                <a:cs typeface="Arial" panose="020B0604020202020204" pitchFamily="34" charset="0"/>
              </a:rPr>
              <a:t>Equivalence to the minimum qualifications (Equivalency) – Ed Code §87359(b)</a:t>
            </a:r>
          </a:p>
          <a:p>
            <a:pPr marL="457200" indent="-457200">
              <a:lnSpc>
                <a:spcPct val="100000"/>
              </a:lnSpc>
              <a:spcBef>
                <a:spcPts val="400"/>
              </a:spcBef>
              <a:spcAft>
                <a:spcPts val="600"/>
              </a:spcAft>
              <a:buClr>
                <a:srgbClr val="0070C0"/>
              </a:buClr>
            </a:pPr>
            <a:r>
              <a:rPr lang="en-US" dirty="0">
                <a:latin typeface="Arial" panose="020B0604020202020204" pitchFamily="34" charset="0"/>
                <a:ea typeface="Times New Roman" charset="0"/>
                <a:cs typeface="Arial" panose="020B0604020202020204" pitchFamily="34" charset="0"/>
              </a:rPr>
              <a:t>Faculty hiring processes </a:t>
            </a:r>
            <a:r>
              <a:rPr lang="mr-IN" dirty="0">
                <a:latin typeface="Arial" panose="020B0604020202020204" pitchFamily="34" charset="0"/>
                <a:ea typeface="Times New Roman" charset="0"/>
                <a:cs typeface="Times New Roman" charset="0"/>
              </a:rPr>
              <a:t>–</a:t>
            </a:r>
            <a:r>
              <a:rPr lang="en-US" dirty="0">
                <a:latin typeface="Arial" panose="020B0604020202020204" pitchFamily="34" charset="0"/>
                <a:ea typeface="Times New Roman" charset="0"/>
                <a:cs typeface="Arial" panose="020B0604020202020204" pitchFamily="34" charset="0"/>
              </a:rPr>
              <a:t> Ed Code §87360</a:t>
            </a:r>
          </a:p>
          <a:p>
            <a:pPr marL="457200" indent="-457200">
              <a:lnSpc>
                <a:spcPct val="100000"/>
              </a:lnSpc>
              <a:spcBef>
                <a:spcPts val="400"/>
              </a:spcBef>
              <a:spcAft>
                <a:spcPts val="600"/>
              </a:spcAft>
              <a:buClr>
                <a:srgbClr val="0070C0"/>
              </a:buClr>
            </a:pPr>
            <a:r>
              <a:rPr lang="en-US" dirty="0">
                <a:latin typeface="Arial" panose="020B0604020202020204" pitchFamily="34" charset="0"/>
                <a:ea typeface="Times New Roman" charset="0"/>
                <a:cs typeface="Arial" panose="020B0604020202020204" pitchFamily="34" charset="0"/>
              </a:rPr>
              <a:t>Administrative retreat to faculty (determining minimum qualifications areas) </a:t>
            </a:r>
            <a:r>
              <a:rPr lang="mr-IN" dirty="0">
                <a:latin typeface="Arial" panose="020B0604020202020204" pitchFamily="34" charset="0"/>
                <a:ea typeface="Times New Roman" charset="0"/>
                <a:cs typeface="Times New Roman" charset="0"/>
              </a:rPr>
              <a:t>–</a:t>
            </a:r>
            <a:r>
              <a:rPr lang="en-US" dirty="0">
                <a:latin typeface="Arial" panose="020B0604020202020204" pitchFamily="34" charset="0"/>
                <a:ea typeface="Times New Roman" charset="0"/>
                <a:cs typeface="Arial" panose="020B0604020202020204" pitchFamily="34" charset="0"/>
              </a:rPr>
              <a:t> Ed Code §87458(a)</a:t>
            </a:r>
          </a:p>
          <a:p>
            <a:pPr marL="457200" indent="-457200">
              <a:lnSpc>
                <a:spcPct val="100000"/>
              </a:lnSpc>
              <a:spcBef>
                <a:spcPts val="400"/>
              </a:spcBef>
              <a:spcAft>
                <a:spcPts val="600"/>
              </a:spcAft>
              <a:buClr>
                <a:srgbClr val="0070C0"/>
              </a:buClr>
            </a:pPr>
            <a:r>
              <a:rPr lang="en-US" b="1" dirty="0">
                <a:latin typeface="Arial" panose="020B0604020202020204" pitchFamily="34" charset="0"/>
                <a:ea typeface="Times New Roman" charset="0"/>
                <a:cs typeface="Arial" panose="020B0604020202020204" pitchFamily="34" charset="0"/>
              </a:rPr>
              <a:t>Establishment of the curriculum committee </a:t>
            </a:r>
            <a:r>
              <a:rPr lang="mr-IN" b="1" dirty="0">
                <a:latin typeface="Arial" panose="020B0604020202020204" pitchFamily="34" charset="0"/>
                <a:ea typeface="Times New Roman" charset="0"/>
                <a:cs typeface="Times New Roman" charset="0"/>
              </a:rPr>
              <a:t>–</a:t>
            </a:r>
            <a:r>
              <a:rPr lang="en-US" b="1" dirty="0">
                <a:latin typeface="Arial" panose="020B0604020202020204" pitchFamily="34" charset="0"/>
                <a:ea typeface="Times New Roman" charset="0"/>
                <a:cs typeface="Arial" panose="020B0604020202020204" pitchFamily="34" charset="0"/>
              </a:rPr>
              <a:t> Title 5 §55002</a:t>
            </a:r>
          </a:p>
          <a:p>
            <a:pPr marL="0" indent="0">
              <a:buClr>
                <a:srgbClr val="04A07D"/>
              </a:buClr>
              <a:buNone/>
            </a:pPr>
            <a:endParaRPr lang="en-US" sz="2600" dirty="0"/>
          </a:p>
        </p:txBody>
      </p:sp>
      <p:sp>
        <p:nvSpPr>
          <p:cNvPr id="4" name="Slide Number Placeholder 3">
            <a:extLst>
              <a:ext uri="{FF2B5EF4-FFF2-40B4-BE49-F238E27FC236}">
                <a16:creationId xmlns:a16="http://schemas.microsoft.com/office/drawing/2014/main" id="{B3A4C787-D4B0-04C8-0C9E-94FC436F841A}"/>
              </a:ext>
            </a:extLst>
          </p:cNvPr>
          <p:cNvSpPr>
            <a:spLocks noGrp="1"/>
          </p:cNvSpPr>
          <p:nvPr>
            <p:ph type="sldNum" sz="quarter" idx="10"/>
          </p:nvPr>
        </p:nvSpPr>
        <p:spPr/>
        <p:txBody>
          <a:bodyPr/>
          <a:lstStyle/>
          <a:p>
            <a:pPr>
              <a:defRPr/>
            </a:pPr>
            <a:fld id="{EADB236C-7DA3-584D-A9FD-2566ED60D281}" type="slidenum">
              <a:rPr lang="en-US" altLang="en-US" smtClean="0"/>
              <a:pPr>
                <a:defRPr/>
              </a:pPr>
              <a:t>13</a:t>
            </a:fld>
            <a:endParaRPr lang="en-US" altLang="en-US"/>
          </a:p>
        </p:txBody>
      </p:sp>
    </p:spTree>
    <p:extLst>
      <p:ext uri="{BB962C8B-B14F-4D97-AF65-F5344CB8AC3E}">
        <p14:creationId xmlns:p14="http://schemas.microsoft.com/office/powerpoint/2010/main" val="3988292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695AD-414D-1C33-F2CB-A061C85BCF7D}"/>
              </a:ext>
            </a:extLst>
          </p:cNvPr>
          <p:cNvSpPr>
            <a:spLocks noGrp="1"/>
          </p:cNvSpPr>
          <p:nvPr>
            <p:ph type="title"/>
          </p:nvPr>
        </p:nvSpPr>
        <p:spPr/>
        <p:txBody>
          <a:bodyPr anchor="ctr"/>
          <a:lstStyle/>
          <a:p>
            <a:pPr algn="ctr"/>
            <a:r>
              <a:rPr lang="en-US" b="1" dirty="0"/>
              <a:t>Academic Senate and Union</a:t>
            </a:r>
          </a:p>
        </p:txBody>
      </p:sp>
      <p:sp>
        <p:nvSpPr>
          <p:cNvPr id="3" name="Content Placeholder 2">
            <a:extLst>
              <a:ext uri="{FF2B5EF4-FFF2-40B4-BE49-F238E27FC236}">
                <a16:creationId xmlns:a16="http://schemas.microsoft.com/office/drawing/2014/main" id="{93FB42EE-41A1-FBE0-49FE-64138354DECE}"/>
              </a:ext>
            </a:extLst>
          </p:cNvPr>
          <p:cNvSpPr>
            <a:spLocks noGrp="1"/>
          </p:cNvSpPr>
          <p:nvPr>
            <p:ph sz="half" idx="2"/>
          </p:nvPr>
        </p:nvSpPr>
        <p:spPr>
          <a:xfrm>
            <a:off x="1688196" y="1798320"/>
            <a:ext cx="4922537" cy="4391343"/>
          </a:xfrm>
        </p:spPr>
        <p:txBody>
          <a:bodyPr/>
          <a:lstStyle/>
          <a:p>
            <a:pPr marL="0" indent="0" algn="ctr">
              <a:buNone/>
            </a:pPr>
            <a:r>
              <a:rPr lang="en-US" b="1" dirty="0"/>
              <a:t>Academic Senate</a:t>
            </a:r>
          </a:p>
          <a:p>
            <a:r>
              <a:rPr lang="en-US" dirty="0"/>
              <a:t>Academic and professional matters</a:t>
            </a:r>
          </a:p>
          <a:p>
            <a:r>
              <a:rPr lang="en-US" dirty="0"/>
              <a:t>Consultation</a:t>
            </a:r>
          </a:p>
          <a:p>
            <a:r>
              <a:rPr lang="en-US" dirty="0"/>
              <a:t>Purview</a:t>
            </a:r>
          </a:p>
          <a:p>
            <a:endParaRPr lang="en-US" dirty="0"/>
          </a:p>
          <a:p>
            <a:pPr marL="0" indent="0">
              <a:buNone/>
            </a:pPr>
            <a:endParaRPr lang="en-US" dirty="0"/>
          </a:p>
        </p:txBody>
      </p:sp>
      <p:sp>
        <p:nvSpPr>
          <p:cNvPr id="4" name="Content Placeholder 3">
            <a:extLst>
              <a:ext uri="{FF2B5EF4-FFF2-40B4-BE49-F238E27FC236}">
                <a16:creationId xmlns:a16="http://schemas.microsoft.com/office/drawing/2014/main" id="{644738B6-A858-999F-7AE9-00CDBE990C14}"/>
              </a:ext>
            </a:extLst>
          </p:cNvPr>
          <p:cNvSpPr>
            <a:spLocks noGrp="1"/>
          </p:cNvSpPr>
          <p:nvPr>
            <p:ph sz="quarter" idx="4"/>
          </p:nvPr>
        </p:nvSpPr>
        <p:spPr>
          <a:xfrm>
            <a:off x="6873451" y="1798320"/>
            <a:ext cx="4948881" cy="4391343"/>
          </a:xfrm>
        </p:spPr>
        <p:txBody>
          <a:bodyPr/>
          <a:lstStyle/>
          <a:p>
            <a:pPr marL="0" indent="0" algn="ctr">
              <a:buNone/>
            </a:pPr>
            <a:r>
              <a:rPr lang="en-US" b="1" dirty="0"/>
              <a:t>Union</a:t>
            </a:r>
          </a:p>
          <a:p>
            <a:r>
              <a:rPr lang="en-US" dirty="0"/>
              <a:t>Working conditions and employment situations</a:t>
            </a:r>
          </a:p>
          <a:p>
            <a:r>
              <a:rPr lang="en-US" dirty="0"/>
              <a:t>Negotiation</a:t>
            </a:r>
          </a:p>
          <a:p>
            <a:r>
              <a:rPr lang="en-US" dirty="0"/>
              <a:t>Scope</a:t>
            </a:r>
          </a:p>
          <a:p>
            <a:pPr marL="0" indent="0">
              <a:buNone/>
            </a:pPr>
            <a:endParaRPr lang="en-US" dirty="0"/>
          </a:p>
        </p:txBody>
      </p:sp>
      <p:sp>
        <p:nvSpPr>
          <p:cNvPr id="5" name="Slide Number Placeholder 4">
            <a:extLst>
              <a:ext uri="{FF2B5EF4-FFF2-40B4-BE49-F238E27FC236}">
                <a16:creationId xmlns:a16="http://schemas.microsoft.com/office/drawing/2014/main" id="{2409C837-92D7-7172-153D-3849CEE70A2E}"/>
              </a:ext>
            </a:extLst>
          </p:cNvPr>
          <p:cNvSpPr>
            <a:spLocks noGrp="1"/>
          </p:cNvSpPr>
          <p:nvPr>
            <p:ph type="sldNum" sz="quarter" idx="10"/>
          </p:nvPr>
        </p:nvSpPr>
        <p:spPr/>
        <p:txBody>
          <a:bodyPr/>
          <a:lstStyle/>
          <a:p>
            <a:pPr>
              <a:defRPr/>
            </a:pPr>
            <a:fld id="{D03E4FEA-D0DA-BE4D-92DF-D9D6FD4A6574}" type="slidenum">
              <a:rPr lang="en-US" altLang="en-US" smtClean="0"/>
              <a:pPr>
                <a:defRPr/>
              </a:pPr>
              <a:t>14</a:t>
            </a:fld>
            <a:endParaRPr lang="en-US" altLang="en-US"/>
          </a:p>
        </p:txBody>
      </p:sp>
      <p:pic>
        <p:nvPicPr>
          <p:cNvPr id="6" name="Graphic 5" descr="Handshake">
            <a:extLst>
              <a:ext uri="{FF2B5EF4-FFF2-40B4-BE49-F238E27FC236}">
                <a16:creationId xmlns:a16="http://schemas.microsoft.com/office/drawing/2014/main" id="{11F96513-138B-61FA-843B-78DC1C465C5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18550" y="4109873"/>
            <a:ext cx="2163134" cy="2163134"/>
          </a:xfrm>
          <a:prstGeom prst="rect">
            <a:avLst/>
          </a:prstGeom>
        </p:spPr>
      </p:pic>
    </p:spTree>
    <p:extLst>
      <p:ext uri="{BB962C8B-B14F-4D97-AF65-F5344CB8AC3E}">
        <p14:creationId xmlns:p14="http://schemas.microsoft.com/office/powerpoint/2010/main" val="3108711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1EEBA-0580-5507-9C37-AC501F92266B}"/>
              </a:ext>
            </a:extLst>
          </p:cNvPr>
          <p:cNvSpPr>
            <a:spLocks noGrp="1"/>
          </p:cNvSpPr>
          <p:nvPr>
            <p:ph type="title"/>
          </p:nvPr>
        </p:nvSpPr>
        <p:spPr>
          <a:xfrm>
            <a:off x="1077686" y="365125"/>
            <a:ext cx="10825843" cy="1294765"/>
          </a:xfrm>
        </p:spPr>
        <p:txBody>
          <a:bodyPr anchor="ctr"/>
          <a:lstStyle/>
          <a:p>
            <a:pPr algn="ctr"/>
            <a:r>
              <a:rPr lang="en-US" b="1" dirty="0"/>
              <a:t>Rights and Responsibilities – Academic Senate and Union Overlap</a:t>
            </a:r>
          </a:p>
        </p:txBody>
      </p:sp>
      <p:sp>
        <p:nvSpPr>
          <p:cNvPr id="3" name="Content Placeholder 2">
            <a:extLst>
              <a:ext uri="{FF2B5EF4-FFF2-40B4-BE49-F238E27FC236}">
                <a16:creationId xmlns:a16="http://schemas.microsoft.com/office/drawing/2014/main" id="{89344718-818F-4E64-B2E2-9E85B9B43382}"/>
              </a:ext>
            </a:extLst>
          </p:cNvPr>
          <p:cNvSpPr>
            <a:spLocks noGrp="1"/>
          </p:cNvSpPr>
          <p:nvPr>
            <p:ph sz="half" idx="1"/>
          </p:nvPr>
        </p:nvSpPr>
        <p:spPr>
          <a:xfrm>
            <a:off x="1077686" y="1861457"/>
            <a:ext cx="10678885" cy="4356462"/>
          </a:xfrm>
        </p:spPr>
        <p:txBody>
          <a:bodyPr numCol="1"/>
          <a:lstStyle/>
          <a:p>
            <a:pPr>
              <a:lnSpc>
                <a:spcPct val="100000"/>
              </a:lnSpc>
              <a:spcBef>
                <a:spcPts val="400"/>
              </a:spcBef>
              <a:spcAft>
                <a:spcPts val="600"/>
              </a:spcAft>
              <a:buClr>
                <a:srgbClr val="0070C0"/>
              </a:buClr>
            </a:pPr>
            <a:r>
              <a:rPr lang="en-US" dirty="0">
                <a:latin typeface="Arial" panose="020B0604020202020204" pitchFamily="34" charset="0"/>
                <a:ea typeface="Times New Roman" charset="0"/>
                <a:cs typeface="Arial" panose="020B0604020202020204" pitchFamily="34" charset="0"/>
              </a:rPr>
              <a:t>Tenure Evaluation Procedures – Ed Code §87610.1(a)</a:t>
            </a:r>
          </a:p>
          <a:p>
            <a:pPr marL="0" indent="0">
              <a:lnSpc>
                <a:spcPct val="100000"/>
              </a:lnSpc>
              <a:spcBef>
                <a:spcPts val="400"/>
              </a:spcBef>
              <a:spcAft>
                <a:spcPts val="600"/>
              </a:spcAft>
              <a:buClr>
                <a:srgbClr val="0070C0"/>
              </a:buClr>
              <a:buNone/>
            </a:pPr>
            <a:r>
              <a:rPr lang="en-US" dirty="0"/>
              <a:t>The faculty's exclusive representative </a:t>
            </a:r>
            <a:r>
              <a:rPr lang="en-US" b="1" dirty="0"/>
              <a:t>shall consult with the academic senate </a:t>
            </a:r>
            <a:r>
              <a:rPr lang="en-US" dirty="0"/>
              <a:t>prior to engaging in collective bargaining regarding those procedures.</a:t>
            </a:r>
          </a:p>
          <a:p>
            <a:pPr>
              <a:lnSpc>
                <a:spcPct val="100000"/>
              </a:lnSpc>
              <a:spcBef>
                <a:spcPts val="400"/>
              </a:spcBef>
              <a:spcAft>
                <a:spcPts val="600"/>
              </a:spcAft>
              <a:buClr>
                <a:srgbClr val="0070C0"/>
              </a:buClr>
            </a:pPr>
            <a:r>
              <a:rPr lang="en-US" dirty="0">
                <a:latin typeface="Arial" panose="020B0604020202020204" pitchFamily="34" charset="0"/>
                <a:ea typeface="Times New Roman" charset="0"/>
                <a:cs typeface="Arial" panose="020B0604020202020204" pitchFamily="34" charset="0"/>
              </a:rPr>
              <a:t>Faculty Evaluation Procedures </a:t>
            </a:r>
            <a:r>
              <a:rPr lang="mr-IN" dirty="0">
                <a:latin typeface="Arial" panose="020B0604020202020204" pitchFamily="34" charset="0"/>
                <a:ea typeface="Times New Roman" charset="0"/>
                <a:cs typeface="Times New Roman" charset="0"/>
              </a:rPr>
              <a:t>–</a:t>
            </a:r>
            <a:r>
              <a:rPr lang="en-US" dirty="0">
                <a:latin typeface="Arial" panose="020B0604020202020204" pitchFamily="34" charset="0"/>
                <a:ea typeface="Times New Roman" charset="0"/>
                <a:cs typeface="Arial" panose="020B0604020202020204" pitchFamily="34" charset="0"/>
              </a:rPr>
              <a:t> Ed Code §87663(f)</a:t>
            </a:r>
          </a:p>
          <a:p>
            <a:pPr marL="0" indent="0">
              <a:lnSpc>
                <a:spcPct val="100000"/>
              </a:lnSpc>
              <a:spcBef>
                <a:spcPts val="400"/>
              </a:spcBef>
              <a:spcAft>
                <a:spcPts val="600"/>
              </a:spcAft>
              <a:buClr>
                <a:srgbClr val="0070C0"/>
              </a:buClr>
              <a:buNone/>
            </a:pPr>
            <a:r>
              <a:rPr lang="en-US" dirty="0"/>
              <a:t>The faculty's exclusive representative </a:t>
            </a:r>
            <a:r>
              <a:rPr lang="en-US" b="1" dirty="0"/>
              <a:t>shall consult with the academic senate</a:t>
            </a:r>
            <a:r>
              <a:rPr lang="en-US" dirty="0"/>
              <a:t> prior to engaging in collective bargaining regarding those procedures.</a:t>
            </a:r>
          </a:p>
          <a:p>
            <a:pPr>
              <a:lnSpc>
                <a:spcPct val="100000"/>
              </a:lnSpc>
              <a:spcBef>
                <a:spcPts val="400"/>
              </a:spcBef>
              <a:spcAft>
                <a:spcPts val="600"/>
              </a:spcAft>
              <a:buClr>
                <a:srgbClr val="0070C0"/>
              </a:buClr>
            </a:pPr>
            <a:r>
              <a:rPr lang="en-US" dirty="0">
                <a:latin typeface="Arial" panose="020B0604020202020204" pitchFamily="34" charset="0"/>
                <a:ea typeface="Times New Roman" charset="0"/>
                <a:cs typeface="Arial" panose="020B0604020202020204" pitchFamily="34" charset="0"/>
              </a:rPr>
              <a:t>Faculty Service Areas – Ed Code §87743.2</a:t>
            </a:r>
          </a:p>
          <a:p>
            <a:pPr marL="0" indent="0">
              <a:lnSpc>
                <a:spcPct val="100000"/>
              </a:lnSpc>
              <a:spcBef>
                <a:spcPts val="400"/>
              </a:spcBef>
              <a:spcAft>
                <a:spcPts val="600"/>
              </a:spcAft>
              <a:buClr>
                <a:srgbClr val="0070C0"/>
              </a:buClr>
              <a:buNone/>
            </a:pPr>
            <a:r>
              <a:rPr lang="en-US" dirty="0"/>
              <a:t>The exclusive representative </a:t>
            </a:r>
            <a:r>
              <a:rPr lang="en-US" b="1" dirty="0"/>
              <a:t>shall consult with the academic senate</a:t>
            </a:r>
            <a:r>
              <a:rPr lang="en-US" dirty="0"/>
              <a:t> in developing its proposals with regards to faculty service areas.</a:t>
            </a:r>
          </a:p>
        </p:txBody>
      </p:sp>
      <p:sp>
        <p:nvSpPr>
          <p:cNvPr id="4" name="Slide Number Placeholder 3">
            <a:extLst>
              <a:ext uri="{FF2B5EF4-FFF2-40B4-BE49-F238E27FC236}">
                <a16:creationId xmlns:a16="http://schemas.microsoft.com/office/drawing/2014/main" id="{B3A4C787-D4B0-04C8-0C9E-94FC436F841A}"/>
              </a:ext>
            </a:extLst>
          </p:cNvPr>
          <p:cNvSpPr>
            <a:spLocks noGrp="1"/>
          </p:cNvSpPr>
          <p:nvPr>
            <p:ph type="sldNum" sz="quarter" idx="10"/>
          </p:nvPr>
        </p:nvSpPr>
        <p:spPr/>
        <p:txBody>
          <a:bodyPr/>
          <a:lstStyle/>
          <a:p>
            <a:pPr>
              <a:defRPr/>
            </a:pPr>
            <a:fld id="{EADB236C-7DA3-584D-A9FD-2566ED60D281}" type="slidenum">
              <a:rPr lang="en-US" altLang="en-US" smtClean="0"/>
              <a:pPr>
                <a:defRPr/>
              </a:pPr>
              <a:t>15</a:t>
            </a:fld>
            <a:endParaRPr lang="en-US" altLang="en-US"/>
          </a:p>
        </p:txBody>
      </p:sp>
    </p:spTree>
    <p:extLst>
      <p:ext uri="{BB962C8B-B14F-4D97-AF65-F5344CB8AC3E}">
        <p14:creationId xmlns:p14="http://schemas.microsoft.com/office/powerpoint/2010/main" val="1228456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1EEBA-0580-5507-9C37-AC501F92266B}"/>
              </a:ext>
            </a:extLst>
          </p:cNvPr>
          <p:cNvSpPr>
            <a:spLocks noGrp="1"/>
          </p:cNvSpPr>
          <p:nvPr>
            <p:ph type="title"/>
          </p:nvPr>
        </p:nvSpPr>
        <p:spPr>
          <a:xfrm>
            <a:off x="1077686" y="365125"/>
            <a:ext cx="10825843" cy="1294765"/>
          </a:xfrm>
        </p:spPr>
        <p:txBody>
          <a:bodyPr anchor="ctr"/>
          <a:lstStyle/>
          <a:p>
            <a:pPr algn="ctr"/>
            <a:r>
              <a:rPr lang="en-US" b="1" dirty="0"/>
              <a:t>Rights and Responsibilities of Students</a:t>
            </a:r>
          </a:p>
        </p:txBody>
      </p:sp>
      <p:sp>
        <p:nvSpPr>
          <p:cNvPr id="3" name="Content Placeholder 2">
            <a:extLst>
              <a:ext uri="{FF2B5EF4-FFF2-40B4-BE49-F238E27FC236}">
                <a16:creationId xmlns:a16="http://schemas.microsoft.com/office/drawing/2014/main" id="{89344718-818F-4E64-B2E2-9E85B9B43382}"/>
              </a:ext>
            </a:extLst>
          </p:cNvPr>
          <p:cNvSpPr>
            <a:spLocks noGrp="1"/>
          </p:cNvSpPr>
          <p:nvPr>
            <p:ph sz="half" idx="1"/>
          </p:nvPr>
        </p:nvSpPr>
        <p:spPr>
          <a:xfrm>
            <a:off x="1289956" y="1659890"/>
            <a:ext cx="10046093" cy="4558030"/>
          </a:xfrm>
        </p:spPr>
        <p:txBody>
          <a:bodyPr numCol="1"/>
          <a:lstStyle/>
          <a:p>
            <a:pPr marL="0" algn="ctr">
              <a:spcBef>
                <a:spcPct val="0"/>
              </a:spcBef>
              <a:buFont typeface="Wingdings" charset="0"/>
              <a:buNone/>
            </a:pPr>
            <a:r>
              <a:rPr lang="en-US" sz="2800" b="1" dirty="0">
                <a:solidFill>
                  <a:srgbClr val="FF0000"/>
                </a:solidFill>
                <a:latin typeface="Arial" panose="020B0604020202020204" pitchFamily="34" charset="0"/>
                <a:ea typeface="Times New Roman" charset="0"/>
                <a:cs typeface="Arial" panose="020B0604020202020204" pitchFamily="34" charset="0"/>
              </a:rPr>
              <a:t>Effective Participation</a:t>
            </a:r>
          </a:p>
          <a:p>
            <a:pPr marL="0" algn="ctr">
              <a:spcBef>
                <a:spcPct val="0"/>
              </a:spcBef>
              <a:buFont typeface="Wingdings" charset="0"/>
              <a:buNone/>
            </a:pPr>
            <a:r>
              <a:rPr lang="en-US" sz="2800" dirty="0">
                <a:solidFill>
                  <a:srgbClr val="FF0000"/>
                </a:solidFill>
                <a:latin typeface="Arial" panose="020B0604020202020204" pitchFamily="34" charset="0"/>
                <a:ea typeface="Times New Roman" charset="0"/>
                <a:cs typeface="Arial" panose="020B0604020202020204" pitchFamily="34" charset="0"/>
              </a:rPr>
              <a:t>Title 5 §51023.7 (a) </a:t>
            </a:r>
          </a:p>
          <a:p>
            <a:pPr marL="0">
              <a:spcBef>
                <a:spcPct val="0"/>
              </a:spcBef>
              <a:buFont typeface="Wingdings" charset="0"/>
              <a:buNone/>
            </a:pPr>
            <a:endParaRPr lang="en-US" sz="2800" dirty="0">
              <a:latin typeface="Arial" panose="020B0604020202020204" pitchFamily="34" charset="0"/>
              <a:ea typeface="Times New Roman" charset="0"/>
              <a:cs typeface="Arial" panose="020B0604020202020204" pitchFamily="34" charset="0"/>
            </a:endParaRPr>
          </a:p>
          <a:p>
            <a:pPr marL="0">
              <a:spcBef>
                <a:spcPct val="0"/>
              </a:spcBef>
              <a:buFont typeface="Wingdings" charset="0"/>
              <a:buNone/>
            </a:pPr>
            <a:r>
              <a:rPr lang="en-US" sz="2800" dirty="0">
                <a:latin typeface="Arial" panose="020B0604020202020204" pitchFamily="34" charset="0"/>
                <a:ea typeface="Times New Roman" charset="0"/>
                <a:cs typeface="Arial" panose="020B0604020202020204" pitchFamily="34" charset="0"/>
              </a:rPr>
              <a:t>The governing board shall adopt policies and procedures that provide students the opportunity to participate effectively in district and college governance.</a:t>
            </a:r>
          </a:p>
          <a:p>
            <a:pPr marL="0" indent="0">
              <a:buClr>
                <a:srgbClr val="04A07D"/>
              </a:buClr>
              <a:buNone/>
            </a:pPr>
            <a:endParaRPr lang="en-US" sz="2600" dirty="0"/>
          </a:p>
        </p:txBody>
      </p:sp>
      <p:sp>
        <p:nvSpPr>
          <p:cNvPr id="4" name="Slide Number Placeholder 3">
            <a:extLst>
              <a:ext uri="{FF2B5EF4-FFF2-40B4-BE49-F238E27FC236}">
                <a16:creationId xmlns:a16="http://schemas.microsoft.com/office/drawing/2014/main" id="{B3A4C787-D4B0-04C8-0C9E-94FC436F841A}"/>
              </a:ext>
            </a:extLst>
          </p:cNvPr>
          <p:cNvSpPr>
            <a:spLocks noGrp="1"/>
          </p:cNvSpPr>
          <p:nvPr>
            <p:ph type="sldNum" sz="quarter" idx="10"/>
          </p:nvPr>
        </p:nvSpPr>
        <p:spPr/>
        <p:txBody>
          <a:bodyPr/>
          <a:lstStyle/>
          <a:p>
            <a:pPr>
              <a:defRPr/>
            </a:pPr>
            <a:fld id="{EADB236C-7DA3-584D-A9FD-2566ED60D281}" type="slidenum">
              <a:rPr lang="en-US" altLang="en-US" smtClean="0"/>
              <a:pPr>
                <a:defRPr/>
              </a:pPr>
              <a:t>16</a:t>
            </a:fld>
            <a:endParaRPr lang="en-US" altLang="en-US"/>
          </a:p>
        </p:txBody>
      </p:sp>
    </p:spTree>
    <p:extLst>
      <p:ext uri="{BB962C8B-B14F-4D97-AF65-F5344CB8AC3E}">
        <p14:creationId xmlns:p14="http://schemas.microsoft.com/office/powerpoint/2010/main" val="12163776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1EEBA-0580-5507-9C37-AC501F92266B}"/>
              </a:ext>
            </a:extLst>
          </p:cNvPr>
          <p:cNvSpPr>
            <a:spLocks noGrp="1"/>
          </p:cNvSpPr>
          <p:nvPr>
            <p:ph type="title"/>
          </p:nvPr>
        </p:nvSpPr>
        <p:spPr>
          <a:xfrm>
            <a:off x="1126671" y="365126"/>
            <a:ext cx="10776858" cy="679904"/>
          </a:xfrm>
        </p:spPr>
        <p:txBody>
          <a:bodyPr anchor="ctr"/>
          <a:lstStyle/>
          <a:p>
            <a:pPr algn="ctr"/>
            <a:r>
              <a:rPr lang="en-US" b="1" dirty="0"/>
              <a:t>Rights and Responsibilities of Students</a:t>
            </a:r>
          </a:p>
        </p:txBody>
      </p:sp>
      <p:sp>
        <p:nvSpPr>
          <p:cNvPr id="3" name="Content Placeholder 2">
            <a:extLst>
              <a:ext uri="{FF2B5EF4-FFF2-40B4-BE49-F238E27FC236}">
                <a16:creationId xmlns:a16="http://schemas.microsoft.com/office/drawing/2014/main" id="{89344718-818F-4E64-B2E2-9E85B9B43382}"/>
              </a:ext>
            </a:extLst>
          </p:cNvPr>
          <p:cNvSpPr>
            <a:spLocks noGrp="1"/>
          </p:cNvSpPr>
          <p:nvPr>
            <p:ph sz="half" idx="1"/>
          </p:nvPr>
        </p:nvSpPr>
        <p:spPr>
          <a:xfrm>
            <a:off x="1289957" y="1045030"/>
            <a:ext cx="10046092" cy="5172890"/>
          </a:xfrm>
        </p:spPr>
        <p:txBody>
          <a:bodyPr numCol="1"/>
          <a:lstStyle/>
          <a:p>
            <a:pPr marL="0" algn="ctr">
              <a:spcBef>
                <a:spcPct val="0"/>
              </a:spcBef>
              <a:buFont typeface="Wingdings" charset="0"/>
              <a:buNone/>
            </a:pPr>
            <a:r>
              <a:rPr lang="en-US" b="1" dirty="0">
                <a:solidFill>
                  <a:srgbClr val="FF0000"/>
                </a:solidFill>
                <a:latin typeface="Arial" panose="020B0604020202020204" pitchFamily="34" charset="0"/>
                <a:ea typeface="Times New Roman" charset="0"/>
                <a:cs typeface="Arial" panose="020B0604020202020204" pitchFamily="34" charset="0"/>
              </a:rPr>
              <a:t>Effective Participation</a:t>
            </a:r>
          </a:p>
          <a:p>
            <a:pPr marL="0">
              <a:spcBef>
                <a:spcPct val="0"/>
              </a:spcBef>
              <a:buClr>
                <a:srgbClr val="04A07D"/>
              </a:buClr>
              <a:buFont typeface="Wingdings" charset="0"/>
              <a:buNone/>
            </a:pPr>
            <a:r>
              <a:rPr lang="en-US" dirty="0">
                <a:solidFill>
                  <a:srgbClr val="FF0000"/>
                </a:solidFill>
                <a:latin typeface="Arial" panose="020B0604020202020204" pitchFamily="34" charset="0"/>
                <a:ea typeface="Times New Roman" charset="0"/>
                <a:cs typeface="Arial" panose="020B0604020202020204" pitchFamily="34" charset="0"/>
              </a:rPr>
              <a:t>Title 5 §51023.7 (b) </a:t>
            </a:r>
            <a:r>
              <a:rPr lang="en-US" b="1" dirty="0">
                <a:latin typeface="Arial" panose="020B0604020202020204" pitchFamily="34" charset="0"/>
                <a:ea typeface="Times New Roman" charset="0"/>
                <a:cs typeface="Arial" panose="020B0604020202020204" pitchFamily="34" charset="0"/>
              </a:rPr>
              <a:t>…</a:t>
            </a:r>
            <a:r>
              <a:rPr lang="en-US" dirty="0">
                <a:latin typeface="Arial" panose="020B0604020202020204" pitchFamily="34" charset="0"/>
                <a:cs typeface="Arial" panose="020B0604020202020204" pitchFamily="34" charset="0"/>
              </a:rPr>
              <a:t>district and college policies and procedures that have or will have a “significant effect on students” includes the following:</a:t>
            </a:r>
          </a:p>
          <a:p>
            <a:pPr marL="0">
              <a:spcBef>
                <a:spcPct val="0"/>
              </a:spcBef>
              <a:buClr>
                <a:srgbClr val="04A07D"/>
              </a:buClr>
              <a:buFont typeface="Wingdings" charset="0"/>
              <a:buNone/>
            </a:pPr>
            <a:endParaRPr lang="en-US" dirty="0">
              <a:latin typeface="Arial" panose="020B0604020202020204" pitchFamily="34" charset="0"/>
              <a:ea typeface="Times New Roman" charset="0"/>
              <a:cs typeface="Arial" panose="020B0604020202020204" pitchFamily="34" charset="0"/>
            </a:endParaRPr>
          </a:p>
          <a:p>
            <a:pPr marL="514350" indent="-514350">
              <a:spcBef>
                <a:spcPct val="0"/>
              </a:spcBef>
              <a:buClr>
                <a:srgbClr val="04A07D"/>
              </a:buClr>
              <a:buFont typeface="+mj-lt"/>
              <a:buAutoNum type="arabicPeriod"/>
            </a:pPr>
            <a:r>
              <a:rPr lang="en-US" dirty="0">
                <a:latin typeface="Arial" panose="020B0604020202020204" pitchFamily="34" charset="0"/>
                <a:ea typeface="Times New Roman" charset="0"/>
                <a:cs typeface="Arial" panose="020B0604020202020204" pitchFamily="34" charset="0"/>
              </a:rPr>
              <a:t>Grading policies</a:t>
            </a:r>
          </a:p>
          <a:p>
            <a:pPr marL="514350" indent="-514350">
              <a:spcBef>
                <a:spcPct val="0"/>
              </a:spcBef>
              <a:buClr>
                <a:srgbClr val="04A07D"/>
              </a:buClr>
              <a:buFont typeface="+mj-lt"/>
              <a:buAutoNum type="arabicPeriod"/>
            </a:pPr>
            <a:r>
              <a:rPr lang="en-US" dirty="0">
                <a:latin typeface="Arial" panose="020B0604020202020204" pitchFamily="34" charset="0"/>
                <a:ea typeface="Times New Roman" charset="0"/>
                <a:cs typeface="Arial" panose="020B0604020202020204" pitchFamily="34" charset="0"/>
              </a:rPr>
              <a:t>Codes of student conduct</a:t>
            </a:r>
          </a:p>
          <a:p>
            <a:pPr marL="514350" indent="-514350">
              <a:spcBef>
                <a:spcPct val="0"/>
              </a:spcBef>
              <a:buClr>
                <a:srgbClr val="04A07D"/>
              </a:buClr>
              <a:buFont typeface="+mj-lt"/>
              <a:buAutoNum type="arabicPeriod"/>
            </a:pPr>
            <a:r>
              <a:rPr lang="en-US" dirty="0">
                <a:latin typeface="Arial" panose="020B0604020202020204" pitchFamily="34" charset="0"/>
                <a:ea typeface="Times New Roman" charset="0"/>
                <a:cs typeface="Arial" panose="020B0604020202020204" pitchFamily="34" charset="0"/>
              </a:rPr>
              <a:t>Academic disciplinary policies</a:t>
            </a:r>
          </a:p>
          <a:p>
            <a:pPr marL="514350" indent="-514350">
              <a:spcBef>
                <a:spcPct val="0"/>
              </a:spcBef>
              <a:buClr>
                <a:srgbClr val="04A07D"/>
              </a:buClr>
              <a:buFont typeface="+mj-lt"/>
              <a:buAutoNum type="arabicPeriod"/>
            </a:pPr>
            <a:r>
              <a:rPr lang="en-US" dirty="0">
                <a:latin typeface="Arial" panose="020B0604020202020204" pitchFamily="34" charset="0"/>
                <a:ea typeface="Times New Roman" charset="0"/>
                <a:cs typeface="Arial" panose="020B0604020202020204" pitchFamily="34" charset="0"/>
              </a:rPr>
              <a:t>Curriculum development</a:t>
            </a:r>
          </a:p>
          <a:p>
            <a:pPr marL="514350" indent="-514350">
              <a:spcBef>
                <a:spcPct val="0"/>
              </a:spcBef>
              <a:buClr>
                <a:srgbClr val="04A07D"/>
              </a:buClr>
              <a:buFont typeface="+mj-lt"/>
              <a:buAutoNum type="arabicPeriod"/>
            </a:pPr>
            <a:r>
              <a:rPr lang="en-US" dirty="0">
                <a:latin typeface="Arial" panose="020B0604020202020204" pitchFamily="34" charset="0"/>
                <a:ea typeface="Times New Roman" charset="0"/>
                <a:cs typeface="Arial" panose="020B0604020202020204" pitchFamily="34" charset="0"/>
              </a:rPr>
              <a:t>Course/program initiation or elimination</a:t>
            </a:r>
          </a:p>
          <a:p>
            <a:pPr marL="514350" indent="-514350">
              <a:spcBef>
                <a:spcPct val="0"/>
              </a:spcBef>
              <a:buClr>
                <a:srgbClr val="04A07D"/>
              </a:buClr>
              <a:buFont typeface="+mj-lt"/>
              <a:buAutoNum type="arabicPeriod"/>
            </a:pPr>
            <a:r>
              <a:rPr lang="en-US" dirty="0">
                <a:latin typeface="Arial" panose="020B0604020202020204" pitchFamily="34" charset="0"/>
                <a:ea typeface="Times New Roman" charset="0"/>
                <a:cs typeface="Arial" panose="020B0604020202020204" pitchFamily="34" charset="0"/>
              </a:rPr>
              <a:t>Processes for institutional planning and budget development</a:t>
            </a:r>
          </a:p>
          <a:p>
            <a:pPr marL="514350" indent="-514350">
              <a:spcBef>
                <a:spcPct val="0"/>
              </a:spcBef>
              <a:buClr>
                <a:srgbClr val="04A07D"/>
              </a:buClr>
              <a:buFont typeface="+mj-lt"/>
              <a:buAutoNum type="arabicPeriod"/>
            </a:pPr>
            <a:r>
              <a:rPr lang="en-US" dirty="0">
                <a:latin typeface="Arial" panose="020B0604020202020204" pitchFamily="34" charset="0"/>
                <a:ea typeface="Times New Roman" charset="0"/>
                <a:cs typeface="Arial" panose="020B0604020202020204" pitchFamily="34" charset="0"/>
              </a:rPr>
              <a:t>Standards and policies regarding student preparation and success</a:t>
            </a:r>
          </a:p>
          <a:p>
            <a:pPr marL="514350" indent="-514350">
              <a:spcBef>
                <a:spcPct val="0"/>
              </a:spcBef>
              <a:buClr>
                <a:srgbClr val="04A07D"/>
              </a:buClr>
              <a:buFont typeface="+mj-lt"/>
              <a:buAutoNum type="arabicPeriod"/>
            </a:pPr>
            <a:r>
              <a:rPr lang="en-US" dirty="0">
                <a:latin typeface="Arial" panose="020B0604020202020204" pitchFamily="34" charset="0"/>
                <a:ea typeface="Times New Roman" charset="0"/>
                <a:cs typeface="Arial" panose="020B0604020202020204" pitchFamily="34" charset="0"/>
              </a:rPr>
              <a:t>Student services planning and development</a:t>
            </a:r>
          </a:p>
          <a:p>
            <a:pPr marL="514350" indent="-514350">
              <a:spcBef>
                <a:spcPct val="0"/>
              </a:spcBef>
              <a:buClr>
                <a:srgbClr val="04A07D"/>
              </a:buClr>
              <a:buFont typeface="+mj-lt"/>
              <a:buAutoNum type="arabicPeriod"/>
            </a:pPr>
            <a:r>
              <a:rPr lang="en-US" dirty="0">
                <a:latin typeface="Arial" panose="020B0604020202020204" pitchFamily="34" charset="0"/>
                <a:ea typeface="Times New Roman" charset="0"/>
                <a:cs typeface="Arial" panose="020B0604020202020204" pitchFamily="34" charset="0"/>
              </a:rPr>
              <a:t>Student fees</a:t>
            </a:r>
          </a:p>
          <a:p>
            <a:pPr marL="514350" indent="-514350">
              <a:spcBef>
                <a:spcPct val="0"/>
              </a:spcBef>
              <a:buClr>
                <a:srgbClr val="04A07D"/>
              </a:buClr>
              <a:buFont typeface="+mj-lt"/>
              <a:buAutoNum type="arabicPeriod"/>
            </a:pPr>
            <a:r>
              <a:rPr lang="en-US" dirty="0">
                <a:latin typeface="Arial" panose="020B0604020202020204" pitchFamily="34" charset="0"/>
                <a:ea typeface="Times New Roman" charset="0"/>
                <a:cs typeface="Arial" panose="020B0604020202020204" pitchFamily="34" charset="0"/>
              </a:rPr>
              <a:t>Any other district or college policy… that will have a significant effect on students</a:t>
            </a:r>
          </a:p>
        </p:txBody>
      </p:sp>
      <p:sp>
        <p:nvSpPr>
          <p:cNvPr id="4" name="Slide Number Placeholder 3">
            <a:extLst>
              <a:ext uri="{FF2B5EF4-FFF2-40B4-BE49-F238E27FC236}">
                <a16:creationId xmlns:a16="http://schemas.microsoft.com/office/drawing/2014/main" id="{B3A4C787-D4B0-04C8-0C9E-94FC436F841A}"/>
              </a:ext>
            </a:extLst>
          </p:cNvPr>
          <p:cNvSpPr>
            <a:spLocks noGrp="1"/>
          </p:cNvSpPr>
          <p:nvPr>
            <p:ph type="sldNum" sz="quarter" idx="10"/>
          </p:nvPr>
        </p:nvSpPr>
        <p:spPr/>
        <p:txBody>
          <a:bodyPr/>
          <a:lstStyle/>
          <a:p>
            <a:pPr>
              <a:defRPr/>
            </a:pPr>
            <a:fld id="{EADB236C-7DA3-584D-A9FD-2566ED60D281}" type="slidenum">
              <a:rPr lang="en-US" altLang="en-US" smtClean="0"/>
              <a:pPr>
                <a:defRPr/>
              </a:pPr>
              <a:t>17</a:t>
            </a:fld>
            <a:endParaRPr lang="en-US" altLang="en-US"/>
          </a:p>
        </p:txBody>
      </p:sp>
    </p:spTree>
    <p:extLst>
      <p:ext uri="{BB962C8B-B14F-4D97-AF65-F5344CB8AC3E}">
        <p14:creationId xmlns:p14="http://schemas.microsoft.com/office/powerpoint/2010/main" val="2300624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1EEBA-0580-5507-9C37-AC501F92266B}"/>
              </a:ext>
            </a:extLst>
          </p:cNvPr>
          <p:cNvSpPr>
            <a:spLocks noGrp="1"/>
          </p:cNvSpPr>
          <p:nvPr>
            <p:ph type="title"/>
          </p:nvPr>
        </p:nvSpPr>
        <p:spPr>
          <a:xfrm>
            <a:off x="1126671" y="365126"/>
            <a:ext cx="10776858" cy="679904"/>
          </a:xfrm>
        </p:spPr>
        <p:txBody>
          <a:bodyPr anchor="ctr"/>
          <a:lstStyle/>
          <a:p>
            <a:pPr algn="ctr"/>
            <a:r>
              <a:rPr lang="en-US" b="1" dirty="0"/>
              <a:t>Rights and Responsibilities of Staff</a:t>
            </a:r>
          </a:p>
        </p:txBody>
      </p:sp>
      <p:sp>
        <p:nvSpPr>
          <p:cNvPr id="3" name="Content Placeholder 2">
            <a:extLst>
              <a:ext uri="{FF2B5EF4-FFF2-40B4-BE49-F238E27FC236}">
                <a16:creationId xmlns:a16="http://schemas.microsoft.com/office/drawing/2014/main" id="{89344718-818F-4E64-B2E2-9E85B9B43382}"/>
              </a:ext>
            </a:extLst>
          </p:cNvPr>
          <p:cNvSpPr>
            <a:spLocks noGrp="1"/>
          </p:cNvSpPr>
          <p:nvPr>
            <p:ph sz="half" idx="1"/>
          </p:nvPr>
        </p:nvSpPr>
        <p:spPr>
          <a:xfrm>
            <a:off x="1289957" y="1045030"/>
            <a:ext cx="10046092" cy="5172890"/>
          </a:xfrm>
        </p:spPr>
        <p:txBody>
          <a:bodyPr numCol="1"/>
          <a:lstStyle/>
          <a:p>
            <a:pPr marL="0" algn="ctr">
              <a:spcBef>
                <a:spcPct val="0"/>
              </a:spcBef>
              <a:buFont typeface="Wingdings" charset="0"/>
              <a:buNone/>
            </a:pPr>
            <a:r>
              <a:rPr lang="en-US" b="1" dirty="0">
                <a:solidFill>
                  <a:srgbClr val="FF0000"/>
                </a:solidFill>
                <a:latin typeface="Arial" panose="020B0604020202020204" pitchFamily="34" charset="0"/>
                <a:ea typeface="Times New Roman" charset="0"/>
                <a:cs typeface="Arial" panose="020B0604020202020204" pitchFamily="34" charset="0"/>
              </a:rPr>
              <a:t>Effective Participation</a:t>
            </a:r>
          </a:p>
          <a:p>
            <a:pPr marL="0" indent="0">
              <a:buNone/>
            </a:pPr>
            <a:r>
              <a:rPr lang="en-US" dirty="0">
                <a:solidFill>
                  <a:srgbClr val="FF0000"/>
                </a:solidFill>
                <a:latin typeface="Arial" panose="020B0604020202020204" pitchFamily="34" charset="0"/>
                <a:ea typeface="Times New Roman" charset="0"/>
                <a:cs typeface="Arial" panose="020B0604020202020204" pitchFamily="34" charset="0"/>
              </a:rPr>
              <a:t>Title 5 §51023.5 (a)</a:t>
            </a:r>
          </a:p>
          <a:p>
            <a:pPr marL="0" indent="0">
              <a:buNone/>
            </a:pPr>
            <a:r>
              <a:rPr lang="en-US" dirty="0">
                <a:latin typeface="Arial" panose="020B0604020202020204" pitchFamily="34" charset="0"/>
                <a:ea typeface="Times New Roman" charset="0"/>
                <a:cs typeface="Arial" panose="020B0604020202020204" pitchFamily="34" charset="0"/>
              </a:rPr>
              <a:t>The governing board of a community college district shall adopt policies and procedures that provide district and college staff the opportunity to </a:t>
            </a:r>
            <a:r>
              <a:rPr lang="en-US" b="1" dirty="0">
                <a:latin typeface="Arial" panose="020B0604020202020204" pitchFamily="34" charset="0"/>
                <a:ea typeface="Times New Roman" charset="0"/>
                <a:cs typeface="Arial" panose="020B0604020202020204" pitchFamily="34" charset="0"/>
              </a:rPr>
              <a:t>participate effectively</a:t>
            </a:r>
            <a:r>
              <a:rPr lang="en-US" dirty="0">
                <a:latin typeface="Arial" panose="020B0604020202020204" pitchFamily="34" charset="0"/>
                <a:ea typeface="Times New Roman" charset="0"/>
                <a:cs typeface="Arial" panose="020B0604020202020204" pitchFamily="34" charset="0"/>
              </a:rPr>
              <a:t> in district and college governance.</a:t>
            </a:r>
          </a:p>
          <a:p>
            <a:pPr marL="0" indent="0">
              <a:buNone/>
            </a:pPr>
            <a:endParaRPr lang="en-US" b="1" dirty="0">
              <a:latin typeface="Arial" panose="020B0604020202020204" pitchFamily="34" charset="0"/>
              <a:ea typeface="Times New Roman" charset="0"/>
              <a:cs typeface="Arial" panose="020B0604020202020204" pitchFamily="34" charset="0"/>
            </a:endParaRPr>
          </a:p>
          <a:p>
            <a:pPr marL="0" indent="0">
              <a:buNone/>
            </a:pPr>
            <a:r>
              <a:rPr lang="en-US" dirty="0">
                <a:solidFill>
                  <a:srgbClr val="FF0000"/>
                </a:solidFill>
                <a:latin typeface="Arial" panose="020B0604020202020204" pitchFamily="34" charset="0"/>
                <a:ea typeface="Times New Roman" charset="0"/>
                <a:cs typeface="Arial" panose="020B0604020202020204" pitchFamily="34" charset="0"/>
              </a:rPr>
              <a:t>Title 5 §51023.5 (a)(4)</a:t>
            </a:r>
          </a:p>
          <a:p>
            <a:pPr marL="0" indent="0">
              <a:buNone/>
            </a:pPr>
            <a:r>
              <a:rPr lang="en-US" b="1" dirty="0">
                <a:latin typeface="Arial" panose="020B0604020202020204" pitchFamily="34" charset="0"/>
                <a:cs typeface="Arial" panose="020B0604020202020204" pitchFamily="34" charset="0"/>
              </a:rPr>
              <a:t>Staff shall be provided with opportunities to participate </a:t>
            </a:r>
            <a:r>
              <a:rPr lang="en-US" dirty="0">
                <a:latin typeface="Arial" panose="020B0604020202020204" pitchFamily="34" charset="0"/>
                <a:cs typeface="Arial" panose="020B0604020202020204" pitchFamily="34" charset="0"/>
              </a:rPr>
              <a:t>in the formulation and development of district and college policies and procedures, and in those processes for jointly developing recommendations for action by the governing board, that the governing board reasonably determines, in consultation with staff, have or will have a significant effect on staff.</a:t>
            </a:r>
            <a:endParaRPr lang="en-US" dirty="0">
              <a:solidFill>
                <a:schemeClr val="tx2"/>
              </a:solidFill>
              <a:latin typeface="Arial" panose="020B0604020202020204" pitchFamily="34" charset="0"/>
              <a:ea typeface="Times New Roman" charset="0"/>
              <a:cs typeface="Arial" panose="020B0604020202020204" pitchFamily="34" charset="0"/>
            </a:endParaRPr>
          </a:p>
        </p:txBody>
      </p:sp>
      <p:sp>
        <p:nvSpPr>
          <p:cNvPr id="4" name="Slide Number Placeholder 3">
            <a:extLst>
              <a:ext uri="{FF2B5EF4-FFF2-40B4-BE49-F238E27FC236}">
                <a16:creationId xmlns:a16="http://schemas.microsoft.com/office/drawing/2014/main" id="{B3A4C787-D4B0-04C8-0C9E-94FC436F841A}"/>
              </a:ext>
            </a:extLst>
          </p:cNvPr>
          <p:cNvSpPr>
            <a:spLocks noGrp="1"/>
          </p:cNvSpPr>
          <p:nvPr>
            <p:ph type="sldNum" sz="quarter" idx="10"/>
          </p:nvPr>
        </p:nvSpPr>
        <p:spPr/>
        <p:txBody>
          <a:bodyPr/>
          <a:lstStyle/>
          <a:p>
            <a:pPr>
              <a:defRPr/>
            </a:pPr>
            <a:fld id="{EADB236C-7DA3-584D-A9FD-2566ED60D281}" type="slidenum">
              <a:rPr lang="en-US" altLang="en-US" smtClean="0"/>
              <a:pPr>
                <a:defRPr/>
              </a:pPr>
              <a:t>18</a:t>
            </a:fld>
            <a:endParaRPr lang="en-US" altLang="en-US"/>
          </a:p>
        </p:txBody>
      </p:sp>
    </p:spTree>
    <p:extLst>
      <p:ext uri="{BB962C8B-B14F-4D97-AF65-F5344CB8AC3E}">
        <p14:creationId xmlns:p14="http://schemas.microsoft.com/office/powerpoint/2010/main" val="24367771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1EEBA-0580-5507-9C37-AC501F92266B}"/>
              </a:ext>
            </a:extLst>
          </p:cNvPr>
          <p:cNvSpPr>
            <a:spLocks noGrp="1"/>
          </p:cNvSpPr>
          <p:nvPr>
            <p:ph type="title"/>
          </p:nvPr>
        </p:nvSpPr>
        <p:spPr>
          <a:xfrm>
            <a:off x="1126671" y="365126"/>
            <a:ext cx="10776858" cy="679904"/>
          </a:xfrm>
        </p:spPr>
        <p:txBody>
          <a:bodyPr anchor="ctr"/>
          <a:lstStyle/>
          <a:p>
            <a:pPr algn="ctr"/>
            <a:r>
              <a:rPr lang="en-US" b="1" dirty="0"/>
              <a:t>Rights and Responsibilities of Administrators</a:t>
            </a:r>
          </a:p>
        </p:txBody>
      </p:sp>
      <p:sp>
        <p:nvSpPr>
          <p:cNvPr id="3" name="Content Placeholder 2">
            <a:extLst>
              <a:ext uri="{FF2B5EF4-FFF2-40B4-BE49-F238E27FC236}">
                <a16:creationId xmlns:a16="http://schemas.microsoft.com/office/drawing/2014/main" id="{89344718-818F-4E64-B2E2-9E85B9B43382}"/>
              </a:ext>
            </a:extLst>
          </p:cNvPr>
          <p:cNvSpPr>
            <a:spLocks noGrp="1"/>
          </p:cNvSpPr>
          <p:nvPr>
            <p:ph sz="half" idx="1"/>
          </p:nvPr>
        </p:nvSpPr>
        <p:spPr>
          <a:xfrm>
            <a:off x="1604864" y="1362269"/>
            <a:ext cx="9748935" cy="4855650"/>
          </a:xfrm>
        </p:spPr>
        <p:txBody>
          <a:bodyPr numCol="1"/>
          <a:lstStyle/>
          <a:p>
            <a:pPr marL="0" algn="ctr">
              <a:spcBef>
                <a:spcPct val="0"/>
              </a:spcBef>
              <a:buNone/>
            </a:pPr>
            <a:endParaRPr lang="en-US" dirty="0"/>
          </a:p>
          <a:p>
            <a:pPr marL="0" algn="ctr">
              <a:spcBef>
                <a:spcPct val="0"/>
              </a:spcBef>
              <a:buNone/>
            </a:pPr>
            <a:r>
              <a:rPr lang="en-US" dirty="0">
                <a:solidFill>
                  <a:srgbClr val="FF0000"/>
                </a:solidFill>
                <a:latin typeface="Arial" panose="020B0604020202020204" pitchFamily="34" charset="0"/>
                <a:ea typeface="Times New Roman" charset="0"/>
                <a:cs typeface="Arial" panose="020B0604020202020204" pitchFamily="34" charset="0"/>
              </a:rPr>
              <a:t>EDC §70902</a:t>
            </a:r>
            <a:endParaRPr lang="en-US" dirty="0">
              <a:solidFill>
                <a:schemeClr val="tx2"/>
              </a:solidFill>
              <a:latin typeface="Arial" panose="020B0604020202020204" pitchFamily="34" charset="0"/>
              <a:ea typeface="Times New Roman" charset="0"/>
              <a:cs typeface="Arial" panose="020B0604020202020204" pitchFamily="34" charset="0"/>
            </a:endParaRPr>
          </a:p>
          <a:p>
            <a:pPr marL="0">
              <a:spcBef>
                <a:spcPct val="0"/>
              </a:spcBef>
              <a:buNone/>
            </a:pPr>
            <a:endParaRPr lang="en-US" dirty="0"/>
          </a:p>
          <a:p>
            <a:pPr marL="0">
              <a:spcBef>
                <a:spcPct val="0"/>
              </a:spcBef>
              <a:buNone/>
            </a:pPr>
            <a:r>
              <a:rPr lang="en-US" dirty="0"/>
              <a:t>Governing boards may delegate authority for college functions to the chief executive officer and other college staff and committees. </a:t>
            </a:r>
          </a:p>
          <a:p>
            <a:pPr marL="0">
              <a:spcBef>
                <a:spcPct val="0"/>
              </a:spcBef>
              <a:buNone/>
            </a:pPr>
            <a:endParaRPr lang="en-US" dirty="0">
              <a:solidFill>
                <a:schemeClr val="tx2"/>
              </a:solidFill>
              <a:latin typeface="Arial" panose="020B0604020202020204" pitchFamily="34" charset="0"/>
              <a:ea typeface="Times New Roman" charset="0"/>
              <a:cs typeface="Arial" panose="020B0604020202020204" pitchFamily="34" charset="0"/>
            </a:endParaRPr>
          </a:p>
          <a:p>
            <a:pPr marL="0">
              <a:spcBef>
                <a:spcPct val="0"/>
              </a:spcBef>
              <a:buNone/>
            </a:pPr>
            <a:r>
              <a:rPr lang="en-US" i="1" dirty="0">
                <a:solidFill>
                  <a:schemeClr val="tx2"/>
                </a:solidFill>
                <a:latin typeface="Arial" panose="020B0604020202020204" pitchFamily="34" charset="0"/>
                <a:ea typeface="Times New Roman" charset="0"/>
                <a:cs typeface="Arial" panose="020B0604020202020204" pitchFamily="34" charset="0"/>
              </a:rPr>
              <a:t>Chief Executive Officer (CEO) – District Chancellor or College President/Superintendent</a:t>
            </a:r>
          </a:p>
          <a:p>
            <a:pPr marL="0">
              <a:spcBef>
                <a:spcPct val="0"/>
              </a:spcBef>
              <a:buNone/>
            </a:pPr>
            <a:endParaRPr lang="en-US" i="1" dirty="0">
              <a:solidFill>
                <a:schemeClr val="tx2"/>
              </a:solidFill>
              <a:latin typeface="Arial" panose="020B0604020202020204" pitchFamily="34" charset="0"/>
              <a:ea typeface="Times New Roman" charset="0"/>
              <a:cs typeface="Arial" panose="020B0604020202020204" pitchFamily="34" charset="0"/>
            </a:endParaRPr>
          </a:p>
          <a:p>
            <a:pPr marL="0">
              <a:spcBef>
                <a:spcPct val="0"/>
              </a:spcBef>
              <a:buNone/>
            </a:pPr>
            <a:r>
              <a:rPr lang="en-US" i="1" dirty="0">
                <a:solidFill>
                  <a:schemeClr val="tx2"/>
                </a:solidFill>
                <a:latin typeface="Arial" panose="020B0604020202020204" pitchFamily="34" charset="0"/>
                <a:ea typeface="Times New Roman" charset="0"/>
                <a:cs typeface="Arial" panose="020B0604020202020204" pitchFamily="34" charset="0"/>
              </a:rPr>
              <a:t>The CEO is hired by the governing board to lead and administer the college or district. The CEO is the only employee that reports directly to the governing board.</a:t>
            </a:r>
          </a:p>
          <a:p>
            <a:pPr marL="0">
              <a:spcBef>
                <a:spcPct val="0"/>
              </a:spcBef>
              <a:buNone/>
            </a:pPr>
            <a:endParaRPr lang="en-US" i="1" dirty="0">
              <a:solidFill>
                <a:schemeClr val="tx2"/>
              </a:solidFill>
              <a:latin typeface="Arial" panose="020B0604020202020204" pitchFamily="34" charset="0"/>
              <a:ea typeface="Times New Roman" charset="0"/>
              <a:cs typeface="Arial" panose="020B0604020202020204" pitchFamily="34" charset="0"/>
            </a:endParaRPr>
          </a:p>
          <a:p>
            <a:pPr marL="0">
              <a:spcBef>
                <a:spcPct val="0"/>
              </a:spcBef>
              <a:buNone/>
            </a:pPr>
            <a:r>
              <a:rPr lang="en-US" i="1" dirty="0">
                <a:solidFill>
                  <a:schemeClr val="tx2"/>
                </a:solidFill>
                <a:latin typeface="Arial" panose="020B0604020202020204" pitchFamily="34" charset="0"/>
                <a:ea typeface="Times New Roman" charset="0"/>
                <a:cs typeface="Arial" panose="020B0604020202020204" pitchFamily="34" charset="0"/>
              </a:rPr>
              <a:t>The CEO delegates duties to other administrators and staff.</a:t>
            </a:r>
          </a:p>
        </p:txBody>
      </p:sp>
      <p:sp>
        <p:nvSpPr>
          <p:cNvPr id="4" name="Slide Number Placeholder 3">
            <a:extLst>
              <a:ext uri="{FF2B5EF4-FFF2-40B4-BE49-F238E27FC236}">
                <a16:creationId xmlns:a16="http://schemas.microsoft.com/office/drawing/2014/main" id="{B3A4C787-D4B0-04C8-0C9E-94FC436F841A}"/>
              </a:ext>
            </a:extLst>
          </p:cNvPr>
          <p:cNvSpPr>
            <a:spLocks noGrp="1"/>
          </p:cNvSpPr>
          <p:nvPr>
            <p:ph type="sldNum" sz="quarter" idx="10"/>
          </p:nvPr>
        </p:nvSpPr>
        <p:spPr/>
        <p:txBody>
          <a:bodyPr/>
          <a:lstStyle/>
          <a:p>
            <a:pPr>
              <a:defRPr/>
            </a:pPr>
            <a:fld id="{EADB236C-7DA3-584D-A9FD-2566ED60D281}" type="slidenum">
              <a:rPr lang="en-US" altLang="en-US" smtClean="0"/>
              <a:pPr>
                <a:defRPr/>
              </a:pPr>
              <a:t>19</a:t>
            </a:fld>
            <a:endParaRPr lang="en-US" altLang="en-US"/>
          </a:p>
        </p:txBody>
      </p:sp>
    </p:spTree>
    <p:extLst>
      <p:ext uri="{BB962C8B-B14F-4D97-AF65-F5344CB8AC3E}">
        <p14:creationId xmlns:p14="http://schemas.microsoft.com/office/powerpoint/2010/main" val="1057447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BB56A-B5CB-1C82-0AE1-B969014C9FC3}"/>
              </a:ext>
            </a:extLst>
          </p:cNvPr>
          <p:cNvSpPr>
            <a:spLocks noGrp="1"/>
          </p:cNvSpPr>
          <p:nvPr>
            <p:ph type="title"/>
          </p:nvPr>
        </p:nvSpPr>
        <p:spPr/>
        <p:txBody>
          <a:bodyPr anchor="ctr"/>
          <a:lstStyle/>
          <a:p>
            <a:pPr algn="ctr"/>
            <a:r>
              <a:rPr lang="en-US" b="1" dirty="0"/>
              <a:t>Description</a:t>
            </a:r>
          </a:p>
        </p:txBody>
      </p:sp>
      <p:sp>
        <p:nvSpPr>
          <p:cNvPr id="3" name="Content Placeholder 2">
            <a:extLst>
              <a:ext uri="{FF2B5EF4-FFF2-40B4-BE49-F238E27FC236}">
                <a16:creationId xmlns:a16="http://schemas.microsoft.com/office/drawing/2014/main" id="{E1875919-9F58-5E72-B445-DFAE374BBF92}"/>
              </a:ext>
            </a:extLst>
          </p:cNvPr>
          <p:cNvSpPr>
            <a:spLocks noGrp="1"/>
          </p:cNvSpPr>
          <p:nvPr>
            <p:ph sz="half" idx="1"/>
          </p:nvPr>
        </p:nvSpPr>
        <p:spPr/>
        <p:txBody>
          <a:bodyPr/>
          <a:lstStyle/>
          <a:p>
            <a:pPr marL="0" indent="0">
              <a:buNone/>
            </a:pPr>
            <a:r>
              <a:rPr lang="en-US" dirty="0"/>
              <a:t>Understanding the rights and responsibilities of the academic senate, collective bargaining groups, students, staff, administrators, and trustees is important for ensuring that a college’s governance structure functions well in order to serve students and the community. This general session is intended to explore the role of the local academic senate in college governance processes, discuss how to effectively navigate the community college participatory governance landscape, and provide an overview of the governance process at the state level. </a:t>
            </a:r>
          </a:p>
        </p:txBody>
      </p:sp>
      <p:sp>
        <p:nvSpPr>
          <p:cNvPr id="4" name="Slide Number Placeholder 3">
            <a:extLst>
              <a:ext uri="{FF2B5EF4-FFF2-40B4-BE49-F238E27FC236}">
                <a16:creationId xmlns:a16="http://schemas.microsoft.com/office/drawing/2014/main" id="{4EF51B35-E108-4388-311C-F231E4D1363E}"/>
              </a:ext>
            </a:extLst>
          </p:cNvPr>
          <p:cNvSpPr>
            <a:spLocks noGrp="1"/>
          </p:cNvSpPr>
          <p:nvPr>
            <p:ph type="sldNum" sz="quarter" idx="10"/>
          </p:nvPr>
        </p:nvSpPr>
        <p:spPr/>
        <p:txBody>
          <a:bodyPr/>
          <a:lstStyle/>
          <a:p>
            <a:pPr>
              <a:defRPr/>
            </a:pPr>
            <a:fld id="{EADB236C-7DA3-584D-A9FD-2566ED60D281}" type="slidenum">
              <a:rPr lang="en-US" altLang="en-US" smtClean="0"/>
              <a:pPr>
                <a:defRPr/>
              </a:pPr>
              <a:t>2</a:t>
            </a:fld>
            <a:endParaRPr lang="en-US" altLang="en-US"/>
          </a:p>
        </p:txBody>
      </p:sp>
    </p:spTree>
    <p:extLst>
      <p:ext uri="{BB962C8B-B14F-4D97-AF65-F5344CB8AC3E}">
        <p14:creationId xmlns:p14="http://schemas.microsoft.com/office/powerpoint/2010/main" val="28400091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1EEBA-0580-5507-9C37-AC501F92266B}"/>
              </a:ext>
            </a:extLst>
          </p:cNvPr>
          <p:cNvSpPr>
            <a:spLocks noGrp="1"/>
          </p:cNvSpPr>
          <p:nvPr>
            <p:ph type="title"/>
          </p:nvPr>
        </p:nvSpPr>
        <p:spPr>
          <a:xfrm>
            <a:off x="1126671" y="365126"/>
            <a:ext cx="10776858" cy="679904"/>
          </a:xfrm>
        </p:spPr>
        <p:txBody>
          <a:bodyPr anchor="ctr"/>
          <a:lstStyle/>
          <a:p>
            <a:pPr algn="ctr"/>
            <a:r>
              <a:rPr lang="en-US" b="1" dirty="0"/>
              <a:t>Rights and Responsibilities of Trustees</a:t>
            </a:r>
          </a:p>
        </p:txBody>
      </p:sp>
      <p:sp>
        <p:nvSpPr>
          <p:cNvPr id="3" name="Content Placeholder 2">
            <a:extLst>
              <a:ext uri="{FF2B5EF4-FFF2-40B4-BE49-F238E27FC236}">
                <a16:creationId xmlns:a16="http://schemas.microsoft.com/office/drawing/2014/main" id="{89344718-818F-4E64-B2E2-9E85B9B43382}"/>
              </a:ext>
            </a:extLst>
          </p:cNvPr>
          <p:cNvSpPr>
            <a:spLocks noGrp="1"/>
          </p:cNvSpPr>
          <p:nvPr>
            <p:ph sz="half" idx="1"/>
          </p:nvPr>
        </p:nvSpPr>
        <p:spPr>
          <a:xfrm>
            <a:off x="1126671" y="1045030"/>
            <a:ext cx="10209378" cy="1110341"/>
          </a:xfrm>
        </p:spPr>
        <p:txBody>
          <a:bodyPr numCol="1"/>
          <a:lstStyle/>
          <a:p>
            <a:pPr marL="0" algn="ctr">
              <a:spcBef>
                <a:spcPct val="0"/>
              </a:spcBef>
              <a:buFont typeface="Wingdings" charset="0"/>
              <a:buNone/>
            </a:pPr>
            <a:r>
              <a:rPr lang="en-US" dirty="0">
                <a:solidFill>
                  <a:srgbClr val="FF0000"/>
                </a:solidFill>
                <a:latin typeface="Arial" panose="020B0604020202020204" pitchFamily="34" charset="0"/>
                <a:ea typeface="Times New Roman" charset="0"/>
                <a:cs typeface="Arial" panose="020B0604020202020204" pitchFamily="34" charset="0"/>
              </a:rPr>
              <a:t>EDC §70902</a:t>
            </a:r>
            <a:endParaRPr lang="en-US" dirty="0">
              <a:solidFill>
                <a:schemeClr val="tx2"/>
              </a:solidFill>
              <a:latin typeface="Arial" panose="020B0604020202020204" pitchFamily="34" charset="0"/>
              <a:ea typeface="Times New Roman" charset="0"/>
              <a:cs typeface="Arial" panose="020B0604020202020204" pitchFamily="34" charset="0"/>
            </a:endParaRPr>
          </a:p>
          <a:p>
            <a:pPr marL="0" indent="0" algn="ctr">
              <a:buNone/>
            </a:pPr>
            <a:r>
              <a:rPr lang="en-US" dirty="0"/>
              <a:t>Governing Boards are responsible for:</a:t>
            </a:r>
          </a:p>
          <a:p>
            <a:pPr marL="0">
              <a:spcBef>
                <a:spcPct val="0"/>
              </a:spcBef>
              <a:buFont typeface="Wingdings" charset="0"/>
              <a:buNone/>
            </a:pPr>
            <a:endParaRPr lang="en-US" dirty="0">
              <a:solidFill>
                <a:schemeClr val="tx2"/>
              </a:solidFill>
              <a:latin typeface="Arial" panose="020B0604020202020204" pitchFamily="34" charset="0"/>
              <a:ea typeface="Times New Roman" charset="0"/>
              <a:cs typeface="Arial" panose="020B0604020202020204" pitchFamily="34" charset="0"/>
            </a:endParaRPr>
          </a:p>
        </p:txBody>
      </p:sp>
      <p:sp>
        <p:nvSpPr>
          <p:cNvPr id="4" name="Slide Number Placeholder 3">
            <a:extLst>
              <a:ext uri="{FF2B5EF4-FFF2-40B4-BE49-F238E27FC236}">
                <a16:creationId xmlns:a16="http://schemas.microsoft.com/office/drawing/2014/main" id="{B3A4C787-D4B0-04C8-0C9E-94FC436F841A}"/>
              </a:ext>
            </a:extLst>
          </p:cNvPr>
          <p:cNvSpPr>
            <a:spLocks noGrp="1"/>
          </p:cNvSpPr>
          <p:nvPr>
            <p:ph type="sldNum" sz="quarter" idx="10"/>
          </p:nvPr>
        </p:nvSpPr>
        <p:spPr/>
        <p:txBody>
          <a:bodyPr/>
          <a:lstStyle/>
          <a:p>
            <a:pPr>
              <a:defRPr/>
            </a:pPr>
            <a:fld id="{EADB236C-7DA3-584D-A9FD-2566ED60D281}" type="slidenum">
              <a:rPr lang="en-US" altLang="en-US" smtClean="0"/>
              <a:pPr>
                <a:defRPr/>
              </a:pPr>
              <a:t>20</a:t>
            </a:fld>
            <a:endParaRPr lang="en-US" altLang="en-US"/>
          </a:p>
        </p:txBody>
      </p:sp>
      <p:sp>
        <p:nvSpPr>
          <p:cNvPr id="5" name="Content Placeholder 2">
            <a:extLst>
              <a:ext uri="{FF2B5EF4-FFF2-40B4-BE49-F238E27FC236}">
                <a16:creationId xmlns:a16="http://schemas.microsoft.com/office/drawing/2014/main" id="{11498BAA-04E1-9D90-5EA6-8A20D511B130}"/>
              </a:ext>
            </a:extLst>
          </p:cNvPr>
          <p:cNvSpPr txBox="1">
            <a:spLocks/>
          </p:cNvSpPr>
          <p:nvPr/>
        </p:nvSpPr>
        <p:spPr bwMode="auto">
          <a:xfrm>
            <a:off x="1126671" y="2007057"/>
            <a:ext cx="10776857" cy="4165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2"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400" kern="1200">
                <a:solidFill>
                  <a:srgbClr val="404040"/>
                </a:solidFill>
                <a:latin typeface="+mj-lt"/>
                <a:ea typeface="+mn-ea"/>
                <a:cs typeface="Gill Sans" panose="020B0502020104020203" pitchFamily="34" charset="-79"/>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200" kern="1200">
                <a:solidFill>
                  <a:srgbClr val="404040"/>
                </a:solidFill>
                <a:latin typeface="+mj-lt"/>
                <a:ea typeface="+mn-ea"/>
                <a:cs typeface="Gill Sans" panose="020B0502020104020203" pitchFamily="34" charset="-79"/>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404040"/>
                </a:solidFill>
                <a:latin typeface="+mj-lt"/>
                <a:ea typeface="+mn-ea"/>
                <a:cs typeface="Gill Sans" panose="020B0502020104020203" pitchFamily="34" charset="-79"/>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404040"/>
                </a:solidFill>
                <a:latin typeface="+mj-lt"/>
                <a:ea typeface="+mn-ea"/>
                <a:cs typeface="Gill Sans" panose="020B0502020104020203" pitchFamily="34" charset="-79"/>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404040"/>
                </a:solidFill>
                <a:latin typeface="+mj-lt"/>
                <a:ea typeface="+mn-ea"/>
                <a:cs typeface="Gill Sans" panose="020B0502020104020203" pitchFamily="34" charset="-79"/>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college plans </a:t>
            </a:r>
          </a:p>
          <a:p>
            <a:r>
              <a:rPr lang="en-US" dirty="0"/>
              <a:t>program approval </a:t>
            </a:r>
          </a:p>
          <a:p>
            <a:r>
              <a:rPr lang="en-US" dirty="0"/>
              <a:t>academic standards and graduation requirements </a:t>
            </a:r>
          </a:p>
          <a:p>
            <a:r>
              <a:rPr lang="en-US" dirty="0"/>
              <a:t>personnel and employment practices </a:t>
            </a:r>
          </a:p>
          <a:p>
            <a:r>
              <a:rPr lang="en-US" dirty="0"/>
              <a:t>budgets </a:t>
            </a:r>
          </a:p>
          <a:p>
            <a:r>
              <a:rPr lang="en-US" dirty="0"/>
              <a:t>tax and bond elections </a:t>
            </a:r>
          </a:p>
          <a:p>
            <a:r>
              <a:rPr lang="en-US" dirty="0"/>
              <a:t>district property </a:t>
            </a:r>
          </a:p>
          <a:p>
            <a:r>
              <a:rPr lang="en-US" dirty="0"/>
              <a:t>local decision-making process </a:t>
            </a:r>
          </a:p>
          <a:p>
            <a:r>
              <a:rPr lang="en-US" dirty="0"/>
              <a:t>student conduct </a:t>
            </a:r>
          </a:p>
          <a:p>
            <a:r>
              <a:rPr lang="en-US" dirty="0"/>
              <a:t>fees </a:t>
            </a:r>
          </a:p>
          <a:p>
            <a:r>
              <a:rPr lang="en-US" dirty="0"/>
              <a:t>grants, gifts, and scholarships </a:t>
            </a:r>
          </a:p>
          <a:p>
            <a:r>
              <a:rPr lang="en-US" dirty="0"/>
              <a:t>auxiliary services </a:t>
            </a:r>
          </a:p>
          <a:p>
            <a:r>
              <a:rPr lang="en-US" dirty="0"/>
              <a:t>academic calendar </a:t>
            </a:r>
          </a:p>
          <a:p>
            <a:r>
              <a:rPr lang="en-US" dirty="0"/>
              <a:t>Board of Governors’ consultation</a:t>
            </a:r>
          </a:p>
          <a:p>
            <a:r>
              <a:rPr lang="en-US" dirty="0"/>
              <a:t>Delegate to CEO or other college staff </a:t>
            </a:r>
          </a:p>
          <a:p>
            <a:pPr marL="0">
              <a:spcBef>
                <a:spcPct val="0"/>
              </a:spcBef>
              <a:buFont typeface="Wingdings" charset="0"/>
              <a:buNone/>
            </a:pPr>
            <a:endParaRPr lang="en-US" dirty="0">
              <a:solidFill>
                <a:schemeClr val="tx2"/>
              </a:solidFill>
              <a:latin typeface="Arial" panose="020B0604020202020204" pitchFamily="34" charset="0"/>
              <a:ea typeface="Times New Roman" charset="0"/>
              <a:cs typeface="Arial" panose="020B0604020202020204" pitchFamily="34" charset="0"/>
            </a:endParaRPr>
          </a:p>
        </p:txBody>
      </p:sp>
    </p:spTree>
    <p:extLst>
      <p:ext uri="{BB962C8B-B14F-4D97-AF65-F5344CB8AC3E}">
        <p14:creationId xmlns:p14="http://schemas.microsoft.com/office/powerpoint/2010/main" val="33082310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1EEBA-0580-5507-9C37-AC501F92266B}"/>
              </a:ext>
            </a:extLst>
          </p:cNvPr>
          <p:cNvSpPr>
            <a:spLocks noGrp="1"/>
          </p:cNvSpPr>
          <p:nvPr>
            <p:ph type="title"/>
          </p:nvPr>
        </p:nvSpPr>
        <p:spPr>
          <a:xfrm>
            <a:off x="1126671" y="365126"/>
            <a:ext cx="10776858" cy="679904"/>
          </a:xfrm>
        </p:spPr>
        <p:txBody>
          <a:bodyPr anchor="ctr"/>
          <a:lstStyle/>
          <a:p>
            <a:pPr algn="ctr"/>
            <a:r>
              <a:rPr lang="en-US" b="1" dirty="0"/>
              <a:t>Rights and Responsibilities of Trustees</a:t>
            </a:r>
          </a:p>
        </p:txBody>
      </p:sp>
      <p:sp>
        <p:nvSpPr>
          <p:cNvPr id="3" name="Content Placeholder 2">
            <a:extLst>
              <a:ext uri="{FF2B5EF4-FFF2-40B4-BE49-F238E27FC236}">
                <a16:creationId xmlns:a16="http://schemas.microsoft.com/office/drawing/2014/main" id="{89344718-818F-4E64-B2E2-9E85B9B43382}"/>
              </a:ext>
            </a:extLst>
          </p:cNvPr>
          <p:cNvSpPr>
            <a:spLocks noGrp="1"/>
          </p:cNvSpPr>
          <p:nvPr>
            <p:ph sz="half" idx="1"/>
          </p:nvPr>
        </p:nvSpPr>
        <p:spPr>
          <a:xfrm>
            <a:off x="2318657" y="1045030"/>
            <a:ext cx="8343900" cy="5311320"/>
          </a:xfrm>
        </p:spPr>
        <p:txBody>
          <a:bodyPr numCol="1" anchor="t"/>
          <a:lstStyle/>
          <a:p>
            <a:pPr marL="0" algn="ctr">
              <a:spcBef>
                <a:spcPct val="0"/>
              </a:spcBef>
              <a:buFont typeface="Wingdings" charset="0"/>
              <a:buNone/>
            </a:pPr>
            <a:endParaRPr lang="en-US" sz="2800" b="1" i="1" dirty="0">
              <a:solidFill>
                <a:schemeClr val="tx1"/>
              </a:solidFill>
              <a:latin typeface="Arial" panose="020B0604020202020204" pitchFamily="34" charset="0"/>
              <a:ea typeface="Times New Roman" charset="0"/>
              <a:cs typeface="Arial" panose="020B0604020202020204" pitchFamily="34" charset="0"/>
            </a:endParaRPr>
          </a:p>
          <a:p>
            <a:pPr marL="0" algn="ctr">
              <a:spcBef>
                <a:spcPct val="0"/>
              </a:spcBef>
              <a:buFont typeface="Wingdings" charset="0"/>
              <a:buNone/>
            </a:pPr>
            <a:endParaRPr lang="en-US" sz="2800" b="1" i="1" dirty="0">
              <a:solidFill>
                <a:schemeClr val="tx1"/>
              </a:solidFill>
              <a:latin typeface="Arial" panose="020B0604020202020204" pitchFamily="34" charset="0"/>
              <a:ea typeface="Times New Roman" charset="0"/>
              <a:cs typeface="Arial" panose="020B0604020202020204" pitchFamily="34" charset="0"/>
            </a:endParaRPr>
          </a:p>
          <a:p>
            <a:pPr marL="0" algn="ctr">
              <a:spcBef>
                <a:spcPct val="0"/>
              </a:spcBef>
              <a:buFont typeface="Wingdings" charset="0"/>
              <a:buNone/>
            </a:pPr>
            <a:r>
              <a:rPr lang="en-US" sz="2800" b="1" i="1" dirty="0">
                <a:solidFill>
                  <a:schemeClr val="tx1"/>
                </a:solidFill>
                <a:latin typeface="Arial" panose="020B0604020202020204" pitchFamily="34" charset="0"/>
                <a:ea typeface="Times New Roman" charset="0"/>
                <a:cs typeface="Arial" panose="020B0604020202020204" pitchFamily="34" charset="0"/>
              </a:rPr>
              <a:t>Basically, the governing Board has final say and is never prohibited from acting within the confines of the law…</a:t>
            </a:r>
          </a:p>
        </p:txBody>
      </p:sp>
      <p:sp>
        <p:nvSpPr>
          <p:cNvPr id="4" name="Slide Number Placeholder 3">
            <a:extLst>
              <a:ext uri="{FF2B5EF4-FFF2-40B4-BE49-F238E27FC236}">
                <a16:creationId xmlns:a16="http://schemas.microsoft.com/office/drawing/2014/main" id="{B3A4C787-D4B0-04C8-0C9E-94FC436F841A}"/>
              </a:ext>
            </a:extLst>
          </p:cNvPr>
          <p:cNvSpPr>
            <a:spLocks noGrp="1"/>
          </p:cNvSpPr>
          <p:nvPr>
            <p:ph type="sldNum" sz="quarter" idx="10"/>
          </p:nvPr>
        </p:nvSpPr>
        <p:spPr/>
        <p:txBody>
          <a:bodyPr/>
          <a:lstStyle/>
          <a:p>
            <a:pPr>
              <a:defRPr/>
            </a:pPr>
            <a:fld id="{EADB236C-7DA3-584D-A9FD-2566ED60D281}" type="slidenum">
              <a:rPr lang="en-US" altLang="en-US" smtClean="0"/>
              <a:pPr>
                <a:defRPr/>
              </a:pPr>
              <a:t>21</a:t>
            </a:fld>
            <a:endParaRPr lang="en-US" altLang="en-US"/>
          </a:p>
        </p:txBody>
      </p:sp>
      <p:pic>
        <p:nvPicPr>
          <p:cNvPr id="5" name="Picture 4">
            <a:extLst>
              <a:ext uri="{FF2B5EF4-FFF2-40B4-BE49-F238E27FC236}">
                <a16:creationId xmlns:a16="http://schemas.microsoft.com/office/drawing/2014/main" id="{1F23DB2D-5D18-955D-21EA-BAFC59DB7CAF}"/>
              </a:ext>
            </a:extLst>
          </p:cNvPr>
          <p:cNvPicPr>
            <a:picLocks noChangeAspect="1"/>
          </p:cNvPicPr>
          <p:nvPr/>
        </p:nvPicPr>
        <p:blipFill>
          <a:blip r:embed="rId2"/>
          <a:stretch>
            <a:fillRect/>
          </a:stretch>
        </p:blipFill>
        <p:spPr>
          <a:xfrm>
            <a:off x="4573555" y="3748655"/>
            <a:ext cx="3730690" cy="2064315"/>
          </a:xfrm>
          <a:prstGeom prst="rect">
            <a:avLst/>
          </a:prstGeom>
        </p:spPr>
      </p:pic>
    </p:spTree>
    <p:extLst>
      <p:ext uri="{BB962C8B-B14F-4D97-AF65-F5344CB8AC3E}">
        <p14:creationId xmlns:p14="http://schemas.microsoft.com/office/powerpoint/2010/main" val="42246162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D41C2-3C25-579E-E4C4-194CDE1E6B6F}"/>
              </a:ext>
            </a:extLst>
          </p:cNvPr>
          <p:cNvSpPr>
            <a:spLocks noGrp="1"/>
          </p:cNvSpPr>
          <p:nvPr>
            <p:ph type="title"/>
          </p:nvPr>
        </p:nvSpPr>
        <p:spPr/>
        <p:txBody>
          <a:bodyPr anchor="ctr"/>
          <a:lstStyle/>
          <a:p>
            <a:pPr algn="ctr"/>
            <a:r>
              <a:rPr lang="en-US" b="1" dirty="0"/>
              <a:t>Governance Processes at the State Level</a:t>
            </a:r>
          </a:p>
        </p:txBody>
      </p:sp>
      <p:sp>
        <p:nvSpPr>
          <p:cNvPr id="4" name="Slide Number Placeholder 3">
            <a:extLst>
              <a:ext uri="{FF2B5EF4-FFF2-40B4-BE49-F238E27FC236}">
                <a16:creationId xmlns:a16="http://schemas.microsoft.com/office/drawing/2014/main" id="{B4EE3595-2A3C-7A27-1F4D-FEAEB3BF5DD4}"/>
              </a:ext>
            </a:extLst>
          </p:cNvPr>
          <p:cNvSpPr>
            <a:spLocks noGrp="1"/>
          </p:cNvSpPr>
          <p:nvPr>
            <p:ph type="sldNum" sz="quarter" idx="10"/>
          </p:nvPr>
        </p:nvSpPr>
        <p:spPr/>
        <p:txBody>
          <a:bodyPr/>
          <a:lstStyle/>
          <a:p>
            <a:pPr>
              <a:defRPr/>
            </a:pPr>
            <a:fld id="{EADB236C-7DA3-584D-A9FD-2566ED60D281}" type="slidenum">
              <a:rPr lang="en-US" altLang="en-US" smtClean="0"/>
              <a:pPr>
                <a:defRPr/>
              </a:pPr>
              <a:t>22</a:t>
            </a:fld>
            <a:endParaRPr lang="en-US" altLang="en-US"/>
          </a:p>
        </p:txBody>
      </p:sp>
      <p:graphicFrame>
        <p:nvGraphicFramePr>
          <p:cNvPr id="8" name="Content Placeholder 7">
            <a:extLst>
              <a:ext uri="{FF2B5EF4-FFF2-40B4-BE49-F238E27FC236}">
                <a16:creationId xmlns:a16="http://schemas.microsoft.com/office/drawing/2014/main" id="{505A304F-0A88-1C4A-9305-22AC4F7C43E0}"/>
              </a:ext>
            </a:extLst>
          </p:cNvPr>
          <p:cNvGraphicFramePr>
            <a:graphicFrameLocks noGrp="1"/>
          </p:cNvGraphicFramePr>
          <p:nvPr>
            <p:ph sz="half" idx="1"/>
            <p:extLst>
              <p:ext uri="{D42A27DB-BD31-4B8C-83A1-F6EECF244321}">
                <p14:modId xmlns:p14="http://schemas.microsoft.com/office/powerpoint/2010/main" val="3520554846"/>
              </p:ext>
            </p:extLst>
          </p:nvPr>
        </p:nvGraphicFramePr>
        <p:xfrm>
          <a:off x="1295112" y="1518557"/>
          <a:ext cx="10058688" cy="50099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48061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D41C2-3C25-579E-E4C4-194CDE1E6B6F}"/>
              </a:ext>
            </a:extLst>
          </p:cNvPr>
          <p:cNvSpPr>
            <a:spLocks noGrp="1"/>
          </p:cNvSpPr>
          <p:nvPr>
            <p:ph type="title"/>
          </p:nvPr>
        </p:nvSpPr>
        <p:spPr>
          <a:xfrm>
            <a:off x="1277650" y="365126"/>
            <a:ext cx="10076150" cy="550090"/>
          </a:xfrm>
        </p:spPr>
        <p:txBody>
          <a:bodyPr anchor="ctr">
            <a:normAutofit fontScale="90000"/>
          </a:bodyPr>
          <a:lstStyle/>
          <a:p>
            <a:pPr algn="ctr"/>
            <a:r>
              <a:rPr lang="en-US" b="1" dirty="0"/>
              <a:t>Governance Processes at the State Level</a:t>
            </a:r>
          </a:p>
        </p:txBody>
      </p:sp>
      <p:sp>
        <p:nvSpPr>
          <p:cNvPr id="4" name="Slide Number Placeholder 3">
            <a:extLst>
              <a:ext uri="{FF2B5EF4-FFF2-40B4-BE49-F238E27FC236}">
                <a16:creationId xmlns:a16="http://schemas.microsoft.com/office/drawing/2014/main" id="{B4EE3595-2A3C-7A27-1F4D-FEAEB3BF5DD4}"/>
              </a:ext>
            </a:extLst>
          </p:cNvPr>
          <p:cNvSpPr>
            <a:spLocks noGrp="1"/>
          </p:cNvSpPr>
          <p:nvPr>
            <p:ph type="sldNum" sz="quarter" idx="10"/>
          </p:nvPr>
        </p:nvSpPr>
        <p:spPr/>
        <p:txBody>
          <a:bodyPr/>
          <a:lstStyle/>
          <a:p>
            <a:pPr>
              <a:defRPr/>
            </a:pPr>
            <a:fld id="{EADB236C-7DA3-584D-A9FD-2566ED60D281}" type="slidenum">
              <a:rPr lang="en-US" altLang="en-US" smtClean="0"/>
              <a:pPr>
                <a:defRPr/>
              </a:pPr>
              <a:t>23</a:t>
            </a:fld>
            <a:endParaRPr lang="en-US" altLang="en-US"/>
          </a:p>
        </p:txBody>
      </p:sp>
      <p:sp>
        <p:nvSpPr>
          <p:cNvPr id="10" name="Title 1">
            <a:extLst>
              <a:ext uri="{FF2B5EF4-FFF2-40B4-BE49-F238E27FC236}">
                <a16:creationId xmlns:a16="http://schemas.microsoft.com/office/drawing/2014/main" id="{310B6F0F-6D5C-88A8-DEE6-33F460237DB0}"/>
              </a:ext>
            </a:extLst>
          </p:cNvPr>
          <p:cNvSpPr txBox="1">
            <a:spLocks/>
          </p:cNvSpPr>
          <p:nvPr/>
        </p:nvSpPr>
        <p:spPr bwMode="auto">
          <a:xfrm>
            <a:off x="1376503" y="792571"/>
            <a:ext cx="10076150" cy="550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fontScale="97500"/>
          </a:bodyPr>
          <a:lstStyle>
            <a:lvl1pPr algn="l" rtl="0" eaLnBrk="1" fontAlgn="base" hangingPunct="1">
              <a:lnSpc>
                <a:spcPct val="90000"/>
              </a:lnSpc>
              <a:spcBef>
                <a:spcPct val="0"/>
              </a:spcBef>
              <a:spcAft>
                <a:spcPct val="0"/>
              </a:spcAft>
              <a:defRPr sz="3600" kern="1200">
                <a:solidFill>
                  <a:schemeClr val="tx2"/>
                </a:solidFill>
                <a:latin typeface="Palatino" pitchFamily="2" charset="77"/>
                <a:ea typeface="Palatino" pitchFamily="2" charset="77"/>
                <a:cs typeface="Palatino" pitchFamily="2" charset="77"/>
              </a:defRPr>
            </a:lvl1pPr>
            <a:lvl2pPr algn="l" rtl="0" eaLnBrk="1" fontAlgn="base" hangingPunct="1">
              <a:lnSpc>
                <a:spcPct val="90000"/>
              </a:lnSpc>
              <a:spcBef>
                <a:spcPct val="0"/>
              </a:spcBef>
              <a:spcAft>
                <a:spcPct val="0"/>
              </a:spcAft>
              <a:defRPr sz="4400">
                <a:solidFill>
                  <a:schemeClr val="tx2"/>
                </a:solidFill>
                <a:latin typeface="Palatino" pitchFamily="2" charset="77"/>
                <a:ea typeface="Palatino" pitchFamily="2" charset="77"/>
                <a:cs typeface="Palatino" pitchFamily="2" charset="77"/>
              </a:defRPr>
            </a:lvl2pPr>
            <a:lvl3pPr algn="l" rtl="0" eaLnBrk="1" fontAlgn="base" hangingPunct="1">
              <a:lnSpc>
                <a:spcPct val="90000"/>
              </a:lnSpc>
              <a:spcBef>
                <a:spcPct val="0"/>
              </a:spcBef>
              <a:spcAft>
                <a:spcPct val="0"/>
              </a:spcAft>
              <a:defRPr sz="4400">
                <a:solidFill>
                  <a:schemeClr val="tx2"/>
                </a:solidFill>
                <a:latin typeface="Palatino" pitchFamily="2" charset="77"/>
                <a:ea typeface="Palatino" pitchFamily="2" charset="77"/>
                <a:cs typeface="Palatino" pitchFamily="2" charset="77"/>
              </a:defRPr>
            </a:lvl3pPr>
            <a:lvl4pPr algn="l" rtl="0" eaLnBrk="1" fontAlgn="base" hangingPunct="1">
              <a:lnSpc>
                <a:spcPct val="90000"/>
              </a:lnSpc>
              <a:spcBef>
                <a:spcPct val="0"/>
              </a:spcBef>
              <a:spcAft>
                <a:spcPct val="0"/>
              </a:spcAft>
              <a:defRPr sz="4400">
                <a:solidFill>
                  <a:schemeClr val="tx2"/>
                </a:solidFill>
                <a:latin typeface="Palatino" pitchFamily="2" charset="77"/>
                <a:ea typeface="Palatino" pitchFamily="2" charset="77"/>
                <a:cs typeface="Palatino" pitchFamily="2" charset="77"/>
              </a:defRPr>
            </a:lvl4pPr>
            <a:lvl5pPr algn="l" rtl="0" eaLnBrk="1" fontAlgn="base" hangingPunct="1">
              <a:lnSpc>
                <a:spcPct val="90000"/>
              </a:lnSpc>
              <a:spcBef>
                <a:spcPct val="0"/>
              </a:spcBef>
              <a:spcAft>
                <a:spcPct val="0"/>
              </a:spcAft>
              <a:defRPr sz="4400">
                <a:solidFill>
                  <a:schemeClr val="tx2"/>
                </a:solidFill>
                <a:latin typeface="Palatino" pitchFamily="2" charset="77"/>
                <a:ea typeface="Palatino" pitchFamily="2" charset="77"/>
                <a:cs typeface="Palatino" pitchFamily="2" charset="77"/>
              </a:defRPr>
            </a:lvl5pPr>
            <a:lvl6pPr marL="4572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6pPr>
            <a:lvl7pPr marL="9144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7pPr>
            <a:lvl8pPr marL="13716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8pPr>
            <a:lvl9pPr marL="18288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9pPr>
          </a:lstStyle>
          <a:p>
            <a:pPr algn="ctr"/>
            <a:r>
              <a:rPr lang="en-US" sz="3200" b="1">
                <a:solidFill>
                  <a:srgbClr val="C00000"/>
                </a:solidFill>
              </a:rPr>
              <a:t>Consultation Council</a:t>
            </a:r>
            <a:endParaRPr lang="en-US" sz="3200" b="1" dirty="0">
              <a:solidFill>
                <a:srgbClr val="C00000"/>
              </a:solidFill>
            </a:endParaRPr>
          </a:p>
        </p:txBody>
      </p:sp>
      <p:graphicFrame>
        <p:nvGraphicFramePr>
          <p:cNvPr id="6" name="Content Placeholder 5">
            <a:extLst>
              <a:ext uri="{FF2B5EF4-FFF2-40B4-BE49-F238E27FC236}">
                <a16:creationId xmlns:a16="http://schemas.microsoft.com/office/drawing/2014/main" id="{3F929920-0CD6-A19A-DAD7-DF3A7F946ACD}"/>
              </a:ext>
            </a:extLst>
          </p:cNvPr>
          <p:cNvGraphicFramePr>
            <a:graphicFrameLocks noGrp="1"/>
          </p:cNvGraphicFramePr>
          <p:nvPr>
            <p:ph sz="half" idx="1"/>
            <p:extLst>
              <p:ext uri="{D42A27DB-BD31-4B8C-83A1-F6EECF244321}">
                <p14:modId xmlns:p14="http://schemas.microsoft.com/office/powerpoint/2010/main" val="1237131385"/>
              </p:ext>
            </p:extLst>
          </p:nvPr>
        </p:nvGraphicFramePr>
        <p:xfrm>
          <a:off x="1277937" y="1342661"/>
          <a:ext cx="10590601" cy="48755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1883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D41C2-3C25-579E-E4C4-194CDE1E6B6F}"/>
              </a:ext>
            </a:extLst>
          </p:cNvPr>
          <p:cNvSpPr>
            <a:spLocks noGrp="1"/>
          </p:cNvSpPr>
          <p:nvPr>
            <p:ph type="title"/>
          </p:nvPr>
        </p:nvSpPr>
        <p:spPr/>
        <p:txBody>
          <a:bodyPr anchor="ctr"/>
          <a:lstStyle/>
          <a:p>
            <a:pPr algn="ctr"/>
            <a:r>
              <a:rPr lang="en-US" b="1" dirty="0"/>
              <a:t>Governance Processes at the State Level</a:t>
            </a:r>
          </a:p>
        </p:txBody>
      </p:sp>
      <p:sp>
        <p:nvSpPr>
          <p:cNvPr id="3" name="Content Placeholder 2">
            <a:extLst>
              <a:ext uri="{FF2B5EF4-FFF2-40B4-BE49-F238E27FC236}">
                <a16:creationId xmlns:a16="http://schemas.microsoft.com/office/drawing/2014/main" id="{BBAB1204-BD46-216E-3DAC-1B1967140F7E}"/>
              </a:ext>
            </a:extLst>
          </p:cNvPr>
          <p:cNvSpPr>
            <a:spLocks noGrp="1"/>
          </p:cNvSpPr>
          <p:nvPr>
            <p:ph sz="half" idx="1"/>
          </p:nvPr>
        </p:nvSpPr>
        <p:spPr/>
        <p:txBody>
          <a:bodyPr/>
          <a:lstStyle/>
          <a:p>
            <a:pPr marL="0" indent="0" algn="ctr">
              <a:lnSpc>
                <a:spcPct val="110000"/>
              </a:lnSpc>
              <a:buNone/>
            </a:pPr>
            <a:r>
              <a:rPr lang="en-US" dirty="0">
                <a:solidFill>
                  <a:srgbClr val="FF0000"/>
                </a:solidFill>
              </a:rPr>
              <a:t>Procedures and Standing Orders of the Board of Governors</a:t>
            </a:r>
          </a:p>
          <a:p>
            <a:pPr marL="0" indent="0" algn="ctr">
              <a:lnSpc>
                <a:spcPct val="110000"/>
              </a:lnSpc>
              <a:buNone/>
            </a:pPr>
            <a:r>
              <a:rPr lang="en-US" dirty="0">
                <a:solidFill>
                  <a:srgbClr val="FF0000"/>
                </a:solidFill>
              </a:rPr>
              <a:t>Article 3. Consultation – section 332</a:t>
            </a:r>
          </a:p>
          <a:p>
            <a:pPr>
              <a:lnSpc>
                <a:spcPct val="110000"/>
              </a:lnSpc>
            </a:pPr>
            <a:r>
              <a:rPr lang="en-US" dirty="0">
                <a:solidFill>
                  <a:schemeClr val="tx1"/>
                </a:solidFill>
              </a:rPr>
              <a:t>The Board of Governors relies primarily upon the advice and judgement of the ASCCC in academic and professional matters.</a:t>
            </a:r>
          </a:p>
          <a:p>
            <a:pPr>
              <a:lnSpc>
                <a:spcPct val="110000"/>
              </a:lnSpc>
            </a:pPr>
            <a:r>
              <a:rPr lang="en-US" dirty="0">
                <a:solidFill>
                  <a:schemeClr val="tx1"/>
                </a:solidFill>
              </a:rPr>
              <a:t>The appointment of faculty to councils, committees, and task forces established in conjunction with Consultation to deal with academic and professional matters on the systemwide level shall be made by the Academic Senate</a:t>
            </a:r>
          </a:p>
          <a:p>
            <a:pPr marL="0" indent="0">
              <a:buNone/>
            </a:pPr>
            <a:endParaRPr lang="en-US" dirty="0">
              <a:solidFill>
                <a:schemeClr val="tx1"/>
              </a:solidFill>
            </a:endParaRPr>
          </a:p>
        </p:txBody>
      </p:sp>
      <p:sp>
        <p:nvSpPr>
          <p:cNvPr id="4" name="Slide Number Placeholder 3">
            <a:extLst>
              <a:ext uri="{FF2B5EF4-FFF2-40B4-BE49-F238E27FC236}">
                <a16:creationId xmlns:a16="http://schemas.microsoft.com/office/drawing/2014/main" id="{B4EE3595-2A3C-7A27-1F4D-FEAEB3BF5DD4}"/>
              </a:ext>
            </a:extLst>
          </p:cNvPr>
          <p:cNvSpPr>
            <a:spLocks noGrp="1"/>
          </p:cNvSpPr>
          <p:nvPr>
            <p:ph type="sldNum" sz="quarter" idx="10"/>
          </p:nvPr>
        </p:nvSpPr>
        <p:spPr/>
        <p:txBody>
          <a:bodyPr/>
          <a:lstStyle/>
          <a:p>
            <a:pPr>
              <a:defRPr/>
            </a:pPr>
            <a:fld id="{EADB236C-7DA3-584D-A9FD-2566ED60D281}" type="slidenum">
              <a:rPr lang="en-US" altLang="en-US" smtClean="0"/>
              <a:pPr>
                <a:defRPr/>
              </a:pPr>
              <a:t>24</a:t>
            </a:fld>
            <a:endParaRPr lang="en-US" altLang="en-US"/>
          </a:p>
        </p:txBody>
      </p:sp>
    </p:spTree>
    <p:extLst>
      <p:ext uri="{BB962C8B-B14F-4D97-AF65-F5344CB8AC3E}">
        <p14:creationId xmlns:p14="http://schemas.microsoft.com/office/powerpoint/2010/main" val="35860617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D41C2-3C25-579E-E4C4-194CDE1E6B6F}"/>
              </a:ext>
            </a:extLst>
          </p:cNvPr>
          <p:cNvSpPr>
            <a:spLocks noGrp="1"/>
          </p:cNvSpPr>
          <p:nvPr>
            <p:ph type="title"/>
          </p:nvPr>
        </p:nvSpPr>
        <p:spPr/>
        <p:txBody>
          <a:bodyPr anchor="ctr"/>
          <a:lstStyle/>
          <a:p>
            <a:pPr algn="ctr"/>
            <a:r>
              <a:rPr lang="en-US" b="1" dirty="0"/>
              <a:t>Governance Processes at the State Level</a:t>
            </a:r>
          </a:p>
        </p:txBody>
      </p:sp>
      <p:sp>
        <p:nvSpPr>
          <p:cNvPr id="3" name="Content Placeholder 2">
            <a:extLst>
              <a:ext uri="{FF2B5EF4-FFF2-40B4-BE49-F238E27FC236}">
                <a16:creationId xmlns:a16="http://schemas.microsoft.com/office/drawing/2014/main" id="{BBAB1204-BD46-216E-3DAC-1B1967140F7E}"/>
              </a:ext>
            </a:extLst>
          </p:cNvPr>
          <p:cNvSpPr>
            <a:spLocks noGrp="1"/>
          </p:cNvSpPr>
          <p:nvPr>
            <p:ph sz="half" idx="1"/>
          </p:nvPr>
        </p:nvSpPr>
        <p:spPr>
          <a:xfrm>
            <a:off x="1277650" y="1534886"/>
            <a:ext cx="10058400" cy="4683034"/>
          </a:xfrm>
        </p:spPr>
        <p:txBody>
          <a:bodyPr/>
          <a:lstStyle/>
          <a:p>
            <a:pPr marL="0" indent="0" algn="ctr">
              <a:buNone/>
            </a:pPr>
            <a:r>
              <a:rPr lang="en-US" dirty="0">
                <a:solidFill>
                  <a:srgbClr val="FF0000"/>
                </a:solidFill>
              </a:rPr>
              <a:t>Board of Governors Policy on Consultation Process</a:t>
            </a:r>
          </a:p>
          <a:p>
            <a:pPr marL="457200" indent="-457200">
              <a:buFont typeface="+mj-lt"/>
              <a:buAutoNum type="alphaLcPeriod"/>
            </a:pPr>
            <a:r>
              <a:rPr lang="en-US" dirty="0"/>
              <a:t>assist the Board of Governors in its statutory roles;</a:t>
            </a:r>
          </a:p>
          <a:p>
            <a:pPr marL="457200" indent="-457200">
              <a:buFont typeface="+mj-lt"/>
              <a:buAutoNum type="alphaLcPeriod"/>
            </a:pPr>
            <a:r>
              <a:rPr lang="en-US" dirty="0"/>
              <a:t>enhance the effectiveness of the colleges in achieving their established mission;</a:t>
            </a:r>
          </a:p>
          <a:p>
            <a:pPr marL="457200" indent="-457200">
              <a:buFont typeface="+mj-lt"/>
              <a:buAutoNum type="alphaLcPeriod"/>
            </a:pPr>
            <a:r>
              <a:rPr lang="en-US" dirty="0"/>
              <a:t>improve trust, communication, and mutual understanding between the systemwide governing body and the districts and institutions;</a:t>
            </a:r>
          </a:p>
          <a:p>
            <a:pPr marL="457200" indent="-457200">
              <a:buFont typeface="+mj-lt"/>
              <a:buAutoNum type="alphaLcPeriod"/>
            </a:pPr>
            <a:r>
              <a:rPr lang="en-US" dirty="0"/>
              <a:t>provide a structure for collaborative leadership that aims to maximize a sense of shared vision and common purpose within the California Community Colleges; and</a:t>
            </a:r>
          </a:p>
          <a:p>
            <a:pPr marL="457200" indent="-457200">
              <a:buFont typeface="+mj-lt"/>
              <a:buAutoNum type="alphaLcPeriod"/>
            </a:pPr>
            <a:r>
              <a:rPr lang="en-US" dirty="0"/>
              <a:t>make educational decisions which are in the best interests of the students, the system, and the State. </a:t>
            </a:r>
          </a:p>
          <a:p>
            <a:pPr marL="0" indent="0">
              <a:buNone/>
            </a:pPr>
            <a:endParaRPr lang="en-US" dirty="0">
              <a:solidFill>
                <a:schemeClr val="tx1"/>
              </a:solidFill>
            </a:endParaRPr>
          </a:p>
        </p:txBody>
      </p:sp>
      <p:sp>
        <p:nvSpPr>
          <p:cNvPr id="4" name="Slide Number Placeholder 3">
            <a:extLst>
              <a:ext uri="{FF2B5EF4-FFF2-40B4-BE49-F238E27FC236}">
                <a16:creationId xmlns:a16="http://schemas.microsoft.com/office/drawing/2014/main" id="{B4EE3595-2A3C-7A27-1F4D-FEAEB3BF5DD4}"/>
              </a:ext>
            </a:extLst>
          </p:cNvPr>
          <p:cNvSpPr>
            <a:spLocks noGrp="1"/>
          </p:cNvSpPr>
          <p:nvPr>
            <p:ph type="sldNum" sz="quarter" idx="10"/>
          </p:nvPr>
        </p:nvSpPr>
        <p:spPr/>
        <p:txBody>
          <a:bodyPr/>
          <a:lstStyle/>
          <a:p>
            <a:pPr>
              <a:defRPr/>
            </a:pPr>
            <a:fld id="{EADB236C-7DA3-584D-A9FD-2566ED60D281}" type="slidenum">
              <a:rPr lang="en-US" altLang="en-US" smtClean="0"/>
              <a:pPr>
                <a:defRPr/>
              </a:pPr>
              <a:t>25</a:t>
            </a:fld>
            <a:endParaRPr lang="en-US" altLang="en-US"/>
          </a:p>
        </p:txBody>
      </p:sp>
    </p:spTree>
    <p:extLst>
      <p:ext uri="{BB962C8B-B14F-4D97-AF65-F5344CB8AC3E}">
        <p14:creationId xmlns:p14="http://schemas.microsoft.com/office/powerpoint/2010/main" val="42878964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D41C2-3C25-579E-E4C4-194CDE1E6B6F}"/>
              </a:ext>
            </a:extLst>
          </p:cNvPr>
          <p:cNvSpPr>
            <a:spLocks noGrp="1"/>
          </p:cNvSpPr>
          <p:nvPr>
            <p:ph type="title"/>
          </p:nvPr>
        </p:nvSpPr>
        <p:spPr/>
        <p:txBody>
          <a:bodyPr anchor="ctr"/>
          <a:lstStyle/>
          <a:p>
            <a:pPr algn="ctr"/>
            <a:r>
              <a:rPr lang="en-US" b="1" dirty="0"/>
              <a:t>Governance Processes at the State Level</a:t>
            </a:r>
          </a:p>
        </p:txBody>
      </p:sp>
      <p:sp>
        <p:nvSpPr>
          <p:cNvPr id="3" name="Content Placeholder 2">
            <a:extLst>
              <a:ext uri="{FF2B5EF4-FFF2-40B4-BE49-F238E27FC236}">
                <a16:creationId xmlns:a16="http://schemas.microsoft.com/office/drawing/2014/main" id="{BBAB1204-BD46-216E-3DAC-1B1967140F7E}"/>
              </a:ext>
            </a:extLst>
          </p:cNvPr>
          <p:cNvSpPr>
            <a:spLocks noGrp="1"/>
          </p:cNvSpPr>
          <p:nvPr>
            <p:ph sz="half" idx="1"/>
          </p:nvPr>
        </p:nvSpPr>
        <p:spPr>
          <a:xfrm>
            <a:off x="1277650" y="1534886"/>
            <a:ext cx="10058400" cy="4683034"/>
          </a:xfrm>
        </p:spPr>
        <p:txBody>
          <a:bodyPr/>
          <a:lstStyle/>
          <a:p>
            <a:pPr marL="0" indent="0" algn="ctr">
              <a:buNone/>
            </a:pPr>
            <a:r>
              <a:rPr lang="en-US" dirty="0">
                <a:solidFill>
                  <a:srgbClr val="FF0000"/>
                </a:solidFill>
              </a:rPr>
              <a:t>California Community Colleges Curriculum Committee (5C)</a:t>
            </a:r>
          </a:p>
          <a:p>
            <a:pPr marL="0" indent="0" algn="ctr">
              <a:buNone/>
            </a:pPr>
            <a:endParaRPr lang="en-US" dirty="0">
              <a:solidFill>
                <a:srgbClr val="FF0000"/>
              </a:solidFill>
            </a:endParaRPr>
          </a:p>
          <a:p>
            <a:pPr marL="0" indent="0" algn="ctr">
              <a:buNone/>
            </a:pPr>
            <a:r>
              <a:rPr lang="en-US" b="1" dirty="0">
                <a:latin typeface="Arial" panose="020B0604020202020204" pitchFamily="34" charset="0"/>
                <a:cs typeface="Arial" panose="020B0604020202020204" pitchFamily="34" charset="0"/>
              </a:rPr>
              <a:t>Purpose and Responsibility</a:t>
            </a:r>
          </a:p>
          <a:p>
            <a:pPr marL="0" indent="0">
              <a:buNone/>
            </a:pPr>
            <a:r>
              <a:rPr lang="en-US" dirty="0">
                <a:latin typeface="Arial" panose="020B0604020202020204" pitchFamily="34" charset="0"/>
                <a:cs typeface="Arial" panose="020B0604020202020204" pitchFamily="34" charset="0"/>
              </a:rPr>
              <a:t>Makes recommendations and provides guidance to the Chancellor’s Office on local and regional implementation of curriculum policy and regulations throughout the California Community College system, including general education, workforce, &amp; development education programs in credit, non-credit and not-for-credit areas.</a:t>
            </a:r>
          </a:p>
          <a:p>
            <a:pPr marL="0" indent="0">
              <a:buNone/>
            </a:pPr>
            <a:endParaRPr lang="en-US" dirty="0">
              <a:solidFill>
                <a:schemeClr val="tx1"/>
              </a:solidFill>
            </a:endParaRPr>
          </a:p>
        </p:txBody>
      </p:sp>
      <p:sp>
        <p:nvSpPr>
          <p:cNvPr id="4" name="Slide Number Placeholder 3">
            <a:extLst>
              <a:ext uri="{FF2B5EF4-FFF2-40B4-BE49-F238E27FC236}">
                <a16:creationId xmlns:a16="http://schemas.microsoft.com/office/drawing/2014/main" id="{B4EE3595-2A3C-7A27-1F4D-FEAEB3BF5DD4}"/>
              </a:ext>
            </a:extLst>
          </p:cNvPr>
          <p:cNvSpPr>
            <a:spLocks noGrp="1"/>
          </p:cNvSpPr>
          <p:nvPr>
            <p:ph type="sldNum" sz="quarter" idx="10"/>
          </p:nvPr>
        </p:nvSpPr>
        <p:spPr/>
        <p:txBody>
          <a:bodyPr/>
          <a:lstStyle/>
          <a:p>
            <a:pPr>
              <a:defRPr/>
            </a:pPr>
            <a:fld id="{EADB236C-7DA3-584D-A9FD-2566ED60D281}" type="slidenum">
              <a:rPr lang="en-US" altLang="en-US" smtClean="0"/>
              <a:pPr>
                <a:defRPr/>
              </a:pPr>
              <a:t>26</a:t>
            </a:fld>
            <a:endParaRPr lang="en-US" altLang="en-US"/>
          </a:p>
        </p:txBody>
      </p:sp>
    </p:spTree>
    <p:extLst>
      <p:ext uri="{BB962C8B-B14F-4D97-AF65-F5344CB8AC3E}">
        <p14:creationId xmlns:p14="http://schemas.microsoft.com/office/powerpoint/2010/main" val="16526166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D41C2-3C25-579E-E4C4-194CDE1E6B6F}"/>
              </a:ext>
            </a:extLst>
          </p:cNvPr>
          <p:cNvSpPr>
            <a:spLocks noGrp="1"/>
          </p:cNvSpPr>
          <p:nvPr>
            <p:ph type="title"/>
          </p:nvPr>
        </p:nvSpPr>
        <p:spPr/>
        <p:txBody>
          <a:bodyPr anchor="ctr"/>
          <a:lstStyle/>
          <a:p>
            <a:pPr algn="ctr"/>
            <a:r>
              <a:rPr lang="en-US" b="1" dirty="0"/>
              <a:t>Governance Processes at the State Level</a:t>
            </a:r>
          </a:p>
        </p:txBody>
      </p:sp>
      <p:sp>
        <p:nvSpPr>
          <p:cNvPr id="3" name="Content Placeholder 2">
            <a:extLst>
              <a:ext uri="{FF2B5EF4-FFF2-40B4-BE49-F238E27FC236}">
                <a16:creationId xmlns:a16="http://schemas.microsoft.com/office/drawing/2014/main" id="{BBAB1204-BD46-216E-3DAC-1B1967140F7E}"/>
              </a:ext>
            </a:extLst>
          </p:cNvPr>
          <p:cNvSpPr>
            <a:spLocks noGrp="1"/>
          </p:cNvSpPr>
          <p:nvPr>
            <p:ph sz="half" idx="1"/>
          </p:nvPr>
        </p:nvSpPr>
        <p:spPr>
          <a:xfrm>
            <a:off x="1277650" y="1534886"/>
            <a:ext cx="10058400" cy="4683034"/>
          </a:xfrm>
        </p:spPr>
        <p:txBody>
          <a:bodyPr/>
          <a:lstStyle/>
          <a:p>
            <a:pPr marL="0" indent="0" algn="ctr">
              <a:buNone/>
            </a:pPr>
            <a:r>
              <a:rPr lang="en-US" dirty="0">
                <a:solidFill>
                  <a:srgbClr val="FF0000"/>
                </a:solidFill>
              </a:rPr>
              <a:t>California Community Colleges Curriculum Committee (5C)</a:t>
            </a:r>
          </a:p>
          <a:p>
            <a:pPr marL="0" indent="0" algn="ctr">
              <a:buNone/>
            </a:pPr>
            <a:endParaRPr lang="en-US" dirty="0">
              <a:solidFill>
                <a:srgbClr val="FF0000"/>
              </a:solidFill>
            </a:endParaRPr>
          </a:p>
          <a:p>
            <a:pPr marL="0" indent="0" algn="ctr">
              <a:buNone/>
            </a:pPr>
            <a:r>
              <a:rPr lang="en-US" b="1" dirty="0">
                <a:latin typeface="Arial" panose="020B0604020202020204" pitchFamily="34" charset="0"/>
                <a:cs typeface="Arial" panose="020B0604020202020204" pitchFamily="34" charset="0"/>
              </a:rPr>
              <a:t>Purpose and Responsibility</a:t>
            </a:r>
          </a:p>
          <a:p>
            <a:r>
              <a:rPr lang="en-US" dirty="0">
                <a:latin typeface="Arial" panose="020B0604020202020204" pitchFamily="34" charset="0"/>
                <a:cs typeface="Arial" panose="020B0604020202020204" pitchFamily="34" charset="0"/>
              </a:rPr>
              <a:t>Responsible for the development and revision of </a:t>
            </a:r>
          </a:p>
          <a:p>
            <a:pPr lvl="1"/>
            <a:r>
              <a:rPr lang="en-US" sz="2400" dirty="0">
                <a:latin typeface="Arial" panose="020B0604020202020204" pitchFamily="34" charset="0"/>
                <a:cs typeface="Arial" panose="020B0604020202020204" pitchFamily="34" charset="0"/>
              </a:rPr>
              <a:t>All Title 5 regulations related to Curriculum and Instruction</a:t>
            </a:r>
          </a:p>
          <a:p>
            <a:pPr lvl="1"/>
            <a:r>
              <a:rPr lang="en-US" sz="2400" dirty="0">
                <a:latin typeface="Arial" panose="020B0604020202020204" pitchFamily="34" charset="0"/>
                <a:cs typeface="Arial" panose="020B0604020202020204" pitchFamily="34" charset="0"/>
              </a:rPr>
              <a:t>The Program and Course Approval Handbook (PCAH)</a:t>
            </a:r>
          </a:p>
          <a:p>
            <a:pPr lvl="1"/>
            <a:r>
              <a:rPr lang="en-US" sz="2400" dirty="0">
                <a:latin typeface="Arial" panose="020B0604020202020204" pitchFamily="34" charset="0"/>
                <a:cs typeface="Arial" panose="020B0604020202020204" pitchFamily="34" charset="0"/>
              </a:rPr>
              <a:t>and all other recommendations that require approval by the Board of Governors.</a:t>
            </a:r>
          </a:p>
          <a:p>
            <a:r>
              <a:rPr lang="en-US" dirty="0">
                <a:latin typeface="Arial" panose="020B0604020202020204" pitchFamily="34" charset="0"/>
                <a:cs typeface="Arial" panose="020B0604020202020204" pitchFamily="34" charset="0"/>
              </a:rPr>
              <a:t>In formulating its recommendations to the Board of Governors, the 5C shall consult with all appropriate constituencies, and shall rely primarily on the advice and judgment of the Academic Senate.</a:t>
            </a:r>
          </a:p>
          <a:p>
            <a:pPr marL="0" indent="0">
              <a:buNone/>
            </a:pPr>
            <a:endParaRPr lang="en-US" dirty="0">
              <a:solidFill>
                <a:schemeClr val="tx1"/>
              </a:solidFill>
            </a:endParaRPr>
          </a:p>
        </p:txBody>
      </p:sp>
      <p:sp>
        <p:nvSpPr>
          <p:cNvPr id="4" name="Slide Number Placeholder 3">
            <a:extLst>
              <a:ext uri="{FF2B5EF4-FFF2-40B4-BE49-F238E27FC236}">
                <a16:creationId xmlns:a16="http://schemas.microsoft.com/office/drawing/2014/main" id="{B4EE3595-2A3C-7A27-1F4D-FEAEB3BF5DD4}"/>
              </a:ext>
            </a:extLst>
          </p:cNvPr>
          <p:cNvSpPr>
            <a:spLocks noGrp="1"/>
          </p:cNvSpPr>
          <p:nvPr>
            <p:ph type="sldNum" sz="quarter" idx="10"/>
          </p:nvPr>
        </p:nvSpPr>
        <p:spPr/>
        <p:txBody>
          <a:bodyPr/>
          <a:lstStyle/>
          <a:p>
            <a:pPr>
              <a:defRPr/>
            </a:pPr>
            <a:fld id="{EADB236C-7DA3-584D-A9FD-2566ED60D281}" type="slidenum">
              <a:rPr lang="en-US" altLang="en-US" smtClean="0"/>
              <a:pPr>
                <a:defRPr/>
              </a:pPr>
              <a:t>27</a:t>
            </a:fld>
            <a:endParaRPr lang="en-US" altLang="en-US"/>
          </a:p>
        </p:txBody>
      </p:sp>
    </p:spTree>
    <p:extLst>
      <p:ext uri="{BB962C8B-B14F-4D97-AF65-F5344CB8AC3E}">
        <p14:creationId xmlns:p14="http://schemas.microsoft.com/office/powerpoint/2010/main" val="10551356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974A3-A5E5-EC1D-2F7A-A97E95E45A96}"/>
              </a:ext>
            </a:extLst>
          </p:cNvPr>
          <p:cNvSpPr>
            <a:spLocks noGrp="1"/>
          </p:cNvSpPr>
          <p:nvPr>
            <p:ph type="title"/>
          </p:nvPr>
        </p:nvSpPr>
        <p:spPr/>
        <p:txBody>
          <a:bodyPr anchor="ctr"/>
          <a:lstStyle/>
          <a:p>
            <a:pPr algn="ctr"/>
            <a:r>
              <a:rPr lang="en-US" b="1" dirty="0"/>
              <a:t>Effective Navigation of the Community College Governance Landscape</a:t>
            </a:r>
          </a:p>
        </p:txBody>
      </p:sp>
      <p:sp>
        <p:nvSpPr>
          <p:cNvPr id="3" name="Content Placeholder 2">
            <a:extLst>
              <a:ext uri="{FF2B5EF4-FFF2-40B4-BE49-F238E27FC236}">
                <a16:creationId xmlns:a16="http://schemas.microsoft.com/office/drawing/2014/main" id="{F8F5C280-56F5-C769-D3DD-3CCDA2AB731B}"/>
              </a:ext>
            </a:extLst>
          </p:cNvPr>
          <p:cNvSpPr>
            <a:spLocks noGrp="1"/>
          </p:cNvSpPr>
          <p:nvPr>
            <p:ph sz="half" idx="1"/>
          </p:nvPr>
        </p:nvSpPr>
        <p:spPr/>
        <p:txBody>
          <a:bodyPr/>
          <a:lstStyle/>
          <a:p>
            <a:r>
              <a:rPr lang="en-US" dirty="0"/>
              <a:t>Know your role; know others’ roles</a:t>
            </a:r>
          </a:p>
          <a:p>
            <a:r>
              <a:rPr lang="en-US" dirty="0"/>
              <a:t>Establish and agree upon Guiding Principles or Community Norms</a:t>
            </a:r>
          </a:p>
          <a:p>
            <a:r>
              <a:rPr lang="en-US" dirty="0"/>
              <a:t>Flexibility</a:t>
            </a:r>
          </a:p>
          <a:p>
            <a:r>
              <a:rPr lang="en-US" dirty="0"/>
              <a:t>Hear your colleagues and avoid a rush to Judgment</a:t>
            </a:r>
          </a:p>
          <a:p>
            <a:r>
              <a:rPr lang="en-US" dirty="0"/>
              <a:t>Remind yourselves of the Guiding Principles or Community Norms when/if conflict surfaces</a:t>
            </a:r>
          </a:p>
          <a:p>
            <a:endParaRPr lang="en-US" dirty="0"/>
          </a:p>
        </p:txBody>
      </p:sp>
      <p:sp>
        <p:nvSpPr>
          <p:cNvPr id="4" name="Slide Number Placeholder 3">
            <a:extLst>
              <a:ext uri="{FF2B5EF4-FFF2-40B4-BE49-F238E27FC236}">
                <a16:creationId xmlns:a16="http://schemas.microsoft.com/office/drawing/2014/main" id="{35414D86-9BBE-0E9E-FFA2-DDC82D4B24F8}"/>
              </a:ext>
            </a:extLst>
          </p:cNvPr>
          <p:cNvSpPr>
            <a:spLocks noGrp="1"/>
          </p:cNvSpPr>
          <p:nvPr>
            <p:ph type="sldNum" sz="quarter" idx="10"/>
          </p:nvPr>
        </p:nvSpPr>
        <p:spPr/>
        <p:txBody>
          <a:bodyPr/>
          <a:lstStyle/>
          <a:p>
            <a:pPr>
              <a:defRPr/>
            </a:pPr>
            <a:fld id="{EADB236C-7DA3-584D-A9FD-2566ED60D281}" type="slidenum">
              <a:rPr lang="en-US" altLang="en-US" smtClean="0"/>
              <a:pPr>
                <a:defRPr/>
              </a:pPr>
              <a:t>28</a:t>
            </a:fld>
            <a:endParaRPr lang="en-US" altLang="en-US"/>
          </a:p>
        </p:txBody>
      </p:sp>
    </p:spTree>
    <p:extLst>
      <p:ext uri="{BB962C8B-B14F-4D97-AF65-F5344CB8AC3E}">
        <p14:creationId xmlns:p14="http://schemas.microsoft.com/office/powerpoint/2010/main" val="7144558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974A3-A5E5-EC1D-2F7A-A97E95E45A96}"/>
              </a:ext>
            </a:extLst>
          </p:cNvPr>
          <p:cNvSpPr>
            <a:spLocks noGrp="1"/>
          </p:cNvSpPr>
          <p:nvPr>
            <p:ph type="title"/>
          </p:nvPr>
        </p:nvSpPr>
        <p:spPr/>
        <p:txBody>
          <a:bodyPr anchor="ctr"/>
          <a:lstStyle/>
          <a:p>
            <a:pPr algn="ctr"/>
            <a:r>
              <a:rPr lang="en-US" b="1" dirty="0"/>
              <a:t>Effective Navigation of the Community College Governance Landscape</a:t>
            </a:r>
          </a:p>
        </p:txBody>
      </p:sp>
      <p:sp>
        <p:nvSpPr>
          <p:cNvPr id="3" name="Content Placeholder 2">
            <a:extLst>
              <a:ext uri="{FF2B5EF4-FFF2-40B4-BE49-F238E27FC236}">
                <a16:creationId xmlns:a16="http://schemas.microsoft.com/office/drawing/2014/main" id="{F8F5C280-56F5-C769-D3DD-3CCDA2AB731B}"/>
              </a:ext>
            </a:extLst>
          </p:cNvPr>
          <p:cNvSpPr>
            <a:spLocks noGrp="1"/>
          </p:cNvSpPr>
          <p:nvPr>
            <p:ph sz="half" idx="1"/>
          </p:nvPr>
        </p:nvSpPr>
        <p:spPr/>
        <p:txBody>
          <a:bodyPr/>
          <a:lstStyle/>
          <a:p>
            <a:r>
              <a:rPr lang="en-US" dirty="0"/>
              <a:t>Questions to consider:</a:t>
            </a:r>
          </a:p>
          <a:p>
            <a:pPr lvl="1"/>
            <a:r>
              <a:rPr lang="en-US" dirty="0"/>
              <a:t>Who is missing?</a:t>
            </a:r>
          </a:p>
          <a:p>
            <a:pPr lvl="1"/>
            <a:r>
              <a:rPr lang="en-US" dirty="0"/>
              <a:t>Who isn’t participating? And why?</a:t>
            </a:r>
          </a:p>
          <a:p>
            <a:pPr lvl="1"/>
            <a:r>
              <a:rPr lang="en-US" dirty="0"/>
              <a:t>Is there space to share diverse viewpoints?</a:t>
            </a:r>
          </a:p>
          <a:p>
            <a:r>
              <a:rPr lang="en-US" dirty="0"/>
              <a:t>Build relationships with constituency groups leaders:</a:t>
            </a:r>
          </a:p>
          <a:p>
            <a:pPr lvl="1"/>
            <a:r>
              <a:rPr lang="en-US" dirty="0"/>
              <a:t>Coffee or Lunch</a:t>
            </a:r>
          </a:p>
          <a:p>
            <a:r>
              <a:rPr lang="en-US" dirty="0"/>
              <a:t>Establish/Build/Cultivate relationships among the constituency groups:</a:t>
            </a:r>
          </a:p>
          <a:p>
            <a:pPr lvl="1"/>
            <a:r>
              <a:rPr lang="en-US" dirty="0"/>
              <a:t>Respect each other’s role and purview</a:t>
            </a:r>
          </a:p>
          <a:p>
            <a:pPr lvl="1"/>
            <a:r>
              <a:rPr lang="en-US" dirty="0"/>
              <a:t>Find common values</a:t>
            </a:r>
          </a:p>
          <a:p>
            <a:pPr lvl="1"/>
            <a:r>
              <a:rPr lang="en-US" dirty="0"/>
              <a:t>Assume good intentions</a:t>
            </a:r>
          </a:p>
          <a:p>
            <a:pPr lvl="1"/>
            <a:r>
              <a:rPr lang="en-US" dirty="0"/>
              <a:t>Brown Bag conversations</a:t>
            </a:r>
          </a:p>
          <a:p>
            <a:pPr lvl="1"/>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5414D86-9BBE-0E9E-FFA2-DDC82D4B24F8}"/>
              </a:ext>
            </a:extLst>
          </p:cNvPr>
          <p:cNvSpPr>
            <a:spLocks noGrp="1"/>
          </p:cNvSpPr>
          <p:nvPr>
            <p:ph type="sldNum" sz="quarter" idx="10"/>
          </p:nvPr>
        </p:nvSpPr>
        <p:spPr/>
        <p:txBody>
          <a:bodyPr/>
          <a:lstStyle/>
          <a:p>
            <a:pPr>
              <a:defRPr/>
            </a:pPr>
            <a:fld id="{EADB236C-7DA3-584D-A9FD-2566ED60D281}" type="slidenum">
              <a:rPr lang="en-US" altLang="en-US" smtClean="0"/>
              <a:pPr>
                <a:defRPr/>
              </a:pPr>
              <a:t>29</a:t>
            </a:fld>
            <a:endParaRPr lang="en-US" altLang="en-US"/>
          </a:p>
        </p:txBody>
      </p:sp>
    </p:spTree>
    <p:extLst>
      <p:ext uri="{BB962C8B-B14F-4D97-AF65-F5344CB8AC3E}">
        <p14:creationId xmlns:p14="http://schemas.microsoft.com/office/powerpoint/2010/main" val="3121766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CA459-8E46-6614-869A-0DD335CF7077}"/>
              </a:ext>
            </a:extLst>
          </p:cNvPr>
          <p:cNvSpPr>
            <a:spLocks noGrp="1"/>
          </p:cNvSpPr>
          <p:nvPr>
            <p:ph type="title"/>
          </p:nvPr>
        </p:nvSpPr>
        <p:spPr>
          <a:xfrm>
            <a:off x="1250303" y="365126"/>
            <a:ext cx="10472006" cy="810531"/>
          </a:xfrm>
        </p:spPr>
        <p:txBody>
          <a:bodyPr anchor="ctr"/>
          <a:lstStyle/>
          <a:p>
            <a:pPr algn="ctr"/>
            <a:r>
              <a:rPr lang="en-US" b="1" dirty="0"/>
              <a:t>Overview</a:t>
            </a:r>
          </a:p>
        </p:txBody>
      </p:sp>
      <p:sp>
        <p:nvSpPr>
          <p:cNvPr id="4" name="Slide Number Placeholder 3">
            <a:extLst>
              <a:ext uri="{FF2B5EF4-FFF2-40B4-BE49-F238E27FC236}">
                <a16:creationId xmlns:a16="http://schemas.microsoft.com/office/drawing/2014/main" id="{E1E777EA-F0B6-526D-F981-431457D3D650}"/>
              </a:ext>
            </a:extLst>
          </p:cNvPr>
          <p:cNvSpPr>
            <a:spLocks noGrp="1"/>
          </p:cNvSpPr>
          <p:nvPr>
            <p:ph type="sldNum" sz="quarter" idx="10"/>
          </p:nvPr>
        </p:nvSpPr>
        <p:spPr/>
        <p:txBody>
          <a:bodyPr/>
          <a:lstStyle/>
          <a:p>
            <a:pPr>
              <a:defRPr/>
            </a:pPr>
            <a:fld id="{EADB236C-7DA3-584D-A9FD-2566ED60D281}" type="slidenum">
              <a:rPr lang="en-US" altLang="en-US" smtClean="0"/>
              <a:pPr>
                <a:defRPr/>
              </a:pPr>
              <a:t>3</a:t>
            </a:fld>
            <a:endParaRPr lang="en-US" altLang="en-US"/>
          </a:p>
        </p:txBody>
      </p:sp>
      <p:graphicFrame>
        <p:nvGraphicFramePr>
          <p:cNvPr id="14" name="Content Placeholder 13">
            <a:extLst>
              <a:ext uri="{FF2B5EF4-FFF2-40B4-BE49-F238E27FC236}">
                <a16:creationId xmlns:a16="http://schemas.microsoft.com/office/drawing/2014/main" id="{A742065C-A341-451A-F202-6DC12307A1F9}"/>
              </a:ext>
            </a:extLst>
          </p:cNvPr>
          <p:cNvGraphicFramePr>
            <a:graphicFrameLocks noGrp="1"/>
          </p:cNvGraphicFramePr>
          <p:nvPr>
            <p:ph sz="half" idx="1"/>
            <p:extLst>
              <p:ext uri="{D42A27DB-BD31-4B8C-83A1-F6EECF244321}">
                <p14:modId xmlns:p14="http://schemas.microsoft.com/office/powerpoint/2010/main" val="2115134350"/>
              </p:ext>
            </p:extLst>
          </p:nvPr>
        </p:nvGraphicFramePr>
        <p:xfrm>
          <a:off x="1250303" y="1175657"/>
          <a:ext cx="10086035" cy="5042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6598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23086-9643-5F8F-03AD-5F7095BDDE75}"/>
              </a:ext>
            </a:extLst>
          </p:cNvPr>
          <p:cNvSpPr>
            <a:spLocks noGrp="1"/>
          </p:cNvSpPr>
          <p:nvPr>
            <p:ph type="title"/>
          </p:nvPr>
        </p:nvSpPr>
        <p:spPr>
          <a:xfrm>
            <a:off x="1277650" y="365126"/>
            <a:ext cx="10046043" cy="516618"/>
          </a:xfrm>
        </p:spPr>
        <p:txBody>
          <a:bodyPr anchor="ctr">
            <a:normAutofit fontScale="90000"/>
          </a:bodyPr>
          <a:lstStyle/>
          <a:p>
            <a:pPr algn="ctr"/>
            <a:r>
              <a:rPr lang="en-US" b="1" dirty="0"/>
              <a:t>Resources</a:t>
            </a:r>
          </a:p>
        </p:txBody>
      </p:sp>
      <p:sp>
        <p:nvSpPr>
          <p:cNvPr id="3" name="Content Placeholder 2">
            <a:extLst>
              <a:ext uri="{FF2B5EF4-FFF2-40B4-BE49-F238E27FC236}">
                <a16:creationId xmlns:a16="http://schemas.microsoft.com/office/drawing/2014/main" id="{8CD227FC-FA74-530D-5D39-61F6A27D16FE}"/>
              </a:ext>
            </a:extLst>
          </p:cNvPr>
          <p:cNvSpPr>
            <a:spLocks noGrp="1"/>
          </p:cNvSpPr>
          <p:nvPr>
            <p:ph sz="half" idx="1"/>
          </p:nvPr>
        </p:nvSpPr>
        <p:spPr>
          <a:xfrm>
            <a:off x="1290006" y="1250302"/>
            <a:ext cx="10046043" cy="4967618"/>
          </a:xfrm>
        </p:spPr>
        <p:txBody>
          <a:bodyPr/>
          <a:lstStyle/>
          <a:p>
            <a:r>
              <a:rPr lang="en-US" dirty="0"/>
              <a:t>ASCCC website: </a:t>
            </a:r>
            <a:r>
              <a:rPr lang="en-US" dirty="0">
                <a:hlinkClick r:id="rId2"/>
              </a:rPr>
              <a:t>https://asccc.org</a:t>
            </a:r>
            <a:r>
              <a:rPr lang="en-US" dirty="0"/>
              <a:t> </a:t>
            </a:r>
          </a:p>
          <a:p>
            <a:r>
              <a:rPr lang="en-US" dirty="0"/>
              <a:t>California Code of Regulations (Title 5): </a:t>
            </a:r>
            <a:r>
              <a:rPr lang="en-US" dirty="0">
                <a:hlinkClick r:id="rId3"/>
              </a:rPr>
              <a:t>https://govt.westlaw.com/calregs/Browse/Home/California/CaliforniaCodeofRegulations?guid=I3C0A67A0D48411DEBC02831C6D6C108E&amp;originationContext=documenttoc&amp;transitionType=Default&amp;contextData=(sc.Default)</a:t>
            </a:r>
            <a:endParaRPr lang="en-US" dirty="0"/>
          </a:p>
          <a:p>
            <a:r>
              <a:rPr lang="en-US" dirty="0"/>
              <a:t>California Education Code: </a:t>
            </a:r>
            <a:r>
              <a:rPr lang="en-US" dirty="0">
                <a:hlinkClick r:id="rId4"/>
              </a:rPr>
              <a:t>https://leginfo.legislature.ca.gov/faces/codesTOCSelected.xhtml?tocCode=EDC&amp;tocTitle=+Education+Code+-+EDC</a:t>
            </a:r>
            <a:endParaRPr lang="en-US" dirty="0"/>
          </a:p>
          <a:p>
            <a:r>
              <a:rPr lang="en-US" dirty="0"/>
              <a:t>Consultation Council: </a:t>
            </a:r>
            <a:r>
              <a:rPr lang="en-US" dirty="0">
                <a:hlinkClick r:id="rId5"/>
              </a:rPr>
              <a:t>https://www.cccco.edu/About-Us/Consultation-Council</a:t>
            </a:r>
            <a:endParaRPr lang="en-US" dirty="0"/>
          </a:p>
        </p:txBody>
      </p:sp>
      <p:sp>
        <p:nvSpPr>
          <p:cNvPr id="4" name="Slide Number Placeholder 3">
            <a:extLst>
              <a:ext uri="{FF2B5EF4-FFF2-40B4-BE49-F238E27FC236}">
                <a16:creationId xmlns:a16="http://schemas.microsoft.com/office/drawing/2014/main" id="{2FEFFFFB-C1DD-B202-D316-017F64BB92FE}"/>
              </a:ext>
            </a:extLst>
          </p:cNvPr>
          <p:cNvSpPr>
            <a:spLocks noGrp="1"/>
          </p:cNvSpPr>
          <p:nvPr>
            <p:ph type="sldNum" sz="quarter" idx="10"/>
          </p:nvPr>
        </p:nvSpPr>
        <p:spPr/>
        <p:txBody>
          <a:bodyPr/>
          <a:lstStyle/>
          <a:p>
            <a:pPr>
              <a:defRPr/>
            </a:pPr>
            <a:fld id="{EADB236C-7DA3-584D-A9FD-2566ED60D281}" type="slidenum">
              <a:rPr lang="en-US" altLang="en-US" smtClean="0"/>
              <a:pPr>
                <a:defRPr/>
              </a:pPr>
              <a:t>30</a:t>
            </a:fld>
            <a:endParaRPr lang="en-US" altLang="en-US"/>
          </a:p>
        </p:txBody>
      </p:sp>
    </p:spTree>
    <p:extLst>
      <p:ext uri="{BB962C8B-B14F-4D97-AF65-F5344CB8AC3E}">
        <p14:creationId xmlns:p14="http://schemas.microsoft.com/office/powerpoint/2010/main" val="34452794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23086-9643-5F8F-03AD-5F7095BDDE75}"/>
              </a:ext>
            </a:extLst>
          </p:cNvPr>
          <p:cNvSpPr>
            <a:spLocks noGrp="1"/>
          </p:cNvSpPr>
          <p:nvPr>
            <p:ph type="title"/>
          </p:nvPr>
        </p:nvSpPr>
        <p:spPr>
          <a:xfrm>
            <a:off x="1277650" y="365126"/>
            <a:ext cx="10046043" cy="516618"/>
          </a:xfrm>
        </p:spPr>
        <p:txBody>
          <a:bodyPr anchor="ctr">
            <a:normAutofit fontScale="90000"/>
          </a:bodyPr>
          <a:lstStyle/>
          <a:p>
            <a:pPr algn="ctr"/>
            <a:r>
              <a:rPr lang="en-US" b="1" dirty="0"/>
              <a:t>Resources</a:t>
            </a:r>
          </a:p>
        </p:txBody>
      </p:sp>
      <p:sp>
        <p:nvSpPr>
          <p:cNvPr id="3" name="Content Placeholder 2">
            <a:extLst>
              <a:ext uri="{FF2B5EF4-FFF2-40B4-BE49-F238E27FC236}">
                <a16:creationId xmlns:a16="http://schemas.microsoft.com/office/drawing/2014/main" id="{8CD227FC-FA74-530D-5D39-61F6A27D16FE}"/>
              </a:ext>
            </a:extLst>
          </p:cNvPr>
          <p:cNvSpPr>
            <a:spLocks noGrp="1"/>
          </p:cNvSpPr>
          <p:nvPr>
            <p:ph sz="half" idx="1"/>
          </p:nvPr>
        </p:nvSpPr>
        <p:spPr>
          <a:xfrm>
            <a:off x="1290006" y="1268962"/>
            <a:ext cx="10046043" cy="4948957"/>
          </a:xfrm>
        </p:spPr>
        <p:txBody>
          <a:bodyPr/>
          <a:lstStyle/>
          <a:p>
            <a:r>
              <a:rPr lang="en-US" dirty="0"/>
              <a:t>Board of Governors: </a:t>
            </a:r>
            <a:r>
              <a:rPr lang="en-US" dirty="0">
                <a:hlinkClick r:id="rId2"/>
              </a:rPr>
              <a:t>https://www.cccco.edu/About-Us/Board-of-Governors</a:t>
            </a:r>
            <a:r>
              <a:rPr lang="en-US" dirty="0"/>
              <a:t> </a:t>
            </a:r>
          </a:p>
          <a:p>
            <a:r>
              <a:rPr lang="en-US" dirty="0"/>
              <a:t>Procedures and Standing Orders of the Board of Governors, December 2019 Edition: </a:t>
            </a:r>
            <a:r>
              <a:rPr lang="en-US" dirty="0">
                <a:hlinkClick r:id="rId3"/>
              </a:rPr>
              <a:t>https://www.cccco.edu/-/media/CCCCO-Website/Files/BOG/Procedures-and-Standing-Orders/finalbogstandingorders1212019002final2a11y.pdf?la=en&amp;hash=6CF94DAF9DE1182ABE234A08C77ADDDD9A957C49</a:t>
            </a:r>
            <a:endParaRPr lang="en-US" dirty="0"/>
          </a:p>
          <a:p>
            <a:r>
              <a:rPr lang="en-US" dirty="0"/>
              <a:t>Board and CEO Roles: </a:t>
            </a:r>
            <a:r>
              <a:rPr lang="en-US" dirty="0">
                <a:hlinkClick r:id="rId4"/>
              </a:rPr>
              <a:t>https://go.boarddocs.com/ca/sbcc/Board.nsf/files/BTNPDW62E337/$file/Board%20and%20CEO%20Roles.pdf</a:t>
            </a:r>
            <a:r>
              <a:rPr lang="en-US" dirty="0"/>
              <a:t> </a:t>
            </a:r>
          </a:p>
          <a:p>
            <a:endParaRPr lang="en-US" dirty="0"/>
          </a:p>
        </p:txBody>
      </p:sp>
      <p:sp>
        <p:nvSpPr>
          <p:cNvPr id="4" name="Slide Number Placeholder 3">
            <a:extLst>
              <a:ext uri="{FF2B5EF4-FFF2-40B4-BE49-F238E27FC236}">
                <a16:creationId xmlns:a16="http://schemas.microsoft.com/office/drawing/2014/main" id="{2FEFFFFB-C1DD-B202-D316-017F64BB92FE}"/>
              </a:ext>
            </a:extLst>
          </p:cNvPr>
          <p:cNvSpPr>
            <a:spLocks noGrp="1"/>
          </p:cNvSpPr>
          <p:nvPr>
            <p:ph type="sldNum" sz="quarter" idx="10"/>
          </p:nvPr>
        </p:nvSpPr>
        <p:spPr/>
        <p:txBody>
          <a:bodyPr/>
          <a:lstStyle/>
          <a:p>
            <a:pPr>
              <a:defRPr/>
            </a:pPr>
            <a:fld id="{EADB236C-7DA3-584D-A9FD-2566ED60D281}" type="slidenum">
              <a:rPr lang="en-US" altLang="en-US" smtClean="0"/>
              <a:pPr>
                <a:defRPr/>
              </a:pPr>
              <a:t>31</a:t>
            </a:fld>
            <a:endParaRPr lang="en-US" altLang="en-US"/>
          </a:p>
        </p:txBody>
      </p:sp>
    </p:spTree>
    <p:extLst>
      <p:ext uri="{BB962C8B-B14F-4D97-AF65-F5344CB8AC3E}">
        <p14:creationId xmlns:p14="http://schemas.microsoft.com/office/powerpoint/2010/main" val="23481303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788B2-5DAF-57E4-585E-35DAD2795E37}"/>
              </a:ext>
            </a:extLst>
          </p:cNvPr>
          <p:cNvSpPr>
            <a:spLocks noGrp="1"/>
          </p:cNvSpPr>
          <p:nvPr>
            <p:ph type="title"/>
          </p:nvPr>
        </p:nvSpPr>
        <p:spPr/>
        <p:txBody>
          <a:bodyPr>
            <a:normAutofit/>
          </a:bodyPr>
          <a:lstStyle/>
          <a:p>
            <a:pPr algn="ctr"/>
            <a:r>
              <a:rPr lang="en-US" sz="4600" b="1" dirty="0"/>
              <a:t>Thank you!</a:t>
            </a:r>
          </a:p>
        </p:txBody>
      </p:sp>
      <p:sp>
        <p:nvSpPr>
          <p:cNvPr id="3" name="Content Placeholder 2">
            <a:extLst>
              <a:ext uri="{FF2B5EF4-FFF2-40B4-BE49-F238E27FC236}">
                <a16:creationId xmlns:a16="http://schemas.microsoft.com/office/drawing/2014/main" id="{194E455E-9F11-DD1A-236A-E07F25246E5E}"/>
              </a:ext>
            </a:extLst>
          </p:cNvPr>
          <p:cNvSpPr>
            <a:spLocks noGrp="1"/>
          </p:cNvSpPr>
          <p:nvPr>
            <p:ph idx="1"/>
          </p:nvPr>
        </p:nvSpPr>
        <p:spPr/>
        <p:txBody>
          <a:bodyPr anchor="ctr"/>
          <a:lstStyle/>
          <a:p>
            <a:pPr algn="ctr"/>
            <a:r>
              <a:rPr lang="en-US" sz="3600" b="1" i="1" dirty="0">
                <a:solidFill>
                  <a:schemeClr val="tx2"/>
                </a:solidFill>
              </a:rPr>
              <a:t>Time </a:t>
            </a:r>
            <a:r>
              <a:rPr lang="en-US" sz="3600" b="1" i="1">
                <a:solidFill>
                  <a:schemeClr val="tx2"/>
                </a:solidFill>
              </a:rPr>
              <a:t>for some </a:t>
            </a:r>
            <a:r>
              <a:rPr lang="en-US" sz="3600" b="1" i="1" dirty="0">
                <a:solidFill>
                  <a:schemeClr val="tx2"/>
                </a:solidFill>
              </a:rPr>
              <a:t>411 on Resolutions from Michelle Bean and Amber Gillis!</a:t>
            </a:r>
          </a:p>
        </p:txBody>
      </p:sp>
      <p:sp>
        <p:nvSpPr>
          <p:cNvPr id="4" name="Slide Number Placeholder 3">
            <a:extLst>
              <a:ext uri="{FF2B5EF4-FFF2-40B4-BE49-F238E27FC236}">
                <a16:creationId xmlns:a16="http://schemas.microsoft.com/office/drawing/2014/main" id="{BEC58310-4720-988B-F70C-DECE3D900768}"/>
              </a:ext>
            </a:extLst>
          </p:cNvPr>
          <p:cNvSpPr>
            <a:spLocks noGrp="1"/>
          </p:cNvSpPr>
          <p:nvPr>
            <p:ph type="sldNum" sz="quarter" idx="10"/>
          </p:nvPr>
        </p:nvSpPr>
        <p:spPr/>
        <p:txBody>
          <a:bodyPr/>
          <a:lstStyle/>
          <a:p>
            <a:pPr>
              <a:defRPr/>
            </a:pPr>
            <a:fld id="{9A5A1B6C-D038-1F4B-9D4A-0999CA9BC2F2}" type="slidenum">
              <a:rPr lang="en-US" altLang="en-US" smtClean="0"/>
              <a:pPr>
                <a:defRPr/>
              </a:pPr>
              <a:t>32</a:t>
            </a:fld>
            <a:endParaRPr lang="en-US" altLang="en-US"/>
          </a:p>
        </p:txBody>
      </p:sp>
    </p:spTree>
    <p:extLst>
      <p:ext uri="{BB962C8B-B14F-4D97-AF65-F5344CB8AC3E}">
        <p14:creationId xmlns:p14="http://schemas.microsoft.com/office/powerpoint/2010/main" val="4144311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A6C25-F13A-447B-FBB1-20099D8B150B}"/>
              </a:ext>
            </a:extLst>
          </p:cNvPr>
          <p:cNvSpPr>
            <a:spLocks noGrp="1"/>
          </p:cNvSpPr>
          <p:nvPr>
            <p:ph type="title"/>
          </p:nvPr>
        </p:nvSpPr>
        <p:spPr>
          <a:xfrm>
            <a:off x="1277650" y="365125"/>
            <a:ext cx="10046043" cy="1120775"/>
          </a:xfrm>
        </p:spPr>
        <p:txBody>
          <a:bodyPr anchor="ctr"/>
          <a:lstStyle/>
          <a:p>
            <a:pPr algn="ctr"/>
            <a:r>
              <a:rPr lang="en-US" b="1" dirty="0"/>
              <a:t>Well-Functioning Governance Structures</a:t>
            </a:r>
          </a:p>
        </p:txBody>
      </p:sp>
      <p:sp>
        <p:nvSpPr>
          <p:cNvPr id="4" name="Slide Number Placeholder 3">
            <a:extLst>
              <a:ext uri="{FF2B5EF4-FFF2-40B4-BE49-F238E27FC236}">
                <a16:creationId xmlns:a16="http://schemas.microsoft.com/office/drawing/2014/main" id="{261889F6-6501-77C1-3FFF-381043F9FE3A}"/>
              </a:ext>
            </a:extLst>
          </p:cNvPr>
          <p:cNvSpPr>
            <a:spLocks noGrp="1"/>
          </p:cNvSpPr>
          <p:nvPr>
            <p:ph type="sldNum" sz="quarter" idx="10"/>
          </p:nvPr>
        </p:nvSpPr>
        <p:spPr/>
        <p:txBody>
          <a:bodyPr/>
          <a:lstStyle/>
          <a:p>
            <a:pPr>
              <a:defRPr/>
            </a:pPr>
            <a:fld id="{EADB236C-7DA3-584D-A9FD-2566ED60D281}" type="slidenum">
              <a:rPr lang="en-US" altLang="en-US" smtClean="0"/>
              <a:pPr>
                <a:defRPr/>
              </a:pPr>
              <a:t>4</a:t>
            </a:fld>
            <a:endParaRPr lang="en-US" altLang="en-US"/>
          </a:p>
        </p:txBody>
      </p:sp>
      <p:graphicFrame>
        <p:nvGraphicFramePr>
          <p:cNvPr id="9" name="Content Placeholder 8">
            <a:extLst>
              <a:ext uri="{FF2B5EF4-FFF2-40B4-BE49-F238E27FC236}">
                <a16:creationId xmlns:a16="http://schemas.microsoft.com/office/drawing/2014/main" id="{F9221F7C-BFAA-D4E7-F2DB-A4186691ED76}"/>
              </a:ext>
            </a:extLst>
          </p:cNvPr>
          <p:cNvGraphicFramePr>
            <a:graphicFrameLocks noGrp="1"/>
          </p:cNvGraphicFramePr>
          <p:nvPr>
            <p:ph sz="half" idx="1"/>
            <p:extLst>
              <p:ext uri="{D42A27DB-BD31-4B8C-83A1-F6EECF244321}">
                <p14:modId xmlns:p14="http://schemas.microsoft.com/office/powerpoint/2010/main" val="1147780231"/>
              </p:ext>
            </p:extLst>
          </p:nvPr>
        </p:nvGraphicFramePr>
        <p:xfrm>
          <a:off x="1072978" y="1937148"/>
          <a:ext cx="10046043" cy="4677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ectangle 9">
            <a:extLst>
              <a:ext uri="{FF2B5EF4-FFF2-40B4-BE49-F238E27FC236}">
                <a16:creationId xmlns:a16="http://schemas.microsoft.com/office/drawing/2014/main" id="{E6F44944-B403-96D4-4EAA-AC2810C5F98C}"/>
              </a:ext>
            </a:extLst>
          </p:cNvPr>
          <p:cNvSpPr/>
          <p:nvPr/>
        </p:nvSpPr>
        <p:spPr>
          <a:xfrm>
            <a:off x="3048000" y="1221046"/>
            <a:ext cx="6096000" cy="523220"/>
          </a:xfrm>
          <a:prstGeom prst="rect">
            <a:avLst/>
          </a:prstGeom>
        </p:spPr>
        <p:txBody>
          <a:bodyPr>
            <a:spAutoFit/>
          </a:bodyPr>
          <a:lstStyle/>
          <a:p>
            <a:pPr marL="0" indent="0" algn="ctr">
              <a:buNone/>
            </a:pPr>
            <a:r>
              <a:rPr lang="en-US" sz="2800" b="1" dirty="0">
                <a:solidFill>
                  <a:srgbClr val="C00000"/>
                </a:solidFill>
              </a:rPr>
              <a:t>Why?</a:t>
            </a:r>
          </a:p>
        </p:txBody>
      </p:sp>
    </p:spTree>
    <p:extLst>
      <p:ext uri="{BB962C8B-B14F-4D97-AF65-F5344CB8AC3E}">
        <p14:creationId xmlns:p14="http://schemas.microsoft.com/office/powerpoint/2010/main" val="261481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A6C25-F13A-447B-FBB1-20099D8B150B}"/>
              </a:ext>
            </a:extLst>
          </p:cNvPr>
          <p:cNvSpPr>
            <a:spLocks noGrp="1"/>
          </p:cNvSpPr>
          <p:nvPr>
            <p:ph type="title"/>
          </p:nvPr>
        </p:nvSpPr>
        <p:spPr/>
        <p:txBody>
          <a:bodyPr anchor="ctr"/>
          <a:lstStyle/>
          <a:p>
            <a:pPr algn="ctr"/>
            <a:r>
              <a:rPr lang="en-US" b="1" dirty="0"/>
              <a:t>Well-Functioning Governance Structures</a:t>
            </a:r>
          </a:p>
        </p:txBody>
      </p:sp>
      <p:sp>
        <p:nvSpPr>
          <p:cNvPr id="3" name="Content Placeholder 2">
            <a:extLst>
              <a:ext uri="{FF2B5EF4-FFF2-40B4-BE49-F238E27FC236}">
                <a16:creationId xmlns:a16="http://schemas.microsoft.com/office/drawing/2014/main" id="{3FB0031F-847A-F31F-8E1C-02AF005C5299}"/>
              </a:ext>
            </a:extLst>
          </p:cNvPr>
          <p:cNvSpPr>
            <a:spLocks noGrp="1"/>
          </p:cNvSpPr>
          <p:nvPr>
            <p:ph sz="half" idx="1"/>
          </p:nvPr>
        </p:nvSpPr>
        <p:spPr>
          <a:xfrm>
            <a:off x="1548882" y="1798320"/>
            <a:ext cx="4346383" cy="4558030"/>
          </a:xfrm>
        </p:spPr>
        <p:txBody>
          <a:bodyPr/>
          <a:lstStyle/>
          <a:p>
            <a:endParaRPr lang="en-US" dirty="0"/>
          </a:p>
          <a:p>
            <a:endParaRPr lang="en-US" dirty="0"/>
          </a:p>
          <a:p>
            <a:pPr>
              <a:buClr>
                <a:schemeClr val="bg2"/>
              </a:buClr>
            </a:pPr>
            <a:r>
              <a:rPr lang="en-US" sz="2600" dirty="0"/>
              <a:t>In order to participate effectively, one must be present.</a:t>
            </a:r>
          </a:p>
          <a:p>
            <a:pPr>
              <a:buClr>
                <a:schemeClr val="bg2"/>
              </a:buClr>
            </a:pPr>
            <a:endParaRPr lang="en-US" sz="2600" dirty="0"/>
          </a:p>
          <a:p>
            <a:pPr>
              <a:buClr>
                <a:schemeClr val="bg2"/>
              </a:buClr>
            </a:pPr>
            <a:r>
              <a:rPr lang="en-US" sz="2600" dirty="0"/>
              <a:t>Who is in the room/at the table/in the Zoom room – </a:t>
            </a:r>
            <a:r>
              <a:rPr lang="en-US" sz="2600" b="1" dirty="0">
                <a:solidFill>
                  <a:schemeClr val="accent1"/>
                </a:solidFill>
              </a:rPr>
              <a:t>who is not</a:t>
            </a:r>
            <a:r>
              <a:rPr lang="en-US" sz="2600" b="1" dirty="0"/>
              <a:t>? </a:t>
            </a:r>
          </a:p>
        </p:txBody>
      </p:sp>
      <p:sp>
        <p:nvSpPr>
          <p:cNvPr id="4" name="Slide Number Placeholder 3">
            <a:extLst>
              <a:ext uri="{FF2B5EF4-FFF2-40B4-BE49-F238E27FC236}">
                <a16:creationId xmlns:a16="http://schemas.microsoft.com/office/drawing/2014/main" id="{261889F6-6501-77C1-3FFF-381043F9FE3A}"/>
              </a:ext>
            </a:extLst>
          </p:cNvPr>
          <p:cNvSpPr>
            <a:spLocks noGrp="1"/>
          </p:cNvSpPr>
          <p:nvPr>
            <p:ph type="sldNum" sz="quarter" idx="10"/>
          </p:nvPr>
        </p:nvSpPr>
        <p:spPr/>
        <p:txBody>
          <a:bodyPr/>
          <a:lstStyle/>
          <a:p>
            <a:pPr>
              <a:defRPr/>
            </a:pPr>
            <a:fld id="{EADB236C-7DA3-584D-A9FD-2566ED60D281}" type="slidenum">
              <a:rPr lang="en-US" altLang="en-US" smtClean="0"/>
              <a:pPr>
                <a:defRPr/>
              </a:pPr>
              <a:t>5</a:t>
            </a:fld>
            <a:endParaRPr lang="en-US" altLang="en-US"/>
          </a:p>
        </p:txBody>
      </p:sp>
      <p:graphicFrame>
        <p:nvGraphicFramePr>
          <p:cNvPr id="6" name="Diagram 5">
            <a:extLst>
              <a:ext uri="{FF2B5EF4-FFF2-40B4-BE49-F238E27FC236}">
                <a16:creationId xmlns:a16="http://schemas.microsoft.com/office/drawing/2014/main" id="{D68B00D7-3DBC-96CB-73F0-56E738F0766D}"/>
              </a:ext>
            </a:extLst>
          </p:cNvPr>
          <p:cNvGraphicFramePr/>
          <p:nvPr>
            <p:extLst>
              <p:ext uri="{D42A27DB-BD31-4B8C-83A1-F6EECF244321}">
                <p14:modId xmlns:p14="http://schemas.microsoft.com/office/powerpoint/2010/main" val="718508471"/>
              </p:ext>
            </p:extLst>
          </p:nvPr>
        </p:nvGraphicFramePr>
        <p:xfrm>
          <a:off x="6483349" y="2470124"/>
          <a:ext cx="4617615" cy="36016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ontent Placeholder 2">
            <a:extLst>
              <a:ext uri="{FF2B5EF4-FFF2-40B4-BE49-F238E27FC236}">
                <a16:creationId xmlns:a16="http://schemas.microsoft.com/office/drawing/2014/main" id="{3876E272-73C8-3EAD-C0F9-6318421C230C}"/>
              </a:ext>
            </a:extLst>
          </p:cNvPr>
          <p:cNvSpPr txBox="1">
            <a:spLocks/>
          </p:cNvSpPr>
          <p:nvPr/>
        </p:nvSpPr>
        <p:spPr bwMode="auto">
          <a:xfrm>
            <a:off x="3923134" y="1562211"/>
            <a:ext cx="4532346" cy="671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400" kern="1200">
                <a:solidFill>
                  <a:srgbClr val="404040"/>
                </a:solidFill>
                <a:latin typeface="+mj-lt"/>
                <a:ea typeface="+mn-ea"/>
                <a:cs typeface="Gill Sans" panose="020B0502020104020203" pitchFamily="34" charset="-79"/>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200" kern="1200">
                <a:solidFill>
                  <a:srgbClr val="404040"/>
                </a:solidFill>
                <a:latin typeface="+mj-lt"/>
                <a:ea typeface="+mn-ea"/>
                <a:cs typeface="Gill Sans" panose="020B0502020104020203" pitchFamily="34" charset="-79"/>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404040"/>
                </a:solidFill>
                <a:latin typeface="+mj-lt"/>
                <a:ea typeface="+mn-ea"/>
                <a:cs typeface="Gill Sans" panose="020B0502020104020203" pitchFamily="34" charset="-79"/>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404040"/>
                </a:solidFill>
                <a:latin typeface="+mj-lt"/>
                <a:ea typeface="+mn-ea"/>
                <a:cs typeface="Gill Sans" panose="020B0502020104020203" pitchFamily="34" charset="-79"/>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404040"/>
                </a:solidFill>
                <a:latin typeface="+mj-lt"/>
                <a:ea typeface="+mn-ea"/>
                <a:cs typeface="Gill Sans" panose="020B0502020104020203" pitchFamily="34" charset="-79"/>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800" b="1" dirty="0">
                <a:solidFill>
                  <a:schemeClr val="accent1"/>
                </a:solidFill>
              </a:rPr>
              <a:t>Essential Components</a:t>
            </a:r>
          </a:p>
        </p:txBody>
      </p:sp>
    </p:spTree>
    <p:extLst>
      <p:ext uri="{BB962C8B-B14F-4D97-AF65-F5344CB8AC3E}">
        <p14:creationId xmlns:p14="http://schemas.microsoft.com/office/powerpoint/2010/main" val="692550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1EEBA-0580-5507-9C37-AC501F92266B}"/>
              </a:ext>
            </a:extLst>
          </p:cNvPr>
          <p:cNvSpPr>
            <a:spLocks noGrp="1"/>
          </p:cNvSpPr>
          <p:nvPr>
            <p:ph type="title"/>
          </p:nvPr>
        </p:nvSpPr>
        <p:spPr>
          <a:xfrm>
            <a:off x="1077686" y="365125"/>
            <a:ext cx="10825843" cy="1294765"/>
          </a:xfrm>
        </p:spPr>
        <p:txBody>
          <a:bodyPr anchor="ctr"/>
          <a:lstStyle/>
          <a:p>
            <a:pPr algn="ctr"/>
            <a:r>
              <a:rPr lang="en-US" b="1" dirty="0"/>
              <a:t>Rights and Responsibilities of Constituent Groups</a:t>
            </a:r>
          </a:p>
        </p:txBody>
      </p:sp>
      <p:sp>
        <p:nvSpPr>
          <p:cNvPr id="3" name="Content Placeholder 2">
            <a:extLst>
              <a:ext uri="{FF2B5EF4-FFF2-40B4-BE49-F238E27FC236}">
                <a16:creationId xmlns:a16="http://schemas.microsoft.com/office/drawing/2014/main" id="{89344718-818F-4E64-B2E2-9E85B9B43382}"/>
              </a:ext>
            </a:extLst>
          </p:cNvPr>
          <p:cNvSpPr>
            <a:spLocks noGrp="1"/>
          </p:cNvSpPr>
          <p:nvPr>
            <p:ph sz="half" idx="1"/>
          </p:nvPr>
        </p:nvSpPr>
        <p:spPr/>
        <p:txBody>
          <a:bodyPr numCol="2"/>
          <a:lstStyle/>
          <a:p>
            <a:pPr marL="0" indent="0">
              <a:buNone/>
            </a:pPr>
            <a:r>
              <a:rPr lang="en-US" sz="2600" dirty="0"/>
              <a:t>Basis:</a:t>
            </a:r>
          </a:p>
          <a:p>
            <a:r>
              <a:rPr lang="en-US" sz="2600" dirty="0"/>
              <a:t>California Education Code – EDC (or Ed Code): </a:t>
            </a:r>
            <a:r>
              <a:rPr lang="en-US" sz="2600" i="1" dirty="0"/>
              <a:t>The</a:t>
            </a:r>
            <a:r>
              <a:rPr lang="en-US" sz="2600" dirty="0"/>
              <a:t> </a:t>
            </a:r>
            <a:r>
              <a:rPr lang="en-US" sz="2600" i="1" dirty="0"/>
              <a:t>What</a:t>
            </a:r>
          </a:p>
          <a:p>
            <a:pPr lvl="1"/>
            <a:r>
              <a:rPr lang="en-US" sz="2400" i="1" dirty="0"/>
              <a:t>Law resulting from Legislation</a:t>
            </a:r>
          </a:p>
          <a:p>
            <a:pPr lvl="1"/>
            <a:endParaRPr lang="en-US" sz="2400" i="1" dirty="0"/>
          </a:p>
          <a:p>
            <a:r>
              <a:rPr lang="en-US" sz="2600" dirty="0"/>
              <a:t>California Code of Regulations – </a:t>
            </a:r>
            <a:r>
              <a:rPr lang="en-US" sz="2600" b="1" dirty="0"/>
              <a:t>Title 5</a:t>
            </a:r>
            <a:r>
              <a:rPr lang="en-US" sz="2600" dirty="0"/>
              <a:t>, Division 6: </a:t>
            </a:r>
            <a:r>
              <a:rPr lang="en-US" sz="2600" i="1" dirty="0"/>
              <a:t>The How</a:t>
            </a:r>
            <a:endParaRPr lang="en-US" sz="2400" i="1" dirty="0"/>
          </a:p>
          <a:p>
            <a:pPr lvl="1"/>
            <a:r>
              <a:rPr lang="en-US" i="1" dirty="0"/>
              <a:t>Derived by the California Community Colleges Board of Governors</a:t>
            </a:r>
          </a:p>
          <a:p>
            <a:pPr marL="0" indent="0">
              <a:buNone/>
            </a:pPr>
            <a:endParaRPr lang="en-US" sz="2600" dirty="0"/>
          </a:p>
          <a:p>
            <a:pPr marL="0" indent="0">
              <a:buNone/>
            </a:pPr>
            <a:r>
              <a:rPr lang="en-US" sz="2600" dirty="0"/>
              <a:t>Constituent Groups:</a:t>
            </a:r>
          </a:p>
          <a:p>
            <a:pPr lvl="1"/>
            <a:r>
              <a:rPr lang="en-US" sz="2600" dirty="0"/>
              <a:t>Academic senate, </a:t>
            </a:r>
          </a:p>
          <a:p>
            <a:pPr lvl="1"/>
            <a:r>
              <a:rPr lang="en-US" sz="2600" dirty="0"/>
              <a:t>Collective bargaining groups (exclusive representative), unions</a:t>
            </a:r>
          </a:p>
          <a:p>
            <a:pPr lvl="1"/>
            <a:r>
              <a:rPr lang="en-US" sz="2600" dirty="0"/>
              <a:t>Students, </a:t>
            </a:r>
          </a:p>
          <a:p>
            <a:pPr lvl="1"/>
            <a:r>
              <a:rPr lang="en-US" sz="2600" dirty="0"/>
              <a:t>Staff; classified professionals, </a:t>
            </a:r>
          </a:p>
          <a:p>
            <a:pPr lvl="1"/>
            <a:r>
              <a:rPr lang="en-US" sz="2600" dirty="0"/>
              <a:t>Administrators, and </a:t>
            </a:r>
          </a:p>
          <a:p>
            <a:pPr lvl="1"/>
            <a:r>
              <a:rPr lang="en-US" sz="2600" dirty="0"/>
              <a:t>Trustees</a:t>
            </a:r>
          </a:p>
          <a:p>
            <a:endParaRPr lang="en-US" sz="2600" dirty="0"/>
          </a:p>
        </p:txBody>
      </p:sp>
      <p:sp>
        <p:nvSpPr>
          <p:cNvPr id="4" name="Slide Number Placeholder 3">
            <a:extLst>
              <a:ext uri="{FF2B5EF4-FFF2-40B4-BE49-F238E27FC236}">
                <a16:creationId xmlns:a16="http://schemas.microsoft.com/office/drawing/2014/main" id="{B3A4C787-D4B0-04C8-0C9E-94FC436F841A}"/>
              </a:ext>
            </a:extLst>
          </p:cNvPr>
          <p:cNvSpPr>
            <a:spLocks noGrp="1"/>
          </p:cNvSpPr>
          <p:nvPr>
            <p:ph type="sldNum" sz="quarter" idx="10"/>
          </p:nvPr>
        </p:nvSpPr>
        <p:spPr/>
        <p:txBody>
          <a:bodyPr/>
          <a:lstStyle/>
          <a:p>
            <a:pPr>
              <a:defRPr/>
            </a:pPr>
            <a:fld id="{EADB236C-7DA3-584D-A9FD-2566ED60D281}" type="slidenum">
              <a:rPr lang="en-US" altLang="en-US" smtClean="0"/>
              <a:pPr>
                <a:defRPr/>
              </a:pPr>
              <a:t>6</a:t>
            </a:fld>
            <a:endParaRPr lang="en-US" altLang="en-US"/>
          </a:p>
        </p:txBody>
      </p:sp>
    </p:spTree>
    <p:extLst>
      <p:ext uri="{BB962C8B-B14F-4D97-AF65-F5344CB8AC3E}">
        <p14:creationId xmlns:p14="http://schemas.microsoft.com/office/powerpoint/2010/main" val="3146418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1EEBA-0580-5507-9C37-AC501F92266B}"/>
              </a:ext>
            </a:extLst>
          </p:cNvPr>
          <p:cNvSpPr>
            <a:spLocks noGrp="1"/>
          </p:cNvSpPr>
          <p:nvPr>
            <p:ph type="title"/>
          </p:nvPr>
        </p:nvSpPr>
        <p:spPr>
          <a:xfrm>
            <a:off x="1077686" y="365125"/>
            <a:ext cx="10825843" cy="1294765"/>
          </a:xfrm>
        </p:spPr>
        <p:txBody>
          <a:bodyPr anchor="ctr"/>
          <a:lstStyle/>
          <a:p>
            <a:pPr algn="ctr"/>
            <a:r>
              <a:rPr lang="en-US" b="1" dirty="0"/>
              <a:t>Rights and Responsibilities of Academic Senate</a:t>
            </a:r>
          </a:p>
        </p:txBody>
      </p:sp>
      <p:sp>
        <p:nvSpPr>
          <p:cNvPr id="3" name="Content Placeholder 2">
            <a:extLst>
              <a:ext uri="{FF2B5EF4-FFF2-40B4-BE49-F238E27FC236}">
                <a16:creationId xmlns:a16="http://schemas.microsoft.com/office/drawing/2014/main" id="{89344718-818F-4E64-B2E2-9E85B9B43382}"/>
              </a:ext>
            </a:extLst>
          </p:cNvPr>
          <p:cNvSpPr>
            <a:spLocks noGrp="1"/>
          </p:cNvSpPr>
          <p:nvPr>
            <p:ph sz="half" idx="1"/>
          </p:nvPr>
        </p:nvSpPr>
        <p:spPr/>
        <p:txBody>
          <a:bodyPr numCol="1"/>
          <a:lstStyle/>
          <a:p>
            <a:pPr marL="0" indent="0" algn="ctr">
              <a:buNone/>
            </a:pPr>
            <a:r>
              <a:rPr lang="en-US" sz="2800" dirty="0">
                <a:solidFill>
                  <a:srgbClr val="FF0000"/>
                </a:solidFill>
              </a:rPr>
              <a:t>EDC §70902 (b)(7) </a:t>
            </a:r>
          </a:p>
          <a:p>
            <a:pPr marL="0" indent="0">
              <a:buNone/>
            </a:pPr>
            <a:endParaRPr lang="en-US" sz="2800" b="1" dirty="0">
              <a:solidFill>
                <a:srgbClr val="054690"/>
              </a:solidFill>
            </a:endParaRPr>
          </a:p>
          <a:p>
            <a:pPr marL="0" indent="0">
              <a:buNone/>
            </a:pPr>
            <a:r>
              <a:rPr lang="en-US" sz="2800" dirty="0"/>
              <a:t>…the governing board of each community college district shall… ensure… the </a:t>
            </a:r>
            <a:r>
              <a:rPr lang="en-US" sz="2800" b="1" dirty="0"/>
              <a:t>right of academic senates </a:t>
            </a:r>
            <a:r>
              <a:rPr lang="en-US" sz="2800" dirty="0"/>
              <a:t>to assume </a:t>
            </a:r>
            <a:r>
              <a:rPr lang="en-US" sz="2800" b="1" dirty="0"/>
              <a:t>primary responsibility </a:t>
            </a:r>
            <a:r>
              <a:rPr lang="en-US" sz="2800" dirty="0"/>
              <a:t>for making recommendations in the areas of </a:t>
            </a:r>
            <a:r>
              <a:rPr lang="en-US" sz="2800" b="1" dirty="0"/>
              <a:t>curriculum and academic standards</a:t>
            </a:r>
            <a:r>
              <a:rPr lang="en-US" sz="2800" dirty="0"/>
              <a:t>.</a:t>
            </a:r>
          </a:p>
          <a:p>
            <a:endParaRPr lang="en-US" sz="2600" dirty="0"/>
          </a:p>
        </p:txBody>
      </p:sp>
      <p:sp>
        <p:nvSpPr>
          <p:cNvPr id="4" name="Slide Number Placeholder 3">
            <a:extLst>
              <a:ext uri="{FF2B5EF4-FFF2-40B4-BE49-F238E27FC236}">
                <a16:creationId xmlns:a16="http://schemas.microsoft.com/office/drawing/2014/main" id="{B3A4C787-D4B0-04C8-0C9E-94FC436F841A}"/>
              </a:ext>
            </a:extLst>
          </p:cNvPr>
          <p:cNvSpPr>
            <a:spLocks noGrp="1"/>
          </p:cNvSpPr>
          <p:nvPr>
            <p:ph type="sldNum" sz="quarter" idx="10"/>
          </p:nvPr>
        </p:nvSpPr>
        <p:spPr/>
        <p:txBody>
          <a:bodyPr/>
          <a:lstStyle/>
          <a:p>
            <a:pPr>
              <a:defRPr/>
            </a:pPr>
            <a:fld id="{EADB236C-7DA3-584D-A9FD-2566ED60D281}" type="slidenum">
              <a:rPr lang="en-US" altLang="en-US" smtClean="0"/>
              <a:pPr>
                <a:defRPr/>
              </a:pPr>
              <a:t>7</a:t>
            </a:fld>
            <a:endParaRPr lang="en-US" altLang="en-US"/>
          </a:p>
        </p:txBody>
      </p:sp>
    </p:spTree>
    <p:extLst>
      <p:ext uri="{BB962C8B-B14F-4D97-AF65-F5344CB8AC3E}">
        <p14:creationId xmlns:p14="http://schemas.microsoft.com/office/powerpoint/2010/main" val="3555442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1EEBA-0580-5507-9C37-AC501F92266B}"/>
              </a:ext>
            </a:extLst>
          </p:cNvPr>
          <p:cNvSpPr>
            <a:spLocks noGrp="1"/>
          </p:cNvSpPr>
          <p:nvPr>
            <p:ph type="title"/>
          </p:nvPr>
        </p:nvSpPr>
        <p:spPr>
          <a:xfrm>
            <a:off x="1077686" y="365125"/>
            <a:ext cx="10825843" cy="1294765"/>
          </a:xfrm>
        </p:spPr>
        <p:txBody>
          <a:bodyPr anchor="ctr"/>
          <a:lstStyle/>
          <a:p>
            <a:pPr algn="ctr"/>
            <a:r>
              <a:rPr lang="en-US" b="1" dirty="0"/>
              <a:t>Rights and Responsibilities of Academic Senate</a:t>
            </a:r>
          </a:p>
        </p:txBody>
      </p:sp>
      <p:sp>
        <p:nvSpPr>
          <p:cNvPr id="3" name="Content Placeholder 2">
            <a:extLst>
              <a:ext uri="{FF2B5EF4-FFF2-40B4-BE49-F238E27FC236}">
                <a16:creationId xmlns:a16="http://schemas.microsoft.com/office/drawing/2014/main" id="{89344718-818F-4E64-B2E2-9E85B9B43382}"/>
              </a:ext>
            </a:extLst>
          </p:cNvPr>
          <p:cNvSpPr>
            <a:spLocks noGrp="1"/>
          </p:cNvSpPr>
          <p:nvPr>
            <p:ph sz="half" idx="1"/>
          </p:nvPr>
        </p:nvSpPr>
        <p:spPr/>
        <p:txBody>
          <a:bodyPr numCol="1"/>
          <a:lstStyle/>
          <a:p>
            <a:pPr marL="0" indent="0" algn="ctr">
              <a:buNone/>
            </a:pPr>
            <a:r>
              <a:rPr lang="en-US" sz="2800" dirty="0">
                <a:solidFill>
                  <a:srgbClr val="FF0000"/>
                </a:solidFill>
              </a:rPr>
              <a:t>Title 5 §53200: Definitions</a:t>
            </a:r>
          </a:p>
          <a:p>
            <a:pPr marL="0" indent="0" algn="ctr">
              <a:buNone/>
            </a:pPr>
            <a:endParaRPr lang="en-US" sz="2800" b="1" dirty="0">
              <a:solidFill>
                <a:srgbClr val="054690"/>
              </a:solidFill>
            </a:endParaRPr>
          </a:p>
          <a:p>
            <a:pPr marL="0" lvl="0" indent="0">
              <a:buClr>
                <a:srgbClr val="04A07D"/>
              </a:buClr>
              <a:buNone/>
            </a:pPr>
            <a:r>
              <a:rPr lang="en-US" dirty="0"/>
              <a:t>(b) Academic Senate means an organization whose primary function is to make recommendations with respect to academic and professional matters.</a:t>
            </a:r>
          </a:p>
          <a:p>
            <a:pPr marL="0" lvl="0" indent="0">
              <a:buClr>
                <a:srgbClr val="04A07D"/>
              </a:buClr>
              <a:buNone/>
            </a:pPr>
            <a:endParaRPr lang="en-US" dirty="0"/>
          </a:p>
          <a:p>
            <a:pPr marL="0" lvl="0" indent="0">
              <a:buClr>
                <a:srgbClr val="04A07D"/>
              </a:buClr>
              <a:buNone/>
            </a:pPr>
            <a:r>
              <a:rPr lang="en-US" dirty="0"/>
              <a:t>(c) Academic and Professional matters means the following policy development and implementation matters:</a:t>
            </a:r>
          </a:p>
          <a:p>
            <a:endParaRPr lang="en-US" sz="2600" dirty="0"/>
          </a:p>
        </p:txBody>
      </p:sp>
      <p:sp>
        <p:nvSpPr>
          <p:cNvPr id="4" name="Slide Number Placeholder 3">
            <a:extLst>
              <a:ext uri="{FF2B5EF4-FFF2-40B4-BE49-F238E27FC236}">
                <a16:creationId xmlns:a16="http://schemas.microsoft.com/office/drawing/2014/main" id="{B3A4C787-D4B0-04C8-0C9E-94FC436F841A}"/>
              </a:ext>
            </a:extLst>
          </p:cNvPr>
          <p:cNvSpPr>
            <a:spLocks noGrp="1"/>
          </p:cNvSpPr>
          <p:nvPr>
            <p:ph type="sldNum" sz="quarter" idx="10"/>
          </p:nvPr>
        </p:nvSpPr>
        <p:spPr/>
        <p:txBody>
          <a:bodyPr/>
          <a:lstStyle/>
          <a:p>
            <a:pPr>
              <a:defRPr/>
            </a:pPr>
            <a:fld id="{EADB236C-7DA3-584D-A9FD-2566ED60D281}" type="slidenum">
              <a:rPr lang="en-US" altLang="en-US" smtClean="0"/>
              <a:pPr>
                <a:defRPr/>
              </a:pPr>
              <a:t>8</a:t>
            </a:fld>
            <a:endParaRPr lang="en-US" altLang="en-US"/>
          </a:p>
        </p:txBody>
      </p:sp>
    </p:spTree>
    <p:extLst>
      <p:ext uri="{BB962C8B-B14F-4D97-AF65-F5344CB8AC3E}">
        <p14:creationId xmlns:p14="http://schemas.microsoft.com/office/powerpoint/2010/main" val="3331053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3E8C0-4D0B-4B2C-5AB1-3945D3BCC91E}"/>
              </a:ext>
            </a:extLst>
          </p:cNvPr>
          <p:cNvSpPr>
            <a:spLocks noGrp="1"/>
          </p:cNvSpPr>
          <p:nvPr>
            <p:ph type="title"/>
          </p:nvPr>
        </p:nvSpPr>
        <p:spPr>
          <a:xfrm>
            <a:off x="1028700" y="365126"/>
            <a:ext cx="10793186" cy="696231"/>
          </a:xfrm>
        </p:spPr>
        <p:txBody>
          <a:bodyPr anchor="ctr">
            <a:normAutofit/>
          </a:bodyPr>
          <a:lstStyle/>
          <a:p>
            <a:pPr algn="ctr"/>
            <a:r>
              <a:rPr lang="en-US" sz="3200" b="1" dirty="0"/>
              <a:t>Rights and Responsibilities of Academic Senate</a:t>
            </a:r>
            <a:endParaRPr lang="en-US" sz="3200" dirty="0"/>
          </a:p>
        </p:txBody>
      </p:sp>
      <p:sp>
        <p:nvSpPr>
          <p:cNvPr id="3" name="Content Placeholder 2">
            <a:extLst>
              <a:ext uri="{FF2B5EF4-FFF2-40B4-BE49-F238E27FC236}">
                <a16:creationId xmlns:a16="http://schemas.microsoft.com/office/drawing/2014/main" id="{CBDEC281-408C-82A7-D86E-A5F0FD4875FA}"/>
              </a:ext>
            </a:extLst>
          </p:cNvPr>
          <p:cNvSpPr>
            <a:spLocks noGrp="1"/>
          </p:cNvSpPr>
          <p:nvPr>
            <p:ph sz="half" idx="2"/>
          </p:nvPr>
        </p:nvSpPr>
        <p:spPr>
          <a:xfrm>
            <a:off x="1028700" y="1871658"/>
            <a:ext cx="5208814" cy="3977601"/>
          </a:xfrm>
        </p:spPr>
        <p:txBody>
          <a:bodyPr/>
          <a:lstStyle/>
          <a:p>
            <a:pPr marL="457200" indent="-457200">
              <a:buClr>
                <a:srgbClr val="04A07D"/>
              </a:buClr>
              <a:buFont typeface="+mj-lt"/>
              <a:buAutoNum type="arabicPeriod"/>
            </a:pPr>
            <a:r>
              <a:rPr lang="en-US" sz="2300" dirty="0"/>
              <a:t>Curriculum including establishing prerequisites and placing courses within disciplines</a:t>
            </a:r>
          </a:p>
          <a:p>
            <a:pPr marL="457200" indent="-457200">
              <a:buClr>
                <a:srgbClr val="04A07D"/>
              </a:buClr>
              <a:buFont typeface="+mj-lt"/>
              <a:buAutoNum type="arabicPeriod"/>
            </a:pPr>
            <a:r>
              <a:rPr lang="en-US" sz="2300" dirty="0"/>
              <a:t>Degree and certificate requirements</a:t>
            </a:r>
          </a:p>
          <a:p>
            <a:pPr marL="457200" indent="-457200">
              <a:buClr>
                <a:srgbClr val="04A07D"/>
              </a:buClr>
              <a:buFont typeface="+mj-lt"/>
              <a:buAutoNum type="arabicPeriod"/>
            </a:pPr>
            <a:r>
              <a:rPr lang="en-US" sz="2300" dirty="0"/>
              <a:t>Grading policies</a:t>
            </a:r>
          </a:p>
          <a:p>
            <a:pPr marL="457200" indent="-457200">
              <a:buClr>
                <a:srgbClr val="04A07D"/>
              </a:buClr>
              <a:buFont typeface="+mj-lt"/>
              <a:buAutoNum type="arabicPeriod"/>
            </a:pPr>
            <a:r>
              <a:rPr lang="en-US" sz="2300" dirty="0"/>
              <a:t>Educational program development</a:t>
            </a:r>
          </a:p>
          <a:p>
            <a:pPr marL="457200" indent="-457200">
              <a:buClr>
                <a:srgbClr val="04A07D"/>
              </a:buClr>
              <a:buFont typeface="+mj-lt"/>
              <a:buAutoNum type="arabicPeriod"/>
            </a:pPr>
            <a:r>
              <a:rPr lang="en-US" sz="2300" dirty="0"/>
              <a:t>Standards or policies regarding student preparation and success</a:t>
            </a:r>
          </a:p>
          <a:p>
            <a:pPr marL="0" indent="0">
              <a:buNone/>
            </a:pPr>
            <a:endParaRPr lang="en-US" sz="2300" dirty="0"/>
          </a:p>
        </p:txBody>
      </p:sp>
      <p:sp>
        <p:nvSpPr>
          <p:cNvPr id="4" name="Content Placeholder 3">
            <a:extLst>
              <a:ext uri="{FF2B5EF4-FFF2-40B4-BE49-F238E27FC236}">
                <a16:creationId xmlns:a16="http://schemas.microsoft.com/office/drawing/2014/main" id="{616EA7A8-538A-B66A-54C5-396FB1DE211A}"/>
              </a:ext>
            </a:extLst>
          </p:cNvPr>
          <p:cNvSpPr>
            <a:spLocks noGrp="1"/>
          </p:cNvSpPr>
          <p:nvPr>
            <p:ph sz="quarter" idx="4"/>
          </p:nvPr>
        </p:nvSpPr>
        <p:spPr>
          <a:xfrm>
            <a:off x="6384470" y="1871658"/>
            <a:ext cx="5437416" cy="3841078"/>
          </a:xfrm>
        </p:spPr>
        <p:txBody>
          <a:bodyPr/>
          <a:lstStyle/>
          <a:p>
            <a:pPr marL="457200" indent="-457200">
              <a:buClr>
                <a:srgbClr val="04A07D"/>
              </a:buClr>
              <a:buFont typeface="+mj-lt"/>
              <a:buAutoNum type="arabicPeriod" startAt="6"/>
            </a:pPr>
            <a:r>
              <a:rPr lang="en-US" sz="2300" dirty="0"/>
              <a:t>District and college governance structures, as related to faculty roles</a:t>
            </a:r>
          </a:p>
          <a:p>
            <a:pPr marL="457200" indent="-457200">
              <a:buClr>
                <a:srgbClr val="04A07D"/>
              </a:buClr>
              <a:buFont typeface="+mj-lt"/>
              <a:buAutoNum type="arabicPeriod" startAt="6"/>
            </a:pPr>
            <a:r>
              <a:rPr lang="en-US" sz="2300" dirty="0"/>
              <a:t>Faculty roles and involvement in accreditation processes, including self-study</a:t>
            </a:r>
          </a:p>
          <a:p>
            <a:pPr marL="457200" indent="-457200">
              <a:buClr>
                <a:srgbClr val="04A07D"/>
              </a:buClr>
              <a:buFont typeface="+mj-lt"/>
              <a:buAutoNum type="arabicPeriod" startAt="6"/>
            </a:pPr>
            <a:r>
              <a:rPr lang="en-US" sz="2300" dirty="0"/>
              <a:t>Policies for faculty professional development activities</a:t>
            </a:r>
          </a:p>
          <a:p>
            <a:pPr marL="457200" indent="-457200">
              <a:buClr>
                <a:srgbClr val="04A07D"/>
              </a:buClr>
              <a:buFont typeface="+mj-lt"/>
              <a:buAutoNum type="arabicPeriod" startAt="6"/>
            </a:pPr>
            <a:r>
              <a:rPr lang="en-US" sz="2300" dirty="0"/>
              <a:t>Processes for program review</a:t>
            </a:r>
          </a:p>
          <a:p>
            <a:pPr marL="457200" indent="-457200">
              <a:buClr>
                <a:srgbClr val="04A07D"/>
              </a:buClr>
              <a:buFont typeface="+mj-lt"/>
              <a:buAutoNum type="arabicPeriod" startAt="6"/>
            </a:pPr>
            <a:r>
              <a:rPr lang="en-US" sz="2300" dirty="0"/>
              <a:t>Processes for institutional planning and budget </a:t>
            </a:r>
            <a:r>
              <a:rPr lang="en-US" sz="2300" dirty="0" err="1"/>
              <a:t>develpment</a:t>
            </a:r>
            <a:endParaRPr lang="en-US" sz="2300" dirty="0"/>
          </a:p>
          <a:p>
            <a:pPr marL="457200" indent="-457200">
              <a:buFont typeface="+mj-lt"/>
              <a:buAutoNum type="arabicPeriod" startAt="6"/>
            </a:pPr>
            <a:endParaRPr lang="en-US" sz="2300" dirty="0"/>
          </a:p>
        </p:txBody>
      </p:sp>
      <p:sp>
        <p:nvSpPr>
          <p:cNvPr id="5" name="Slide Number Placeholder 4">
            <a:extLst>
              <a:ext uri="{FF2B5EF4-FFF2-40B4-BE49-F238E27FC236}">
                <a16:creationId xmlns:a16="http://schemas.microsoft.com/office/drawing/2014/main" id="{69C0FB0F-DDA6-AA46-2111-D2A0239403C3}"/>
              </a:ext>
            </a:extLst>
          </p:cNvPr>
          <p:cNvSpPr>
            <a:spLocks noGrp="1"/>
          </p:cNvSpPr>
          <p:nvPr>
            <p:ph type="sldNum" sz="quarter" idx="10"/>
          </p:nvPr>
        </p:nvSpPr>
        <p:spPr/>
        <p:txBody>
          <a:bodyPr/>
          <a:lstStyle/>
          <a:p>
            <a:pPr>
              <a:defRPr/>
            </a:pPr>
            <a:fld id="{D03E4FEA-D0DA-BE4D-92DF-D9D6FD4A6574}" type="slidenum">
              <a:rPr lang="en-US" altLang="en-US" smtClean="0"/>
              <a:pPr>
                <a:defRPr/>
              </a:pPr>
              <a:t>9</a:t>
            </a:fld>
            <a:endParaRPr lang="en-US" altLang="en-US" dirty="0"/>
          </a:p>
        </p:txBody>
      </p:sp>
      <p:sp>
        <p:nvSpPr>
          <p:cNvPr id="6" name="Title 1">
            <a:extLst>
              <a:ext uri="{FF2B5EF4-FFF2-40B4-BE49-F238E27FC236}">
                <a16:creationId xmlns:a16="http://schemas.microsoft.com/office/drawing/2014/main" id="{73B61143-84EC-B55E-3723-19B51E85F595}"/>
              </a:ext>
            </a:extLst>
          </p:cNvPr>
          <p:cNvSpPr txBox="1">
            <a:spLocks/>
          </p:cNvSpPr>
          <p:nvPr/>
        </p:nvSpPr>
        <p:spPr bwMode="auto">
          <a:xfrm>
            <a:off x="1028700" y="1008741"/>
            <a:ext cx="10793186" cy="696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1" fontAlgn="base" hangingPunct="1">
              <a:lnSpc>
                <a:spcPct val="90000"/>
              </a:lnSpc>
              <a:spcBef>
                <a:spcPct val="0"/>
              </a:spcBef>
              <a:spcAft>
                <a:spcPct val="0"/>
              </a:spcAft>
              <a:defRPr sz="3600" kern="1200">
                <a:solidFill>
                  <a:schemeClr val="tx2"/>
                </a:solidFill>
                <a:latin typeface="Palatino" pitchFamily="2" charset="77"/>
                <a:ea typeface="Palatino" pitchFamily="2" charset="77"/>
                <a:cs typeface="Palatino" pitchFamily="2" charset="77"/>
              </a:defRPr>
            </a:lvl1pPr>
            <a:lvl2pPr algn="l" rtl="0" eaLnBrk="1" fontAlgn="base" hangingPunct="1">
              <a:lnSpc>
                <a:spcPct val="90000"/>
              </a:lnSpc>
              <a:spcBef>
                <a:spcPct val="0"/>
              </a:spcBef>
              <a:spcAft>
                <a:spcPct val="0"/>
              </a:spcAft>
              <a:defRPr sz="4400">
                <a:solidFill>
                  <a:schemeClr val="tx2"/>
                </a:solidFill>
                <a:latin typeface="Palatino" pitchFamily="2" charset="77"/>
                <a:ea typeface="Palatino" pitchFamily="2" charset="77"/>
                <a:cs typeface="Palatino" pitchFamily="2" charset="77"/>
              </a:defRPr>
            </a:lvl2pPr>
            <a:lvl3pPr algn="l" rtl="0" eaLnBrk="1" fontAlgn="base" hangingPunct="1">
              <a:lnSpc>
                <a:spcPct val="90000"/>
              </a:lnSpc>
              <a:spcBef>
                <a:spcPct val="0"/>
              </a:spcBef>
              <a:spcAft>
                <a:spcPct val="0"/>
              </a:spcAft>
              <a:defRPr sz="4400">
                <a:solidFill>
                  <a:schemeClr val="tx2"/>
                </a:solidFill>
                <a:latin typeface="Palatino" pitchFamily="2" charset="77"/>
                <a:ea typeface="Palatino" pitchFamily="2" charset="77"/>
                <a:cs typeface="Palatino" pitchFamily="2" charset="77"/>
              </a:defRPr>
            </a:lvl3pPr>
            <a:lvl4pPr algn="l" rtl="0" eaLnBrk="1" fontAlgn="base" hangingPunct="1">
              <a:lnSpc>
                <a:spcPct val="90000"/>
              </a:lnSpc>
              <a:spcBef>
                <a:spcPct val="0"/>
              </a:spcBef>
              <a:spcAft>
                <a:spcPct val="0"/>
              </a:spcAft>
              <a:defRPr sz="4400">
                <a:solidFill>
                  <a:schemeClr val="tx2"/>
                </a:solidFill>
                <a:latin typeface="Palatino" pitchFamily="2" charset="77"/>
                <a:ea typeface="Palatino" pitchFamily="2" charset="77"/>
                <a:cs typeface="Palatino" pitchFamily="2" charset="77"/>
              </a:defRPr>
            </a:lvl4pPr>
            <a:lvl5pPr algn="l" rtl="0" eaLnBrk="1" fontAlgn="base" hangingPunct="1">
              <a:lnSpc>
                <a:spcPct val="90000"/>
              </a:lnSpc>
              <a:spcBef>
                <a:spcPct val="0"/>
              </a:spcBef>
              <a:spcAft>
                <a:spcPct val="0"/>
              </a:spcAft>
              <a:defRPr sz="4400">
                <a:solidFill>
                  <a:schemeClr val="tx2"/>
                </a:solidFill>
                <a:latin typeface="Palatino" pitchFamily="2" charset="77"/>
                <a:ea typeface="Palatino" pitchFamily="2" charset="77"/>
                <a:cs typeface="Palatino" pitchFamily="2" charset="77"/>
              </a:defRPr>
            </a:lvl5pPr>
            <a:lvl6pPr marL="4572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6pPr>
            <a:lvl7pPr marL="9144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7pPr>
            <a:lvl8pPr marL="13716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8pPr>
            <a:lvl9pPr marL="18288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9pPr>
          </a:lstStyle>
          <a:p>
            <a:pPr algn="ctr"/>
            <a:r>
              <a:rPr lang="en-US" sz="3200" dirty="0">
                <a:solidFill>
                  <a:srgbClr val="FF0000"/>
                </a:solidFill>
              </a:rPr>
              <a:t>Title 5 §53200 (c): Definitions -The “10+1”</a:t>
            </a:r>
          </a:p>
        </p:txBody>
      </p:sp>
      <p:sp>
        <p:nvSpPr>
          <p:cNvPr id="7" name="Content Placeholder 2">
            <a:extLst>
              <a:ext uri="{FF2B5EF4-FFF2-40B4-BE49-F238E27FC236}">
                <a16:creationId xmlns:a16="http://schemas.microsoft.com/office/drawing/2014/main" id="{4D301D51-170F-6276-23AE-11604AD751DF}"/>
              </a:ext>
            </a:extLst>
          </p:cNvPr>
          <p:cNvSpPr txBox="1">
            <a:spLocks/>
          </p:cNvSpPr>
          <p:nvPr/>
        </p:nvSpPr>
        <p:spPr bwMode="auto">
          <a:xfrm>
            <a:off x="2274321" y="5662161"/>
            <a:ext cx="8649493" cy="694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400" kern="1200">
                <a:solidFill>
                  <a:srgbClr val="404040"/>
                </a:solidFill>
                <a:latin typeface="+mj-lt"/>
                <a:ea typeface="+mn-ea"/>
                <a:cs typeface="Gill Sans" panose="020B0502020104020203" pitchFamily="34" charset="-79"/>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200" kern="1200">
                <a:solidFill>
                  <a:srgbClr val="404040"/>
                </a:solidFill>
                <a:latin typeface="+mj-lt"/>
                <a:ea typeface="+mn-ea"/>
                <a:cs typeface="Gill Sans" panose="020B0502020104020203" pitchFamily="34" charset="-79"/>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404040"/>
                </a:solidFill>
                <a:latin typeface="+mj-lt"/>
                <a:ea typeface="+mn-ea"/>
                <a:cs typeface="Gill Sans" panose="020B0502020104020203" pitchFamily="34" charset="-79"/>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404040"/>
                </a:solidFill>
                <a:latin typeface="+mj-lt"/>
                <a:ea typeface="+mn-ea"/>
                <a:cs typeface="Gill Sans" panose="020B0502020104020203" pitchFamily="34" charset="-79"/>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404040"/>
                </a:solidFill>
                <a:latin typeface="+mj-lt"/>
                <a:ea typeface="+mn-ea"/>
                <a:cs typeface="Gill Sans" panose="020B0502020104020203" pitchFamily="34" charset="-79"/>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Clr>
                <a:srgbClr val="04A07D"/>
              </a:buClr>
              <a:buFont typeface="+mj-lt"/>
              <a:buAutoNum type="arabicPeriod" startAt="11"/>
            </a:pPr>
            <a:r>
              <a:rPr lang="en-US" sz="2300" dirty="0"/>
              <a:t>Other academic and professional matters as are mutually agreed upon between the governing board and the academic senate</a:t>
            </a:r>
          </a:p>
        </p:txBody>
      </p:sp>
    </p:spTree>
    <p:extLst>
      <p:ext uri="{BB962C8B-B14F-4D97-AF65-F5344CB8AC3E}">
        <p14:creationId xmlns:p14="http://schemas.microsoft.com/office/powerpoint/2010/main" val="4013447944"/>
      </p:ext>
    </p:extLst>
  </p:cSld>
  <p:clrMapOvr>
    <a:masterClrMapping/>
  </p:clrMapOvr>
</p:sld>
</file>

<file path=ppt/theme/theme1.xml><?xml version="1.0" encoding="utf-8"?>
<a:theme xmlns:a="http://schemas.openxmlformats.org/drawingml/2006/main" name="ASCCC Curriculum Inst. 2020 Theme">
  <a:themeElements>
    <a:clrScheme name="ASCCC FLI 2022 2">
      <a:dk1>
        <a:srgbClr val="0D0C36"/>
      </a:dk1>
      <a:lt1>
        <a:srgbClr val="FFFFFF"/>
      </a:lt1>
      <a:dk2>
        <a:srgbClr val="451083"/>
      </a:dk2>
      <a:lt2>
        <a:srgbClr val="AC1057"/>
      </a:lt2>
      <a:accent1>
        <a:srgbClr val="8220A0"/>
      </a:accent1>
      <a:accent2>
        <a:srgbClr val="FFCA40"/>
      </a:accent2>
      <a:accent3>
        <a:srgbClr val="D72352"/>
      </a:accent3>
      <a:accent4>
        <a:srgbClr val="FF6500"/>
      </a:accent4>
      <a:accent5>
        <a:srgbClr val="B14DDE"/>
      </a:accent5>
      <a:accent6>
        <a:srgbClr val="FF9115"/>
      </a:accent6>
      <a:hlink>
        <a:srgbClr val="8220A0"/>
      </a:hlink>
      <a:folHlink>
        <a:srgbClr val="8220A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CCC FLI 2022 ppt layout 1" id="{AD481E54-7DFF-424B-BC55-6FD15CDCDDA2}" vid="{B9D5920E-C943-DF4B-BC83-76660960D46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ASCCC Curriculum Inst</Template>
  <TotalTime>601</TotalTime>
  <Words>2174</Words>
  <Application>Microsoft Macintosh PowerPoint</Application>
  <PresentationFormat>Widescreen</PresentationFormat>
  <Paragraphs>298</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Palatino</vt:lpstr>
      <vt:lpstr>Wingdings</vt:lpstr>
      <vt:lpstr>ASCCC Curriculum Inst. 2020 Theme</vt:lpstr>
      <vt:lpstr>Governance and Consultation at the State and Local Levels  Thursday, June 16 | 1:15-2:00 | Ginni May, ASCCC President</vt:lpstr>
      <vt:lpstr>Description</vt:lpstr>
      <vt:lpstr>Overview</vt:lpstr>
      <vt:lpstr>Well-Functioning Governance Structures</vt:lpstr>
      <vt:lpstr>Well-Functioning Governance Structures</vt:lpstr>
      <vt:lpstr>Rights and Responsibilities of Constituent Groups</vt:lpstr>
      <vt:lpstr>Rights and Responsibilities of Academic Senate</vt:lpstr>
      <vt:lpstr>Rights and Responsibilities of Academic Senate</vt:lpstr>
      <vt:lpstr>Rights and Responsibilities of Academic Senate</vt:lpstr>
      <vt:lpstr>Rights and Responsibilities of Academic Senate</vt:lpstr>
      <vt:lpstr>Rights and Responsibilities of Academic Senate</vt:lpstr>
      <vt:lpstr>Rights and Responsibilities of Academic Senate</vt:lpstr>
      <vt:lpstr>Rights and Responsibilities of Academic Senate</vt:lpstr>
      <vt:lpstr>Academic Senate and Union</vt:lpstr>
      <vt:lpstr>Rights and Responsibilities – Academic Senate and Union Overlap</vt:lpstr>
      <vt:lpstr>Rights and Responsibilities of Students</vt:lpstr>
      <vt:lpstr>Rights and Responsibilities of Students</vt:lpstr>
      <vt:lpstr>Rights and Responsibilities of Staff</vt:lpstr>
      <vt:lpstr>Rights and Responsibilities of Administrators</vt:lpstr>
      <vt:lpstr>Rights and Responsibilities of Trustees</vt:lpstr>
      <vt:lpstr>Rights and Responsibilities of Trustees</vt:lpstr>
      <vt:lpstr>Governance Processes at the State Level</vt:lpstr>
      <vt:lpstr>Governance Processes at the State Level</vt:lpstr>
      <vt:lpstr>Governance Processes at the State Level</vt:lpstr>
      <vt:lpstr>Governance Processes at the State Level</vt:lpstr>
      <vt:lpstr>Governance Processes at the State Level</vt:lpstr>
      <vt:lpstr>Governance Processes at the State Level</vt:lpstr>
      <vt:lpstr>Effective Navigation of the Community College Governance Landscape</vt:lpstr>
      <vt:lpstr>Effective Navigation of the Community College Governance Landscape</vt:lpstr>
      <vt:lpstr>Resources</vt:lpstr>
      <vt:lpstr>Resources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May, Virginia</dc:creator>
  <cp:lastModifiedBy>May, Virginia</cp:lastModifiedBy>
  <cp:revision>35</cp:revision>
  <cp:lastPrinted>2020-11-24T19:39:26Z</cp:lastPrinted>
  <dcterms:created xsi:type="dcterms:W3CDTF">2022-06-07T21:10:17Z</dcterms:created>
  <dcterms:modified xsi:type="dcterms:W3CDTF">2022-06-16T21:12:51Z</dcterms:modified>
</cp:coreProperties>
</file>