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A169B0-8F4D-4BF5-9B99-A1C0EC4A4984}">
  <a:tblStyle styleId="{C7A169B0-8F4D-4BF5-9B99-A1C0EC4A4984}" styleName="Table_0">
    <a:wholeTbl>
      <a:tcTxStyle b="off" i="off">
        <a:font>
          <a:latin typeface="Arial"/>
          <a:ea typeface="Arial"/>
          <a:cs typeface="Arial"/>
        </a:font>
        <a:srgbClr val="0A3D57"/>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CBDED0"/>
          </a:solidFill>
        </a:fill>
      </a:tcStyle>
    </a:wholeTbl>
    <a:band1H>
      <a:tcTxStyle/>
    </a:band1H>
    <a:band2H>
      <a:tcTxStyle b="off" i="off"/>
      <a:tcStyle>
        <a:fill>
          <a:solidFill>
            <a:srgbClr val="E7EFE9"/>
          </a:solidFill>
        </a:fill>
      </a:tcStyle>
    </a:band2H>
    <a:band1V>
      <a:tcTxStyle/>
    </a:band1V>
    <a:band2V>
      <a:tcTxStyle/>
    </a:band2V>
    <a:lastCol>
      <a:tcTxStyle/>
    </a:lastCol>
    <a:firstCol>
      <a:tcTxStyle b="on" i="off">
        <a:font>
          <a:latin typeface="Arial"/>
          <a:ea typeface="Arial"/>
          <a:cs typeface="Arial"/>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Col>
    <a:lastRow>
      <a:tcTxStyle b="on" i="off">
        <a:font>
          <a:latin typeface="Arial"/>
          <a:ea typeface="Arial"/>
          <a:cs typeface="Arial"/>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381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lastRow>
    <a:seCell>
      <a:tcTxStyle/>
    </a:seCell>
    <a:swCell>
      <a:tcTxStyle/>
    </a:swCell>
    <a:firstRow>
      <a:tcTxStyle b="on" i="off">
        <a:font>
          <a:latin typeface="Arial"/>
          <a:ea typeface="Arial"/>
          <a:cs typeface="Arial"/>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381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40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40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40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40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40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40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40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40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38" name="Google Shape;3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106" name="Google Shape;10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114" name="Google Shape;11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122" name="Google Shape;12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130" name="Google Shape;13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138" name="Google Shape;13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146" name="Google Shape;14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43" name="Google Shape;4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50" name="Google Shape;5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57" name="Google Shape;5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65" name="Google Shape;6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73" name="Google Shape;7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81" name="Google Shape;8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89" name="Google Shape;8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98" name="Google Shape;9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x">
  <p:cSld name="TITLE_AND_BODY">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2"/>
          <p:cNvSpPr txBox="1"/>
          <p:nvPr>
            <p:ph type="title"/>
          </p:nvPr>
        </p:nvSpPr>
        <p:spPr>
          <a:xfrm>
            <a:off x="4622800" y="2133599"/>
            <a:ext cx="6945424" cy="3799367"/>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6393"/>
              </a:buClr>
              <a:buSzPts val="4400"/>
              <a:buFont typeface="Palatino"/>
              <a:buNone/>
              <a:defRPr sz="4400">
                <a:solidFill>
                  <a:srgbClr val="006393"/>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13" name="Google Shape;13;p2"/>
          <p:cNvSpPr txBox="1"/>
          <p:nvPr>
            <p:ph idx="12" type="sldNum"/>
          </p:nvPr>
        </p:nvSpPr>
        <p:spPr>
          <a:xfrm>
            <a:off x="5892800" y="6172200"/>
            <a:ext cx="2844800" cy="368301"/>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7F7F7F"/>
              </a:buClr>
              <a:buSzPts val="1200"/>
              <a:buFont typeface="Arial"/>
              <a:buNone/>
              <a:defRPr sz="1200">
                <a:solidFill>
                  <a:srgbClr val="7F7F7F"/>
                </a:solidFill>
              </a:defRPr>
            </a:lvl1pPr>
            <a:lvl2pPr indent="0" lvl="1" marL="0" algn="r">
              <a:lnSpc>
                <a:spcPct val="100000"/>
              </a:lnSpc>
              <a:spcBef>
                <a:spcPts val="0"/>
              </a:spcBef>
              <a:spcAft>
                <a:spcPts val="0"/>
              </a:spcAft>
              <a:buClr>
                <a:srgbClr val="7F7F7F"/>
              </a:buClr>
              <a:buSzPts val="1200"/>
              <a:buFont typeface="Arial"/>
              <a:buNone/>
              <a:defRPr sz="1200">
                <a:solidFill>
                  <a:srgbClr val="7F7F7F"/>
                </a:solidFill>
              </a:defRPr>
            </a:lvl2pPr>
            <a:lvl3pPr indent="0" lvl="2" marL="0" algn="r">
              <a:lnSpc>
                <a:spcPct val="100000"/>
              </a:lnSpc>
              <a:spcBef>
                <a:spcPts val="0"/>
              </a:spcBef>
              <a:spcAft>
                <a:spcPts val="0"/>
              </a:spcAft>
              <a:buClr>
                <a:srgbClr val="7F7F7F"/>
              </a:buClr>
              <a:buSzPts val="1200"/>
              <a:buFont typeface="Arial"/>
              <a:buNone/>
              <a:defRPr sz="1200">
                <a:solidFill>
                  <a:srgbClr val="7F7F7F"/>
                </a:solidFill>
              </a:defRPr>
            </a:lvl3pPr>
            <a:lvl4pPr indent="0" lvl="3" marL="0" algn="r">
              <a:lnSpc>
                <a:spcPct val="100000"/>
              </a:lnSpc>
              <a:spcBef>
                <a:spcPts val="0"/>
              </a:spcBef>
              <a:spcAft>
                <a:spcPts val="0"/>
              </a:spcAft>
              <a:buClr>
                <a:srgbClr val="7F7F7F"/>
              </a:buClr>
              <a:buSzPts val="1200"/>
              <a:buFont typeface="Arial"/>
              <a:buNone/>
              <a:defRPr sz="1200">
                <a:solidFill>
                  <a:srgbClr val="7F7F7F"/>
                </a:solidFill>
              </a:defRPr>
            </a:lvl4pPr>
            <a:lvl5pPr indent="0" lvl="4" marL="0" algn="r">
              <a:lnSpc>
                <a:spcPct val="100000"/>
              </a:lnSpc>
              <a:spcBef>
                <a:spcPts val="0"/>
              </a:spcBef>
              <a:spcAft>
                <a:spcPts val="0"/>
              </a:spcAft>
              <a:buClr>
                <a:srgbClr val="7F7F7F"/>
              </a:buClr>
              <a:buSzPts val="1200"/>
              <a:buFont typeface="Arial"/>
              <a:buNone/>
              <a:defRPr sz="1200">
                <a:solidFill>
                  <a:srgbClr val="7F7F7F"/>
                </a:solidFill>
              </a:defRPr>
            </a:lvl5pPr>
            <a:lvl6pPr indent="0" lvl="5" marL="0" algn="r">
              <a:lnSpc>
                <a:spcPct val="100000"/>
              </a:lnSpc>
              <a:spcBef>
                <a:spcPts val="0"/>
              </a:spcBef>
              <a:spcAft>
                <a:spcPts val="0"/>
              </a:spcAft>
              <a:buClr>
                <a:srgbClr val="7F7F7F"/>
              </a:buClr>
              <a:buSzPts val="1200"/>
              <a:buFont typeface="Arial"/>
              <a:buNone/>
              <a:defRPr sz="1200">
                <a:solidFill>
                  <a:srgbClr val="7F7F7F"/>
                </a:solidFill>
              </a:defRPr>
            </a:lvl6pPr>
            <a:lvl7pPr indent="0" lvl="6" marL="0" algn="r">
              <a:lnSpc>
                <a:spcPct val="100000"/>
              </a:lnSpc>
              <a:spcBef>
                <a:spcPts val="0"/>
              </a:spcBef>
              <a:spcAft>
                <a:spcPts val="0"/>
              </a:spcAft>
              <a:buClr>
                <a:srgbClr val="7F7F7F"/>
              </a:buClr>
              <a:buSzPts val="1200"/>
              <a:buFont typeface="Arial"/>
              <a:buNone/>
              <a:defRPr sz="1200">
                <a:solidFill>
                  <a:srgbClr val="7F7F7F"/>
                </a:solidFill>
              </a:defRPr>
            </a:lvl7pPr>
            <a:lvl8pPr indent="0" lvl="7" marL="0" algn="r">
              <a:lnSpc>
                <a:spcPct val="100000"/>
              </a:lnSpc>
              <a:spcBef>
                <a:spcPts val="0"/>
              </a:spcBef>
              <a:spcAft>
                <a:spcPts val="0"/>
              </a:spcAft>
              <a:buClr>
                <a:srgbClr val="7F7F7F"/>
              </a:buClr>
              <a:buSzPts val="1200"/>
              <a:buFont typeface="Arial"/>
              <a:buNone/>
              <a:defRPr sz="1200">
                <a:solidFill>
                  <a:srgbClr val="7F7F7F"/>
                </a:solidFill>
              </a:defRPr>
            </a:lvl8pPr>
            <a:lvl9pPr indent="0" lvl="8" marL="0" algn="r">
              <a:lnSpc>
                <a:spcPct val="100000"/>
              </a:lnSpc>
              <a:spcBef>
                <a:spcPts val="0"/>
              </a:spcBef>
              <a:spcAft>
                <a:spcPts val="0"/>
              </a:spcAft>
              <a:buClr>
                <a:srgbClr val="7F7F7F"/>
              </a:buClr>
              <a:buSzPts val="1200"/>
              <a:buFont typeface="Arial"/>
              <a:buNone/>
              <a:defRPr sz="1200">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showMasterSp="0">
  <p:cSld name="Content 2 Column Slide">
    <p:spTree>
      <p:nvGrpSpPr>
        <p:cNvPr id="14" name="Shape 14"/>
        <p:cNvGrpSpPr/>
        <p:nvPr/>
      </p:nvGrpSpPr>
      <p:grpSpPr>
        <a:xfrm>
          <a:off x="0" y="0"/>
          <a:ext cx="0" cy="0"/>
          <a:chOff x="0" y="0"/>
          <a:chExt cx="0" cy="0"/>
        </a:xfrm>
      </p:grpSpPr>
      <p:sp>
        <p:nvSpPr>
          <p:cNvPr id="15" name="Google Shape;15;p3"/>
          <p:cNvSpPr/>
          <p:nvPr/>
        </p:nvSpPr>
        <p:spPr>
          <a:xfrm>
            <a:off x="0" y="0"/>
            <a:ext cx="927100" cy="6858000"/>
          </a:xfrm>
          <a:prstGeom prst="rect">
            <a:avLst/>
          </a:prstGeom>
          <a:solidFill>
            <a:srgbClr val="006393"/>
          </a:solidFill>
          <a:ln>
            <a:noFill/>
          </a:ln>
          <a:effectLst>
            <a:outerShdw blurRad="190500" rotWithShape="0" dist="38100">
              <a:srgbClr val="000000">
                <a:alpha val="4000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Picture 5" id="16" name="Google Shape;16;p3"/>
          <p:cNvPicPr preferRelativeResize="0"/>
          <p:nvPr/>
        </p:nvPicPr>
        <p:blipFill rotWithShape="1">
          <a:blip r:embed="rId2">
            <a:alphaModFix/>
          </a:blip>
          <a:srcRect b="0" l="0" r="0" t="0"/>
          <a:stretch/>
        </p:blipFill>
        <p:spPr>
          <a:xfrm>
            <a:off x="1249362" y="6376987"/>
            <a:ext cx="344488" cy="344488"/>
          </a:xfrm>
          <a:prstGeom prst="rect">
            <a:avLst/>
          </a:prstGeom>
          <a:noFill/>
          <a:ln>
            <a:noFill/>
          </a:ln>
        </p:spPr>
      </p:pic>
      <p:sp>
        <p:nvSpPr>
          <p:cNvPr id="17" name="Google Shape;17;p3"/>
          <p:cNvSpPr txBox="1"/>
          <p:nvPr>
            <p:ph type="title"/>
          </p:nvPr>
        </p:nvSpPr>
        <p:spPr>
          <a:xfrm>
            <a:off x="1277650" y="365125"/>
            <a:ext cx="10046043" cy="1325563"/>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18" name="Google Shape;18;p3"/>
          <p:cNvSpPr txBox="1"/>
          <p:nvPr>
            <p:ph idx="1" type="body"/>
          </p:nvPr>
        </p:nvSpPr>
        <p:spPr>
          <a:xfrm>
            <a:off x="1277650" y="1798320"/>
            <a:ext cx="4922538" cy="439134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1000"/>
              </a:spcBef>
              <a:spcAft>
                <a:spcPts val="0"/>
              </a:spcAft>
              <a:buClr>
                <a:srgbClr val="404040"/>
              </a:buClr>
              <a:buSzPts val="1800"/>
              <a:buChar char="•"/>
              <a:defRPr/>
            </a:lvl2pPr>
            <a:lvl3pPr indent="-342900" lvl="2" marL="1371600" algn="l">
              <a:lnSpc>
                <a:spcPct val="90000"/>
              </a:lnSpc>
              <a:spcBef>
                <a:spcPts val="1000"/>
              </a:spcBef>
              <a:spcAft>
                <a:spcPts val="0"/>
              </a:spcAft>
              <a:buClr>
                <a:srgbClr val="404040"/>
              </a:buClr>
              <a:buSzPts val="1800"/>
              <a:buChar char="•"/>
              <a:defRPr/>
            </a:lvl3pPr>
            <a:lvl4pPr indent="-342900" lvl="3" marL="1828800" algn="l">
              <a:lnSpc>
                <a:spcPct val="90000"/>
              </a:lnSpc>
              <a:spcBef>
                <a:spcPts val="1000"/>
              </a:spcBef>
              <a:spcAft>
                <a:spcPts val="0"/>
              </a:spcAft>
              <a:buClr>
                <a:srgbClr val="404040"/>
              </a:buClr>
              <a:buSzPts val="1800"/>
              <a:buChar char="•"/>
              <a:defRPr/>
            </a:lvl4pPr>
            <a:lvl5pPr indent="-342900" lvl="4" marL="2286000" algn="l">
              <a:lnSpc>
                <a:spcPct val="90000"/>
              </a:lnSpc>
              <a:spcBef>
                <a:spcPts val="1000"/>
              </a:spcBef>
              <a:spcAft>
                <a:spcPts val="0"/>
              </a:spcAft>
              <a:buClr>
                <a:srgbClr val="404040"/>
              </a:buClr>
              <a:buSzPts val="1800"/>
              <a:buChar char="•"/>
              <a:defRPr/>
            </a:lvl5pPr>
            <a:lvl6pPr indent="-342900" lvl="5" marL="2743200" algn="l">
              <a:lnSpc>
                <a:spcPct val="90000"/>
              </a:lnSpc>
              <a:spcBef>
                <a:spcPts val="1000"/>
              </a:spcBef>
              <a:spcAft>
                <a:spcPts val="0"/>
              </a:spcAft>
              <a:buClr>
                <a:srgbClr val="404040"/>
              </a:buClr>
              <a:buSzPts val="1800"/>
              <a:buChar char="•"/>
              <a:defRPr/>
            </a:lvl6pPr>
            <a:lvl7pPr indent="-342900" lvl="6" marL="3200400" algn="l">
              <a:lnSpc>
                <a:spcPct val="90000"/>
              </a:lnSpc>
              <a:spcBef>
                <a:spcPts val="1000"/>
              </a:spcBef>
              <a:spcAft>
                <a:spcPts val="0"/>
              </a:spcAft>
              <a:buClr>
                <a:srgbClr val="404040"/>
              </a:buClr>
              <a:buSzPts val="1800"/>
              <a:buChar char="•"/>
              <a:defRPr/>
            </a:lvl7pPr>
            <a:lvl8pPr indent="-342900" lvl="7" marL="3657600" algn="l">
              <a:lnSpc>
                <a:spcPct val="90000"/>
              </a:lnSpc>
              <a:spcBef>
                <a:spcPts val="1000"/>
              </a:spcBef>
              <a:spcAft>
                <a:spcPts val="0"/>
              </a:spcAft>
              <a:buClr>
                <a:srgbClr val="404040"/>
              </a:buClr>
              <a:buSzPts val="1800"/>
              <a:buChar char="•"/>
              <a:defRPr/>
            </a:lvl8pPr>
            <a:lvl9pPr indent="-342900" lvl="8" marL="4114800" algn="l">
              <a:lnSpc>
                <a:spcPct val="90000"/>
              </a:lnSpc>
              <a:spcBef>
                <a:spcPts val="1000"/>
              </a:spcBef>
              <a:spcAft>
                <a:spcPts val="0"/>
              </a:spcAft>
              <a:buClr>
                <a:srgbClr val="404040"/>
              </a:buClr>
              <a:buSzPts val="1800"/>
              <a:buChar char="•"/>
              <a:defRPr/>
            </a:lvl9pPr>
          </a:lstStyle>
          <a:p/>
        </p:txBody>
      </p:sp>
      <p:sp>
        <p:nvSpPr>
          <p:cNvPr id="19" name="Google Shape;19;p3"/>
          <p:cNvSpPr txBox="1"/>
          <p:nvPr>
            <p:ph idx="12" type="sldNum"/>
          </p:nvPr>
        </p:nvSpPr>
        <p:spPr>
          <a:xfrm>
            <a:off x="11171584" y="6452505"/>
            <a:ext cx="182217" cy="172815"/>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7F7F7F"/>
              </a:buClr>
              <a:buSzPts val="1200"/>
              <a:buFont typeface="Arial"/>
              <a:buNone/>
              <a:defRPr sz="1200">
                <a:solidFill>
                  <a:srgbClr val="7F7F7F"/>
                </a:solidFill>
              </a:defRPr>
            </a:lvl1pPr>
            <a:lvl2pPr indent="0" lvl="1" marL="0" algn="r">
              <a:lnSpc>
                <a:spcPct val="100000"/>
              </a:lnSpc>
              <a:spcBef>
                <a:spcPts val="0"/>
              </a:spcBef>
              <a:spcAft>
                <a:spcPts val="0"/>
              </a:spcAft>
              <a:buClr>
                <a:srgbClr val="7F7F7F"/>
              </a:buClr>
              <a:buSzPts val="1200"/>
              <a:buFont typeface="Arial"/>
              <a:buNone/>
              <a:defRPr sz="1200">
                <a:solidFill>
                  <a:srgbClr val="7F7F7F"/>
                </a:solidFill>
              </a:defRPr>
            </a:lvl2pPr>
            <a:lvl3pPr indent="0" lvl="2" marL="0" algn="r">
              <a:lnSpc>
                <a:spcPct val="100000"/>
              </a:lnSpc>
              <a:spcBef>
                <a:spcPts val="0"/>
              </a:spcBef>
              <a:spcAft>
                <a:spcPts val="0"/>
              </a:spcAft>
              <a:buClr>
                <a:srgbClr val="7F7F7F"/>
              </a:buClr>
              <a:buSzPts val="1200"/>
              <a:buFont typeface="Arial"/>
              <a:buNone/>
              <a:defRPr sz="1200">
                <a:solidFill>
                  <a:srgbClr val="7F7F7F"/>
                </a:solidFill>
              </a:defRPr>
            </a:lvl3pPr>
            <a:lvl4pPr indent="0" lvl="3" marL="0" algn="r">
              <a:lnSpc>
                <a:spcPct val="100000"/>
              </a:lnSpc>
              <a:spcBef>
                <a:spcPts val="0"/>
              </a:spcBef>
              <a:spcAft>
                <a:spcPts val="0"/>
              </a:spcAft>
              <a:buClr>
                <a:srgbClr val="7F7F7F"/>
              </a:buClr>
              <a:buSzPts val="1200"/>
              <a:buFont typeface="Arial"/>
              <a:buNone/>
              <a:defRPr sz="1200">
                <a:solidFill>
                  <a:srgbClr val="7F7F7F"/>
                </a:solidFill>
              </a:defRPr>
            </a:lvl4pPr>
            <a:lvl5pPr indent="0" lvl="4" marL="0" algn="r">
              <a:lnSpc>
                <a:spcPct val="100000"/>
              </a:lnSpc>
              <a:spcBef>
                <a:spcPts val="0"/>
              </a:spcBef>
              <a:spcAft>
                <a:spcPts val="0"/>
              </a:spcAft>
              <a:buClr>
                <a:srgbClr val="7F7F7F"/>
              </a:buClr>
              <a:buSzPts val="1200"/>
              <a:buFont typeface="Arial"/>
              <a:buNone/>
              <a:defRPr sz="1200">
                <a:solidFill>
                  <a:srgbClr val="7F7F7F"/>
                </a:solidFill>
              </a:defRPr>
            </a:lvl5pPr>
            <a:lvl6pPr indent="0" lvl="5" marL="0" algn="r">
              <a:lnSpc>
                <a:spcPct val="100000"/>
              </a:lnSpc>
              <a:spcBef>
                <a:spcPts val="0"/>
              </a:spcBef>
              <a:spcAft>
                <a:spcPts val="0"/>
              </a:spcAft>
              <a:buClr>
                <a:srgbClr val="7F7F7F"/>
              </a:buClr>
              <a:buSzPts val="1200"/>
              <a:buFont typeface="Arial"/>
              <a:buNone/>
              <a:defRPr sz="1200">
                <a:solidFill>
                  <a:srgbClr val="7F7F7F"/>
                </a:solidFill>
              </a:defRPr>
            </a:lvl6pPr>
            <a:lvl7pPr indent="0" lvl="6" marL="0" algn="r">
              <a:lnSpc>
                <a:spcPct val="100000"/>
              </a:lnSpc>
              <a:spcBef>
                <a:spcPts val="0"/>
              </a:spcBef>
              <a:spcAft>
                <a:spcPts val="0"/>
              </a:spcAft>
              <a:buClr>
                <a:srgbClr val="7F7F7F"/>
              </a:buClr>
              <a:buSzPts val="1200"/>
              <a:buFont typeface="Arial"/>
              <a:buNone/>
              <a:defRPr sz="1200">
                <a:solidFill>
                  <a:srgbClr val="7F7F7F"/>
                </a:solidFill>
              </a:defRPr>
            </a:lvl7pPr>
            <a:lvl8pPr indent="0" lvl="7" marL="0" algn="r">
              <a:lnSpc>
                <a:spcPct val="100000"/>
              </a:lnSpc>
              <a:spcBef>
                <a:spcPts val="0"/>
              </a:spcBef>
              <a:spcAft>
                <a:spcPts val="0"/>
              </a:spcAft>
              <a:buClr>
                <a:srgbClr val="7F7F7F"/>
              </a:buClr>
              <a:buSzPts val="1200"/>
              <a:buFont typeface="Arial"/>
              <a:buNone/>
              <a:defRPr sz="1200">
                <a:solidFill>
                  <a:srgbClr val="7F7F7F"/>
                </a:solidFill>
              </a:defRPr>
            </a:lvl8pPr>
            <a:lvl9pPr indent="0" lvl="8" marL="0" algn="r">
              <a:lnSpc>
                <a:spcPct val="100000"/>
              </a:lnSpc>
              <a:spcBef>
                <a:spcPts val="0"/>
              </a:spcBef>
              <a:spcAft>
                <a:spcPts val="0"/>
              </a:spcAft>
              <a:buClr>
                <a:srgbClr val="7F7F7F"/>
              </a:buClr>
              <a:buSzPts val="1200"/>
              <a:buFont typeface="Arial"/>
              <a:buNone/>
              <a:defRPr sz="1200">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spTree>
      <p:nvGrpSpPr>
        <p:cNvPr id="20" name="Shape 20"/>
        <p:cNvGrpSpPr/>
        <p:nvPr/>
      </p:nvGrpSpPr>
      <p:grpSpPr>
        <a:xfrm>
          <a:off x="0" y="0"/>
          <a:ext cx="0" cy="0"/>
          <a:chOff x="0" y="0"/>
          <a:chExt cx="0" cy="0"/>
        </a:xfrm>
      </p:grpSpPr>
      <p:sp>
        <p:nvSpPr>
          <p:cNvPr id="21" name="Google Shape;21;p4"/>
          <p:cNvSpPr txBox="1"/>
          <p:nvPr>
            <p:ph type="title"/>
          </p:nvPr>
        </p:nvSpPr>
        <p:spPr>
          <a:xfrm>
            <a:off x="1277650" y="365125"/>
            <a:ext cx="10046043" cy="1325563"/>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22" name="Google Shape;22;p4"/>
          <p:cNvSpPr txBox="1"/>
          <p:nvPr>
            <p:ph idx="1" type="body"/>
          </p:nvPr>
        </p:nvSpPr>
        <p:spPr>
          <a:xfrm>
            <a:off x="1277650" y="1798320"/>
            <a:ext cx="10058401" cy="4419601"/>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1000"/>
              </a:spcBef>
              <a:spcAft>
                <a:spcPts val="0"/>
              </a:spcAft>
              <a:buClr>
                <a:srgbClr val="404040"/>
              </a:buClr>
              <a:buSzPts val="1800"/>
              <a:buChar char="•"/>
              <a:defRPr/>
            </a:lvl2pPr>
            <a:lvl3pPr indent="-342900" lvl="2" marL="1371600" algn="l">
              <a:lnSpc>
                <a:spcPct val="90000"/>
              </a:lnSpc>
              <a:spcBef>
                <a:spcPts val="1000"/>
              </a:spcBef>
              <a:spcAft>
                <a:spcPts val="0"/>
              </a:spcAft>
              <a:buClr>
                <a:srgbClr val="404040"/>
              </a:buClr>
              <a:buSzPts val="1800"/>
              <a:buChar char="•"/>
              <a:defRPr/>
            </a:lvl3pPr>
            <a:lvl4pPr indent="-342900" lvl="3" marL="1828800" algn="l">
              <a:lnSpc>
                <a:spcPct val="90000"/>
              </a:lnSpc>
              <a:spcBef>
                <a:spcPts val="1000"/>
              </a:spcBef>
              <a:spcAft>
                <a:spcPts val="0"/>
              </a:spcAft>
              <a:buClr>
                <a:srgbClr val="404040"/>
              </a:buClr>
              <a:buSzPts val="1800"/>
              <a:buChar char="•"/>
              <a:defRPr/>
            </a:lvl4pPr>
            <a:lvl5pPr indent="-342900" lvl="4" marL="2286000" algn="l">
              <a:lnSpc>
                <a:spcPct val="90000"/>
              </a:lnSpc>
              <a:spcBef>
                <a:spcPts val="1000"/>
              </a:spcBef>
              <a:spcAft>
                <a:spcPts val="0"/>
              </a:spcAft>
              <a:buClr>
                <a:srgbClr val="404040"/>
              </a:buClr>
              <a:buSzPts val="1800"/>
              <a:buChar char="•"/>
              <a:defRPr/>
            </a:lvl5pPr>
            <a:lvl6pPr indent="-342900" lvl="5" marL="2743200" algn="l">
              <a:lnSpc>
                <a:spcPct val="90000"/>
              </a:lnSpc>
              <a:spcBef>
                <a:spcPts val="1000"/>
              </a:spcBef>
              <a:spcAft>
                <a:spcPts val="0"/>
              </a:spcAft>
              <a:buClr>
                <a:srgbClr val="404040"/>
              </a:buClr>
              <a:buSzPts val="1800"/>
              <a:buChar char="•"/>
              <a:defRPr/>
            </a:lvl6pPr>
            <a:lvl7pPr indent="-342900" lvl="6" marL="3200400" algn="l">
              <a:lnSpc>
                <a:spcPct val="90000"/>
              </a:lnSpc>
              <a:spcBef>
                <a:spcPts val="1000"/>
              </a:spcBef>
              <a:spcAft>
                <a:spcPts val="0"/>
              </a:spcAft>
              <a:buClr>
                <a:srgbClr val="404040"/>
              </a:buClr>
              <a:buSzPts val="1800"/>
              <a:buChar char="•"/>
              <a:defRPr/>
            </a:lvl7pPr>
            <a:lvl8pPr indent="-342900" lvl="7" marL="3657600" algn="l">
              <a:lnSpc>
                <a:spcPct val="90000"/>
              </a:lnSpc>
              <a:spcBef>
                <a:spcPts val="1000"/>
              </a:spcBef>
              <a:spcAft>
                <a:spcPts val="0"/>
              </a:spcAft>
              <a:buClr>
                <a:srgbClr val="404040"/>
              </a:buClr>
              <a:buSzPts val="1800"/>
              <a:buChar char="•"/>
              <a:defRPr/>
            </a:lvl8pPr>
            <a:lvl9pPr indent="-342900" lvl="8" marL="4114800" algn="l">
              <a:lnSpc>
                <a:spcPct val="90000"/>
              </a:lnSpc>
              <a:spcBef>
                <a:spcPts val="1000"/>
              </a:spcBef>
              <a:spcAft>
                <a:spcPts val="0"/>
              </a:spcAft>
              <a:buClr>
                <a:srgbClr val="404040"/>
              </a:buClr>
              <a:buSzPts val="1800"/>
              <a:buChar char="•"/>
              <a:defRPr/>
            </a:lvl9pPr>
          </a:lstStyle>
          <a:p/>
        </p:txBody>
      </p:sp>
      <p:sp>
        <p:nvSpPr>
          <p:cNvPr id="23" name="Google Shape;23;p4"/>
          <p:cNvSpPr txBox="1"/>
          <p:nvPr>
            <p:ph idx="12" type="sldNum"/>
          </p:nvPr>
        </p:nvSpPr>
        <p:spPr>
          <a:xfrm>
            <a:off x="11171584" y="6452505"/>
            <a:ext cx="182217" cy="172815"/>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7F7F7F"/>
              </a:buClr>
              <a:buSzPts val="1200"/>
              <a:buFont typeface="Arial"/>
              <a:buNone/>
              <a:defRPr sz="1200">
                <a:solidFill>
                  <a:srgbClr val="7F7F7F"/>
                </a:solidFill>
              </a:defRPr>
            </a:lvl1pPr>
            <a:lvl2pPr indent="0" lvl="1" marL="0" algn="r">
              <a:lnSpc>
                <a:spcPct val="100000"/>
              </a:lnSpc>
              <a:spcBef>
                <a:spcPts val="0"/>
              </a:spcBef>
              <a:spcAft>
                <a:spcPts val="0"/>
              </a:spcAft>
              <a:buClr>
                <a:srgbClr val="7F7F7F"/>
              </a:buClr>
              <a:buSzPts val="1200"/>
              <a:buFont typeface="Arial"/>
              <a:buNone/>
              <a:defRPr sz="1200">
                <a:solidFill>
                  <a:srgbClr val="7F7F7F"/>
                </a:solidFill>
              </a:defRPr>
            </a:lvl2pPr>
            <a:lvl3pPr indent="0" lvl="2" marL="0" algn="r">
              <a:lnSpc>
                <a:spcPct val="100000"/>
              </a:lnSpc>
              <a:spcBef>
                <a:spcPts val="0"/>
              </a:spcBef>
              <a:spcAft>
                <a:spcPts val="0"/>
              </a:spcAft>
              <a:buClr>
                <a:srgbClr val="7F7F7F"/>
              </a:buClr>
              <a:buSzPts val="1200"/>
              <a:buFont typeface="Arial"/>
              <a:buNone/>
              <a:defRPr sz="1200">
                <a:solidFill>
                  <a:srgbClr val="7F7F7F"/>
                </a:solidFill>
              </a:defRPr>
            </a:lvl3pPr>
            <a:lvl4pPr indent="0" lvl="3" marL="0" algn="r">
              <a:lnSpc>
                <a:spcPct val="100000"/>
              </a:lnSpc>
              <a:spcBef>
                <a:spcPts val="0"/>
              </a:spcBef>
              <a:spcAft>
                <a:spcPts val="0"/>
              </a:spcAft>
              <a:buClr>
                <a:srgbClr val="7F7F7F"/>
              </a:buClr>
              <a:buSzPts val="1200"/>
              <a:buFont typeface="Arial"/>
              <a:buNone/>
              <a:defRPr sz="1200">
                <a:solidFill>
                  <a:srgbClr val="7F7F7F"/>
                </a:solidFill>
              </a:defRPr>
            </a:lvl4pPr>
            <a:lvl5pPr indent="0" lvl="4" marL="0" algn="r">
              <a:lnSpc>
                <a:spcPct val="100000"/>
              </a:lnSpc>
              <a:spcBef>
                <a:spcPts val="0"/>
              </a:spcBef>
              <a:spcAft>
                <a:spcPts val="0"/>
              </a:spcAft>
              <a:buClr>
                <a:srgbClr val="7F7F7F"/>
              </a:buClr>
              <a:buSzPts val="1200"/>
              <a:buFont typeface="Arial"/>
              <a:buNone/>
              <a:defRPr sz="1200">
                <a:solidFill>
                  <a:srgbClr val="7F7F7F"/>
                </a:solidFill>
              </a:defRPr>
            </a:lvl5pPr>
            <a:lvl6pPr indent="0" lvl="5" marL="0" algn="r">
              <a:lnSpc>
                <a:spcPct val="100000"/>
              </a:lnSpc>
              <a:spcBef>
                <a:spcPts val="0"/>
              </a:spcBef>
              <a:spcAft>
                <a:spcPts val="0"/>
              </a:spcAft>
              <a:buClr>
                <a:srgbClr val="7F7F7F"/>
              </a:buClr>
              <a:buSzPts val="1200"/>
              <a:buFont typeface="Arial"/>
              <a:buNone/>
              <a:defRPr sz="1200">
                <a:solidFill>
                  <a:srgbClr val="7F7F7F"/>
                </a:solidFill>
              </a:defRPr>
            </a:lvl6pPr>
            <a:lvl7pPr indent="0" lvl="6" marL="0" algn="r">
              <a:lnSpc>
                <a:spcPct val="100000"/>
              </a:lnSpc>
              <a:spcBef>
                <a:spcPts val="0"/>
              </a:spcBef>
              <a:spcAft>
                <a:spcPts val="0"/>
              </a:spcAft>
              <a:buClr>
                <a:srgbClr val="7F7F7F"/>
              </a:buClr>
              <a:buSzPts val="1200"/>
              <a:buFont typeface="Arial"/>
              <a:buNone/>
              <a:defRPr sz="1200">
                <a:solidFill>
                  <a:srgbClr val="7F7F7F"/>
                </a:solidFill>
              </a:defRPr>
            </a:lvl7pPr>
            <a:lvl8pPr indent="0" lvl="7" marL="0" algn="r">
              <a:lnSpc>
                <a:spcPct val="100000"/>
              </a:lnSpc>
              <a:spcBef>
                <a:spcPts val="0"/>
              </a:spcBef>
              <a:spcAft>
                <a:spcPts val="0"/>
              </a:spcAft>
              <a:buClr>
                <a:srgbClr val="7F7F7F"/>
              </a:buClr>
              <a:buSzPts val="1200"/>
              <a:buFont typeface="Arial"/>
              <a:buNone/>
              <a:defRPr sz="1200">
                <a:solidFill>
                  <a:srgbClr val="7F7F7F"/>
                </a:solidFill>
              </a:defRPr>
            </a:lvl8pPr>
            <a:lvl9pPr indent="0" lvl="8" marL="0" algn="r">
              <a:lnSpc>
                <a:spcPct val="100000"/>
              </a:lnSpc>
              <a:spcBef>
                <a:spcPts val="0"/>
              </a:spcBef>
              <a:spcAft>
                <a:spcPts val="0"/>
              </a:spcAft>
              <a:buClr>
                <a:srgbClr val="7F7F7F"/>
              </a:buClr>
              <a:buSzPts val="1200"/>
              <a:buFont typeface="Arial"/>
              <a:buNone/>
              <a:defRPr sz="1200">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 showMasterSp="0">
  <p:cSld name="Section Slide B">
    <p:spTree>
      <p:nvGrpSpPr>
        <p:cNvPr id="24" name="Shape 24"/>
        <p:cNvGrpSpPr/>
        <p:nvPr/>
      </p:nvGrpSpPr>
      <p:grpSpPr>
        <a:xfrm>
          <a:off x="0" y="0"/>
          <a:ext cx="0" cy="0"/>
          <a:chOff x="0" y="0"/>
          <a:chExt cx="0" cy="0"/>
        </a:xfrm>
      </p:grpSpPr>
      <p:pic>
        <p:nvPicPr>
          <p:cNvPr descr="Picture 4" id="25" name="Google Shape;25;p5"/>
          <p:cNvPicPr preferRelativeResize="0"/>
          <p:nvPr/>
        </p:nvPicPr>
        <p:blipFill rotWithShape="1">
          <a:blip r:embed="rId2">
            <a:alphaModFix/>
          </a:blip>
          <a:srcRect b="0" l="0" r="0" t="0"/>
          <a:stretch/>
        </p:blipFill>
        <p:spPr>
          <a:xfrm>
            <a:off x="-26988" y="1587"/>
            <a:ext cx="4035427" cy="6856413"/>
          </a:xfrm>
          <a:prstGeom prst="rect">
            <a:avLst/>
          </a:prstGeom>
          <a:noFill/>
          <a:ln>
            <a:noFill/>
          </a:ln>
          <a:effectLst>
            <a:outerShdw blurRad="190500" rotWithShape="0" dist="38100">
              <a:srgbClr val="000000">
                <a:alpha val="40000"/>
              </a:srgbClr>
            </a:outerShdw>
          </a:effectLst>
        </p:spPr>
      </p:pic>
      <p:sp>
        <p:nvSpPr>
          <p:cNvPr id="26" name="Google Shape;26;p5"/>
          <p:cNvSpPr/>
          <p:nvPr/>
        </p:nvSpPr>
        <p:spPr>
          <a:xfrm>
            <a:off x="-26989" y="1149350"/>
            <a:ext cx="4035428" cy="4559300"/>
          </a:xfrm>
          <a:prstGeom prst="rect">
            <a:avLst/>
          </a:prstGeom>
          <a:solidFill>
            <a:srgbClr val="FFFFFF">
              <a:alpha val="69803"/>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Picture 8" id="27" name="Google Shape;27;p5"/>
          <p:cNvPicPr preferRelativeResize="0"/>
          <p:nvPr/>
        </p:nvPicPr>
        <p:blipFill rotWithShape="1">
          <a:blip r:embed="rId3">
            <a:alphaModFix/>
          </a:blip>
          <a:srcRect b="0" l="0" r="0" t="0"/>
          <a:stretch/>
        </p:blipFill>
        <p:spPr>
          <a:xfrm>
            <a:off x="4322762" y="6376987"/>
            <a:ext cx="344488" cy="344488"/>
          </a:xfrm>
          <a:prstGeom prst="rect">
            <a:avLst/>
          </a:prstGeom>
          <a:noFill/>
          <a:ln>
            <a:noFill/>
          </a:ln>
        </p:spPr>
      </p:pic>
      <p:sp>
        <p:nvSpPr>
          <p:cNvPr id="28" name="Google Shape;28;p5"/>
          <p:cNvSpPr/>
          <p:nvPr/>
        </p:nvSpPr>
        <p:spPr>
          <a:xfrm>
            <a:off x="11510963" y="-15875"/>
            <a:ext cx="681038" cy="6894513"/>
          </a:xfrm>
          <a:prstGeom prst="rect">
            <a:avLst/>
          </a:prstGeom>
          <a:solidFill>
            <a:srgbClr val="006393"/>
          </a:solidFill>
          <a:ln>
            <a:noFill/>
          </a:ln>
          <a:effectLst>
            <a:outerShdw blurRad="190500" rotWithShape="0" dir="10800000" dist="38100">
              <a:srgbClr val="000000">
                <a:alpha val="4000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9" name="Google Shape;29;p5"/>
          <p:cNvSpPr/>
          <p:nvPr/>
        </p:nvSpPr>
        <p:spPr>
          <a:xfrm>
            <a:off x="-26989" y="1147762"/>
            <a:ext cx="4035428" cy="4559301"/>
          </a:xfrm>
          <a:prstGeom prst="rect">
            <a:avLst/>
          </a:prstGeom>
          <a:solidFill>
            <a:srgbClr val="61D2E6">
              <a:alpha val="54901"/>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0" name="Google Shape;30;p5"/>
          <p:cNvSpPr txBox="1"/>
          <p:nvPr>
            <p:ph type="title"/>
          </p:nvPr>
        </p:nvSpPr>
        <p:spPr>
          <a:xfrm>
            <a:off x="247135" y="1335090"/>
            <a:ext cx="3583462" cy="1611997"/>
          </a:xfrm>
          <a:prstGeom prst="rect">
            <a:avLst/>
          </a:prstGeom>
          <a:noFill/>
          <a:ln>
            <a:noFill/>
          </a:ln>
        </p:spPr>
        <p:txBody>
          <a:bodyPr anchorCtr="0" anchor="b" bIns="45700" lIns="45700" spcFirstLastPara="1" rIns="45700" wrap="square" tIns="45700">
            <a:normAutofit/>
          </a:bodyPr>
          <a:lstStyle>
            <a:lvl1pPr lvl="0" algn="ctr">
              <a:lnSpc>
                <a:spcPct val="90000"/>
              </a:lnSpc>
              <a:spcBef>
                <a:spcPts val="0"/>
              </a:spcBef>
              <a:spcAft>
                <a:spcPts val="0"/>
              </a:spcAft>
              <a:buClr>
                <a:srgbClr val="006393"/>
              </a:buClr>
              <a:buSzPts val="3600"/>
              <a:buFont typeface="Palatino"/>
              <a:buNone/>
              <a:defRPr>
                <a:solidFill>
                  <a:srgbClr val="006393"/>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31" name="Google Shape;31;p5"/>
          <p:cNvSpPr txBox="1"/>
          <p:nvPr>
            <p:ph idx="1" type="body"/>
          </p:nvPr>
        </p:nvSpPr>
        <p:spPr>
          <a:xfrm>
            <a:off x="247135" y="2947086"/>
            <a:ext cx="3583462" cy="2514601"/>
          </a:xfrm>
          <a:prstGeom prst="rect">
            <a:avLst/>
          </a:prstGeom>
          <a:noFill/>
          <a:ln>
            <a:noFill/>
          </a:ln>
        </p:spPr>
        <p:txBody>
          <a:bodyPr anchorCtr="0" anchor="t" bIns="45700" lIns="45700" spcFirstLastPara="1" rIns="45700" wrap="square" tIns="45700">
            <a:normAutofit/>
          </a:bodyPr>
          <a:lstStyle>
            <a:lvl1pPr indent="-228600" lvl="0" marL="457200" algn="ctr">
              <a:lnSpc>
                <a:spcPct val="90000"/>
              </a:lnSpc>
              <a:spcBef>
                <a:spcPts val="1000"/>
              </a:spcBef>
              <a:spcAft>
                <a:spcPts val="0"/>
              </a:spcAft>
              <a:buClr>
                <a:schemeClr val="accent2"/>
              </a:buClr>
              <a:buSzPts val="2600"/>
              <a:buFont typeface="Arial"/>
              <a:buNone/>
              <a:defRPr sz="2600">
                <a:solidFill>
                  <a:schemeClr val="accent2"/>
                </a:solidFill>
              </a:defRPr>
            </a:lvl1pPr>
            <a:lvl2pPr indent="-228600" lvl="1" marL="914400" algn="ctr">
              <a:lnSpc>
                <a:spcPct val="90000"/>
              </a:lnSpc>
              <a:spcBef>
                <a:spcPts val="1000"/>
              </a:spcBef>
              <a:spcAft>
                <a:spcPts val="0"/>
              </a:spcAft>
              <a:buClr>
                <a:schemeClr val="accent2"/>
              </a:buClr>
              <a:buSzPts val="2600"/>
              <a:buFont typeface="Arial"/>
              <a:buNone/>
              <a:defRPr sz="2600">
                <a:solidFill>
                  <a:schemeClr val="accent2"/>
                </a:solidFill>
              </a:defRPr>
            </a:lvl2pPr>
            <a:lvl3pPr indent="-228600" lvl="2" marL="1371600" algn="ctr">
              <a:lnSpc>
                <a:spcPct val="90000"/>
              </a:lnSpc>
              <a:spcBef>
                <a:spcPts val="1000"/>
              </a:spcBef>
              <a:spcAft>
                <a:spcPts val="0"/>
              </a:spcAft>
              <a:buClr>
                <a:schemeClr val="accent2"/>
              </a:buClr>
              <a:buSzPts val="2600"/>
              <a:buFont typeface="Arial"/>
              <a:buNone/>
              <a:defRPr sz="2600">
                <a:solidFill>
                  <a:schemeClr val="accent2"/>
                </a:solidFill>
              </a:defRPr>
            </a:lvl3pPr>
            <a:lvl4pPr indent="-228600" lvl="3" marL="1828800" algn="ctr">
              <a:lnSpc>
                <a:spcPct val="90000"/>
              </a:lnSpc>
              <a:spcBef>
                <a:spcPts val="1000"/>
              </a:spcBef>
              <a:spcAft>
                <a:spcPts val="0"/>
              </a:spcAft>
              <a:buClr>
                <a:schemeClr val="accent2"/>
              </a:buClr>
              <a:buSzPts val="2600"/>
              <a:buFont typeface="Arial"/>
              <a:buNone/>
              <a:defRPr sz="2600">
                <a:solidFill>
                  <a:schemeClr val="accent2"/>
                </a:solidFill>
              </a:defRPr>
            </a:lvl4pPr>
            <a:lvl5pPr indent="-228600" lvl="4" marL="2286000" algn="ctr">
              <a:lnSpc>
                <a:spcPct val="90000"/>
              </a:lnSpc>
              <a:spcBef>
                <a:spcPts val="1000"/>
              </a:spcBef>
              <a:spcAft>
                <a:spcPts val="0"/>
              </a:spcAft>
              <a:buClr>
                <a:schemeClr val="accent2"/>
              </a:buClr>
              <a:buSzPts val="2600"/>
              <a:buFont typeface="Arial"/>
              <a:buNone/>
              <a:defRPr sz="2600">
                <a:solidFill>
                  <a:schemeClr val="accent2"/>
                </a:solidFill>
              </a:defRPr>
            </a:lvl5pPr>
            <a:lvl6pPr indent="-342900" lvl="5" marL="2743200" algn="l">
              <a:lnSpc>
                <a:spcPct val="90000"/>
              </a:lnSpc>
              <a:spcBef>
                <a:spcPts val="1000"/>
              </a:spcBef>
              <a:spcAft>
                <a:spcPts val="0"/>
              </a:spcAft>
              <a:buClr>
                <a:srgbClr val="404040"/>
              </a:buClr>
              <a:buSzPts val="1800"/>
              <a:buChar char="•"/>
              <a:defRPr/>
            </a:lvl6pPr>
            <a:lvl7pPr indent="-342900" lvl="6" marL="3200400" algn="l">
              <a:lnSpc>
                <a:spcPct val="90000"/>
              </a:lnSpc>
              <a:spcBef>
                <a:spcPts val="1000"/>
              </a:spcBef>
              <a:spcAft>
                <a:spcPts val="0"/>
              </a:spcAft>
              <a:buClr>
                <a:srgbClr val="404040"/>
              </a:buClr>
              <a:buSzPts val="1800"/>
              <a:buChar char="•"/>
              <a:defRPr/>
            </a:lvl7pPr>
            <a:lvl8pPr indent="-342900" lvl="7" marL="3657600" algn="l">
              <a:lnSpc>
                <a:spcPct val="90000"/>
              </a:lnSpc>
              <a:spcBef>
                <a:spcPts val="1000"/>
              </a:spcBef>
              <a:spcAft>
                <a:spcPts val="0"/>
              </a:spcAft>
              <a:buClr>
                <a:srgbClr val="404040"/>
              </a:buClr>
              <a:buSzPts val="1800"/>
              <a:buChar char="•"/>
              <a:defRPr/>
            </a:lvl8pPr>
            <a:lvl9pPr indent="-342900" lvl="8" marL="4114800" algn="l">
              <a:lnSpc>
                <a:spcPct val="90000"/>
              </a:lnSpc>
              <a:spcBef>
                <a:spcPts val="1000"/>
              </a:spcBef>
              <a:spcAft>
                <a:spcPts val="0"/>
              </a:spcAft>
              <a:buClr>
                <a:srgbClr val="404040"/>
              </a:buClr>
              <a:buSzPts val="1800"/>
              <a:buChar char="•"/>
              <a:defRPr/>
            </a:lvl9pPr>
          </a:lstStyle>
          <a:p/>
        </p:txBody>
      </p:sp>
      <p:sp>
        <p:nvSpPr>
          <p:cNvPr id="32" name="Google Shape;32;p5"/>
          <p:cNvSpPr txBox="1"/>
          <p:nvPr>
            <p:ph idx="12" type="sldNum"/>
          </p:nvPr>
        </p:nvSpPr>
        <p:spPr>
          <a:xfrm>
            <a:off x="10850909" y="6454092"/>
            <a:ext cx="182217" cy="172816"/>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7F7F7F"/>
              </a:buClr>
              <a:buSzPts val="1200"/>
              <a:buFont typeface="Arial"/>
              <a:buNone/>
              <a:defRPr sz="1200">
                <a:solidFill>
                  <a:srgbClr val="7F7F7F"/>
                </a:solidFill>
              </a:defRPr>
            </a:lvl1pPr>
            <a:lvl2pPr indent="0" lvl="1" marL="0" algn="r">
              <a:lnSpc>
                <a:spcPct val="100000"/>
              </a:lnSpc>
              <a:spcBef>
                <a:spcPts val="0"/>
              </a:spcBef>
              <a:spcAft>
                <a:spcPts val="0"/>
              </a:spcAft>
              <a:buClr>
                <a:srgbClr val="7F7F7F"/>
              </a:buClr>
              <a:buSzPts val="1200"/>
              <a:buFont typeface="Arial"/>
              <a:buNone/>
              <a:defRPr sz="1200">
                <a:solidFill>
                  <a:srgbClr val="7F7F7F"/>
                </a:solidFill>
              </a:defRPr>
            </a:lvl2pPr>
            <a:lvl3pPr indent="0" lvl="2" marL="0" algn="r">
              <a:lnSpc>
                <a:spcPct val="100000"/>
              </a:lnSpc>
              <a:spcBef>
                <a:spcPts val="0"/>
              </a:spcBef>
              <a:spcAft>
                <a:spcPts val="0"/>
              </a:spcAft>
              <a:buClr>
                <a:srgbClr val="7F7F7F"/>
              </a:buClr>
              <a:buSzPts val="1200"/>
              <a:buFont typeface="Arial"/>
              <a:buNone/>
              <a:defRPr sz="1200">
                <a:solidFill>
                  <a:srgbClr val="7F7F7F"/>
                </a:solidFill>
              </a:defRPr>
            </a:lvl3pPr>
            <a:lvl4pPr indent="0" lvl="3" marL="0" algn="r">
              <a:lnSpc>
                <a:spcPct val="100000"/>
              </a:lnSpc>
              <a:spcBef>
                <a:spcPts val="0"/>
              </a:spcBef>
              <a:spcAft>
                <a:spcPts val="0"/>
              </a:spcAft>
              <a:buClr>
                <a:srgbClr val="7F7F7F"/>
              </a:buClr>
              <a:buSzPts val="1200"/>
              <a:buFont typeface="Arial"/>
              <a:buNone/>
              <a:defRPr sz="1200">
                <a:solidFill>
                  <a:srgbClr val="7F7F7F"/>
                </a:solidFill>
              </a:defRPr>
            </a:lvl4pPr>
            <a:lvl5pPr indent="0" lvl="4" marL="0" algn="r">
              <a:lnSpc>
                <a:spcPct val="100000"/>
              </a:lnSpc>
              <a:spcBef>
                <a:spcPts val="0"/>
              </a:spcBef>
              <a:spcAft>
                <a:spcPts val="0"/>
              </a:spcAft>
              <a:buClr>
                <a:srgbClr val="7F7F7F"/>
              </a:buClr>
              <a:buSzPts val="1200"/>
              <a:buFont typeface="Arial"/>
              <a:buNone/>
              <a:defRPr sz="1200">
                <a:solidFill>
                  <a:srgbClr val="7F7F7F"/>
                </a:solidFill>
              </a:defRPr>
            </a:lvl5pPr>
            <a:lvl6pPr indent="0" lvl="5" marL="0" algn="r">
              <a:lnSpc>
                <a:spcPct val="100000"/>
              </a:lnSpc>
              <a:spcBef>
                <a:spcPts val="0"/>
              </a:spcBef>
              <a:spcAft>
                <a:spcPts val="0"/>
              </a:spcAft>
              <a:buClr>
                <a:srgbClr val="7F7F7F"/>
              </a:buClr>
              <a:buSzPts val="1200"/>
              <a:buFont typeface="Arial"/>
              <a:buNone/>
              <a:defRPr sz="1200">
                <a:solidFill>
                  <a:srgbClr val="7F7F7F"/>
                </a:solidFill>
              </a:defRPr>
            </a:lvl6pPr>
            <a:lvl7pPr indent="0" lvl="6" marL="0" algn="r">
              <a:lnSpc>
                <a:spcPct val="100000"/>
              </a:lnSpc>
              <a:spcBef>
                <a:spcPts val="0"/>
              </a:spcBef>
              <a:spcAft>
                <a:spcPts val="0"/>
              </a:spcAft>
              <a:buClr>
                <a:srgbClr val="7F7F7F"/>
              </a:buClr>
              <a:buSzPts val="1200"/>
              <a:buFont typeface="Arial"/>
              <a:buNone/>
              <a:defRPr sz="1200">
                <a:solidFill>
                  <a:srgbClr val="7F7F7F"/>
                </a:solidFill>
              </a:defRPr>
            </a:lvl7pPr>
            <a:lvl8pPr indent="0" lvl="7" marL="0" algn="r">
              <a:lnSpc>
                <a:spcPct val="100000"/>
              </a:lnSpc>
              <a:spcBef>
                <a:spcPts val="0"/>
              </a:spcBef>
              <a:spcAft>
                <a:spcPts val="0"/>
              </a:spcAft>
              <a:buClr>
                <a:srgbClr val="7F7F7F"/>
              </a:buClr>
              <a:buSzPts val="1200"/>
              <a:buFont typeface="Arial"/>
              <a:buNone/>
              <a:defRPr sz="1200">
                <a:solidFill>
                  <a:srgbClr val="7F7F7F"/>
                </a:solidFill>
              </a:defRPr>
            </a:lvl8pPr>
            <a:lvl9pPr indent="0" lvl="8" marL="0" algn="r">
              <a:lnSpc>
                <a:spcPct val="100000"/>
              </a:lnSpc>
              <a:spcBef>
                <a:spcPts val="0"/>
              </a:spcBef>
              <a:spcAft>
                <a:spcPts val="0"/>
              </a:spcAft>
              <a:buClr>
                <a:srgbClr val="7F7F7F"/>
              </a:buClr>
              <a:buSzPts val="1200"/>
              <a:buFont typeface="Arial"/>
              <a:buNone/>
              <a:defRPr sz="1200">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33" name="Shape 33"/>
        <p:cNvGrpSpPr/>
        <p:nvPr/>
      </p:nvGrpSpPr>
      <p:grpSpPr>
        <a:xfrm>
          <a:off x="0" y="0"/>
          <a:ext cx="0" cy="0"/>
          <a:chOff x="0" y="0"/>
          <a:chExt cx="0" cy="0"/>
        </a:xfrm>
      </p:grpSpPr>
      <p:pic>
        <p:nvPicPr>
          <p:cNvPr descr="Picture 5" id="34" name="Google Shape;34;p6"/>
          <p:cNvPicPr preferRelativeResize="0"/>
          <p:nvPr/>
        </p:nvPicPr>
        <p:blipFill rotWithShape="1">
          <a:blip r:embed="rId2">
            <a:alphaModFix/>
          </a:blip>
          <a:srcRect b="0" l="0" r="0" t="0"/>
          <a:stretch/>
        </p:blipFill>
        <p:spPr>
          <a:xfrm>
            <a:off x="841375" y="6376987"/>
            <a:ext cx="344489" cy="344488"/>
          </a:xfrm>
          <a:prstGeom prst="rect">
            <a:avLst/>
          </a:prstGeom>
          <a:noFill/>
          <a:ln>
            <a:noFill/>
          </a:ln>
        </p:spPr>
      </p:pic>
      <p:sp>
        <p:nvSpPr>
          <p:cNvPr id="35" name="Google Shape;35;p6"/>
          <p:cNvSpPr txBox="1"/>
          <p:nvPr>
            <p:ph idx="12" type="sldNum"/>
          </p:nvPr>
        </p:nvSpPr>
        <p:spPr>
          <a:xfrm>
            <a:off x="11171584" y="6452505"/>
            <a:ext cx="182217" cy="172815"/>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7F7F7F"/>
              </a:buClr>
              <a:buSzPts val="1200"/>
              <a:buFont typeface="Arial"/>
              <a:buNone/>
              <a:defRPr sz="1200">
                <a:solidFill>
                  <a:srgbClr val="7F7F7F"/>
                </a:solidFill>
              </a:defRPr>
            </a:lvl1pPr>
            <a:lvl2pPr indent="0" lvl="1" marL="0" algn="r">
              <a:lnSpc>
                <a:spcPct val="100000"/>
              </a:lnSpc>
              <a:spcBef>
                <a:spcPts val="0"/>
              </a:spcBef>
              <a:spcAft>
                <a:spcPts val="0"/>
              </a:spcAft>
              <a:buClr>
                <a:srgbClr val="7F7F7F"/>
              </a:buClr>
              <a:buSzPts val="1200"/>
              <a:buFont typeface="Arial"/>
              <a:buNone/>
              <a:defRPr sz="1200">
                <a:solidFill>
                  <a:srgbClr val="7F7F7F"/>
                </a:solidFill>
              </a:defRPr>
            </a:lvl2pPr>
            <a:lvl3pPr indent="0" lvl="2" marL="0" algn="r">
              <a:lnSpc>
                <a:spcPct val="100000"/>
              </a:lnSpc>
              <a:spcBef>
                <a:spcPts val="0"/>
              </a:spcBef>
              <a:spcAft>
                <a:spcPts val="0"/>
              </a:spcAft>
              <a:buClr>
                <a:srgbClr val="7F7F7F"/>
              </a:buClr>
              <a:buSzPts val="1200"/>
              <a:buFont typeface="Arial"/>
              <a:buNone/>
              <a:defRPr sz="1200">
                <a:solidFill>
                  <a:srgbClr val="7F7F7F"/>
                </a:solidFill>
              </a:defRPr>
            </a:lvl3pPr>
            <a:lvl4pPr indent="0" lvl="3" marL="0" algn="r">
              <a:lnSpc>
                <a:spcPct val="100000"/>
              </a:lnSpc>
              <a:spcBef>
                <a:spcPts val="0"/>
              </a:spcBef>
              <a:spcAft>
                <a:spcPts val="0"/>
              </a:spcAft>
              <a:buClr>
                <a:srgbClr val="7F7F7F"/>
              </a:buClr>
              <a:buSzPts val="1200"/>
              <a:buFont typeface="Arial"/>
              <a:buNone/>
              <a:defRPr sz="1200">
                <a:solidFill>
                  <a:srgbClr val="7F7F7F"/>
                </a:solidFill>
              </a:defRPr>
            </a:lvl4pPr>
            <a:lvl5pPr indent="0" lvl="4" marL="0" algn="r">
              <a:lnSpc>
                <a:spcPct val="100000"/>
              </a:lnSpc>
              <a:spcBef>
                <a:spcPts val="0"/>
              </a:spcBef>
              <a:spcAft>
                <a:spcPts val="0"/>
              </a:spcAft>
              <a:buClr>
                <a:srgbClr val="7F7F7F"/>
              </a:buClr>
              <a:buSzPts val="1200"/>
              <a:buFont typeface="Arial"/>
              <a:buNone/>
              <a:defRPr sz="1200">
                <a:solidFill>
                  <a:srgbClr val="7F7F7F"/>
                </a:solidFill>
              </a:defRPr>
            </a:lvl5pPr>
            <a:lvl6pPr indent="0" lvl="5" marL="0" algn="r">
              <a:lnSpc>
                <a:spcPct val="100000"/>
              </a:lnSpc>
              <a:spcBef>
                <a:spcPts val="0"/>
              </a:spcBef>
              <a:spcAft>
                <a:spcPts val="0"/>
              </a:spcAft>
              <a:buClr>
                <a:srgbClr val="7F7F7F"/>
              </a:buClr>
              <a:buSzPts val="1200"/>
              <a:buFont typeface="Arial"/>
              <a:buNone/>
              <a:defRPr sz="1200">
                <a:solidFill>
                  <a:srgbClr val="7F7F7F"/>
                </a:solidFill>
              </a:defRPr>
            </a:lvl6pPr>
            <a:lvl7pPr indent="0" lvl="6" marL="0" algn="r">
              <a:lnSpc>
                <a:spcPct val="100000"/>
              </a:lnSpc>
              <a:spcBef>
                <a:spcPts val="0"/>
              </a:spcBef>
              <a:spcAft>
                <a:spcPts val="0"/>
              </a:spcAft>
              <a:buClr>
                <a:srgbClr val="7F7F7F"/>
              </a:buClr>
              <a:buSzPts val="1200"/>
              <a:buFont typeface="Arial"/>
              <a:buNone/>
              <a:defRPr sz="1200">
                <a:solidFill>
                  <a:srgbClr val="7F7F7F"/>
                </a:solidFill>
              </a:defRPr>
            </a:lvl7pPr>
            <a:lvl8pPr indent="0" lvl="7" marL="0" algn="r">
              <a:lnSpc>
                <a:spcPct val="100000"/>
              </a:lnSpc>
              <a:spcBef>
                <a:spcPts val="0"/>
              </a:spcBef>
              <a:spcAft>
                <a:spcPts val="0"/>
              </a:spcAft>
              <a:buClr>
                <a:srgbClr val="7F7F7F"/>
              </a:buClr>
              <a:buSzPts val="1200"/>
              <a:buFont typeface="Arial"/>
              <a:buNone/>
              <a:defRPr sz="1200">
                <a:solidFill>
                  <a:srgbClr val="7F7F7F"/>
                </a:solidFill>
              </a:defRPr>
            </a:lvl8pPr>
            <a:lvl9pPr indent="0" lvl="8" marL="0" algn="r">
              <a:lnSpc>
                <a:spcPct val="100000"/>
              </a:lnSpc>
              <a:spcBef>
                <a:spcPts val="0"/>
              </a:spcBef>
              <a:spcAft>
                <a:spcPts val="0"/>
              </a:spcAft>
              <a:buClr>
                <a:srgbClr val="7F7F7F"/>
              </a:buClr>
              <a:buSzPts val="1200"/>
              <a:buFont typeface="Arial"/>
              <a:buNone/>
              <a:defRPr sz="1200">
                <a:solidFill>
                  <a:srgbClr val="7F7F7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0" y="0"/>
            <a:ext cx="927100" cy="6858000"/>
          </a:xfrm>
          <a:prstGeom prst="rect">
            <a:avLst/>
          </a:prstGeom>
          <a:solidFill>
            <a:srgbClr val="006393"/>
          </a:solidFill>
          <a:ln>
            <a:noFill/>
          </a:ln>
          <a:effectLst>
            <a:outerShdw blurRad="190500" rotWithShape="0" dist="38100">
              <a:srgbClr val="000000">
                <a:alpha val="4000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Picture 6" id="7" name="Google Shape;7;p1"/>
          <p:cNvPicPr preferRelativeResize="0"/>
          <p:nvPr/>
        </p:nvPicPr>
        <p:blipFill rotWithShape="1">
          <a:blip r:embed="rId1">
            <a:alphaModFix/>
          </a:blip>
          <a:srcRect b="0" l="0" r="0" t="0"/>
          <a:stretch/>
        </p:blipFill>
        <p:spPr>
          <a:xfrm>
            <a:off x="1235075" y="6376987"/>
            <a:ext cx="344489" cy="344488"/>
          </a:xfrm>
          <a:prstGeom prst="rect">
            <a:avLst/>
          </a:prstGeom>
          <a:noFill/>
          <a:ln>
            <a:noFill/>
          </a:ln>
        </p:spPr>
      </p:pic>
      <p:sp>
        <p:nvSpPr>
          <p:cNvPr id="8" name="Google Shape;8;p1"/>
          <p:cNvSpPr txBox="1"/>
          <p:nvPr>
            <p:ph type="title"/>
          </p:nvPr>
        </p:nvSpPr>
        <p:spPr>
          <a:xfrm>
            <a:off x="1277650" y="365125"/>
            <a:ext cx="10046043" cy="1325563"/>
          </a:xfrm>
          <a:prstGeom prst="rect">
            <a:avLst/>
          </a:prstGeom>
          <a:noFill/>
          <a:ln>
            <a:noFill/>
          </a:ln>
        </p:spPr>
        <p:txBody>
          <a:bodyPr anchorCtr="0" anchor="b" bIns="45700" lIns="45700" spcFirstLastPara="1" rIns="45700" wrap="square" tIns="45700">
            <a:normAutofit/>
          </a:bodyPr>
          <a:lstStyle>
            <a:lvl1pPr lvl="0" marR="0" rtl="0" algn="l">
              <a:lnSpc>
                <a:spcPct val="90000"/>
              </a:lnSpc>
              <a:spcBef>
                <a:spcPts val="0"/>
              </a:spcBef>
              <a:spcAft>
                <a:spcPts val="0"/>
              </a:spcAft>
              <a:buClr>
                <a:schemeClr val="accent1"/>
              </a:buClr>
              <a:buSzPts val="3600"/>
              <a:buFont typeface="Palatino"/>
              <a:buNone/>
              <a:defRPr b="0" i="0" sz="3600" u="none" cap="none" strike="noStrike">
                <a:solidFill>
                  <a:schemeClr val="accent1"/>
                </a:solidFill>
                <a:latin typeface="Palatino"/>
                <a:ea typeface="Palatino"/>
                <a:cs typeface="Palatino"/>
                <a:sym typeface="Palatino"/>
              </a:defRPr>
            </a:lvl1pPr>
            <a:lvl2pPr lvl="1" marR="0" rtl="0" algn="l">
              <a:lnSpc>
                <a:spcPct val="90000"/>
              </a:lnSpc>
              <a:spcBef>
                <a:spcPts val="0"/>
              </a:spcBef>
              <a:spcAft>
                <a:spcPts val="0"/>
              </a:spcAft>
              <a:buClr>
                <a:schemeClr val="accent1"/>
              </a:buClr>
              <a:buSzPts val="3600"/>
              <a:buFont typeface="Palatino"/>
              <a:buNone/>
              <a:defRPr b="0" i="0" sz="3600" u="none" cap="none" strike="noStrike">
                <a:solidFill>
                  <a:schemeClr val="accent1"/>
                </a:solidFill>
                <a:latin typeface="Palatino"/>
                <a:ea typeface="Palatino"/>
                <a:cs typeface="Palatino"/>
                <a:sym typeface="Palatino"/>
              </a:defRPr>
            </a:lvl2pPr>
            <a:lvl3pPr lvl="2" marR="0" rtl="0" algn="l">
              <a:lnSpc>
                <a:spcPct val="90000"/>
              </a:lnSpc>
              <a:spcBef>
                <a:spcPts val="0"/>
              </a:spcBef>
              <a:spcAft>
                <a:spcPts val="0"/>
              </a:spcAft>
              <a:buClr>
                <a:schemeClr val="accent1"/>
              </a:buClr>
              <a:buSzPts val="3600"/>
              <a:buFont typeface="Palatino"/>
              <a:buNone/>
              <a:defRPr b="0" i="0" sz="3600" u="none" cap="none" strike="noStrike">
                <a:solidFill>
                  <a:schemeClr val="accent1"/>
                </a:solidFill>
                <a:latin typeface="Palatino"/>
                <a:ea typeface="Palatino"/>
                <a:cs typeface="Palatino"/>
                <a:sym typeface="Palatino"/>
              </a:defRPr>
            </a:lvl3pPr>
            <a:lvl4pPr lvl="3" marR="0" rtl="0" algn="l">
              <a:lnSpc>
                <a:spcPct val="90000"/>
              </a:lnSpc>
              <a:spcBef>
                <a:spcPts val="0"/>
              </a:spcBef>
              <a:spcAft>
                <a:spcPts val="0"/>
              </a:spcAft>
              <a:buClr>
                <a:schemeClr val="accent1"/>
              </a:buClr>
              <a:buSzPts val="3600"/>
              <a:buFont typeface="Palatino"/>
              <a:buNone/>
              <a:defRPr b="0" i="0" sz="3600" u="none" cap="none" strike="noStrike">
                <a:solidFill>
                  <a:schemeClr val="accent1"/>
                </a:solidFill>
                <a:latin typeface="Palatino"/>
                <a:ea typeface="Palatino"/>
                <a:cs typeface="Palatino"/>
                <a:sym typeface="Palatino"/>
              </a:defRPr>
            </a:lvl4pPr>
            <a:lvl5pPr lvl="4" marR="0" rtl="0" algn="l">
              <a:lnSpc>
                <a:spcPct val="90000"/>
              </a:lnSpc>
              <a:spcBef>
                <a:spcPts val="0"/>
              </a:spcBef>
              <a:spcAft>
                <a:spcPts val="0"/>
              </a:spcAft>
              <a:buClr>
                <a:schemeClr val="accent1"/>
              </a:buClr>
              <a:buSzPts val="3600"/>
              <a:buFont typeface="Palatino"/>
              <a:buNone/>
              <a:defRPr b="0" i="0" sz="3600" u="none" cap="none" strike="noStrike">
                <a:solidFill>
                  <a:schemeClr val="accent1"/>
                </a:solidFill>
                <a:latin typeface="Palatino"/>
                <a:ea typeface="Palatino"/>
                <a:cs typeface="Palatino"/>
                <a:sym typeface="Palatino"/>
              </a:defRPr>
            </a:lvl5pPr>
            <a:lvl6pPr lvl="5" marR="0" rtl="0" algn="l">
              <a:lnSpc>
                <a:spcPct val="90000"/>
              </a:lnSpc>
              <a:spcBef>
                <a:spcPts val="0"/>
              </a:spcBef>
              <a:spcAft>
                <a:spcPts val="0"/>
              </a:spcAft>
              <a:buClr>
                <a:schemeClr val="accent1"/>
              </a:buClr>
              <a:buSzPts val="3600"/>
              <a:buFont typeface="Palatino"/>
              <a:buNone/>
              <a:defRPr b="0" i="0" sz="3600" u="none" cap="none" strike="noStrike">
                <a:solidFill>
                  <a:schemeClr val="accent1"/>
                </a:solidFill>
                <a:latin typeface="Palatino"/>
                <a:ea typeface="Palatino"/>
                <a:cs typeface="Palatino"/>
                <a:sym typeface="Palatino"/>
              </a:defRPr>
            </a:lvl6pPr>
            <a:lvl7pPr lvl="6" marR="0" rtl="0" algn="l">
              <a:lnSpc>
                <a:spcPct val="90000"/>
              </a:lnSpc>
              <a:spcBef>
                <a:spcPts val="0"/>
              </a:spcBef>
              <a:spcAft>
                <a:spcPts val="0"/>
              </a:spcAft>
              <a:buClr>
                <a:schemeClr val="accent1"/>
              </a:buClr>
              <a:buSzPts val="3600"/>
              <a:buFont typeface="Palatino"/>
              <a:buNone/>
              <a:defRPr b="0" i="0" sz="3600" u="none" cap="none" strike="noStrike">
                <a:solidFill>
                  <a:schemeClr val="accent1"/>
                </a:solidFill>
                <a:latin typeface="Palatino"/>
                <a:ea typeface="Palatino"/>
                <a:cs typeface="Palatino"/>
                <a:sym typeface="Palatino"/>
              </a:defRPr>
            </a:lvl7pPr>
            <a:lvl8pPr lvl="7" marR="0" rtl="0" algn="l">
              <a:lnSpc>
                <a:spcPct val="90000"/>
              </a:lnSpc>
              <a:spcBef>
                <a:spcPts val="0"/>
              </a:spcBef>
              <a:spcAft>
                <a:spcPts val="0"/>
              </a:spcAft>
              <a:buClr>
                <a:schemeClr val="accent1"/>
              </a:buClr>
              <a:buSzPts val="3600"/>
              <a:buFont typeface="Palatino"/>
              <a:buNone/>
              <a:defRPr b="0" i="0" sz="3600" u="none" cap="none" strike="noStrike">
                <a:solidFill>
                  <a:schemeClr val="accent1"/>
                </a:solidFill>
                <a:latin typeface="Palatino"/>
                <a:ea typeface="Palatino"/>
                <a:cs typeface="Palatino"/>
                <a:sym typeface="Palatino"/>
              </a:defRPr>
            </a:lvl8pPr>
            <a:lvl9pPr lvl="8" marR="0" rtl="0" algn="l">
              <a:lnSpc>
                <a:spcPct val="90000"/>
              </a:lnSpc>
              <a:spcBef>
                <a:spcPts val="0"/>
              </a:spcBef>
              <a:spcAft>
                <a:spcPts val="0"/>
              </a:spcAft>
              <a:buClr>
                <a:schemeClr val="accent1"/>
              </a:buClr>
              <a:buSzPts val="3600"/>
              <a:buFont typeface="Palatino"/>
              <a:buNone/>
              <a:defRPr b="0" i="0" sz="3600" u="none" cap="none" strike="noStrike">
                <a:solidFill>
                  <a:schemeClr val="accent1"/>
                </a:solidFill>
                <a:latin typeface="Palatino"/>
                <a:ea typeface="Palatino"/>
                <a:cs typeface="Palatino"/>
                <a:sym typeface="Palatino"/>
              </a:defRPr>
            </a:lvl9pPr>
          </a:lstStyle>
          <a:p/>
        </p:txBody>
      </p:sp>
      <p:sp>
        <p:nvSpPr>
          <p:cNvPr id="9" name="Google Shape;9;p1"/>
          <p:cNvSpPr txBox="1"/>
          <p:nvPr>
            <p:ph idx="1" type="body"/>
          </p:nvPr>
        </p:nvSpPr>
        <p:spPr>
          <a:xfrm>
            <a:off x="1277650" y="1798320"/>
            <a:ext cx="10058401" cy="4419601"/>
          </a:xfrm>
          <a:prstGeom prst="rect">
            <a:avLst/>
          </a:prstGeom>
          <a:noFill/>
          <a:ln>
            <a:noFill/>
          </a:ln>
        </p:spPr>
        <p:txBody>
          <a:bodyPr anchorCtr="0" anchor="t" bIns="45700" lIns="45700" spcFirstLastPara="1" rIns="45700" wrap="square" tIns="45700">
            <a:norm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81000" lvl="1" marL="9144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2pPr>
            <a:lvl3pPr indent="-381000" lvl="2" marL="13716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3pPr>
            <a:lvl4pPr indent="-381000" lvl="3" marL="18288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4pPr>
            <a:lvl5pPr indent="-381000" lvl="4" marL="22860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5pPr>
            <a:lvl6pPr indent="-381000" lvl="5" marL="2743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6pPr>
            <a:lvl7pPr indent="-381000" lvl="6" marL="32004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7pPr>
            <a:lvl8pPr indent="-381000" lvl="7" marL="36576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8pPr>
            <a:lvl9pPr indent="-381000" lvl="8" marL="41148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9pPr>
          </a:lstStyle>
          <a:p/>
        </p:txBody>
      </p:sp>
      <p:sp>
        <p:nvSpPr>
          <p:cNvPr id="10" name="Google Shape;10;p1"/>
          <p:cNvSpPr txBox="1"/>
          <p:nvPr>
            <p:ph idx="12" type="sldNum"/>
          </p:nvPr>
        </p:nvSpPr>
        <p:spPr>
          <a:xfrm>
            <a:off x="11171584" y="6452505"/>
            <a:ext cx="182217" cy="172815"/>
          </a:xfrm>
          <a:prstGeom prst="rect">
            <a:avLst/>
          </a:prstGeom>
          <a:noFill/>
          <a:ln>
            <a:noFill/>
          </a:ln>
        </p:spPr>
        <p:txBody>
          <a:bodyPr anchorCtr="0" anchor="ctr" bIns="0" lIns="0" spcFirstLastPara="1" rIns="0" wrap="square" tIns="0">
            <a:spAutoFit/>
          </a:bodyPr>
          <a:lstStyle>
            <a:lvl1pPr indent="0" lvl="0" marL="0" marR="0" rtl="0" algn="r">
              <a:lnSpc>
                <a:spcPct val="100000"/>
              </a:lnSpc>
              <a:spcBef>
                <a:spcPts val="0"/>
              </a:spcBef>
              <a:spcAft>
                <a:spcPts val="0"/>
              </a:spcAft>
              <a:buClr>
                <a:srgbClr val="7F7F7F"/>
              </a:buClr>
              <a:buSzPts val="1200"/>
              <a:buFont typeface="Arial"/>
              <a:buNone/>
              <a:defRPr b="0" i="0" sz="1200" u="none" cap="none" strike="noStrike">
                <a:solidFill>
                  <a:srgbClr val="7F7F7F"/>
                </a:solidFill>
                <a:latin typeface="Arial"/>
                <a:ea typeface="Arial"/>
                <a:cs typeface="Arial"/>
                <a:sym typeface="Arial"/>
              </a:defRPr>
            </a:lvl1pPr>
            <a:lvl2pPr indent="0" lvl="1" marL="0" marR="0" rtl="0" algn="r">
              <a:lnSpc>
                <a:spcPct val="100000"/>
              </a:lnSpc>
              <a:spcBef>
                <a:spcPts val="0"/>
              </a:spcBef>
              <a:spcAft>
                <a:spcPts val="0"/>
              </a:spcAft>
              <a:buClr>
                <a:srgbClr val="7F7F7F"/>
              </a:buClr>
              <a:buSzPts val="1200"/>
              <a:buFont typeface="Arial"/>
              <a:buNone/>
              <a:defRPr b="0" i="0" sz="1200" u="none" cap="none" strike="noStrike">
                <a:solidFill>
                  <a:srgbClr val="7F7F7F"/>
                </a:solidFill>
                <a:latin typeface="Arial"/>
                <a:ea typeface="Arial"/>
                <a:cs typeface="Arial"/>
                <a:sym typeface="Arial"/>
              </a:defRPr>
            </a:lvl2pPr>
            <a:lvl3pPr indent="0" lvl="2" marL="0" marR="0" rtl="0" algn="r">
              <a:lnSpc>
                <a:spcPct val="100000"/>
              </a:lnSpc>
              <a:spcBef>
                <a:spcPts val="0"/>
              </a:spcBef>
              <a:spcAft>
                <a:spcPts val="0"/>
              </a:spcAft>
              <a:buClr>
                <a:srgbClr val="7F7F7F"/>
              </a:buClr>
              <a:buSzPts val="1200"/>
              <a:buFont typeface="Arial"/>
              <a:buNone/>
              <a:defRPr b="0" i="0" sz="1200" u="none" cap="none" strike="noStrike">
                <a:solidFill>
                  <a:srgbClr val="7F7F7F"/>
                </a:solidFill>
                <a:latin typeface="Arial"/>
                <a:ea typeface="Arial"/>
                <a:cs typeface="Arial"/>
                <a:sym typeface="Arial"/>
              </a:defRPr>
            </a:lvl3pPr>
            <a:lvl4pPr indent="0" lvl="3" marL="0" marR="0" rtl="0" algn="r">
              <a:lnSpc>
                <a:spcPct val="100000"/>
              </a:lnSpc>
              <a:spcBef>
                <a:spcPts val="0"/>
              </a:spcBef>
              <a:spcAft>
                <a:spcPts val="0"/>
              </a:spcAft>
              <a:buClr>
                <a:srgbClr val="7F7F7F"/>
              </a:buClr>
              <a:buSzPts val="1200"/>
              <a:buFont typeface="Arial"/>
              <a:buNone/>
              <a:defRPr b="0" i="0" sz="1200" u="none" cap="none" strike="noStrike">
                <a:solidFill>
                  <a:srgbClr val="7F7F7F"/>
                </a:solidFill>
                <a:latin typeface="Arial"/>
                <a:ea typeface="Arial"/>
                <a:cs typeface="Arial"/>
                <a:sym typeface="Arial"/>
              </a:defRPr>
            </a:lvl4pPr>
            <a:lvl5pPr indent="0" lvl="4" marL="0" marR="0" rtl="0" algn="r">
              <a:lnSpc>
                <a:spcPct val="100000"/>
              </a:lnSpc>
              <a:spcBef>
                <a:spcPts val="0"/>
              </a:spcBef>
              <a:spcAft>
                <a:spcPts val="0"/>
              </a:spcAft>
              <a:buClr>
                <a:srgbClr val="7F7F7F"/>
              </a:buClr>
              <a:buSzPts val="1200"/>
              <a:buFont typeface="Arial"/>
              <a:buNone/>
              <a:defRPr b="0" i="0" sz="1200" u="none" cap="none" strike="noStrike">
                <a:solidFill>
                  <a:srgbClr val="7F7F7F"/>
                </a:solidFill>
                <a:latin typeface="Arial"/>
                <a:ea typeface="Arial"/>
                <a:cs typeface="Arial"/>
                <a:sym typeface="Arial"/>
              </a:defRPr>
            </a:lvl5pPr>
            <a:lvl6pPr indent="0" lvl="5" marL="0" marR="0" rtl="0" algn="r">
              <a:lnSpc>
                <a:spcPct val="100000"/>
              </a:lnSpc>
              <a:spcBef>
                <a:spcPts val="0"/>
              </a:spcBef>
              <a:spcAft>
                <a:spcPts val="0"/>
              </a:spcAft>
              <a:buClr>
                <a:srgbClr val="7F7F7F"/>
              </a:buClr>
              <a:buSzPts val="1200"/>
              <a:buFont typeface="Arial"/>
              <a:buNone/>
              <a:defRPr b="0" i="0" sz="1200" u="none" cap="none" strike="noStrike">
                <a:solidFill>
                  <a:srgbClr val="7F7F7F"/>
                </a:solidFill>
                <a:latin typeface="Arial"/>
                <a:ea typeface="Arial"/>
                <a:cs typeface="Arial"/>
                <a:sym typeface="Arial"/>
              </a:defRPr>
            </a:lvl6pPr>
            <a:lvl7pPr indent="0" lvl="6" marL="0" marR="0" rtl="0" algn="r">
              <a:lnSpc>
                <a:spcPct val="100000"/>
              </a:lnSpc>
              <a:spcBef>
                <a:spcPts val="0"/>
              </a:spcBef>
              <a:spcAft>
                <a:spcPts val="0"/>
              </a:spcAft>
              <a:buClr>
                <a:srgbClr val="7F7F7F"/>
              </a:buClr>
              <a:buSzPts val="1200"/>
              <a:buFont typeface="Arial"/>
              <a:buNone/>
              <a:defRPr b="0" i="0" sz="1200" u="none" cap="none" strike="noStrike">
                <a:solidFill>
                  <a:srgbClr val="7F7F7F"/>
                </a:solidFill>
                <a:latin typeface="Arial"/>
                <a:ea typeface="Arial"/>
                <a:cs typeface="Arial"/>
                <a:sym typeface="Arial"/>
              </a:defRPr>
            </a:lvl7pPr>
            <a:lvl8pPr indent="0" lvl="7" marL="0" marR="0" rtl="0" algn="r">
              <a:lnSpc>
                <a:spcPct val="100000"/>
              </a:lnSpc>
              <a:spcBef>
                <a:spcPts val="0"/>
              </a:spcBef>
              <a:spcAft>
                <a:spcPts val="0"/>
              </a:spcAft>
              <a:buClr>
                <a:srgbClr val="7F7F7F"/>
              </a:buClr>
              <a:buSzPts val="1200"/>
              <a:buFont typeface="Arial"/>
              <a:buNone/>
              <a:defRPr b="0" i="0" sz="1200" u="none" cap="none" strike="noStrike">
                <a:solidFill>
                  <a:srgbClr val="7F7F7F"/>
                </a:solidFill>
                <a:latin typeface="Arial"/>
                <a:ea typeface="Arial"/>
                <a:cs typeface="Arial"/>
                <a:sym typeface="Arial"/>
              </a:defRPr>
            </a:lvl8pPr>
            <a:lvl9pPr indent="0" lvl="8" marL="0" marR="0" rtl="0" algn="r">
              <a:lnSpc>
                <a:spcPct val="100000"/>
              </a:lnSpc>
              <a:spcBef>
                <a:spcPts val="0"/>
              </a:spcBef>
              <a:spcAft>
                <a:spcPts val="0"/>
              </a:spcAft>
              <a:buClr>
                <a:srgbClr val="7F7F7F"/>
              </a:buClr>
              <a:buSzPts val="1200"/>
              <a:buFont typeface="Arial"/>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hyperlink" Target="https://www.asccc.org/papers/handbook2015" TargetMode="External"/><Relationship Id="rId5" Type="http://schemas.openxmlformats.org/officeDocument/2006/relationships/hyperlink" Target="https://www.asccc.org/publications/rostrum" TargetMode="External"/><Relationship Id="rId6" Type="http://schemas.openxmlformats.org/officeDocument/2006/relationships/hyperlink" Target="https://www.asccc.org/college_directory" TargetMode="External"/><Relationship Id="rId7" Type="http://schemas.openxmlformats.org/officeDocument/2006/relationships/hyperlink" Target="mailto:info@asccc.org" TargetMode="External"/><Relationship Id="rId8" Type="http://schemas.openxmlformats.org/officeDocument/2006/relationships/hyperlink" Target="https://www.asccc.org/services/local-senate-visit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s://www.cacities.org/Resources-Documents/Resources-Section/Open-Government/Open-Public-2016.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hyperlink" Target="https://www.gov.ca.gov/wp-content/uploads/2020/03/3.12.20-EO-N-25-20-COVID-19.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7"/>
          <p:cNvSpPr txBox="1"/>
          <p:nvPr>
            <p:ph type="title"/>
          </p:nvPr>
        </p:nvSpPr>
        <p:spPr>
          <a:xfrm>
            <a:off x="4617494" y="2155410"/>
            <a:ext cx="7574506" cy="372129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6393"/>
              </a:buClr>
              <a:buSzPts val="2700"/>
              <a:buFont typeface="Palatino"/>
              <a:buNone/>
            </a:pPr>
            <a:br>
              <a:rPr lang="en-US" sz="2700"/>
            </a:br>
            <a:r>
              <a:rPr b="1" lang="en-US" sz="2900"/>
              <a:t>Setting a Local Senate Agenda and Running an Effective Meeting</a:t>
            </a:r>
            <a:br>
              <a:rPr b="1" lang="en-US" sz="2900"/>
            </a:br>
            <a:br>
              <a:rPr b="1" lang="en-US" sz="2900"/>
            </a:br>
            <a:r>
              <a:rPr b="1" lang="en-US" sz="2100">
                <a:solidFill>
                  <a:srgbClr val="0A3D57"/>
                </a:solidFill>
              </a:rPr>
              <a:t>Manuel Vélez, ASCCC South Representative</a:t>
            </a:r>
            <a:br>
              <a:rPr b="1" lang="en-US" sz="2100">
                <a:solidFill>
                  <a:srgbClr val="0A3D57"/>
                </a:solidFill>
              </a:rPr>
            </a:br>
            <a:r>
              <a:rPr b="1" lang="en-US" sz="2100">
                <a:solidFill>
                  <a:srgbClr val="0A3D57"/>
                </a:solidFill>
              </a:rPr>
              <a:t>Karla Kirk, ASCCC South Representative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1277650" y="365125"/>
            <a:ext cx="6506505" cy="1325563"/>
          </a:xfrm>
          <a:prstGeom prst="rect">
            <a:avLst/>
          </a:prstGeom>
          <a:noFill/>
          <a:ln>
            <a:noFill/>
          </a:ln>
        </p:spPr>
        <p:txBody>
          <a:bodyPr anchorCtr="0" anchor="b" bIns="45700" lIns="45700" spcFirstLastPara="1" rIns="45700" wrap="square" tIns="45700">
            <a:normAutofit/>
          </a:bodyPr>
          <a:lstStyle/>
          <a:p>
            <a:pPr indent="0" lvl="0" marL="0" rtl="0" algn="l">
              <a:lnSpc>
                <a:spcPct val="90000"/>
              </a:lnSpc>
              <a:spcBef>
                <a:spcPts val="0"/>
              </a:spcBef>
              <a:spcAft>
                <a:spcPts val="0"/>
              </a:spcAft>
              <a:buClr>
                <a:schemeClr val="accent1"/>
              </a:buClr>
              <a:buSzPts val="3600"/>
              <a:buFont typeface="Palatino"/>
              <a:buNone/>
            </a:pPr>
            <a:r>
              <a:rPr b="0" i="0" lang="en-US" sz="3600" u="none" cap="none" strike="noStrike">
                <a:solidFill>
                  <a:schemeClr val="accent1"/>
                </a:solidFill>
                <a:latin typeface="Palatino"/>
                <a:ea typeface="Palatino"/>
                <a:cs typeface="Palatino"/>
                <a:sym typeface="Palatino"/>
              </a:rPr>
              <a:t>Action vs. Informational Items</a:t>
            </a:r>
            <a:endParaRPr/>
          </a:p>
        </p:txBody>
      </p:sp>
      <p:sp>
        <p:nvSpPr>
          <p:cNvPr id="109" name="Google Shape;109;p16"/>
          <p:cNvSpPr txBox="1"/>
          <p:nvPr>
            <p:ph idx="12" type="sldNum"/>
          </p:nvPr>
        </p:nvSpPr>
        <p:spPr>
          <a:xfrm>
            <a:off x="11171584" y="6452505"/>
            <a:ext cx="182217" cy="172815"/>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7F7F7F"/>
              </a:buClr>
              <a:buSzPts val="1200"/>
              <a:buFont typeface="Arial"/>
              <a:buNone/>
            </a:pPr>
            <a:fld id="{00000000-1234-1234-1234-123412341234}" type="slidenum">
              <a:rPr lang="en-US" sz="1200">
                <a:solidFill>
                  <a:srgbClr val="7F7F7F"/>
                </a:solidFill>
              </a:rPr>
              <a:t>‹#›</a:t>
            </a:fld>
            <a:endParaRPr/>
          </a:p>
        </p:txBody>
      </p:sp>
      <p:pic>
        <p:nvPicPr>
          <p:cNvPr descr="Google Shape;119;p17" id="110" name="Google Shape;110;p16"/>
          <p:cNvPicPr preferRelativeResize="0"/>
          <p:nvPr/>
        </p:nvPicPr>
        <p:blipFill rotWithShape="1">
          <a:blip r:embed="rId3">
            <a:alphaModFix/>
          </a:blip>
          <a:srcRect b="0" l="0" r="0" t="0"/>
          <a:stretch/>
        </p:blipFill>
        <p:spPr>
          <a:xfrm>
            <a:off x="9842087" y="201188"/>
            <a:ext cx="2143126" cy="2143126"/>
          </a:xfrm>
          <a:prstGeom prst="rect">
            <a:avLst/>
          </a:prstGeom>
          <a:noFill/>
          <a:ln>
            <a:noFill/>
          </a:ln>
        </p:spPr>
      </p:pic>
      <p:sp>
        <p:nvSpPr>
          <p:cNvPr id="111" name="Google Shape;111;p16"/>
          <p:cNvSpPr txBox="1"/>
          <p:nvPr>
            <p:ph idx="1" type="body"/>
          </p:nvPr>
        </p:nvSpPr>
        <p:spPr>
          <a:xfrm>
            <a:off x="1113184" y="2317987"/>
            <a:ext cx="10058401" cy="4059001"/>
          </a:xfrm>
          <a:prstGeom prst="rect">
            <a:avLst/>
          </a:prstGeom>
          <a:noFill/>
          <a:ln>
            <a:noFill/>
          </a:ln>
        </p:spPr>
        <p:txBody>
          <a:bodyPr anchorCtr="0" anchor="t" bIns="45675" lIns="45675" spcFirstLastPara="1" rIns="45675" wrap="square" tIns="45675">
            <a:normAutofit/>
          </a:bodyPr>
          <a:lstStyle/>
          <a:p>
            <a:pPr indent="-387350" lvl="0" marL="457200" rtl="0" algn="l">
              <a:lnSpc>
                <a:spcPct val="90000"/>
              </a:lnSpc>
              <a:spcBef>
                <a:spcPts val="0"/>
              </a:spcBef>
              <a:spcAft>
                <a:spcPts val="0"/>
              </a:spcAft>
              <a:buClr>
                <a:srgbClr val="3F3F3F"/>
              </a:buClr>
              <a:buSzPts val="2500"/>
              <a:buChar char="●"/>
            </a:pPr>
            <a:r>
              <a:rPr lang="en-US" sz="2500">
                <a:solidFill>
                  <a:srgbClr val="3F3F3F"/>
                </a:solidFill>
              </a:rPr>
              <a:t>Proactively work with College and District to identify which items come to the senate for action and what comes as informational </a:t>
            </a:r>
            <a:endParaRPr/>
          </a:p>
          <a:p>
            <a:pPr indent="-387350" lvl="0" marL="457200" rtl="0" algn="l">
              <a:lnSpc>
                <a:spcPct val="90000"/>
              </a:lnSpc>
              <a:spcBef>
                <a:spcPts val="0"/>
              </a:spcBef>
              <a:spcAft>
                <a:spcPts val="0"/>
              </a:spcAft>
              <a:buClr>
                <a:srgbClr val="3F3F3F"/>
              </a:buClr>
              <a:buSzPts val="2500"/>
              <a:buChar char="●"/>
            </a:pPr>
            <a:r>
              <a:rPr lang="en-US" sz="2500">
                <a:solidFill>
                  <a:srgbClr val="3F3F3F"/>
                </a:solidFill>
              </a:rPr>
              <a:t>Can use informational items for future action items to prep the senate for the read </a:t>
            </a:r>
            <a:endParaRPr/>
          </a:p>
          <a:p>
            <a:pPr indent="-387350" lvl="0" marL="457200" rtl="0" algn="l">
              <a:lnSpc>
                <a:spcPct val="90000"/>
              </a:lnSpc>
              <a:spcBef>
                <a:spcPts val="0"/>
              </a:spcBef>
              <a:spcAft>
                <a:spcPts val="0"/>
              </a:spcAft>
              <a:buClr>
                <a:srgbClr val="3F3F3F"/>
              </a:buClr>
              <a:buSzPts val="2500"/>
              <a:buChar char="●"/>
            </a:pPr>
            <a:r>
              <a:rPr lang="en-US" sz="2500">
                <a:solidFill>
                  <a:srgbClr val="3F3F3F"/>
                </a:solidFill>
              </a:rPr>
              <a:t>Can take a “Sense of the Senate” if you need to see how the senate feels about an item </a:t>
            </a:r>
            <a:endParaRPr/>
          </a:p>
          <a:p>
            <a:pPr indent="-387350" lvl="0" marL="457200" rtl="0" algn="l">
              <a:lnSpc>
                <a:spcPct val="90000"/>
              </a:lnSpc>
              <a:spcBef>
                <a:spcPts val="0"/>
              </a:spcBef>
              <a:spcAft>
                <a:spcPts val="0"/>
              </a:spcAft>
              <a:buClr>
                <a:srgbClr val="3F3F3F"/>
              </a:buClr>
              <a:buSzPts val="2500"/>
              <a:buChar char="●"/>
            </a:pPr>
            <a:r>
              <a:rPr lang="en-US" sz="2500">
                <a:solidFill>
                  <a:srgbClr val="3F3F3F"/>
                </a:solidFill>
              </a:rPr>
              <a:t>Work with Administration to what needs to be acted upon by “approve of the body”. Just having senate members in the room is not a formal approval of an item </a:t>
            </a:r>
            <a:endParaRPr/>
          </a:p>
          <a:p>
            <a:pPr indent="-387350" lvl="0" marL="457200" rtl="0" algn="l">
              <a:lnSpc>
                <a:spcPct val="90000"/>
              </a:lnSpc>
              <a:spcBef>
                <a:spcPts val="0"/>
              </a:spcBef>
              <a:spcAft>
                <a:spcPts val="0"/>
              </a:spcAft>
              <a:buClr>
                <a:srgbClr val="3F3F3F"/>
              </a:buClr>
              <a:buSzPts val="2500"/>
              <a:buChar char="●"/>
            </a:pPr>
            <a:r>
              <a:rPr lang="en-US" sz="2500">
                <a:solidFill>
                  <a:srgbClr val="3F3F3F"/>
                </a:solidFill>
              </a:rPr>
              <a:t>Clearly identify in your agenda action vs. informational items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1277650" y="365125"/>
            <a:ext cx="5246907" cy="1325563"/>
          </a:xfrm>
          <a:prstGeom prst="rect">
            <a:avLst/>
          </a:prstGeom>
          <a:noFill/>
          <a:ln>
            <a:noFill/>
          </a:ln>
        </p:spPr>
        <p:txBody>
          <a:bodyPr anchorCtr="0" anchor="b" bIns="45700" lIns="45700" spcFirstLastPara="1" rIns="45700" wrap="square" tIns="45700">
            <a:normAutofit/>
          </a:bodyPr>
          <a:lstStyle/>
          <a:p>
            <a:pPr indent="0" lvl="0" marL="0" rtl="0" algn="l">
              <a:lnSpc>
                <a:spcPct val="90000"/>
              </a:lnSpc>
              <a:spcBef>
                <a:spcPts val="0"/>
              </a:spcBef>
              <a:spcAft>
                <a:spcPts val="0"/>
              </a:spcAft>
              <a:buClr>
                <a:schemeClr val="accent1"/>
              </a:buClr>
              <a:buSzPts val="3600"/>
              <a:buFont typeface="Palatino"/>
              <a:buNone/>
            </a:pPr>
            <a:r>
              <a:rPr b="0" i="0" lang="en-US" sz="3600" u="none" cap="none" strike="noStrike">
                <a:solidFill>
                  <a:schemeClr val="accent1"/>
                </a:solidFill>
                <a:latin typeface="Palatino"/>
                <a:ea typeface="Palatino"/>
                <a:cs typeface="Palatino"/>
                <a:sym typeface="Palatino"/>
              </a:rPr>
              <a:t>Running The Meeting</a:t>
            </a:r>
            <a:endParaRPr/>
          </a:p>
        </p:txBody>
      </p:sp>
      <p:sp>
        <p:nvSpPr>
          <p:cNvPr id="117" name="Google Shape;117;p17"/>
          <p:cNvSpPr txBox="1"/>
          <p:nvPr>
            <p:ph idx="12" type="sldNum"/>
          </p:nvPr>
        </p:nvSpPr>
        <p:spPr>
          <a:xfrm>
            <a:off x="11182895" y="6452505"/>
            <a:ext cx="170905" cy="172815"/>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7F7F7F"/>
              </a:buClr>
              <a:buSzPts val="1200"/>
              <a:buFont typeface="Arial"/>
              <a:buNone/>
            </a:pPr>
            <a:fld id="{00000000-1234-1234-1234-123412341234}" type="slidenum">
              <a:rPr lang="en-US" sz="1200">
                <a:solidFill>
                  <a:srgbClr val="7F7F7F"/>
                </a:solidFill>
              </a:rPr>
              <a:t>‹#›</a:t>
            </a:fld>
            <a:endParaRPr/>
          </a:p>
        </p:txBody>
      </p:sp>
      <p:pic>
        <p:nvPicPr>
          <p:cNvPr descr="Google Shape;128;p18" id="118" name="Google Shape;118;p17"/>
          <p:cNvPicPr preferRelativeResize="0"/>
          <p:nvPr/>
        </p:nvPicPr>
        <p:blipFill rotWithShape="1">
          <a:blip r:embed="rId3">
            <a:alphaModFix/>
          </a:blip>
          <a:srcRect b="0" l="0" r="0" t="0"/>
          <a:stretch/>
        </p:blipFill>
        <p:spPr>
          <a:xfrm>
            <a:off x="7934482" y="203787"/>
            <a:ext cx="4111468" cy="1359948"/>
          </a:xfrm>
          <a:prstGeom prst="rect">
            <a:avLst/>
          </a:prstGeom>
          <a:noFill/>
          <a:ln>
            <a:noFill/>
          </a:ln>
        </p:spPr>
      </p:pic>
      <p:sp>
        <p:nvSpPr>
          <p:cNvPr id="119" name="Google Shape;119;p17"/>
          <p:cNvSpPr txBox="1"/>
          <p:nvPr>
            <p:ph idx="1" type="body"/>
          </p:nvPr>
        </p:nvSpPr>
        <p:spPr>
          <a:xfrm>
            <a:off x="1124495" y="2161170"/>
            <a:ext cx="10660595" cy="4091696"/>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3F3F3F"/>
              </a:buClr>
              <a:buSzPts val="2000"/>
              <a:buFont typeface="Arial"/>
              <a:buNone/>
            </a:pPr>
            <a:r>
              <a:rPr b="1" lang="en-US" sz="2000">
                <a:solidFill>
                  <a:srgbClr val="3F3F3F"/>
                </a:solidFill>
              </a:rPr>
              <a:t>Timekeeping</a:t>
            </a:r>
            <a:r>
              <a:rPr b="0" lang="en-US"/>
              <a:t> - Make sure you keep track of the time so you can complete your agenda. Some Senates identify specific times for each item on the agenda.</a:t>
            </a:r>
            <a:endParaRPr/>
          </a:p>
          <a:p>
            <a:pPr indent="0" lvl="0" marL="0" rtl="0" algn="l">
              <a:lnSpc>
                <a:spcPct val="90000"/>
              </a:lnSpc>
              <a:spcBef>
                <a:spcPts val="1000"/>
              </a:spcBef>
              <a:spcAft>
                <a:spcPts val="0"/>
              </a:spcAft>
              <a:buClr>
                <a:srgbClr val="3F3F3F"/>
              </a:buClr>
              <a:buSzPts val="2000"/>
              <a:buFont typeface="Arial"/>
              <a:buNone/>
            </a:pPr>
            <a:r>
              <a:rPr b="1" lang="en-US" sz="2000">
                <a:solidFill>
                  <a:srgbClr val="3F3F3F"/>
                </a:solidFill>
              </a:rPr>
              <a:t>Recognizing Speakers/Process for Discussions</a:t>
            </a:r>
            <a:r>
              <a:rPr b="0" lang="en-US"/>
              <a:t>- To keep order in the meeting and discourage anyone dominating the discussion create a process for identifying how speakers are identified </a:t>
            </a:r>
            <a:endParaRPr/>
          </a:p>
          <a:p>
            <a:pPr indent="0" lvl="0" marL="0" rtl="0" algn="l">
              <a:lnSpc>
                <a:spcPct val="90000"/>
              </a:lnSpc>
              <a:spcBef>
                <a:spcPts val="1000"/>
              </a:spcBef>
              <a:spcAft>
                <a:spcPts val="0"/>
              </a:spcAft>
              <a:buClr>
                <a:srgbClr val="3F3F3F"/>
              </a:buClr>
              <a:buSzPts val="2000"/>
              <a:buFont typeface="Arial"/>
              <a:buNone/>
            </a:pPr>
            <a:r>
              <a:rPr b="1" lang="en-US" sz="2000">
                <a:solidFill>
                  <a:srgbClr val="3F3F3F"/>
                </a:solidFill>
              </a:rPr>
              <a:t>Staying in the Senate Purview</a:t>
            </a:r>
            <a:r>
              <a:rPr b="0" lang="en-US"/>
              <a:t>--Make sure discussions remain in the purview of the senate. If it goes into other areas steer the discussion back to the 10+1 but note the issue for discussion with the appropriate group.  </a:t>
            </a:r>
            <a:endParaRPr/>
          </a:p>
          <a:p>
            <a:pPr indent="0" lvl="0" marL="0" rtl="0" algn="l">
              <a:lnSpc>
                <a:spcPct val="90000"/>
              </a:lnSpc>
              <a:spcBef>
                <a:spcPts val="1000"/>
              </a:spcBef>
              <a:spcAft>
                <a:spcPts val="0"/>
              </a:spcAft>
              <a:buClr>
                <a:srgbClr val="3F3F3F"/>
              </a:buClr>
              <a:buSzPts val="2000"/>
              <a:buFont typeface="Arial"/>
              <a:buNone/>
            </a:pPr>
            <a:r>
              <a:rPr b="1" lang="en-US" sz="2000">
                <a:solidFill>
                  <a:srgbClr val="3F3F3F"/>
                </a:solidFill>
              </a:rPr>
              <a:t>Voting</a:t>
            </a:r>
            <a:r>
              <a:rPr b="0" lang="en-US"/>
              <a:t>- Make sure the voting process is clear and written down in the constitution and bylaws including a process for proxies.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1277650" y="365125"/>
            <a:ext cx="5395150" cy="1325563"/>
          </a:xfrm>
          <a:prstGeom prst="rect">
            <a:avLst/>
          </a:prstGeom>
          <a:noFill/>
          <a:ln>
            <a:noFill/>
          </a:ln>
        </p:spPr>
        <p:txBody>
          <a:bodyPr anchorCtr="0" anchor="b" bIns="45700" lIns="45700" spcFirstLastPara="1" rIns="45700" wrap="square" tIns="45700">
            <a:normAutofit/>
          </a:bodyPr>
          <a:lstStyle/>
          <a:p>
            <a:pPr indent="0" lvl="0" marL="0" rtl="0" algn="l">
              <a:lnSpc>
                <a:spcPct val="90000"/>
              </a:lnSpc>
              <a:spcBef>
                <a:spcPts val="0"/>
              </a:spcBef>
              <a:spcAft>
                <a:spcPts val="0"/>
              </a:spcAft>
              <a:buClr>
                <a:schemeClr val="accent1"/>
              </a:buClr>
              <a:buSzPts val="3600"/>
              <a:buFont typeface="Palatino"/>
              <a:buNone/>
            </a:pPr>
            <a:r>
              <a:rPr b="0" i="0" lang="en-US" sz="3600" u="none" cap="none" strike="noStrike">
                <a:solidFill>
                  <a:schemeClr val="accent1"/>
                </a:solidFill>
                <a:latin typeface="Palatino"/>
                <a:ea typeface="Palatino"/>
                <a:cs typeface="Palatino"/>
                <a:sym typeface="Palatino"/>
              </a:rPr>
              <a:t>Written Procedures</a:t>
            </a:r>
            <a:endParaRPr/>
          </a:p>
        </p:txBody>
      </p:sp>
      <p:sp>
        <p:nvSpPr>
          <p:cNvPr id="125" name="Google Shape;125;p18"/>
          <p:cNvSpPr txBox="1"/>
          <p:nvPr>
            <p:ph idx="12" type="sldNum"/>
          </p:nvPr>
        </p:nvSpPr>
        <p:spPr>
          <a:xfrm>
            <a:off x="11171584" y="6452505"/>
            <a:ext cx="182217" cy="172815"/>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7F7F7F"/>
              </a:buClr>
              <a:buSzPts val="1200"/>
              <a:buFont typeface="Arial"/>
              <a:buNone/>
            </a:pPr>
            <a:fld id="{00000000-1234-1234-1234-123412341234}" type="slidenum">
              <a:rPr lang="en-US" sz="1200">
                <a:solidFill>
                  <a:srgbClr val="7F7F7F"/>
                </a:solidFill>
              </a:rPr>
              <a:t>‹#›</a:t>
            </a:fld>
            <a:endParaRPr/>
          </a:p>
        </p:txBody>
      </p:sp>
      <p:pic>
        <p:nvPicPr>
          <p:cNvPr descr="Google Shape;137;p19" id="126" name="Google Shape;126;p18"/>
          <p:cNvPicPr preferRelativeResize="0"/>
          <p:nvPr/>
        </p:nvPicPr>
        <p:blipFill rotWithShape="1">
          <a:blip r:embed="rId3">
            <a:alphaModFix/>
          </a:blip>
          <a:srcRect b="0" l="0" r="0" t="0"/>
          <a:stretch/>
        </p:blipFill>
        <p:spPr>
          <a:xfrm>
            <a:off x="9448680" y="282274"/>
            <a:ext cx="2378946" cy="1831412"/>
          </a:xfrm>
          <a:prstGeom prst="rect">
            <a:avLst/>
          </a:prstGeom>
          <a:noFill/>
          <a:ln>
            <a:noFill/>
          </a:ln>
        </p:spPr>
      </p:pic>
      <p:sp>
        <p:nvSpPr>
          <p:cNvPr id="127" name="Google Shape;127;p18"/>
          <p:cNvSpPr txBox="1"/>
          <p:nvPr>
            <p:ph idx="1" type="body"/>
          </p:nvPr>
        </p:nvSpPr>
        <p:spPr>
          <a:xfrm>
            <a:off x="1204292" y="2473687"/>
            <a:ext cx="10058401" cy="31203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3F3F3F"/>
              </a:buClr>
              <a:buSzPts val="2800"/>
              <a:buFont typeface="Arial"/>
              <a:buNone/>
            </a:pPr>
            <a:r>
              <a:rPr lang="en-US" sz="2800">
                <a:solidFill>
                  <a:srgbClr val="3F3F3F"/>
                </a:solidFill>
              </a:rPr>
              <a:t>All processes and procedures for your senate including agendas and voting should be written and approved by the senate. </a:t>
            </a:r>
            <a:endParaRPr/>
          </a:p>
          <a:p>
            <a:pPr indent="0" lvl="0" marL="0" rtl="0" algn="l">
              <a:lnSpc>
                <a:spcPct val="90000"/>
              </a:lnSpc>
              <a:spcBef>
                <a:spcPts val="1000"/>
              </a:spcBef>
              <a:spcAft>
                <a:spcPts val="0"/>
              </a:spcAft>
              <a:buClr>
                <a:srgbClr val="3F3F3F"/>
              </a:buClr>
              <a:buSzPts val="2800"/>
              <a:buFont typeface="Arial"/>
              <a:buNone/>
            </a:pPr>
            <a:r>
              <a:rPr lang="en-US" sz="2800">
                <a:solidFill>
                  <a:srgbClr val="3F3F3F"/>
                </a:solidFill>
              </a:rPr>
              <a:t>Can be placed in a Constitution and/or Bylaws or other document  which should be reviewed systematically through an identified process.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1277650" y="365125"/>
            <a:ext cx="6367744" cy="1325563"/>
          </a:xfrm>
          <a:prstGeom prst="rect">
            <a:avLst/>
          </a:prstGeom>
          <a:noFill/>
          <a:ln>
            <a:noFill/>
          </a:ln>
        </p:spPr>
        <p:txBody>
          <a:bodyPr anchorCtr="0" anchor="b" bIns="45700" lIns="45700" spcFirstLastPara="1" rIns="45700" wrap="square" tIns="45700">
            <a:normAutofit/>
          </a:bodyPr>
          <a:lstStyle/>
          <a:p>
            <a:pPr indent="0" lvl="0" marL="0" rtl="0" algn="l">
              <a:lnSpc>
                <a:spcPct val="90000"/>
              </a:lnSpc>
              <a:spcBef>
                <a:spcPts val="0"/>
              </a:spcBef>
              <a:spcAft>
                <a:spcPts val="0"/>
              </a:spcAft>
              <a:buClr>
                <a:schemeClr val="accent1"/>
              </a:buClr>
              <a:buSzPts val="3600"/>
              <a:buFont typeface="Palatino"/>
              <a:buNone/>
            </a:pPr>
            <a:r>
              <a:rPr b="0" i="0" lang="en-US" sz="3600" u="none" cap="none" strike="noStrike">
                <a:solidFill>
                  <a:schemeClr val="accent1"/>
                </a:solidFill>
                <a:latin typeface="Palatino"/>
                <a:ea typeface="Palatino"/>
                <a:cs typeface="Palatino"/>
                <a:sym typeface="Palatino"/>
              </a:rPr>
              <a:t>A Well-Informed Senate</a:t>
            </a:r>
            <a:endParaRPr/>
          </a:p>
        </p:txBody>
      </p:sp>
      <p:sp>
        <p:nvSpPr>
          <p:cNvPr id="133" name="Google Shape;133;p19"/>
          <p:cNvSpPr txBox="1"/>
          <p:nvPr>
            <p:ph idx="12" type="sldNum"/>
          </p:nvPr>
        </p:nvSpPr>
        <p:spPr>
          <a:xfrm>
            <a:off x="11171584" y="6452505"/>
            <a:ext cx="182217" cy="172815"/>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7F7F7F"/>
              </a:buClr>
              <a:buSzPts val="1200"/>
              <a:buFont typeface="Arial"/>
              <a:buNone/>
            </a:pPr>
            <a:fld id="{00000000-1234-1234-1234-123412341234}" type="slidenum">
              <a:rPr lang="en-US" sz="1200">
                <a:solidFill>
                  <a:srgbClr val="7F7F7F"/>
                </a:solidFill>
              </a:rPr>
              <a:t>‹#›</a:t>
            </a:fld>
            <a:endParaRPr/>
          </a:p>
        </p:txBody>
      </p:sp>
      <p:pic>
        <p:nvPicPr>
          <p:cNvPr descr="Picture 2" id="134" name="Google Shape;134;p19"/>
          <p:cNvPicPr preferRelativeResize="0"/>
          <p:nvPr/>
        </p:nvPicPr>
        <p:blipFill rotWithShape="1">
          <a:blip r:embed="rId3">
            <a:alphaModFix/>
          </a:blip>
          <a:srcRect b="0" l="0" r="0" t="0"/>
          <a:stretch/>
        </p:blipFill>
        <p:spPr>
          <a:xfrm>
            <a:off x="9702862" y="225451"/>
            <a:ext cx="2209824" cy="2048806"/>
          </a:xfrm>
          <a:prstGeom prst="rect">
            <a:avLst/>
          </a:prstGeom>
          <a:noFill/>
          <a:ln>
            <a:noFill/>
          </a:ln>
        </p:spPr>
      </p:pic>
      <p:sp>
        <p:nvSpPr>
          <p:cNvPr id="135" name="Google Shape;135;p19"/>
          <p:cNvSpPr txBox="1"/>
          <p:nvPr>
            <p:ph idx="1" type="body"/>
          </p:nvPr>
        </p:nvSpPr>
        <p:spPr>
          <a:xfrm>
            <a:off x="1235074" y="2318118"/>
            <a:ext cx="10677612" cy="380999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3F3F3F"/>
              </a:buClr>
              <a:buSzPts val="2200"/>
              <a:buFont typeface="Arial"/>
              <a:buNone/>
            </a:pPr>
            <a:r>
              <a:rPr lang="en-US" sz="2200">
                <a:solidFill>
                  <a:srgbClr val="3F3F3F"/>
                </a:solidFill>
              </a:rPr>
              <a:t>Conducting the business of the senate and running effective meetings requires that your senators be familiar with your constitution and bylaws as well as the specific rules of order used to conduct your meetings. It’s also important for senators to understand the college and district governing structure and where their Senate fits within that structure.  To help ensure that your senate is well-informed:</a:t>
            </a:r>
            <a:endParaRPr/>
          </a:p>
          <a:p>
            <a:pPr indent="-342900" lvl="0" marL="342900" rtl="0" algn="l">
              <a:lnSpc>
                <a:spcPct val="90000"/>
              </a:lnSpc>
              <a:spcBef>
                <a:spcPts val="1000"/>
              </a:spcBef>
              <a:spcAft>
                <a:spcPts val="0"/>
              </a:spcAft>
              <a:buClr>
                <a:srgbClr val="3F3F3F"/>
              </a:buClr>
              <a:buSzPts val="2000"/>
              <a:buChar char="•"/>
            </a:pPr>
            <a:r>
              <a:rPr lang="en-US" sz="2000">
                <a:solidFill>
                  <a:srgbClr val="3F3F3F"/>
                </a:solidFill>
              </a:rPr>
              <a:t>Publish a senate handbook to be distributed to in-coming senators</a:t>
            </a:r>
            <a:endParaRPr/>
          </a:p>
          <a:p>
            <a:pPr indent="-342900" lvl="0" marL="342900" rtl="0" algn="l">
              <a:lnSpc>
                <a:spcPct val="90000"/>
              </a:lnSpc>
              <a:spcBef>
                <a:spcPts val="1000"/>
              </a:spcBef>
              <a:spcAft>
                <a:spcPts val="0"/>
              </a:spcAft>
              <a:buClr>
                <a:srgbClr val="3F3F3F"/>
              </a:buClr>
              <a:buSzPts val="2000"/>
              <a:buChar char="•"/>
            </a:pPr>
            <a:r>
              <a:rPr lang="en-US" sz="2000">
                <a:solidFill>
                  <a:srgbClr val="3F3F3F"/>
                </a:solidFill>
              </a:rPr>
              <a:t>Organize senate orientations at the beginning of each academic year</a:t>
            </a:r>
            <a:endParaRPr/>
          </a:p>
          <a:p>
            <a:pPr indent="-342900" lvl="0" marL="342900" rtl="0" algn="l">
              <a:lnSpc>
                <a:spcPct val="90000"/>
              </a:lnSpc>
              <a:spcBef>
                <a:spcPts val="1000"/>
              </a:spcBef>
              <a:spcAft>
                <a:spcPts val="0"/>
              </a:spcAft>
              <a:buClr>
                <a:srgbClr val="3F3F3F"/>
              </a:buClr>
              <a:buSzPts val="2000"/>
              <a:buChar char="•"/>
            </a:pPr>
            <a:r>
              <a:rPr lang="en-US" sz="2000">
                <a:solidFill>
                  <a:srgbClr val="3F3F3F"/>
                </a:solidFill>
              </a:rPr>
              <a:t>Provide every senator with access to the Senate constitution</a:t>
            </a:r>
            <a:endParaRPr/>
          </a:p>
          <a:p>
            <a:pPr indent="-342900" lvl="0" marL="342900" rtl="0" algn="l">
              <a:lnSpc>
                <a:spcPct val="90000"/>
              </a:lnSpc>
              <a:spcBef>
                <a:spcPts val="1000"/>
              </a:spcBef>
              <a:spcAft>
                <a:spcPts val="0"/>
              </a:spcAft>
              <a:buClr>
                <a:srgbClr val="3F3F3F"/>
              </a:buClr>
              <a:buSzPts val="2000"/>
              <a:buChar char="•"/>
            </a:pPr>
            <a:r>
              <a:rPr lang="en-US" sz="2000">
                <a:solidFill>
                  <a:srgbClr val="3F3F3F"/>
                </a:solidFill>
              </a:rPr>
              <a:t>Host “flex” activities on parliamentary procedure, collective bargaining and governance</a:t>
            </a:r>
            <a:endParaRPr/>
          </a:p>
          <a:p>
            <a:pPr indent="-342900" lvl="0" marL="342900" rtl="0" algn="l">
              <a:lnSpc>
                <a:spcPct val="90000"/>
              </a:lnSpc>
              <a:spcBef>
                <a:spcPts val="1000"/>
              </a:spcBef>
              <a:spcAft>
                <a:spcPts val="0"/>
              </a:spcAft>
              <a:buClr>
                <a:srgbClr val="3F3F3F"/>
              </a:buClr>
              <a:buSzPts val="2000"/>
              <a:buChar char="•"/>
            </a:pPr>
            <a:r>
              <a:rPr lang="en-US" sz="2000">
                <a:solidFill>
                  <a:srgbClr val="3F3F3F"/>
                </a:solidFill>
              </a:rPr>
              <a:t>Distribute copies of ASCCC’s  </a:t>
            </a:r>
            <a:r>
              <a:rPr i="1" lang="en-US"/>
              <a:t>The Rostrum </a:t>
            </a:r>
            <a:r>
              <a:rPr lang="en-US" sz="2000">
                <a:solidFill>
                  <a:srgbClr val="3F3F3F"/>
                </a:solidFill>
              </a:rPr>
              <a:t>to senators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1277650" y="365125"/>
            <a:ext cx="6246837" cy="1325563"/>
          </a:xfrm>
          <a:prstGeom prst="rect">
            <a:avLst/>
          </a:prstGeom>
          <a:noFill/>
          <a:ln>
            <a:noFill/>
          </a:ln>
        </p:spPr>
        <p:txBody>
          <a:bodyPr anchorCtr="0" anchor="b" bIns="45700" lIns="45700" spcFirstLastPara="1" rIns="45700" wrap="square" tIns="45700">
            <a:normAutofit/>
          </a:bodyPr>
          <a:lstStyle/>
          <a:p>
            <a:pPr indent="0" lvl="0" marL="0" rtl="0" algn="l">
              <a:lnSpc>
                <a:spcPct val="90000"/>
              </a:lnSpc>
              <a:spcBef>
                <a:spcPts val="0"/>
              </a:spcBef>
              <a:spcAft>
                <a:spcPts val="0"/>
              </a:spcAft>
              <a:buClr>
                <a:schemeClr val="accent1"/>
              </a:buClr>
              <a:buSzPts val="3600"/>
              <a:buFont typeface="Palatino"/>
              <a:buNone/>
            </a:pPr>
            <a:r>
              <a:rPr b="0" i="0" lang="en-US" sz="3600" u="none" cap="none" strike="noStrike">
                <a:solidFill>
                  <a:schemeClr val="accent1"/>
                </a:solidFill>
                <a:latin typeface="Palatino"/>
                <a:ea typeface="Palatino"/>
                <a:cs typeface="Palatino"/>
                <a:sym typeface="Palatino"/>
              </a:rPr>
              <a:t>Resources for Senate Leaders</a:t>
            </a:r>
            <a:endParaRPr/>
          </a:p>
        </p:txBody>
      </p:sp>
      <p:sp>
        <p:nvSpPr>
          <p:cNvPr id="141" name="Google Shape;141;p20"/>
          <p:cNvSpPr txBox="1"/>
          <p:nvPr>
            <p:ph idx="12" type="sldNum"/>
          </p:nvPr>
        </p:nvSpPr>
        <p:spPr>
          <a:xfrm>
            <a:off x="11171584" y="6452505"/>
            <a:ext cx="182217" cy="172815"/>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7F7F7F"/>
              </a:buClr>
              <a:buSzPts val="1200"/>
              <a:buFont typeface="Arial"/>
              <a:buNone/>
            </a:pPr>
            <a:fld id="{00000000-1234-1234-1234-123412341234}" type="slidenum">
              <a:rPr lang="en-US" sz="1200">
                <a:solidFill>
                  <a:srgbClr val="7F7F7F"/>
                </a:solidFill>
              </a:rPr>
              <a:t>‹#›</a:t>
            </a:fld>
            <a:endParaRPr/>
          </a:p>
        </p:txBody>
      </p:sp>
      <p:pic>
        <p:nvPicPr>
          <p:cNvPr descr="Google Shape;154;p21" id="142" name="Google Shape;142;p20"/>
          <p:cNvPicPr preferRelativeResize="0"/>
          <p:nvPr/>
        </p:nvPicPr>
        <p:blipFill rotWithShape="1">
          <a:blip r:embed="rId3">
            <a:alphaModFix/>
          </a:blip>
          <a:srcRect b="0" l="0" r="0" t="0"/>
          <a:stretch/>
        </p:blipFill>
        <p:spPr>
          <a:xfrm>
            <a:off x="7376514" y="334823"/>
            <a:ext cx="4650250" cy="1355865"/>
          </a:xfrm>
          <a:prstGeom prst="rect">
            <a:avLst/>
          </a:prstGeom>
          <a:noFill/>
          <a:ln>
            <a:noFill/>
          </a:ln>
        </p:spPr>
      </p:pic>
      <p:sp>
        <p:nvSpPr>
          <p:cNvPr id="143" name="Google Shape;143;p20"/>
          <p:cNvSpPr txBox="1"/>
          <p:nvPr>
            <p:ph idx="1" type="body"/>
          </p:nvPr>
        </p:nvSpPr>
        <p:spPr>
          <a:xfrm>
            <a:off x="1968375" y="2511446"/>
            <a:ext cx="10058400" cy="31203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5C3628"/>
              </a:buClr>
              <a:buSzPts val="2800"/>
              <a:buFont typeface="Arial"/>
              <a:buNone/>
            </a:pPr>
            <a:r>
              <a:rPr lang="en-US" u="sng">
                <a:solidFill>
                  <a:schemeClr val="hlink"/>
                </a:solidFill>
                <a:hlinkClick r:id="rId4"/>
              </a:rPr>
              <a:t>Local Senates Handbook </a:t>
            </a:r>
            <a:endParaRPr/>
          </a:p>
          <a:p>
            <a:pPr indent="0" lvl="0" marL="0" rtl="0" algn="l">
              <a:lnSpc>
                <a:spcPct val="90000"/>
              </a:lnSpc>
              <a:spcBef>
                <a:spcPts val="1000"/>
              </a:spcBef>
              <a:spcAft>
                <a:spcPts val="0"/>
              </a:spcAft>
              <a:buClr>
                <a:srgbClr val="5C3628"/>
              </a:buClr>
              <a:buSzPts val="2800"/>
              <a:buFont typeface="Arial"/>
              <a:buNone/>
            </a:pPr>
            <a:r>
              <a:rPr lang="en-US" u="sng">
                <a:solidFill>
                  <a:schemeClr val="hlink"/>
                </a:solidFill>
                <a:hlinkClick r:id="rId5"/>
              </a:rPr>
              <a:t>Rostrum</a:t>
            </a:r>
            <a:r>
              <a:rPr lang="en-US" u="none">
                <a:solidFill>
                  <a:srgbClr val="3F3F3F"/>
                </a:solidFill>
              </a:rPr>
              <a:t> Archive </a:t>
            </a:r>
            <a:endParaRPr u="none">
              <a:solidFill>
                <a:srgbClr val="3F3F3F"/>
              </a:solidFill>
            </a:endParaRPr>
          </a:p>
          <a:p>
            <a:pPr indent="0" lvl="0" marL="0" rtl="0" algn="l">
              <a:lnSpc>
                <a:spcPct val="90000"/>
              </a:lnSpc>
              <a:spcBef>
                <a:spcPts val="1000"/>
              </a:spcBef>
              <a:spcAft>
                <a:spcPts val="0"/>
              </a:spcAft>
              <a:buClr>
                <a:srgbClr val="5C3628"/>
              </a:buClr>
              <a:buSzPts val="2800"/>
              <a:buFont typeface="Arial"/>
              <a:buNone/>
            </a:pPr>
            <a:r>
              <a:rPr lang="en-US" u="sng">
                <a:solidFill>
                  <a:schemeClr val="hlink"/>
                </a:solidFill>
                <a:hlinkClick r:id="rId6"/>
              </a:rPr>
              <a:t>Directory </a:t>
            </a:r>
            <a:endParaRPr/>
          </a:p>
          <a:p>
            <a:pPr indent="0" lvl="0" marL="0" rtl="0" algn="l">
              <a:lnSpc>
                <a:spcPct val="90000"/>
              </a:lnSpc>
              <a:spcBef>
                <a:spcPts val="1000"/>
              </a:spcBef>
              <a:spcAft>
                <a:spcPts val="0"/>
              </a:spcAft>
              <a:buClr>
                <a:srgbClr val="5C3628"/>
              </a:buClr>
              <a:buSzPts val="2800"/>
              <a:buFont typeface="Arial"/>
              <a:buNone/>
            </a:pPr>
            <a:r>
              <a:rPr lang="en-US" u="sng">
                <a:solidFill>
                  <a:schemeClr val="hlink"/>
                </a:solidFill>
                <a:hlinkClick r:id="rId7"/>
              </a:rPr>
              <a:t>info@asccc.org</a:t>
            </a:r>
            <a:endParaRPr/>
          </a:p>
          <a:p>
            <a:pPr indent="0" lvl="0" marL="0" rtl="0" algn="l">
              <a:lnSpc>
                <a:spcPct val="90000"/>
              </a:lnSpc>
              <a:spcBef>
                <a:spcPts val="1000"/>
              </a:spcBef>
              <a:spcAft>
                <a:spcPts val="0"/>
              </a:spcAft>
              <a:buClr>
                <a:srgbClr val="5C3628"/>
              </a:buClr>
              <a:buSzPts val="2800"/>
              <a:buFont typeface="Arial"/>
              <a:buNone/>
            </a:pPr>
            <a:r>
              <a:rPr lang="en-US" u="sng">
                <a:solidFill>
                  <a:schemeClr val="hlink"/>
                </a:solidFill>
                <a:hlinkClick r:id="rId8"/>
              </a:rPr>
              <a:t>Local Senate Visits</a:t>
            </a:r>
            <a:r>
              <a:rPr lang="en-US" u="none">
                <a:solidFill>
                  <a:srgbClr val="3F3F3F"/>
                </a:solidFill>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1072978" y="5051424"/>
            <a:ext cx="10046044" cy="1325564"/>
          </a:xfrm>
          <a:prstGeom prst="rect">
            <a:avLst/>
          </a:prstGeom>
          <a:noFill/>
          <a:ln>
            <a:noFill/>
          </a:ln>
        </p:spPr>
        <p:txBody>
          <a:bodyPr anchorCtr="0" anchor="b" bIns="45700" lIns="45700" spcFirstLastPara="1" rIns="45700" wrap="square" tIns="45700">
            <a:normAutofit/>
          </a:bodyPr>
          <a:lstStyle/>
          <a:p>
            <a:pPr indent="0" lvl="0" marL="0" rtl="0" algn="ctr">
              <a:lnSpc>
                <a:spcPct val="90000"/>
              </a:lnSpc>
              <a:spcBef>
                <a:spcPts val="0"/>
              </a:spcBef>
              <a:spcAft>
                <a:spcPts val="0"/>
              </a:spcAft>
              <a:buClr>
                <a:schemeClr val="accent1"/>
              </a:buClr>
              <a:buSzPts val="2700"/>
              <a:buFont typeface="Palatino"/>
              <a:buNone/>
            </a:pPr>
            <a:r>
              <a:rPr lang="en-US" sz="2400">
                <a:solidFill>
                  <a:schemeClr val="dk1"/>
                </a:solidFill>
              </a:rPr>
              <a:t>mvelez@sdccd.edu</a:t>
            </a:r>
            <a:endParaRPr sz="2400">
              <a:solidFill>
                <a:schemeClr val="dk1"/>
              </a:solidFill>
            </a:endParaRPr>
          </a:p>
          <a:p>
            <a:pPr indent="0" lvl="0" marL="0" rtl="0" algn="ctr">
              <a:lnSpc>
                <a:spcPct val="90000"/>
              </a:lnSpc>
              <a:spcBef>
                <a:spcPts val="0"/>
              </a:spcBef>
              <a:spcAft>
                <a:spcPts val="0"/>
              </a:spcAft>
              <a:buClr>
                <a:schemeClr val="accent1"/>
              </a:buClr>
              <a:buSzPts val="2700"/>
              <a:buFont typeface="Palatino"/>
              <a:buNone/>
            </a:pPr>
            <a:r>
              <a:rPr lang="en-US" sz="2400">
                <a:solidFill>
                  <a:schemeClr val="dk1"/>
                </a:solidFill>
              </a:rPr>
              <a:t>karla.kirk@fresnocitycollege.edu</a:t>
            </a:r>
            <a:endParaRPr sz="2400">
              <a:solidFill>
                <a:schemeClr val="dk1"/>
              </a:solidFill>
            </a:endParaRPr>
          </a:p>
          <a:p>
            <a:pPr indent="0" lvl="0" marL="0" rtl="0" algn="ctr">
              <a:lnSpc>
                <a:spcPct val="90000"/>
              </a:lnSpc>
              <a:spcBef>
                <a:spcPts val="0"/>
              </a:spcBef>
              <a:spcAft>
                <a:spcPts val="0"/>
              </a:spcAft>
              <a:buClr>
                <a:schemeClr val="accent1"/>
              </a:buClr>
              <a:buSzPts val="2700"/>
              <a:buFont typeface="Palatino"/>
              <a:buNone/>
            </a:pPr>
            <a:r>
              <a:t/>
            </a:r>
            <a:endParaRPr sz="2400"/>
          </a:p>
        </p:txBody>
      </p:sp>
      <p:sp>
        <p:nvSpPr>
          <p:cNvPr id="149" name="Google Shape;149;p21"/>
          <p:cNvSpPr txBox="1"/>
          <p:nvPr>
            <p:ph idx="12" type="sldNum"/>
          </p:nvPr>
        </p:nvSpPr>
        <p:spPr>
          <a:xfrm>
            <a:off x="11171584" y="6452505"/>
            <a:ext cx="182217" cy="172815"/>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7F7F7F"/>
              </a:buClr>
              <a:buSzPts val="1200"/>
              <a:buFont typeface="Arial"/>
              <a:buNone/>
            </a:pPr>
            <a:fld id="{00000000-1234-1234-1234-123412341234}" type="slidenum">
              <a:rPr lang="en-US" sz="1200">
                <a:solidFill>
                  <a:srgbClr val="7F7F7F"/>
                </a:solidFill>
              </a:rPr>
              <a:t>‹#›</a:t>
            </a:fld>
            <a:endParaRPr/>
          </a:p>
        </p:txBody>
      </p:sp>
      <p:pic>
        <p:nvPicPr>
          <p:cNvPr descr="Google Shape;163;p22" id="150" name="Google Shape;150;p21"/>
          <p:cNvPicPr preferRelativeResize="0"/>
          <p:nvPr/>
        </p:nvPicPr>
        <p:blipFill rotWithShape="1">
          <a:blip r:embed="rId3">
            <a:alphaModFix/>
          </a:blip>
          <a:srcRect b="0" l="0" r="0" t="0"/>
          <a:stretch/>
        </p:blipFill>
        <p:spPr>
          <a:xfrm>
            <a:off x="2904895" y="879515"/>
            <a:ext cx="6382201" cy="4251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8"/>
          <p:cNvSpPr txBox="1"/>
          <p:nvPr>
            <p:ph type="title"/>
          </p:nvPr>
        </p:nvSpPr>
        <p:spPr>
          <a:xfrm>
            <a:off x="1277650" y="365125"/>
            <a:ext cx="10046043" cy="1325563"/>
          </a:xfrm>
          <a:prstGeom prst="rect">
            <a:avLst/>
          </a:prstGeom>
          <a:noFill/>
          <a:ln>
            <a:noFill/>
          </a:ln>
        </p:spPr>
        <p:txBody>
          <a:bodyPr anchorCtr="0" anchor="b" bIns="45700" lIns="45700" spcFirstLastPara="1" rIns="45700" wrap="square" tIns="45700">
            <a:normAutofit/>
          </a:bodyPr>
          <a:lstStyle/>
          <a:p>
            <a:pPr indent="0" lvl="0" marL="0" rtl="0" algn="l">
              <a:lnSpc>
                <a:spcPct val="90000"/>
              </a:lnSpc>
              <a:spcBef>
                <a:spcPts val="0"/>
              </a:spcBef>
              <a:spcAft>
                <a:spcPts val="0"/>
              </a:spcAft>
              <a:buClr>
                <a:schemeClr val="accent1"/>
              </a:buClr>
              <a:buSzPts val="3600"/>
              <a:buFont typeface="Palatino"/>
              <a:buNone/>
            </a:pPr>
            <a:r>
              <a:rPr b="0" i="0" lang="en-US" sz="3600" u="none" cap="none" strike="noStrike">
                <a:solidFill>
                  <a:schemeClr val="accent1"/>
                </a:solidFill>
                <a:latin typeface="Palatino"/>
                <a:ea typeface="Palatino"/>
                <a:cs typeface="Palatino"/>
                <a:sym typeface="Palatino"/>
              </a:rPr>
              <a:t>Breakout Description</a:t>
            </a:r>
            <a:endParaRPr/>
          </a:p>
        </p:txBody>
      </p:sp>
      <p:sp>
        <p:nvSpPr>
          <p:cNvPr id="46" name="Google Shape;46;p8"/>
          <p:cNvSpPr txBox="1"/>
          <p:nvPr>
            <p:ph idx="1" type="body"/>
          </p:nvPr>
        </p:nvSpPr>
        <p:spPr>
          <a:xfrm>
            <a:off x="1277649" y="1798320"/>
            <a:ext cx="10254710" cy="4391343"/>
          </a:xfrm>
          <a:prstGeom prst="rect">
            <a:avLst/>
          </a:prstGeom>
          <a:noFill/>
          <a:ln>
            <a:noFill/>
          </a:ln>
        </p:spPr>
        <p:txBody>
          <a:bodyPr anchorCtr="0" anchor="t" bIns="45700" lIns="45700" spcFirstLastPara="1" rIns="45700" wrap="square" tIns="45700">
            <a:normAutofit/>
          </a:bodyPr>
          <a:lstStyle/>
          <a:p>
            <a:pPr indent="0" lvl="0" marL="0" marR="0" rtl="0" algn="l">
              <a:lnSpc>
                <a:spcPct val="90000"/>
              </a:lnSpc>
              <a:spcBef>
                <a:spcPts val="0"/>
              </a:spcBef>
              <a:spcAft>
                <a:spcPts val="0"/>
              </a:spcAft>
              <a:buClr>
                <a:srgbClr val="000000"/>
              </a:buClr>
              <a:buSzPts val="2400"/>
              <a:buFont typeface="Arial"/>
              <a:buNone/>
            </a:pPr>
            <a:r>
              <a:rPr lang="en-US">
                <a:solidFill>
                  <a:srgbClr val="000000"/>
                </a:solidFill>
                <a:latin typeface="Calibri"/>
                <a:ea typeface="Calibri"/>
                <a:cs typeface="Calibri"/>
                <a:sym typeface="Calibri"/>
              </a:rPr>
              <a:t>Among the many responsibilities that Academic Senate leaders have, one of the most important is chairing Academic Senate meetings.  Senate meetings often serve as venues of important conversations and debate aside from serving as the space where the Senate’s business is conducted.  This session will focus on strategies to help Senate leadership prepare for and run effective Senate meetings that still allow for constructive debate.  Special emphasis will be placed on topics such as parliamentary procedures, timelines for motions and resolutions, and working with outside groups.  We’ll also place emphasis on strategies for developing and accomplishing long-term goals.</a:t>
            </a:r>
            <a:endParaRPr/>
          </a:p>
        </p:txBody>
      </p:sp>
      <p:sp>
        <p:nvSpPr>
          <p:cNvPr id="47" name="Google Shape;47;p8"/>
          <p:cNvSpPr txBox="1"/>
          <p:nvPr>
            <p:ph idx="12" type="sldNum"/>
          </p:nvPr>
        </p:nvSpPr>
        <p:spPr>
          <a:xfrm>
            <a:off x="11226799" y="6452505"/>
            <a:ext cx="127001" cy="172815"/>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7F7F7F"/>
              </a:buClr>
              <a:buSzPts val="1200"/>
              <a:buFont typeface="Arial"/>
              <a:buNone/>
            </a:pPr>
            <a:fld id="{00000000-1234-1234-1234-123412341234}" type="slidenum">
              <a:rPr lang="en-US" sz="1200">
                <a:solidFill>
                  <a:srgbClr val="7F7F7F"/>
                </a:solidFill>
              </a:rP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9"/>
          <p:cNvSpPr txBox="1"/>
          <p:nvPr>
            <p:ph type="title"/>
          </p:nvPr>
        </p:nvSpPr>
        <p:spPr>
          <a:xfrm>
            <a:off x="1277650" y="365125"/>
            <a:ext cx="10046043" cy="1325563"/>
          </a:xfrm>
          <a:prstGeom prst="rect">
            <a:avLst/>
          </a:prstGeom>
          <a:noFill/>
          <a:ln>
            <a:noFill/>
          </a:ln>
        </p:spPr>
        <p:txBody>
          <a:bodyPr anchorCtr="0" anchor="b" bIns="45700" lIns="45700" spcFirstLastPara="1" rIns="45700" wrap="square" tIns="45700">
            <a:normAutofit/>
          </a:bodyPr>
          <a:lstStyle/>
          <a:p>
            <a:pPr indent="0" lvl="0" marL="0" rtl="0" algn="l">
              <a:lnSpc>
                <a:spcPct val="90000"/>
              </a:lnSpc>
              <a:spcBef>
                <a:spcPts val="0"/>
              </a:spcBef>
              <a:spcAft>
                <a:spcPts val="0"/>
              </a:spcAft>
              <a:buClr>
                <a:schemeClr val="accent1"/>
              </a:buClr>
              <a:buSzPts val="3600"/>
              <a:buFont typeface="Palatino"/>
              <a:buNone/>
            </a:pPr>
            <a:r>
              <a:rPr b="0" i="0" lang="en-US" sz="3600" u="none" cap="none" strike="noStrike">
                <a:solidFill>
                  <a:schemeClr val="accent1"/>
                </a:solidFill>
                <a:latin typeface="Palatino"/>
                <a:ea typeface="Palatino"/>
                <a:cs typeface="Palatino"/>
                <a:sym typeface="Palatino"/>
              </a:rPr>
              <a:t>Topics to Discuss</a:t>
            </a:r>
            <a:endParaRPr/>
          </a:p>
        </p:txBody>
      </p:sp>
      <p:sp>
        <p:nvSpPr>
          <p:cNvPr id="53" name="Google Shape;53;p9"/>
          <p:cNvSpPr txBox="1"/>
          <p:nvPr>
            <p:ph idx="1" type="body"/>
          </p:nvPr>
        </p:nvSpPr>
        <p:spPr>
          <a:xfrm>
            <a:off x="1277650" y="1987225"/>
            <a:ext cx="9520200" cy="4165500"/>
          </a:xfrm>
          <a:prstGeom prst="rect">
            <a:avLst/>
          </a:prstGeom>
          <a:noFill/>
          <a:ln>
            <a:noFill/>
          </a:ln>
        </p:spPr>
        <p:txBody>
          <a:bodyPr anchorCtr="0" anchor="t" bIns="45700" lIns="45700" spcFirstLastPara="1" rIns="45700" wrap="square" tIns="45700">
            <a:normAutofit lnSpcReduction="10000"/>
          </a:bodyPr>
          <a:lstStyle/>
          <a:p>
            <a:pPr indent="-224027" lvl="0" marL="224027" rtl="0" algn="l">
              <a:lnSpc>
                <a:spcPct val="90000"/>
              </a:lnSpc>
              <a:spcBef>
                <a:spcPts val="0"/>
              </a:spcBef>
              <a:spcAft>
                <a:spcPts val="0"/>
              </a:spcAft>
              <a:buClr>
                <a:srgbClr val="404040"/>
              </a:buClr>
              <a:buSzPts val="2352"/>
              <a:buChar char="•"/>
            </a:pPr>
            <a:r>
              <a:rPr lang="en-US" sz="2352"/>
              <a:t>Setting the Meeting Agenda and Establishing Goals</a:t>
            </a:r>
            <a:endParaRPr/>
          </a:p>
          <a:p>
            <a:pPr indent="-224027" lvl="0" marL="224027" rtl="0" algn="l">
              <a:lnSpc>
                <a:spcPct val="90000"/>
              </a:lnSpc>
              <a:spcBef>
                <a:spcPts val="900"/>
              </a:spcBef>
              <a:spcAft>
                <a:spcPts val="0"/>
              </a:spcAft>
              <a:buClr>
                <a:srgbClr val="404040"/>
              </a:buClr>
              <a:buSzPts val="2352"/>
              <a:buChar char="•"/>
            </a:pPr>
            <a:r>
              <a:rPr lang="en-US" sz="2352"/>
              <a:t>Timelines and Working with other groups</a:t>
            </a:r>
            <a:endParaRPr/>
          </a:p>
          <a:p>
            <a:pPr indent="-224027" lvl="0" marL="224027" rtl="0" algn="l">
              <a:lnSpc>
                <a:spcPct val="90000"/>
              </a:lnSpc>
              <a:spcBef>
                <a:spcPts val="900"/>
              </a:spcBef>
              <a:spcAft>
                <a:spcPts val="0"/>
              </a:spcAft>
              <a:buClr>
                <a:srgbClr val="404040"/>
              </a:buClr>
              <a:buSzPts val="2352"/>
              <a:buChar char="•"/>
            </a:pPr>
            <a:r>
              <a:rPr lang="en-US" sz="2352"/>
              <a:t>The Brown Act and Social Distancing Guidelines</a:t>
            </a:r>
            <a:endParaRPr/>
          </a:p>
          <a:p>
            <a:pPr indent="-224027" lvl="0" marL="224027" rtl="0" algn="l">
              <a:lnSpc>
                <a:spcPct val="90000"/>
              </a:lnSpc>
              <a:spcBef>
                <a:spcPts val="900"/>
              </a:spcBef>
              <a:spcAft>
                <a:spcPts val="0"/>
              </a:spcAft>
              <a:buClr>
                <a:srgbClr val="404040"/>
              </a:buClr>
              <a:buSzPts val="2352"/>
              <a:buChar char="•"/>
            </a:pPr>
            <a:r>
              <a:rPr lang="en-US" sz="2352"/>
              <a:t>Rules of Order</a:t>
            </a:r>
            <a:endParaRPr/>
          </a:p>
          <a:p>
            <a:pPr indent="-224027" lvl="0" marL="224027" rtl="0" algn="l">
              <a:lnSpc>
                <a:spcPct val="90000"/>
              </a:lnSpc>
              <a:spcBef>
                <a:spcPts val="900"/>
              </a:spcBef>
              <a:spcAft>
                <a:spcPts val="0"/>
              </a:spcAft>
              <a:buClr>
                <a:srgbClr val="404040"/>
              </a:buClr>
              <a:buSzPts val="2352"/>
              <a:buChar char="•"/>
            </a:pPr>
            <a:r>
              <a:rPr lang="en-US" sz="2352"/>
              <a:t>Representation from Other Groups</a:t>
            </a:r>
            <a:endParaRPr/>
          </a:p>
          <a:p>
            <a:pPr indent="-224027" lvl="0" marL="224027" rtl="0" algn="l">
              <a:lnSpc>
                <a:spcPct val="90000"/>
              </a:lnSpc>
              <a:spcBef>
                <a:spcPts val="900"/>
              </a:spcBef>
              <a:spcAft>
                <a:spcPts val="0"/>
              </a:spcAft>
              <a:buClr>
                <a:srgbClr val="404040"/>
              </a:buClr>
              <a:buSzPts val="2352"/>
              <a:buChar char="•"/>
            </a:pPr>
            <a:r>
              <a:rPr lang="en-US" sz="2352"/>
              <a:t>Action vs. Information Items</a:t>
            </a:r>
            <a:endParaRPr/>
          </a:p>
          <a:p>
            <a:pPr indent="-224027" lvl="0" marL="224027" rtl="0" algn="l">
              <a:lnSpc>
                <a:spcPct val="90000"/>
              </a:lnSpc>
              <a:spcBef>
                <a:spcPts val="900"/>
              </a:spcBef>
              <a:spcAft>
                <a:spcPts val="0"/>
              </a:spcAft>
              <a:buClr>
                <a:srgbClr val="404040"/>
              </a:buClr>
              <a:buSzPts val="2352"/>
              <a:buChar char="•"/>
            </a:pPr>
            <a:r>
              <a:rPr lang="en-US" sz="2352"/>
              <a:t>Running the Meeting</a:t>
            </a:r>
            <a:endParaRPr/>
          </a:p>
          <a:p>
            <a:pPr indent="-224027" lvl="0" marL="224027" rtl="0" algn="l">
              <a:lnSpc>
                <a:spcPct val="90000"/>
              </a:lnSpc>
              <a:spcBef>
                <a:spcPts val="900"/>
              </a:spcBef>
              <a:spcAft>
                <a:spcPts val="0"/>
              </a:spcAft>
              <a:buClr>
                <a:srgbClr val="404040"/>
              </a:buClr>
              <a:buSzPts val="2352"/>
              <a:buChar char="•"/>
            </a:pPr>
            <a:r>
              <a:rPr lang="en-US" sz="2352"/>
              <a:t>Written Procedures</a:t>
            </a:r>
            <a:endParaRPr/>
          </a:p>
          <a:p>
            <a:pPr indent="-224027" lvl="0" marL="224027" rtl="0" algn="l">
              <a:lnSpc>
                <a:spcPct val="90000"/>
              </a:lnSpc>
              <a:spcBef>
                <a:spcPts val="900"/>
              </a:spcBef>
              <a:spcAft>
                <a:spcPts val="0"/>
              </a:spcAft>
              <a:buClr>
                <a:srgbClr val="404040"/>
              </a:buClr>
              <a:buSzPts val="2352"/>
              <a:buChar char="•"/>
            </a:pPr>
            <a:r>
              <a:rPr lang="en-US" sz="2352"/>
              <a:t>Maintaining a Well-Informed Senate</a:t>
            </a:r>
            <a:endParaRPr/>
          </a:p>
          <a:p>
            <a:pPr indent="-224027" lvl="0" marL="224027" rtl="0" algn="l">
              <a:lnSpc>
                <a:spcPct val="90000"/>
              </a:lnSpc>
              <a:spcBef>
                <a:spcPts val="900"/>
              </a:spcBef>
              <a:spcAft>
                <a:spcPts val="0"/>
              </a:spcAft>
              <a:buClr>
                <a:srgbClr val="404040"/>
              </a:buClr>
              <a:buSzPts val="2352"/>
              <a:buChar char="•"/>
            </a:pPr>
            <a:r>
              <a:rPr lang="en-US" sz="2352"/>
              <a:t>Resources</a:t>
            </a:r>
            <a:endParaRPr/>
          </a:p>
        </p:txBody>
      </p:sp>
      <p:sp>
        <p:nvSpPr>
          <p:cNvPr id="54" name="Google Shape;54;p9"/>
          <p:cNvSpPr txBox="1"/>
          <p:nvPr>
            <p:ph idx="12" type="sldNum"/>
          </p:nvPr>
        </p:nvSpPr>
        <p:spPr>
          <a:xfrm>
            <a:off x="11226799" y="6452505"/>
            <a:ext cx="127001" cy="172815"/>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7F7F7F"/>
              </a:buClr>
              <a:buSzPts val="1200"/>
              <a:buFont typeface="Arial"/>
              <a:buNone/>
            </a:pPr>
            <a:fld id="{00000000-1234-1234-1234-123412341234}" type="slidenum">
              <a:rPr lang="en-US" sz="1200">
                <a:solidFill>
                  <a:srgbClr val="7F7F7F"/>
                </a:solidFill>
              </a:rP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0"/>
          <p:cNvSpPr txBox="1"/>
          <p:nvPr>
            <p:ph type="title"/>
          </p:nvPr>
        </p:nvSpPr>
        <p:spPr>
          <a:xfrm>
            <a:off x="1277650" y="365125"/>
            <a:ext cx="10046043" cy="1325563"/>
          </a:xfrm>
          <a:prstGeom prst="rect">
            <a:avLst/>
          </a:prstGeom>
          <a:noFill/>
          <a:ln>
            <a:noFill/>
          </a:ln>
        </p:spPr>
        <p:txBody>
          <a:bodyPr anchorCtr="0" anchor="b" bIns="45700" lIns="45700" spcFirstLastPara="1" rIns="45700" wrap="square" tIns="45700">
            <a:normAutofit/>
          </a:bodyPr>
          <a:lstStyle/>
          <a:p>
            <a:pPr indent="0" lvl="0" marL="0" rtl="0" algn="l">
              <a:lnSpc>
                <a:spcPct val="90000"/>
              </a:lnSpc>
              <a:spcBef>
                <a:spcPts val="0"/>
              </a:spcBef>
              <a:spcAft>
                <a:spcPts val="0"/>
              </a:spcAft>
              <a:buClr>
                <a:schemeClr val="accent1"/>
              </a:buClr>
              <a:buSzPts val="3600"/>
              <a:buFont typeface="Palatino"/>
              <a:buNone/>
            </a:pPr>
            <a:r>
              <a:rPr b="0" i="0" lang="en-US" sz="3600" u="none" cap="none" strike="noStrike">
                <a:solidFill>
                  <a:schemeClr val="accent1"/>
                </a:solidFill>
                <a:latin typeface="Palatino"/>
                <a:ea typeface="Palatino"/>
                <a:cs typeface="Palatino"/>
                <a:sym typeface="Palatino"/>
              </a:rPr>
              <a:t>Setting the Agenda</a:t>
            </a:r>
            <a:endParaRPr/>
          </a:p>
        </p:txBody>
      </p:sp>
      <p:sp>
        <p:nvSpPr>
          <p:cNvPr id="60" name="Google Shape;60;p10"/>
          <p:cNvSpPr txBox="1"/>
          <p:nvPr>
            <p:ph idx="1" type="body"/>
          </p:nvPr>
        </p:nvSpPr>
        <p:spPr>
          <a:xfrm>
            <a:off x="1235075" y="2194763"/>
            <a:ext cx="8213749" cy="418222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3F3F3F"/>
              </a:buClr>
              <a:buSzPts val="2800"/>
              <a:buFont typeface="Arial"/>
              <a:buNone/>
            </a:pPr>
            <a:r>
              <a:rPr lang="en-US" sz="2800">
                <a:solidFill>
                  <a:srgbClr val="3F3F3F"/>
                </a:solidFill>
              </a:rPr>
              <a:t>Setting an individual meeting agenda and yearly/semester tasks/goals </a:t>
            </a:r>
            <a:endParaRPr/>
          </a:p>
          <a:p>
            <a:pPr indent="-381000" lvl="0" marL="457200" rtl="0" algn="l">
              <a:lnSpc>
                <a:spcPct val="90000"/>
              </a:lnSpc>
              <a:spcBef>
                <a:spcPts val="1000"/>
              </a:spcBef>
              <a:spcAft>
                <a:spcPts val="0"/>
              </a:spcAft>
              <a:buClr>
                <a:srgbClr val="3F3F3F"/>
              </a:buClr>
              <a:buSzPts val="2400"/>
              <a:buChar char="●"/>
            </a:pPr>
            <a:r>
              <a:rPr lang="en-US">
                <a:solidFill>
                  <a:srgbClr val="3F3F3F"/>
                </a:solidFill>
              </a:rPr>
              <a:t>Look at deadlines and timelines for required documents </a:t>
            </a:r>
            <a:endParaRPr/>
          </a:p>
          <a:p>
            <a:pPr indent="-381000" lvl="0" marL="457200" rtl="0" algn="l">
              <a:lnSpc>
                <a:spcPct val="90000"/>
              </a:lnSpc>
              <a:spcBef>
                <a:spcPts val="0"/>
              </a:spcBef>
              <a:spcAft>
                <a:spcPts val="0"/>
              </a:spcAft>
              <a:buClr>
                <a:srgbClr val="3F3F3F"/>
              </a:buClr>
              <a:buSzPts val="2400"/>
              <a:buChar char="●"/>
            </a:pPr>
            <a:r>
              <a:rPr lang="en-US">
                <a:solidFill>
                  <a:srgbClr val="3F3F3F"/>
                </a:solidFill>
              </a:rPr>
              <a:t>Plan ahead on items needing debate </a:t>
            </a:r>
            <a:endParaRPr/>
          </a:p>
          <a:p>
            <a:pPr indent="-381000" lvl="0" marL="457200" rtl="0" algn="l">
              <a:lnSpc>
                <a:spcPct val="90000"/>
              </a:lnSpc>
              <a:spcBef>
                <a:spcPts val="0"/>
              </a:spcBef>
              <a:spcAft>
                <a:spcPts val="0"/>
              </a:spcAft>
              <a:buClr>
                <a:srgbClr val="3F3F3F"/>
              </a:buClr>
              <a:buSzPts val="2400"/>
              <a:buChar char="●"/>
            </a:pPr>
            <a:r>
              <a:rPr lang="en-US">
                <a:solidFill>
                  <a:srgbClr val="3F3F3F"/>
                </a:solidFill>
              </a:rPr>
              <a:t>Align agenda with local goals and mission of the college </a:t>
            </a:r>
            <a:endParaRPr/>
          </a:p>
          <a:p>
            <a:pPr indent="-381000" lvl="0" marL="457200" rtl="0" algn="l">
              <a:lnSpc>
                <a:spcPct val="90000"/>
              </a:lnSpc>
              <a:spcBef>
                <a:spcPts val="0"/>
              </a:spcBef>
              <a:spcAft>
                <a:spcPts val="0"/>
              </a:spcAft>
              <a:buClr>
                <a:srgbClr val="3F3F3F"/>
              </a:buClr>
              <a:buSzPts val="2400"/>
              <a:buChar char="●"/>
            </a:pPr>
            <a:r>
              <a:rPr lang="en-US">
                <a:solidFill>
                  <a:srgbClr val="3F3F3F"/>
                </a:solidFill>
              </a:rPr>
              <a:t>Work with other groups for alignment in collegewide discussions </a:t>
            </a:r>
            <a:endParaRPr/>
          </a:p>
          <a:p>
            <a:pPr indent="-381000" lvl="0" marL="457200" rtl="0" algn="l">
              <a:lnSpc>
                <a:spcPct val="90000"/>
              </a:lnSpc>
              <a:spcBef>
                <a:spcPts val="0"/>
              </a:spcBef>
              <a:spcAft>
                <a:spcPts val="0"/>
              </a:spcAft>
              <a:buClr>
                <a:srgbClr val="3F3F3F"/>
              </a:buClr>
              <a:buSzPts val="2400"/>
              <a:buChar char="●"/>
            </a:pPr>
            <a:r>
              <a:rPr lang="en-US">
                <a:solidFill>
                  <a:srgbClr val="3F3F3F"/>
                </a:solidFill>
              </a:rPr>
              <a:t>Work with your local executive committee members to build agendas </a:t>
            </a:r>
            <a:endParaRPr/>
          </a:p>
          <a:p>
            <a:pPr indent="-381000" lvl="0" marL="457200" rtl="0" algn="l">
              <a:lnSpc>
                <a:spcPct val="90000"/>
              </a:lnSpc>
              <a:spcBef>
                <a:spcPts val="0"/>
              </a:spcBef>
              <a:spcAft>
                <a:spcPts val="0"/>
              </a:spcAft>
              <a:buClr>
                <a:srgbClr val="3F3F3F"/>
              </a:buClr>
              <a:buSzPts val="2400"/>
              <a:buChar char="●"/>
            </a:pPr>
            <a:r>
              <a:rPr lang="en-US">
                <a:solidFill>
                  <a:srgbClr val="3F3F3F"/>
                </a:solidFill>
              </a:rPr>
              <a:t>Work to get presenters/experts to attend to answer questions of senators </a:t>
            </a:r>
            <a:endParaRPr/>
          </a:p>
        </p:txBody>
      </p:sp>
      <p:sp>
        <p:nvSpPr>
          <p:cNvPr id="61" name="Google Shape;61;p10"/>
          <p:cNvSpPr txBox="1"/>
          <p:nvPr>
            <p:ph idx="12" type="sldNum"/>
          </p:nvPr>
        </p:nvSpPr>
        <p:spPr>
          <a:xfrm>
            <a:off x="11226799" y="6452505"/>
            <a:ext cx="127001" cy="172815"/>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7F7F7F"/>
              </a:buClr>
              <a:buSzPts val="1200"/>
              <a:buFont typeface="Arial"/>
              <a:buNone/>
            </a:pPr>
            <a:fld id="{00000000-1234-1234-1234-123412341234}" type="slidenum">
              <a:rPr lang="en-US" sz="1200">
                <a:solidFill>
                  <a:srgbClr val="7F7F7F"/>
                </a:solidFill>
              </a:rPr>
              <a:t>‹#›</a:t>
            </a:fld>
            <a:endParaRPr/>
          </a:p>
        </p:txBody>
      </p:sp>
      <p:pic>
        <p:nvPicPr>
          <p:cNvPr descr="Google Shape;77;p12" id="62" name="Google Shape;62;p10"/>
          <p:cNvPicPr preferRelativeResize="0"/>
          <p:nvPr/>
        </p:nvPicPr>
        <p:blipFill rotWithShape="1">
          <a:blip r:embed="rId3">
            <a:alphaModFix/>
          </a:blip>
          <a:srcRect b="0" l="0" r="0" t="0"/>
          <a:stretch/>
        </p:blipFill>
        <p:spPr>
          <a:xfrm>
            <a:off x="9672875" y="241300"/>
            <a:ext cx="2312200" cy="2312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1"/>
          <p:cNvSpPr txBox="1"/>
          <p:nvPr/>
        </p:nvSpPr>
        <p:spPr>
          <a:xfrm>
            <a:off x="1244258" y="313689"/>
            <a:ext cx="9355597" cy="1229234"/>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chemeClr val="accent1"/>
              </a:buClr>
              <a:buSzPts val="3600"/>
              <a:buFont typeface="Palatino"/>
              <a:buNone/>
            </a:pPr>
            <a:r>
              <a:rPr b="0" i="0" lang="en-US" sz="3600" u="none" cap="none" strike="noStrike">
                <a:solidFill>
                  <a:schemeClr val="accent1"/>
                </a:solidFill>
                <a:latin typeface="Palatino"/>
                <a:ea typeface="Palatino"/>
                <a:cs typeface="Palatino"/>
                <a:sym typeface="Palatino"/>
              </a:rPr>
              <a:t>Timelines &amp; Working with other Groups  </a:t>
            </a:r>
            <a:endParaRPr/>
          </a:p>
        </p:txBody>
      </p:sp>
      <p:sp>
        <p:nvSpPr>
          <p:cNvPr id="68" name="Google Shape;68;p11"/>
          <p:cNvSpPr txBox="1"/>
          <p:nvPr>
            <p:ph idx="12" type="sldNum"/>
          </p:nvPr>
        </p:nvSpPr>
        <p:spPr>
          <a:xfrm>
            <a:off x="11226799" y="6452505"/>
            <a:ext cx="127001" cy="172815"/>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7F7F7F"/>
              </a:buClr>
              <a:buSzPts val="1200"/>
              <a:buFont typeface="Arial"/>
              <a:buNone/>
            </a:pPr>
            <a:fld id="{00000000-1234-1234-1234-123412341234}" type="slidenum">
              <a:rPr lang="en-US" sz="1200">
                <a:solidFill>
                  <a:srgbClr val="7F7F7F"/>
                </a:solidFill>
              </a:rPr>
              <a:t>‹#›</a:t>
            </a:fld>
            <a:endParaRPr/>
          </a:p>
        </p:txBody>
      </p:sp>
      <p:pic>
        <p:nvPicPr>
          <p:cNvPr descr="Google Shape;86;p13" id="69" name="Google Shape;69;p11"/>
          <p:cNvPicPr preferRelativeResize="0"/>
          <p:nvPr/>
        </p:nvPicPr>
        <p:blipFill rotWithShape="1">
          <a:blip r:embed="rId3">
            <a:alphaModFix/>
          </a:blip>
          <a:srcRect b="0" l="0" r="0" t="0"/>
          <a:stretch/>
        </p:blipFill>
        <p:spPr>
          <a:xfrm>
            <a:off x="9934377" y="145776"/>
            <a:ext cx="2064500" cy="2064500"/>
          </a:xfrm>
          <a:prstGeom prst="rect">
            <a:avLst/>
          </a:prstGeom>
          <a:noFill/>
          <a:ln>
            <a:noFill/>
          </a:ln>
        </p:spPr>
      </p:pic>
      <p:sp>
        <p:nvSpPr>
          <p:cNvPr id="70" name="Google Shape;70;p11"/>
          <p:cNvSpPr txBox="1"/>
          <p:nvPr>
            <p:ph idx="1" type="body"/>
          </p:nvPr>
        </p:nvSpPr>
        <p:spPr>
          <a:xfrm>
            <a:off x="1168400" y="2063219"/>
            <a:ext cx="10124190" cy="4253444"/>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3F3F3F"/>
              </a:buClr>
              <a:buSzPts val="2136"/>
              <a:buFont typeface="Arial"/>
              <a:buNone/>
            </a:pPr>
            <a:r>
              <a:rPr b="1" lang="en-US" sz="2136">
                <a:solidFill>
                  <a:srgbClr val="3F3F3F"/>
                </a:solidFill>
              </a:rPr>
              <a:t>Time Management </a:t>
            </a:r>
            <a:endParaRPr/>
          </a:p>
          <a:p>
            <a:pPr indent="-299529" lvl="0" marL="406908" rtl="0" algn="l">
              <a:lnSpc>
                <a:spcPct val="90000"/>
              </a:lnSpc>
              <a:spcBef>
                <a:spcPts val="800"/>
              </a:spcBef>
              <a:spcAft>
                <a:spcPts val="0"/>
              </a:spcAft>
              <a:buClr>
                <a:srgbClr val="3F3F3F"/>
              </a:buClr>
              <a:buSzPts val="2100"/>
              <a:buChar char="●"/>
            </a:pPr>
            <a:r>
              <a:rPr lang="en-US" sz="2136">
                <a:solidFill>
                  <a:srgbClr val="3F3F3F"/>
                </a:solidFill>
              </a:rPr>
              <a:t>Work backwards from the deadline to make sure senate has enough time to review and debate issue </a:t>
            </a:r>
            <a:endParaRPr/>
          </a:p>
          <a:p>
            <a:pPr indent="-299529" lvl="0" marL="406908" rtl="0" algn="l">
              <a:lnSpc>
                <a:spcPct val="90000"/>
              </a:lnSpc>
              <a:spcBef>
                <a:spcPts val="0"/>
              </a:spcBef>
              <a:spcAft>
                <a:spcPts val="0"/>
              </a:spcAft>
              <a:buClr>
                <a:srgbClr val="3F3F3F"/>
              </a:buClr>
              <a:buSzPts val="2100"/>
              <a:buChar char="●"/>
            </a:pPr>
            <a:r>
              <a:rPr lang="en-US" sz="2136">
                <a:solidFill>
                  <a:srgbClr val="3F3F3F"/>
                </a:solidFill>
              </a:rPr>
              <a:t>Be proactive and make sure admin know deadlines for when items need to be to senate for full review </a:t>
            </a:r>
            <a:endParaRPr/>
          </a:p>
          <a:p>
            <a:pPr indent="-299529" lvl="0" marL="406908" rtl="0" algn="l">
              <a:lnSpc>
                <a:spcPct val="90000"/>
              </a:lnSpc>
              <a:spcBef>
                <a:spcPts val="0"/>
              </a:spcBef>
              <a:spcAft>
                <a:spcPts val="0"/>
              </a:spcAft>
              <a:buClr>
                <a:srgbClr val="3F3F3F"/>
              </a:buClr>
              <a:buSzPts val="2100"/>
              <a:buChar char="●"/>
            </a:pPr>
            <a:r>
              <a:rPr lang="en-US" sz="2136">
                <a:solidFill>
                  <a:srgbClr val="3F3F3F"/>
                </a:solidFill>
              </a:rPr>
              <a:t>If possible add in an extra meeting for review in cases where there might be significant debate. </a:t>
            </a:r>
            <a:endParaRPr/>
          </a:p>
          <a:p>
            <a:pPr indent="0" lvl="0" marL="0" rtl="0" algn="l">
              <a:lnSpc>
                <a:spcPct val="90000"/>
              </a:lnSpc>
              <a:spcBef>
                <a:spcPts val="800"/>
              </a:spcBef>
              <a:spcAft>
                <a:spcPts val="0"/>
              </a:spcAft>
              <a:buClr>
                <a:srgbClr val="3F3F3F"/>
              </a:buClr>
              <a:buSzPts val="2136"/>
              <a:buFont typeface="Arial"/>
              <a:buNone/>
            </a:pPr>
            <a:r>
              <a:rPr b="1" lang="en-US" sz="2136">
                <a:solidFill>
                  <a:srgbClr val="3F3F3F"/>
                </a:solidFill>
              </a:rPr>
              <a:t>Working with other groups </a:t>
            </a:r>
            <a:endParaRPr/>
          </a:p>
          <a:p>
            <a:pPr indent="-293877" lvl="0" marL="406908" rtl="0" algn="l">
              <a:lnSpc>
                <a:spcPct val="90000"/>
              </a:lnSpc>
              <a:spcBef>
                <a:spcPts val="800"/>
              </a:spcBef>
              <a:spcAft>
                <a:spcPts val="0"/>
              </a:spcAft>
              <a:buClr>
                <a:srgbClr val="3F3F3F"/>
              </a:buClr>
              <a:buSzPts val="2100"/>
              <a:buChar char="●"/>
            </a:pPr>
            <a:r>
              <a:rPr lang="en-US" sz="2136">
                <a:solidFill>
                  <a:srgbClr val="3F3F3F"/>
                </a:solidFill>
              </a:rPr>
              <a:t>Work with other groups for alignment in collegewide discussions (classified professionals, students, administration) </a:t>
            </a:r>
            <a:endParaRPr/>
          </a:p>
          <a:p>
            <a:pPr indent="-293877" lvl="0" marL="406908" rtl="0" algn="l">
              <a:lnSpc>
                <a:spcPct val="90000"/>
              </a:lnSpc>
              <a:spcBef>
                <a:spcPts val="0"/>
              </a:spcBef>
              <a:spcAft>
                <a:spcPts val="0"/>
              </a:spcAft>
              <a:buClr>
                <a:srgbClr val="3F3F3F"/>
              </a:buClr>
              <a:buSzPts val="2100"/>
              <a:buChar char="●"/>
            </a:pPr>
            <a:r>
              <a:rPr lang="en-US" sz="2136">
                <a:solidFill>
                  <a:srgbClr val="3F3F3F"/>
                </a:solidFill>
              </a:rPr>
              <a:t>Work with other local senate leaders if you agree, joint resolutions or recommendations are powerful in districts</a:t>
            </a:r>
            <a:endParaRPr/>
          </a:p>
          <a:p>
            <a:pPr indent="-293877" lvl="0" marL="406908" rtl="0" algn="l">
              <a:lnSpc>
                <a:spcPct val="90000"/>
              </a:lnSpc>
              <a:spcBef>
                <a:spcPts val="0"/>
              </a:spcBef>
              <a:spcAft>
                <a:spcPts val="0"/>
              </a:spcAft>
              <a:buClr>
                <a:srgbClr val="3F3F3F"/>
              </a:buClr>
              <a:buSzPts val="2100"/>
              <a:buChar char="●"/>
            </a:pPr>
            <a:r>
              <a:rPr lang="en-US" sz="2136">
                <a:solidFill>
                  <a:srgbClr val="3F3F3F"/>
                </a:solidFill>
              </a:rPr>
              <a:t>Work with local unions to identify areas of shared purview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2"/>
          <p:cNvSpPr txBox="1"/>
          <p:nvPr>
            <p:ph type="title"/>
          </p:nvPr>
        </p:nvSpPr>
        <p:spPr>
          <a:xfrm>
            <a:off x="1277650" y="365125"/>
            <a:ext cx="7527054" cy="1325563"/>
          </a:xfrm>
          <a:prstGeom prst="rect">
            <a:avLst/>
          </a:prstGeom>
          <a:noFill/>
          <a:ln>
            <a:noFill/>
          </a:ln>
        </p:spPr>
        <p:txBody>
          <a:bodyPr anchorCtr="0" anchor="b" bIns="45700" lIns="45700" spcFirstLastPara="1" rIns="45700" wrap="square" tIns="45700">
            <a:normAutofit/>
          </a:bodyPr>
          <a:lstStyle/>
          <a:p>
            <a:pPr indent="0" lvl="0" marL="0" rtl="0" algn="l">
              <a:lnSpc>
                <a:spcPct val="90000"/>
              </a:lnSpc>
              <a:spcBef>
                <a:spcPts val="0"/>
              </a:spcBef>
              <a:spcAft>
                <a:spcPts val="0"/>
              </a:spcAft>
              <a:buClr>
                <a:schemeClr val="accent1"/>
              </a:buClr>
              <a:buSzPts val="3600"/>
              <a:buFont typeface="Palatino"/>
              <a:buNone/>
            </a:pPr>
            <a:r>
              <a:rPr b="0" i="0" lang="en-US" sz="3600" u="none" cap="none" strike="noStrike">
                <a:solidFill>
                  <a:schemeClr val="accent1"/>
                </a:solidFill>
                <a:latin typeface="Palatino"/>
                <a:ea typeface="Palatino"/>
                <a:cs typeface="Palatino"/>
                <a:sym typeface="Palatino"/>
              </a:rPr>
              <a:t>The Brown Act</a:t>
            </a:r>
            <a:endParaRPr/>
          </a:p>
        </p:txBody>
      </p:sp>
      <p:sp>
        <p:nvSpPr>
          <p:cNvPr id="76" name="Google Shape;76;p12"/>
          <p:cNvSpPr txBox="1"/>
          <p:nvPr>
            <p:ph idx="12" type="sldNum"/>
          </p:nvPr>
        </p:nvSpPr>
        <p:spPr>
          <a:xfrm>
            <a:off x="11226799" y="6452505"/>
            <a:ext cx="127001" cy="172815"/>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7F7F7F"/>
              </a:buClr>
              <a:buSzPts val="1200"/>
              <a:buFont typeface="Arial"/>
              <a:buNone/>
            </a:pPr>
            <a:fld id="{00000000-1234-1234-1234-123412341234}" type="slidenum">
              <a:rPr lang="en-US" sz="1200">
                <a:solidFill>
                  <a:srgbClr val="7F7F7F"/>
                </a:solidFill>
              </a:rPr>
              <a:t>‹#›</a:t>
            </a:fld>
            <a:endParaRPr/>
          </a:p>
        </p:txBody>
      </p:sp>
      <p:pic>
        <p:nvPicPr>
          <p:cNvPr descr="Picture 1" id="77" name="Google Shape;77;p12"/>
          <p:cNvPicPr preferRelativeResize="0"/>
          <p:nvPr/>
        </p:nvPicPr>
        <p:blipFill rotWithShape="1">
          <a:blip r:embed="rId3">
            <a:alphaModFix/>
          </a:blip>
          <a:srcRect b="0" l="0" r="0" t="0"/>
          <a:stretch/>
        </p:blipFill>
        <p:spPr>
          <a:xfrm>
            <a:off x="8997501" y="187396"/>
            <a:ext cx="2998724" cy="1985100"/>
          </a:xfrm>
          <a:prstGeom prst="rect">
            <a:avLst/>
          </a:prstGeom>
          <a:noFill/>
          <a:ln>
            <a:noFill/>
          </a:ln>
        </p:spPr>
      </p:pic>
      <p:sp>
        <p:nvSpPr>
          <p:cNvPr id="78" name="Google Shape;78;p12"/>
          <p:cNvSpPr txBox="1"/>
          <p:nvPr>
            <p:ph idx="1" type="body"/>
          </p:nvPr>
        </p:nvSpPr>
        <p:spPr>
          <a:xfrm>
            <a:off x="1194488" y="2248696"/>
            <a:ext cx="10801737" cy="357028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3F3F3F"/>
              </a:buClr>
              <a:buSzPts val="2000"/>
              <a:buFont typeface="Arial"/>
              <a:buNone/>
            </a:pPr>
            <a:r>
              <a:rPr lang="en-US" sz="2000">
                <a:solidFill>
                  <a:srgbClr val="3F3F3F"/>
                </a:solidFill>
              </a:rPr>
              <a:t>Because Academic Senate meetings are subject to the Brown Act it’s important to consider the following:</a:t>
            </a:r>
            <a:endParaRPr/>
          </a:p>
          <a:p>
            <a:pPr indent="-457200" lvl="0" marL="457200" rtl="0" algn="l">
              <a:lnSpc>
                <a:spcPct val="90000"/>
              </a:lnSpc>
              <a:spcBef>
                <a:spcPts val="400"/>
              </a:spcBef>
              <a:spcAft>
                <a:spcPts val="0"/>
              </a:spcAft>
              <a:buClr>
                <a:srgbClr val="3F3F3F"/>
              </a:buClr>
              <a:buSzPts val="1800"/>
              <a:buChar char="•"/>
            </a:pPr>
            <a:r>
              <a:rPr lang="en-US" sz="1800">
                <a:solidFill>
                  <a:srgbClr val="3F3F3F"/>
                </a:solidFill>
              </a:rPr>
              <a:t>All senate meetings should be announced, and agendas should be made public at least 72 hours prior to your meetings. </a:t>
            </a:r>
            <a:endParaRPr/>
          </a:p>
          <a:p>
            <a:pPr indent="-457200" lvl="0" marL="457200" rtl="0" algn="l">
              <a:lnSpc>
                <a:spcPct val="90000"/>
              </a:lnSpc>
              <a:spcBef>
                <a:spcPts val="400"/>
              </a:spcBef>
              <a:spcAft>
                <a:spcPts val="0"/>
              </a:spcAft>
              <a:buClr>
                <a:srgbClr val="3F3F3F"/>
              </a:buClr>
              <a:buSzPts val="1800"/>
              <a:buChar char="•"/>
            </a:pPr>
            <a:r>
              <a:rPr lang="en-US" sz="1800">
                <a:solidFill>
                  <a:srgbClr val="3F3F3F"/>
                </a:solidFill>
              </a:rPr>
              <a:t>Agendas must include a brief description of each item (not to exceed 20 words)</a:t>
            </a:r>
            <a:endParaRPr/>
          </a:p>
          <a:p>
            <a:pPr indent="-457200" lvl="0" marL="457200" rtl="0" algn="l">
              <a:lnSpc>
                <a:spcPct val="90000"/>
              </a:lnSpc>
              <a:spcBef>
                <a:spcPts val="400"/>
              </a:spcBef>
              <a:spcAft>
                <a:spcPts val="0"/>
              </a:spcAft>
              <a:buClr>
                <a:srgbClr val="3F3F3F"/>
              </a:buClr>
              <a:buSzPts val="1800"/>
              <a:buChar char="•"/>
            </a:pPr>
            <a:r>
              <a:rPr lang="en-US" sz="1800">
                <a:solidFill>
                  <a:srgbClr val="3F3F3F"/>
                </a:solidFill>
              </a:rPr>
              <a:t>Make sure to include time and a process for public comments on your agenda</a:t>
            </a:r>
            <a:endParaRPr/>
          </a:p>
          <a:p>
            <a:pPr indent="-457200" lvl="0" marL="457200" rtl="0" algn="l">
              <a:lnSpc>
                <a:spcPct val="90000"/>
              </a:lnSpc>
              <a:spcBef>
                <a:spcPts val="400"/>
              </a:spcBef>
              <a:spcAft>
                <a:spcPts val="0"/>
              </a:spcAft>
              <a:buClr>
                <a:srgbClr val="3F3F3F"/>
              </a:buClr>
              <a:buSzPts val="1800"/>
              <a:buChar char="•"/>
            </a:pPr>
            <a:r>
              <a:rPr lang="en-US" sz="1800">
                <a:solidFill>
                  <a:srgbClr val="3F3F3F"/>
                </a:solidFill>
              </a:rPr>
              <a:t>Special meetings may be called with 24-hour notice. Only business specified for the special meeting may be addressed.</a:t>
            </a:r>
            <a:endParaRPr/>
          </a:p>
          <a:p>
            <a:pPr indent="-457200" lvl="0" marL="457200" rtl="0" algn="l">
              <a:lnSpc>
                <a:spcPct val="90000"/>
              </a:lnSpc>
              <a:spcBef>
                <a:spcPts val="400"/>
              </a:spcBef>
              <a:spcAft>
                <a:spcPts val="0"/>
              </a:spcAft>
              <a:buClr>
                <a:srgbClr val="3F3F3F"/>
              </a:buClr>
              <a:buSzPts val="1800"/>
              <a:buChar char="•"/>
            </a:pPr>
            <a:r>
              <a:rPr lang="en-US" sz="1800">
                <a:solidFill>
                  <a:srgbClr val="3F3F3F"/>
                </a:solidFill>
              </a:rPr>
              <a:t>Emergency meetings may be called under specific, drastic circumstances.  Emergency meetings should be publicly announced at least one hour prior to the start if possible.</a:t>
            </a:r>
            <a:endParaRPr/>
          </a:p>
          <a:p>
            <a:pPr indent="-457200" lvl="0" marL="457200" rtl="0" algn="l">
              <a:lnSpc>
                <a:spcPct val="90000"/>
              </a:lnSpc>
              <a:spcBef>
                <a:spcPts val="400"/>
              </a:spcBef>
              <a:spcAft>
                <a:spcPts val="0"/>
              </a:spcAft>
              <a:buClr>
                <a:srgbClr val="3F3F3F"/>
              </a:buClr>
              <a:buSzPts val="1800"/>
              <a:buChar char="•"/>
            </a:pPr>
            <a:r>
              <a:rPr lang="en-US" sz="1800">
                <a:solidFill>
                  <a:srgbClr val="3F3F3F"/>
                </a:solidFill>
              </a:rPr>
              <a:t>Normally, meetings conducted online, by telephone, or fax must still abide by Brown Act </a:t>
            </a:r>
            <a:endParaRPr/>
          </a:p>
          <a:p>
            <a:pPr indent="-457200" lvl="0" marL="457200" rtl="0" algn="l">
              <a:lnSpc>
                <a:spcPct val="90000"/>
              </a:lnSpc>
              <a:spcBef>
                <a:spcPts val="400"/>
              </a:spcBef>
              <a:spcAft>
                <a:spcPts val="0"/>
              </a:spcAft>
              <a:buClr>
                <a:srgbClr val="3F3F3F"/>
              </a:buClr>
              <a:buSzPts val="1800"/>
              <a:buChar char="•"/>
            </a:pPr>
            <a:r>
              <a:rPr lang="en-US" u="sng">
                <a:solidFill>
                  <a:schemeClr val="hlink"/>
                </a:solidFill>
                <a:hlinkClick r:id="rId4"/>
              </a:rPr>
              <a:t>Click here for a comprehensive guide on the Brown Act from the League of California Cities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3"/>
          <p:cNvSpPr txBox="1"/>
          <p:nvPr>
            <p:ph type="title"/>
          </p:nvPr>
        </p:nvSpPr>
        <p:spPr>
          <a:xfrm>
            <a:off x="1277650" y="365125"/>
            <a:ext cx="7786431" cy="1325563"/>
          </a:xfrm>
          <a:prstGeom prst="rect">
            <a:avLst/>
          </a:prstGeom>
          <a:noFill/>
          <a:ln>
            <a:noFill/>
          </a:ln>
        </p:spPr>
        <p:txBody>
          <a:bodyPr anchorCtr="0" anchor="b" bIns="45700" lIns="45700" spcFirstLastPara="1" rIns="45700" wrap="square" tIns="45700">
            <a:normAutofit/>
          </a:bodyPr>
          <a:lstStyle/>
          <a:p>
            <a:pPr indent="0" lvl="0" marL="0" rtl="0" algn="l">
              <a:lnSpc>
                <a:spcPct val="90000"/>
              </a:lnSpc>
              <a:spcBef>
                <a:spcPts val="0"/>
              </a:spcBef>
              <a:spcAft>
                <a:spcPts val="0"/>
              </a:spcAft>
              <a:buClr>
                <a:schemeClr val="accent1"/>
              </a:buClr>
              <a:buSzPts val="3600"/>
              <a:buFont typeface="Palatino"/>
              <a:buNone/>
            </a:pPr>
            <a:r>
              <a:rPr b="0" i="0" lang="en-US" sz="3600" u="none" cap="none" strike="noStrike">
                <a:solidFill>
                  <a:schemeClr val="accent1"/>
                </a:solidFill>
                <a:latin typeface="Palatino"/>
                <a:ea typeface="Palatino"/>
                <a:cs typeface="Palatino"/>
                <a:sym typeface="Palatino"/>
              </a:rPr>
              <a:t>The Brown Act and Social Distancing</a:t>
            </a:r>
            <a:endParaRPr/>
          </a:p>
        </p:txBody>
      </p:sp>
      <p:sp>
        <p:nvSpPr>
          <p:cNvPr id="84" name="Google Shape;84;p13"/>
          <p:cNvSpPr txBox="1"/>
          <p:nvPr>
            <p:ph idx="12" type="sldNum"/>
          </p:nvPr>
        </p:nvSpPr>
        <p:spPr>
          <a:xfrm>
            <a:off x="11226799" y="6452505"/>
            <a:ext cx="127001" cy="172815"/>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7F7F7F"/>
              </a:buClr>
              <a:buSzPts val="1200"/>
              <a:buFont typeface="Arial"/>
              <a:buNone/>
            </a:pPr>
            <a:fld id="{00000000-1234-1234-1234-123412341234}" type="slidenum">
              <a:rPr lang="en-US" sz="1200">
                <a:solidFill>
                  <a:srgbClr val="7F7F7F"/>
                </a:solidFill>
              </a:rPr>
              <a:t>‹#›</a:t>
            </a:fld>
            <a:endParaRPr/>
          </a:p>
        </p:txBody>
      </p:sp>
      <p:pic>
        <p:nvPicPr>
          <p:cNvPr descr="Picture 2" id="85" name="Google Shape;85;p13"/>
          <p:cNvPicPr preferRelativeResize="0"/>
          <p:nvPr/>
        </p:nvPicPr>
        <p:blipFill rotWithShape="1">
          <a:blip r:embed="rId3">
            <a:alphaModFix/>
          </a:blip>
          <a:srcRect b="0" l="12271" r="11215" t="0"/>
          <a:stretch/>
        </p:blipFill>
        <p:spPr>
          <a:xfrm>
            <a:off x="9591750" y="188225"/>
            <a:ext cx="2435500" cy="1793775"/>
          </a:xfrm>
          <a:prstGeom prst="rect">
            <a:avLst/>
          </a:prstGeom>
          <a:noFill/>
          <a:ln>
            <a:noFill/>
          </a:ln>
        </p:spPr>
      </p:pic>
      <p:sp>
        <p:nvSpPr>
          <p:cNvPr id="86" name="Google Shape;86;p13"/>
          <p:cNvSpPr txBox="1"/>
          <p:nvPr>
            <p:ph idx="1" type="body"/>
          </p:nvPr>
        </p:nvSpPr>
        <p:spPr>
          <a:xfrm>
            <a:off x="1272750" y="2260000"/>
            <a:ext cx="10258800" cy="4263900"/>
          </a:xfrm>
          <a:prstGeom prst="rect">
            <a:avLst/>
          </a:prstGeom>
          <a:noFill/>
          <a:ln>
            <a:noFill/>
          </a:ln>
        </p:spPr>
        <p:txBody>
          <a:bodyPr anchorCtr="0" anchor="t" bIns="45675" lIns="45675" spcFirstLastPara="1" rIns="45675" wrap="square" tIns="45675">
            <a:normAutofit lnSpcReduction="10000"/>
          </a:bodyPr>
          <a:lstStyle/>
          <a:p>
            <a:pPr indent="0" lvl="0" marL="0" rtl="0" algn="l">
              <a:spcBef>
                <a:spcPts val="1000"/>
              </a:spcBef>
              <a:spcAft>
                <a:spcPts val="0"/>
              </a:spcAft>
              <a:buClr>
                <a:srgbClr val="3F3F3F"/>
              </a:buClr>
              <a:buSzPts val="2400"/>
              <a:buFont typeface="Arial"/>
              <a:buNone/>
            </a:pPr>
            <a:r>
              <a:rPr lang="en-US"/>
              <a:t>In response to the COVID-19 pandemic Governor Newsom issued Executive Order N-25-20 which partially suspends parts of the Brown Act while social distancing guidelines are in place</a:t>
            </a:r>
            <a:endParaRPr/>
          </a:p>
          <a:p>
            <a:pPr indent="-114300" lvl="0" marL="114300" rtl="0" algn="l">
              <a:lnSpc>
                <a:spcPct val="90000"/>
              </a:lnSpc>
              <a:spcBef>
                <a:spcPts val="1000"/>
              </a:spcBef>
              <a:spcAft>
                <a:spcPts val="0"/>
              </a:spcAft>
              <a:buClr>
                <a:srgbClr val="3F3F3F"/>
              </a:buClr>
              <a:buSzPts val="1800"/>
              <a:buChar char="•"/>
            </a:pPr>
            <a:r>
              <a:rPr lang="en-US" sz="1800">
                <a:solidFill>
                  <a:srgbClr val="3F3F3F"/>
                </a:solidFill>
              </a:rPr>
              <a:t>“All requirements in . . . the Brown Act expressly or impliedly requiring the physical presence of members, the clerk or other personnel of the body, or of the public as a condition of participation in or quorum for a public meeting are hereby waived.”</a:t>
            </a:r>
            <a:endParaRPr/>
          </a:p>
          <a:p>
            <a:pPr indent="-114300" lvl="0" marL="114300" rtl="0" algn="l">
              <a:lnSpc>
                <a:spcPct val="90000"/>
              </a:lnSpc>
              <a:spcBef>
                <a:spcPts val="1000"/>
              </a:spcBef>
              <a:spcAft>
                <a:spcPts val="0"/>
              </a:spcAft>
              <a:buClr>
                <a:srgbClr val="3F3F3F"/>
              </a:buClr>
              <a:buSzPts val="1800"/>
              <a:buChar char="•"/>
            </a:pPr>
            <a:r>
              <a:rPr lang="en-US" sz="1800">
                <a:solidFill>
                  <a:srgbClr val="3F3F3F"/>
                </a:solidFill>
              </a:rPr>
              <a:t>Senate members can attend meetings remotely without requiring public notice at the remote location. </a:t>
            </a:r>
            <a:endParaRPr/>
          </a:p>
          <a:p>
            <a:pPr indent="-114300" lvl="0" marL="114300" rtl="0" algn="l">
              <a:lnSpc>
                <a:spcPct val="90000"/>
              </a:lnSpc>
              <a:spcBef>
                <a:spcPts val="1000"/>
              </a:spcBef>
              <a:spcAft>
                <a:spcPts val="0"/>
              </a:spcAft>
              <a:buClr>
                <a:srgbClr val="3F3F3F"/>
              </a:buClr>
              <a:buSzPts val="1800"/>
              <a:buChar char="•"/>
            </a:pPr>
            <a:r>
              <a:rPr lang="en-US" sz="1800">
                <a:solidFill>
                  <a:srgbClr val="3F3F3F"/>
                </a:solidFill>
              </a:rPr>
              <a:t>Meetings can proceed even if quorum is met (or partially met) via remote attendance</a:t>
            </a:r>
            <a:endParaRPr/>
          </a:p>
          <a:p>
            <a:pPr indent="-114300" lvl="0" marL="114300" rtl="0" algn="l">
              <a:lnSpc>
                <a:spcPct val="90000"/>
              </a:lnSpc>
              <a:spcBef>
                <a:spcPts val="1000"/>
              </a:spcBef>
              <a:spcAft>
                <a:spcPts val="0"/>
              </a:spcAft>
              <a:buClr>
                <a:srgbClr val="3F3F3F"/>
              </a:buClr>
              <a:buSzPts val="1800"/>
              <a:buChar char="•"/>
            </a:pPr>
            <a:r>
              <a:rPr lang="en-US" sz="1800">
                <a:solidFill>
                  <a:srgbClr val="3F3F3F"/>
                </a:solidFill>
              </a:rPr>
              <a:t>The 72-hour notice to announce meetings has not been waived.</a:t>
            </a:r>
            <a:endParaRPr/>
          </a:p>
          <a:p>
            <a:pPr indent="-114300" lvl="0" marL="114300" rtl="0" algn="l">
              <a:lnSpc>
                <a:spcPct val="90000"/>
              </a:lnSpc>
              <a:spcBef>
                <a:spcPts val="1000"/>
              </a:spcBef>
              <a:spcAft>
                <a:spcPts val="0"/>
              </a:spcAft>
              <a:buClr>
                <a:srgbClr val="3F3F3F"/>
              </a:buClr>
              <a:buSzPts val="1800"/>
              <a:buChar char="•"/>
            </a:pPr>
            <a:r>
              <a:rPr lang="en-US" sz="1800">
                <a:solidFill>
                  <a:srgbClr val="3F3F3F"/>
                </a:solidFill>
              </a:rPr>
              <a:t>Emergency meetings may still be called by the Senate which allows for a one-hour prior notice</a:t>
            </a:r>
            <a:endParaRPr/>
          </a:p>
          <a:p>
            <a:pPr indent="-114300" lvl="0" marL="114300" rtl="0" algn="l">
              <a:lnSpc>
                <a:spcPct val="90000"/>
              </a:lnSpc>
              <a:spcBef>
                <a:spcPts val="1000"/>
              </a:spcBef>
              <a:spcAft>
                <a:spcPts val="0"/>
              </a:spcAft>
              <a:buClr>
                <a:srgbClr val="3F3F3F"/>
              </a:buClr>
              <a:buSzPts val="1800"/>
              <a:buChar char="•"/>
            </a:pPr>
            <a:r>
              <a:rPr lang="en-US" u="sng">
                <a:solidFill>
                  <a:schemeClr val="hlink"/>
                </a:solidFill>
                <a:hlinkClick r:id="rId4"/>
              </a:rPr>
              <a:t>Click here to read Governor Newsom’s Executive Order N-25-20.pdf</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1277650" y="365125"/>
            <a:ext cx="5323833" cy="1325563"/>
          </a:xfrm>
          <a:prstGeom prst="rect">
            <a:avLst/>
          </a:prstGeom>
          <a:noFill/>
          <a:ln>
            <a:noFill/>
          </a:ln>
        </p:spPr>
        <p:txBody>
          <a:bodyPr anchorCtr="0" anchor="b" bIns="45700" lIns="45700" spcFirstLastPara="1" rIns="45700" wrap="square" tIns="45700">
            <a:normAutofit/>
          </a:bodyPr>
          <a:lstStyle/>
          <a:p>
            <a:pPr indent="0" lvl="0" marL="0" rtl="0" algn="l">
              <a:lnSpc>
                <a:spcPct val="90000"/>
              </a:lnSpc>
              <a:spcBef>
                <a:spcPts val="0"/>
              </a:spcBef>
              <a:spcAft>
                <a:spcPts val="0"/>
              </a:spcAft>
              <a:buClr>
                <a:schemeClr val="accent1"/>
              </a:buClr>
              <a:buSzPts val="3600"/>
              <a:buFont typeface="Palatino"/>
              <a:buNone/>
            </a:pPr>
            <a:r>
              <a:rPr b="0" i="0" lang="en-US" sz="3600" u="none" cap="none" strike="noStrike">
                <a:solidFill>
                  <a:schemeClr val="accent1"/>
                </a:solidFill>
                <a:latin typeface="Palatino"/>
                <a:ea typeface="Palatino"/>
                <a:cs typeface="Palatino"/>
                <a:sym typeface="Palatino"/>
              </a:rPr>
              <a:t>Rules of Order</a:t>
            </a:r>
            <a:endParaRPr/>
          </a:p>
        </p:txBody>
      </p:sp>
      <p:sp>
        <p:nvSpPr>
          <p:cNvPr id="92" name="Google Shape;92;p14"/>
          <p:cNvSpPr txBox="1"/>
          <p:nvPr>
            <p:ph idx="12" type="sldNum"/>
          </p:nvPr>
        </p:nvSpPr>
        <p:spPr>
          <a:xfrm>
            <a:off x="11226799" y="6452505"/>
            <a:ext cx="127001" cy="172815"/>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7F7F7F"/>
              </a:buClr>
              <a:buSzPts val="1200"/>
              <a:buFont typeface="Arial"/>
              <a:buNone/>
            </a:pPr>
            <a:fld id="{00000000-1234-1234-1234-123412341234}" type="slidenum">
              <a:rPr lang="en-US" sz="1200">
                <a:solidFill>
                  <a:srgbClr val="7F7F7F"/>
                </a:solidFill>
              </a:rPr>
              <a:t>‹#›</a:t>
            </a:fld>
            <a:endParaRPr/>
          </a:p>
        </p:txBody>
      </p:sp>
      <p:pic>
        <p:nvPicPr>
          <p:cNvPr descr="Picture 1" id="93" name="Google Shape;93;p14"/>
          <p:cNvPicPr preferRelativeResize="0"/>
          <p:nvPr/>
        </p:nvPicPr>
        <p:blipFill rotWithShape="1">
          <a:blip r:embed="rId3">
            <a:alphaModFix/>
          </a:blip>
          <a:srcRect b="0" l="0" r="0" t="0"/>
          <a:stretch/>
        </p:blipFill>
        <p:spPr>
          <a:xfrm>
            <a:off x="7549770" y="361764"/>
            <a:ext cx="4311944" cy="1293583"/>
          </a:xfrm>
          <a:prstGeom prst="rect">
            <a:avLst/>
          </a:prstGeom>
          <a:noFill/>
          <a:ln>
            <a:noFill/>
          </a:ln>
        </p:spPr>
      </p:pic>
      <p:sp>
        <p:nvSpPr>
          <p:cNvPr id="94" name="Google Shape;94;p14"/>
          <p:cNvSpPr txBox="1"/>
          <p:nvPr>
            <p:ph idx="1" type="body"/>
          </p:nvPr>
        </p:nvSpPr>
        <p:spPr>
          <a:xfrm>
            <a:off x="1277650" y="1887424"/>
            <a:ext cx="10315328" cy="3373407"/>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3F3F3F"/>
              </a:buClr>
              <a:buSzPts val="2000"/>
              <a:buFont typeface="Arial"/>
              <a:buNone/>
            </a:pPr>
            <a:r>
              <a:rPr lang="en-US" sz="2000">
                <a:solidFill>
                  <a:srgbClr val="3F3F3F"/>
                </a:solidFill>
              </a:rPr>
              <a:t>Commonly known as “parliamentary procedures”, rules of order are generally accepted rules, precedents, and practices used in the process of conducting an assembly or meeting.  Clearly defined rules of order help to maintain decorum, ensure for effective dialogue, and facilitate the completion of senate business.</a:t>
            </a:r>
            <a:endParaRPr/>
          </a:p>
          <a:p>
            <a:pPr indent="-342900" lvl="0" marL="342900" rtl="0" algn="l">
              <a:lnSpc>
                <a:spcPct val="90000"/>
              </a:lnSpc>
              <a:spcBef>
                <a:spcPts val="1000"/>
              </a:spcBef>
              <a:spcAft>
                <a:spcPts val="0"/>
              </a:spcAft>
              <a:buClr>
                <a:srgbClr val="3F3F3F"/>
              </a:buClr>
              <a:buSzPts val="1800"/>
              <a:buChar char="•"/>
            </a:pPr>
            <a:r>
              <a:rPr lang="en-US" sz="1800">
                <a:solidFill>
                  <a:srgbClr val="3F3F3F"/>
                </a:solidFill>
              </a:rPr>
              <a:t>Rules of orders should be addressed and defined in the Senate’s constitution. </a:t>
            </a:r>
            <a:endParaRPr/>
          </a:p>
          <a:p>
            <a:pPr indent="-342900" lvl="0" marL="342900" rtl="0" algn="l">
              <a:lnSpc>
                <a:spcPct val="90000"/>
              </a:lnSpc>
              <a:spcBef>
                <a:spcPts val="1000"/>
              </a:spcBef>
              <a:spcAft>
                <a:spcPts val="0"/>
              </a:spcAft>
              <a:buClr>
                <a:srgbClr val="3F3F3F"/>
              </a:buClr>
              <a:buSzPts val="1800"/>
              <a:buChar char="•"/>
            </a:pPr>
            <a:r>
              <a:rPr lang="en-US" sz="1800">
                <a:solidFill>
                  <a:srgbClr val="3F3F3F"/>
                </a:solidFill>
              </a:rPr>
              <a:t>“Robert’s Rules of Order” are the most popular form, however each senate should determine which rules of order work best for it.</a:t>
            </a:r>
            <a:endParaRPr/>
          </a:p>
          <a:p>
            <a:pPr indent="-342900" lvl="0" marL="342900" rtl="0" algn="l">
              <a:lnSpc>
                <a:spcPct val="90000"/>
              </a:lnSpc>
              <a:spcBef>
                <a:spcPts val="1000"/>
              </a:spcBef>
              <a:spcAft>
                <a:spcPts val="0"/>
              </a:spcAft>
              <a:buClr>
                <a:srgbClr val="3F3F3F"/>
              </a:buClr>
              <a:buSzPts val="1800"/>
              <a:buChar char="•"/>
            </a:pPr>
            <a:r>
              <a:rPr lang="en-US" sz="1800">
                <a:solidFill>
                  <a:srgbClr val="3F3F3F"/>
                </a:solidFill>
              </a:rPr>
              <a:t>A senate appointed Parliamentarian can ensure that rules of order are followed and that meetings are run effectively</a:t>
            </a:r>
            <a:endParaRPr/>
          </a:p>
          <a:p>
            <a:pPr indent="-342900" lvl="0" marL="342900" rtl="0" algn="l">
              <a:lnSpc>
                <a:spcPct val="90000"/>
              </a:lnSpc>
              <a:spcBef>
                <a:spcPts val="1000"/>
              </a:spcBef>
              <a:spcAft>
                <a:spcPts val="0"/>
              </a:spcAft>
              <a:buClr>
                <a:srgbClr val="3F3F3F"/>
              </a:buClr>
              <a:buSzPts val="1800"/>
              <a:buChar char="•"/>
            </a:pPr>
            <a:r>
              <a:rPr lang="en-US" sz="1800">
                <a:solidFill>
                  <a:srgbClr val="3F3F3F"/>
                </a:solidFill>
              </a:rPr>
              <a:t>Rules of order determine how the business of the senate is conducted:</a:t>
            </a:r>
            <a:endParaRPr/>
          </a:p>
        </p:txBody>
      </p:sp>
      <p:graphicFrame>
        <p:nvGraphicFramePr>
          <p:cNvPr id="95" name="Google Shape;95;p14"/>
          <p:cNvGraphicFramePr/>
          <p:nvPr/>
        </p:nvGraphicFramePr>
        <p:xfrm>
          <a:off x="1471368" y="5090080"/>
          <a:ext cx="3000000" cy="3000000"/>
        </p:xfrm>
        <a:graphic>
          <a:graphicData uri="http://schemas.openxmlformats.org/drawingml/2006/table">
            <a:tbl>
              <a:tblPr bandRow="1" firstRow="1">
                <a:noFill/>
                <a:tableStyleId>{C7A169B0-8F4D-4BF5-9B99-A1C0EC4A4984}</a:tableStyleId>
              </a:tblPr>
              <a:tblGrid>
                <a:gridCol w="4790300"/>
                <a:gridCol w="5469925"/>
              </a:tblGrid>
              <a:tr h="1112025">
                <a:tc>
                  <a:txBody>
                    <a:bodyPr/>
                    <a:lstStyle/>
                    <a:p>
                      <a:pPr indent="-285750" lvl="0" marL="285750" marR="0" rtl="0" algn="l">
                        <a:lnSpc>
                          <a:spcPct val="100000"/>
                        </a:lnSpc>
                        <a:spcBef>
                          <a:spcPts val="0"/>
                        </a:spcBef>
                        <a:spcAft>
                          <a:spcPts val="0"/>
                        </a:spcAft>
                        <a:buClr>
                          <a:srgbClr val="000000"/>
                        </a:buClr>
                        <a:buSzPts val="1400"/>
                        <a:buFont typeface="Arial"/>
                        <a:buChar char="•"/>
                      </a:pPr>
                      <a:r>
                        <a:rPr b="0" lang="en-US" sz="1400" u="none" cap="none" strike="noStrike">
                          <a:solidFill>
                            <a:srgbClr val="000000"/>
                          </a:solidFill>
                        </a:rPr>
                        <a:t>Making and accepting motions</a:t>
                      </a:r>
                      <a:endParaRPr/>
                    </a:p>
                    <a:p>
                      <a:pPr indent="-285750" lvl="0" marL="285750" marR="0" rtl="0" algn="l">
                        <a:lnSpc>
                          <a:spcPct val="100000"/>
                        </a:lnSpc>
                        <a:spcBef>
                          <a:spcPts val="0"/>
                        </a:spcBef>
                        <a:spcAft>
                          <a:spcPts val="0"/>
                        </a:spcAft>
                        <a:buClr>
                          <a:srgbClr val="000000"/>
                        </a:buClr>
                        <a:buSzPts val="1400"/>
                        <a:buFont typeface="Arial"/>
                        <a:buChar char="•"/>
                      </a:pPr>
                      <a:r>
                        <a:rPr b="0" lang="en-US" sz="1400" u="none" cap="none" strike="noStrike">
                          <a:solidFill>
                            <a:srgbClr val="000000"/>
                          </a:solidFill>
                        </a:rPr>
                        <a:t>Conducting discussions or debates</a:t>
                      </a:r>
                      <a:endParaRPr/>
                    </a:p>
                    <a:p>
                      <a:pPr indent="-285750" lvl="0" marL="285750" marR="0" rtl="0" algn="l">
                        <a:lnSpc>
                          <a:spcPct val="100000"/>
                        </a:lnSpc>
                        <a:spcBef>
                          <a:spcPts val="0"/>
                        </a:spcBef>
                        <a:spcAft>
                          <a:spcPts val="0"/>
                        </a:spcAft>
                        <a:buClr>
                          <a:srgbClr val="000000"/>
                        </a:buClr>
                        <a:buSzPts val="1400"/>
                        <a:buFont typeface="Arial"/>
                        <a:buChar char="•"/>
                      </a:pPr>
                      <a:r>
                        <a:rPr b="0" lang="en-US" sz="1400" u="none" cap="none" strike="noStrike">
                          <a:solidFill>
                            <a:srgbClr val="000000"/>
                          </a:solidFill>
                        </a:rPr>
                        <a:t>Accepting amendments to motions</a:t>
                      </a:r>
                      <a:endParaRPr/>
                    </a:p>
                    <a:p>
                      <a:pPr indent="-285750" lvl="0" marL="285750" marR="0" rtl="0" algn="l">
                        <a:lnSpc>
                          <a:spcPct val="100000"/>
                        </a:lnSpc>
                        <a:spcBef>
                          <a:spcPts val="0"/>
                        </a:spcBef>
                        <a:spcAft>
                          <a:spcPts val="0"/>
                        </a:spcAft>
                        <a:buClr>
                          <a:srgbClr val="000000"/>
                        </a:buClr>
                        <a:buSzPts val="1400"/>
                        <a:buFont typeface="Arial"/>
                        <a:buChar char="•"/>
                      </a:pPr>
                      <a:r>
                        <a:rPr b="0" lang="en-US" sz="1400" u="none" cap="none" strike="noStrike">
                          <a:solidFill>
                            <a:srgbClr val="000000"/>
                          </a:solidFill>
                        </a:rPr>
                        <a:t>Introducing resolutions</a:t>
                      </a:r>
                      <a:endParaRPr/>
                    </a:p>
                    <a:p>
                      <a:pPr indent="-196850" lvl="0" marL="285750" marR="0" rtl="0" algn="l">
                        <a:lnSpc>
                          <a:spcPct val="100000"/>
                        </a:lnSpc>
                        <a:spcBef>
                          <a:spcPts val="0"/>
                        </a:spcBef>
                        <a:spcAft>
                          <a:spcPts val="0"/>
                        </a:spcAft>
                        <a:buClr>
                          <a:srgbClr val="000000"/>
                        </a:buClr>
                        <a:buSzPts val="1400"/>
                        <a:buFont typeface="Arial"/>
                        <a:buNone/>
                      </a:pPr>
                      <a:r>
                        <a:t/>
                      </a:r>
                      <a:endParaRPr b="0" sz="1400" u="none" cap="none" strike="noStrike">
                        <a:solidFill>
                          <a:srgbClr val="000000"/>
                        </a:solidFill>
                      </a:endParaRPr>
                    </a:p>
                  </a:txBody>
                  <a:tcPr marT="45725" marB="45725" marR="45725" marL="45725"/>
                </a:tc>
                <a:tc>
                  <a:txBody>
                    <a:bodyPr/>
                    <a:lstStyle/>
                    <a:p>
                      <a:pPr indent="-285750" lvl="0" marL="285750" marR="0" rtl="0" algn="l">
                        <a:lnSpc>
                          <a:spcPct val="100000"/>
                        </a:lnSpc>
                        <a:spcBef>
                          <a:spcPts val="0"/>
                        </a:spcBef>
                        <a:spcAft>
                          <a:spcPts val="0"/>
                        </a:spcAft>
                        <a:buClr>
                          <a:srgbClr val="000000"/>
                        </a:buClr>
                        <a:buSzPts val="1400"/>
                        <a:buFont typeface="Arial"/>
                        <a:buChar char="•"/>
                      </a:pPr>
                      <a:r>
                        <a:rPr b="0" lang="en-US" sz="1400" u="none" cap="none" strike="noStrike">
                          <a:solidFill>
                            <a:srgbClr val="000000"/>
                          </a:solidFill>
                        </a:rPr>
                        <a:t>Voting on motions and resolutions</a:t>
                      </a:r>
                      <a:endParaRPr/>
                    </a:p>
                    <a:p>
                      <a:pPr indent="-285750" lvl="0" marL="285750" marR="0" rtl="0" algn="l">
                        <a:lnSpc>
                          <a:spcPct val="100000"/>
                        </a:lnSpc>
                        <a:spcBef>
                          <a:spcPts val="0"/>
                        </a:spcBef>
                        <a:spcAft>
                          <a:spcPts val="0"/>
                        </a:spcAft>
                        <a:buClr>
                          <a:srgbClr val="000000"/>
                        </a:buClr>
                        <a:buSzPts val="1400"/>
                        <a:buFont typeface="Arial"/>
                        <a:buChar char="•"/>
                      </a:pPr>
                      <a:r>
                        <a:rPr b="0" lang="en-US" sz="1400" u="none" cap="none" strike="noStrike">
                          <a:solidFill>
                            <a:srgbClr val="000000"/>
                          </a:solidFill>
                        </a:rPr>
                        <a:t>Accepting and “correcting” minutes and changes to the agenda</a:t>
                      </a:r>
                      <a:endParaRPr/>
                    </a:p>
                    <a:p>
                      <a:pPr indent="-285750" lvl="0" marL="285750" marR="0" rtl="0" algn="l">
                        <a:lnSpc>
                          <a:spcPct val="100000"/>
                        </a:lnSpc>
                        <a:spcBef>
                          <a:spcPts val="0"/>
                        </a:spcBef>
                        <a:spcAft>
                          <a:spcPts val="0"/>
                        </a:spcAft>
                        <a:buClr>
                          <a:srgbClr val="000000"/>
                        </a:buClr>
                        <a:buSzPts val="1400"/>
                        <a:buFont typeface="Arial"/>
                        <a:buChar char="•"/>
                      </a:pPr>
                      <a:r>
                        <a:rPr b="0" lang="en-US" sz="1400" u="none" cap="none" strike="noStrike">
                          <a:solidFill>
                            <a:srgbClr val="000000"/>
                          </a:solidFill>
                        </a:rPr>
                        <a:t>Calling meeting to order and adjournment</a:t>
                      </a:r>
                      <a:endParaRPr/>
                    </a:p>
                    <a:p>
                      <a:pPr indent="-285750" lvl="0" marL="285750" marR="0" rtl="0" algn="l">
                        <a:lnSpc>
                          <a:spcPct val="100000"/>
                        </a:lnSpc>
                        <a:spcBef>
                          <a:spcPts val="0"/>
                        </a:spcBef>
                        <a:spcAft>
                          <a:spcPts val="0"/>
                        </a:spcAft>
                        <a:buClr>
                          <a:srgbClr val="000000"/>
                        </a:buClr>
                        <a:buSzPts val="1400"/>
                        <a:buFont typeface="Arial"/>
                        <a:buChar char="•"/>
                      </a:pPr>
                      <a:r>
                        <a:rPr b="0" lang="en-US" sz="1400" u="none" cap="none" strike="noStrike">
                          <a:solidFill>
                            <a:srgbClr val="000000"/>
                          </a:solidFill>
                        </a:rPr>
                        <a:t>Allowing for Public Comments</a:t>
                      </a:r>
                      <a:endParaRPr/>
                    </a:p>
                  </a:txBody>
                  <a:tcPr marT="45725" marB="45725" marR="45725" marL="45725"/>
                </a:tc>
              </a:tr>
              <a:tr h="100000">
                <a:tc>
                  <a:txBody>
                    <a:bodyPr/>
                    <a:lstStyle/>
                    <a:p>
                      <a:pPr indent="0" lvl="0" marL="0" marR="0" rtl="0" algn="l">
                        <a:lnSpc>
                          <a:spcPct val="100000"/>
                        </a:lnSpc>
                        <a:spcBef>
                          <a:spcPts val="0"/>
                        </a:spcBef>
                        <a:spcAft>
                          <a:spcPts val="0"/>
                        </a:spcAft>
                        <a:buClr>
                          <a:srgbClr val="E02826"/>
                        </a:buClr>
                        <a:buSzPts val="1400"/>
                        <a:buFont typeface="Helvetica Neue"/>
                        <a:buNone/>
                      </a:pPr>
                      <a:r>
                        <a:t/>
                      </a:r>
                      <a:endParaRPr sz="1400" u="none" cap="none" strike="noStrike">
                        <a:solidFill>
                          <a:srgbClr val="E02826"/>
                        </a:solidFill>
                      </a:endParaRPr>
                    </a:p>
                  </a:txBody>
                  <a:tcPr marT="45725" marB="45725" marR="45725" marL="45725"/>
                </a:tc>
                <a:tc>
                  <a:txBody>
                    <a:bodyPr/>
                    <a:lstStyle/>
                    <a:p>
                      <a:pPr indent="0" lvl="0" marL="0" marR="0" rtl="0" algn="l">
                        <a:lnSpc>
                          <a:spcPct val="100000"/>
                        </a:lnSpc>
                        <a:spcBef>
                          <a:spcPts val="0"/>
                        </a:spcBef>
                        <a:spcAft>
                          <a:spcPts val="0"/>
                        </a:spcAft>
                        <a:buClr>
                          <a:srgbClr val="E02826"/>
                        </a:buClr>
                        <a:buSzPts val="1400"/>
                        <a:buFont typeface="Helvetica Neue"/>
                        <a:buNone/>
                      </a:pPr>
                      <a:r>
                        <a:t/>
                      </a:r>
                      <a:endParaRPr sz="1400" u="none" cap="none" strike="noStrike">
                        <a:solidFill>
                          <a:srgbClr val="E02826"/>
                        </a:solidFill>
                      </a:endParaRPr>
                    </a:p>
                  </a:txBody>
                  <a:tcPr marT="45725" marB="45725" marR="45725" marL="457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1049050" y="365125"/>
            <a:ext cx="8429400" cy="1325700"/>
          </a:xfrm>
          <a:prstGeom prst="rect">
            <a:avLst/>
          </a:prstGeom>
          <a:noFill/>
          <a:ln>
            <a:noFill/>
          </a:ln>
        </p:spPr>
        <p:txBody>
          <a:bodyPr anchorCtr="0" anchor="b" bIns="45700" lIns="45700" spcFirstLastPara="1" rIns="45700" wrap="square" tIns="45700">
            <a:normAutofit/>
          </a:bodyPr>
          <a:lstStyle/>
          <a:p>
            <a:pPr indent="0" lvl="0" marL="0" marR="0" rtl="0" algn="l">
              <a:lnSpc>
                <a:spcPct val="90000"/>
              </a:lnSpc>
              <a:spcBef>
                <a:spcPts val="0"/>
              </a:spcBef>
              <a:spcAft>
                <a:spcPts val="0"/>
              </a:spcAft>
              <a:buClr>
                <a:schemeClr val="accent1"/>
              </a:buClr>
              <a:buSzPts val="2800"/>
              <a:buFont typeface="Palatino"/>
              <a:buNone/>
            </a:pPr>
            <a:r>
              <a:rPr lang="en-US" sz="2800"/>
              <a:t>Representation From Other Groups and Committees</a:t>
            </a:r>
            <a:endParaRPr/>
          </a:p>
        </p:txBody>
      </p:sp>
      <p:sp>
        <p:nvSpPr>
          <p:cNvPr id="101" name="Google Shape;101;p15"/>
          <p:cNvSpPr txBox="1"/>
          <p:nvPr>
            <p:ph idx="12" type="sldNum"/>
          </p:nvPr>
        </p:nvSpPr>
        <p:spPr>
          <a:xfrm>
            <a:off x="11226799" y="6452505"/>
            <a:ext cx="127001" cy="172815"/>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7F7F7F"/>
              </a:buClr>
              <a:buSzPts val="1200"/>
              <a:buFont typeface="Arial"/>
              <a:buNone/>
            </a:pPr>
            <a:fld id="{00000000-1234-1234-1234-123412341234}" type="slidenum">
              <a:rPr lang="en-US" sz="1200">
                <a:solidFill>
                  <a:srgbClr val="7F7F7F"/>
                </a:solidFill>
              </a:rPr>
              <a:t>‹#›</a:t>
            </a:fld>
            <a:endParaRPr/>
          </a:p>
        </p:txBody>
      </p:sp>
      <p:pic>
        <p:nvPicPr>
          <p:cNvPr descr="Picture 2" id="102" name="Google Shape;102;p15"/>
          <p:cNvPicPr preferRelativeResize="0"/>
          <p:nvPr/>
        </p:nvPicPr>
        <p:blipFill rotWithShape="1">
          <a:blip r:embed="rId3">
            <a:alphaModFix/>
          </a:blip>
          <a:srcRect b="0" l="0" r="0" t="0"/>
          <a:stretch/>
        </p:blipFill>
        <p:spPr>
          <a:xfrm>
            <a:off x="10216924" y="136550"/>
            <a:ext cx="1812378" cy="1812378"/>
          </a:xfrm>
          <a:prstGeom prst="rect">
            <a:avLst/>
          </a:prstGeom>
          <a:noFill/>
          <a:ln>
            <a:noFill/>
          </a:ln>
        </p:spPr>
      </p:pic>
      <p:sp>
        <p:nvSpPr>
          <p:cNvPr id="103" name="Google Shape;103;p15"/>
          <p:cNvSpPr txBox="1"/>
          <p:nvPr>
            <p:ph idx="1" type="body"/>
          </p:nvPr>
        </p:nvSpPr>
        <p:spPr>
          <a:xfrm>
            <a:off x="1095575" y="2149488"/>
            <a:ext cx="10258200" cy="4091400"/>
          </a:xfrm>
          <a:prstGeom prst="rect">
            <a:avLst/>
          </a:prstGeom>
          <a:noFill/>
          <a:ln>
            <a:noFill/>
          </a:ln>
        </p:spPr>
        <p:txBody>
          <a:bodyPr anchorCtr="0" anchor="t" bIns="45675" lIns="45675" spcFirstLastPara="1" rIns="45675" wrap="square" tIns="45675">
            <a:normAutofit lnSpcReduction="20000"/>
          </a:bodyPr>
          <a:lstStyle/>
          <a:p>
            <a:pPr indent="0" lvl="0" marL="0" rtl="0" algn="l">
              <a:lnSpc>
                <a:spcPct val="90000"/>
              </a:lnSpc>
              <a:spcBef>
                <a:spcPts val="0"/>
              </a:spcBef>
              <a:spcAft>
                <a:spcPts val="0"/>
              </a:spcAft>
              <a:buClr>
                <a:srgbClr val="3F3F3F"/>
              </a:buClr>
              <a:buSzPts val="2400"/>
              <a:buFont typeface="Arial"/>
              <a:buNone/>
            </a:pPr>
            <a:r>
              <a:rPr lang="en-US">
                <a:solidFill>
                  <a:srgbClr val="3F3F3F"/>
                </a:solidFill>
              </a:rPr>
              <a:t>Because Senate business often requires collaboration with college, district, and “outside” committees and groups it’s important to make sure that representatives from those groups are present at your meetings whenever necessary</a:t>
            </a:r>
            <a:endParaRPr/>
          </a:p>
          <a:p>
            <a:pPr indent="-457200" lvl="0" marL="457200" rtl="0" algn="l">
              <a:lnSpc>
                <a:spcPct val="90000"/>
              </a:lnSpc>
              <a:spcBef>
                <a:spcPts val="1000"/>
              </a:spcBef>
              <a:spcAft>
                <a:spcPts val="0"/>
              </a:spcAft>
              <a:buClr>
                <a:srgbClr val="3F3F3F"/>
              </a:buClr>
              <a:buSzPts val="2000"/>
              <a:buChar char="•"/>
            </a:pPr>
            <a:r>
              <a:rPr lang="en-US" sz="2000">
                <a:solidFill>
                  <a:srgbClr val="3F3F3F"/>
                </a:solidFill>
              </a:rPr>
              <a:t>Permanent Representation: Committees formed by the senate and which conduct the business of senate should have representatives attend and give reports at every senate meeting. Groups whose work impacts instruction should also have a representative at each meeting. </a:t>
            </a:r>
            <a:endParaRPr/>
          </a:p>
          <a:p>
            <a:pPr indent="-457200" lvl="0" marL="457200" rtl="0" algn="l">
              <a:lnSpc>
                <a:spcPct val="90000"/>
              </a:lnSpc>
              <a:spcBef>
                <a:spcPts val="1000"/>
              </a:spcBef>
              <a:spcAft>
                <a:spcPts val="0"/>
              </a:spcAft>
              <a:buClr>
                <a:srgbClr val="3F3F3F"/>
              </a:buClr>
              <a:buSzPts val="2000"/>
              <a:buChar char="•"/>
            </a:pPr>
            <a:r>
              <a:rPr lang="en-US" sz="2000">
                <a:solidFill>
                  <a:srgbClr val="3F3F3F"/>
                </a:solidFill>
              </a:rPr>
              <a:t>Temporary Representation: If a committee is formed on your campus to address a major initiative, policy or structural change, emergency, or social challenge which impacts instruction it’s a good idea to invite a representative of that group to senate meetings for the duration of the event</a:t>
            </a:r>
            <a:endParaRPr/>
          </a:p>
          <a:p>
            <a:pPr indent="-457200" lvl="0" marL="457200" rtl="0" algn="l">
              <a:lnSpc>
                <a:spcPct val="90000"/>
              </a:lnSpc>
              <a:spcBef>
                <a:spcPts val="1000"/>
              </a:spcBef>
              <a:spcAft>
                <a:spcPts val="0"/>
              </a:spcAft>
              <a:buClr>
                <a:srgbClr val="3F3F3F"/>
              </a:buClr>
              <a:buSzPts val="2000"/>
              <a:buChar char="•"/>
            </a:pPr>
            <a:r>
              <a:rPr lang="en-US" sz="2000">
                <a:solidFill>
                  <a:srgbClr val="3F3F3F"/>
                </a:solidFill>
              </a:rPr>
              <a:t>Guest Presentations: College, district, and community organizations may be invited to give a brief presentation to the Academic Senate during senate meetings.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ASCCC Curriculum Inst. 2020 Theme">
  <a:themeElements>
    <a:clrScheme name="ASCCC Curriculum Inst. 2020 Theme">
      <a:dk1>
        <a:srgbClr val="0A3D57"/>
      </a:dk1>
      <a:lt1>
        <a:srgbClr val="FFFFFF"/>
      </a:lt1>
      <a:dk2>
        <a:srgbClr val="A7A7A7"/>
      </a:dk2>
      <a:lt2>
        <a:srgbClr val="535353"/>
      </a:lt2>
      <a:accent1>
        <a:srgbClr val="189B5A"/>
      </a:accent1>
      <a:accent2>
        <a:srgbClr val="7454B6"/>
      </a:accent2>
      <a:accent3>
        <a:srgbClr val="86D6F3"/>
      </a:accent3>
      <a:accent4>
        <a:srgbClr val="9EDA5C"/>
      </a:accent4>
      <a:accent5>
        <a:srgbClr val="007E48"/>
      </a:accent5>
      <a:accent6>
        <a:srgbClr val="63CBE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CCC Curriculum Inst. 2020 Theme">
  <a:themeElements>
    <a:clrScheme name="ASCCC Curriculum Inst. 2020 Theme">
      <a:dk1>
        <a:srgbClr val="000000"/>
      </a:dk1>
      <a:lt1>
        <a:srgbClr val="FFFFFF"/>
      </a:lt1>
      <a:dk2>
        <a:srgbClr val="A7A7A7"/>
      </a:dk2>
      <a:lt2>
        <a:srgbClr val="535353"/>
      </a:lt2>
      <a:accent1>
        <a:srgbClr val="189B5A"/>
      </a:accent1>
      <a:accent2>
        <a:srgbClr val="7454B6"/>
      </a:accent2>
      <a:accent3>
        <a:srgbClr val="86D6F3"/>
      </a:accent3>
      <a:accent4>
        <a:srgbClr val="9EDA5C"/>
      </a:accent4>
      <a:accent5>
        <a:srgbClr val="007E48"/>
      </a:accent5>
      <a:accent6>
        <a:srgbClr val="63CBE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