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5" r:id="rId1"/>
    <p:sldMasterId id="2147483677" r:id="rId2"/>
    <p:sldMasterId id="2147483686" r:id="rId3"/>
  </p:sldMasterIdLst>
  <p:notesMasterIdLst>
    <p:notesMasterId r:id="rId22"/>
  </p:notesMasterIdLst>
  <p:sldIdLst>
    <p:sldId id="275" r:id="rId4"/>
    <p:sldId id="257" r:id="rId5"/>
    <p:sldId id="280" r:id="rId6"/>
    <p:sldId id="272" r:id="rId7"/>
    <p:sldId id="283" r:id="rId8"/>
    <p:sldId id="282" r:id="rId9"/>
    <p:sldId id="279" r:id="rId10"/>
    <p:sldId id="274" r:id="rId11"/>
    <p:sldId id="277" r:id="rId12"/>
    <p:sldId id="278" r:id="rId13"/>
    <p:sldId id="273" r:id="rId14"/>
    <p:sldId id="268" r:id="rId15"/>
    <p:sldId id="266" r:id="rId16"/>
    <p:sldId id="267" r:id="rId17"/>
    <p:sldId id="265" r:id="rId18"/>
    <p:sldId id="281" r:id="rId19"/>
    <p:sldId id="284" r:id="rId20"/>
    <p:sldId id="264" r:id="rId2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18C9A4-B448-4038-87ED-3523D94B6512}">
  <a:tblStyle styleId="{0718C9A4-B448-4038-87ED-3523D94B6512}"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68"/>
    <p:restoredTop sz="86594" autoAdjust="0"/>
  </p:normalViewPr>
  <p:slideViewPr>
    <p:cSldViewPr snapToGrid="0">
      <p:cViewPr varScale="1">
        <p:scale>
          <a:sx n="121" d="100"/>
          <a:sy n="121" d="100"/>
        </p:scale>
        <p:origin x="1422"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50727237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82622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Pre-session resolutions—Time to send in amendments!</a:t>
            </a:r>
          </a:p>
        </p:txBody>
      </p:sp>
    </p:spTree>
    <p:extLst>
      <p:ext uri="{BB962C8B-B14F-4D97-AF65-F5344CB8AC3E}">
        <p14:creationId xmlns:p14="http://schemas.microsoft.com/office/powerpoint/2010/main" val="15135331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dirty="0"/>
          </a:p>
        </p:txBody>
      </p:sp>
    </p:spTree>
    <p:extLst>
      <p:ext uri="{BB962C8B-B14F-4D97-AF65-F5344CB8AC3E}">
        <p14:creationId xmlns:p14="http://schemas.microsoft.com/office/powerpoint/2010/main" val="767991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Review Resolutions packet—explain this comes from Exec and committees</a:t>
            </a:r>
          </a:p>
          <a:p>
            <a:pPr marL="0" lvl="0" indent="0" algn="l" rtl="0">
              <a:spcBef>
                <a:spcPts val="0"/>
              </a:spcBef>
              <a:spcAft>
                <a:spcPts val="0"/>
              </a:spcAft>
              <a:buNone/>
            </a:pPr>
            <a:r>
              <a:rPr lang="en-US" dirty="0"/>
              <a:t>At actual Plenary—will include resolutions from Area meetings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New Resolutions—from delegates at Plenary:</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t>If authors are in room—ask for background and rationale of new resolutions</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t>Review New Resolutions—any amendments?</a:t>
            </a:r>
          </a:p>
          <a:p>
            <a:pPr marL="0" lvl="0" indent="0" algn="l" rtl="0">
              <a:spcBef>
                <a:spcPts val="0"/>
              </a:spcBef>
              <a:spcAft>
                <a:spcPts val="0"/>
              </a:spcAft>
              <a:buNone/>
            </a:pPr>
            <a:endParaRPr lang="en-US" sz="1200" dirty="0"/>
          </a:p>
          <a:p>
            <a:pPr marL="0" lvl="0" indent="0" algn="l" rtl="0">
              <a:spcBef>
                <a:spcPts val="0"/>
              </a:spcBef>
              <a:spcAft>
                <a:spcPts val="0"/>
              </a:spcAft>
              <a:buNone/>
            </a:pPr>
            <a:r>
              <a:rPr lang="en-US" sz="1200" dirty="0"/>
              <a:t>At Plenary—Amendments Deadline 12:30 p.m. Friday</a:t>
            </a:r>
          </a:p>
          <a:p>
            <a:pPr marL="0" lvl="0" indent="0" algn="l" rtl="0">
              <a:spcBef>
                <a:spcPts val="0"/>
              </a:spcBef>
              <a:spcAft>
                <a:spcPts val="0"/>
              </a:spcAft>
              <a:buNone/>
            </a:pPr>
            <a:r>
              <a:rPr lang="en-US" sz="1200" dirty="0"/>
              <a:t>	Search website for other resolutions</a:t>
            </a:r>
          </a:p>
          <a:p>
            <a:pPr marL="0" lvl="0" indent="0" algn="l" rtl="0">
              <a:spcBef>
                <a:spcPts val="0"/>
              </a:spcBef>
              <a:spcAft>
                <a:spcPts val="0"/>
              </a:spcAft>
              <a:buNone/>
            </a:pPr>
            <a:r>
              <a:rPr lang="en-US" sz="1200" dirty="0"/>
              <a:t>	Max 4 Whereas or Resolved</a:t>
            </a:r>
          </a:p>
          <a:p>
            <a:pPr marL="0" lvl="0" indent="0" algn="l" rtl="0">
              <a:spcBef>
                <a:spcPts val="0"/>
              </a:spcBef>
              <a:spcAft>
                <a:spcPts val="0"/>
              </a:spcAft>
              <a:buNone/>
            </a:pPr>
            <a:r>
              <a:rPr lang="en-US" sz="1200" dirty="0"/>
              <a:t>	Spell out acronyms</a:t>
            </a:r>
          </a:p>
          <a:p>
            <a:pPr marL="0" lvl="0" indent="0" algn="l" rtl="0">
              <a:spcBef>
                <a:spcPts val="0"/>
              </a:spcBef>
              <a:spcAft>
                <a:spcPts val="0"/>
              </a:spcAft>
              <a:buNone/>
            </a:pPr>
            <a:r>
              <a:rPr lang="en-US" sz="1200" dirty="0"/>
              <a:t>	Create a clear title</a:t>
            </a:r>
          </a:p>
        </p:txBody>
      </p:sp>
    </p:spTree>
    <p:extLst>
      <p:ext uri="{BB962C8B-B14F-4D97-AF65-F5344CB8AC3E}">
        <p14:creationId xmlns:p14="http://schemas.microsoft.com/office/powerpoint/2010/main" val="25713566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Communities under the RESOURCES tab</a:t>
            </a:r>
          </a:p>
          <a:p>
            <a:pPr marL="158750" indent="0">
              <a:buNone/>
            </a:pPr>
            <a:r>
              <a:rPr lang="en-US" dirty="0"/>
              <a:t>Handbook under the COMMUNITIES tab</a:t>
            </a:r>
          </a:p>
          <a:p>
            <a:pPr marL="158750" indent="0">
              <a:buNone/>
            </a:pPr>
            <a:r>
              <a:rPr lang="en-US" dirty="0"/>
              <a:t>Technical Visits under SERVICES tab</a:t>
            </a:r>
          </a:p>
          <a:p>
            <a:pPr marL="158750" indent="0">
              <a:buNone/>
            </a:pPr>
            <a:r>
              <a:rPr lang="en-US" dirty="0"/>
              <a:t>Listservs under RESOURCES</a:t>
            </a:r>
          </a:p>
        </p:txBody>
      </p:sp>
    </p:spTree>
    <p:extLst>
      <p:ext uri="{BB962C8B-B14F-4D97-AF65-F5344CB8AC3E}">
        <p14:creationId xmlns:p14="http://schemas.microsoft.com/office/powerpoint/2010/main" val="1423864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592169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579a033fb1_0_2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g579a033fb1_0_2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g579a033fb1_0_25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18</a:t>
            </a:fld>
            <a:endParaRPr/>
          </a:p>
        </p:txBody>
      </p:sp>
    </p:spTree>
    <p:extLst>
      <p:ext uri="{BB962C8B-B14F-4D97-AF65-F5344CB8AC3E}">
        <p14:creationId xmlns:p14="http://schemas.microsoft.com/office/powerpoint/2010/main" val="596576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13212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62484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Regional meetings </a:t>
            </a:r>
          </a:p>
          <a:p>
            <a:r>
              <a:rPr lang="en-US" dirty="0"/>
              <a:t>Exec Meetings at colleges </a:t>
            </a:r>
          </a:p>
          <a:p>
            <a:r>
              <a:rPr lang="en-US" dirty="0"/>
              <a:t>Senate presidents – Hayward readers</a:t>
            </a:r>
          </a:p>
        </p:txBody>
      </p:sp>
    </p:spTree>
    <p:extLst>
      <p:ext uri="{BB962C8B-B14F-4D97-AF65-F5344CB8AC3E}">
        <p14:creationId xmlns:p14="http://schemas.microsoft.com/office/powerpoint/2010/main" val="3350433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90269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Area D is Orange County, San Diego, the Inland Empire, and across the Arizona border </a:t>
            </a:r>
          </a:p>
        </p:txBody>
      </p:sp>
    </p:spTree>
    <p:extLst>
      <p:ext uri="{BB962C8B-B14F-4D97-AF65-F5344CB8AC3E}">
        <p14:creationId xmlns:p14="http://schemas.microsoft.com/office/powerpoint/2010/main" val="1734458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Area A runs from the Oregon border through the Central Valley to Bakersfield</a:t>
            </a:r>
          </a:p>
        </p:txBody>
      </p:sp>
    </p:spTree>
    <p:extLst>
      <p:ext uri="{BB962C8B-B14F-4D97-AF65-F5344CB8AC3E}">
        <p14:creationId xmlns:p14="http://schemas.microsoft.com/office/powerpoint/2010/main" val="869014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Area B encompasses the Greater Bay Area, from Mendocino to Monterey</a:t>
            </a:r>
          </a:p>
        </p:txBody>
      </p:sp>
    </p:spTree>
    <p:extLst>
      <p:ext uri="{BB962C8B-B14F-4D97-AF65-F5344CB8AC3E}">
        <p14:creationId xmlns:p14="http://schemas.microsoft.com/office/powerpoint/2010/main" val="2982928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Los Angeles and the Central Coast </a:t>
            </a:r>
          </a:p>
        </p:txBody>
      </p:sp>
    </p:spTree>
    <p:extLst>
      <p:ext uri="{BB962C8B-B14F-4D97-AF65-F5344CB8AC3E}">
        <p14:creationId xmlns:p14="http://schemas.microsoft.com/office/powerpoint/2010/main" val="2106037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0"/>
        <p:cNvGrpSpPr/>
        <p:nvPr/>
      </p:nvGrpSpPr>
      <p:grpSpPr>
        <a:xfrm>
          <a:off x="0" y="0"/>
          <a:ext cx="0" cy="0"/>
          <a:chOff x="0" y="0"/>
          <a:chExt cx="0" cy="0"/>
        </a:xfrm>
      </p:grpSpPr>
      <p:sp>
        <p:nvSpPr>
          <p:cNvPr id="121" name="Google Shape;121;p18"/>
          <p:cNvSpPr txBox="1">
            <a:spLocks noGrp="1"/>
          </p:cNvSpPr>
          <p:nvPr>
            <p:ph type="ctrTitle"/>
          </p:nvPr>
        </p:nvSpPr>
        <p:spPr>
          <a:xfrm>
            <a:off x="685800" y="1028701"/>
            <a:ext cx="7848600" cy="1445400"/>
          </a:xfrm>
          <a:prstGeom prst="rect">
            <a:avLst/>
          </a:prstGeom>
          <a:noFill/>
          <a:ln>
            <a:noFill/>
          </a:ln>
        </p:spPr>
        <p:txBody>
          <a:bodyPr spcFirstLastPara="1" wrap="square" lIns="68575" tIns="34275" rIns="68575" bIns="34275" anchor="b" anchorCtr="0"/>
          <a:lstStyle>
            <a:lvl1pPr lvl="0" algn="l" rtl="0">
              <a:spcBef>
                <a:spcPts val="0"/>
              </a:spcBef>
              <a:spcAft>
                <a:spcPts val="0"/>
              </a:spcAft>
              <a:buClr>
                <a:schemeClr val="dk2"/>
              </a:buClr>
              <a:buSzPts val="4100"/>
              <a:buFont typeface="Arial"/>
              <a:buNone/>
              <a:defRPr sz="4100" cap="none"/>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2" name="Google Shape;122;p18"/>
          <p:cNvSpPr txBox="1">
            <a:spLocks noGrp="1"/>
          </p:cNvSpPr>
          <p:nvPr>
            <p:ph type="subTitle" idx="1"/>
          </p:nvPr>
        </p:nvSpPr>
        <p:spPr>
          <a:xfrm>
            <a:off x="685800" y="2628900"/>
            <a:ext cx="6400800" cy="1314600"/>
          </a:xfrm>
          <a:prstGeom prst="rect">
            <a:avLst/>
          </a:prstGeom>
          <a:noFill/>
          <a:ln>
            <a:noFill/>
          </a:ln>
        </p:spPr>
        <p:txBody>
          <a:bodyPr spcFirstLastPara="1" wrap="square" lIns="68575" tIns="34275" rIns="68575" bIns="34275" anchor="t" anchorCtr="0"/>
          <a:lstStyle>
            <a:lvl1pPr lvl="0" algn="l" rtl="0">
              <a:spcBef>
                <a:spcPts val="400"/>
              </a:spcBef>
              <a:spcAft>
                <a:spcPts val="0"/>
              </a:spcAft>
              <a:buSzPts val="1500"/>
              <a:buNone/>
              <a:defRPr>
                <a:solidFill>
                  <a:srgbClr val="3F3F3F"/>
                </a:solidFill>
              </a:defRPr>
            </a:lvl1pPr>
            <a:lvl2pPr lvl="1" algn="ctr" rtl="0">
              <a:spcBef>
                <a:spcPts val="300"/>
              </a:spcBef>
              <a:spcAft>
                <a:spcPts val="0"/>
              </a:spcAft>
              <a:buSzPts val="1300"/>
              <a:buNone/>
              <a:defRPr>
                <a:solidFill>
                  <a:srgbClr val="888888"/>
                </a:solidFill>
              </a:defRPr>
            </a:lvl2pPr>
            <a:lvl3pPr lvl="2" algn="ctr" rtl="0">
              <a:spcBef>
                <a:spcPts val="300"/>
              </a:spcBef>
              <a:spcAft>
                <a:spcPts val="0"/>
              </a:spcAft>
              <a:buSzPts val="1200"/>
              <a:buNone/>
              <a:defRPr>
                <a:solidFill>
                  <a:srgbClr val="888888"/>
                </a:solidFill>
              </a:defRPr>
            </a:lvl3pPr>
            <a:lvl4pPr lvl="3" algn="ctr" rtl="0">
              <a:spcBef>
                <a:spcPts val="200"/>
              </a:spcBef>
              <a:spcAft>
                <a:spcPts val="0"/>
              </a:spcAft>
              <a:buSzPts val="1200"/>
              <a:buNone/>
              <a:defRPr>
                <a:solidFill>
                  <a:srgbClr val="888888"/>
                </a:solidFill>
              </a:defRPr>
            </a:lvl4pPr>
            <a:lvl5pPr lvl="4" algn="ctr" rtl="0">
              <a:spcBef>
                <a:spcPts val="200"/>
              </a:spcBef>
              <a:spcAft>
                <a:spcPts val="0"/>
              </a:spcAft>
              <a:buSzPts val="1100"/>
              <a:buNone/>
              <a:defRPr>
                <a:solidFill>
                  <a:srgbClr val="888888"/>
                </a:solidFill>
              </a:defRPr>
            </a:lvl5pPr>
            <a:lvl6pPr lvl="5" algn="ctr" rtl="0">
              <a:spcBef>
                <a:spcPts val="200"/>
              </a:spcBef>
              <a:spcAft>
                <a:spcPts val="0"/>
              </a:spcAft>
              <a:buSzPts val="1000"/>
              <a:buNone/>
              <a:defRPr>
                <a:solidFill>
                  <a:srgbClr val="888888"/>
                </a:solidFill>
              </a:defRPr>
            </a:lvl6pPr>
            <a:lvl7pPr lvl="6" algn="ctr" rtl="0">
              <a:spcBef>
                <a:spcPts val="200"/>
              </a:spcBef>
              <a:spcAft>
                <a:spcPts val="0"/>
              </a:spcAft>
              <a:buSzPts val="1000"/>
              <a:buNone/>
              <a:defRPr>
                <a:solidFill>
                  <a:srgbClr val="888888"/>
                </a:solidFill>
              </a:defRPr>
            </a:lvl7pPr>
            <a:lvl8pPr lvl="7" algn="ctr" rtl="0">
              <a:spcBef>
                <a:spcPts val="200"/>
              </a:spcBef>
              <a:spcAft>
                <a:spcPts val="0"/>
              </a:spcAft>
              <a:buSzPts val="1000"/>
              <a:buNone/>
              <a:defRPr>
                <a:solidFill>
                  <a:srgbClr val="888888"/>
                </a:solidFill>
              </a:defRPr>
            </a:lvl8pPr>
            <a:lvl9pPr lvl="8" algn="ctr" rtl="0">
              <a:spcBef>
                <a:spcPts val="200"/>
              </a:spcBef>
              <a:spcAft>
                <a:spcPts val="0"/>
              </a:spcAft>
              <a:buSzPts val="1000"/>
              <a:buNone/>
              <a:defRPr>
                <a:solidFill>
                  <a:srgbClr val="888888"/>
                </a:solidFill>
              </a:defRPr>
            </a:lvl9pPr>
          </a:lstStyle>
          <a:p>
            <a:endParaRPr/>
          </a:p>
        </p:txBody>
      </p:sp>
      <p:sp>
        <p:nvSpPr>
          <p:cNvPr id="123" name="Google Shape;123;p18"/>
          <p:cNvSpPr txBox="1">
            <a:spLocks noGrp="1"/>
          </p:cNvSpPr>
          <p:nvPr>
            <p:ph type="dt" idx="10"/>
          </p:nvPr>
        </p:nvSpPr>
        <p:spPr>
          <a:xfrm>
            <a:off x="457200" y="13716"/>
            <a:ext cx="2895600" cy="246900"/>
          </a:xfrm>
          <a:prstGeom prst="rect">
            <a:avLst/>
          </a:prstGeom>
          <a:noFill/>
          <a:ln>
            <a:noFill/>
          </a:ln>
        </p:spPr>
        <p:txBody>
          <a:bodyPr spcFirstLastPara="1" wrap="square" lIns="68575" tIns="34275" rIns="68575" bIns="34275" anchor="ctr" anchorCtr="0"/>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4" name="Google Shape;124;p18"/>
          <p:cNvSpPr txBox="1">
            <a:spLocks noGrp="1"/>
          </p:cNvSpPr>
          <p:nvPr>
            <p:ph type="ftr" idx="11"/>
          </p:nvPr>
        </p:nvSpPr>
        <p:spPr>
          <a:xfrm>
            <a:off x="3429000" y="13716"/>
            <a:ext cx="4114800" cy="246900"/>
          </a:xfrm>
          <a:prstGeom prst="rect">
            <a:avLst/>
          </a:prstGeom>
          <a:noFill/>
          <a:ln>
            <a:noFill/>
          </a:ln>
        </p:spPr>
        <p:txBody>
          <a:bodyPr spcFirstLastPara="1" wrap="square" lIns="68575" tIns="34275" rIns="68575" bIns="34275" anchor="ctr" anchorCtr="0"/>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5" name="Google Shape;125;p18"/>
          <p:cNvSpPr txBox="1">
            <a:spLocks noGrp="1"/>
          </p:cNvSpPr>
          <p:nvPr>
            <p:ph type="sldNum" idx="12"/>
          </p:nvPr>
        </p:nvSpPr>
        <p:spPr>
          <a:xfrm>
            <a:off x="7620000" y="13716"/>
            <a:ext cx="1066800" cy="246900"/>
          </a:xfrm>
          <a:prstGeom prst="rect">
            <a:avLst/>
          </a:prstGeom>
          <a:noFill/>
          <a:ln>
            <a:noFill/>
          </a:ln>
        </p:spPr>
        <p:txBody>
          <a:bodyPr spcFirstLastPara="1" wrap="square" lIns="68575" tIns="34275" rIns="68575" bIns="34275"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
              <a:t>‹#›</a:t>
            </a:fld>
            <a:endParaRPr/>
          </a:p>
        </p:txBody>
      </p:sp>
      <p:cxnSp>
        <p:nvCxnSpPr>
          <p:cNvPr id="126" name="Google Shape;126;p18"/>
          <p:cNvCxnSpPr/>
          <p:nvPr/>
        </p:nvCxnSpPr>
        <p:spPr>
          <a:xfrm>
            <a:off x="685800" y="2548890"/>
            <a:ext cx="7848600" cy="1200"/>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81"/>
        <p:cNvGrpSpPr/>
        <p:nvPr/>
      </p:nvGrpSpPr>
      <p:grpSpPr>
        <a:xfrm>
          <a:off x="0" y="0"/>
          <a:ext cx="0" cy="0"/>
          <a:chOff x="0" y="0"/>
          <a:chExt cx="0" cy="0"/>
        </a:xfrm>
      </p:grpSpPr>
      <p:sp>
        <p:nvSpPr>
          <p:cNvPr id="182" name="Google Shape;182;p27"/>
          <p:cNvSpPr txBox="1">
            <a:spLocks noGrp="1"/>
          </p:cNvSpPr>
          <p:nvPr>
            <p:ph type="title"/>
          </p:nvPr>
        </p:nvSpPr>
        <p:spPr>
          <a:xfrm>
            <a:off x="457200" y="400050"/>
            <a:ext cx="8229600" cy="742800"/>
          </a:xfrm>
          <a:prstGeom prst="rect">
            <a:avLst/>
          </a:prstGeom>
          <a:noFill/>
          <a:ln>
            <a:noFill/>
          </a:ln>
        </p:spPr>
        <p:txBody>
          <a:bodyPr spcFirstLastPara="1" wrap="square" lIns="68575" tIns="34275" rIns="68575" bIns="34275" anchor="ctr" anchorCtr="0"/>
          <a:lstStyle>
            <a:lvl1pPr lvl="0" algn="l" rtl="0">
              <a:spcBef>
                <a:spcPts val="0"/>
              </a:spcBef>
              <a:spcAft>
                <a:spcPts val="0"/>
              </a:spcAft>
              <a:buClr>
                <a:schemeClr val="dk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83" name="Google Shape;183;p27"/>
          <p:cNvSpPr txBox="1">
            <a:spLocks noGrp="1"/>
          </p:cNvSpPr>
          <p:nvPr>
            <p:ph type="body" idx="1"/>
          </p:nvPr>
        </p:nvSpPr>
        <p:spPr>
          <a:xfrm rot="5400000">
            <a:off x="2743200" y="-1085850"/>
            <a:ext cx="3657600" cy="8229600"/>
          </a:xfrm>
          <a:prstGeom prst="rect">
            <a:avLst/>
          </a:prstGeom>
          <a:noFill/>
          <a:ln>
            <a:noFill/>
          </a:ln>
        </p:spPr>
        <p:txBody>
          <a:bodyPr spcFirstLastPara="1" wrap="square" lIns="68575" tIns="34275" rIns="68575" bIns="34275" anchor="t" anchorCtr="0"/>
          <a:lstStyle>
            <a:lvl1pPr marL="457200" lvl="0" indent="-298450" algn="l" rtl="0">
              <a:spcBef>
                <a:spcPts val="300"/>
              </a:spcBef>
              <a:spcAft>
                <a:spcPts val="0"/>
              </a:spcAft>
              <a:buSzPts val="1100"/>
              <a:buChar char="•"/>
              <a:defRPr/>
            </a:lvl1pPr>
            <a:lvl2pPr marL="914400" lvl="1" indent="-298450" algn="l" rtl="0">
              <a:spcBef>
                <a:spcPts val="300"/>
              </a:spcBef>
              <a:spcAft>
                <a:spcPts val="0"/>
              </a:spcAft>
              <a:buSzPts val="1100"/>
              <a:buChar char="•"/>
              <a:defRPr/>
            </a:lvl2pPr>
            <a:lvl3pPr marL="1371600" lvl="2" indent="-304800" algn="l" rtl="0">
              <a:spcBef>
                <a:spcPts val="300"/>
              </a:spcBef>
              <a:spcAft>
                <a:spcPts val="0"/>
              </a:spcAft>
              <a:buSzPts val="1200"/>
              <a:buChar char="•"/>
              <a:defRPr/>
            </a:lvl3pPr>
            <a:lvl4pPr marL="1828800" lvl="3" indent="-317500" algn="l" rtl="0">
              <a:spcBef>
                <a:spcPts val="300"/>
              </a:spcBef>
              <a:spcAft>
                <a:spcPts val="0"/>
              </a:spcAft>
              <a:buSzPts val="1400"/>
              <a:buChar char="•"/>
              <a:defRPr/>
            </a:lvl4pPr>
            <a:lvl5pPr marL="2286000" lvl="4" indent="-317500" algn="l" rtl="0">
              <a:spcBef>
                <a:spcPts val="300"/>
              </a:spcBef>
              <a:spcAft>
                <a:spcPts val="0"/>
              </a:spcAft>
              <a:buSzPts val="1400"/>
              <a:buChar char="•"/>
              <a:defRPr/>
            </a:lvl5pPr>
            <a:lvl6pPr marL="2743200" lvl="5" indent="-317500" algn="l" rtl="0">
              <a:spcBef>
                <a:spcPts val="300"/>
              </a:spcBef>
              <a:spcAft>
                <a:spcPts val="0"/>
              </a:spcAft>
              <a:buSzPts val="1400"/>
              <a:buChar char="•"/>
              <a:defRPr/>
            </a:lvl6pPr>
            <a:lvl7pPr marL="3200400" lvl="6" indent="-317500" algn="l" rtl="0">
              <a:spcBef>
                <a:spcPts val="300"/>
              </a:spcBef>
              <a:spcAft>
                <a:spcPts val="0"/>
              </a:spcAft>
              <a:buSzPts val="1400"/>
              <a:buChar char="•"/>
              <a:defRPr/>
            </a:lvl7pPr>
            <a:lvl8pPr marL="3657600" lvl="7" indent="-317500" algn="l" rtl="0">
              <a:spcBef>
                <a:spcPts val="300"/>
              </a:spcBef>
              <a:spcAft>
                <a:spcPts val="0"/>
              </a:spcAft>
              <a:buSzPts val="1400"/>
              <a:buChar char="•"/>
              <a:defRPr/>
            </a:lvl8pPr>
            <a:lvl9pPr marL="4114800" lvl="8" indent="-317500" algn="l" rtl="0">
              <a:spcBef>
                <a:spcPts val="300"/>
              </a:spcBef>
              <a:spcAft>
                <a:spcPts val="0"/>
              </a:spcAft>
              <a:buSzPts val="1400"/>
              <a:buChar char="•"/>
              <a:defRPr/>
            </a:lvl9pPr>
          </a:lstStyle>
          <a:p>
            <a:endParaRPr/>
          </a:p>
        </p:txBody>
      </p:sp>
      <p:sp>
        <p:nvSpPr>
          <p:cNvPr id="184" name="Google Shape;184;p27"/>
          <p:cNvSpPr txBox="1">
            <a:spLocks noGrp="1"/>
          </p:cNvSpPr>
          <p:nvPr>
            <p:ph type="dt" idx="10"/>
          </p:nvPr>
        </p:nvSpPr>
        <p:spPr>
          <a:xfrm>
            <a:off x="457200" y="13716"/>
            <a:ext cx="2895600" cy="246900"/>
          </a:xfrm>
          <a:prstGeom prst="rect">
            <a:avLst/>
          </a:prstGeom>
          <a:noFill/>
          <a:ln>
            <a:noFill/>
          </a:ln>
        </p:spPr>
        <p:txBody>
          <a:bodyPr spcFirstLastPara="1" wrap="square" lIns="68575" tIns="34275" rIns="68575" bIns="34275" anchor="ctr" anchorCtr="0"/>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85" name="Google Shape;185;p27"/>
          <p:cNvSpPr txBox="1">
            <a:spLocks noGrp="1"/>
          </p:cNvSpPr>
          <p:nvPr>
            <p:ph type="ftr" idx="11"/>
          </p:nvPr>
        </p:nvSpPr>
        <p:spPr>
          <a:xfrm>
            <a:off x="3429000" y="13716"/>
            <a:ext cx="4114800" cy="246900"/>
          </a:xfrm>
          <a:prstGeom prst="rect">
            <a:avLst/>
          </a:prstGeom>
          <a:noFill/>
          <a:ln>
            <a:noFill/>
          </a:ln>
        </p:spPr>
        <p:txBody>
          <a:bodyPr spcFirstLastPara="1" wrap="square" lIns="68575" tIns="34275" rIns="68575" bIns="34275" anchor="ctr" anchorCtr="0"/>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86" name="Google Shape;186;p27"/>
          <p:cNvSpPr txBox="1">
            <a:spLocks noGrp="1"/>
          </p:cNvSpPr>
          <p:nvPr>
            <p:ph type="sldNum" idx="12"/>
          </p:nvPr>
        </p:nvSpPr>
        <p:spPr>
          <a:xfrm>
            <a:off x="7620000" y="13716"/>
            <a:ext cx="1066800" cy="246900"/>
          </a:xfrm>
          <a:prstGeom prst="rect">
            <a:avLst/>
          </a:prstGeom>
          <a:noFill/>
          <a:ln>
            <a:noFill/>
          </a:ln>
        </p:spPr>
        <p:txBody>
          <a:bodyPr spcFirstLastPara="1" wrap="square" lIns="68575" tIns="34275" rIns="68575" bIns="34275"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87"/>
        <p:cNvGrpSpPr/>
        <p:nvPr/>
      </p:nvGrpSpPr>
      <p:grpSpPr>
        <a:xfrm>
          <a:off x="0" y="0"/>
          <a:ext cx="0" cy="0"/>
          <a:chOff x="0" y="0"/>
          <a:chExt cx="0" cy="0"/>
        </a:xfrm>
      </p:grpSpPr>
      <p:sp>
        <p:nvSpPr>
          <p:cNvPr id="188" name="Google Shape;188;p28"/>
          <p:cNvSpPr txBox="1">
            <a:spLocks noGrp="1"/>
          </p:cNvSpPr>
          <p:nvPr>
            <p:ph type="title"/>
          </p:nvPr>
        </p:nvSpPr>
        <p:spPr>
          <a:xfrm rot="5400000">
            <a:off x="5457900" y="1628700"/>
            <a:ext cx="4400400" cy="2057400"/>
          </a:xfrm>
          <a:prstGeom prst="rect">
            <a:avLst/>
          </a:prstGeom>
          <a:noFill/>
          <a:ln>
            <a:noFill/>
          </a:ln>
        </p:spPr>
        <p:txBody>
          <a:bodyPr spcFirstLastPara="1" wrap="square" lIns="68575" tIns="34275" rIns="68575" bIns="34275" anchor="b" anchorCtr="0"/>
          <a:lstStyle>
            <a:lvl1pPr lvl="0" algn="l" rtl="0">
              <a:spcBef>
                <a:spcPts val="0"/>
              </a:spcBef>
              <a:spcAft>
                <a:spcPts val="0"/>
              </a:spcAft>
              <a:buClr>
                <a:schemeClr val="dk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89" name="Google Shape;189;p28"/>
          <p:cNvSpPr txBox="1">
            <a:spLocks noGrp="1"/>
          </p:cNvSpPr>
          <p:nvPr>
            <p:ph type="body" idx="1"/>
          </p:nvPr>
        </p:nvSpPr>
        <p:spPr>
          <a:xfrm rot="5400000">
            <a:off x="1266900" y="-352500"/>
            <a:ext cx="4400400" cy="6019800"/>
          </a:xfrm>
          <a:prstGeom prst="rect">
            <a:avLst/>
          </a:prstGeom>
          <a:noFill/>
          <a:ln>
            <a:noFill/>
          </a:ln>
        </p:spPr>
        <p:txBody>
          <a:bodyPr spcFirstLastPara="1" wrap="square" lIns="68575" tIns="34275" rIns="68575" bIns="34275" anchor="t" anchorCtr="0"/>
          <a:lstStyle>
            <a:lvl1pPr marL="457200" lvl="0" indent="-298450" algn="l" rtl="0">
              <a:spcBef>
                <a:spcPts val="300"/>
              </a:spcBef>
              <a:spcAft>
                <a:spcPts val="0"/>
              </a:spcAft>
              <a:buSzPts val="1100"/>
              <a:buChar char="•"/>
              <a:defRPr/>
            </a:lvl1pPr>
            <a:lvl2pPr marL="914400" lvl="1" indent="-298450" algn="l" rtl="0">
              <a:spcBef>
                <a:spcPts val="300"/>
              </a:spcBef>
              <a:spcAft>
                <a:spcPts val="0"/>
              </a:spcAft>
              <a:buSzPts val="1100"/>
              <a:buChar char="•"/>
              <a:defRPr/>
            </a:lvl2pPr>
            <a:lvl3pPr marL="1371600" lvl="2" indent="-304800" algn="l" rtl="0">
              <a:spcBef>
                <a:spcPts val="300"/>
              </a:spcBef>
              <a:spcAft>
                <a:spcPts val="0"/>
              </a:spcAft>
              <a:buSzPts val="1200"/>
              <a:buChar char="•"/>
              <a:defRPr/>
            </a:lvl3pPr>
            <a:lvl4pPr marL="1828800" lvl="3" indent="-317500" algn="l" rtl="0">
              <a:spcBef>
                <a:spcPts val="300"/>
              </a:spcBef>
              <a:spcAft>
                <a:spcPts val="0"/>
              </a:spcAft>
              <a:buSzPts val="1400"/>
              <a:buChar char="•"/>
              <a:defRPr/>
            </a:lvl4pPr>
            <a:lvl5pPr marL="2286000" lvl="4" indent="-317500" algn="l" rtl="0">
              <a:spcBef>
                <a:spcPts val="300"/>
              </a:spcBef>
              <a:spcAft>
                <a:spcPts val="0"/>
              </a:spcAft>
              <a:buSzPts val="1400"/>
              <a:buChar char="•"/>
              <a:defRPr/>
            </a:lvl5pPr>
            <a:lvl6pPr marL="2743200" lvl="5" indent="-317500" algn="l" rtl="0">
              <a:spcBef>
                <a:spcPts val="300"/>
              </a:spcBef>
              <a:spcAft>
                <a:spcPts val="0"/>
              </a:spcAft>
              <a:buSzPts val="1400"/>
              <a:buChar char="•"/>
              <a:defRPr/>
            </a:lvl6pPr>
            <a:lvl7pPr marL="3200400" lvl="6" indent="-317500" algn="l" rtl="0">
              <a:spcBef>
                <a:spcPts val="300"/>
              </a:spcBef>
              <a:spcAft>
                <a:spcPts val="0"/>
              </a:spcAft>
              <a:buSzPts val="1400"/>
              <a:buChar char="•"/>
              <a:defRPr/>
            </a:lvl7pPr>
            <a:lvl8pPr marL="3657600" lvl="7" indent="-317500" algn="l" rtl="0">
              <a:spcBef>
                <a:spcPts val="300"/>
              </a:spcBef>
              <a:spcAft>
                <a:spcPts val="0"/>
              </a:spcAft>
              <a:buSzPts val="1400"/>
              <a:buChar char="•"/>
              <a:defRPr/>
            </a:lvl8pPr>
            <a:lvl9pPr marL="4114800" lvl="8" indent="-317500" algn="l" rtl="0">
              <a:spcBef>
                <a:spcPts val="300"/>
              </a:spcBef>
              <a:spcAft>
                <a:spcPts val="0"/>
              </a:spcAft>
              <a:buSzPts val="1400"/>
              <a:buChar char="•"/>
              <a:defRPr/>
            </a:lvl9pPr>
          </a:lstStyle>
          <a:p>
            <a:endParaRPr/>
          </a:p>
        </p:txBody>
      </p:sp>
      <p:sp>
        <p:nvSpPr>
          <p:cNvPr id="190" name="Google Shape;190;p28"/>
          <p:cNvSpPr txBox="1">
            <a:spLocks noGrp="1"/>
          </p:cNvSpPr>
          <p:nvPr>
            <p:ph type="dt" idx="10"/>
          </p:nvPr>
        </p:nvSpPr>
        <p:spPr>
          <a:xfrm>
            <a:off x="457200" y="13716"/>
            <a:ext cx="2895600" cy="246900"/>
          </a:xfrm>
          <a:prstGeom prst="rect">
            <a:avLst/>
          </a:prstGeom>
          <a:noFill/>
          <a:ln>
            <a:noFill/>
          </a:ln>
        </p:spPr>
        <p:txBody>
          <a:bodyPr spcFirstLastPara="1" wrap="square" lIns="68575" tIns="34275" rIns="68575" bIns="34275" anchor="ctr" anchorCtr="0"/>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91" name="Google Shape;191;p28"/>
          <p:cNvSpPr txBox="1">
            <a:spLocks noGrp="1"/>
          </p:cNvSpPr>
          <p:nvPr>
            <p:ph type="ftr" idx="11"/>
          </p:nvPr>
        </p:nvSpPr>
        <p:spPr>
          <a:xfrm>
            <a:off x="3429000" y="13716"/>
            <a:ext cx="4114800" cy="246900"/>
          </a:xfrm>
          <a:prstGeom prst="rect">
            <a:avLst/>
          </a:prstGeom>
          <a:noFill/>
          <a:ln>
            <a:noFill/>
          </a:ln>
        </p:spPr>
        <p:txBody>
          <a:bodyPr spcFirstLastPara="1" wrap="square" lIns="68575" tIns="34275" rIns="68575" bIns="34275" anchor="ctr" anchorCtr="0"/>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92" name="Google Shape;192;p28"/>
          <p:cNvSpPr txBox="1">
            <a:spLocks noGrp="1"/>
          </p:cNvSpPr>
          <p:nvPr>
            <p:ph type="sldNum" idx="12"/>
          </p:nvPr>
        </p:nvSpPr>
        <p:spPr>
          <a:xfrm>
            <a:off x="7620000" y="13716"/>
            <a:ext cx="1066800" cy="246900"/>
          </a:xfrm>
          <a:prstGeom prst="rect">
            <a:avLst/>
          </a:prstGeom>
          <a:noFill/>
          <a:ln>
            <a:noFill/>
          </a:ln>
        </p:spPr>
        <p:txBody>
          <a:bodyPr spcFirstLastPara="1" wrap="square" lIns="68575" tIns="34275" rIns="68575" bIns="34275"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Title Slide">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 xmlns:a16="http://schemas.microsoft.com/office/drawing/2014/main" id="{E98C01E4-BBDE-A04D-BF52-50C7E63D7B5A}"/>
              </a:ext>
            </a:extLst>
          </p:cNvPr>
          <p:cNvSpPr>
            <a:spLocks noGrp="1"/>
          </p:cNvSpPr>
          <p:nvPr>
            <p:ph type="title" hasCustomPrompt="1"/>
          </p:nvPr>
        </p:nvSpPr>
        <p:spPr>
          <a:xfrm>
            <a:off x="467203" y="3884877"/>
            <a:ext cx="8219597" cy="1122552"/>
          </a:xfrm>
        </p:spPr>
        <p:txBody>
          <a:bodyPr anchor="ctr">
            <a:normAutofit/>
          </a:bodyPr>
          <a:lstStyle>
            <a:lvl1pPr algn="ctr">
              <a:lnSpc>
                <a:spcPct val="100000"/>
              </a:lnSpc>
              <a:defRPr sz="3300">
                <a:solidFill>
                  <a:schemeClr val="bg1"/>
                </a:solidFill>
              </a:defRPr>
            </a:lvl1pPr>
          </a:lstStyle>
          <a:p>
            <a:r>
              <a:rPr lang="en-US" dirty="0"/>
              <a:t>Click to Edit Title</a:t>
            </a:r>
          </a:p>
        </p:txBody>
      </p:sp>
    </p:spTree>
    <p:extLst>
      <p:ext uri="{BB962C8B-B14F-4D97-AF65-F5344CB8AC3E}">
        <p14:creationId xmlns:p14="http://schemas.microsoft.com/office/powerpoint/2010/main" val="3686065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Section Slid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33663493-8C84-E346-96AF-8ED8B8873B92}"/>
              </a:ext>
            </a:extLst>
          </p:cNvPr>
          <p:cNvSpPr/>
          <p:nvPr userDrawn="1"/>
        </p:nvSpPr>
        <p:spPr>
          <a:xfrm>
            <a:off x="0" y="1"/>
            <a:ext cx="9144000" cy="1766372"/>
          </a:xfrm>
          <a:prstGeom prst="rect">
            <a:avLst/>
          </a:prstGeom>
          <a:solidFill>
            <a:srgbClr val="054690"/>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 name="Title 1">
            <a:extLst>
              <a:ext uri="{FF2B5EF4-FFF2-40B4-BE49-F238E27FC236}">
                <a16:creationId xmlns="" xmlns:a16="http://schemas.microsoft.com/office/drawing/2014/main" id="{4E280103-BDBC-4A40-9E85-AE3F70CBE934}"/>
              </a:ext>
            </a:extLst>
          </p:cNvPr>
          <p:cNvSpPr>
            <a:spLocks noGrp="1"/>
          </p:cNvSpPr>
          <p:nvPr>
            <p:ph type="title" hasCustomPrompt="1"/>
          </p:nvPr>
        </p:nvSpPr>
        <p:spPr>
          <a:xfrm>
            <a:off x="800101" y="302559"/>
            <a:ext cx="7543800" cy="1264326"/>
          </a:xfrm>
        </p:spPr>
        <p:txBody>
          <a:bodyPr anchor="b">
            <a:normAutofit/>
          </a:bodyPr>
          <a:lstStyle>
            <a:lvl1pPr algn="ctr">
              <a:defRPr sz="2700">
                <a:solidFill>
                  <a:schemeClr val="bg1"/>
                </a:solidFill>
              </a:defRPr>
            </a:lvl1pPr>
          </a:lstStyle>
          <a:p>
            <a:r>
              <a:rPr lang="en-US" dirty="0"/>
              <a:t>Click to Edit Section Title</a:t>
            </a:r>
          </a:p>
        </p:txBody>
      </p:sp>
      <p:sp>
        <p:nvSpPr>
          <p:cNvPr id="3" name="Content Placeholder 2">
            <a:extLst>
              <a:ext uri="{FF2B5EF4-FFF2-40B4-BE49-F238E27FC236}">
                <a16:creationId xmlns="" xmlns:a16="http://schemas.microsoft.com/office/drawing/2014/main" id="{788E3A56-FB7B-AC46-8402-D5947961F472}"/>
              </a:ext>
            </a:extLst>
          </p:cNvPr>
          <p:cNvSpPr>
            <a:spLocks noGrp="1"/>
          </p:cNvSpPr>
          <p:nvPr>
            <p:ph idx="1" hasCustomPrompt="1"/>
          </p:nvPr>
        </p:nvSpPr>
        <p:spPr>
          <a:xfrm>
            <a:off x="800100" y="1996927"/>
            <a:ext cx="7543800" cy="2340294"/>
          </a:xfr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2100"/>
            </a:lvl1pPr>
            <a:lvl2pPr>
              <a:defRPr sz="1800"/>
            </a:lvl2pPr>
            <a:lvl3pPr>
              <a:defRPr sz="1500"/>
            </a:lvl3pPr>
            <a:lvl4pPr>
              <a:defRPr sz="1350"/>
            </a:lvl4pPr>
            <a:lvl5pPr>
              <a:defRPr sz="1500"/>
            </a:lvl5pPr>
            <a:lvl6pPr>
              <a:defRPr sz="1500"/>
            </a:lvl6pPr>
            <a:lvl7pPr>
              <a:defRPr sz="1500"/>
            </a:lvl7pPr>
            <a:lvl8pPr>
              <a:defRPr sz="1500"/>
            </a:lvl8pPr>
            <a:lvl9pPr>
              <a:defRPr sz="1500"/>
            </a:lvl9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Edit Master text styles (Remember to add alt text to all imported graphics and images.)</a:t>
            </a:r>
          </a:p>
          <a:p>
            <a:pPr lvl="1"/>
            <a:r>
              <a:rPr lang="en-US" dirty="0"/>
              <a:t>Second level</a:t>
            </a:r>
          </a:p>
          <a:p>
            <a:pPr lvl="2"/>
            <a:r>
              <a:rPr lang="en-US" dirty="0"/>
              <a:t>Third level</a:t>
            </a:r>
          </a:p>
          <a:p>
            <a:pPr lvl="3"/>
            <a:r>
              <a:rPr lang="en-US" dirty="0"/>
              <a:t>Fourth level</a:t>
            </a:r>
          </a:p>
        </p:txBody>
      </p:sp>
      <p:sp>
        <p:nvSpPr>
          <p:cNvPr id="7" name="Slide Number Placeholder 6">
            <a:extLst>
              <a:ext uri="{FF2B5EF4-FFF2-40B4-BE49-F238E27FC236}">
                <a16:creationId xmlns="" xmlns:a16="http://schemas.microsoft.com/office/drawing/2014/main" id="{4782F75C-9DD2-074A-96FF-53829C465CFC}"/>
              </a:ext>
            </a:extLst>
          </p:cNvPr>
          <p:cNvSpPr>
            <a:spLocks noGrp="1"/>
          </p:cNvSpPr>
          <p:nvPr>
            <p:ph type="sldNum" sz="quarter" idx="12"/>
          </p:nvPr>
        </p:nvSpPr>
        <p:spPr>
          <a:xfrm>
            <a:off x="6286500" y="4767263"/>
            <a:ext cx="2057400" cy="273844"/>
          </a:xfrm>
        </p:spPr>
        <p:txBody>
          <a:bodyPr rIns="0"/>
          <a:lstStyle/>
          <a:p>
            <a:fld id="{492D8F1A-69A8-9242-9469-8400121D240A}" type="slidenum">
              <a:rPr lang="en-US" smtClean="0"/>
              <a:t>‹#›</a:t>
            </a:fld>
            <a:endParaRPr lang="en-US"/>
          </a:p>
        </p:txBody>
      </p:sp>
    </p:spTree>
    <p:extLst>
      <p:ext uri="{BB962C8B-B14F-4D97-AF65-F5344CB8AC3E}">
        <p14:creationId xmlns:p14="http://schemas.microsoft.com/office/powerpoint/2010/main" val="3123787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3_#2 Section Slid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33663493-8C84-E346-96AF-8ED8B8873B92}"/>
              </a:ext>
            </a:extLst>
          </p:cNvPr>
          <p:cNvSpPr/>
          <p:nvPr userDrawn="1"/>
        </p:nvSpPr>
        <p:spPr>
          <a:xfrm>
            <a:off x="0" y="0"/>
            <a:ext cx="3037115" cy="5143500"/>
          </a:xfrm>
          <a:prstGeom prst="rect">
            <a:avLst/>
          </a:prstGeom>
          <a:solidFill>
            <a:srgbClr val="054690"/>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9" name="Rectangle 8">
            <a:extLst>
              <a:ext uri="{FF2B5EF4-FFF2-40B4-BE49-F238E27FC236}">
                <a16:creationId xmlns="" xmlns:a16="http://schemas.microsoft.com/office/drawing/2014/main" id="{11B4FB25-3788-9D40-8C85-70A6F279CB68}"/>
              </a:ext>
            </a:extLst>
          </p:cNvPr>
          <p:cNvSpPr/>
          <p:nvPr userDrawn="1"/>
        </p:nvSpPr>
        <p:spPr>
          <a:xfrm>
            <a:off x="-1301" y="834081"/>
            <a:ext cx="3037115" cy="3419513"/>
          </a:xfrm>
          <a:prstGeom prst="rect">
            <a:avLst/>
          </a:prstGeom>
          <a:solidFill>
            <a:srgbClr val="D0EA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 name="Title 1">
            <a:extLst>
              <a:ext uri="{FF2B5EF4-FFF2-40B4-BE49-F238E27FC236}">
                <a16:creationId xmlns="" xmlns:a16="http://schemas.microsoft.com/office/drawing/2014/main" id="{4E280103-BDBC-4A40-9E85-AE3F70CBE934}"/>
              </a:ext>
            </a:extLst>
          </p:cNvPr>
          <p:cNvSpPr>
            <a:spLocks noGrp="1"/>
          </p:cNvSpPr>
          <p:nvPr>
            <p:ph type="title" hasCustomPrompt="1"/>
          </p:nvPr>
        </p:nvSpPr>
        <p:spPr>
          <a:xfrm>
            <a:off x="185352" y="1001319"/>
            <a:ext cx="2687596" cy="1208996"/>
          </a:xfrm>
        </p:spPr>
        <p:txBody>
          <a:bodyPr anchor="b">
            <a:normAutofit/>
          </a:bodyPr>
          <a:lstStyle>
            <a:lvl1pPr algn="ctr">
              <a:defRPr sz="2700"/>
            </a:lvl1pPr>
          </a:lstStyle>
          <a:p>
            <a:r>
              <a:rPr lang="en-US" dirty="0"/>
              <a:t>Click to edit Section title</a:t>
            </a:r>
          </a:p>
        </p:txBody>
      </p:sp>
      <p:sp>
        <p:nvSpPr>
          <p:cNvPr id="3" name="Content Placeholder 2">
            <a:extLst>
              <a:ext uri="{FF2B5EF4-FFF2-40B4-BE49-F238E27FC236}">
                <a16:creationId xmlns="" xmlns:a16="http://schemas.microsoft.com/office/drawing/2014/main" id="{788E3A56-FB7B-AC46-8402-D5947961F472}"/>
              </a:ext>
            </a:extLst>
          </p:cNvPr>
          <p:cNvSpPr>
            <a:spLocks noGrp="1"/>
          </p:cNvSpPr>
          <p:nvPr>
            <p:ph idx="1" hasCustomPrompt="1"/>
          </p:nvPr>
        </p:nvSpPr>
        <p:spPr>
          <a:xfrm>
            <a:off x="3270569" y="834081"/>
            <a:ext cx="5004486" cy="3503141"/>
          </a:xfr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2100"/>
            </a:lvl1pPr>
            <a:lvl2pPr>
              <a:defRPr sz="1800"/>
            </a:lvl2pPr>
            <a:lvl3pPr>
              <a:defRPr sz="1500"/>
            </a:lvl3pPr>
            <a:lvl4pPr>
              <a:defRPr sz="1350"/>
            </a:lvl4pPr>
            <a:lvl5pPr>
              <a:defRPr sz="1500"/>
            </a:lvl5pPr>
            <a:lvl6pPr>
              <a:defRPr sz="1500"/>
            </a:lvl6pPr>
            <a:lvl7pPr>
              <a:defRPr sz="1500"/>
            </a:lvl7pPr>
            <a:lvl8pPr>
              <a:defRPr sz="1500"/>
            </a:lvl8pPr>
            <a:lvl9pPr>
              <a:defRPr sz="1500"/>
            </a:lvl9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Edit Master text styles (Remember to add alt text to all imported graphics and images.)</a:t>
            </a:r>
          </a:p>
          <a:p>
            <a:pPr lvl="1"/>
            <a:r>
              <a:rPr lang="en-US" dirty="0"/>
              <a:t>Second level</a:t>
            </a:r>
          </a:p>
          <a:p>
            <a:pPr lvl="2"/>
            <a:r>
              <a:rPr lang="en-US" dirty="0"/>
              <a:t>Third level</a:t>
            </a:r>
          </a:p>
          <a:p>
            <a:pPr lvl="3"/>
            <a:r>
              <a:rPr lang="en-US" dirty="0"/>
              <a:t>Fourth level</a:t>
            </a:r>
          </a:p>
        </p:txBody>
      </p:sp>
      <p:sp>
        <p:nvSpPr>
          <p:cNvPr id="4" name="Text Placeholder 3">
            <a:extLst>
              <a:ext uri="{FF2B5EF4-FFF2-40B4-BE49-F238E27FC236}">
                <a16:creationId xmlns="" xmlns:a16="http://schemas.microsoft.com/office/drawing/2014/main" id="{16BCEDA2-8D63-C44F-BC49-24E0BC45BAEB}"/>
              </a:ext>
            </a:extLst>
          </p:cNvPr>
          <p:cNvSpPr>
            <a:spLocks noGrp="1"/>
          </p:cNvSpPr>
          <p:nvPr>
            <p:ph type="body" sz="half" idx="2" hasCustomPrompt="1"/>
          </p:nvPr>
        </p:nvSpPr>
        <p:spPr>
          <a:xfrm>
            <a:off x="185352" y="2196414"/>
            <a:ext cx="2687596" cy="1899851"/>
          </a:xfrm>
        </p:spPr>
        <p:txBody>
          <a:bodyPr>
            <a:normAutofit/>
          </a:bodyPr>
          <a:lstStyle>
            <a:lvl1pPr marL="0" indent="0" algn="ctr">
              <a:buNone/>
              <a:defRPr sz="2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Edit text</a:t>
            </a:r>
          </a:p>
        </p:txBody>
      </p:sp>
      <p:sp>
        <p:nvSpPr>
          <p:cNvPr id="7" name="Slide Number Placeholder 6">
            <a:extLst>
              <a:ext uri="{FF2B5EF4-FFF2-40B4-BE49-F238E27FC236}">
                <a16:creationId xmlns="" xmlns:a16="http://schemas.microsoft.com/office/drawing/2014/main" id="{4782F75C-9DD2-074A-96FF-53829C465CFC}"/>
              </a:ext>
            </a:extLst>
          </p:cNvPr>
          <p:cNvSpPr>
            <a:spLocks noGrp="1"/>
          </p:cNvSpPr>
          <p:nvPr>
            <p:ph type="sldNum" sz="quarter" idx="12"/>
          </p:nvPr>
        </p:nvSpPr>
        <p:spPr>
          <a:xfrm>
            <a:off x="6217655" y="4767263"/>
            <a:ext cx="2057400" cy="273844"/>
          </a:xfrm>
        </p:spPr>
        <p:txBody>
          <a:bodyPr rIns="0"/>
          <a:lstStyle/>
          <a:p>
            <a:fld id="{492D8F1A-69A8-9242-9469-8400121D240A}" type="slidenum">
              <a:rPr lang="en-US" smtClean="0"/>
              <a:t>‹#›</a:t>
            </a:fld>
            <a:endParaRPr lang="en-US"/>
          </a:p>
        </p:txBody>
      </p:sp>
      <p:sp>
        <p:nvSpPr>
          <p:cNvPr id="10" name="Rectangle 9">
            <a:extLst>
              <a:ext uri="{FF2B5EF4-FFF2-40B4-BE49-F238E27FC236}">
                <a16:creationId xmlns="" xmlns:a16="http://schemas.microsoft.com/office/drawing/2014/main" id="{187515FF-A0B8-C748-B888-B5E7E36D9E01}"/>
              </a:ext>
            </a:extLst>
          </p:cNvPr>
          <p:cNvSpPr/>
          <p:nvPr userDrawn="1"/>
        </p:nvSpPr>
        <p:spPr>
          <a:xfrm>
            <a:off x="8633011" y="-27913"/>
            <a:ext cx="510989" cy="5171413"/>
          </a:xfrm>
          <a:prstGeom prst="rect">
            <a:avLst/>
          </a:prstGeom>
          <a:solidFill>
            <a:srgbClr val="054690"/>
          </a:solidFill>
          <a:ln>
            <a:noFill/>
          </a:ln>
          <a:effectLst>
            <a:outerShdw blurRad="190500" dist="38100" dir="10800000" sx="101000" sy="101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Tree>
    <p:extLst>
      <p:ext uri="{BB962C8B-B14F-4D97-AF65-F5344CB8AC3E}">
        <p14:creationId xmlns:p14="http://schemas.microsoft.com/office/powerpoint/2010/main" val="7561445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2_#2 Section Slid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33663493-8C84-E346-96AF-8ED8B8873B92}"/>
              </a:ext>
            </a:extLst>
          </p:cNvPr>
          <p:cNvSpPr/>
          <p:nvPr userDrawn="1"/>
        </p:nvSpPr>
        <p:spPr>
          <a:xfrm>
            <a:off x="0" y="0"/>
            <a:ext cx="3037115" cy="5143500"/>
          </a:xfrm>
          <a:prstGeom prst="rect">
            <a:avLst/>
          </a:prstGeom>
          <a:solidFill>
            <a:srgbClr val="054690"/>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9" name="Rectangle 8">
            <a:extLst>
              <a:ext uri="{FF2B5EF4-FFF2-40B4-BE49-F238E27FC236}">
                <a16:creationId xmlns="" xmlns:a16="http://schemas.microsoft.com/office/drawing/2014/main" id="{11B4FB25-3788-9D40-8C85-70A6F279CB68}"/>
              </a:ext>
            </a:extLst>
          </p:cNvPr>
          <p:cNvSpPr/>
          <p:nvPr userDrawn="1"/>
        </p:nvSpPr>
        <p:spPr>
          <a:xfrm>
            <a:off x="-1301" y="834081"/>
            <a:ext cx="3037115" cy="3419513"/>
          </a:xfrm>
          <a:prstGeom prst="rect">
            <a:avLst/>
          </a:prstGeom>
          <a:solidFill>
            <a:srgbClr val="04A07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 name="Title 1">
            <a:extLst>
              <a:ext uri="{FF2B5EF4-FFF2-40B4-BE49-F238E27FC236}">
                <a16:creationId xmlns="" xmlns:a16="http://schemas.microsoft.com/office/drawing/2014/main" id="{4E280103-BDBC-4A40-9E85-AE3F70CBE934}"/>
              </a:ext>
            </a:extLst>
          </p:cNvPr>
          <p:cNvSpPr>
            <a:spLocks noGrp="1"/>
          </p:cNvSpPr>
          <p:nvPr>
            <p:ph type="title" hasCustomPrompt="1"/>
          </p:nvPr>
        </p:nvSpPr>
        <p:spPr>
          <a:xfrm>
            <a:off x="185352" y="1001319"/>
            <a:ext cx="2687596" cy="1208996"/>
          </a:xfrm>
        </p:spPr>
        <p:txBody>
          <a:bodyPr anchor="b">
            <a:normAutofit/>
          </a:bodyPr>
          <a:lstStyle>
            <a:lvl1pPr algn="ctr">
              <a:defRPr sz="2700">
                <a:solidFill>
                  <a:schemeClr val="bg1"/>
                </a:solidFill>
              </a:defRPr>
            </a:lvl1pPr>
          </a:lstStyle>
          <a:p>
            <a:r>
              <a:rPr lang="en-US" dirty="0"/>
              <a:t>Click to edit Section title</a:t>
            </a:r>
          </a:p>
        </p:txBody>
      </p:sp>
      <p:sp>
        <p:nvSpPr>
          <p:cNvPr id="3" name="Content Placeholder 2">
            <a:extLst>
              <a:ext uri="{FF2B5EF4-FFF2-40B4-BE49-F238E27FC236}">
                <a16:creationId xmlns="" xmlns:a16="http://schemas.microsoft.com/office/drawing/2014/main" id="{788E3A56-FB7B-AC46-8402-D5947961F472}"/>
              </a:ext>
            </a:extLst>
          </p:cNvPr>
          <p:cNvSpPr>
            <a:spLocks noGrp="1"/>
          </p:cNvSpPr>
          <p:nvPr>
            <p:ph idx="1" hasCustomPrompt="1"/>
          </p:nvPr>
        </p:nvSpPr>
        <p:spPr>
          <a:xfrm>
            <a:off x="3270569" y="834081"/>
            <a:ext cx="5004486" cy="3503141"/>
          </a:xfr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2100"/>
            </a:lvl1pPr>
            <a:lvl2pPr>
              <a:defRPr sz="1800"/>
            </a:lvl2pPr>
            <a:lvl3pPr>
              <a:defRPr sz="1500"/>
            </a:lvl3pPr>
            <a:lvl4pPr>
              <a:defRPr sz="1350"/>
            </a:lvl4pPr>
            <a:lvl5pPr>
              <a:defRPr sz="1500"/>
            </a:lvl5pPr>
            <a:lvl6pPr>
              <a:defRPr sz="1500"/>
            </a:lvl6pPr>
            <a:lvl7pPr>
              <a:defRPr sz="1500"/>
            </a:lvl7pPr>
            <a:lvl8pPr>
              <a:defRPr sz="1500"/>
            </a:lvl8pPr>
            <a:lvl9pPr>
              <a:defRPr sz="1500"/>
            </a:lvl9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Edit Master text styles (Remember to add alt text to all imported graphics and images.)</a:t>
            </a:r>
          </a:p>
          <a:p>
            <a:pPr lvl="1"/>
            <a:r>
              <a:rPr lang="en-US" dirty="0"/>
              <a:t>Second level</a:t>
            </a:r>
          </a:p>
          <a:p>
            <a:pPr lvl="2"/>
            <a:r>
              <a:rPr lang="en-US" dirty="0"/>
              <a:t>Third level</a:t>
            </a:r>
          </a:p>
          <a:p>
            <a:pPr lvl="3"/>
            <a:r>
              <a:rPr lang="en-US" dirty="0"/>
              <a:t>Fourth level</a:t>
            </a:r>
          </a:p>
        </p:txBody>
      </p:sp>
      <p:sp>
        <p:nvSpPr>
          <p:cNvPr id="4" name="Text Placeholder 3">
            <a:extLst>
              <a:ext uri="{FF2B5EF4-FFF2-40B4-BE49-F238E27FC236}">
                <a16:creationId xmlns="" xmlns:a16="http://schemas.microsoft.com/office/drawing/2014/main" id="{16BCEDA2-8D63-C44F-BC49-24E0BC45BAEB}"/>
              </a:ext>
            </a:extLst>
          </p:cNvPr>
          <p:cNvSpPr>
            <a:spLocks noGrp="1"/>
          </p:cNvSpPr>
          <p:nvPr>
            <p:ph type="body" sz="half" idx="2" hasCustomPrompt="1"/>
          </p:nvPr>
        </p:nvSpPr>
        <p:spPr>
          <a:xfrm>
            <a:off x="185352" y="2196414"/>
            <a:ext cx="2687596" cy="1899851"/>
          </a:xfrm>
        </p:spPr>
        <p:txBody>
          <a:bodyPr>
            <a:normAutofit/>
          </a:bodyPr>
          <a:lstStyle>
            <a:lvl1pPr marL="0" indent="0" algn="ctr">
              <a:buNone/>
              <a:defRPr sz="2100">
                <a:solidFill>
                  <a:schemeClr val="bg1">
                    <a:lumMod val="8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Edit text</a:t>
            </a:r>
          </a:p>
        </p:txBody>
      </p:sp>
      <p:sp>
        <p:nvSpPr>
          <p:cNvPr id="7" name="Slide Number Placeholder 6">
            <a:extLst>
              <a:ext uri="{FF2B5EF4-FFF2-40B4-BE49-F238E27FC236}">
                <a16:creationId xmlns="" xmlns:a16="http://schemas.microsoft.com/office/drawing/2014/main" id="{4782F75C-9DD2-074A-96FF-53829C465CFC}"/>
              </a:ext>
            </a:extLst>
          </p:cNvPr>
          <p:cNvSpPr>
            <a:spLocks noGrp="1"/>
          </p:cNvSpPr>
          <p:nvPr>
            <p:ph type="sldNum" sz="quarter" idx="12"/>
          </p:nvPr>
        </p:nvSpPr>
        <p:spPr>
          <a:xfrm>
            <a:off x="6217655" y="4767263"/>
            <a:ext cx="2057400" cy="273844"/>
          </a:xfrm>
        </p:spPr>
        <p:txBody>
          <a:bodyPr rIns="0"/>
          <a:lstStyle/>
          <a:p>
            <a:fld id="{492D8F1A-69A8-9242-9469-8400121D240A}" type="slidenum">
              <a:rPr lang="en-US" smtClean="0"/>
              <a:t>‹#›</a:t>
            </a:fld>
            <a:endParaRPr lang="en-US"/>
          </a:p>
        </p:txBody>
      </p:sp>
      <p:sp>
        <p:nvSpPr>
          <p:cNvPr id="10" name="Rectangle 9">
            <a:extLst>
              <a:ext uri="{FF2B5EF4-FFF2-40B4-BE49-F238E27FC236}">
                <a16:creationId xmlns="" xmlns:a16="http://schemas.microsoft.com/office/drawing/2014/main" id="{187515FF-A0B8-C748-B888-B5E7E36D9E01}"/>
              </a:ext>
            </a:extLst>
          </p:cNvPr>
          <p:cNvSpPr/>
          <p:nvPr userDrawn="1"/>
        </p:nvSpPr>
        <p:spPr>
          <a:xfrm>
            <a:off x="8633011" y="-27913"/>
            <a:ext cx="510989" cy="5171413"/>
          </a:xfrm>
          <a:prstGeom prst="rect">
            <a:avLst/>
          </a:prstGeom>
          <a:solidFill>
            <a:srgbClr val="054690"/>
          </a:solidFill>
          <a:ln>
            <a:noFill/>
          </a:ln>
          <a:effectLst>
            <a:outerShdw blurRad="190500" dist="38100" dir="10800000" sx="101000" sy="101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Tree>
    <p:extLst>
      <p:ext uri="{BB962C8B-B14F-4D97-AF65-F5344CB8AC3E}">
        <p14:creationId xmlns:p14="http://schemas.microsoft.com/office/powerpoint/2010/main" val="20174307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1_#2 Section Slid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33663493-8C84-E346-96AF-8ED8B8873B92}"/>
              </a:ext>
            </a:extLst>
          </p:cNvPr>
          <p:cNvSpPr/>
          <p:nvPr userDrawn="1"/>
        </p:nvSpPr>
        <p:spPr>
          <a:xfrm>
            <a:off x="0" y="0"/>
            <a:ext cx="3037115" cy="5143500"/>
          </a:xfrm>
          <a:prstGeom prst="rect">
            <a:avLst/>
          </a:prstGeom>
          <a:solidFill>
            <a:schemeClr val="tx2"/>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9" name="Rectangle 8">
            <a:extLst>
              <a:ext uri="{FF2B5EF4-FFF2-40B4-BE49-F238E27FC236}">
                <a16:creationId xmlns="" xmlns:a16="http://schemas.microsoft.com/office/drawing/2014/main" id="{11B4FB25-3788-9D40-8C85-70A6F279CB68}"/>
              </a:ext>
            </a:extLst>
          </p:cNvPr>
          <p:cNvSpPr/>
          <p:nvPr userDrawn="1"/>
        </p:nvSpPr>
        <p:spPr>
          <a:xfrm>
            <a:off x="-1301" y="834081"/>
            <a:ext cx="3037115" cy="3419513"/>
          </a:xfrm>
          <a:prstGeom prst="rect">
            <a:avLst/>
          </a:prstGeom>
          <a:solidFill>
            <a:srgbClr val="05469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 name="Title 1">
            <a:extLst>
              <a:ext uri="{FF2B5EF4-FFF2-40B4-BE49-F238E27FC236}">
                <a16:creationId xmlns="" xmlns:a16="http://schemas.microsoft.com/office/drawing/2014/main" id="{4E280103-BDBC-4A40-9E85-AE3F70CBE934}"/>
              </a:ext>
            </a:extLst>
          </p:cNvPr>
          <p:cNvSpPr>
            <a:spLocks noGrp="1"/>
          </p:cNvSpPr>
          <p:nvPr>
            <p:ph type="title" hasCustomPrompt="1"/>
          </p:nvPr>
        </p:nvSpPr>
        <p:spPr>
          <a:xfrm>
            <a:off x="185352" y="1001319"/>
            <a:ext cx="2687596" cy="1208996"/>
          </a:xfrm>
        </p:spPr>
        <p:txBody>
          <a:bodyPr anchor="b">
            <a:normAutofit/>
          </a:bodyPr>
          <a:lstStyle>
            <a:lvl1pPr algn="ctr">
              <a:defRPr sz="2700">
                <a:solidFill>
                  <a:schemeClr val="bg1"/>
                </a:solidFill>
              </a:defRPr>
            </a:lvl1pPr>
          </a:lstStyle>
          <a:p>
            <a:r>
              <a:rPr lang="en-US" dirty="0"/>
              <a:t>Click to edit Section title</a:t>
            </a:r>
          </a:p>
        </p:txBody>
      </p:sp>
      <p:sp>
        <p:nvSpPr>
          <p:cNvPr id="3" name="Content Placeholder 2">
            <a:extLst>
              <a:ext uri="{FF2B5EF4-FFF2-40B4-BE49-F238E27FC236}">
                <a16:creationId xmlns="" xmlns:a16="http://schemas.microsoft.com/office/drawing/2014/main" id="{788E3A56-FB7B-AC46-8402-D5947961F472}"/>
              </a:ext>
            </a:extLst>
          </p:cNvPr>
          <p:cNvSpPr>
            <a:spLocks noGrp="1"/>
          </p:cNvSpPr>
          <p:nvPr>
            <p:ph idx="1" hasCustomPrompt="1"/>
          </p:nvPr>
        </p:nvSpPr>
        <p:spPr>
          <a:xfrm>
            <a:off x="3270569" y="834081"/>
            <a:ext cx="5004486" cy="3503141"/>
          </a:xfr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2100"/>
            </a:lvl1pPr>
            <a:lvl2pPr>
              <a:defRPr sz="1800"/>
            </a:lvl2pPr>
            <a:lvl3pPr>
              <a:defRPr sz="1500"/>
            </a:lvl3pPr>
            <a:lvl4pPr>
              <a:defRPr sz="1350"/>
            </a:lvl4pPr>
            <a:lvl5pPr>
              <a:defRPr sz="1500"/>
            </a:lvl5pPr>
            <a:lvl6pPr>
              <a:defRPr sz="1500"/>
            </a:lvl6pPr>
            <a:lvl7pPr>
              <a:defRPr sz="1500"/>
            </a:lvl7pPr>
            <a:lvl8pPr>
              <a:defRPr sz="1500"/>
            </a:lvl8pPr>
            <a:lvl9pPr>
              <a:defRPr sz="1500"/>
            </a:lvl9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Edit Master text styles (Remember to add alt text to all imported graphics and images.)</a:t>
            </a:r>
          </a:p>
          <a:p>
            <a:pPr lvl="1"/>
            <a:r>
              <a:rPr lang="en-US" dirty="0"/>
              <a:t>Second level</a:t>
            </a:r>
          </a:p>
          <a:p>
            <a:pPr lvl="2"/>
            <a:r>
              <a:rPr lang="en-US" dirty="0"/>
              <a:t>Third level</a:t>
            </a:r>
          </a:p>
          <a:p>
            <a:pPr lvl="3"/>
            <a:r>
              <a:rPr lang="en-US" dirty="0"/>
              <a:t>Fourth level</a:t>
            </a:r>
          </a:p>
        </p:txBody>
      </p:sp>
      <p:sp>
        <p:nvSpPr>
          <p:cNvPr id="4" name="Text Placeholder 3">
            <a:extLst>
              <a:ext uri="{FF2B5EF4-FFF2-40B4-BE49-F238E27FC236}">
                <a16:creationId xmlns="" xmlns:a16="http://schemas.microsoft.com/office/drawing/2014/main" id="{16BCEDA2-8D63-C44F-BC49-24E0BC45BAEB}"/>
              </a:ext>
            </a:extLst>
          </p:cNvPr>
          <p:cNvSpPr>
            <a:spLocks noGrp="1"/>
          </p:cNvSpPr>
          <p:nvPr>
            <p:ph type="body" sz="half" idx="2" hasCustomPrompt="1"/>
          </p:nvPr>
        </p:nvSpPr>
        <p:spPr>
          <a:xfrm>
            <a:off x="185352" y="2196414"/>
            <a:ext cx="2687596" cy="1899851"/>
          </a:xfrm>
        </p:spPr>
        <p:txBody>
          <a:bodyPr>
            <a:normAutofit/>
          </a:bodyPr>
          <a:lstStyle>
            <a:lvl1pPr marL="0" indent="0" algn="ctr">
              <a:buNone/>
              <a:defRPr sz="2100">
                <a:solidFill>
                  <a:schemeClr val="bg1">
                    <a:lumMod val="8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Edit text</a:t>
            </a:r>
          </a:p>
        </p:txBody>
      </p:sp>
      <p:sp>
        <p:nvSpPr>
          <p:cNvPr id="7" name="Slide Number Placeholder 6">
            <a:extLst>
              <a:ext uri="{FF2B5EF4-FFF2-40B4-BE49-F238E27FC236}">
                <a16:creationId xmlns="" xmlns:a16="http://schemas.microsoft.com/office/drawing/2014/main" id="{4782F75C-9DD2-074A-96FF-53829C465CFC}"/>
              </a:ext>
            </a:extLst>
          </p:cNvPr>
          <p:cNvSpPr>
            <a:spLocks noGrp="1"/>
          </p:cNvSpPr>
          <p:nvPr>
            <p:ph type="sldNum" sz="quarter" idx="12"/>
          </p:nvPr>
        </p:nvSpPr>
        <p:spPr>
          <a:xfrm>
            <a:off x="6217655" y="4767263"/>
            <a:ext cx="2057400" cy="273844"/>
          </a:xfrm>
        </p:spPr>
        <p:txBody>
          <a:bodyPr rIns="0"/>
          <a:lstStyle/>
          <a:p>
            <a:fld id="{492D8F1A-69A8-9242-9469-8400121D240A}" type="slidenum">
              <a:rPr lang="en-US" smtClean="0"/>
              <a:t>‹#›</a:t>
            </a:fld>
            <a:endParaRPr lang="en-US"/>
          </a:p>
        </p:txBody>
      </p:sp>
      <p:sp>
        <p:nvSpPr>
          <p:cNvPr id="10" name="Rectangle 9">
            <a:extLst>
              <a:ext uri="{FF2B5EF4-FFF2-40B4-BE49-F238E27FC236}">
                <a16:creationId xmlns="" xmlns:a16="http://schemas.microsoft.com/office/drawing/2014/main" id="{187515FF-A0B8-C748-B888-B5E7E36D9E01}"/>
              </a:ext>
            </a:extLst>
          </p:cNvPr>
          <p:cNvSpPr/>
          <p:nvPr userDrawn="1"/>
        </p:nvSpPr>
        <p:spPr>
          <a:xfrm>
            <a:off x="8633011" y="-27913"/>
            <a:ext cx="510989" cy="5171413"/>
          </a:xfrm>
          <a:prstGeom prst="rect">
            <a:avLst/>
          </a:prstGeom>
          <a:solidFill>
            <a:srgbClr val="054690"/>
          </a:solidFill>
          <a:ln>
            <a:noFill/>
          </a:ln>
          <a:effectLst>
            <a:outerShdw blurRad="190500" dist="38100" dir="10800000" sx="101000" sy="101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Tree>
    <p:extLst>
      <p:ext uri="{BB962C8B-B14F-4D97-AF65-F5344CB8AC3E}">
        <p14:creationId xmlns:p14="http://schemas.microsoft.com/office/powerpoint/2010/main" val="38063643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ntent 2 Column Slid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2A98F2EA-9DEA-EE4D-B840-68DE3891D4D8}"/>
              </a:ext>
            </a:extLst>
          </p:cNvPr>
          <p:cNvSpPr/>
          <p:nvPr userDrawn="1"/>
        </p:nvSpPr>
        <p:spPr>
          <a:xfrm>
            <a:off x="1" y="0"/>
            <a:ext cx="695885" cy="5143500"/>
          </a:xfrm>
          <a:prstGeom prst="rect">
            <a:avLst/>
          </a:prstGeom>
          <a:solidFill>
            <a:srgbClr val="054690"/>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 name="Title 1">
            <a:extLst>
              <a:ext uri="{FF2B5EF4-FFF2-40B4-BE49-F238E27FC236}">
                <a16:creationId xmlns="" xmlns:a16="http://schemas.microsoft.com/office/drawing/2014/main" id="{CADEDC0F-3BCC-4B40-AC8B-5FD51655BC3D}"/>
              </a:ext>
            </a:extLst>
          </p:cNvPr>
          <p:cNvSpPr>
            <a:spLocks noGrp="1"/>
          </p:cNvSpPr>
          <p:nvPr>
            <p:ph type="title"/>
          </p:nvPr>
        </p:nvSpPr>
        <p:spPr>
          <a:xfrm>
            <a:off x="958238" y="273844"/>
            <a:ext cx="7534532" cy="994172"/>
          </a:xfrm>
        </p:spPr>
        <p:txBody>
          <a:bodyPr anchor="b">
            <a:normAutofit/>
          </a:bodyPr>
          <a:lstStyle>
            <a:lvl1pPr>
              <a:defRPr sz="2700"/>
            </a:lvl1pPr>
          </a:lstStyle>
          <a:p>
            <a:r>
              <a:rPr lang="en-US" dirty="0"/>
              <a:t>Click to edit Master title style</a:t>
            </a:r>
          </a:p>
        </p:txBody>
      </p:sp>
      <p:sp>
        <p:nvSpPr>
          <p:cNvPr id="4" name="Content Placeholder 3">
            <a:extLst>
              <a:ext uri="{FF2B5EF4-FFF2-40B4-BE49-F238E27FC236}">
                <a16:creationId xmlns="" xmlns:a16="http://schemas.microsoft.com/office/drawing/2014/main" id="{F8ADAEDF-6709-4345-868D-28A3E2BF9A07}"/>
              </a:ext>
            </a:extLst>
          </p:cNvPr>
          <p:cNvSpPr>
            <a:spLocks noGrp="1"/>
          </p:cNvSpPr>
          <p:nvPr>
            <p:ph sz="half" idx="2"/>
          </p:nvPr>
        </p:nvSpPr>
        <p:spPr>
          <a:xfrm>
            <a:off x="958238" y="1348741"/>
            <a:ext cx="3691903" cy="329350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6" name="Content Placeholder 5">
            <a:extLst>
              <a:ext uri="{FF2B5EF4-FFF2-40B4-BE49-F238E27FC236}">
                <a16:creationId xmlns="" xmlns:a16="http://schemas.microsoft.com/office/drawing/2014/main" id="{9A17F0D2-6EF4-B446-81DE-946EB47EBEC5}"/>
              </a:ext>
            </a:extLst>
          </p:cNvPr>
          <p:cNvSpPr>
            <a:spLocks noGrp="1"/>
          </p:cNvSpPr>
          <p:nvPr>
            <p:ph sz="quarter" idx="4"/>
          </p:nvPr>
        </p:nvSpPr>
        <p:spPr>
          <a:xfrm>
            <a:off x="4791195" y="1348741"/>
            <a:ext cx="3711661" cy="329350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7" name="Slide Number Placeholder 6">
            <a:extLst>
              <a:ext uri="{FF2B5EF4-FFF2-40B4-BE49-F238E27FC236}">
                <a16:creationId xmlns="" xmlns:a16="http://schemas.microsoft.com/office/drawing/2014/main" id="{62B3F740-1E9C-A544-964D-48014EBF79BE}"/>
              </a:ext>
            </a:extLst>
          </p:cNvPr>
          <p:cNvSpPr txBox="1">
            <a:spLocks/>
          </p:cNvSpPr>
          <p:nvPr userDrawn="1"/>
        </p:nvSpPr>
        <p:spPr>
          <a:xfrm>
            <a:off x="6435370" y="4767263"/>
            <a:ext cx="2057400" cy="273844"/>
          </a:xfrm>
          <a:prstGeom prst="rect">
            <a:avLst/>
          </a:prstGeom>
        </p:spPr>
        <p:txBody>
          <a:bodyPr vert="horz" lIns="68580" tIns="34290" rIns="0" bIns="34290" rtlCol="0" anchor="ctr"/>
          <a:lstStyle>
            <a:defPPr>
              <a:defRPr lang="en-US"/>
            </a:defPPr>
            <a:lvl1pPr marL="0" algn="r" defTabSz="914400" rtl="0" eaLnBrk="1" latinLnBrk="0" hangingPunct="1">
              <a:defRPr sz="1200" kern="1200">
                <a:solidFill>
                  <a:schemeClr val="accent4"/>
                </a:solidFill>
                <a:latin typeface="Gill Sans Ultra Bold" panose="020B0A0202010402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2D8F1A-69A8-9242-9469-8400121D240A}" type="slidenum">
              <a:rPr lang="en-US" sz="750" smtClean="0">
                <a:latin typeface="+mj-lt"/>
              </a:rPr>
              <a:pPr/>
              <a:t>‹#›</a:t>
            </a:fld>
            <a:endParaRPr lang="en-US" sz="750" dirty="0">
              <a:latin typeface="+mj-lt"/>
            </a:endParaRPr>
          </a:p>
        </p:txBody>
      </p:sp>
    </p:spTree>
    <p:extLst>
      <p:ext uri="{BB962C8B-B14F-4D97-AF65-F5344CB8AC3E}">
        <p14:creationId xmlns:p14="http://schemas.microsoft.com/office/powerpoint/2010/main" val="40553706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2 Content 2 Column Slide">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A647686E-7239-014B-BDE6-C25098C3A993}"/>
              </a:ext>
            </a:extLst>
          </p:cNvPr>
          <p:cNvSpPr/>
          <p:nvPr userDrawn="1"/>
        </p:nvSpPr>
        <p:spPr>
          <a:xfrm>
            <a:off x="1" y="0"/>
            <a:ext cx="695885" cy="5143500"/>
          </a:xfrm>
          <a:prstGeom prst="rect">
            <a:avLst/>
          </a:prstGeom>
          <a:solidFill>
            <a:srgbClr val="054690"/>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 name="Title 1">
            <a:extLst>
              <a:ext uri="{FF2B5EF4-FFF2-40B4-BE49-F238E27FC236}">
                <a16:creationId xmlns="" xmlns:a16="http://schemas.microsoft.com/office/drawing/2014/main" id="{CADEDC0F-3BCC-4B40-AC8B-5FD51655BC3D}"/>
              </a:ext>
            </a:extLst>
          </p:cNvPr>
          <p:cNvSpPr>
            <a:spLocks noGrp="1"/>
          </p:cNvSpPr>
          <p:nvPr>
            <p:ph type="title"/>
          </p:nvPr>
        </p:nvSpPr>
        <p:spPr>
          <a:xfrm>
            <a:off x="958238" y="273844"/>
            <a:ext cx="7534532" cy="994172"/>
          </a:xfrm>
        </p:spPr>
        <p:txBody>
          <a:bodyPr anchor="b">
            <a:normAutofit/>
          </a:bodyPr>
          <a:lstStyle>
            <a:lvl1pPr>
              <a:defRPr sz="2700"/>
            </a:lvl1pPr>
          </a:lstStyle>
          <a:p>
            <a:r>
              <a:rPr lang="en-US" dirty="0"/>
              <a:t>Click to edit Master title style</a:t>
            </a:r>
          </a:p>
        </p:txBody>
      </p:sp>
      <p:sp>
        <p:nvSpPr>
          <p:cNvPr id="13" name="Slide Number Placeholder 6">
            <a:extLst>
              <a:ext uri="{FF2B5EF4-FFF2-40B4-BE49-F238E27FC236}">
                <a16:creationId xmlns="" xmlns:a16="http://schemas.microsoft.com/office/drawing/2014/main" id="{7E383382-0294-BD4C-A5F0-F13A44A6EA7B}"/>
              </a:ext>
            </a:extLst>
          </p:cNvPr>
          <p:cNvSpPr txBox="1">
            <a:spLocks/>
          </p:cNvSpPr>
          <p:nvPr userDrawn="1"/>
        </p:nvSpPr>
        <p:spPr>
          <a:xfrm>
            <a:off x="6435370" y="4767263"/>
            <a:ext cx="2057400" cy="273844"/>
          </a:xfrm>
          <a:prstGeom prst="rect">
            <a:avLst/>
          </a:prstGeom>
        </p:spPr>
        <p:txBody>
          <a:bodyPr vert="horz" lIns="68580" tIns="34290" rIns="0" bIns="34290" rtlCol="0" anchor="ctr"/>
          <a:lstStyle>
            <a:defPPr>
              <a:defRPr lang="en-US"/>
            </a:defPPr>
            <a:lvl1pPr marL="0" algn="r" defTabSz="914400" rtl="0" eaLnBrk="1" latinLnBrk="0" hangingPunct="1">
              <a:defRPr sz="1200" kern="1200">
                <a:solidFill>
                  <a:schemeClr val="accent4"/>
                </a:solidFill>
                <a:latin typeface="Gill Sans Ultra Bold" panose="020B0A0202010402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2D8F1A-69A8-9242-9469-8400121D240A}" type="slidenum">
              <a:rPr lang="en-US" sz="750" smtClean="0">
                <a:latin typeface="+mj-lt"/>
              </a:rPr>
              <a:pPr/>
              <a:t>‹#›</a:t>
            </a:fld>
            <a:endParaRPr lang="en-US" sz="750" dirty="0">
              <a:latin typeface="+mj-lt"/>
            </a:endParaRPr>
          </a:p>
        </p:txBody>
      </p:sp>
      <p:sp>
        <p:nvSpPr>
          <p:cNvPr id="11" name="Content Placeholder 2">
            <a:extLst>
              <a:ext uri="{FF2B5EF4-FFF2-40B4-BE49-F238E27FC236}">
                <a16:creationId xmlns="" xmlns:a16="http://schemas.microsoft.com/office/drawing/2014/main" id="{19193D36-B121-6342-A5EB-898D4AD08232}"/>
              </a:ext>
            </a:extLst>
          </p:cNvPr>
          <p:cNvSpPr>
            <a:spLocks noGrp="1"/>
          </p:cNvSpPr>
          <p:nvPr>
            <p:ph sz="half" idx="1"/>
          </p:nvPr>
        </p:nvSpPr>
        <p:spPr>
          <a:xfrm>
            <a:off x="958238" y="1348740"/>
            <a:ext cx="7543800" cy="326350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915560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B8B9249B-BE17-6849-9D73-B0C3BA84C550}"/>
              </a:ext>
            </a:extLst>
          </p:cNvPr>
          <p:cNvSpPr>
            <a:spLocks noGrp="1"/>
          </p:cNvSpPr>
          <p:nvPr>
            <p:ph type="sldNum" sz="quarter" idx="12"/>
          </p:nvPr>
        </p:nvSpPr>
        <p:spPr/>
        <p:txBody>
          <a:bodyPr/>
          <a:lstStyle/>
          <a:p>
            <a:fld id="{492D8F1A-69A8-9242-9469-8400121D240A}" type="slidenum">
              <a:rPr lang="en-US" smtClean="0"/>
              <a:t>‹#›</a:t>
            </a:fld>
            <a:endParaRPr lang="en-US"/>
          </a:p>
        </p:txBody>
      </p:sp>
    </p:spTree>
    <p:extLst>
      <p:ext uri="{BB962C8B-B14F-4D97-AF65-F5344CB8AC3E}">
        <p14:creationId xmlns:p14="http://schemas.microsoft.com/office/powerpoint/2010/main" val="3547788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7"/>
        <p:cNvGrpSpPr/>
        <p:nvPr/>
      </p:nvGrpSpPr>
      <p:grpSpPr>
        <a:xfrm>
          <a:off x="0" y="0"/>
          <a:ext cx="0" cy="0"/>
          <a:chOff x="0" y="0"/>
          <a:chExt cx="0" cy="0"/>
        </a:xfrm>
      </p:grpSpPr>
      <p:sp>
        <p:nvSpPr>
          <p:cNvPr id="128" name="Google Shape;128;p19"/>
          <p:cNvSpPr txBox="1">
            <a:spLocks noGrp="1"/>
          </p:cNvSpPr>
          <p:nvPr>
            <p:ph type="title"/>
          </p:nvPr>
        </p:nvSpPr>
        <p:spPr>
          <a:xfrm>
            <a:off x="457200" y="400050"/>
            <a:ext cx="8229600" cy="742800"/>
          </a:xfrm>
          <a:prstGeom prst="rect">
            <a:avLst/>
          </a:prstGeom>
          <a:noFill/>
          <a:ln>
            <a:noFill/>
          </a:ln>
        </p:spPr>
        <p:txBody>
          <a:bodyPr spcFirstLastPara="1" wrap="square" lIns="68575" tIns="34275" rIns="68575" bIns="34275" anchor="ctr" anchorCtr="0"/>
          <a:lstStyle>
            <a:lvl1pPr lvl="0" algn="l" rtl="0">
              <a:spcBef>
                <a:spcPts val="0"/>
              </a:spcBef>
              <a:spcAft>
                <a:spcPts val="0"/>
              </a:spcAft>
              <a:buClr>
                <a:schemeClr val="dk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9" name="Google Shape;129;p19"/>
          <p:cNvSpPr txBox="1">
            <a:spLocks noGrp="1"/>
          </p:cNvSpPr>
          <p:nvPr>
            <p:ph type="body" idx="1"/>
          </p:nvPr>
        </p:nvSpPr>
        <p:spPr>
          <a:xfrm>
            <a:off x="457200" y="1200150"/>
            <a:ext cx="8229600" cy="3657600"/>
          </a:xfrm>
          <a:prstGeom prst="rect">
            <a:avLst/>
          </a:prstGeom>
          <a:noFill/>
          <a:ln>
            <a:noFill/>
          </a:ln>
        </p:spPr>
        <p:txBody>
          <a:bodyPr spcFirstLastPara="1" wrap="square" lIns="68575" tIns="34275" rIns="68575" bIns="34275" anchor="t" anchorCtr="0"/>
          <a:lstStyle>
            <a:lvl1pPr marL="457200" lvl="0" indent="-298450" algn="l" rtl="0">
              <a:spcBef>
                <a:spcPts val="300"/>
              </a:spcBef>
              <a:spcAft>
                <a:spcPts val="0"/>
              </a:spcAft>
              <a:buSzPts val="1100"/>
              <a:buChar char="•"/>
              <a:defRPr/>
            </a:lvl1pPr>
            <a:lvl2pPr marL="914400" lvl="1" indent="-298450" algn="l" rtl="0">
              <a:spcBef>
                <a:spcPts val="300"/>
              </a:spcBef>
              <a:spcAft>
                <a:spcPts val="0"/>
              </a:spcAft>
              <a:buSzPts val="1100"/>
              <a:buChar char="•"/>
              <a:defRPr/>
            </a:lvl2pPr>
            <a:lvl3pPr marL="1371600" lvl="2" indent="-304800" algn="l" rtl="0">
              <a:spcBef>
                <a:spcPts val="300"/>
              </a:spcBef>
              <a:spcAft>
                <a:spcPts val="0"/>
              </a:spcAft>
              <a:buSzPts val="1200"/>
              <a:buChar char="•"/>
              <a:defRPr/>
            </a:lvl3pPr>
            <a:lvl4pPr marL="1828800" lvl="3" indent="-317500" algn="l" rtl="0">
              <a:spcBef>
                <a:spcPts val="300"/>
              </a:spcBef>
              <a:spcAft>
                <a:spcPts val="0"/>
              </a:spcAft>
              <a:buSzPts val="1400"/>
              <a:buChar char="•"/>
              <a:defRPr/>
            </a:lvl4pPr>
            <a:lvl5pPr marL="2286000" lvl="4" indent="-317500" algn="l" rtl="0">
              <a:spcBef>
                <a:spcPts val="300"/>
              </a:spcBef>
              <a:spcAft>
                <a:spcPts val="0"/>
              </a:spcAft>
              <a:buSzPts val="1400"/>
              <a:buChar char="•"/>
              <a:defRPr/>
            </a:lvl5pPr>
            <a:lvl6pPr marL="2743200" lvl="5" indent="-317500" algn="l" rtl="0">
              <a:spcBef>
                <a:spcPts val="300"/>
              </a:spcBef>
              <a:spcAft>
                <a:spcPts val="0"/>
              </a:spcAft>
              <a:buSzPts val="1400"/>
              <a:buChar char="•"/>
              <a:defRPr/>
            </a:lvl6pPr>
            <a:lvl7pPr marL="3200400" lvl="6" indent="-317500" algn="l" rtl="0">
              <a:spcBef>
                <a:spcPts val="300"/>
              </a:spcBef>
              <a:spcAft>
                <a:spcPts val="0"/>
              </a:spcAft>
              <a:buSzPts val="1400"/>
              <a:buChar char="•"/>
              <a:defRPr/>
            </a:lvl7pPr>
            <a:lvl8pPr marL="3657600" lvl="7" indent="-317500" algn="l" rtl="0">
              <a:spcBef>
                <a:spcPts val="300"/>
              </a:spcBef>
              <a:spcAft>
                <a:spcPts val="0"/>
              </a:spcAft>
              <a:buSzPts val="1400"/>
              <a:buChar char="•"/>
              <a:defRPr/>
            </a:lvl8pPr>
            <a:lvl9pPr marL="4114800" lvl="8" indent="-317500" algn="l" rtl="0">
              <a:spcBef>
                <a:spcPts val="300"/>
              </a:spcBef>
              <a:spcAft>
                <a:spcPts val="0"/>
              </a:spcAft>
              <a:buSzPts val="1400"/>
              <a:buChar char="•"/>
              <a:defRPr/>
            </a:lvl9pPr>
          </a:lstStyle>
          <a:p>
            <a:endParaRPr/>
          </a:p>
        </p:txBody>
      </p:sp>
      <p:sp>
        <p:nvSpPr>
          <p:cNvPr id="130" name="Google Shape;130;p19"/>
          <p:cNvSpPr txBox="1">
            <a:spLocks noGrp="1"/>
          </p:cNvSpPr>
          <p:nvPr>
            <p:ph type="dt" idx="10"/>
          </p:nvPr>
        </p:nvSpPr>
        <p:spPr>
          <a:xfrm>
            <a:off x="457200" y="13716"/>
            <a:ext cx="2895600" cy="246900"/>
          </a:xfrm>
          <a:prstGeom prst="rect">
            <a:avLst/>
          </a:prstGeom>
          <a:noFill/>
          <a:ln>
            <a:noFill/>
          </a:ln>
        </p:spPr>
        <p:txBody>
          <a:bodyPr spcFirstLastPara="1" wrap="square" lIns="68575" tIns="34275" rIns="68575" bIns="34275" anchor="ctr" anchorCtr="0"/>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1" name="Google Shape;131;p19"/>
          <p:cNvSpPr txBox="1">
            <a:spLocks noGrp="1"/>
          </p:cNvSpPr>
          <p:nvPr>
            <p:ph type="ftr" idx="11"/>
          </p:nvPr>
        </p:nvSpPr>
        <p:spPr>
          <a:xfrm>
            <a:off x="3429000" y="13716"/>
            <a:ext cx="4114800" cy="246900"/>
          </a:xfrm>
          <a:prstGeom prst="rect">
            <a:avLst/>
          </a:prstGeom>
          <a:noFill/>
          <a:ln>
            <a:noFill/>
          </a:ln>
        </p:spPr>
        <p:txBody>
          <a:bodyPr spcFirstLastPara="1" wrap="square" lIns="68575" tIns="34275" rIns="68575" bIns="34275" anchor="ctr" anchorCtr="0"/>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2" name="Google Shape;132;p19"/>
          <p:cNvSpPr txBox="1">
            <a:spLocks noGrp="1"/>
          </p:cNvSpPr>
          <p:nvPr>
            <p:ph type="sldNum" idx="12"/>
          </p:nvPr>
        </p:nvSpPr>
        <p:spPr>
          <a:xfrm>
            <a:off x="7620000" y="13716"/>
            <a:ext cx="1066800" cy="246900"/>
          </a:xfrm>
          <a:prstGeom prst="rect">
            <a:avLst/>
          </a:prstGeom>
          <a:noFill/>
          <a:ln>
            <a:noFill/>
          </a:ln>
        </p:spPr>
        <p:txBody>
          <a:bodyPr spcFirstLastPara="1" wrap="square" lIns="68575" tIns="34275" rIns="68575" bIns="34275"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 Title Slide">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 xmlns:a16="http://schemas.microsoft.com/office/drawing/2014/main" id="{E98C01E4-BBDE-A04D-BF52-50C7E63D7B5A}"/>
              </a:ext>
            </a:extLst>
          </p:cNvPr>
          <p:cNvSpPr>
            <a:spLocks noGrp="1"/>
          </p:cNvSpPr>
          <p:nvPr>
            <p:ph type="title" hasCustomPrompt="1"/>
          </p:nvPr>
        </p:nvSpPr>
        <p:spPr>
          <a:xfrm>
            <a:off x="467203" y="3884877"/>
            <a:ext cx="8219597" cy="1122552"/>
          </a:xfrm>
        </p:spPr>
        <p:txBody>
          <a:bodyPr anchor="ctr">
            <a:normAutofit/>
          </a:bodyPr>
          <a:lstStyle>
            <a:lvl1pPr algn="ctr">
              <a:lnSpc>
                <a:spcPct val="100000"/>
              </a:lnSpc>
              <a:defRPr sz="3300">
                <a:solidFill>
                  <a:schemeClr val="bg1"/>
                </a:solidFill>
              </a:defRPr>
            </a:lvl1pPr>
          </a:lstStyle>
          <a:p>
            <a:r>
              <a:rPr lang="en-US" dirty="0"/>
              <a:t>Click to Edit Title</a:t>
            </a:r>
          </a:p>
        </p:txBody>
      </p:sp>
    </p:spTree>
    <p:extLst>
      <p:ext uri="{BB962C8B-B14F-4D97-AF65-F5344CB8AC3E}">
        <p14:creationId xmlns:p14="http://schemas.microsoft.com/office/powerpoint/2010/main" val="1619059508"/>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 Section Slid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33663493-8C84-E346-96AF-8ED8B8873B92}"/>
              </a:ext>
            </a:extLst>
          </p:cNvPr>
          <p:cNvSpPr/>
          <p:nvPr/>
        </p:nvSpPr>
        <p:spPr>
          <a:xfrm>
            <a:off x="0" y="1"/>
            <a:ext cx="9144000" cy="1766372"/>
          </a:xfrm>
          <a:prstGeom prst="rect">
            <a:avLst/>
          </a:prstGeom>
          <a:solidFill>
            <a:srgbClr val="054690"/>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 name="Title 1">
            <a:extLst>
              <a:ext uri="{FF2B5EF4-FFF2-40B4-BE49-F238E27FC236}">
                <a16:creationId xmlns="" xmlns:a16="http://schemas.microsoft.com/office/drawing/2014/main" id="{4E280103-BDBC-4A40-9E85-AE3F70CBE934}"/>
              </a:ext>
            </a:extLst>
          </p:cNvPr>
          <p:cNvSpPr>
            <a:spLocks noGrp="1"/>
          </p:cNvSpPr>
          <p:nvPr>
            <p:ph type="title" hasCustomPrompt="1"/>
          </p:nvPr>
        </p:nvSpPr>
        <p:spPr>
          <a:xfrm>
            <a:off x="800101" y="302559"/>
            <a:ext cx="7543800" cy="1264326"/>
          </a:xfrm>
        </p:spPr>
        <p:txBody>
          <a:bodyPr anchor="b">
            <a:normAutofit/>
          </a:bodyPr>
          <a:lstStyle>
            <a:lvl1pPr algn="ctr">
              <a:defRPr sz="2700">
                <a:solidFill>
                  <a:schemeClr val="bg1"/>
                </a:solidFill>
              </a:defRPr>
            </a:lvl1pPr>
          </a:lstStyle>
          <a:p>
            <a:r>
              <a:rPr lang="en-US" dirty="0"/>
              <a:t>Click to Edit Section Title</a:t>
            </a:r>
          </a:p>
        </p:txBody>
      </p:sp>
      <p:sp>
        <p:nvSpPr>
          <p:cNvPr id="3" name="Content Placeholder 2">
            <a:extLst>
              <a:ext uri="{FF2B5EF4-FFF2-40B4-BE49-F238E27FC236}">
                <a16:creationId xmlns="" xmlns:a16="http://schemas.microsoft.com/office/drawing/2014/main" id="{788E3A56-FB7B-AC46-8402-D5947961F472}"/>
              </a:ext>
            </a:extLst>
          </p:cNvPr>
          <p:cNvSpPr>
            <a:spLocks noGrp="1"/>
          </p:cNvSpPr>
          <p:nvPr>
            <p:ph idx="1" hasCustomPrompt="1"/>
          </p:nvPr>
        </p:nvSpPr>
        <p:spPr>
          <a:xfrm>
            <a:off x="800100" y="1996927"/>
            <a:ext cx="7543800" cy="2340294"/>
          </a:xfr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2100"/>
            </a:lvl1pPr>
            <a:lvl2pPr>
              <a:defRPr sz="1800"/>
            </a:lvl2pPr>
            <a:lvl3pPr>
              <a:defRPr sz="1500"/>
            </a:lvl3pPr>
            <a:lvl4pPr>
              <a:defRPr sz="1350"/>
            </a:lvl4pPr>
            <a:lvl5pPr>
              <a:defRPr sz="1500"/>
            </a:lvl5pPr>
            <a:lvl6pPr>
              <a:defRPr sz="1500"/>
            </a:lvl6pPr>
            <a:lvl7pPr>
              <a:defRPr sz="1500"/>
            </a:lvl7pPr>
            <a:lvl8pPr>
              <a:defRPr sz="1500"/>
            </a:lvl8pPr>
            <a:lvl9pPr>
              <a:defRPr sz="1500"/>
            </a:lvl9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Edit Master text styles (Remember to add alt text to all imported graphics and images.)</a:t>
            </a:r>
          </a:p>
          <a:p>
            <a:pPr lvl="1"/>
            <a:r>
              <a:rPr lang="en-US" dirty="0"/>
              <a:t>Second level</a:t>
            </a:r>
          </a:p>
          <a:p>
            <a:pPr lvl="2"/>
            <a:r>
              <a:rPr lang="en-US" dirty="0"/>
              <a:t>Third level</a:t>
            </a:r>
          </a:p>
          <a:p>
            <a:pPr lvl="3"/>
            <a:r>
              <a:rPr lang="en-US" dirty="0"/>
              <a:t>Fourth level</a:t>
            </a:r>
          </a:p>
        </p:txBody>
      </p:sp>
      <p:sp>
        <p:nvSpPr>
          <p:cNvPr id="7" name="Slide Number Placeholder 6">
            <a:extLst>
              <a:ext uri="{FF2B5EF4-FFF2-40B4-BE49-F238E27FC236}">
                <a16:creationId xmlns="" xmlns:a16="http://schemas.microsoft.com/office/drawing/2014/main" id="{4782F75C-9DD2-074A-96FF-53829C465CFC}"/>
              </a:ext>
            </a:extLst>
          </p:cNvPr>
          <p:cNvSpPr>
            <a:spLocks noGrp="1"/>
          </p:cNvSpPr>
          <p:nvPr>
            <p:ph type="sldNum" sz="quarter" idx="12"/>
          </p:nvPr>
        </p:nvSpPr>
        <p:spPr>
          <a:xfrm>
            <a:off x="6286500" y="4767263"/>
            <a:ext cx="2057400" cy="273844"/>
          </a:xfrm>
        </p:spPr>
        <p:txBody>
          <a:bodyPr rIns="0"/>
          <a:lstStyle/>
          <a:p>
            <a:pPr marL="0" lvl="0" indent="0" algn="l"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8519366"/>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3_#2 Section Slid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33663493-8C84-E346-96AF-8ED8B8873B92}"/>
              </a:ext>
            </a:extLst>
          </p:cNvPr>
          <p:cNvSpPr/>
          <p:nvPr/>
        </p:nvSpPr>
        <p:spPr>
          <a:xfrm>
            <a:off x="0" y="0"/>
            <a:ext cx="3037115" cy="5143500"/>
          </a:xfrm>
          <a:prstGeom prst="rect">
            <a:avLst/>
          </a:prstGeom>
          <a:solidFill>
            <a:srgbClr val="054690"/>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9" name="Rectangle 8">
            <a:extLst>
              <a:ext uri="{FF2B5EF4-FFF2-40B4-BE49-F238E27FC236}">
                <a16:creationId xmlns="" xmlns:a16="http://schemas.microsoft.com/office/drawing/2014/main" id="{11B4FB25-3788-9D40-8C85-70A6F279CB68}"/>
              </a:ext>
            </a:extLst>
          </p:cNvPr>
          <p:cNvSpPr/>
          <p:nvPr/>
        </p:nvSpPr>
        <p:spPr>
          <a:xfrm>
            <a:off x="-1301" y="834081"/>
            <a:ext cx="3037115" cy="3419513"/>
          </a:xfrm>
          <a:prstGeom prst="rect">
            <a:avLst/>
          </a:prstGeom>
          <a:solidFill>
            <a:srgbClr val="D0EA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 name="Title 1">
            <a:extLst>
              <a:ext uri="{FF2B5EF4-FFF2-40B4-BE49-F238E27FC236}">
                <a16:creationId xmlns="" xmlns:a16="http://schemas.microsoft.com/office/drawing/2014/main" id="{4E280103-BDBC-4A40-9E85-AE3F70CBE934}"/>
              </a:ext>
            </a:extLst>
          </p:cNvPr>
          <p:cNvSpPr>
            <a:spLocks noGrp="1"/>
          </p:cNvSpPr>
          <p:nvPr>
            <p:ph type="title" hasCustomPrompt="1"/>
          </p:nvPr>
        </p:nvSpPr>
        <p:spPr>
          <a:xfrm>
            <a:off x="185352" y="1001319"/>
            <a:ext cx="2687596" cy="1208996"/>
          </a:xfrm>
        </p:spPr>
        <p:txBody>
          <a:bodyPr anchor="b">
            <a:normAutofit/>
          </a:bodyPr>
          <a:lstStyle>
            <a:lvl1pPr algn="ctr">
              <a:defRPr sz="2700"/>
            </a:lvl1pPr>
          </a:lstStyle>
          <a:p>
            <a:r>
              <a:rPr lang="en-US" dirty="0"/>
              <a:t>Click to edit Section title</a:t>
            </a:r>
          </a:p>
        </p:txBody>
      </p:sp>
      <p:sp>
        <p:nvSpPr>
          <p:cNvPr id="3" name="Content Placeholder 2">
            <a:extLst>
              <a:ext uri="{FF2B5EF4-FFF2-40B4-BE49-F238E27FC236}">
                <a16:creationId xmlns="" xmlns:a16="http://schemas.microsoft.com/office/drawing/2014/main" id="{788E3A56-FB7B-AC46-8402-D5947961F472}"/>
              </a:ext>
            </a:extLst>
          </p:cNvPr>
          <p:cNvSpPr>
            <a:spLocks noGrp="1"/>
          </p:cNvSpPr>
          <p:nvPr>
            <p:ph idx="1" hasCustomPrompt="1"/>
          </p:nvPr>
        </p:nvSpPr>
        <p:spPr>
          <a:xfrm>
            <a:off x="3270569" y="834081"/>
            <a:ext cx="5004486" cy="3503141"/>
          </a:xfr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2100"/>
            </a:lvl1pPr>
            <a:lvl2pPr>
              <a:defRPr sz="1800"/>
            </a:lvl2pPr>
            <a:lvl3pPr>
              <a:defRPr sz="1500"/>
            </a:lvl3pPr>
            <a:lvl4pPr>
              <a:defRPr sz="1350"/>
            </a:lvl4pPr>
            <a:lvl5pPr>
              <a:defRPr sz="1500"/>
            </a:lvl5pPr>
            <a:lvl6pPr>
              <a:defRPr sz="1500"/>
            </a:lvl6pPr>
            <a:lvl7pPr>
              <a:defRPr sz="1500"/>
            </a:lvl7pPr>
            <a:lvl8pPr>
              <a:defRPr sz="1500"/>
            </a:lvl8pPr>
            <a:lvl9pPr>
              <a:defRPr sz="1500"/>
            </a:lvl9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Edit Master text styles (Remember to add alt text to all imported graphics and images.)</a:t>
            </a:r>
          </a:p>
          <a:p>
            <a:pPr lvl="1"/>
            <a:r>
              <a:rPr lang="en-US" dirty="0"/>
              <a:t>Second level</a:t>
            </a:r>
          </a:p>
          <a:p>
            <a:pPr lvl="2"/>
            <a:r>
              <a:rPr lang="en-US" dirty="0"/>
              <a:t>Third level</a:t>
            </a:r>
          </a:p>
          <a:p>
            <a:pPr lvl="3"/>
            <a:r>
              <a:rPr lang="en-US" dirty="0"/>
              <a:t>Fourth level</a:t>
            </a:r>
          </a:p>
        </p:txBody>
      </p:sp>
      <p:sp>
        <p:nvSpPr>
          <p:cNvPr id="4" name="Text Placeholder 3">
            <a:extLst>
              <a:ext uri="{FF2B5EF4-FFF2-40B4-BE49-F238E27FC236}">
                <a16:creationId xmlns="" xmlns:a16="http://schemas.microsoft.com/office/drawing/2014/main" id="{16BCEDA2-8D63-C44F-BC49-24E0BC45BAEB}"/>
              </a:ext>
            </a:extLst>
          </p:cNvPr>
          <p:cNvSpPr>
            <a:spLocks noGrp="1"/>
          </p:cNvSpPr>
          <p:nvPr>
            <p:ph type="body" sz="half" idx="2" hasCustomPrompt="1"/>
          </p:nvPr>
        </p:nvSpPr>
        <p:spPr>
          <a:xfrm>
            <a:off x="185352" y="2196414"/>
            <a:ext cx="2687596" cy="1899851"/>
          </a:xfrm>
        </p:spPr>
        <p:txBody>
          <a:bodyPr>
            <a:normAutofit/>
          </a:bodyPr>
          <a:lstStyle>
            <a:lvl1pPr marL="0" indent="0" algn="ctr">
              <a:buNone/>
              <a:defRPr sz="2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Edit text</a:t>
            </a:r>
          </a:p>
        </p:txBody>
      </p:sp>
      <p:sp>
        <p:nvSpPr>
          <p:cNvPr id="7" name="Slide Number Placeholder 6">
            <a:extLst>
              <a:ext uri="{FF2B5EF4-FFF2-40B4-BE49-F238E27FC236}">
                <a16:creationId xmlns="" xmlns:a16="http://schemas.microsoft.com/office/drawing/2014/main" id="{4782F75C-9DD2-074A-96FF-53829C465CFC}"/>
              </a:ext>
            </a:extLst>
          </p:cNvPr>
          <p:cNvSpPr>
            <a:spLocks noGrp="1"/>
          </p:cNvSpPr>
          <p:nvPr>
            <p:ph type="sldNum" sz="quarter" idx="12"/>
          </p:nvPr>
        </p:nvSpPr>
        <p:spPr>
          <a:xfrm>
            <a:off x="6217655" y="4767263"/>
            <a:ext cx="2057400" cy="273844"/>
          </a:xfrm>
        </p:spPr>
        <p:txBody>
          <a:bodyPr rIns="0"/>
          <a:lstStyle/>
          <a:p>
            <a:pPr marL="0" lvl="0" indent="0" algn="l" rtl="0">
              <a:spcBef>
                <a:spcPts val="0"/>
              </a:spcBef>
              <a:spcAft>
                <a:spcPts val="0"/>
              </a:spcAft>
              <a:buNone/>
            </a:pPr>
            <a:fld id="{00000000-1234-1234-1234-123412341234}" type="slidenum">
              <a:rPr lang="en" smtClean="0"/>
              <a:t>‹#›</a:t>
            </a:fld>
            <a:endParaRPr lang="en"/>
          </a:p>
        </p:txBody>
      </p:sp>
      <p:sp>
        <p:nvSpPr>
          <p:cNvPr id="10" name="Rectangle 9">
            <a:extLst>
              <a:ext uri="{FF2B5EF4-FFF2-40B4-BE49-F238E27FC236}">
                <a16:creationId xmlns="" xmlns:a16="http://schemas.microsoft.com/office/drawing/2014/main" id="{187515FF-A0B8-C748-B888-B5E7E36D9E01}"/>
              </a:ext>
            </a:extLst>
          </p:cNvPr>
          <p:cNvSpPr/>
          <p:nvPr/>
        </p:nvSpPr>
        <p:spPr>
          <a:xfrm>
            <a:off x="8633011" y="-27913"/>
            <a:ext cx="510989" cy="5171413"/>
          </a:xfrm>
          <a:prstGeom prst="rect">
            <a:avLst/>
          </a:prstGeom>
          <a:solidFill>
            <a:srgbClr val="054690"/>
          </a:solidFill>
          <a:ln>
            <a:noFill/>
          </a:ln>
          <a:effectLst>
            <a:outerShdw blurRad="190500" dist="38100" dir="10800000" sx="101000" sy="101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Tree>
    <p:extLst>
      <p:ext uri="{BB962C8B-B14F-4D97-AF65-F5344CB8AC3E}">
        <p14:creationId xmlns:p14="http://schemas.microsoft.com/office/powerpoint/2010/main" val="1940427692"/>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2_#2 Section Slid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33663493-8C84-E346-96AF-8ED8B8873B92}"/>
              </a:ext>
            </a:extLst>
          </p:cNvPr>
          <p:cNvSpPr/>
          <p:nvPr/>
        </p:nvSpPr>
        <p:spPr>
          <a:xfrm>
            <a:off x="0" y="0"/>
            <a:ext cx="3037115" cy="5143500"/>
          </a:xfrm>
          <a:prstGeom prst="rect">
            <a:avLst/>
          </a:prstGeom>
          <a:solidFill>
            <a:srgbClr val="054690"/>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9" name="Rectangle 8">
            <a:extLst>
              <a:ext uri="{FF2B5EF4-FFF2-40B4-BE49-F238E27FC236}">
                <a16:creationId xmlns="" xmlns:a16="http://schemas.microsoft.com/office/drawing/2014/main" id="{11B4FB25-3788-9D40-8C85-70A6F279CB68}"/>
              </a:ext>
            </a:extLst>
          </p:cNvPr>
          <p:cNvSpPr/>
          <p:nvPr/>
        </p:nvSpPr>
        <p:spPr>
          <a:xfrm>
            <a:off x="-1301" y="834081"/>
            <a:ext cx="3037115" cy="3419513"/>
          </a:xfrm>
          <a:prstGeom prst="rect">
            <a:avLst/>
          </a:prstGeom>
          <a:solidFill>
            <a:srgbClr val="04A07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 name="Title 1">
            <a:extLst>
              <a:ext uri="{FF2B5EF4-FFF2-40B4-BE49-F238E27FC236}">
                <a16:creationId xmlns="" xmlns:a16="http://schemas.microsoft.com/office/drawing/2014/main" id="{4E280103-BDBC-4A40-9E85-AE3F70CBE934}"/>
              </a:ext>
            </a:extLst>
          </p:cNvPr>
          <p:cNvSpPr>
            <a:spLocks noGrp="1"/>
          </p:cNvSpPr>
          <p:nvPr>
            <p:ph type="title" hasCustomPrompt="1"/>
          </p:nvPr>
        </p:nvSpPr>
        <p:spPr>
          <a:xfrm>
            <a:off x="185352" y="1001319"/>
            <a:ext cx="2687596" cy="1208996"/>
          </a:xfrm>
        </p:spPr>
        <p:txBody>
          <a:bodyPr anchor="b">
            <a:normAutofit/>
          </a:bodyPr>
          <a:lstStyle>
            <a:lvl1pPr algn="ctr">
              <a:defRPr sz="2700">
                <a:solidFill>
                  <a:schemeClr val="bg1"/>
                </a:solidFill>
              </a:defRPr>
            </a:lvl1pPr>
          </a:lstStyle>
          <a:p>
            <a:r>
              <a:rPr lang="en-US" dirty="0"/>
              <a:t>Click to edit Section title</a:t>
            </a:r>
          </a:p>
        </p:txBody>
      </p:sp>
      <p:sp>
        <p:nvSpPr>
          <p:cNvPr id="3" name="Content Placeholder 2">
            <a:extLst>
              <a:ext uri="{FF2B5EF4-FFF2-40B4-BE49-F238E27FC236}">
                <a16:creationId xmlns="" xmlns:a16="http://schemas.microsoft.com/office/drawing/2014/main" id="{788E3A56-FB7B-AC46-8402-D5947961F472}"/>
              </a:ext>
            </a:extLst>
          </p:cNvPr>
          <p:cNvSpPr>
            <a:spLocks noGrp="1"/>
          </p:cNvSpPr>
          <p:nvPr>
            <p:ph idx="1" hasCustomPrompt="1"/>
          </p:nvPr>
        </p:nvSpPr>
        <p:spPr>
          <a:xfrm>
            <a:off x="3270569" y="834081"/>
            <a:ext cx="5004486" cy="3503141"/>
          </a:xfr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2100"/>
            </a:lvl1pPr>
            <a:lvl2pPr>
              <a:defRPr sz="1800"/>
            </a:lvl2pPr>
            <a:lvl3pPr>
              <a:defRPr sz="1500"/>
            </a:lvl3pPr>
            <a:lvl4pPr>
              <a:defRPr sz="1350"/>
            </a:lvl4pPr>
            <a:lvl5pPr>
              <a:defRPr sz="1500"/>
            </a:lvl5pPr>
            <a:lvl6pPr>
              <a:defRPr sz="1500"/>
            </a:lvl6pPr>
            <a:lvl7pPr>
              <a:defRPr sz="1500"/>
            </a:lvl7pPr>
            <a:lvl8pPr>
              <a:defRPr sz="1500"/>
            </a:lvl8pPr>
            <a:lvl9pPr>
              <a:defRPr sz="1500"/>
            </a:lvl9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Edit Master text styles (Remember to add alt text to all imported graphics and images.)</a:t>
            </a:r>
          </a:p>
          <a:p>
            <a:pPr lvl="1"/>
            <a:r>
              <a:rPr lang="en-US" dirty="0"/>
              <a:t>Second level</a:t>
            </a:r>
          </a:p>
          <a:p>
            <a:pPr lvl="2"/>
            <a:r>
              <a:rPr lang="en-US" dirty="0"/>
              <a:t>Third level</a:t>
            </a:r>
          </a:p>
          <a:p>
            <a:pPr lvl="3"/>
            <a:r>
              <a:rPr lang="en-US" dirty="0"/>
              <a:t>Fourth level</a:t>
            </a:r>
          </a:p>
        </p:txBody>
      </p:sp>
      <p:sp>
        <p:nvSpPr>
          <p:cNvPr id="4" name="Text Placeholder 3">
            <a:extLst>
              <a:ext uri="{FF2B5EF4-FFF2-40B4-BE49-F238E27FC236}">
                <a16:creationId xmlns="" xmlns:a16="http://schemas.microsoft.com/office/drawing/2014/main" id="{16BCEDA2-8D63-C44F-BC49-24E0BC45BAEB}"/>
              </a:ext>
            </a:extLst>
          </p:cNvPr>
          <p:cNvSpPr>
            <a:spLocks noGrp="1"/>
          </p:cNvSpPr>
          <p:nvPr>
            <p:ph type="body" sz="half" idx="2" hasCustomPrompt="1"/>
          </p:nvPr>
        </p:nvSpPr>
        <p:spPr>
          <a:xfrm>
            <a:off x="185352" y="2196414"/>
            <a:ext cx="2687596" cy="1899851"/>
          </a:xfrm>
        </p:spPr>
        <p:txBody>
          <a:bodyPr>
            <a:normAutofit/>
          </a:bodyPr>
          <a:lstStyle>
            <a:lvl1pPr marL="0" indent="0" algn="ctr">
              <a:buNone/>
              <a:defRPr sz="2100">
                <a:solidFill>
                  <a:schemeClr val="bg1">
                    <a:lumMod val="8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Edit text</a:t>
            </a:r>
          </a:p>
        </p:txBody>
      </p:sp>
      <p:sp>
        <p:nvSpPr>
          <p:cNvPr id="7" name="Slide Number Placeholder 6">
            <a:extLst>
              <a:ext uri="{FF2B5EF4-FFF2-40B4-BE49-F238E27FC236}">
                <a16:creationId xmlns="" xmlns:a16="http://schemas.microsoft.com/office/drawing/2014/main" id="{4782F75C-9DD2-074A-96FF-53829C465CFC}"/>
              </a:ext>
            </a:extLst>
          </p:cNvPr>
          <p:cNvSpPr>
            <a:spLocks noGrp="1"/>
          </p:cNvSpPr>
          <p:nvPr>
            <p:ph type="sldNum" sz="quarter" idx="12"/>
          </p:nvPr>
        </p:nvSpPr>
        <p:spPr>
          <a:xfrm>
            <a:off x="6217655" y="4767263"/>
            <a:ext cx="2057400" cy="273844"/>
          </a:xfrm>
        </p:spPr>
        <p:txBody>
          <a:bodyPr rIns="0"/>
          <a:lstStyle/>
          <a:p>
            <a:pPr marL="0" lvl="0" indent="0" algn="l" rtl="0">
              <a:spcBef>
                <a:spcPts val="0"/>
              </a:spcBef>
              <a:spcAft>
                <a:spcPts val="0"/>
              </a:spcAft>
              <a:buNone/>
            </a:pPr>
            <a:fld id="{00000000-1234-1234-1234-123412341234}" type="slidenum">
              <a:rPr lang="en" smtClean="0"/>
              <a:t>‹#›</a:t>
            </a:fld>
            <a:endParaRPr lang="en"/>
          </a:p>
        </p:txBody>
      </p:sp>
      <p:sp>
        <p:nvSpPr>
          <p:cNvPr id="10" name="Rectangle 9">
            <a:extLst>
              <a:ext uri="{FF2B5EF4-FFF2-40B4-BE49-F238E27FC236}">
                <a16:creationId xmlns="" xmlns:a16="http://schemas.microsoft.com/office/drawing/2014/main" id="{187515FF-A0B8-C748-B888-B5E7E36D9E01}"/>
              </a:ext>
            </a:extLst>
          </p:cNvPr>
          <p:cNvSpPr/>
          <p:nvPr/>
        </p:nvSpPr>
        <p:spPr>
          <a:xfrm>
            <a:off x="8633011" y="-27913"/>
            <a:ext cx="510989" cy="5171413"/>
          </a:xfrm>
          <a:prstGeom prst="rect">
            <a:avLst/>
          </a:prstGeom>
          <a:solidFill>
            <a:srgbClr val="054690"/>
          </a:solidFill>
          <a:ln>
            <a:noFill/>
          </a:ln>
          <a:effectLst>
            <a:outerShdw blurRad="190500" dist="38100" dir="10800000" sx="101000" sy="101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Tree>
    <p:extLst>
      <p:ext uri="{BB962C8B-B14F-4D97-AF65-F5344CB8AC3E}">
        <p14:creationId xmlns:p14="http://schemas.microsoft.com/office/powerpoint/2010/main" val="2426889270"/>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1_#2 Section Slid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33663493-8C84-E346-96AF-8ED8B8873B92}"/>
              </a:ext>
            </a:extLst>
          </p:cNvPr>
          <p:cNvSpPr/>
          <p:nvPr/>
        </p:nvSpPr>
        <p:spPr>
          <a:xfrm>
            <a:off x="0" y="0"/>
            <a:ext cx="3037115" cy="5143500"/>
          </a:xfrm>
          <a:prstGeom prst="rect">
            <a:avLst/>
          </a:prstGeom>
          <a:solidFill>
            <a:schemeClr val="tx2"/>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9" name="Rectangle 8">
            <a:extLst>
              <a:ext uri="{FF2B5EF4-FFF2-40B4-BE49-F238E27FC236}">
                <a16:creationId xmlns="" xmlns:a16="http://schemas.microsoft.com/office/drawing/2014/main" id="{11B4FB25-3788-9D40-8C85-70A6F279CB68}"/>
              </a:ext>
            </a:extLst>
          </p:cNvPr>
          <p:cNvSpPr/>
          <p:nvPr/>
        </p:nvSpPr>
        <p:spPr>
          <a:xfrm>
            <a:off x="-1301" y="834081"/>
            <a:ext cx="3037115" cy="3419513"/>
          </a:xfrm>
          <a:prstGeom prst="rect">
            <a:avLst/>
          </a:prstGeom>
          <a:solidFill>
            <a:srgbClr val="05469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 name="Title 1">
            <a:extLst>
              <a:ext uri="{FF2B5EF4-FFF2-40B4-BE49-F238E27FC236}">
                <a16:creationId xmlns="" xmlns:a16="http://schemas.microsoft.com/office/drawing/2014/main" id="{4E280103-BDBC-4A40-9E85-AE3F70CBE934}"/>
              </a:ext>
            </a:extLst>
          </p:cNvPr>
          <p:cNvSpPr>
            <a:spLocks noGrp="1"/>
          </p:cNvSpPr>
          <p:nvPr>
            <p:ph type="title" hasCustomPrompt="1"/>
          </p:nvPr>
        </p:nvSpPr>
        <p:spPr>
          <a:xfrm>
            <a:off x="185352" y="1001319"/>
            <a:ext cx="2687596" cy="1208996"/>
          </a:xfrm>
        </p:spPr>
        <p:txBody>
          <a:bodyPr anchor="b">
            <a:normAutofit/>
          </a:bodyPr>
          <a:lstStyle>
            <a:lvl1pPr algn="ctr">
              <a:defRPr sz="2700">
                <a:solidFill>
                  <a:schemeClr val="bg1"/>
                </a:solidFill>
              </a:defRPr>
            </a:lvl1pPr>
          </a:lstStyle>
          <a:p>
            <a:r>
              <a:rPr lang="en-US" dirty="0"/>
              <a:t>Click to edit Section title</a:t>
            </a:r>
          </a:p>
        </p:txBody>
      </p:sp>
      <p:sp>
        <p:nvSpPr>
          <p:cNvPr id="3" name="Content Placeholder 2">
            <a:extLst>
              <a:ext uri="{FF2B5EF4-FFF2-40B4-BE49-F238E27FC236}">
                <a16:creationId xmlns="" xmlns:a16="http://schemas.microsoft.com/office/drawing/2014/main" id="{788E3A56-FB7B-AC46-8402-D5947961F472}"/>
              </a:ext>
            </a:extLst>
          </p:cNvPr>
          <p:cNvSpPr>
            <a:spLocks noGrp="1"/>
          </p:cNvSpPr>
          <p:nvPr>
            <p:ph idx="1" hasCustomPrompt="1"/>
          </p:nvPr>
        </p:nvSpPr>
        <p:spPr>
          <a:xfrm>
            <a:off x="3270569" y="834081"/>
            <a:ext cx="5004486" cy="3503141"/>
          </a:xfr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2100"/>
            </a:lvl1pPr>
            <a:lvl2pPr>
              <a:defRPr sz="1800"/>
            </a:lvl2pPr>
            <a:lvl3pPr>
              <a:defRPr sz="1500"/>
            </a:lvl3pPr>
            <a:lvl4pPr>
              <a:defRPr sz="1350"/>
            </a:lvl4pPr>
            <a:lvl5pPr>
              <a:defRPr sz="1500"/>
            </a:lvl5pPr>
            <a:lvl6pPr>
              <a:defRPr sz="1500"/>
            </a:lvl6pPr>
            <a:lvl7pPr>
              <a:defRPr sz="1500"/>
            </a:lvl7pPr>
            <a:lvl8pPr>
              <a:defRPr sz="1500"/>
            </a:lvl8pPr>
            <a:lvl9pPr>
              <a:defRPr sz="1500"/>
            </a:lvl9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Edit Master text styles (Remember to add alt text to all imported graphics and images.)</a:t>
            </a:r>
          </a:p>
          <a:p>
            <a:pPr lvl="1"/>
            <a:r>
              <a:rPr lang="en-US" dirty="0"/>
              <a:t>Second level</a:t>
            </a:r>
          </a:p>
          <a:p>
            <a:pPr lvl="2"/>
            <a:r>
              <a:rPr lang="en-US" dirty="0"/>
              <a:t>Third level</a:t>
            </a:r>
          </a:p>
          <a:p>
            <a:pPr lvl="3"/>
            <a:r>
              <a:rPr lang="en-US" dirty="0"/>
              <a:t>Fourth level</a:t>
            </a:r>
          </a:p>
        </p:txBody>
      </p:sp>
      <p:sp>
        <p:nvSpPr>
          <p:cNvPr id="4" name="Text Placeholder 3">
            <a:extLst>
              <a:ext uri="{FF2B5EF4-FFF2-40B4-BE49-F238E27FC236}">
                <a16:creationId xmlns="" xmlns:a16="http://schemas.microsoft.com/office/drawing/2014/main" id="{16BCEDA2-8D63-C44F-BC49-24E0BC45BAEB}"/>
              </a:ext>
            </a:extLst>
          </p:cNvPr>
          <p:cNvSpPr>
            <a:spLocks noGrp="1"/>
          </p:cNvSpPr>
          <p:nvPr>
            <p:ph type="body" sz="half" idx="2" hasCustomPrompt="1"/>
          </p:nvPr>
        </p:nvSpPr>
        <p:spPr>
          <a:xfrm>
            <a:off x="185352" y="2196414"/>
            <a:ext cx="2687596" cy="1899851"/>
          </a:xfrm>
        </p:spPr>
        <p:txBody>
          <a:bodyPr>
            <a:normAutofit/>
          </a:bodyPr>
          <a:lstStyle>
            <a:lvl1pPr marL="0" indent="0" algn="ctr">
              <a:buNone/>
              <a:defRPr sz="2100">
                <a:solidFill>
                  <a:schemeClr val="bg1">
                    <a:lumMod val="8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Edit text</a:t>
            </a:r>
          </a:p>
        </p:txBody>
      </p:sp>
      <p:sp>
        <p:nvSpPr>
          <p:cNvPr id="7" name="Slide Number Placeholder 6">
            <a:extLst>
              <a:ext uri="{FF2B5EF4-FFF2-40B4-BE49-F238E27FC236}">
                <a16:creationId xmlns="" xmlns:a16="http://schemas.microsoft.com/office/drawing/2014/main" id="{4782F75C-9DD2-074A-96FF-53829C465CFC}"/>
              </a:ext>
            </a:extLst>
          </p:cNvPr>
          <p:cNvSpPr>
            <a:spLocks noGrp="1"/>
          </p:cNvSpPr>
          <p:nvPr>
            <p:ph type="sldNum" sz="quarter" idx="12"/>
          </p:nvPr>
        </p:nvSpPr>
        <p:spPr>
          <a:xfrm>
            <a:off x="6217655" y="4767263"/>
            <a:ext cx="2057400" cy="273844"/>
          </a:xfrm>
        </p:spPr>
        <p:txBody>
          <a:bodyPr rIns="0"/>
          <a:lstStyle/>
          <a:p>
            <a:pPr marL="0" lvl="0" indent="0" algn="l" rtl="0">
              <a:spcBef>
                <a:spcPts val="0"/>
              </a:spcBef>
              <a:spcAft>
                <a:spcPts val="0"/>
              </a:spcAft>
              <a:buNone/>
            </a:pPr>
            <a:fld id="{00000000-1234-1234-1234-123412341234}" type="slidenum">
              <a:rPr lang="en" smtClean="0"/>
              <a:t>‹#›</a:t>
            </a:fld>
            <a:endParaRPr lang="en"/>
          </a:p>
        </p:txBody>
      </p:sp>
      <p:sp>
        <p:nvSpPr>
          <p:cNvPr id="10" name="Rectangle 9">
            <a:extLst>
              <a:ext uri="{FF2B5EF4-FFF2-40B4-BE49-F238E27FC236}">
                <a16:creationId xmlns="" xmlns:a16="http://schemas.microsoft.com/office/drawing/2014/main" id="{187515FF-A0B8-C748-B888-B5E7E36D9E01}"/>
              </a:ext>
            </a:extLst>
          </p:cNvPr>
          <p:cNvSpPr/>
          <p:nvPr/>
        </p:nvSpPr>
        <p:spPr>
          <a:xfrm>
            <a:off x="8633011" y="-27913"/>
            <a:ext cx="510989" cy="5171413"/>
          </a:xfrm>
          <a:prstGeom prst="rect">
            <a:avLst/>
          </a:prstGeom>
          <a:solidFill>
            <a:srgbClr val="054690"/>
          </a:solidFill>
          <a:ln>
            <a:noFill/>
          </a:ln>
          <a:effectLst>
            <a:outerShdw blurRad="190500" dist="38100" dir="10800000" sx="101000" sy="101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Tree>
    <p:extLst>
      <p:ext uri="{BB962C8B-B14F-4D97-AF65-F5344CB8AC3E}">
        <p14:creationId xmlns:p14="http://schemas.microsoft.com/office/powerpoint/2010/main" val="321942144"/>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 Content 2 Column Slid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2A98F2EA-9DEA-EE4D-B840-68DE3891D4D8}"/>
              </a:ext>
            </a:extLst>
          </p:cNvPr>
          <p:cNvSpPr/>
          <p:nvPr/>
        </p:nvSpPr>
        <p:spPr>
          <a:xfrm>
            <a:off x="1" y="0"/>
            <a:ext cx="695885" cy="5143500"/>
          </a:xfrm>
          <a:prstGeom prst="rect">
            <a:avLst/>
          </a:prstGeom>
          <a:solidFill>
            <a:srgbClr val="054690"/>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 name="Title 1">
            <a:extLst>
              <a:ext uri="{FF2B5EF4-FFF2-40B4-BE49-F238E27FC236}">
                <a16:creationId xmlns="" xmlns:a16="http://schemas.microsoft.com/office/drawing/2014/main" id="{CADEDC0F-3BCC-4B40-AC8B-5FD51655BC3D}"/>
              </a:ext>
            </a:extLst>
          </p:cNvPr>
          <p:cNvSpPr>
            <a:spLocks noGrp="1"/>
          </p:cNvSpPr>
          <p:nvPr>
            <p:ph type="title"/>
          </p:nvPr>
        </p:nvSpPr>
        <p:spPr>
          <a:xfrm>
            <a:off x="958238" y="273844"/>
            <a:ext cx="7534532" cy="994172"/>
          </a:xfrm>
        </p:spPr>
        <p:txBody>
          <a:bodyPr anchor="b">
            <a:normAutofit/>
          </a:bodyPr>
          <a:lstStyle>
            <a:lvl1pPr>
              <a:defRPr sz="2700"/>
            </a:lvl1pPr>
          </a:lstStyle>
          <a:p>
            <a:r>
              <a:rPr lang="en-US"/>
              <a:t>Click to edit Master title style</a:t>
            </a:r>
            <a:endParaRPr lang="en-US" dirty="0"/>
          </a:p>
        </p:txBody>
      </p:sp>
      <p:sp>
        <p:nvSpPr>
          <p:cNvPr id="4" name="Content Placeholder 3">
            <a:extLst>
              <a:ext uri="{FF2B5EF4-FFF2-40B4-BE49-F238E27FC236}">
                <a16:creationId xmlns="" xmlns:a16="http://schemas.microsoft.com/office/drawing/2014/main" id="{F8ADAEDF-6709-4345-868D-28A3E2BF9A07}"/>
              </a:ext>
            </a:extLst>
          </p:cNvPr>
          <p:cNvSpPr>
            <a:spLocks noGrp="1"/>
          </p:cNvSpPr>
          <p:nvPr>
            <p:ph sz="half" idx="2"/>
          </p:nvPr>
        </p:nvSpPr>
        <p:spPr>
          <a:xfrm>
            <a:off x="958238" y="1348741"/>
            <a:ext cx="3691903" cy="3293507"/>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6" name="Content Placeholder 5">
            <a:extLst>
              <a:ext uri="{FF2B5EF4-FFF2-40B4-BE49-F238E27FC236}">
                <a16:creationId xmlns="" xmlns:a16="http://schemas.microsoft.com/office/drawing/2014/main" id="{9A17F0D2-6EF4-B446-81DE-946EB47EBEC5}"/>
              </a:ext>
            </a:extLst>
          </p:cNvPr>
          <p:cNvSpPr>
            <a:spLocks noGrp="1"/>
          </p:cNvSpPr>
          <p:nvPr>
            <p:ph sz="quarter" idx="4"/>
          </p:nvPr>
        </p:nvSpPr>
        <p:spPr>
          <a:xfrm>
            <a:off x="4791195" y="1348741"/>
            <a:ext cx="3711661" cy="3293507"/>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7" name="Slide Number Placeholder 6">
            <a:extLst>
              <a:ext uri="{FF2B5EF4-FFF2-40B4-BE49-F238E27FC236}">
                <a16:creationId xmlns="" xmlns:a16="http://schemas.microsoft.com/office/drawing/2014/main" id="{62B3F740-1E9C-A544-964D-48014EBF79BE}"/>
              </a:ext>
            </a:extLst>
          </p:cNvPr>
          <p:cNvSpPr txBox="1">
            <a:spLocks/>
          </p:cNvSpPr>
          <p:nvPr/>
        </p:nvSpPr>
        <p:spPr>
          <a:xfrm>
            <a:off x="6435370" y="4767263"/>
            <a:ext cx="2057400" cy="273844"/>
          </a:xfrm>
          <a:prstGeom prst="rect">
            <a:avLst/>
          </a:prstGeom>
        </p:spPr>
        <p:txBody>
          <a:bodyPr vert="horz" lIns="68580" tIns="34290" rIns="0" bIns="34290" rtlCol="0" anchor="ctr"/>
          <a:lstStyle>
            <a:defPPr>
              <a:defRPr lang="en-US"/>
            </a:defPPr>
            <a:lvl1pPr marL="0" algn="r" defTabSz="914400" rtl="0" eaLnBrk="1" latinLnBrk="0" hangingPunct="1">
              <a:defRPr sz="1200" kern="1200">
                <a:solidFill>
                  <a:schemeClr val="accent4"/>
                </a:solidFill>
                <a:latin typeface="Gill Sans Ultra Bold" panose="020B0A0202010402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2D8F1A-69A8-9242-9469-8400121D240A}" type="slidenum">
              <a:rPr lang="en-US" sz="750" smtClean="0">
                <a:latin typeface="+mj-lt"/>
              </a:rPr>
              <a:pPr/>
              <a:t>‹#›</a:t>
            </a:fld>
            <a:endParaRPr lang="en-US" sz="750" dirty="0">
              <a:latin typeface="+mj-lt"/>
            </a:endParaRPr>
          </a:p>
        </p:txBody>
      </p:sp>
    </p:spTree>
    <p:extLst>
      <p:ext uri="{BB962C8B-B14F-4D97-AF65-F5344CB8AC3E}">
        <p14:creationId xmlns:p14="http://schemas.microsoft.com/office/powerpoint/2010/main" val="810847140"/>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2 Content 2 Column Slide">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A647686E-7239-014B-BDE6-C25098C3A993}"/>
              </a:ext>
            </a:extLst>
          </p:cNvPr>
          <p:cNvSpPr/>
          <p:nvPr/>
        </p:nvSpPr>
        <p:spPr>
          <a:xfrm>
            <a:off x="1" y="0"/>
            <a:ext cx="695885" cy="5143500"/>
          </a:xfrm>
          <a:prstGeom prst="rect">
            <a:avLst/>
          </a:prstGeom>
          <a:solidFill>
            <a:srgbClr val="054690"/>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 name="Title 1">
            <a:extLst>
              <a:ext uri="{FF2B5EF4-FFF2-40B4-BE49-F238E27FC236}">
                <a16:creationId xmlns="" xmlns:a16="http://schemas.microsoft.com/office/drawing/2014/main" id="{CADEDC0F-3BCC-4B40-AC8B-5FD51655BC3D}"/>
              </a:ext>
            </a:extLst>
          </p:cNvPr>
          <p:cNvSpPr>
            <a:spLocks noGrp="1"/>
          </p:cNvSpPr>
          <p:nvPr>
            <p:ph type="title"/>
          </p:nvPr>
        </p:nvSpPr>
        <p:spPr>
          <a:xfrm>
            <a:off x="958238" y="273844"/>
            <a:ext cx="7534532" cy="994172"/>
          </a:xfrm>
        </p:spPr>
        <p:txBody>
          <a:bodyPr anchor="b">
            <a:normAutofit/>
          </a:bodyPr>
          <a:lstStyle>
            <a:lvl1pPr>
              <a:defRPr sz="2700"/>
            </a:lvl1pPr>
          </a:lstStyle>
          <a:p>
            <a:r>
              <a:rPr lang="en-US"/>
              <a:t>Click to edit Master title style</a:t>
            </a:r>
            <a:endParaRPr lang="en-US" dirty="0"/>
          </a:p>
        </p:txBody>
      </p:sp>
      <p:sp>
        <p:nvSpPr>
          <p:cNvPr id="13" name="Slide Number Placeholder 6">
            <a:extLst>
              <a:ext uri="{FF2B5EF4-FFF2-40B4-BE49-F238E27FC236}">
                <a16:creationId xmlns="" xmlns:a16="http://schemas.microsoft.com/office/drawing/2014/main" id="{7E383382-0294-BD4C-A5F0-F13A44A6EA7B}"/>
              </a:ext>
            </a:extLst>
          </p:cNvPr>
          <p:cNvSpPr txBox="1">
            <a:spLocks/>
          </p:cNvSpPr>
          <p:nvPr/>
        </p:nvSpPr>
        <p:spPr>
          <a:xfrm>
            <a:off x="6435370" y="4767263"/>
            <a:ext cx="2057400" cy="273844"/>
          </a:xfrm>
          <a:prstGeom prst="rect">
            <a:avLst/>
          </a:prstGeom>
        </p:spPr>
        <p:txBody>
          <a:bodyPr vert="horz" lIns="68580" tIns="34290" rIns="0" bIns="34290" rtlCol="0" anchor="ctr"/>
          <a:lstStyle>
            <a:defPPr>
              <a:defRPr lang="en-US"/>
            </a:defPPr>
            <a:lvl1pPr marL="0" algn="r" defTabSz="914400" rtl="0" eaLnBrk="1" latinLnBrk="0" hangingPunct="1">
              <a:defRPr sz="1200" kern="1200">
                <a:solidFill>
                  <a:schemeClr val="accent4"/>
                </a:solidFill>
                <a:latin typeface="Gill Sans Ultra Bold" panose="020B0A0202010402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2D8F1A-69A8-9242-9469-8400121D240A}" type="slidenum">
              <a:rPr lang="en-US" sz="750" smtClean="0">
                <a:latin typeface="+mj-lt"/>
              </a:rPr>
              <a:pPr/>
              <a:t>‹#›</a:t>
            </a:fld>
            <a:endParaRPr lang="en-US" sz="750" dirty="0">
              <a:latin typeface="+mj-lt"/>
            </a:endParaRPr>
          </a:p>
        </p:txBody>
      </p:sp>
      <p:sp>
        <p:nvSpPr>
          <p:cNvPr id="11" name="Content Placeholder 2">
            <a:extLst>
              <a:ext uri="{FF2B5EF4-FFF2-40B4-BE49-F238E27FC236}">
                <a16:creationId xmlns="" xmlns:a16="http://schemas.microsoft.com/office/drawing/2014/main" id="{19193D36-B121-6342-A5EB-898D4AD08232}"/>
              </a:ext>
            </a:extLst>
          </p:cNvPr>
          <p:cNvSpPr>
            <a:spLocks noGrp="1"/>
          </p:cNvSpPr>
          <p:nvPr>
            <p:ph sz="half" idx="1"/>
          </p:nvPr>
        </p:nvSpPr>
        <p:spPr>
          <a:xfrm>
            <a:off x="958238" y="1348740"/>
            <a:ext cx="75438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41332367"/>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B8B9249B-BE17-6849-9D73-B0C3BA84C550}"/>
              </a:ext>
            </a:extLst>
          </p:cNvPr>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183288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685800" y="1028701"/>
            <a:ext cx="7848600" cy="1445400"/>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2"/>
              </a:buClr>
              <a:buSzPts val="4050"/>
              <a:buFont typeface="Arial"/>
              <a:buNone/>
              <a:defRPr sz="405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2"/>
          <p:cNvSpPr txBox="1">
            <a:spLocks noGrp="1"/>
          </p:cNvSpPr>
          <p:nvPr>
            <p:ph type="subTitle" idx="1"/>
          </p:nvPr>
        </p:nvSpPr>
        <p:spPr>
          <a:xfrm>
            <a:off x="685800" y="2628900"/>
            <a:ext cx="6400800" cy="1314600"/>
          </a:xfrm>
          <a:prstGeom prst="rect">
            <a:avLst/>
          </a:prstGeom>
          <a:noFill/>
          <a:ln>
            <a:noFill/>
          </a:ln>
        </p:spPr>
        <p:txBody>
          <a:bodyPr spcFirstLastPara="1" wrap="square" lIns="91425" tIns="45700" rIns="91425" bIns="45700" anchor="t" anchorCtr="0"/>
          <a:lstStyle>
            <a:lvl1pPr lvl="0" algn="l">
              <a:spcBef>
                <a:spcPts val="360"/>
              </a:spcBef>
              <a:spcAft>
                <a:spcPts val="0"/>
              </a:spcAft>
              <a:buSzPts val="1530"/>
              <a:buNone/>
              <a:defRPr>
                <a:solidFill>
                  <a:srgbClr val="3F3F3F"/>
                </a:solidFill>
              </a:defRPr>
            </a:lvl1pPr>
            <a:lvl2pPr lvl="1" algn="ctr">
              <a:spcBef>
                <a:spcPts val="300"/>
              </a:spcBef>
              <a:spcAft>
                <a:spcPts val="0"/>
              </a:spcAft>
              <a:buSzPts val="1275"/>
              <a:buNone/>
              <a:defRPr>
                <a:solidFill>
                  <a:srgbClr val="888888"/>
                </a:solidFill>
              </a:defRPr>
            </a:lvl2pPr>
            <a:lvl3pPr lvl="2" algn="ctr">
              <a:spcBef>
                <a:spcPts val="270"/>
              </a:spcBef>
              <a:spcAft>
                <a:spcPts val="0"/>
              </a:spcAft>
              <a:buSzPts val="1215"/>
              <a:buNone/>
              <a:defRPr>
                <a:solidFill>
                  <a:srgbClr val="888888"/>
                </a:solidFill>
              </a:defRPr>
            </a:lvl3pPr>
            <a:lvl4pPr lvl="3" algn="ctr">
              <a:spcBef>
                <a:spcPts val="240"/>
              </a:spcBef>
              <a:spcAft>
                <a:spcPts val="0"/>
              </a:spcAft>
              <a:buSzPts val="1200"/>
              <a:buNone/>
              <a:defRPr>
                <a:solidFill>
                  <a:srgbClr val="888888"/>
                </a:solidFill>
              </a:defRPr>
            </a:lvl4pPr>
            <a:lvl5pPr lvl="4" algn="ctr">
              <a:spcBef>
                <a:spcPts val="210"/>
              </a:spcBef>
              <a:spcAft>
                <a:spcPts val="0"/>
              </a:spcAft>
              <a:buSzPts val="1050"/>
              <a:buNone/>
              <a:defRPr>
                <a:solidFill>
                  <a:srgbClr val="888888"/>
                </a:solidFill>
              </a:defRPr>
            </a:lvl5pPr>
            <a:lvl6pPr lvl="5" algn="ctr">
              <a:spcBef>
                <a:spcPts val="195"/>
              </a:spcBef>
              <a:spcAft>
                <a:spcPts val="0"/>
              </a:spcAft>
              <a:buSzPts val="975"/>
              <a:buNone/>
              <a:defRPr>
                <a:solidFill>
                  <a:srgbClr val="888888"/>
                </a:solidFill>
              </a:defRPr>
            </a:lvl6pPr>
            <a:lvl7pPr lvl="6" algn="ctr">
              <a:spcBef>
                <a:spcPts val="195"/>
              </a:spcBef>
              <a:spcAft>
                <a:spcPts val="0"/>
              </a:spcAft>
              <a:buSzPts val="975"/>
              <a:buNone/>
              <a:defRPr>
                <a:solidFill>
                  <a:srgbClr val="888888"/>
                </a:solidFill>
              </a:defRPr>
            </a:lvl7pPr>
            <a:lvl8pPr lvl="7" algn="ctr">
              <a:spcBef>
                <a:spcPts val="195"/>
              </a:spcBef>
              <a:spcAft>
                <a:spcPts val="0"/>
              </a:spcAft>
              <a:buSzPts val="975"/>
              <a:buNone/>
              <a:defRPr>
                <a:solidFill>
                  <a:srgbClr val="888888"/>
                </a:solidFill>
              </a:defRPr>
            </a:lvl8pPr>
            <a:lvl9pPr lvl="8" algn="ctr">
              <a:spcBef>
                <a:spcPts val="195"/>
              </a:spcBef>
              <a:spcAft>
                <a:spcPts val="0"/>
              </a:spcAft>
              <a:buSzPts val="975"/>
              <a:buNone/>
              <a:defRPr>
                <a:solidFill>
                  <a:srgbClr val="888888"/>
                </a:solidFill>
              </a:defRPr>
            </a:lvl9pPr>
          </a:lstStyle>
          <a:p>
            <a:endParaRPr/>
          </a:p>
        </p:txBody>
      </p:sp>
      <p:sp>
        <p:nvSpPr>
          <p:cNvPr id="16" name="Google Shape;16;p2"/>
          <p:cNvSpPr txBox="1">
            <a:spLocks noGrp="1"/>
          </p:cNvSpPr>
          <p:nvPr>
            <p:ph type="dt" idx="10"/>
          </p:nvPr>
        </p:nvSpPr>
        <p:spPr>
          <a:xfrm>
            <a:off x="457200" y="13716"/>
            <a:ext cx="2895600" cy="246900"/>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3429000" y="13716"/>
            <a:ext cx="4114800" cy="2469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7620000" y="13716"/>
            <a:ext cx="1066800" cy="246900"/>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9174570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457200" y="400050"/>
            <a:ext cx="8229600" cy="742800"/>
          </a:xfrm>
          <a:prstGeom prst="rect">
            <a:avLst/>
          </a:prstGeom>
          <a:noFill/>
          <a:ln>
            <a:noFill/>
          </a:ln>
        </p:spPr>
        <p:txBody>
          <a:bodyPr spcFirstLastPara="1" wrap="square" lIns="91425" tIns="45700" rIns="91425" bIns="45700" anchor="ctr" anchorCtr="0"/>
          <a:lstStyle>
            <a:lvl1pPr lvl="0" algn="l">
              <a:spcBef>
                <a:spcPts val="0"/>
              </a:spcBef>
              <a:spcAft>
                <a:spcPts val="0"/>
              </a:spcAft>
              <a:buClr>
                <a:schemeClr val="dk2"/>
              </a:buClr>
              <a:buSzPts val="1800"/>
              <a:buNone/>
              <a:defRPr sz="4000" b="1">
                <a:effectLst>
                  <a:outerShdw blurRad="38100" dist="38100" dir="2700000" algn="tl">
                    <a:srgbClr val="000000">
                      <a:alpha val="43137"/>
                    </a:srgbClr>
                  </a:outerShdw>
                </a:effectLs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2" name="Google Shape;22;p3"/>
          <p:cNvSpPr txBox="1">
            <a:spLocks noGrp="1"/>
          </p:cNvSpPr>
          <p:nvPr>
            <p:ph type="body" idx="1"/>
          </p:nvPr>
        </p:nvSpPr>
        <p:spPr>
          <a:xfrm>
            <a:off x="457200" y="1200150"/>
            <a:ext cx="8229600" cy="3657600"/>
          </a:xfrm>
          <a:prstGeom prst="rect">
            <a:avLst/>
          </a:prstGeom>
          <a:noFill/>
          <a:ln>
            <a:noFill/>
          </a:ln>
        </p:spPr>
        <p:txBody>
          <a:bodyPr spcFirstLastPara="1" wrap="square" lIns="91425" tIns="45700" rIns="91425" bIns="45700" anchor="t" anchorCtr="0"/>
          <a:lstStyle>
            <a:lvl1pPr marL="457200" lvl="0" indent="-325755" algn="l">
              <a:spcBef>
                <a:spcPts val="360"/>
              </a:spcBef>
              <a:spcAft>
                <a:spcPts val="0"/>
              </a:spcAft>
              <a:buSzPts val="1530"/>
              <a:buChar char="•"/>
              <a:defRPr sz="2400"/>
            </a:lvl1pPr>
            <a:lvl2pPr marL="914400" lvl="1" indent="-325755" algn="l">
              <a:spcBef>
                <a:spcPts val="360"/>
              </a:spcBef>
              <a:spcAft>
                <a:spcPts val="0"/>
              </a:spcAft>
              <a:buSzPts val="1530"/>
              <a:buChar char="•"/>
              <a:defRPr/>
            </a:lvl2pPr>
            <a:lvl3pPr marL="1371600" lvl="2" indent="-331469" algn="l">
              <a:spcBef>
                <a:spcPts val="360"/>
              </a:spcBef>
              <a:spcAft>
                <a:spcPts val="0"/>
              </a:spcAft>
              <a:buSzPts val="162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dirty="0"/>
          </a:p>
        </p:txBody>
      </p:sp>
      <p:sp>
        <p:nvSpPr>
          <p:cNvPr id="23" name="Google Shape;23;p3"/>
          <p:cNvSpPr txBox="1">
            <a:spLocks noGrp="1"/>
          </p:cNvSpPr>
          <p:nvPr>
            <p:ph type="dt" idx="10"/>
          </p:nvPr>
        </p:nvSpPr>
        <p:spPr>
          <a:xfrm>
            <a:off x="457200" y="13716"/>
            <a:ext cx="2895600" cy="246900"/>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txBox="1">
            <a:spLocks noGrp="1"/>
          </p:cNvSpPr>
          <p:nvPr>
            <p:ph type="ftr" idx="11"/>
          </p:nvPr>
        </p:nvSpPr>
        <p:spPr>
          <a:xfrm>
            <a:off x="3429000" y="13716"/>
            <a:ext cx="4114800" cy="2469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sldNum" idx="12"/>
          </p:nvPr>
        </p:nvSpPr>
        <p:spPr>
          <a:xfrm>
            <a:off x="7620000" y="13716"/>
            <a:ext cx="1066800" cy="246900"/>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200361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3"/>
        <p:cNvGrpSpPr/>
        <p:nvPr/>
      </p:nvGrpSpPr>
      <p:grpSpPr>
        <a:xfrm>
          <a:off x="0" y="0"/>
          <a:ext cx="0" cy="0"/>
          <a:chOff x="0" y="0"/>
          <a:chExt cx="0" cy="0"/>
        </a:xfrm>
      </p:grpSpPr>
      <p:sp>
        <p:nvSpPr>
          <p:cNvPr id="134" name="Google Shape;134;p20"/>
          <p:cNvSpPr txBox="1">
            <a:spLocks noGrp="1"/>
          </p:cNvSpPr>
          <p:nvPr>
            <p:ph type="dt" idx="10"/>
          </p:nvPr>
        </p:nvSpPr>
        <p:spPr>
          <a:xfrm>
            <a:off x="457200" y="13716"/>
            <a:ext cx="2895600" cy="246900"/>
          </a:xfrm>
          <a:prstGeom prst="rect">
            <a:avLst/>
          </a:prstGeom>
          <a:noFill/>
          <a:ln>
            <a:noFill/>
          </a:ln>
        </p:spPr>
        <p:txBody>
          <a:bodyPr spcFirstLastPara="1" wrap="square" lIns="68575" tIns="34275" rIns="68575" bIns="34275" anchor="ctr" anchorCtr="0"/>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5" name="Google Shape;135;p20"/>
          <p:cNvSpPr txBox="1">
            <a:spLocks noGrp="1"/>
          </p:cNvSpPr>
          <p:nvPr>
            <p:ph type="ftr" idx="11"/>
          </p:nvPr>
        </p:nvSpPr>
        <p:spPr>
          <a:xfrm>
            <a:off x="3429000" y="13716"/>
            <a:ext cx="4114800" cy="246900"/>
          </a:xfrm>
          <a:prstGeom prst="rect">
            <a:avLst/>
          </a:prstGeom>
          <a:noFill/>
          <a:ln>
            <a:noFill/>
          </a:ln>
        </p:spPr>
        <p:txBody>
          <a:bodyPr spcFirstLastPara="1" wrap="square" lIns="68575" tIns="34275" rIns="68575" bIns="34275" anchor="ctr" anchorCtr="0"/>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6" name="Google Shape;136;p20"/>
          <p:cNvSpPr txBox="1">
            <a:spLocks noGrp="1"/>
          </p:cNvSpPr>
          <p:nvPr>
            <p:ph type="sldNum" idx="12"/>
          </p:nvPr>
        </p:nvSpPr>
        <p:spPr>
          <a:xfrm>
            <a:off x="7620000" y="13716"/>
            <a:ext cx="1066800" cy="246900"/>
          </a:xfrm>
          <a:prstGeom prst="rect">
            <a:avLst/>
          </a:prstGeom>
          <a:noFill/>
          <a:ln>
            <a:noFill/>
          </a:ln>
        </p:spPr>
        <p:txBody>
          <a:bodyPr spcFirstLastPara="1" wrap="square" lIns="68575" tIns="34275" rIns="68575" bIns="34275"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89"/>
        <p:cNvGrpSpPr/>
        <p:nvPr/>
      </p:nvGrpSpPr>
      <p:grpSpPr>
        <a:xfrm>
          <a:off x="0" y="0"/>
          <a:ext cx="0" cy="0"/>
          <a:chOff x="0" y="0"/>
          <a:chExt cx="0" cy="0"/>
        </a:xfrm>
      </p:grpSpPr>
      <p:sp>
        <p:nvSpPr>
          <p:cNvPr id="90" name="Google Shape;90;p13"/>
          <p:cNvSpPr txBox="1">
            <a:spLocks noGrp="1"/>
          </p:cNvSpPr>
          <p:nvPr>
            <p:ph type="title"/>
          </p:nvPr>
        </p:nvSpPr>
        <p:spPr>
          <a:xfrm>
            <a:off x="457201" y="594360"/>
            <a:ext cx="2142600" cy="948600"/>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2"/>
              </a:buClr>
              <a:buSzPts val="1800"/>
              <a:buFont typeface="Arial"/>
              <a:buNone/>
              <a:defRPr sz="18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13"/>
          <p:cNvSpPr>
            <a:spLocks noGrp="1"/>
          </p:cNvSpPr>
          <p:nvPr>
            <p:ph type="pic" idx="2"/>
          </p:nvPr>
        </p:nvSpPr>
        <p:spPr>
          <a:xfrm>
            <a:off x="2858610" y="628651"/>
            <a:ext cx="5904300" cy="4125300"/>
          </a:xfrm>
          <a:prstGeom prst="rect">
            <a:avLst/>
          </a:prstGeom>
          <a:solidFill>
            <a:schemeClr val="lt2"/>
          </a:solidFill>
          <a:ln w="76200" cap="flat" cmpd="sng">
            <a:solidFill>
              <a:srgbClr val="FFFFFF"/>
            </a:solidFill>
            <a:prstDash val="solid"/>
            <a:miter lim="800000"/>
            <a:headEnd type="none" w="sm" len="sm"/>
            <a:tailEnd type="none" w="sm" len="sm"/>
          </a:ln>
          <a:effectLst>
            <a:outerShdw blurRad="50800" dist="12700" dir="5400000" algn="t" rotWithShape="0">
              <a:srgbClr val="000000">
                <a:alpha val="58823"/>
              </a:srgbClr>
            </a:outerShdw>
          </a:effectLst>
        </p:spPr>
        <p:txBody>
          <a:bodyPr spcFirstLastPara="1" wrap="square" lIns="91425" tIns="45700" rIns="91425" bIns="45700" anchor="t" anchorCtr="0"/>
          <a:lstStyle>
            <a:lvl1pPr marR="0" lvl="0" algn="l" rtl="0">
              <a:spcBef>
                <a:spcPts val="480"/>
              </a:spcBef>
              <a:spcAft>
                <a:spcPts val="0"/>
              </a:spcAft>
              <a:buClr>
                <a:schemeClr val="accent1"/>
              </a:buClr>
              <a:buSzPts val="2040"/>
              <a:buFont typeface="Arial"/>
              <a:buNone/>
              <a:defRPr sz="2400" b="0" i="0" u="none" strike="noStrike" cap="none">
                <a:solidFill>
                  <a:schemeClr val="dk1"/>
                </a:solidFill>
                <a:latin typeface="Arial"/>
                <a:ea typeface="Arial"/>
                <a:cs typeface="Arial"/>
                <a:sym typeface="Arial"/>
              </a:defRPr>
            </a:lvl1pPr>
            <a:lvl2pPr marR="0" lvl="1" algn="l" rtl="0">
              <a:spcBef>
                <a:spcPts val="420"/>
              </a:spcBef>
              <a:spcAft>
                <a:spcPts val="0"/>
              </a:spcAft>
              <a:buClr>
                <a:schemeClr val="accent1"/>
              </a:buClr>
              <a:buSzPts val="1785"/>
              <a:buFont typeface="Arial"/>
              <a:buNone/>
              <a:defRPr sz="2100" b="0" i="0" u="none" strike="noStrike" cap="none">
                <a:solidFill>
                  <a:schemeClr val="dk1"/>
                </a:solidFill>
                <a:latin typeface="Arial"/>
                <a:ea typeface="Arial"/>
                <a:cs typeface="Arial"/>
                <a:sym typeface="Arial"/>
              </a:defRPr>
            </a:lvl2pPr>
            <a:lvl3pPr marR="0" lvl="2" algn="l" rtl="0">
              <a:spcBef>
                <a:spcPts val="360"/>
              </a:spcBef>
              <a:spcAft>
                <a:spcPts val="0"/>
              </a:spcAft>
              <a:buClr>
                <a:schemeClr val="accent1"/>
              </a:buClr>
              <a:buSzPts val="1620"/>
              <a:buFont typeface="Arial"/>
              <a:buNone/>
              <a:defRPr sz="1800" b="0" i="0" u="none" strike="noStrike" cap="none">
                <a:solidFill>
                  <a:schemeClr val="dk1"/>
                </a:solidFill>
                <a:latin typeface="Arial"/>
                <a:ea typeface="Arial"/>
                <a:cs typeface="Arial"/>
                <a:sym typeface="Arial"/>
              </a:defRPr>
            </a:lvl3pPr>
            <a:lvl4pPr marR="0" lvl="3" algn="l" rtl="0">
              <a:spcBef>
                <a:spcPts val="300"/>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4pPr>
            <a:lvl5pPr marR="0" lvl="4" algn="l" rtl="0">
              <a:spcBef>
                <a:spcPts val="300"/>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5pPr>
            <a:lvl6pPr marR="0" lvl="5" algn="l" rtl="0">
              <a:spcBef>
                <a:spcPts val="300"/>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6pPr>
            <a:lvl7pPr marR="0" lvl="6" algn="l" rtl="0">
              <a:spcBef>
                <a:spcPts val="300"/>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7pPr>
            <a:lvl8pPr marR="0" lvl="7" algn="l" rtl="0">
              <a:spcBef>
                <a:spcPts val="300"/>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8pPr>
            <a:lvl9pPr marR="0" lvl="8" algn="l" rtl="0">
              <a:spcBef>
                <a:spcPts val="300"/>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9pPr>
          </a:lstStyle>
          <a:p>
            <a:endParaRPr/>
          </a:p>
        </p:txBody>
      </p:sp>
      <p:sp>
        <p:nvSpPr>
          <p:cNvPr id="92" name="Google Shape;92;p13"/>
          <p:cNvSpPr txBox="1">
            <a:spLocks noGrp="1"/>
          </p:cNvSpPr>
          <p:nvPr>
            <p:ph type="body" idx="1"/>
          </p:nvPr>
        </p:nvSpPr>
        <p:spPr>
          <a:xfrm>
            <a:off x="457200" y="1600200"/>
            <a:ext cx="2139600" cy="3182100"/>
          </a:xfrm>
          <a:prstGeom prst="rect">
            <a:avLst/>
          </a:prstGeom>
          <a:noFill/>
          <a:ln>
            <a:noFill/>
          </a:ln>
        </p:spPr>
        <p:txBody>
          <a:bodyPr spcFirstLastPara="1" wrap="square" lIns="91425" tIns="45700" rIns="91425" bIns="45700" anchor="t" anchorCtr="0"/>
          <a:lstStyle>
            <a:lvl1pPr marL="457200" lvl="0" indent="-228600" algn="l">
              <a:spcBef>
                <a:spcPts val="210"/>
              </a:spcBef>
              <a:spcAft>
                <a:spcPts val="0"/>
              </a:spcAft>
              <a:buSzPts val="893"/>
              <a:buNone/>
              <a:defRPr sz="1050"/>
            </a:lvl1pPr>
            <a:lvl2pPr marL="914400" lvl="1" indent="-228600" algn="l">
              <a:spcBef>
                <a:spcPts val="180"/>
              </a:spcBef>
              <a:spcAft>
                <a:spcPts val="0"/>
              </a:spcAft>
              <a:buSzPts val="765"/>
              <a:buNone/>
              <a:defRPr sz="900"/>
            </a:lvl2pPr>
            <a:lvl3pPr marL="1371600" lvl="2" indent="-228600" algn="l">
              <a:spcBef>
                <a:spcPts val="150"/>
              </a:spcBef>
              <a:spcAft>
                <a:spcPts val="0"/>
              </a:spcAft>
              <a:buSzPts val="675"/>
              <a:buNone/>
              <a:defRPr sz="750"/>
            </a:lvl3pPr>
            <a:lvl4pPr marL="1828800" lvl="3" indent="-228600" algn="l">
              <a:spcBef>
                <a:spcPts val="135"/>
              </a:spcBef>
              <a:spcAft>
                <a:spcPts val="0"/>
              </a:spcAft>
              <a:buSzPts val="675"/>
              <a:buNone/>
              <a:defRPr sz="675"/>
            </a:lvl4pPr>
            <a:lvl5pPr marL="2286000" lvl="4" indent="-228600" algn="l">
              <a:spcBef>
                <a:spcPts val="135"/>
              </a:spcBef>
              <a:spcAft>
                <a:spcPts val="0"/>
              </a:spcAft>
              <a:buSzPts val="675"/>
              <a:buNone/>
              <a:defRPr sz="675"/>
            </a:lvl5pPr>
            <a:lvl6pPr marL="2743200" lvl="5" indent="-228600" algn="l">
              <a:spcBef>
                <a:spcPts val="135"/>
              </a:spcBef>
              <a:spcAft>
                <a:spcPts val="0"/>
              </a:spcAft>
              <a:buSzPts val="675"/>
              <a:buNone/>
              <a:defRPr sz="675"/>
            </a:lvl6pPr>
            <a:lvl7pPr marL="3200400" lvl="6" indent="-228600" algn="l">
              <a:spcBef>
                <a:spcPts val="135"/>
              </a:spcBef>
              <a:spcAft>
                <a:spcPts val="0"/>
              </a:spcAft>
              <a:buSzPts val="675"/>
              <a:buNone/>
              <a:defRPr sz="675"/>
            </a:lvl7pPr>
            <a:lvl8pPr marL="3657600" lvl="7" indent="-228600" algn="l">
              <a:spcBef>
                <a:spcPts val="135"/>
              </a:spcBef>
              <a:spcAft>
                <a:spcPts val="0"/>
              </a:spcAft>
              <a:buSzPts val="675"/>
              <a:buNone/>
              <a:defRPr sz="675"/>
            </a:lvl8pPr>
            <a:lvl9pPr marL="4114800" lvl="8" indent="-228600" algn="l">
              <a:spcBef>
                <a:spcPts val="135"/>
              </a:spcBef>
              <a:spcAft>
                <a:spcPts val="0"/>
              </a:spcAft>
              <a:buSzPts val="675"/>
              <a:buNone/>
              <a:defRPr sz="675"/>
            </a:lvl9pPr>
          </a:lstStyle>
          <a:p>
            <a:endParaRPr/>
          </a:p>
        </p:txBody>
      </p:sp>
      <p:sp>
        <p:nvSpPr>
          <p:cNvPr id="93" name="Google Shape;93;p13"/>
          <p:cNvSpPr txBox="1">
            <a:spLocks noGrp="1"/>
          </p:cNvSpPr>
          <p:nvPr>
            <p:ph type="dt" idx="10"/>
          </p:nvPr>
        </p:nvSpPr>
        <p:spPr>
          <a:xfrm>
            <a:off x="457200" y="13716"/>
            <a:ext cx="2895600" cy="246900"/>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13"/>
          <p:cNvSpPr txBox="1">
            <a:spLocks noGrp="1"/>
          </p:cNvSpPr>
          <p:nvPr>
            <p:ph type="ftr" idx="11"/>
          </p:nvPr>
        </p:nvSpPr>
        <p:spPr>
          <a:xfrm>
            <a:off x="3429000" y="13716"/>
            <a:ext cx="4114800" cy="24690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13"/>
          <p:cNvSpPr txBox="1">
            <a:spLocks noGrp="1"/>
          </p:cNvSpPr>
          <p:nvPr>
            <p:ph type="sldNum" idx="12"/>
          </p:nvPr>
        </p:nvSpPr>
        <p:spPr>
          <a:xfrm>
            <a:off x="7620000" y="13716"/>
            <a:ext cx="1066800" cy="246900"/>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273299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2"/>
        </a:solidFill>
        <a:effectLst/>
      </p:bgPr>
    </p:bg>
    <p:spTree>
      <p:nvGrpSpPr>
        <p:cNvPr id="1" name="Shape 137"/>
        <p:cNvGrpSpPr/>
        <p:nvPr/>
      </p:nvGrpSpPr>
      <p:grpSpPr>
        <a:xfrm>
          <a:off x="0" y="0"/>
          <a:ext cx="0" cy="0"/>
          <a:chOff x="0" y="0"/>
          <a:chExt cx="0" cy="0"/>
        </a:xfrm>
      </p:grpSpPr>
      <p:sp>
        <p:nvSpPr>
          <p:cNvPr id="138" name="Google Shape;138;p21"/>
          <p:cNvSpPr txBox="1">
            <a:spLocks noGrp="1"/>
          </p:cNvSpPr>
          <p:nvPr>
            <p:ph type="title"/>
          </p:nvPr>
        </p:nvSpPr>
        <p:spPr>
          <a:xfrm>
            <a:off x="722313" y="1771651"/>
            <a:ext cx="7772400" cy="1650300"/>
          </a:xfrm>
          <a:prstGeom prst="rect">
            <a:avLst/>
          </a:prstGeom>
          <a:noFill/>
          <a:ln>
            <a:noFill/>
          </a:ln>
        </p:spPr>
        <p:txBody>
          <a:bodyPr spcFirstLastPara="1" wrap="square" lIns="68575" tIns="34275" rIns="68575" bIns="34275" anchor="b" anchorCtr="0"/>
          <a:lstStyle>
            <a:lvl1pPr lvl="0" algn="l" rtl="0">
              <a:spcBef>
                <a:spcPts val="0"/>
              </a:spcBef>
              <a:spcAft>
                <a:spcPts val="0"/>
              </a:spcAft>
              <a:buClr>
                <a:schemeClr val="lt2"/>
              </a:buClr>
              <a:buSzPts val="3600"/>
              <a:buFont typeface="Arial"/>
              <a:buNone/>
              <a:defRPr sz="3600" b="0" cap="none"/>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9" name="Google Shape;139;p21"/>
          <p:cNvSpPr txBox="1">
            <a:spLocks noGrp="1"/>
          </p:cNvSpPr>
          <p:nvPr>
            <p:ph type="body" idx="1"/>
          </p:nvPr>
        </p:nvSpPr>
        <p:spPr>
          <a:xfrm>
            <a:off x="722313" y="3470149"/>
            <a:ext cx="7772400" cy="1125300"/>
          </a:xfrm>
          <a:prstGeom prst="rect">
            <a:avLst/>
          </a:prstGeom>
          <a:noFill/>
          <a:ln>
            <a:noFill/>
          </a:ln>
        </p:spPr>
        <p:txBody>
          <a:bodyPr spcFirstLastPara="1" wrap="square" lIns="68575" tIns="34275" rIns="68575" bIns="34275" anchor="t" anchorCtr="0"/>
          <a:lstStyle>
            <a:lvl1pPr marL="457200" lvl="0" indent="-228600" algn="l" rtl="0">
              <a:spcBef>
                <a:spcPts val="400"/>
              </a:spcBef>
              <a:spcAft>
                <a:spcPts val="0"/>
              </a:spcAft>
              <a:buSzPts val="1500"/>
              <a:buNone/>
              <a:defRPr sz="1800">
                <a:solidFill>
                  <a:schemeClr val="lt2"/>
                </a:solidFill>
              </a:defRPr>
            </a:lvl1pPr>
            <a:lvl2pPr marL="914400" lvl="1" indent="-228600" algn="l" rtl="0">
              <a:spcBef>
                <a:spcPts val="300"/>
              </a:spcBef>
              <a:spcAft>
                <a:spcPts val="0"/>
              </a:spcAft>
              <a:buSzPts val="1100"/>
              <a:buNone/>
              <a:defRPr sz="1400">
                <a:solidFill>
                  <a:schemeClr val="lt1"/>
                </a:solidFill>
              </a:defRPr>
            </a:lvl2pPr>
            <a:lvl3pPr marL="1371600" lvl="2" indent="-228600" algn="l" rtl="0">
              <a:spcBef>
                <a:spcPts val="200"/>
              </a:spcBef>
              <a:spcAft>
                <a:spcPts val="0"/>
              </a:spcAft>
              <a:buSzPts val="1100"/>
              <a:buNone/>
              <a:defRPr sz="1200">
                <a:solidFill>
                  <a:schemeClr val="lt1"/>
                </a:solidFill>
              </a:defRPr>
            </a:lvl3pPr>
            <a:lvl4pPr marL="1828800" lvl="3" indent="-228600" algn="l" rtl="0">
              <a:spcBef>
                <a:spcPts val="200"/>
              </a:spcBef>
              <a:spcAft>
                <a:spcPts val="0"/>
              </a:spcAft>
              <a:buSzPts val="1100"/>
              <a:buNone/>
              <a:defRPr sz="1100">
                <a:solidFill>
                  <a:schemeClr val="lt1"/>
                </a:solidFill>
              </a:defRPr>
            </a:lvl4pPr>
            <a:lvl5pPr marL="2286000" lvl="4" indent="-228600" algn="l" rtl="0">
              <a:spcBef>
                <a:spcPts val="200"/>
              </a:spcBef>
              <a:spcAft>
                <a:spcPts val="0"/>
              </a:spcAft>
              <a:buSzPts val="1100"/>
              <a:buNone/>
              <a:defRPr sz="1100">
                <a:solidFill>
                  <a:schemeClr val="lt1"/>
                </a:solidFill>
              </a:defRPr>
            </a:lvl5pPr>
            <a:lvl6pPr marL="2743200" lvl="5" indent="-228600" algn="l" rtl="0">
              <a:spcBef>
                <a:spcPts val="200"/>
              </a:spcBef>
              <a:spcAft>
                <a:spcPts val="0"/>
              </a:spcAft>
              <a:buSzPts val="1100"/>
              <a:buNone/>
              <a:defRPr sz="1100">
                <a:solidFill>
                  <a:schemeClr val="lt1"/>
                </a:solidFill>
              </a:defRPr>
            </a:lvl6pPr>
            <a:lvl7pPr marL="3200400" lvl="6" indent="-228600" algn="l" rtl="0">
              <a:spcBef>
                <a:spcPts val="200"/>
              </a:spcBef>
              <a:spcAft>
                <a:spcPts val="0"/>
              </a:spcAft>
              <a:buSzPts val="1100"/>
              <a:buNone/>
              <a:defRPr sz="1100">
                <a:solidFill>
                  <a:schemeClr val="lt1"/>
                </a:solidFill>
              </a:defRPr>
            </a:lvl7pPr>
            <a:lvl8pPr marL="3657600" lvl="7" indent="-228600" algn="l" rtl="0">
              <a:spcBef>
                <a:spcPts val="200"/>
              </a:spcBef>
              <a:spcAft>
                <a:spcPts val="0"/>
              </a:spcAft>
              <a:buSzPts val="1100"/>
              <a:buNone/>
              <a:defRPr sz="1100">
                <a:solidFill>
                  <a:schemeClr val="lt1"/>
                </a:solidFill>
              </a:defRPr>
            </a:lvl8pPr>
            <a:lvl9pPr marL="4114800" lvl="8" indent="-228600" algn="l" rtl="0">
              <a:spcBef>
                <a:spcPts val="200"/>
              </a:spcBef>
              <a:spcAft>
                <a:spcPts val="0"/>
              </a:spcAft>
              <a:buSzPts val="1100"/>
              <a:buNone/>
              <a:defRPr sz="1100">
                <a:solidFill>
                  <a:schemeClr val="lt1"/>
                </a:solidFill>
              </a:defRPr>
            </a:lvl9pPr>
          </a:lstStyle>
          <a:p>
            <a:endParaRPr/>
          </a:p>
        </p:txBody>
      </p:sp>
      <p:sp>
        <p:nvSpPr>
          <p:cNvPr id="140" name="Google Shape;140;p21"/>
          <p:cNvSpPr txBox="1">
            <a:spLocks noGrp="1"/>
          </p:cNvSpPr>
          <p:nvPr>
            <p:ph type="dt" idx="10"/>
          </p:nvPr>
        </p:nvSpPr>
        <p:spPr>
          <a:xfrm>
            <a:off x="457200" y="13716"/>
            <a:ext cx="2895600" cy="246900"/>
          </a:xfrm>
          <a:prstGeom prst="rect">
            <a:avLst/>
          </a:prstGeom>
          <a:noFill/>
          <a:ln>
            <a:noFill/>
          </a:ln>
        </p:spPr>
        <p:txBody>
          <a:bodyPr spcFirstLastPara="1" wrap="square" lIns="68575" tIns="34275" rIns="68575" bIns="34275" anchor="ctr" anchorCtr="0"/>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1" name="Google Shape;141;p21"/>
          <p:cNvSpPr txBox="1">
            <a:spLocks noGrp="1"/>
          </p:cNvSpPr>
          <p:nvPr>
            <p:ph type="ftr" idx="11"/>
          </p:nvPr>
        </p:nvSpPr>
        <p:spPr>
          <a:xfrm>
            <a:off x="3429000" y="13716"/>
            <a:ext cx="4114800" cy="246900"/>
          </a:xfrm>
          <a:prstGeom prst="rect">
            <a:avLst/>
          </a:prstGeom>
          <a:noFill/>
          <a:ln>
            <a:noFill/>
          </a:ln>
        </p:spPr>
        <p:txBody>
          <a:bodyPr spcFirstLastPara="1" wrap="square" lIns="68575" tIns="34275" rIns="68575" bIns="34275" anchor="ctr" anchorCtr="0"/>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2" name="Google Shape;142;p21"/>
          <p:cNvSpPr txBox="1">
            <a:spLocks noGrp="1"/>
          </p:cNvSpPr>
          <p:nvPr>
            <p:ph type="sldNum" idx="12"/>
          </p:nvPr>
        </p:nvSpPr>
        <p:spPr>
          <a:xfrm>
            <a:off x="7620000" y="13716"/>
            <a:ext cx="1066800" cy="246900"/>
          </a:xfrm>
          <a:prstGeom prst="rect">
            <a:avLst/>
          </a:prstGeom>
          <a:noFill/>
          <a:ln>
            <a:noFill/>
          </a:ln>
        </p:spPr>
        <p:txBody>
          <a:bodyPr spcFirstLastPara="1" wrap="square" lIns="68575" tIns="34275" rIns="68575" bIns="34275"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
              <a:t>‹#›</a:t>
            </a:fld>
            <a:endParaRPr/>
          </a:p>
        </p:txBody>
      </p:sp>
      <p:cxnSp>
        <p:nvCxnSpPr>
          <p:cNvPr id="143" name="Google Shape;143;p21"/>
          <p:cNvCxnSpPr/>
          <p:nvPr/>
        </p:nvCxnSpPr>
        <p:spPr>
          <a:xfrm>
            <a:off x="731520" y="3449574"/>
            <a:ext cx="7848600" cy="1200"/>
          </a:xfrm>
          <a:prstGeom prst="straightConnector1">
            <a:avLst/>
          </a:prstGeom>
          <a:noFill/>
          <a:ln w="19050" cap="flat" cmpd="sng">
            <a:solidFill>
              <a:schemeClr val="lt2"/>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44"/>
        <p:cNvGrpSpPr/>
        <p:nvPr/>
      </p:nvGrpSpPr>
      <p:grpSpPr>
        <a:xfrm>
          <a:off x="0" y="0"/>
          <a:ext cx="0" cy="0"/>
          <a:chOff x="0" y="0"/>
          <a:chExt cx="0" cy="0"/>
        </a:xfrm>
      </p:grpSpPr>
      <p:sp>
        <p:nvSpPr>
          <p:cNvPr id="145" name="Google Shape;145;p22"/>
          <p:cNvSpPr txBox="1">
            <a:spLocks noGrp="1"/>
          </p:cNvSpPr>
          <p:nvPr>
            <p:ph type="title"/>
          </p:nvPr>
        </p:nvSpPr>
        <p:spPr>
          <a:xfrm>
            <a:off x="457200" y="400050"/>
            <a:ext cx="8229600" cy="742800"/>
          </a:xfrm>
          <a:prstGeom prst="rect">
            <a:avLst/>
          </a:prstGeom>
          <a:noFill/>
          <a:ln>
            <a:noFill/>
          </a:ln>
        </p:spPr>
        <p:txBody>
          <a:bodyPr spcFirstLastPara="1" wrap="square" lIns="68575" tIns="34275" rIns="68575" bIns="34275" anchor="ctr" anchorCtr="0"/>
          <a:lstStyle>
            <a:lvl1pPr lvl="0" algn="l" rtl="0">
              <a:spcBef>
                <a:spcPts val="0"/>
              </a:spcBef>
              <a:spcAft>
                <a:spcPts val="0"/>
              </a:spcAft>
              <a:buClr>
                <a:schemeClr val="dk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6" name="Google Shape;146;p22"/>
          <p:cNvSpPr txBox="1">
            <a:spLocks noGrp="1"/>
          </p:cNvSpPr>
          <p:nvPr>
            <p:ph type="body" idx="1"/>
          </p:nvPr>
        </p:nvSpPr>
        <p:spPr>
          <a:xfrm>
            <a:off x="457200" y="1255014"/>
            <a:ext cx="4038600" cy="3538800"/>
          </a:xfrm>
          <a:prstGeom prst="rect">
            <a:avLst/>
          </a:prstGeom>
          <a:noFill/>
          <a:ln>
            <a:noFill/>
          </a:ln>
        </p:spPr>
        <p:txBody>
          <a:bodyPr spcFirstLastPara="1" wrap="square" lIns="68575" tIns="34275" rIns="68575" bIns="34275" anchor="t" anchorCtr="0"/>
          <a:lstStyle>
            <a:lvl1pPr marL="457200" lvl="0" indent="-342900" algn="l" rtl="0">
              <a:spcBef>
                <a:spcPts val="400"/>
              </a:spcBef>
              <a:spcAft>
                <a:spcPts val="0"/>
              </a:spcAft>
              <a:buSzPts val="1800"/>
              <a:buChar char="•"/>
              <a:defRPr sz="2100"/>
            </a:lvl1pPr>
            <a:lvl2pPr marL="914400" lvl="1" indent="-323850" algn="l" rtl="0">
              <a:spcBef>
                <a:spcPts val="400"/>
              </a:spcBef>
              <a:spcAft>
                <a:spcPts val="0"/>
              </a:spcAft>
              <a:buSzPts val="1500"/>
              <a:buChar char="•"/>
              <a:defRPr sz="1800"/>
            </a:lvl2pPr>
            <a:lvl3pPr marL="1371600" lvl="2" indent="-317500" algn="l" rtl="0">
              <a:spcBef>
                <a:spcPts val="300"/>
              </a:spcBef>
              <a:spcAft>
                <a:spcPts val="0"/>
              </a:spcAft>
              <a:buSzPts val="1400"/>
              <a:buChar char="•"/>
              <a:defRPr sz="1500"/>
            </a:lvl3pPr>
            <a:lvl4pPr marL="1828800" lvl="3" indent="-317500" algn="l" rtl="0">
              <a:spcBef>
                <a:spcPts val="300"/>
              </a:spcBef>
              <a:spcAft>
                <a:spcPts val="0"/>
              </a:spcAft>
              <a:buSzPts val="1400"/>
              <a:buChar char="•"/>
              <a:defRPr sz="1400"/>
            </a:lvl4pPr>
            <a:lvl5pPr marL="2286000" lvl="4" indent="-317500" algn="l" rtl="0">
              <a:spcBef>
                <a:spcPts val="300"/>
              </a:spcBef>
              <a:spcAft>
                <a:spcPts val="0"/>
              </a:spcAft>
              <a:buSzPts val="1400"/>
              <a:buChar char="•"/>
              <a:defRPr sz="1400"/>
            </a:lvl5pPr>
            <a:lvl6pPr marL="2743200" lvl="5" indent="-317500" algn="l" rtl="0">
              <a:spcBef>
                <a:spcPts val="300"/>
              </a:spcBef>
              <a:spcAft>
                <a:spcPts val="0"/>
              </a:spcAft>
              <a:buSzPts val="1400"/>
              <a:buChar char="•"/>
              <a:defRPr sz="1400"/>
            </a:lvl6pPr>
            <a:lvl7pPr marL="3200400" lvl="6" indent="-317500" algn="l" rtl="0">
              <a:spcBef>
                <a:spcPts val="300"/>
              </a:spcBef>
              <a:spcAft>
                <a:spcPts val="0"/>
              </a:spcAft>
              <a:buSzPts val="1400"/>
              <a:buChar char="•"/>
              <a:defRPr sz="1400"/>
            </a:lvl7pPr>
            <a:lvl8pPr marL="3657600" lvl="7" indent="-317500" algn="l" rtl="0">
              <a:spcBef>
                <a:spcPts val="300"/>
              </a:spcBef>
              <a:spcAft>
                <a:spcPts val="0"/>
              </a:spcAft>
              <a:buSzPts val="1400"/>
              <a:buChar char="•"/>
              <a:defRPr sz="1400"/>
            </a:lvl8pPr>
            <a:lvl9pPr marL="4114800" lvl="8" indent="-317500" algn="l" rtl="0">
              <a:spcBef>
                <a:spcPts val="300"/>
              </a:spcBef>
              <a:spcAft>
                <a:spcPts val="0"/>
              </a:spcAft>
              <a:buSzPts val="1400"/>
              <a:buChar char="•"/>
              <a:defRPr sz="1400"/>
            </a:lvl9pPr>
          </a:lstStyle>
          <a:p>
            <a:endParaRPr/>
          </a:p>
        </p:txBody>
      </p:sp>
      <p:sp>
        <p:nvSpPr>
          <p:cNvPr id="147" name="Google Shape;147;p22"/>
          <p:cNvSpPr txBox="1">
            <a:spLocks noGrp="1"/>
          </p:cNvSpPr>
          <p:nvPr>
            <p:ph type="body" idx="2"/>
          </p:nvPr>
        </p:nvSpPr>
        <p:spPr>
          <a:xfrm>
            <a:off x="4648200" y="1255014"/>
            <a:ext cx="4038600" cy="3538800"/>
          </a:xfrm>
          <a:prstGeom prst="rect">
            <a:avLst/>
          </a:prstGeom>
          <a:noFill/>
          <a:ln>
            <a:noFill/>
          </a:ln>
        </p:spPr>
        <p:txBody>
          <a:bodyPr spcFirstLastPara="1" wrap="square" lIns="68575" tIns="34275" rIns="68575" bIns="34275" anchor="t" anchorCtr="0"/>
          <a:lstStyle>
            <a:lvl1pPr marL="457200" lvl="0" indent="-342900" algn="l" rtl="0">
              <a:spcBef>
                <a:spcPts val="400"/>
              </a:spcBef>
              <a:spcAft>
                <a:spcPts val="0"/>
              </a:spcAft>
              <a:buSzPts val="1800"/>
              <a:buChar char="•"/>
              <a:defRPr sz="2100"/>
            </a:lvl1pPr>
            <a:lvl2pPr marL="914400" lvl="1" indent="-323850" algn="l" rtl="0">
              <a:spcBef>
                <a:spcPts val="400"/>
              </a:spcBef>
              <a:spcAft>
                <a:spcPts val="0"/>
              </a:spcAft>
              <a:buSzPts val="1500"/>
              <a:buChar char="•"/>
              <a:defRPr sz="1800"/>
            </a:lvl2pPr>
            <a:lvl3pPr marL="1371600" lvl="2" indent="-317500" algn="l" rtl="0">
              <a:spcBef>
                <a:spcPts val="300"/>
              </a:spcBef>
              <a:spcAft>
                <a:spcPts val="0"/>
              </a:spcAft>
              <a:buSzPts val="1400"/>
              <a:buChar char="•"/>
              <a:defRPr sz="1500"/>
            </a:lvl3pPr>
            <a:lvl4pPr marL="1828800" lvl="3" indent="-317500" algn="l" rtl="0">
              <a:spcBef>
                <a:spcPts val="300"/>
              </a:spcBef>
              <a:spcAft>
                <a:spcPts val="0"/>
              </a:spcAft>
              <a:buSzPts val="1400"/>
              <a:buChar char="•"/>
              <a:defRPr sz="1400"/>
            </a:lvl4pPr>
            <a:lvl5pPr marL="2286000" lvl="4" indent="-317500" algn="l" rtl="0">
              <a:spcBef>
                <a:spcPts val="300"/>
              </a:spcBef>
              <a:spcAft>
                <a:spcPts val="0"/>
              </a:spcAft>
              <a:buSzPts val="1400"/>
              <a:buChar char="•"/>
              <a:defRPr sz="1400"/>
            </a:lvl5pPr>
            <a:lvl6pPr marL="2743200" lvl="5" indent="-317500" algn="l" rtl="0">
              <a:spcBef>
                <a:spcPts val="300"/>
              </a:spcBef>
              <a:spcAft>
                <a:spcPts val="0"/>
              </a:spcAft>
              <a:buSzPts val="1400"/>
              <a:buChar char="•"/>
              <a:defRPr sz="1400"/>
            </a:lvl6pPr>
            <a:lvl7pPr marL="3200400" lvl="6" indent="-317500" algn="l" rtl="0">
              <a:spcBef>
                <a:spcPts val="300"/>
              </a:spcBef>
              <a:spcAft>
                <a:spcPts val="0"/>
              </a:spcAft>
              <a:buSzPts val="1400"/>
              <a:buChar char="•"/>
              <a:defRPr sz="1400"/>
            </a:lvl7pPr>
            <a:lvl8pPr marL="3657600" lvl="7" indent="-317500" algn="l" rtl="0">
              <a:spcBef>
                <a:spcPts val="300"/>
              </a:spcBef>
              <a:spcAft>
                <a:spcPts val="0"/>
              </a:spcAft>
              <a:buSzPts val="1400"/>
              <a:buChar char="•"/>
              <a:defRPr sz="1400"/>
            </a:lvl8pPr>
            <a:lvl9pPr marL="4114800" lvl="8" indent="-317500" algn="l" rtl="0">
              <a:spcBef>
                <a:spcPts val="300"/>
              </a:spcBef>
              <a:spcAft>
                <a:spcPts val="0"/>
              </a:spcAft>
              <a:buSzPts val="1400"/>
              <a:buChar char="•"/>
              <a:defRPr sz="1400"/>
            </a:lvl9pPr>
          </a:lstStyle>
          <a:p>
            <a:endParaRPr/>
          </a:p>
        </p:txBody>
      </p:sp>
      <p:sp>
        <p:nvSpPr>
          <p:cNvPr id="148" name="Google Shape;148;p22"/>
          <p:cNvSpPr txBox="1">
            <a:spLocks noGrp="1"/>
          </p:cNvSpPr>
          <p:nvPr>
            <p:ph type="dt" idx="10"/>
          </p:nvPr>
        </p:nvSpPr>
        <p:spPr>
          <a:xfrm>
            <a:off x="457200" y="13716"/>
            <a:ext cx="2895600" cy="246900"/>
          </a:xfrm>
          <a:prstGeom prst="rect">
            <a:avLst/>
          </a:prstGeom>
          <a:noFill/>
          <a:ln>
            <a:noFill/>
          </a:ln>
        </p:spPr>
        <p:txBody>
          <a:bodyPr spcFirstLastPara="1" wrap="square" lIns="68575" tIns="34275" rIns="68575" bIns="34275" anchor="ctr" anchorCtr="0"/>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9" name="Google Shape;149;p22"/>
          <p:cNvSpPr txBox="1">
            <a:spLocks noGrp="1"/>
          </p:cNvSpPr>
          <p:nvPr>
            <p:ph type="ftr" idx="11"/>
          </p:nvPr>
        </p:nvSpPr>
        <p:spPr>
          <a:xfrm>
            <a:off x="3429000" y="13716"/>
            <a:ext cx="4114800" cy="246900"/>
          </a:xfrm>
          <a:prstGeom prst="rect">
            <a:avLst/>
          </a:prstGeom>
          <a:noFill/>
          <a:ln>
            <a:noFill/>
          </a:ln>
        </p:spPr>
        <p:txBody>
          <a:bodyPr spcFirstLastPara="1" wrap="square" lIns="68575" tIns="34275" rIns="68575" bIns="34275" anchor="ctr" anchorCtr="0"/>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50" name="Google Shape;150;p22"/>
          <p:cNvSpPr txBox="1">
            <a:spLocks noGrp="1"/>
          </p:cNvSpPr>
          <p:nvPr>
            <p:ph type="sldNum" idx="12"/>
          </p:nvPr>
        </p:nvSpPr>
        <p:spPr>
          <a:xfrm>
            <a:off x="7620000" y="13716"/>
            <a:ext cx="1066800" cy="246900"/>
          </a:xfrm>
          <a:prstGeom prst="rect">
            <a:avLst/>
          </a:prstGeom>
          <a:noFill/>
          <a:ln>
            <a:noFill/>
          </a:ln>
        </p:spPr>
        <p:txBody>
          <a:bodyPr spcFirstLastPara="1" wrap="square" lIns="68575" tIns="34275" rIns="68575" bIns="34275"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51"/>
        <p:cNvGrpSpPr/>
        <p:nvPr/>
      </p:nvGrpSpPr>
      <p:grpSpPr>
        <a:xfrm>
          <a:off x="0" y="0"/>
          <a:ext cx="0" cy="0"/>
          <a:chOff x="0" y="0"/>
          <a:chExt cx="0" cy="0"/>
        </a:xfrm>
      </p:grpSpPr>
      <p:sp>
        <p:nvSpPr>
          <p:cNvPr id="152" name="Google Shape;152;p23"/>
          <p:cNvSpPr txBox="1">
            <a:spLocks noGrp="1"/>
          </p:cNvSpPr>
          <p:nvPr>
            <p:ph type="title"/>
          </p:nvPr>
        </p:nvSpPr>
        <p:spPr>
          <a:xfrm>
            <a:off x="457200" y="400050"/>
            <a:ext cx="8229600" cy="742800"/>
          </a:xfrm>
          <a:prstGeom prst="rect">
            <a:avLst/>
          </a:prstGeom>
          <a:noFill/>
          <a:ln>
            <a:noFill/>
          </a:ln>
        </p:spPr>
        <p:txBody>
          <a:bodyPr spcFirstLastPara="1" wrap="square" lIns="68575" tIns="34275" rIns="68575" bIns="34275" anchor="ctr" anchorCtr="0"/>
          <a:lstStyle>
            <a:lvl1pPr lvl="0" algn="l" rtl="0">
              <a:spcBef>
                <a:spcPts val="0"/>
              </a:spcBef>
              <a:spcAft>
                <a:spcPts val="0"/>
              </a:spcAft>
              <a:buClr>
                <a:schemeClr val="dk2"/>
              </a:buClr>
              <a:buSzPts val="3000"/>
              <a:buFont typeface="Arial"/>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3" name="Google Shape;153;p23"/>
          <p:cNvSpPr txBox="1">
            <a:spLocks noGrp="1"/>
          </p:cNvSpPr>
          <p:nvPr>
            <p:ph type="body" idx="1"/>
          </p:nvPr>
        </p:nvSpPr>
        <p:spPr>
          <a:xfrm>
            <a:off x="457200" y="1257300"/>
            <a:ext cx="3931800" cy="480000"/>
          </a:xfrm>
          <a:prstGeom prst="rect">
            <a:avLst/>
          </a:prstGeom>
          <a:noFill/>
          <a:ln>
            <a:noFill/>
          </a:ln>
        </p:spPr>
        <p:txBody>
          <a:bodyPr spcFirstLastPara="1" wrap="square" lIns="68575" tIns="34275" rIns="68575" bIns="34275" anchor="ctr" anchorCtr="0"/>
          <a:lstStyle>
            <a:lvl1pPr marL="457200" lvl="0" indent="-228600" algn="ctr" rtl="0">
              <a:spcBef>
                <a:spcPts val="300"/>
              </a:spcBef>
              <a:spcAft>
                <a:spcPts val="0"/>
              </a:spcAft>
              <a:buSzPts val="1300"/>
              <a:buNone/>
              <a:defRPr sz="1500" b="0">
                <a:solidFill>
                  <a:schemeClr val="dk2"/>
                </a:solidFill>
              </a:defRPr>
            </a:lvl1pPr>
            <a:lvl2pPr marL="914400" lvl="1" indent="-228600" algn="l" rtl="0">
              <a:spcBef>
                <a:spcPts val="300"/>
              </a:spcBef>
              <a:spcAft>
                <a:spcPts val="0"/>
              </a:spcAft>
              <a:buSzPts val="1300"/>
              <a:buNone/>
              <a:defRPr sz="1500" b="1"/>
            </a:lvl2pPr>
            <a:lvl3pPr marL="1371600" lvl="2" indent="-228600" algn="l" rtl="0">
              <a:spcBef>
                <a:spcPts val="300"/>
              </a:spcBef>
              <a:spcAft>
                <a:spcPts val="0"/>
              </a:spcAft>
              <a:buSzPts val="1200"/>
              <a:buNone/>
              <a:defRPr sz="1400" b="1"/>
            </a:lvl3pPr>
            <a:lvl4pPr marL="1828800" lvl="3" indent="-228600" algn="l" rtl="0">
              <a:spcBef>
                <a:spcPts val="200"/>
              </a:spcBef>
              <a:spcAft>
                <a:spcPts val="0"/>
              </a:spcAft>
              <a:buSzPts val="1200"/>
              <a:buNone/>
              <a:defRPr sz="1200" b="1"/>
            </a:lvl4pPr>
            <a:lvl5pPr marL="2286000" lvl="4" indent="-228600" algn="l" rtl="0">
              <a:spcBef>
                <a:spcPts val="200"/>
              </a:spcBef>
              <a:spcAft>
                <a:spcPts val="0"/>
              </a:spcAft>
              <a:buSzPts val="1200"/>
              <a:buNone/>
              <a:defRPr sz="1200" b="1"/>
            </a:lvl5pPr>
            <a:lvl6pPr marL="2743200" lvl="5" indent="-228600" algn="l" rtl="0">
              <a:spcBef>
                <a:spcPts val="200"/>
              </a:spcBef>
              <a:spcAft>
                <a:spcPts val="0"/>
              </a:spcAft>
              <a:buSzPts val="1200"/>
              <a:buNone/>
              <a:defRPr sz="1200" b="1"/>
            </a:lvl6pPr>
            <a:lvl7pPr marL="3200400" lvl="6" indent="-228600" algn="l" rtl="0">
              <a:spcBef>
                <a:spcPts val="200"/>
              </a:spcBef>
              <a:spcAft>
                <a:spcPts val="0"/>
              </a:spcAft>
              <a:buSzPts val="1200"/>
              <a:buNone/>
              <a:defRPr sz="1200" b="1"/>
            </a:lvl7pPr>
            <a:lvl8pPr marL="3657600" lvl="7" indent="-228600" algn="l" rtl="0">
              <a:spcBef>
                <a:spcPts val="200"/>
              </a:spcBef>
              <a:spcAft>
                <a:spcPts val="0"/>
              </a:spcAft>
              <a:buSzPts val="1200"/>
              <a:buNone/>
              <a:defRPr sz="1200" b="1"/>
            </a:lvl8pPr>
            <a:lvl9pPr marL="4114800" lvl="8" indent="-228600" algn="l" rtl="0">
              <a:spcBef>
                <a:spcPts val="200"/>
              </a:spcBef>
              <a:spcAft>
                <a:spcPts val="0"/>
              </a:spcAft>
              <a:buSzPts val="1200"/>
              <a:buNone/>
              <a:defRPr sz="1200" b="1"/>
            </a:lvl9pPr>
          </a:lstStyle>
          <a:p>
            <a:endParaRPr/>
          </a:p>
        </p:txBody>
      </p:sp>
      <p:sp>
        <p:nvSpPr>
          <p:cNvPr id="154" name="Google Shape;154;p23"/>
          <p:cNvSpPr txBox="1">
            <a:spLocks noGrp="1"/>
          </p:cNvSpPr>
          <p:nvPr>
            <p:ph type="body" idx="2"/>
          </p:nvPr>
        </p:nvSpPr>
        <p:spPr>
          <a:xfrm>
            <a:off x="457200" y="1828800"/>
            <a:ext cx="3931800" cy="2963400"/>
          </a:xfrm>
          <a:prstGeom prst="rect">
            <a:avLst/>
          </a:prstGeom>
          <a:noFill/>
          <a:ln>
            <a:noFill/>
          </a:ln>
        </p:spPr>
        <p:txBody>
          <a:bodyPr spcFirstLastPara="1" wrap="square" lIns="68575" tIns="34275" rIns="68575" bIns="34275" anchor="t" anchorCtr="0"/>
          <a:lstStyle>
            <a:lvl1pPr marL="457200" lvl="0" indent="-323850" algn="l" rtl="0">
              <a:spcBef>
                <a:spcPts val="400"/>
              </a:spcBef>
              <a:spcAft>
                <a:spcPts val="0"/>
              </a:spcAft>
              <a:buSzPts val="1500"/>
              <a:buChar char="•"/>
              <a:defRPr sz="1800"/>
            </a:lvl1pPr>
            <a:lvl2pPr marL="914400" lvl="1" indent="-311150" algn="l" rtl="0">
              <a:spcBef>
                <a:spcPts val="300"/>
              </a:spcBef>
              <a:spcAft>
                <a:spcPts val="0"/>
              </a:spcAft>
              <a:buSzPts val="1300"/>
              <a:buChar char="•"/>
              <a:defRPr sz="1500"/>
            </a:lvl2pPr>
            <a:lvl3pPr marL="1371600" lvl="2" indent="-304800" algn="l" rtl="0">
              <a:spcBef>
                <a:spcPts val="300"/>
              </a:spcBef>
              <a:spcAft>
                <a:spcPts val="0"/>
              </a:spcAft>
              <a:buSzPts val="1200"/>
              <a:buChar char="•"/>
              <a:defRPr sz="1400"/>
            </a:lvl3pPr>
            <a:lvl4pPr marL="1828800" lvl="3" indent="-304800" algn="l" rtl="0">
              <a:spcBef>
                <a:spcPts val="200"/>
              </a:spcBef>
              <a:spcAft>
                <a:spcPts val="0"/>
              </a:spcAft>
              <a:buSzPts val="1200"/>
              <a:buChar char="•"/>
              <a:defRPr sz="1200"/>
            </a:lvl4pPr>
            <a:lvl5pPr marL="2286000" lvl="4" indent="-304800" algn="l" rtl="0">
              <a:spcBef>
                <a:spcPts val="200"/>
              </a:spcBef>
              <a:spcAft>
                <a:spcPts val="0"/>
              </a:spcAft>
              <a:buSzPts val="1200"/>
              <a:buChar char="•"/>
              <a:defRPr sz="1200"/>
            </a:lvl5pPr>
            <a:lvl6pPr marL="2743200" lvl="5" indent="-304800" algn="l" rtl="0">
              <a:spcBef>
                <a:spcPts val="200"/>
              </a:spcBef>
              <a:spcAft>
                <a:spcPts val="0"/>
              </a:spcAft>
              <a:buSzPts val="1200"/>
              <a:buChar char="•"/>
              <a:defRPr sz="1200"/>
            </a:lvl6pPr>
            <a:lvl7pPr marL="3200400" lvl="6" indent="-304800" algn="l" rtl="0">
              <a:spcBef>
                <a:spcPts val="200"/>
              </a:spcBef>
              <a:spcAft>
                <a:spcPts val="0"/>
              </a:spcAft>
              <a:buSzPts val="1200"/>
              <a:buChar char="•"/>
              <a:defRPr sz="1200"/>
            </a:lvl7pPr>
            <a:lvl8pPr marL="3657600" lvl="7" indent="-304800" algn="l" rtl="0">
              <a:spcBef>
                <a:spcPts val="200"/>
              </a:spcBef>
              <a:spcAft>
                <a:spcPts val="0"/>
              </a:spcAft>
              <a:buSzPts val="1200"/>
              <a:buChar char="•"/>
              <a:defRPr sz="1200"/>
            </a:lvl8pPr>
            <a:lvl9pPr marL="4114800" lvl="8" indent="-304800" algn="l" rtl="0">
              <a:spcBef>
                <a:spcPts val="200"/>
              </a:spcBef>
              <a:spcAft>
                <a:spcPts val="0"/>
              </a:spcAft>
              <a:buSzPts val="1200"/>
              <a:buChar char="•"/>
              <a:defRPr sz="1200"/>
            </a:lvl9pPr>
          </a:lstStyle>
          <a:p>
            <a:endParaRPr/>
          </a:p>
        </p:txBody>
      </p:sp>
      <p:sp>
        <p:nvSpPr>
          <p:cNvPr id="155" name="Google Shape;155;p23"/>
          <p:cNvSpPr txBox="1">
            <a:spLocks noGrp="1"/>
          </p:cNvSpPr>
          <p:nvPr>
            <p:ph type="body" idx="3"/>
          </p:nvPr>
        </p:nvSpPr>
        <p:spPr>
          <a:xfrm>
            <a:off x="4754880" y="1257300"/>
            <a:ext cx="3931800" cy="480000"/>
          </a:xfrm>
          <a:prstGeom prst="rect">
            <a:avLst/>
          </a:prstGeom>
          <a:noFill/>
          <a:ln>
            <a:noFill/>
          </a:ln>
        </p:spPr>
        <p:txBody>
          <a:bodyPr spcFirstLastPara="1" wrap="square" lIns="68575" tIns="34275" rIns="68575" bIns="34275" anchor="ctr" anchorCtr="0"/>
          <a:lstStyle>
            <a:lvl1pPr marL="457200" lvl="0" indent="-228600" algn="ctr" rtl="0">
              <a:spcBef>
                <a:spcPts val="300"/>
              </a:spcBef>
              <a:spcAft>
                <a:spcPts val="0"/>
              </a:spcAft>
              <a:buSzPts val="1300"/>
              <a:buNone/>
              <a:defRPr sz="1500" b="0">
                <a:solidFill>
                  <a:schemeClr val="dk2"/>
                </a:solidFill>
                <a:latin typeface="Arial"/>
                <a:ea typeface="Arial"/>
                <a:cs typeface="Arial"/>
                <a:sym typeface="Arial"/>
              </a:defRPr>
            </a:lvl1pPr>
            <a:lvl2pPr marL="914400" lvl="1" indent="-228600" algn="l" rtl="0">
              <a:spcBef>
                <a:spcPts val="300"/>
              </a:spcBef>
              <a:spcAft>
                <a:spcPts val="0"/>
              </a:spcAft>
              <a:buSzPts val="1300"/>
              <a:buNone/>
              <a:defRPr sz="1500" b="1"/>
            </a:lvl2pPr>
            <a:lvl3pPr marL="1371600" lvl="2" indent="-228600" algn="l" rtl="0">
              <a:spcBef>
                <a:spcPts val="300"/>
              </a:spcBef>
              <a:spcAft>
                <a:spcPts val="0"/>
              </a:spcAft>
              <a:buSzPts val="1200"/>
              <a:buNone/>
              <a:defRPr sz="1400" b="1"/>
            </a:lvl3pPr>
            <a:lvl4pPr marL="1828800" lvl="3" indent="-228600" algn="l" rtl="0">
              <a:spcBef>
                <a:spcPts val="200"/>
              </a:spcBef>
              <a:spcAft>
                <a:spcPts val="0"/>
              </a:spcAft>
              <a:buSzPts val="1200"/>
              <a:buNone/>
              <a:defRPr sz="1200" b="1"/>
            </a:lvl4pPr>
            <a:lvl5pPr marL="2286000" lvl="4" indent="-228600" algn="l" rtl="0">
              <a:spcBef>
                <a:spcPts val="200"/>
              </a:spcBef>
              <a:spcAft>
                <a:spcPts val="0"/>
              </a:spcAft>
              <a:buSzPts val="1200"/>
              <a:buNone/>
              <a:defRPr sz="1200" b="1"/>
            </a:lvl5pPr>
            <a:lvl6pPr marL="2743200" lvl="5" indent="-228600" algn="l" rtl="0">
              <a:spcBef>
                <a:spcPts val="200"/>
              </a:spcBef>
              <a:spcAft>
                <a:spcPts val="0"/>
              </a:spcAft>
              <a:buSzPts val="1200"/>
              <a:buNone/>
              <a:defRPr sz="1200" b="1"/>
            </a:lvl6pPr>
            <a:lvl7pPr marL="3200400" lvl="6" indent="-228600" algn="l" rtl="0">
              <a:spcBef>
                <a:spcPts val="200"/>
              </a:spcBef>
              <a:spcAft>
                <a:spcPts val="0"/>
              </a:spcAft>
              <a:buSzPts val="1200"/>
              <a:buNone/>
              <a:defRPr sz="1200" b="1"/>
            </a:lvl7pPr>
            <a:lvl8pPr marL="3657600" lvl="7" indent="-228600" algn="l" rtl="0">
              <a:spcBef>
                <a:spcPts val="200"/>
              </a:spcBef>
              <a:spcAft>
                <a:spcPts val="0"/>
              </a:spcAft>
              <a:buSzPts val="1200"/>
              <a:buNone/>
              <a:defRPr sz="1200" b="1"/>
            </a:lvl8pPr>
            <a:lvl9pPr marL="4114800" lvl="8" indent="-228600" algn="l" rtl="0">
              <a:spcBef>
                <a:spcPts val="200"/>
              </a:spcBef>
              <a:spcAft>
                <a:spcPts val="0"/>
              </a:spcAft>
              <a:buSzPts val="1200"/>
              <a:buNone/>
              <a:defRPr sz="1200" b="1"/>
            </a:lvl9pPr>
          </a:lstStyle>
          <a:p>
            <a:endParaRPr/>
          </a:p>
        </p:txBody>
      </p:sp>
      <p:sp>
        <p:nvSpPr>
          <p:cNvPr id="156" name="Google Shape;156;p23"/>
          <p:cNvSpPr txBox="1">
            <a:spLocks noGrp="1"/>
          </p:cNvSpPr>
          <p:nvPr>
            <p:ph type="body" idx="4"/>
          </p:nvPr>
        </p:nvSpPr>
        <p:spPr>
          <a:xfrm>
            <a:off x="4754880" y="1828800"/>
            <a:ext cx="3931800" cy="2963400"/>
          </a:xfrm>
          <a:prstGeom prst="rect">
            <a:avLst/>
          </a:prstGeom>
          <a:noFill/>
          <a:ln>
            <a:noFill/>
          </a:ln>
        </p:spPr>
        <p:txBody>
          <a:bodyPr spcFirstLastPara="1" wrap="square" lIns="68575" tIns="34275" rIns="68575" bIns="34275" anchor="t" anchorCtr="0"/>
          <a:lstStyle>
            <a:lvl1pPr marL="457200" lvl="0" indent="-323850" algn="l" rtl="0">
              <a:spcBef>
                <a:spcPts val="400"/>
              </a:spcBef>
              <a:spcAft>
                <a:spcPts val="0"/>
              </a:spcAft>
              <a:buSzPts val="1500"/>
              <a:buChar char="•"/>
              <a:defRPr sz="1800"/>
            </a:lvl1pPr>
            <a:lvl2pPr marL="914400" lvl="1" indent="-311150" algn="l" rtl="0">
              <a:spcBef>
                <a:spcPts val="300"/>
              </a:spcBef>
              <a:spcAft>
                <a:spcPts val="0"/>
              </a:spcAft>
              <a:buSzPts val="1300"/>
              <a:buChar char="•"/>
              <a:defRPr sz="1500"/>
            </a:lvl2pPr>
            <a:lvl3pPr marL="1371600" lvl="2" indent="-304800" algn="l" rtl="0">
              <a:spcBef>
                <a:spcPts val="300"/>
              </a:spcBef>
              <a:spcAft>
                <a:spcPts val="0"/>
              </a:spcAft>
              <a:buSzPts val="1200"/>
              <a:buChar char="•"/>
              <a:defRPr sz="1400"/>
            </a:lvl3pPr>
            <a:lvl4pPr marL="1828800" lvl="3" indent="-304800" algn="l" rtl="0">
              <a:spcBef>
                <a:spcPts val="200"/>
              </a:spcBef>
              <a:spcAft>
                <a:spcPts val="0"/>
              </a:spcAft>
              <a:buSzPts val="1200"/>
              <a:buChar char="•"/>
              <a:defRPr sz="1200"/>
            </a:lvl4pPr>
            <a:lvl5pPr marL="2286000" lvl="4" indent="-304800" algn="l" rtl="0">
              <a:spcBef>
                <a:spcPts val="200"/>
              </a:spcBef>
              <a:spcAft>
                <a:spcPts val="0"/>
              </a:spcAft>
              <a:buSzPts val="1200"/>
              <a:buChar char="•"/>
              <a:defRPr sz="1200"/>
            </a:lvl5pPr>
            <a:lvl6pPr marL="2743200" lvl="5" indent="-304800" algn="l" rtl="0">
              <a:spcBef>
                <a:spcPts val="200"/>
              </a:spcBef>
              <a:spcAft>
                <a:spcPts val="0"/>
              </a:spcAft>
              <a:buSzPts val="1200"/>
              <a:buChar char="•"/>
              <a:defRPr sz="1200"/>
            </a:lvl6pPr>
            <a:lvl7pPr marL="3200400" lvl="6" indent="-304800" algn="l" rtl="0">
              <a:spcBef>
                <a:spcPts val="200"/>
              </a:spcBef>
              <a:spcAft>
                <a:spcPts val="0"/>
              </a:spcAft>
              <a:buSzPts val="1200"/>
              <a:buChar char="•"/>
              <a:defRPr sz="1200"/>
            </a:lvl7pPr>
            <a:lvl8pPr marL="3657600" lvl="7" indent="-304800" algn="l" rtl="0">
              <a:spcBef>
                <a:spcPts val="200"/>
              </a:spcBef>
              <a:spcAft>
                <a:spcPts val="0"/>
              </a:spcAft>
              <a:buSzPts val="1200"/>
              <a:buChar char="•"/>
              <a:defRPr sz="1200"/>
            </a:lvl8pPr>
            <a:lvl9pPr marL="4114800" lvl="8" indent="-304800" algn="l" rtl="0">
              <a:spcBef>
                <a:spcPts val="200"/>
              </a:spcBef>
              <a:spcAft>
                <a:spcPts val="0"/>
              </a:spcAft>
              <a:buSzPts val="1200"/>
              <a:buChar char="•"/>
              <a:defRPr sz="1200"/>
            </a:lvl9pPr>
          </a:lstStyle>
          <a:p>
            <a:endParaRPr/>
          </a:p>
        </p:txBody>
      </p:sp>
      <p:sp>
        <p:nvSpPr>
          <p:cNvPr id="157" name="Google Shape;157;p23"/>
          <p:cNvSpPr txBox="1">
            <a:spLocks noGrp="1"/>
          </p:cNvSpPr>
          <p:nvPr>
            <p:ph type="dt" idx="10"/>
          </p:nvPr>
        </p:nvSpPr>
        <p:spPr>
          <a:xfrm>
            <a:off x="457200" y="13716"/>
            <a:ext cx="2895600" cy="246900"/>
          </a:xfrm>
          <a:prstGeom prst="rect">
            <a:avLst/>
          </a:prstGeom>
          <a:noFill/>
          <a:ln>
            <a:noFill/>
          </a:ln>
        </p:spPr>
        <p:txBody>
          <a:bodyPr spcFirstLastPara="1" wrap="square" lIns="68575" tIns="34275" rIns="68575" bIns="34275" anchor="ctr" anchorCtr="0"/>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58" name="Google Shape;158;p23"/>
          <p:cNvSpPr txBox="1">
            <a:spLocks noGrp="1"/>
          </p:cNvSpPr>
          <p:nvPr>
            <p:ph type="ftr" idx="11"/>
          </p:nvPr>
        </p:nvSpPr>
        <p:spPr>
          <a:xfrm>
            <a:off x="3429000" y="13716"/>
            <a:ext cx="4114800" cy="246900"/>
          </a:xfrm>
          <a:prstGeom prst="rect">
            <a:avLst/>
          </a:prstGeom>
          <a:noFill/>
          <a:ln>
            <a:noFill/>
          </a:ln>
        </p:spPr>
        <p:txBody>
          <a:bodyPr spcFirstLastPara="1" wrap="square" lIns="68575" tIns="34275" rIns="68575" bIns="34275" anchor="ctr" anchorCtr="0"/>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59" name="Google Shape;159;p23"/>
          <p:cNvSpPr txBox="1">
            <a:spLocks noGrp="1"/>
          </p:cNvSpPr>
          <p:nvPr>
            <p:ph type="sldNum" idx="12"/>
          </p:nvPr>
        </p:nvSpPr>
        <p:spPr>
          <a:xfrm>
            <a:off x="7620000" y="13716"/>
            <a:ext cx="1066800" cy="246900"/>
          </a:xfrm>
          <a:prstGeom prst="rect">
            <a:avLst/>
          </a:prstGeom>
          <a:noFill/>
          <a:ln>
            <a:noFill/>
          </a:ln>
        </p:spPr>
        <p:txBody>
          <a:bodyPr spcFirstLastPara="1" wrap="square" lIns="68575" tIns="34275" rIns="68575" bIns="34275"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
              <a:t>‹#›</a:t>
            </a:fld>
            <a:endParaRPr/>
          </a:p>
        </p:txBody>
      </p:sp>
      <p:cxnSp>
        <p:nvCxnSpPr>
          <p:cNvPr id="160" name="Google Shape;160;p23"/>
          <p:cNvCxnSpPr/>
          <p:nvPr/>
        </p:nvCxnSpPr>
        <p:spPr>
          <a:xfrm rot="5400000">
            <a:off x="2806394" y="3034230"/>
            <a:ext cx="3531900" cy="900"/>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1"/>
        <p:cNvGrpSpPr/>
        <p:nvPr/>
      </p:nvGrpSpPr>
      <p:grpSpPr>
        <a:xfrm>
          <a:off x="0" y="0"/>
          <a:ext cx="0" cy="0"/>
          <a:chOff x="0" y="0"/>
          <a:chExt cx="0" cy="0"/>
        </a:xfrm>
      </p:grpSpPr>
      <p:sp>
        <p:nvSpPr>
          <p:cNvPr id="162" name="Google Shape;162;p24"/>
          <p:cNvSpPr txBox="1">
            <a:spLocks noGrp="1"/>
          </p:cNvSpPr>
          <p:nvPr>
            <p:ph type="title"/>
          </p:nvPr>
        </p:nvSpPr>
        <p:spPr>
          <a:xfrm>
            <a:off x="457200" y="400050"/>
            <a:ext cx="8229600" cy="742800"/>
          </a:xfrm>
          <a:prstGeom prst="rect">
            <a:avLst/>
          </a:prstGeom>
          <a:noFill/>
          <a:ln>
            <a:noFill/>
          </a:ln>
        </p:spPr>
        <p:txBody>
          <a:bodyPr spcFirstLastPara="1" wrap="square" lIns="68575" tIns="34275" rIns="68575" bIns="34275" anchor="ctr" anchorCtr="0"/>
          <a:lstStyle>
            <a:lvl1pPr lvl="0" algn="l" rtl="0">
              <a:spcBef>
                <a:spcPts val="0"/>
              </a:spcBef>
              <a:spcAft>
                <a:spcPts val="0"/>
              </a:spcAft>
              <a:buClr>
                <a:schemeClr val="dk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3" name="Google Shape;163;p24"/>
          <p:cNvSpPr txBox="1">
            <a:spLocks noGrp="1"/>
          </p:cNvSpPr>
          <p:nvPr>
            <p:ph type="dt" idx="10"/>
          </p:nvPr>
        </p:nvSpPr>
        <p:spPr>
          <a:xfrm>
            <a:off x="457200" y="13716"/>
            <a:ext cx="2895600" cy="246900"/>
          </a:xfrm>
          <a:prstGeom prst="rect">
            <a:avLst/>
          </a:prstGeom>
          <a:noFill/>
          <a:ln>
            <a:noFill/>
          </a:ln>
        </p:spPr>
        <p:txBody>
          <a:bodyPr spcFirstLastPara="1" wrap="square" lIns="68575" tIns="34275" rIns="68575" bIns="34275" anchor="ctr" anchorCtr="0"/>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64" name="Google Shape;164;p24"/>
          <p:cNvSpPr txBox="1">
            <a:spLocks noGrp="1"/>
          </p:cNvSpPr>
          <p:nvPr>
            <p:ph type="ftr" idx="11"/>
          </p:nvPr>
        </p:nvSpPr>
        <p:spPr>
          <a:xfrm>
            <a:off x="3429000" y="13716"/>
            <a:ext cx="4114800" cy="246900"/>
          </a:xfrm>
          <a:prstGeom prst="rect">
            <a:avLst/>
          </a:prstGeom>
          <a:noFill/>
          <a:ln>
            <a:noFill/>
          </a:ln>
        </p:spPr>
        <p:txBody>
          <a:bodyPr spcFirstLastPara="1" wrap="square" lIns="68575" tIns="34275" rIns="68575" bIns="34275" anchor="ctr" anchorCtr="0"/>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65" name="Google Shape;165;p24"/>
          <p:cNvSpPr txBox="1">
            <a:spLocks noGrp="1"/>
          </p:cNvSpPr>
          <p:nvPr>
            <p:ph type="sldNum" idx="12"/>
          </p:nvPr>
        </p:nvSpPr>
        <p:spPr>
          <a:xfrm>
            <a:off x="7620000" y="13716"/>
            <a:ext cx="1066800" cy="246900"/>
          </a:xfrm>
          <a:prstGeom prst="rect">
            <a:avLst/>
          </a:prstGeom>
          <a:noFill/>
          <a:ln>
            <a:noFill/>
          </a:ln>
        </p:spPr>
        <p:txBody>
          <a:bodyPr spcFirstLastPara="1" wrap="square" lIns="68575" tIns="34275" rIns="68575" bIns="34275"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66"/>
        <p:cNvGrpSpPr/>
        <p:nvPr/>
      </p:nvGrpSpPr>
      <p:grpSpPr>
        <a:xfrm>
          <a:off x="0" y="0"/>
          <a:ext cx="0" cy="0"/>
          <a:chOff x="0" y="0"/>
          <a:chExt cx="0" cy="0"/>
        </a:xfrm>
      </p:grpSpPr>
      <p:sp>
        <p:nvSpPr>
          <p:cNvPr id="167" name="Google Shape;167;p25"/>
          <p:cNvSpPr txBox="1">
            <a:spLocks noGrp="1"/>
          </p:cNvSpPr>
          <p:nvPr>
            <p:ph type="title"/>
          </p:nvPr>
        </p:nvSpPr>
        <p:spPr>
          <a:xfrm>
            <a:off x="457200" y="594060"/>
            <a:ext cx="2139600" cy="946500"/>
          </a:xfrm>
          <a:prstGeom prst="rect">
            <a:avLst/>
          </a:prstGeom>
          <a:noFill/>
          <a:ln>
            <a:noFill/>
          </a:ln>
        </p:spPr>
        <p:txBody>
          <a:bodyPr spcFirstLastPara="1" wrap="square" lIns="68575" tIns="34275" rIns="68575" bIns="34275" anchor="b" anchorCtr="0"/>
          <a:lstStyle>
            <a:lvl1pPr lvl="0" algn="l" rtl="0">
              <a:spcBef>
                <a:spcPts val="0"/>
              </a:spcBef>
              <a:spcAft>
                <a:spcPts val="0"/>
              </a:spcAft>
              <a:buClr>
                <a:schemeClr val="dk2"/>
              </a:buClr>
              <a:buSzPts val="1800"/>
              <a:buFont typeface="Arial"/>
              <a:buNone/>
              <a:defRPr sz="1800" b="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8" name="Google Shape;168;p25"/>
          <p:cNvSpPr txBox="1">
            <a:spLocks noGrp="1"/>
          </p:cNvSpPr>
          <p:nvPr>
            <p:ph type="body" idx="1"/>
          </p:nvPr>
        </p:nvSpPr>
        <p:spPr>
          <a:xfrm>
            <a:off x="2971800" y="594060"/>
            <a:ext cx="5715000" cy="4183500"/>
          </a:xfrm>
          <a:prstGeom prst="rect">
            <a:avLst/>
          </a:prstGeom>
          <a:noFill/>
          <a:ln>
            <a:noFill/>
          </a:ln>
        </p:spPr>
        <p:txBody>
          <a:bodyPr spcFirstLastPara="1" wrap="square" lIns="68575" tIns="34275" rIns="68575" bIns="34275" anchor="t" anchorCtr="0"/>
          <a:lstStyle>
            <a:lvl1pPr marL="457200" lvl="0" indent="-355600" algn="l" rtl="0">
              <a:spcBef>
                <a:spcPts val="500"/>
              </a:spcBef>
              <a:spcAft>
                <a:spcPts val="0"/>
              </a:spcAft>
              <a:buSzPts val="2000"/>
              <a:buChar char="•"/>
              <a:defRPr sz="2400"/>
            </a:lvl1pPr>
            <a:lvl2pPr marL="914400" lvl="1" indent="-342900" algn="l" rtl="0">
              <a:spcBef>
                <a:spcPts val="400"/>
              </a:spcBef>
              <a:spcAft>
                <a:spcPts val="0"/>
              </a:spcAft>
              <a:buSzPts val="1800"/>
              <a:buChar char="•"/>
              <a:defRPr sz="2100"/>
            </a:lvl2pPr>
            <a:lvl3pPr marL="1371600" lvl="2" indent="-330200" algn="l" rtl="0">
              <a:spcBef>
                <a:spcPts val="400"/>
              </a:spcBef>
              <a:spcAft>
                <a:spcPts val="0"/>
              </a:spcAft>
              <a:buSzPts val="1600"/>
              <a:buChar char="•"/>
              <a:defRPr sz="1800"/>
            </a:lvl3pPr>
            <a:lvl4pPr marL="1828800" lvl="3" indent="-323850" algn="l" rtl="0">
              <a:spcBef>
                <a:spcPts val="300"/>
              </a:spcBef>
              <a:spcAft>
                <a:spcPts val="0"/>
              </a:spcAft>
              <a:buSzPts val="1500"/>
              <a:buChar char="•"/>
              <a:defRPr sz="1500"/>
            </a:lvl4pPr>
            <a:lvl5pPr marL="2286000" lvl="4" indent="-323850" algn="l" rtl="0">
              <a:spcBef>
                <a:spcPts val="300"/>
              </a:spcBef>
              <a:spcAft>
                <a:spcPts val="0"/>
              </a:spcAft>
              <a:buSzPts val="1500"/>
              <a:buChar char="•"/>
              <a:defRPr sz="1500"/>
            </a:lvl5pPr>
            <a:lvl6pPr marL="2743200" lvl="5" indent="-323850" algn="l" rtl="0">
              <a:spcBef>
                <a:spcPts val="300"/>
              </a:spcBef>
              <a:spcAft>
                <a:spcPts val="0"/>
              </a:spcAft>
              <a:buSzPts val="1500"/>
              <a:buChar char="•"/>
              <a:defRPr sz="1500"/>
            </a:lvl6pPr>
            <a:lvl7pPr marL="3200400" lvl="6" indent="-323850" algn="l" rtl="0">
              <a:spcBef>
                <a:spcPts val="300"/>
              </a:spcBef>
              <a:spcAft>
                <a:spcPts val="0"/>
              </a:spcAft>
              <a:buSzPts val="1500"/>
              <a:buChar char="•"/>
              <a:defRPr sz="1500"/>
            </a:lvl7pPr>
            <a:lvl8pPr marL="3657600" lvl="7" indent="-323850" algn="l" rtl="0">
              <a:spcBef>
                <a:spcPts val="300"/>
              </a:spcBef>
              <a:spcAft>
                <a:spcPts val="0"/>
              </a:spcAft>
              <a:buSzPts val="1500"/>
              <a:buChar char="•"/>
              <a:defRPr sz="1500"/>
            </a:lvl8pPr>
            <a:lvl9pPr marL="4114800" lvl="8" indent="-323850" algn="l" rtl="0">
              <a:spcBef>
                <a:spcPts val="300"/>
              </a:spcBef>
              <a:spcAft>
                <a:spcPts val="0"/>
              </a:spcAft>
              <a:buSzPts val="1500"/>
              <a:buChar char="•"/>
              <a:defRPr sz="1500"/>
            </a:lvl9pPr>
          </a:lstStyle>
          <a:p>
            <a:endParaRPr/>
          </a:p>
        </p:txBody>
      </p:sp>
      <p:sp>
        <p:nvSpPr>
          <p:cNvPr id="169" name="Google Shape;169;p25"/>
          <p:cNvSpPr txBox="1">
            <a:spLocks noGrp="1"/>
          </p:cNvSpPr>
          <p:nvPr>
            <p:ph type="body" idx="2"/>
          </p:nvPr>
        </p:nvSpPr>
        <p:spPr>
          <a:xfrm>
            <a:off x="457201" y="1597915"/>
            <a:ext cx="2139600" cy="3182700"/>
          </a:xfrm>
          <a:prstGeom prst="rect">
            <a:avLst/>
          </a:prstGeom>
          <a:noFill/>
          <a:ln>
            <a:noFill/>
          </a:ln>
        </p:spPr>
        <p:txBody>
          <a:bodyPr spcFirstLastPara="1" wrap="square" lIns="68575" tIns="34275" rIns="68575" bIns="34275" anchor="t" anchorCtr="0"/>
          <a:lstStyle>
            <a:lvl1pPr marL="457200" lvl="0" indent="-228600" algn="l" rtl="0">
              <a:spcBef>
                <a:spcPts val="200"/>
              </a:spcBef>
              <a:spcAft>
                <a:spcPts val="0"/>
              </a:spcAft>
              <a:buSzPts val="900"/>
              <a:buNone/>
              <a:defRPr sz="1100"/>
            </a:lvl1pPr>
            <a:lvl2pPr marL="914400" lvl="1" indent="-228600" algn="l" rtl="0">
              <a:spcBef>
                <a:spcPts val="200"/>
              </a:spcBef>
              <a:spcAft>
                <a:spcPts val="0"/>
              </a:spcAft>
              <a:buSzPts val="800"/>
              <a:buNone/>
              <a:defRPr sz="900"/>
            </a:lvl2pPr>
            <a:lvl3pPr marL="1371600" lvl="2" indent="-228600" algn="l" rtl="0">
              <a:spcBef>
                <a:spcPts val="200"/>
              </a:spcBef>
              <a:spcAft>
                <a:spcPts val="0"/>
              </a:spcAft>
              <a:buSzPts val="700"/>
              <a:buNone/>
              <a:defRPr sz="800"/>
            </a:lvl3pPr>
            <a:lvl4pPr marL="1828800" lvl="3" indent="-228600" algn="l" rtl="0">
              <a:spcBef>
                <a:spcPts val="100"/>
              </a:spcBef>
              <a:spcAft>
                <a:spcPts val="0"/>
              </a:spcAft>
              <a:buSzPts val="700"/>
              <a:buNone/>
              <a:defRPr sz="700"/>
            </a:lvl4pPr>
            <a:lvl5pPr marL="2286000" lvl="4" indent="-228600" algn="l" rtl="0">
              <a:spcBef>
                <a:spcPts val="100"/>
              </a:spcBef>
              <a:spcAft>
                <a:spcPts val="0"/>
              </a:spcAft>
              <a:buSzPts val="700"/>
              <a:buNone/>
              <a:defRPr sz="700"/>
            </a:lvl5pPr>
            <a:lvl6pPr marL="2743200" lvl="5" indent="-228600" algn="l" rtl="0">
              <a:spcBef>
                <a:spcPts val="100"/>
              </a:spcBef>
              <a:spcAft>
                <a:spcPts val="0"/>
              </a:spcAft>
              <a:buSzPts val="700"/>
              <a:buNone/>
              <a:defRPr sz="700"/>
            </a:lvl6pPr>
            <a:lvl7pPr marL="3200400" lvl="6" indent="-228600" algn="l" rtl="0">
              <a:spcBef>
                <a:spcPts val="100"/>
              </a:spcBef>
              <a:spcAft>
                <a:spcPts val="0"/>
              </a:spcAft>
              <a:buSzPts val="700"/>
              <a:buNone/>
              <a:defRPr sz="700"/>
            </a:lvl7pPr>
            <a:lvl8pPr marL="3657600" lvl="7" indent="-228600" algn="l" rtl="0">
              <a:spcBef>
                <a:spcPts val="100"/>
              </a:spcBef>
              <a:spcAft>
                <a:spcPts val="0"/>
              </a:spcAft>
              <a:buSzPts val="700"/>
              <a:buNone/>
              <a:defRPr sz="700"/>
            </a:lvl8pPr>
            <a:lvl9pPr marL="4114800" lvl="8" indent="-228600" algn="l" rtl="0">
              <a:spcBef>
                <a:spcPts val="100"/>
              </a:spcBef>
              <a:spcAft>
                <a:spcPts val="0"/>
              </a:spcAft>
              <a:buSzPts val="700"/>
              <a:buNone/>
              <a:defRPr sz="700"/>
            </a:lvl9pPr>
          </a:lstStyle>
          <a:p>
            <a:endParaRPr/>
          </a:p>
        </p:txBody>
      </p:sp>
      <p:sp>
        <p:nvSpPr>
          <p:cNvPr id="170" name="Google Shape;170;p25"/>
          <p:cNvSpPr txBox="1">
            <a:spLocks noGrp="1"/>
          </p:cNvSpPr>
          <p:nvPr>
            <p:ph type="dt" idx="10"/>
          </p:nvPr>
        </p:nvSpPr>
        <p:spPr>
          <a:xfrm>
            <a:off x="457200" y="13716"/>
            <a:ext cx="2895600" cy="246900"/>
          </a:xfrm>
          <a:prstGeom prst="rect">
            <a:avLst/>
          </a:prstGeom>
          <a:noFill/>
          <a:ln>
            <a:noFill/>
          </a:ln>
        </p:spPr>
        <p:txBody>
          <a:bodyPr spcFirstLastPara="1" wrap="square" lIns="68575" tIns="34275" rIns="68575" bIns="34275" anchor="ctr" anchorCtr="0"/>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71" name="Google Shape;171;p25"/>
          <p:cNvSpPr txBox="1">
            <a:spLocks noGrp="1"/>
          </p:cNvSpPr>
          <p:nvPr>
            <p:ph type="ftr" idx="11"/>
          </p:nvPr>
        </p:nvSpPr>
        <p:spPr>
          <a:xfrm>
            <a:off x="3429000" y="13716"/>
            <a:ext cx="4114800" cy="246900"/>
          </a:xfrm>
          <a:prstGeom prst="rect">
            <a:avLst/>
          </a:prstGeom>
          <a:noFill/>
          <a:ln>
            <a:noFill/>
          </a:ln>
        </p:spPr>
        <p:txBody>
          <a:bodyPr spcFirstLastPara="1" wrap="square" lIns="68575" tIns="34275" rIns="68575" bIns="34275" anchor="ctr" anchorCtr="0"/>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72" name="Google Shape;172;p25"/>
          <p:cNvSpPr txBox="1">
            <a:spLocks noGrp="1"/>
          </p:cNvSpPr>
          <p:nvPr>
            <p:ph type="sldNum" idx="12"/>
          </p:nvPr>
        </p:nvSpPr>
        <p:spPr>
          <a:xfrm>
            <a:off x="7620000" y="13716"/>
            <a:ext cx="1066800" cy="246900"/>
          </a:xfrm>
          <a:prstGeom prst="rect">
            <a:avLst/>
          </a:prstGeom>
          <a:noFill/>
          <a:ln>
            <a:noFill/>
          </a:ln>
        </p:spPr>
        <p:txBody>
          <a:bodyPr spcFirstLastPara="1" wrap="square" lIns="68575" tIns="34275" rIns="68575" bIns="34275"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
              <a:t>‹#›</a:t>
            </a:fld>
            <a:endParaRPr/>
          </a:p>
        </p:txBody>
      </p:sp>
      <p:cxnSp>
        <p:nvCxnSpPr>
          <p:cNvPr id="173" name="Google Shape;173;p25"/>
          <p:cNvCxnSpPr/>
          <p:nvPr/>
        </p:nvCxnSpPr>
        <p:spPr>
          <a:xfrm rot="5400000">
            <a:off x="684098" y="2685060"/>
            <a:ext cx="4183500" cy="1500"/>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74"/>
        <p:cNvGrpSpPr/>
        <p:nvPr/>
      </p:nvGrpSpPr>
      <p:grpSpPr>
        <a:xfrm>
          <a:off x="0" y="0"/>
          <a:ext cx="0" cy="0"/>
          <a:chOff x="0" y="0"/>
          <a:chExt cx="0" cy="0"/>
        </a:xfrm>
      </p:grpSpPr>
      <p:sp>
        <p:nvSpPr>
          <p:cNvPr id="175" name="Google Shape;175;p26"/>
          <p:cNvSpPr txBox="1">
            <a:spLocks noGrp="1"/>
          </p:cNvSpPr>
          <p:nvPr>
            <p:ph type="title"/>
          </p:nvPr>
        </p:nvSpPr>
        <p:spPr>
          <a:xfrm>
            <a:off x="457200" y="594360"/>
            <a:ext cx="2142600" cy="948600"/>
          </a:xfrm>
          <a:prstGeom prst="rect">
            <a:avLst/>
          </a:prstGeom>
          <a:noFill/>
          <a:ln>
            <a:noFill/>
          </a:ln>
        </p:spPr>
        <p:txBody>
          <a:bodyPr spcFirstLastPara="1" wrap="square" lIns="68575" tIns="34275" rIns="68575" bIns="34275" anchor="b" anchorCtr="0"/>
          <a:lstStyle>
            <a:lvl1pPr lvl="0" algn="l" rtl="0">
              <a:spcBef>
                <a:spcPts val="0"/>
              </a:spcBef>
              <a:spcAft>
                <a:spcPts val="0"/>
              </a:spcAft>
              <a:buClr>
                <a:schemeClr val="dk2"/>
              </a:buClr>
              <a:buSzPts val="1800"/>
              <a:buFont typeface="Arial"/>
              <a:buNone/>
              <a:defRPr sz="1800" b="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6" name="Google Shape;176;p26"/>
          <p:cNvSpPr>
            <a:spLocks noGrp="1"/>
          </p:cNvSpPr>
          <p:nvPr>
            <p:ph type="pic" idx="2"/>
          </p:nvPr>
        </p:nvSpPr>
        <p:spPr>
          <a:xfrm>
            <a:off x="2858610" y="628651"/>
            <a:ext cx="5904600" cy="4125300"/>
          </a:xfrm>
          <a:prstGeom prst="rect">
            <a:avLst/>
          </a:prstGeom>
          <a:solidFill>
            <a:schemeClr val="lt2"/>
          </a:solidFill>
          <a:ln w="76200" cap="flat" cmpd="sng">
            <a:solidFill>
              <a:srgbClr val="FFFFFF"/>
            </a:solidFill>
            <a:prstDash val="solid"/>
            <a:miter lim="800000"/>
            <a:headEnd type="none" w="sm" len="sm"/>
            <a:tailEnd type="none" w="sm" len="sm"/>
          </a:ln>
          <a:effectLst>
            <a:outerShdw blurRad="50800" dist="12700" dir="5400000" algn="t" rotWithShape="0">
              <a:srgbClr val="000000">
                <a:alpha val="58819"/>
              </a:srgbClr>
            </a:outerShdw>
          </a:effectLst>
        </p:spPr>
        <p:txBody>
          <a:bodyPr spcFirstLastPara="1" wrap="square" lIns="68575" tIns="34275" rIns="68575" bIns="34275" anchor="t" anchorCtr="0"/>
          <a:lstStyle>
            <a:lvl1pPr marR="0" lvl="0" algn="l" rtl="0">
              <a:spcBef>
                <a:spcPts val="500"/>
              </a:spcBef>
              <a:spcAft>
                <a:spcPts val="0"/>
              </a:spcAft>
              <a:buClr>
                <a:schemeClr val="accent1"/>
              </a:buClr>
              <a:buSzPts val="2000"/>
              <a:buFont typeface="Arial"/>
              <a:buNone/>
              <a:defRPr sz="2400" b="0" i="0" u="none" strike="noStrike" cap="none">
                <a:solidFill>
                  <a:schemeClr val="dk1"/>
                </a:solidFill>
                <a:latin typeface="Arial"/>
                <a:ea typeface="Arial"/>
                <a:cs typeface="Arial"/>
                <a:sym typeface="Arial"/>
              </a:defRPr>
            </a:lvl1pPr>
            <a:lvl2pPr marR="0" lvl="1" algn="l" rtl="0">
              <a:spcBef>
                <a:spcPts val="400"/>
              </a:spcBef>
              <a:spcAft>
                <a:spcPts val="0"/>
              </a:spcAft>
              <a:buClr>
                <a:schemeClr val="accent1"/>
              </a:buClr>
              <a:buSzPts val="1800"/>
              <a:buFont typeface="Arial"/>
              <a:buNone/>
              <a:defRPr sz="2100" b="0" i="0" u="none" strike="noStrike" cap="none">
                <a:solidFill>
                  <a:schemeClr val="dk1"/>
                </a:solidFill>
                <a:latin typeface="Arial"/>
                <a:ea typeface="Arial"/>
                <a:cs typeface="Arial"/>
                <a:sym typeface="Arial"/>
              </a:defRPr>
            </a:lvl2pPr>
            <a:lvl3pPr marR="0" lvl="2" algn="l" rtl="0">
              <a:spcBef>
                <a:spcPts val="400"/>
              </a:spcBef>
              <a:spcAft>
                <a:spcPts val="0"/>
              </a:spcAft>
              <a:buClr>
                <a:schemeClr val="accent1"/>
              </a:buClr>
              <a:buSzPts val="1600"/>
              <a:buFont typeface="Arial"/>
              <a:buNone/>
              <a:defRPr sz="1800" b="0" i="0" u="none" strike="noStrike" cap="none">
                <a:solidFill>
                  <a:schemeClr val="dk1"/>
                </a:solidFill>
                <a:latin typeface="Arial"/>
                <a:ea typeface="Arial"/>
                <a:cs typeface="Arial"/>
                <a:sym typeface="Arial"/>
              </a:defRPr>
            </a:lvl3pPr>
            <a:lvl4pPr marR="0" lvl="3" algn="l" rtl="0">
              <a:spcBef>
                <a:spcPts val="300"/>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4pPr>
            <a:lvl5pPr marR="0" lvl="4" algn="l" rtl="0">
              <a:spcBef>
                <a:spcPts val="300"/>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5pPr>
            <a:lvl6pPr marR="0" lvl="5" algn="l" rtl="0">
              <a:spcBef>
                <a:spcPts val="300"/>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6pPr>
            <a:lvl7pPr marR="0" lvl="6" algn="l" rtl="0">
              <a:spcBef>
                <a:spcPts val="300"/>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7pPr>
            <a:lvl8pPr marR="0" lvl="7" algn="l" rtl="0">
              <a:spcBef>
                <a:spcPts val="300"/>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8pPr>
            <a:lvl9pPr marR="0" lvl="8" algn="l" rtl="0">
              <a:spcBef>
                <a:spcPts val="300"/>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9pPr>
          </a:lstStyle>
          <a:p>
            <a:endParaRPr/>
          </a:p>
        </p:txBody>
      </p:sp>
      <p:sp>
        <p:nvSpPr>
          <p:cNvPr id="177" name="Google Shape;177;p26"/>
          <p:cNvSpPr txBox="1">
            <a:spLocks noGrp="1"/>
          </p:cNvSpPr>
          <p:nvPr>
            <p:ph type="body" idx="1"/>
          </p:nvPr>
        </p:nvSpPr>
        <p:spPr>
          <a:xfrm>
            <a:off x="457200" y="1600200"/>
            <a:ext cx="2139600" cy="3182100"/>
          </a:xfrm>
          <a:prstGeom prst="rect">
            <a:avLst/>
          </a:prstGeom>
          <a:noFill/>
          <a:ln>
            <a:noFill/>
          </a:ln>
        </p:spPr>
        <p:txBody>
          <a:bodyPr spcFirstLastPara="1" wrap="square" lIns="68575" tIns="34275" rIns="68575" bIns="34275" anchor="t" anchorCtr="0"/>
          <a:lstStyle>
            <a:lvl1pPr marL="457200" lvl="0" indent="-228600" algn="l" rtl="0">
              <a:spcBef>
                <a:spcPts val="200"/>
              </a:spcBef>
              <a:spcAft>
                <a:spcPts val="0"/>
              </a:spcAft>
              <a:buSzPts val="900"/>
              <a:buNone/>
              <a:defRPr sz="1100"/>
            </a:lvl1pPr>
            <a:lvl2pPr marL="914400" lvl="1" indent="-228600" algn="l" rtl="0">
              <a:spcBef>
                <a:spcPts val="200"/>
              </a:spcBef>
              <a:spcAft>
                <a:spcPts val="0"/>
              </a:spcAft>
              <a:buSzPts val="800"/>
              <a:buNone/>
              <a:defRPr sz="900"/>
            </a:lvl2pPr>
            <a:lvl3pPr marL="1371600" lvl="2" indent="-228600" algn="l" rtl="0">
              <a:spcBef>
                <a:spcPts val="200"/>
              </a:spcBef>
              <a:spcAft>
                <a:spcPts val="0"/>
              </a:spcAft>
              <a:buSzPts val="700"/>
              <a:buNone/>
              <a:defRPr sz="800"/>
            </a:lvl3pPr>
            <a:lvl4pPr marL="1828800" lvl="3" indent="-228600" algn="l" rtl="0">
              <a:spcBef>
                <a:spcPts val="100"/>
              </a:spcBef>
              <a:spcAft>
                <a:spcPts val="0"/>
              </a:spcAft>
              <a:buSzPts val="700"/>
              <a:buNone/>
              <a:defRPr sz="700"/>
            </a:lvl4pPr>
            <a:lvl5pPr marL="2286000" lvl="4" indent="-228600" algn="l" rtl="0">
              <a:spcBef>
                <a:spcPts val="100"/>
              </a:spcBef>
              <a:spcAft>
                <a:spcPts val="0"/>
              </a:spcAft>
              <a:buSzPts val="700"/>
              <a:buNone/>
              <a:defRPr sz="700"/>
            </a:lvl5pPr>
            <a:lvl6pPr marL="2743200" lvl="5" indent="-228600" algn="l" rtl="0">
              <a:spcBef>
                <a:spcPts val="100"/>
              </a:spcBef>
              <a:spcAft>
                <a:spcPts val="0"/>
              </a:spcAft>
              <a:buSzPts val="700"/>
              <a:buNone/>
              <a:defRPr sz="700"/>
            </a:lvl6pPr>
            <a:lvl7pPr marL="3200400" lvl="6" indent="-228600" algn="l" rtl="0">
              <a:spcBef>
                <a:spcPts val="100"/>
              </a:spcBef>
              <a:spcAft>
                <a:spcPts val="0"/>
              </a:spcAft>
              <a:buSzPts val="700"/>
              <a:buNone/>
              <a:defRPr sz="700"/>
            </a:lvl7pPr>
            <a:lvl8pPr marL="3657600" lvl="7" indent="-228600" algn="l" rtl="0">
              <a:spcBef>
                <a:spcPts val="100"/>
              </a:spcBef>
              <a:spcAft>
                <a:spcPts val="0"/>
              </a:spcAft>
              <a:buSzPts val="700"/>
              <a:buNone/>
              <a:defRPr sz="700"/>
            </a:lvl8pPr>
            <a:lvl9pPr marL="4114800" lvl="8" indent="-228600" algn="l" rtl="0">
              <a:spcBef>
                <a:spcPts val="100"/>
              </a:spcBef>
              <a:spcAft>
                <a:spcPts val="0"/>
              </a:spcAft>
              <a:buSzPts val="700"/>
              <a:buNone/>
              <a:defRPr sz="700"/>
            </a:lvl9pPr>
          </a:lstStyle>
          <a:p>
            <a:endParaRPr/>
          </a:p>
        </p:txBody>
      </p:sp>
      <p:sp>
        <p:nvSpPr>
          <p:cNvPr id="178" name="Google Shape;178;p26"/>
          <p:cNvSpPr txBox="1">
            <a:spLocks noGrp="1"/>
          </p:cNvSpPr>
          <p:nvPr>
            <p:ph type="dt" idx="10"/>
          </p:nvPr>
        </p:nvSpPr>
        <p:spPr>
          <a:xfrm>
            <a:off x="457200" y="13716"/>
            <a:ext cx="2895600" cy="246900"/>
          </a:xfrm>
          <a:prstGeom prst="rect">
            <a:avLst/>
          </a:prstGeom>
          <a:noFill/>
          <a:ln>
            <a:noFill/>
          </a:ln>
        </p:spPr>
        <p:txBody>
          <a:bodyPr spcFirstLastPara="1" wrap="square" lIns="68575" tIns="34275" rIns="68575" bIns="34275" anchor="ctr" anchorCtr="0"/>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79" name="Google Shape;179;p26"/>
          <p:cNvSpPr txBox="1">
            <a:spLocks noGrp="1"/>
          </p:cNvSpPr>
          <p:nvPr>
            <p:ph type="ftr" idx="11"/>
          </p:nvPr>
        </p:nvSpPr>
        <p:spPr>
          <a:xfrm>
            <a:off x="3429000" y="13716"/>
            <a:ext cx="4114800" cy="246900"/>
          </a:xfrm>
          <a:prstGeom prst="rect">
            <a:avLst/>
          </a:prstGeom>
          <a:noFill/>
          <a:ln>
            <a:noFill/>
          </a:ln>
        </p:spPr>
        <p:txBody>
          <a:bodyPr spcFirstLastPara="1" wrap="square" lIns="68575" tIns="34275" rIns="68575" bIns="34275" anchor="ctr" anchorCtr="0"/>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80" name="Google Shape;180;p26"/>
          <p:cNvSpPr txBox="1">
            <a:spLocks noGrp="1"/>
          </p:cNvSpPr>
          <p:nvPr>
            <p:ph type="sldNum" idx="12"/>
          </p:nvPr>
        </p:nvSpPr>
        <p:spPr>
          <a:xfrm>
            <a:off x="7620000" y="13716"/>
            <a:ext cx="1066800" cy="246900"/>
          </a:xfrm>
          <a:prstGeom prst="rect">
            <a:avLst/>
          </a:prstGeom>
          <a:noFill/>
          <a:ln>
            <a:noFill/>
          </a:ln>
        </p:spPr>
        <p:txBody>
          <a:bodyPr spcFirstLastPara="1" wrap="square" lIns="68575" tIns="34275" rIns="68575" bIns="34275"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2"/>
        <p:cNvGrpSpPr/>
        <p:nvPr/>
      </p:nvGrpSpPr>
      <p:grpSpPr>
        <a:xfrm>
          <a:off x="0" y="0"/>
          <a:ext cx="0" cy="0"/>
          <a:chOff x="0" y="0"/>
          <a:chExt cx="0" cy="0"/>
        </a:xfrm>
      </p:grpSpPr>
      <p:sp>
        <p:nvSpPr>
          <p:cNvPr id="113" name="Google Shape;113;p17"/>
          <p:cNvSpPr/>
          <p:nvPr/>
        </p:nvSpPr>
        <p:spPr>
          <a:xfrm>
            <a:off x="0" y="165590"/>
            <a:ext cx="9144000" cy="171600"/>
          </a:xfrm>
          <a:prstGeom prst="rect">
            <a:avLst/>
          </a:prstGeom>
          <a:solidFill>
            <a:srgbClr val="FFFFF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4" name="Google Shape;114;p17"/>
          <p:cNvSpPr txBox="1">
            <a:spLocks noGrp="1"/>
          </p:cNvSpPr>
          <p:nvPr>
            <p:ph type="title"/>
          </p:nvPr>
        </p:nvSpPr>
        <p:spPr>
          <a:xfrm>
            <a:off x="457200" y="400050"/>
            <a:ext cx="8229600" cy="742800"/>
          </a:xfrm>
          <a:prstGeom prst="rect">
            <a:avLst/>
          </a:prstGeom>
          <a:noFill/>
          <a:ln>
            <a:noFill/>
          </a:ln>
        </p:spPr>
        <p:txBody>
          <a:bodyPr spcFirstLastPara="1" wrap="square" lIns="68575" tIns="34275" rIns="68575" bIns="34275" anchor="ctr" anchorCtr="0"/>
          <a:lstStyle>
            <a:lvl1pPr marR="0" lvl="0" algn="l" rtl="0">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15" name="Google Shape;115;p17"/>
          <p:cNvSpPr txBox="1">
            <a:spLocks noGrp="1"/>
          </p:cNvSpPr>
          <p:nvPr>
            <p:ph type="body" idx="1"/>
          </p:nvPr>
        </p:nvSpPr>
        <p:spPr>
          <a:xfrm>
            <a:off x="457200" y="1200150"/>
            <a:ext cx="8229600" cy="3657600"/>
          </a:xfrm>
          <a:prstGeom prst="rect">
            <a:avLst/>
          </a:prstGeom>
          <a:noFill/>
          <a:ln>
            <a:noFill/>
          </a:ln>
        </p:spPr>
        <p:txBody>
          <a:bodyPr spcFirstLastPara="1" wrap="square" lIns="68575" tIns="34275" rIns="68575" bIns="34275" anchor="t" anchorCtr="0"/>
          <a:lstStyle>
            <a:lvl1pPr marL="457200" marR="0" lvl="0" indent="-323850" algn="l" rtl="0">
              <a:spcBef>
                <a:spcPts val="400"/>
              </a:spcBef>
              <a:spcAft>
                <a:spcPts val="0"/>
              </a:spcAft>
              <a:buClr>
                <a:schemeClr val="accent1"/>
              </a:buClr>
              <a:buSzPts val="1500"/>
              <a:buFont typeface="Arial"/>
              <a:buChar char="•"/>
              <a:defRPr sz="1800" b="0" i="0" u="none" strike="noStrike" cap="none">
                <a:solidFill>
                  <a:schemeClr val="dk1"/>
                </a:solidFill>
                <a:latin typeface="Arial"/>
                <a:ea typeface="Arial"/>
                <a:cs typeface="Arial"/>
                <a:sym typeface="Arial"/>
              </a:defRPr>
            </a:lvl1pPr>
            <a:lvl2pPr marL="914400" marR="0" lvl="1" indent="-311150" algn="l" rtl="0">
              <a:spcBef>
                <a:spcPts val="300"/>
              </a:spcBef>
              <a:spcAft>
                <a:spcPts val="0"/>
              </a:spcAft>
              <a:buClr>
                <a:schemeClr val="accent1"/>
              </a:buClr>
              <a:buSzPts val="1300"/>
              <a:buFont typeface="Arial"/>
              <a:buChar char="•"/>
              <a:defRPr sz="1500" b="0" i="0" u="none" strike="noStrike" cap="none">
                <a:solidFill>
                  <a:schemeClr val="dk1"/>
                </a:solidFill>
                <a:latin typeface="Arial"/>
                <a:ea typeface="Arial"/>
                <a:cs typeface="Arial"/>
                <a:sym typeface="Arial"/>
              </a:defRPr>
            </a:lvl2pPr>
            <a:lvl3pPr marL="1371600" marR="0" lvl="2" indent="-304800" algn="l" rtl="0">
              <a:spcBef>
                <a:spcPts val="300"/>
              </a:spcBef>
              <a:spcAft>
                <a:spcPts val="0"/>
              </a:spcAft>
              <a:buClr>
                <a:schemeClr val="accent1"/>
              </a:buClr>
              <a:buSzPts val="1200"/>
              <a:buFont typeface="Arial"/>
              <a:buChar char="•"/>
              <a:defRPr sz="1400" b="0" i="0" u="none" strike="noStrike" cap="none">
                <a:solidFill>
                  <a:schemeClr val="dk1"/>
                </a:solidFill>
                <a:latin typeface="Arial"/>
                <a:ea typeface="Arial"/>
                <a:cs typeface="Arial"/>
                <a:sym typeface="Arial"/>
              </a:defRPr>
            </a:lvl3pPr>
            <a:lvl4pPr marL="1828800" marR="0" lvl="3" indent="-304800" algn="l" rtl="0">
              <a:spcBef>
                <a:spcPts val="200"/>
              </a:spcBef>
              <a:spcAft>
                <a:spcPts val="0"/>
              </a:spcAft>
              <a:buClr>
                <a:schemeClr val="accent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298450" algn="l" rtl="0">
              <a:spcBef>
                <a:spcPts val="200"/>
              </a:spcBef>
              <a:spcAft>
                <a:spcPts val="0"/>
              </a:spcAft>
              <a:buClr>
                <a:schemeClr val="accent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292100" algn="l" rtl="0">
              <a:spcBef>
                <a:spcPts val="200"/>
              </a:spcBef>
              <a:spcAft>
                <a:spcPts val="0"/>
              </a:spcAft>
              <a:buClr>
                <a:schemeClr val="accent1"/>
              </a:buClr>
              <a:buSzPts val="1000"/>
              <a:buFont typeface="Arial"/>
              <a:buChar char="•"/>
              <a:defRPr sz="1000" b="0" i="0" u="none" strike="noStrike" cap="none">
                <a:solidFill>
                  <a:schemeClr val="dk1"/>
                </a:solidFill>
                <a:latin typeface="Arial"/>
                <a:ea typeface="Arial"/>
                <a:cs typeface="Arial"/>
                <a:sym typeface="Arial"/>
              </a:defRPr>
            </a:lvl6pPr>
            <a:lvl7pPr marL="3200400" marR="0" lvl="6" indent="-292100" algn="l" rtl="0">
              <a:spcBef>
                <a:spcPts val="200"/>
              </a:spcBef>
              <a:spcAft>
                <a:spcPts val="0"/>
              </a:spcAft>
              <a:buClr>
                <a:schemeClr val="accent1"/>
              </a:buClr>
              <a:buSzPts val="1000"/>
              <a:buFont typeface="Arial"/>
              <a:buChar char="•"/>
              <a:defRPr sz="1000" b="0" i="0" u="none" strike="noStrike" cap="none">
                <a:solidFill>
                  <a:schemeClr val="dk1"/>
                </a:solidFill>
                <a:latin typeface="Arial"/>
                <a:ea typeface="Arial"/>
                <a:cs typeface="Arial"/>
                <a:sym typeface="Arial"/>
              </a:defRPr>
            </a:lvl7pPr>
            <a:lvl8pPr marL="3657600" marR="0" lvl="7" indent="-292100" algn="l" rtl="0">
              <a:spcBef>
                <a:spcPts val="200"/>
              </a:spcBef>
              <a:spcAft>
                <a:spcPts val="0"/>
              </a:spcAft>
              <a:buClr>
                <a:schemeClr val="accent1"/>
              </a:buClr>
              <a:buSzPts val="1000"/>
              <a:buFont typeface="Arial"/>
              <a:buChar char="•"/>
              <a:defRPr sz="1000" b="0" i="0" u="none" strike="noStrike" cap="none">
                <a:solidFill>
                  <a:schemeClr val="dk1"/>
                </a:solidFill>
                <a:latin typeface="Arial"/>
                <a:ea typeface="Arial"/>
                <a:cs typeface="Arial"/>
                <a:sym typeface="Arial"/>
              </a:defRPr>
            </a:lvl8pPr>
            <a:lvl9pPr marL="4114800" marR="0" lvl="8" indent="-292100" algn="l" rtl="0">
              <a:spcBef>
                <a:spcPts val="200"/>
              </a:spcBef>
              <a:spcAft>
                <a:spcPts val="0"/>
              </a:spcAft>
              <a:buClr>
                <a:schemeClr val="accent1"/>
              </a:buClr>
              <a:buSzPts val="1000"/>
              <a:buFont typeface="Arial"/>
              <a:buChar char="•"/>
              <a:defRPr sz="1000" b="0" i="0" u="none" strike="noStrike" cap="none">
                <a:solidFill>
                  <a:schemeClr val="dk1"/>
                </a:solidFill>
                <a:latin typeface="Arial"/>
                <a:ea typeface="Arial"/>
                <a:cs typeface="Arial"/>
                <a:sym typeface="Arial"/>
              </a:defRPr>
            </a:lvl9pPr>
          </a:lstStyle>
          <a:p>
            <a:endParaRPr/>
          </a:p>
        </p:txBody>
      </p:sp>
      <p:sp>
        <p:nvSpPr>
          <p:cNvPr id="116" name="Google Shape;116;p17"/>
          <p:cNvSpPr/>
          <p:nvPr/>
        </p:nvSpPr>
        <p:spPr>
          <a:xfrm>
            <a:off x="0" y="0"/>
            <a:ext cx="9144000" cy="2742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7" name="Google Shape;117;p17"/>
          <p:cNvSpPr txBox="1">
            <a:spLocks noGrp="1"/>
          </p:cNvSpPr>
          <p:nvPr>
            <p:ph type="dt" idx="10"/>
          </p:nvPr>
        </p:nvSpPr>
        <p:spPr>
          <a:xfrm>
            <a:off x="457200" y="13716"/>
            <a:ext cx="2895600" cy="246900"/>
          </a:xfrm>
          <a:prstGeom prst="rect">
            <a:avLst/>
          </a:prstGeom>
          <a:noFill/>
          <a:ln>
            <a:noFill/>
          </a:ln>
        </p:spPr>
        <p:txBody>
          <a:bodyPr spcFirstLastPara="1" wrap="square" lIns="68575" tIns="34275" rIns="68575" bIns="34275" anchor="ctr" anchorCtr="0"/>
          <a:lstStyle>
            <a:lvl1pPr marR="0" lvl="0" algn="l" rtl="0">
              <a:spcBef>
                <a:spcPts val="0"/>
              </a:spcBef>
              <a:spcAft>
                <a:spcPts val="0"/>
              </a:spcAft>
              <a:buSzPts val="1100"/>
              <a:buNone/>
              <a:defRPr sz="900" b="0" i="0" u="none" strike="noStrike" cap="none">
                <a:solidFill>
                  <a:srgbClr val="FFFFFF"/>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118" name="Google Shape;118;p17"/>
          <p:cNvSpPr txBox="1">
            <a:spLocks noGrp="1"/>
          </p:cNvSpPr>
          <p:nvPr>
            <p:ph type="ftr" idx="11"/>
          </p:nvPr>
        </p:nvSpPr>
        <p:spPr>
          <a:xfrm>
            <a:off x="3429000" y="13716"/>
            <a:ext cx="4114800" cy="246900"/>
          </a:xfrm>
          <a:prstGeom prst="rect">
            <a:avLst/>
          </a:prstGeom>
          <a:noFill/>
          <a:ln>
            <a:noFill/>
          </a:ln>
        </p:spPr>
        <p:txBody>
          <a:bodyPr spcFirstLastPara="1" wrap="square" lIns="68575" tIns="34275" rIns="68575" bIns="34275" anchor="ctr" anchorCtr="0"/>
          <a:lstStyle>
            <a:lvl1pPr marR="0" lvl="0" algn="ctr" rtl="0">
              <a:spcBef>
                <a:spcPts val="0"/>
              </a:spcBef>
              <a:spcAft>
                <a:spcPts val="0"/>
              </a:spcAft>
              <a:buSzPts val="1100"/>
              <a:buNone/>
              <a:defRPr sz="900" b="0" i="0" u="none" strike="noStrike" cap="none">
                <a:solidFill>
                  <a:srgbClr val="FFFFFF"/>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119" name="Google Shape;119;p17"/>
          <p:cNvSpPr txBox="1">
            <a:spLocks noGrp="1"/>
          </p:cNvSpPr>
          <p:nvPr>
            <p:ph type="sldNum" idx="12"/>
          </p:nvPr>
        </p:nvSpPr>
        <p:spPr>
          <a:xfrm>
            <a:off x="7620000" y="13716"/>
            <a:ext cx="1066800" cy="246900"/>
          </a:xfrm>
          <a:prstGeom prst="rect">
            <a:avLst/>
          </a:prstGeom>
          <a:noFill/>
          <a:ln>
            <a:noFill/>
          </a:ln>
        </p:spPr>
        <p:txBody>
          <a:bodyPr spcFirstLastPara="1" wrap="square" lIns="68575" tIns="34275" rIns="68575" bIns="34275" anchor="ctr" anchorCtr="0">
            <a:noAutofit/>
          </a:bodyPr>
          <a:lstStyle>
            <a:lvl1pPr marL="0" marR="0" lvl="0" indent="0" algn="l" rtl="0">
              <a:spcBef>
                <a:spcPts val="0"/>
              </a:spcBef>
              <a:buNone/>
              <a:defRPr sz="1100" b="1" i="0" u="none" strike="noStrike" cap="none">
                <a:solidFill>
                  <a:srgbClr val="FFFFFF"/>
                </a:solidFill>
                <a:latin typeface="Arial"/>
                <a:ea typeface="Arial"/>
                <a:cs typeface="Arial"/>
                <a:sym typeface="Arial"/>
              </a:defRPr>
            </a:lvl1pPr>
            <a:lvl2pPr marL="0" marR="0" lvl="1" indent="0" algn="l" rtl="0">
              <a:spcBef>
                <a:spcPts val="0"/>
              </a:spcBef>
              <a:buNone/>
              <a:defRPr sz="1100" b="1" i="0" u="none" strike="noStrike" cap="none">
                <a:solidFill>
                  <a:srgbClr val="FFFFFF"/>
                </a:solidFill>
                <a:latin typeface="Arial"/>
                <a:ea typeface="Arial"/>
                <a:cs typeface="Arial"/>
                <a:sym typeface="Arial"/>
              </a:defRPr>
            </a:lvl2pPr>
            <a:lvl3pPr marL="0" marR="0" lvl="2" indent="0" algn="l" rtl="0">
              <a:spcBef>
                <a:spcPts val="0"/>
              </a:spcBef>
              <a:buNone/>
              <a:defRPr sz="1100" b="1" i="0" u="none" strike="noStrike" cap="none">
                <a:solidFill>
                  <a:srgbClr val="FFFFFF"/>
                </a:solidFill>
                <a:latin typeface="Arial"/>
                <a:ea typeface="Arial"/>
                <a:cs typeface="Arial"/>
                <a:sym typeface="Arial"/>
              </a:defRPr>
            </a:lvl3pPr>
            <a:lvl4pPr marL="0" marR="0" lvl="3" indent="0" algn="l" rtl="0">
              <a:spcBef>
                <a:spcPts val="0"/>
              </a:spcBef>
              <a:buNone/>
              <a:defRPr sz="1100" b="1" i="0" u="none" strike="noStrike" cap="none">
                <a:solidFill>
                  <a:srgbClr val="FFFFFF"/>
                </a:solidFill>
                <a:latin typeface="Arial"/>
                <a:ea typeface="Arial"/>
                <a:cs typeface="Arial"/>
                <a:sym typeface="Arial"/>
              </a:defRPr>
            </a:lvl4pPr>
            <a:lvl5pPr marL="0" marR="0" lvl="4" indent="0" algn="l" rtl="0">
              <a:spcBef>
                <a:spcPts val="0"/>
              </a:spcBef>
              <a:buNone/>
              <a:defRPr sz="1100" b="1" i="0" u="none" strike="noStrike" cap="none">
                <a:solidFill>
                  <a:srgbClr val="FFFFFF"/>
                </a:solidFill>
                <a:latin typeface="Arial"/>
                <a:ea typeface="Arial"/>
                <a:cs typeface="Arial"/>
                <a:sym typeface="Arial"/>
              </a:defRPr>
            </a:lvl5pPr>
            <a:lvl6pPr marL="0" marR="0" lvl="5" indent="0" algn="l" rtl="0">
              <a:spcBef>
                <a:spcPts val="0"/>
              </a:spcBef>
              <a:buNone/>
              <a:defRPr sz="1100" b="1" i="0" u="none" strike="noStrike" cap="none">
                <a:solidFill>
                  <a:srgbClr val="FFFFFF"/>
                </a:solidFill>
                <a:latin typeface="Arial"/>
                <a:ea typeface="Arial"/>
                <a:cs typeface="Arial"/>
                <a:sym typeface="Arial"/>
              </a:defRPr>
            </a:lvl6pPr>
            <a:lvl7pPr marL="0" marR="0" lvl="6" indent="0" algn="l" rtl="0">
              <a:spcBef>
                <a:spcPts val="0"/>
              </a:spcBef>
              <a:buNone/>
              <a:defRPr sz="1100" b="1" i="0" u="none" strike="noStrike" cap="none">
                <a:solidFill>
                  <a:srgbClr val="FFFFFF"/>
                </a:solidFill>
                <a:latin typeface="Arial"/>
                <a:ea typeface="Arial"/>
                <a:cs typeface="Arial"/>
                <a:sym typeface="Arial"/>
              </a:defRPr>
            </a:lvl7pPr>
            <a:lvl8pPr marL="0" marR="0" lvl="7" indent="0" algn="l" rtl="0">
              <a:spcBef>
                <a:spcPts val="0"/>
              </a:spcBef>
              <a:buNone/>
              <a:defRPr sz="1100" b="1" i="0" u="none" strike="noStrike" cap="none">
                <a:solidFill>
                  <a:srgbClr val="FFFFFF"/>
                </a:solidFill>
                <a:latin typeface="Arial"/>
                <a:ea typeface="Arial"/>
                <a:cs typeface="Arial"/>
                <a:sym typeface="Arial"/>
              </a:defRPr>
            </a:lvl8pPr>
            <a:lvl9pPr marL="0" marR="0" lvl="8" indent="0" algn="l" rtl="0">
              <a:spcBef>
                <a:spcPts val="0"/>
              </a:spcBef>
              <a:buNone/>
              <a:defRPr sz="11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4A52D507-5401-464E-AD07-D24EE91AF6EE}"/>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 xmlns:a16="http://schemas.microsoft.com/office/drawing/2014/main" id="{2E3A2FC3-D2C7-9B4C-9B9B-A2C7D0FDA33B}"/>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Edit Master text – Remember to ad alt text to all imported graphics and images.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 xmlns:a16="http://schemas.microsoft.com/office/drawing/2014/main" id="{2F650318-0809-C04F-9288-E60B69D54831}"/>
              </a:ext>
            </a:extLst>
          </p:cNvPr>
          <p:cNvSpPr>
            <a:spLocks noGrp="1"/>
          </p:cNvSpPr>
          <p:nvPr>
            <p:ph type="sldNum" sz="quarter" idx="4"/>
          </p:nvPr>
        </p:nvSpPr>
        <p:spPr>
          <a:xfrm>
            <a:off x="6457950" y="4767263"/>
            <a:ext cx="2057400" cy="273844"/>
          </a:xfrm>
          <a:prstGeom prst="rect">
            <a:avLst/>
          </a:prstGeom>
        </p:spPr>
        <p:txBody>
          <a:bodyPr vert="horz" lIns="91440" tIns="45720" rIns="0" bIns="45720" rtlCol="0" anchor="ctr"/>
          <a:lstStyle>
            <a:lvl1pPr algn="r">
              <a:defRPr sz="750">
                <a:solidFill>
                  <a:schemeClr val="accent4"/>
                </a:solidFill>
                <a:latin typeface="+mj-lt"/>
              </a:defRPr>
            </a:lvl1pPr>
          </a:lstStyle>
          <a:p>
            <a:fld id="{492D8F1A-69A8-9242-9469-8400121D240A}" type="slidenum">
              <a:rPr lang="en-US" smtClean="0"/>
              <a:pPr/>
              <a:t>‹#›</a:t>
            </a:fld>
            <a:endParaRPr lang="en-US" dirty="0"/>
          </a:p>
        </p:txBody>
      </p:sp>
    </p:spTree>
    <p:extLst>
      <p:ext uri="{BB962C8B-B14F-4D97-AF65-F5344CB8AC3E}">
        <p14:creationId xmlns:p14="http://schemas.microsoft.com/office/powerpoint/2010/main" val="343333721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Lst>
  <p:hf hdr="0" ftr="0" dt="0"/>
  <p:txStyles>
    <p:titleStyle>
      <a:lvl1pPr algn="l" defTabSz="685800" rtl="0" eaLnBrk="1" latinLnBrk="0" hangingPunct="1">
        <a:lnSpc>
          <a:spcPct val="90000"/>
        </a:lnSpc>
        <a:spcBef>
          <a:spcPct val="0"/>
        </a:spcBef>
        <a:buNone/>
        <a:defRPr sz="3300" kern="1200">
          <a:solidFill>
            <a:schemeClr val="accent2"/>
          </a:solidFill>
          <a:latin typeface="Palatino" pitchFamily="2" charset="77"/>
          <a:ea typeface="Palatino" pitchFamily="2" charset="77"/>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800" b="0" i="0" kern="1200">
          <a:solidFill>
            <a:schemeClr val="tx2">
              <a:lumMod val="75000"/>
              <a:lumOff val="25000"/>
            </a:schemeClr>
          </a:solidFill>
          <a:latin typeface="+mj-lt"/>
          <a:ea typeface="+mn-ea"/>
          <a:cs typeface="Gill Sans" panose="020B0502020104020203" pitchFamily="34" charset="-79"/>
        </a:defRPr>
      </a:lvl1pPr>
      <a:lvl2pPr marL="514350" indent="-171450" algn="l" defTabSz="685800" rtl="0" eaLnBrk="1" latinLnBrk="0" hangingPunct="1">
        <a:lnSpc>
          <a:spcPct val="90000"/>
        </a:lnSpc>
        <a:spcBef>
          <a:spcPts val="375"/>
        </a:spcBef>
        <a:buFont typeface="Arial" panose="020B0604020202020204" pitchFamily="34" charset="0"/>
        <a:buChar char="•"/>
        <a:defRPr sz="1650" b="0" i="0" kern="1200">
          <a:solidFill>
            <a:schemeClr val="tx2">
              <a:lumMod val="75000"/>
              <a:lumOff val="25000"/>
            </a:schemeClr>
          </a:solidFill>
          <a:latin typeface="+mj-lt"/>
          <a:ea typeface="+mn-ea"/>
          <a:cs typeface="Gill Sans" panose="020B0502020104020203" pitchFamily="34" charset="-79"/>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2">
              <a:lumMod val="75000"/>
              <a:lumOff val="25000"/>
            </a:schemeClr>
          </a:solidFill>
          <a:latin typeface="+mj-lt"/>
          <a:ea typeface="+mn-ea"/>
          <a:cs typeface="Gill Sans" panose="020B0502020104020203" pitchFamily="34" charset="-79"/>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2">
              <a:lumMod val="75000"/>
              <a:lumOff val="25000"/>
            </a:schemeClr>
          </a:solidFill>
          <a:latin typeface="+mj-lt"/>
          <a:ea typeface="+mn-ea"/>
          <a:cs typeface="Gill Sans" panose="020B0502020104020203" pitchFamily="34" charset="-79"/>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2">
              <a:lumMod val="75000"/>
              <a:lumOff val="25000"/>
            </a:schemeClr>
          </a:solidFill>
          <a:latin typeface="+mj-lt"/>
          <a:ea typeface="+mn-ea"/>
          <a:cs typeface="Gill Sans" panose="020B0502020104020203" pitchFamily="34" charset="-79"/>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4A52D507-5401-464E-AD07-D24EE91AF6EE}"/>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 xmlns:a16="http://schemas.microsoft.com/office/drawing/2014/main" id="{2E3A2FC3-D2C7-9B4C-9B9B-A2C7D0FDA33B}"/>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Edit Master text – Remember to ad alt text to all imported graphics and images.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 xmlns:a16="http://schemas.microsoft.com/office/drawing/2014/main" id="{2F650318-0809-C04F-9288-E60B69D54831}"/>
              </a:ext>
            </a:extLst>
          </p:cNvPr>
          <p:cNvSpPr>
            <a:spLocks noGrp="1"/>
          </p:cNvSpPr>
          <p:nvPr>
            <p:ph type="sldNum" sz="quarter" idx="4"/>
          </p:nvPr>
        </p:nvSpPr>
        <p:spPr>
          <a:xfrm>
            <a:off x="6457950" y="4767263"/>
            <a:ext cx="2057400" cy="273844"/>
          </a:xfrm>
          <a:prstGeom prst="rect">
            <a:avLst/>
          </a:prstGeom>
        </p:spPr>
        <p:txBody>
          <a:bodyPr vert="horz" lIns="91440" tIns="45720" rIns="0" bIns="45720" rtlCol="0" anchor="ctr"/>
          <a:lstStyle>
            <a:lvl1pPr algn="r">
              <a:defRPr sz="750">
                <a:solidFill>
                  <a:schemeClr val="accent4"/>
                </a:solidFill>
                <a:latin typeface="+mj-lt"/>
              </a:defRPr>
            </a:lvl1pPr>
          </a:lstStyle>
          <a:p>
            <a:pPr marL="0" lvl="0" indent="0" algn="l"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42297588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sldNum="0" hdr="0" ftr="0" dt="0"/>
  <p:txStyles>
    <p:titleStyle>
      <a:lvl1pPr algn="l" defTabSz="685800" rtl="0" eaLnBrk="1" latinLnBrk="0" hangingPunct="1">
        <a:lnSpc>
          <a:spcPct val="90000"/>
        </a:lnSpc>
        <a:spcBef>
          <a:spcPct val="0"/>
        </a:spcBef>
        <a:buNone/>
        <a:defRPr sz="3300" kern="1200">
          <a:solidFill>
            <a:schemeClr val="accent2"/>
          </a:solidFill>
          <a:latin typeface="Palatino" pitchFamily="2" charset="77"/>
          <a:ea typeface="Palatino" pitchFamily="2" charset="77"/>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800" b="0" i="0" kern="1200">
          <a:solidFill>
            <a:schemeClr val="tx2">
              <a:lumMod val="75000"/>
              <a:lumOff val="25000"/>
            </a:schemeClr>
          </a:solidFill>
          <a:latin typeface="+mj-lt"/>
          <a:ea typeface="+mn-ea"/>
          <a:cs typeface="Gill Sans" panose="020B0502020104020203" pitchFamily="34" charset="-79"/>
        </a:defRPr>
      </a:lvl1pPr>
      <a:lvl2pPr marL="514350" indent="-171450" algn="l" defTabSz="685800" rtl="0" eaLnBrk="1" latinLnBrk="0" hangingPunct="1">
        <a:lnSpc>
          <a:spcPct val="90000"/>
        </a:lnSpc>
        <a:spcBef>
          <a:spcPts val="375"/>
        </a:spcBef>
        <a:buFont typeface="Arial" panose="020B0604020202020204" pitchFamily="34" charset="0"/>
        <a:buChar char="•"/>
        <a:defRPr sz="1650" b="0" i="0" kern="1200">
          <a:solidFill>
            <a:schemeClr val="tx2">
              <a:lumMod val="75000"/>
              <a:lumOff val="25000"/>
            </a:schemeClr>
          </a:solidFill>
          <a:latin typeface="+mj-lt"/>
          <a:ea typeface="+mn-ea"/>
          <a:cs typeface="Gill Sans" panose="020B0502020104020203" pitchFamily="34" charset="-79"/>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2">
              <a:lumMod val="75000"/>
              <a:lumOff val="25000"/>
            </a:schemeClr>
          </a:solidFill>
          <a:latin typeface="+mj-lt"/>
          <a:ea typeface="+mn-ea"/>
          <a:cs typeface="Gill Sans" panose="020B0502020104020203" pitchFamily="34" charset="-79"/>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2">
              <a:lumMod val="75000"/>
              <a:lumOff val="25000"/>
            </a:schemeClr>
          </a:solidFill>
          <a:latin typeface="+mj-lt"/>
          <a:ea typeface="+mn-ea"/>
          <a:cs typeface="Gill Sans" panose="020B0502020104020203" pitchFamily="34" charset="-79"/>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2">
              <a:lumMod val="75000"/>
              <a:lumOff val="25000"/>
            </a:schemeClr>
          </a:solidFill>
          <a:latin typeface="+mj-lt"/>
          <a:ea typeface="+mn-ea"/>
          <a:cs typeface="Gill Sans" panose="020B0502020104020203" pitchFamily="34" charset="-79"/>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hyperlink" Target="mailto:latonya@asccc.or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0701685-6854-4F4E-8886-7E7F0A6D919B}"/>
              </a:ext>
            </a:extLst>
          </p:cNvPr>
          <p:cNvSpPr>
            <a:spLocks noGrp="1"/>
          </p:cNvSpPr>
          <p:nvPr>
            <p:ph type="title"/>
          </p:nvPr>
        </p:nvSpPr>
        <p:spPr/>
        <p:txBody>
          <a:bodyPr>
            <a:normAutofit/>
          </a:bodyPr>
          <a:lstStyle/>
          <a:p>
            <a:r>
              <a:rPr lang="en-US" sz="3150" dirty="0"/>
              <a:t>Area </a:t>
            </a:r>
            <a:r>
              <a:rPr lang="en-US" sz="3150" dirty="0" smtClean="0"/>
              <a:t>D Meeting </a:t>
            </a:r>
            <a:r>
              <a:rPr lang="en-US" sz="3150" dirty="0"/>
              <a:t>– June 19, </a:t>
            </a:r>
            <a:r>
              <a:rPr lang="en-US" sz="3150" dirty="0" smtClean="0"/>
              <a:t>2020</a:t>
            </a:r>
            <a:endParaRPr lang="en-US" sz="3150" dirty="0"/>
          </a:p>
        </p:txBody>
      </p:sp>
    </p:spTree>
    <p:extLst>
      <p:ext uri="{BB962C8B-B14F-4D97-AF65-F5344CB8AC3E}">
        <p14:creationId xmlns:p14="http://schemas.microsoft.com/office/powerpoint/2010/main" val="1726984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6F10B6A9-1A60-4A00-92D4-48ADC9690D07}"/>
              </a:ext>
            </a:extLst>
          </p:cNvPr>
          <p:cNvSpPr>
            <a:spLocks noGrp="1"/>
          </p:cNvSpPr>
          <p:nvPr>
            <p:ph type="title"/>
          </p:nvPr>
        </p:nvSpPr>
        <p:spPr>
          <a:xfrm>
            <a:off x="882875" y="76775"/>
            <a:ext cx="7534532" cy="994172"/>
          </a:xfrm>
        </p:spPr>
        <p:txBody>
          <a:bodyPr/>
          <a:lstStyle/>
          <a:p>
            <a:pPr algn="ctr"/>
            <a:r>
              <a:rPr lang="en-US" sz="4000" b="1" dirty="0">
                <a:effectLst>
                  <a:outerShdw blurRad="38100" dist="38100" dir="2700000" algn="tl">
                    <a:srgbClr val="000000">
                      <a:alpha val="43137"/>
                    </a:srgbClr>
                  </a:outerShdw>
                </a:effectLst>
              </a:rPr>
              <a:t>AREA C – 26 Colleges</a:t>
            </a:r>
          </a:p>
        </p:txBody>
      </p:sp>
      <p:sp>
        <p:nvSpPr>
          <p:cNvPr id="4" name="Text Placeholder 3">
            <a:extLst>
              <a:ext uri="{FF2B5EF4-FFF2-40B4-BE49-F238E27FC236}">
                <a16:creationId xmlns="" xmlns:a16="http://schemas.microsoft.com/office/drawing/2014/main" id="{8CA01757-AC99-45D2-B512-2F484D3D9248}"/>
              </a:ext>
            </a:extLst>
          </p:cNvPr>
          <p:cNvSpPr>
            <a:spLocks noGrp="1"/>
          </p:cNvSpPr>
          <p:nvPr>
            <p:ph sz="half" idx="2"/>
          </p:nvPr>
        </p:nvSpPr>
        <p:spPr/>
        <p:txBody>
          <a:bodyPr>
            <a:normAutofit fontScale="77500" lnSpcReduction="20000"/>
          </a:bodyPr>
          <a:lstStyle/>
          <a:p>
            <a:r>
              <a:rPr lang="en-US" dirty="0"/>
              <a:t>Allan Hancock College </a:t>
            </a:r>
          </a:p>
          <a:p>
            <a:r>
              <a:rPr lang="en-US" dirty="0"/>
              <a:t>Antelope Valley College </a:t>
            </a:r>
          </a:p>
          <a:p>
            <a:r>
              <a:rPr lang="en-US" dirty="0"/>
              <a:t>College of the Canyons </a:t>
            </a:r>
          </a:p>
          <a:p>
            <a:r>
              <a:rPr lang="en-US" dirty="0"/>
              <a:t>Cerritos College </a:t>
            </a:r>
          </a:p>
          <a:p>
            <a:r>
              <a:rPr lang="en-US" dirty="0"/>
              <a:t>Citrus College</a:t>
            </a:r>
          </a:p>
          <a:p>
            <a:r>
              <a:rPr lang="en-US" dirty="0"/>
              <a:t>Compton College </a:t>
            </a:r>
          </a:p>
          <a:p>
            <a:r>
              <a:rPr lang="en-US" dirty="0"/>
              <a:t>Cuesta College </a:t>
            </a:r>
          </a:p>
          <a:p>
            <a:r>
              <a:rPr lang="en-US" dirty="0"/>
              <a:t>East Los Angeles College </a:t>
            </a:r>
          </a:p>
          <a:p>
            <a:r>
              <a:rPr lang="en-US" dirty="0"/>
              <a:t>El Camino College </a:t>
            </a:r>
          </a:p>
          <a:p>
            <a:r>
              <a:rPr lang="en-US" dirty="0"/>
              <a:t>Glendale College</a:t>
            </a:r>
          </a:p>
          <a:p>
            <a:r>
              <a:rPr lang="en-US" dirty="0"/>
              <a:t>Los Angeles City College </a:t>
            </a:r>
          </a:p>
          <a:p>
            <a:r>
              <a:rPr lang="en-US" dirty="0"/>
              <a:t>Los Angeles Harbor College</a:t>
            </a:r>
          </a:p>
          <a:p>
            <a:r>
              <a:rPr lang="en-US" dirty="0"/>
              <a:t>Los Angeles Mission College</a:t>
            </a:r>
          </a:p>
          <a:p>
            <a:pPr marL="0" indent="0" algn="ctr"/>
            <a:endParaRPr lang="en-US" sz="3200" dirty="0"/>
          </a:p>
        </p:txBody>
      </p:sp>
      <p:sp>
        <p:nvSpPr>
          <p:cNvPr id="3" name="Content Placeholder 2">
            <a:extLst>
              <a:ext uri="{FF2B5EF4-FFF2-40B4-BE49-F238E27FC236}">
                <a16:creationId xmlns="" xmlns:a16="http://schemas.microsoft.com/office/drawing/2014/main" id="{08640A10-93DD-A14D-875C-0FBEE32A74E8}"/>
              </a:ext>
            </a:extLst>
          </p:cNvPr>
          <p:cNvSpPr>
            <a:spLocks noGrp="1"/>
          </p:cNvSpPr>
          <p:nvPr>
            <p:ph sz="quarter" idx="4"/>
          </p:nvPr>
        </p:nvSpPr>
        <p:spPr/>
        <p:txBody>
          <a:bodyPr>
            <a:normAutofit fontScale="77500" lnSpcReduction="20000"/>
          </a:bodyPr>
          <a:lstStyle/>
          <a:p>
            <a:r>
              <a:rPr lang="en-US" dirty="0"/>
              <a:t>Los Angeles Pierce College </a:t>
            </a:r>
          </a:p>
          <a:p>
            <a:r>
              <a:rPr lang="en-US" dirty="0"/>
              <a:t>Los Angeles Southwest College </a:t>
            </a:r>
          </a:p>
          <a:p>
            <a:r>
              <a:rPr lang="en-US" dirty="0"/>
              <a:t>Los Angeles Trade Technical College </a:t>
            </a:r>
          </a:p>
          <a:p>
            <a:r>
              <a:rPr lang="en-US" dirty="0"/>
              <a:t>Los Angeles Valley College </a:t>
            </a:r>
          </a:p>
          <a:p>
            <a:r>
              <a:rPr lang="en-US" dirty="0"/>
              <a:t>Moorpark College </a:t>
            </a:r>
          </a:p>
          <a:p>
            <a:r>
              <a:rPr lang="en-US" dirty="0"/>
              <a:t>Mt. San Antonio College </a:t>
            </a:r>
          </a:p>
          <a:p>
            <a:r>
              <a:rPr lang="en-US" dirty="0"/>
              <a:t>Oxnard College </a:t>
            </a:r>
          </a:p>
          <a:p>
            <a:r>
              <a:rPr lang="en-US" dirty="0"/>
              <a:t>Pasadena City College </a:t>
            </a:r>
          </a:p>
          <a:p>
            <a:r>
              <a:rPr lang="en-US" dirty="0"/>
              <a:t>Rio Hondo College </a:t>
            </a:r>
          </a:p>
          <a:p>
            <a:r>
              <a:rPr lang="en-US" dirty="0"/>
              <a:t>Santa Barbara City College </a:t>
            </a:r>
          </a:p>
          <a:p>
            <a:r>
              <a:rPr lang="en-US" dirty="0"/>
              <a:t>Santa Monica College </a:t>
            </a:r>
          </a:p>
          <a:p>
            <a:r>
              <a:rPr lang="en-US" dirty="0"/>
              <a:t>Ventura College </a:t>
            </a:r>
          </a:p>
          <a:p>
            <a:r>
              <a:rPr lang="en-US" dirty="0"/>
              <a:t>West Los Angeles College </a:t>
            </a:r>
          </a:p>
          <a:p>
            <a:endParaRPr lang="en-US" dirty="0"/>
          </a:p>
        </p:txBody>
      </p:sp>
    </p:spTree>
    <p:extLst>
      <p:ext uri="{BB962C8B-B14F-4D97-AF65-F5344CB8AC3E}">
        <p14:creationId xmlns:p14="http://schemas.microsoft.com/office/powerpoint/2010/main" val="1583359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1E65ECC-4A1C-4A07-BFF7-45E673C38B5F}"/>
              </a:ext>
            </a:extLst>
          </p:cNvPr>
          <p:cNvSpPr>
            <a:spLocks noGrp="1"/>
          </p:cNvSpPr>
          <p:nvPr>
            <p:ph type="title"/>
          </p:nvPr>
        </p:nvSpPr>
        <p:spPr/>
        <p:txBody>
          <a:bodyPr/>
          <a:lstStyle/>
          <a:p>
            <a:r>
              <a:rPr lang="en-US" dirty="0"/>
              <a:t>Area Colleges</a:t>
            </a:r>
          </a:p>
        </p:txBody>
      </p:sp>
      <p:pic>
        <p:nvPicPr>
          <p:cNvPr id="4" name="Picture 3">
            <a:extLst>
              <a:ext uri="{FF2B5EF4-FFF2-40B4-BE49-F238E27FC236}">
                <a16:creationId xmlns="" xmlns:a16="http://schemas.microsoft.com/office/drawing/2014/main" id="{1C00CC04-E8DB-4A15-9F0D-F7853225A9C5}"/>
              </a:ext>
            </a:extLst>
          </p:cNvPr>
          <p:cNvPicPr>
            <a:picLocks noChangeAspect="1"/>
          </p:cNvPicPr>
          <p:nvPr/>
        </p:nvPicPr>
        <p:blipFill rotWithShape="1">
          <a:blip r:embed="rId2"/>
          <a:srcRect l="10762" t="15576" r="16857" b="7777"/>
          <a:stretch/>
        </p:blipFill>
        <p:spPr>
          <a:xfrm>
            <a:off x="93756" y="0"/>
            <a:ext cx="8956488" cy="5039081"/>
          </a:xfrm>
          <a:prstGeom prst="rect">
            <a:avLst/>
          </a:prstGeom>
        </p:spPr>
      </p:pic>
    </p:spTree>
    <p:extLst>
      <p:ext uri="{BB962C8B-B14F-4D97-AF65-F5344CB8AC3E}">
        <p14:creationId xmlns:p14="http://schemas.microsoft.com/office/powerpoint/2010/main" val="3352023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D08B0D-AF98-4DAB-88EF-E52BA5B214CA}"/>
              </a:ext>
            </a:extLst>
          </p:cNvPr>
          <p:cNvSpPr>
            <a:spLocks noGrp="1"/>
          </p:cNvSpPr>
          <p:nvPr>
            <p:ph type="title"/>
          </p:nvPr>
        </p:nvSpPr>
        <p:spPr/>
        <p:txBody>
          <a:bodyPr/>
          <a:lstStyle/>
          <a:p>
            <a:r>
              <a:rPr lang="en-US" dirty="0"/>
              <a:t>What’s an Area Meeting?</a:t>
            </a:r>
          </a:p>
        </p:txBody>
      </p:sp>
      <p:sp>
        <p:nvSpPr>
          <p:cNvPr id="3" name="Text Placeholder 2">
            <a:extLst>
              <a:ext uri="{FF2B5EF4-FFF2-40B4-BE49-F238E27FC236}">
                <a16:creationId xmlns="" xmlns:a16="http://schemas.microsoft.com/office/drawing/2014/main" id="{74BD2C24-4680-4388-9CA7-B72CF8FD6B64}"/>
              </a:ext>
            </a:extLst>
          </p:cNvPr>
          <p:cNvSpPr>
            <a:spLocks noGrp="1"/>
          </p:cNvSpPr>
          <p:nvPr>
            <p:ph type="body" idx="1"/>
          </p:nvPr>
        </p:nvSpPr>
        <p:spPr/>
        <p:txBody>
          <a:bodyPr/>
          <a:lstStyle/>
          <a:p>
            <a:r>
              <a:rPr lang="en-US" dirty="0"/>
              <a:t>President/Vice President Report</a:t>
            </a:r>
          </a:p>
          <a:p>
            <a:r>
              <a:rPr lang="en-US" dirty="0"/>
              <a:t>Pre-Session Resolutions Review</a:t>
            </a:r>
          </a:p>
          <a:p>
            <a:r>
              <a:rPr lang="en-US" dirty="0"/>
              <a:t>Newly Proposed Resolutions</a:t>
            </a:r>
          </a:p>
          <a:p>
            <a:r>
              <a:rPr lang="en-US" dirty="0"/>
              <a:t>Area Concerns</a:t>
            </a:r>
          </a:p>
          <a:p>
            <a:r>
              <a:rPr lang="en-US" dirty="0"/>
              <a:t>Special Program/Host Highlight</a:t>
            </a:r>
          </a:p>
          <a:p>
            <a:r>
              <a:rPr lang="en-US" dirty="0"/>
              <a:t>Community Building  </a:t>
            </a:r>
          </a:p>
          <a:p>
            <a:endParaRPr lang="en-US" dirty="0"/>
          </a:p>
        </p:txBody>
      </p:sp>
      <p:pic>
        <p:nvPicPr>
          <p:cNvPr id="4" name="Picture 3">
            <a:extLst>
              <a:ext uri="{FF2B5EF4-FFF2-40B4-BE49-F238E27FC236}">
                <a16:creationId xmlns="" xmlns:a16="http://schemas.microsoft.com/office/drawing/2014/main" id="{937C8F61-FA1B-4A88-B9C0-88C6FC467609}"/>
              </a:ext>
            </a:extLst>
          </p:cNvPr>
          <p:cNvPicPr>
            <a:picLocks noChangeAspect="1"/>
          </p:cNvPicPr>
          <p:nvPr/>
        </p:nvPicPr>
        <p:blipFill>
          <a:blip r:embed="rId3"/>
          <a:stretch>
            <a:fillRect/>
          </a:stretch>
        </p:blipFill>
        <p:spPr>
          <a:xfrm>
            <a:off x="5912711" y="1391739"/>
            <a:ext cx="2143125" cy="2143125"/>
          </a:xfrm>
          <a:prstGeom prst="rect">
            <a:avLst/>
          </a:prstGeom>
        </p:spPr>
      </p:pic>
    </p:spTree>
    <p:extLst>
      <p:ext uri="{BB962C8B-B14F-4D97-AF65-F5344CB8AC3E}">
        <p14:creationId xmlns:p14="http://schemas.microsoft.com/office/powerpoint/2010/main" val="965565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B560B89-CBEF-403B-8B87-DA29C9E9A3AE}"/>
              </a:ext>
            </a:extLst>
          </p:cNvPr>
          <p:cNvSpPr>
            <a:spLocks noGrp="1"/>
          </p:cNvSpPr>
          <p:nvPr>
            <p:ph type="title"/>
          </p:nvPr>
        </p:nvSpPr>
        <p:spPr>
          <a:xfrm>
            <a:off x="457200" y="913855"/>
            <a:ext cx="8229600" cy="742800"/>
          </a:xfrm>
        </p:spPr>
        <p:txBody>
          <a:bodyPr/>
          <a:lstStyle/>
          <a:p>
            <a:r>
              <a:rPr lang="en-US" dirty="0"/>
              <a:t>Why Resolutions?</a:t>
            </a:r>
          </a:p>
        </p:txBody>
      </p:sp>
      <p:sp>
        <p:nvSpPr>
          <p:cNvPr id="3" name="Text Placeholder 2">
            <a:extLst>
              <a:ext uri="{FF2B5EF4-FFF2-40B4-BE49-F238E27FC236}">
                <a16:creationId xmlns="" xmlns:a16="http://schemas.microsoft.com/office/drawing/2014/main" id="{85F0FF6B-B269-4C78-8265-6421BC9CE397}"/>
              </a:ext>
            </a:extLst>
          </p:cNvPr>
          <p:cNvSpPr>
            <a:spLocks noGrp="1"/>
          </p:cNvSpPr>
          <p:nvPr>
            <p:ph type="body" idx="1"/>
          </p:nvPr>
        </p:nvSpPr>
        <p:spPr>
          <a:xfrm>
            <a:off x="457200" y="1855596"/>
            <a:ext cx="8294914" cy="3108289"/>
          </a:xfrm>
        </p:spPr>
        <p:txBody>
          <a:bodyPr/>
          <a:lstStyle/>
          <a:p>
            <a:pPr>
              <a:buFont typeface="Wingdings" panose="05000000000000000000" pitchFamily="2" charset="2"/>
              <a:buChar char="v"/>
            </a:pPr>
            <a:r>
              <a:rPr lang="en-US" sz="2000" dirty="0"/>
              <a:t>Resolution development is the primary and formal mechanism for setting policy of the Academic Senate.  </a:t>
            </a:r>
          </a:p>
          <a:p>
            <a:pPr>
              <a:buFont typeface="Wingdings" panose="05000000000000000000" pitchFamily="2" charset="2"/>
              <a:buChar char="v"/>
            </a:pPr>
            <a:r>
              <a:rPr lang="en-US" sz="2000" dirty="0"/>
              <a:t>Resolutions identify and record the will of the academic senates of the California community colleges. The Academic Senate relies on formal resolutions to set direction for the organization as a whole. </a:t>
            </a:r>
          </a:p>
          <a:p>
            <a:pPr>
              <a:buFont typeface="Wingdings" panose="05000000000000000000" pitchFamily="2" charset="2"/>
              <a:buChar char="v"/>
            </a:pPr>
            <a:r>
              <a:rPr lang="en-US" sz="2000" dirty="0"/>
              <a:t>Members of the Academic Senate Executive Committee and its standing and ad hoc committees implement adopted resolutions to respond to issues, to conduct its work, and to take action. </a:t>
            </a:r>
            <a:endParaRPr lang="en-US" sz="3200" dirty="0"/>
          </a:p>
          <a:p>
            <a:endParaRPr lang="en-US" dirty="0"/>
          </a:p>
        </p:txBody>
      </p:sp>
      <p:pic>
        <p:nvPicPr>
          <p:cNvPr id="4" name="Picture 3">
            <a:extLst>
              <a:ext uri="{FF2B5EF4-FFF2-40B4-BE49-F238E27FC236}">
                <a16:creationId xmlns="" xmlns:a16="http://schemas.microsoft.com/office/drawing/2014/main" id="{796C1125-06F0-4687-8D44-469023E071AA}"/>
              </a:ext>
            </a:extLst>
          </p:cNvPr>
          <p:cNvPicPr>
            <a:picLocks noChangeAspect="1"/>
          </p:cNvPicPr>
          <p:nvPr/>
        </p:nvPicPr>
        <p:blipFill>
          <a:blip r:embed="rId3"/>
          <a:stretch>
            <a:fillRect/>
          </a:stretch>
        </p:blipFill>
        <p:spPr>
          <a:xfrm>
            <a:off x="5068388" y="288315"/>
            <a:ext cx="1707424" cy="1497613"/>
          </a:xfrm>
          <a:prstGeom prst="rect">
            <a:avLst/>
          </a:prstGeom>
        </p:spPr>
      </p:pic>
    </p:spTree>
    <p:extLst>
      <p:ext uri="{BB962C8B-B14F-4D97-AF65-F5344CB8AC3E}">
        <p14:creationId xmlns:p14="http://schemas.microsoft.com/office/powerpoint/2010/main" val="3247966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C057AED-F7C5-4C0E-9133-2E69DAB6A140}"/>
              </a:ext>
            </a:extLst>
          </p:cNvPr>
          <p:cNvSpPr>
            <a:spLocks noGrp="1"/>
          </p:cNvSpPr>
          <p:nvPr>
            <p:ph type="title"/>
          </p:nvPr>
        </p:nvSpPr>
        <p:spPr/>
        <p:txBody>
          <a:bodyPr/>
          <a:lstStyle/>
          <a:p>
            <a:r>
              <a:rPr lang="en-US" dirty="0"/>
              <a:t>What’s the Resolution Process?</a:t>
            </a:r>
          </a:p>
        </p:txBody>
      </p:sp>
      <p:sp>
        <p:nvSpPr>
          <p:cNvPr id="3" name="Text Placeholder 2">
            <a:extLst>
              <a:ext uri="{FF2B5EF4-FFF2-40B4-BE49-F238E27FC236}">
                <a16:creationId xmlns="" xmlns:a16="http://schemas.microsoft.com/office/drawing/2014/main" id="{F4C5F880-CE9F-4189-8A1D-ABD0E4AC37E9}"/>
              </a:ext>
            </a:extLst>
          </p:cNvPr>
          <p:cNvSpPr>
            <a:spLocks noGrp="1"/>
          </p:cNvSpPr>
          <p:nvPr>
            <p:ph type="body" idx="1"/>
          </p:nvPr>
        </p:nvSpPr>
        <p:spPr>
          <a:xfrm>
            <a:off x="457199" y="1200149"/>
            <a:ext cx="6439990" cy="4329793"/>
          </a:xfrm>
        </p:spPr>
        <p:txBody>
          <a:bodyPr/>
          <a:lstStyle/>
          <a:p>
            <a:pPr marL="801688" indent="-339725"/>
            <a:r>
              <a:rPr lang="en-US" sz="2000" dirty="0"/>
              <a:t>Pre-Session Resolutions</a:t>
            </a:r>
          </a:p>
          <a:p>
            <a:pPr marL="1258888" lvl="1" indent="-339725"/>
            <a:r>
              <a:rPr lang="en-US" sz="1800" dirty="0"/>
              <a:t>ASCCC Executive and Committees</a:t>
            </a:r>
          </a:p>
          <a:p>
            <a:pPr marL="1258888" lvl="1" indent="-339725"/>
            <a:r>
              <a:rPr lang="en-US" sz="1800" dirty="0"/>
              <a:t>Area Meetings</a:t>
            </a:r>
          </a:p>
          <a:p>
            <a:pPr marL="801688" indent="-339725"/>
            <a:r>
              <a:rPr lang="en-US" sz="2000" dirty="0"/>
              <a:t>New Resolutions </a:t>
            </a:r>
          </a:p>
          <a:p>
            <a:pPr marL="1258888" lvl="1" indent="-339725"/>
            <a:r>
              <a:rPr lang="en-US" sz="1800" dirty="0"/>
              <a:t>Delegates and local senate representatives at Plenary</a:t>
            </a:r>
          </a:p>
          <a:p>
            <a:pPr marL="801688" indent="-339725"/>
            <a:r>
              <a:rPr lang="en-US" sz="2000" dirty="0"/>
              <a:t>Amendments </a:t>
            </a:r>
          </a:p>
          <a:p>
            <a:pPr marL="1258888" lvl="1" indent="-339725"/>
            <a:r>
              <a:rPr lang="en-US" sz="1800" dirty="0"/>
              <a:t>Review and discuss in Area Meetings and Plenary</a:t>
            </a:r>
          </a:p>
          <a:p>
            <a:pPr marL="1258888" lvl="2" indent="-339725"/>
            <a:r>
              <a:rPr lang="en-US" sz="1800" dirty="0"/>
              <a:t>Amendment Sheets—four delegate signatures</a:t>
            </a:r>
          </a:p>
          <a:p>
            <a:pPr marL="1258888" lvl="2" indent="-339725"/>
            <a:r>
              <a:rPr lang="en-US" sz="1800" dirty="0"/>
              <a:t>Watch for DEADLINES and Mandatory Meetings!</a:t>
            </a:r>
          </a:p>
          <a:p>
            <a:endParaRPr lang="en-US" dirty="0"/>
          </a:p>
        </p:txBody>
      </p:sp>
      <p:pic>
        <p:nvPicPr>
          <p:cNvPr id="6" name="Picture 5"/>
          <p:cNvPicPr>
            <a:picLocks noChangeAspect="1"/>
          </p:cNvPicPr>
          <p:nvPr/>
        </p:nvPicPr>
        <p:blipFill>
          <a:blip r:embed="rId3"/>
          <a:stretch>
            <a:fillRect/>
          </a:stretch>
        </p:blipFill>
        <p:spPr>
          <a:xfrm>
            <a:off x="6629401" y="2427891"/>
            <a:ext cx="2238702" cy="1608082"/>
          </a:xfrm>
          <a:prstGeom prst="rect">
            <a:avLst/>
          </a:prstGeom>
        </p:spPr>
      </p:pic>
    </p:spTree>
    <p:extLst>
      <p:ext uri="{BB962C8B-B14F-4D97-AF65-F5344CB8AC3E}">
        <p14:creationId xmlns:p14="http://schemas.microsoft.com/office/powerpoint/2010/main" val="1992845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arn(inVertical)">
                                      <p:cBhvr>
                                        <p:cTn id="18" dur="500"/>
                                        <p:tgtEl>
                                          <p:spTgt spid="3">
                                            <p:txEl>
                                              <p:pRg st="3" end="3"/>
                                            </p:txEl>
                                          </p:spTgt>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arn(inVertical)">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arn(inVertical)">
                                      <p:cBhvr>
                                        <p:cTn id="26" dur="500"/>
                                        <p:tgtEl>
                                          <p:spTgt spid="3">
                                            <p:txEl>
                                              <p:pRg st="5" end="5"/>
                                            </p:txEl>
                                          </p:spTgt>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barn(inVertical)">
                                      <p:cBhvr>
                                        <p:cTn id="29" dur="500"/>
                                        <p:tgtEl>
                                          <p:spTgt spid="3">
                                            <p:txEl>
                                              <p:pRg st="6" end="6"/>
                                            </p:txEl>
                                          </p:spTgt>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arn(inVertical)">
                                      <p:cBhvr>
                                        <p:cTn id="32" dur="500"/>
                                        <p:tgtEl>
                                          <p:spTgt spid="3">
                                            <p:txEl>
                                              <p:pRg st="7" end="7"/>
                                            </p:txEl>
                                          </p:spTgt>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barn(inVertical)">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2197794-70AF-4415-BBEA-C28151D3B6A4}"/>
              </a:ext>
            </a:extLst>
          </p:cNvPr>
          <p:cNvSpPr>
            <a:spLocks noGrp="1"/>
          </p:cNvSpPr>
          <p:nvPr>
            <p:ph type="title"/>
          </p:nvPr>
        </p:nvSpPr>
        <p:spPr/>
        <p:txBody>
          <a:bodyPr/>
          <a:lstStyle/>
          <a:p>
            <a:r>
              <a:rPr lang="en-US" sz="4000" b="1" dirty="0">
                <a:effectLst>
                  <a:outerShdw blurRad="38100" dist="38100" dir="2700000" algn="tl">
                    <a:srgbClr val="000000">
                      <a:alpha val="43137"/>
                    </a:srgbClr>
                  </a:outerShdw>
                </a:effectLst>
              </a:rPr>
              <a:t>What about Resources?</a:t>
            </a:r>
          </a:p>
        </p:txBody>
      </p:sp>
      <p:sp>
        <p:nvSpPr>
          <p:cNvPr id="3" name="Text Placeholder 2">
            <a:extLst>
              <a:ext uri="{FF2B5EF4-FFF2-40B4-BE49-F238E27FC236}">
                <a16:creationId xmlns="" xmlns:a16="http://schemas.microsoft.com/office/drawing/2014/main" id="{3B76173C-BBAC-4A98-8FDD-A9A4E5C2E186}"/>
              </a:ext>
            </a:extLst>
          </p:cNvPr>
          <p:cNvSpPr>
            <a:spLocks noGrp="1"/>
          </p:cNvSpPr>
          <p:nvPr>
            <p:ph type="body" idx="1"/>
          </p:nvPr>
        </p:nvSpPr>
        <p:spPr>
          <a:xfrm>
            <a:off x="396238" y="1200150"/>
            <a:ext cx="6927669" cy="3657600"/>
          </a:xfrm>
        </p:spPr>
        <p:txBody>
          <a:bodyPr/>
          <a:lstStyle/>
          <a:p>
            <a:pPr lvl="0"/>
            <a:r>
              <a:rPr lang="en-US" sz="3200" dirty="0"/>
              <a:t>Bookmark ASCCC.org</a:t>
            </a:r>
          </a:p>
          <a:p>
            <a:pPr lvl="1"/>
            <a:r>
              <a:rPr lang="en-US" sz="2800" dirty="0"/>
              <a:t>Volunteer for Committees</a:t>
            </a:r>
          </a:p>
          <a:p>
            <a:pPr lvl="1"/>
            <a:r>
              <a:rPr lang="en-US" sz="2800" dirty="0"/>
              <a:t>Download the Handbook</a:t>
            </a:r>
          </a:p>
          <a:p>
            <a:pPr lvl="1"/>
            <a:r>
              <a:rPr lang="en-US" sz="2800" dirty="0"/>
              <a:t>Consider a Technical Visit</a:t>
            </a:r>
          </a:p>
          <a:p>
            <a:pPr lvl="1"/>
            <a:r>
              <a:rPr lang="en-US" sz="2800" dirty="0"/>
              <a:t>Sign-up for Listservs</a:t>
            </a:r>
          </a:p>
          <a:p>
            <a:endParaRPr lang="en-US" dirty="0"/>
          </a:p>
        </p:txBody>
      </p:sp>
      <p:pic>
        <p:nvPicPr>
          <p:cNvPr id="5" name="Picture 4">
            <a:extLst>
              <a:ext uri="{FF2B5EF4-FFF2-40B4-BE49-F238E27FC236}">
                <a16:creationId xmlns="" xmlns:a16="http://schemas.microsoft.com/office/drawing/2014/main" id="{9B1F3183-C0BA-4B55-97C5-D0AAB7EBA925}"/>
              </a:ext>
            </a:extLst>
          </p:cNvPr>
          <p:cNvPicPr>
            <a:picLocks noChangeAspect="1"/>
          </p:cNvPicPr>
          <p:nvPr/>
        </p:nvPicPr>
        <p:blipFill rotWithShape="1">
          <a:blip r:embed="rId3"/>
          <a:srcRect l="37714" t="22219" r="38762" b="18899"/>
          <a:stretch/>
        </p:blipFill>
        <p:spPr>
          <a:xfrm>
            <a:off x="6420094" y="1400206"/>
            <a:ext cx="1557236" cy="2192533"/>
          </a:xfrm>
          <a:prstGeom prst="rect">
            <a:avLst/>
          </a:prstGeom>
        </p:spPr>
      </p:pic>
    </p:spTree>
    <p:extLst>
      <p:ext uri="{BB962C8B-B14F-4D97-AF65-F5344CB8AC3E}">
        <p14:creationId xmlns:p14="http://schemas.microsoft.com/office/powerpoint/2010/main" val="3102128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0-#ppt_h/2"/>
                                          </p:val>
                                        </p:tav>
                                        <p:tav tm="100000">
                                          <p:val>
                                            <p:strVal val="#ppt_y"/>
                                          </p:val>
                                        </p:tav>
                                      </p:tavLst>
                                    </p:anim>
                                  </p:childTnLst>
                                </p:cTn>
                              </p:par>
                              <p:par>
                                <p:cTn id="21" presetID="10"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3"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additive="base">
                                        <p:cTn id="28"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3"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additive="base">
                                        <p:cTn id="34"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ASCCC Resources</a:t>
            </a:r>
            <a:endParaRPr lang="en-US" dirty="0"/>
          </a:p>
        </p:txBody>
      </p:sp>
      <p:pic>
        <p:nvPicPr>
          <p:cNvPr id="4" name="Picture 3"/>
          <p:cNvPicPr>
            <a:picLocks noChangeAspect="1"/>
          </p:cNvPicPr>
          <p:nvPr/>
        </p:nvPicPr>
        <p:blipFill>
          <a:blip r:embed="rId2"/>
          <a:stretch>
            <a:fillRect/>
          </a:stretch>
        </p:blipFill>
        <p:spPr>
          <a:xfrm>
            <a:off x="985346" y="2057718"/>
            <a:ext cx="6235262" cy="2301448"/>
          </a:xfrm>
          <a:prstGeom prst="rect">
            <a:avLst/>
          </a:prstGeom>
        </p:spPr>
      </p:pic>
      <p:sp>
        <p:nvSpPr>
          <p:cNvPr id="3" name="Text Placeholder 2"/>
          <p:cNvSpPr>
            <a:spLocks noGrp="1"/>
          </p:cNvSpPr>
          <p:nvPr>
            <p:ph type="body" idx="1"/>
          </p:nvPr>
        </p:nvSpPr>
        <p:spPr/>
        <p:txBody>
          <a:bodyPr/>
          <a:lstStyle/>
          <a:p>
            <a:r>
              <a:rPr lang="en-US" dirty="0" smtClean="0"/>
              <a:t>Visit us at https</a:t>
            </a:r>
            <a:r>
              <a:rPr lang="en-US" dirty="0"/>
              <a:t>://www.asccc.org/resources#</a:t>
            </a:r>
          </a:p>
        </p:txBody>
      </p:sp>
    </p:spTree>
    <p:extLst>
      <p:ext uri="{BB962C8B-B14F-4D97-AF65-F5344CB8AC3E}">
        <p14:creationId xmlns:p14="http://schemas.microsoft.com/office/powerpoint/2010/main" val="3476628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538" y="400050"/>
            <a:ext cx="8521262" cy="742800"/>
          </a:xfrm>
        </p:spPr>
        <p:txBody>
          <a:bodyPr/>
          <a:lstStyle/>
          <a:p>
            <a:r>
              <a:rPr lang="en-US" dirty="0" smtClean="0"/>
              <a:t>Senate Resources for Delegates</a:t>
            </a:r>
            <a:endParaRPr lang="en-US" dirty="0"/>
          </a:p>
        </p:txBody>
      </p:sp>
      <p:pic>
        <p:nvPicPr>
          <p:cNvPr id="4" name="Picture 3"/>
          <p:cNvPicPr>
            <a:picLocks noChangeAspect="1"/>
          </p:cNvPicPr>
          <p:nvPr/>
        </p:nvPicPr>
        <p:blipFill>
          <a:blip r:embed="rId3"/>
          <a:stretch>
            <a:fillRect/>
          </a:stretch>
        </p:blipFill>
        <p:spPr>
          <a:xfrm>
            <a:off x="165538" y="1142850"/>
            <a:ext cx="8544910" cy="3732443"/>
          </a:xfrm>
          <a:prstGeom prst="rect">
            <a:avLst/>
          </a:prstGeom>
        </p:spPr>
      </p:pic>
    </p:spTree>
    <p:extLst>
      <p:ext uri="{BB962C8B-B14F-4D97-AF65-F5344CB8AC3E}">
        <p14:creationId xmlns:p14="http://schemas.microsoft.com/office/powerpoint/2010/main" val="1665701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7"/>
          <p:cNvSpPr txBox="1">
            <a:spLocks noGrp="1"/>
          </p:cNvSpPr>
          <p:nvPr>
            <p:ph type="title"/>
          </p:nvPr>
        </p:nvSpPr>
        <p:spPr>
          <a:xfrm>
            <a:off x="457200" y="608394"/>
            <a:ext cx="8229600" cy="742800"/>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Clr>
                <a:schemeClr val="dk1"/>
              </a:buClr>
              <a:buSzPts val="1500"/>
              <a:buFont typeface="Arial"/>
              <a:buNone/>
            </a:pPr>
            <a:r>
              <a:rPr lang="en" sz="4800" b="1" dirty="0">
                <a:solidFill>
                  <a:srgbClr val="0000FF"/>
                </a:solidFill>
                <a:effectLst>
                  <a:outerShdw blurRad="38100" dist="38100" dir="2700000" algn="tl">
                    <a:srgbClr val="000000">
                      <a:alpha val="43137"/>
                    </a:srgbClr>
                  </a:outerShdw>
                </a:effectLst>
              </a:rPr>
              <a:t>Thank </a:t>
            </a:r>
            <a:r>
              <a:rPr lang="en" sz="4800" b="1" dirty="0" smtClean="0">
                <a:solidFill>
                  <a:srgbClr val="0000FF"/>
                </a:solidFill>
                <a:effectLst>
                  <a:outerShdw blurRad="38100" dist="38100" dir="2700000" algn="tl">
                    <a:srgbClr val="000000">
                      <a:alpha val="43137"/>
                    </a:srgbClr>
                  </a:outerShdw>
                </a:effectLst>
              </a:rPr>
              <a:t>You!</a:t>
            </a:r>
            <a:endParaRPr sz="5400" b="1" dirty="0">
              <a:solidFill>
                <a:srgbClr val="0000FF"/>
              </a:solidFill>
              <a:effectLst>
                <a:outerShdw blurRad="38100" dist="38100" dir="2700000" algn="tl">
                  <a:srgbClr val="000000">
                    <a:alpha val="43137"/>
                  </a:srgbClr>
                </a:outerShdw>
              </a:effectLst>
            </a:endParaRPr>
          </a:p>
        </p:txBody>
      </p:sp>
      <p:sp>
        <p:nvSpPr>
          <p:cNvPr id="249" name="Google Shape;249;p37"/>
          <p:cNvSpPr txBox="1">
            <a:spLocks noGrp="1"/>
          </p:cNvSpPr>
          <p:nvPr>
            <p:ph type="body" idx="1"/>
          </p:nvPr>
        </p:nvSpPr>
        <p:spPr>
          <a:xfrm>
            <a:off x="457200" y="1632030"/>
            <a:ext cx="8229600" cy="3225720"/>
          </a:xfrm>
          <a:prstGeom prst="rect">
            <a:avLst/>
          </a:prstGeom>
          <a:noFill/>
          <a:ln>
            <a:noFill/>
          </a:ln>
        </p:spPr>
        <p:txBody>
          <a:bodyPr spcFirstLastPara="1" wrap="square" lIns="68575" tIns="34275" rIns="68575" bIns="34275" anchor="t" anchorCtr="0">
            <a:noAutofit/>
          </a:bodyPr>
          <a:lstStyle/>
          <a:p>
            <a:pPr marL="0" lvl="0" indent="0" algn="ctr" rtl="0">
              <a:spcBef>
                <a:spcPts val="400"/>
              </a:spcBef>
              <a:spcAft>
                <a:spcPts val="0"/>
              </a:spcAft>
              <a:buSzPts val="1500"/>
              <a:buNone/>
            </a:pPr>
            <a:r>
              <a:rPr lang="en" sz="3200" b="1" dirty="0"/>
              <a:t>Contact Information—</a:t>
            </a:r>
            <a:r>
              <a:rPr lang="en-US" sz="3200" b="1" dirty="0"/>
              <a:t>email me anytime!</a:t>
            </a:r>
            <a:endParaRPr sz="3200" b="1" dirty="0"/>
          </a:p>
          <a:p>
            <a:pPr marL="0" lvl="0" indent="0" algn="ctr" rtl="0">
              <a:spcBef>
                <a:spcPts val="300"/>
              </a:spcBef>
              <a:spcAft>
                <a:spcPts val="0"/>
              </a:spcAft>
              <a:buClr>
                <a:schemeClr val="dk1"/>
              </a:buClr>
              <a:buSzPts val="1100"/>
              <a:buFont typeface="Arial"/>
              <a:buNone/>
            </a:pPr>
            <a:endParaRPr sz="1200" dirty="0"/>
          </a:p>
          <a:p>
            <a:pPr marL="342900" lvl="1" indent="0" algn="l" rtl="0">
              <a:spcBef>
                <a:spcPts val="300"/>
              </a:spcBef>
              <a:spcAft>
                <a:spcPts val="0"/>
              </a:spcAft>
              <a:buSzPts val="1300"/>
              <a:buNone/>
            </a:pPr>
            <a:r>
              <a:rPr lang="en-US" dirty="0" smtClean="0"/>
              <a:t>LaTonya L. Parker Ed. D. ASCCC Area D Representative</a:t>
            </a:r>
          </a:p>
          <a:p>
            <a:pPr marL="342900" lvl="1" indent="0" algn="l" rtl="0">
              <a:spcBef>
                <a:spcPts val="300"/>
              </a:spcBef>
              <a:spcAft>
                <a:spcPts val="0"/>
              </a:spcAft>
              <a:buSzPts val="1300"/>
              <a:buNone/>
            </a:pPr>
            <a:r>
              <a:rPr lang="en-US" dirty="0" smtClean="0">
                <a:hlinkClick r:id="rId3"/>
              </a:rPr>
              <a:t>latonya@asccc.org</a:t>
            </a:r>
            <a:endParaRPr lang="en-US" dirty="0" smtClean="0"/>
          </a:p>
          <a:p>
            <a:pPr marL="342900" lvl="1" indent="0" algn="l" rtl="0">
              <a:spcBef>
                <a:spcPts val="300"/>
              </a:spcBef>
              <a:spcAft>
                <a:spcPts val="0"/>
              </a:spcAft>
              <a:buSzPts val="1300"/>
              <a:buNone/>
            </a:pPr>
            <a:endParaRPr dirty="0"/>
          </a:p>
          <a:p>
            <a:pPr marL="139700" lvl="0" indent="-38100" algn="l" rtl="0">
              <a:spcBef>
                <a:spcPts val="400"/>
              </a:spcBef>
              <a:spcAft>
                <a:spcPts val="0"/>
              </a:spcAft>
              <a:buSzPts val="1500"/>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5" name="Google Shape;205;p30"/>
          <p:cNvSpPr txBox="1">
            <a:spLocks noGrp="1"/>
          </p:cNvSpPr>
          <p:nvPr>
            <p:ph idx="1"/>
          </p:nvPr>
        </p:nvSpPr>
        <p:spPr>
          <a:xfrm>
            <a:off x="3333631" y="983853"/>
            <a:ext cx="5004486" cy="3503141"/>
          </a:xfrm>
          <a:prstGeom prst="rect">
            <a:avLst/>
          </a:prstGeom>
          <a:noFill/>
          <a:ln>
            <a:noFill/>
          </a:ln>
        </p:spPr>
        <p:txBody>
          <a:bodyPr spcFirstLastPara="1" wrap="square" lIns="91425" tIns="45700" rIns="91425" bIns="45700" anchor="t" anchorCtr="0">
            <a:normAutofit/>
          </a:bodyPr>
          <a:lstStyle/>
          <a:p>
            <a:pPr marL="588645" lvl="0" indent="-457200">
              <a:lnSpc>
                <a:spcPct val="90000"/>
              </a:lnSpc>
              <a:buFont typeface="Arial" panose="020B0604020202020204" pitchFamily="34" charset="0"/>
              <a:buChar char="•"/>
            </a:pPr>
            <a:r>
              <a:rPr lang="en-US" sz="3200" dirty="0" smtClean="0"/>
              <a:t>Introductions </a:t>
            </a:r>
          </a:p>
          <a:p>
            <a:pPr marL="588645" lvl="0" indent="-457200">
              <a:lnSpc>
                <a:spcPct val="90000"/>
              </a:lnSpc>
              <a:buFont typeface="Arial" panose="020B0604020202020204" pitchFamily="34" charset="0"/>
              <a:buChar char="•"/>
            </a:pPr>
            <a:r>
              <a:rPr lang="en-US" sz="3200" dirty="0" smtClean="0"/>
              <a:t>Area</a:t>
            </a:r>
            <a:r>
              <a:rPr lang="en-US" sz="3200" dirty="0" smtClean="0">
                <a:solidFill>
                  <a:schemeClr val="tx2"/>
                </a:solidFill>
              </a:rPr>
              <a:t> </a:t>
            </a:r>
            <a:r>
              <a:rPr lang="en-US" sz="3200" dirty="0"/>
              <a:t>Meeting Review</a:t>
            </a:r>
          </a:p>
          <a:p>
            <a:pPr marL="588645" lvl="0" indent="-457200">
              <a:lnSpc>
                <a:spcPct val="90000"/>
              </a:lnSpc>
              <a:buFont typeface="Arial" panose="020B0604020202020204" pitchFamily="34" charset="0"/>
              <a:buChar char="•"/>
            </a:pPr>
            <a:r>
              <a:rPr lang="en-US" sz="3200" dirty="0"/>
              <a:t>Resolutions</a:t>
            </a:r>
          </a:p>
          <a:p>
            <a:pPr marL="588645" lvl="0" indent="-457200">
              <a:lnSpc>
                <a:spcPct val="90000"/>
              </a:lnSpc>
              <a:buFont typeface="Arial" panose="020B0604020202020204" pitchFamily="34" charset="0"/>
              <a:buChar char="•"/>
            </a:pPr>
            <a:r>
              <a:rPr lang="en-US" sz="3200" dirty="0"/>
              <a:t>Resources</a:t>
            </a:r>
          </a:p>
          <a:p>
            <a:pPr marL="0" lvl="0" indent="0" rtl="0">
              <a:lnSpc>
                <a:spcPct val="90000"/>
              </a:lnSpc>
              <a:spcBef>
                <a:spcPts val="360"/>
              </a:spcBef>
              <a:spcAft>
                <a:spcPts val="0"/>
              </a:spcAft>
              <a:buNone/>
            </a:pPr>
            <a:endParaRPr lang="en-US" dirty="0"/>
          </a:p>
        </p:txBody>
      </p:sp>
      <p:sp>
        <p:nvSpPr>
          <p:cNvPr id="2" name="Text Placeholder 1"/>
          <p:cNvSpPr>
            <a:spLocks noGrp="1"/>
          </p:cNvSpPr>
          <p:nvPr>
            <p:ph type="body" sz="half" idx="2"/>
          </p:nvPr>
        </p:nvSpPr>
        <p:spPr>
          <a:xfrm>
            <a:off x="185352" y="1694794"/>
            <a:ext cx="2687596" cy="2401472"/>
          </a:xfrm>
        </p:spPr>
        <p:txBody>
          <a:bodyPr>
            <a:normAutofit/>
          </a:bodyPr>
          <a:lstStyle/>
          <a:p>
            <a:r>
              <a:rPr lang="en-US" sz="2800" dirty="0" smtClean="0"/>
              <a:t>Today’s</a:t>
            </a:r>
          </a:p>
          <a:p>
            <a:r>
              <a:rPr lang="en-US" sz="2800" dirty="0" smtClean="0"/>
              <a:t>Agenda</a:t>
            </a:r>
            <a:endParaRPr lang="en-US"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376249"/>
            <a:ext cx="3050628" cy="176725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830317" y="1351073"/>
            <a:ext cx="1416269" cy="1802032"/>
          </a:xfrm>
          <a:prstGeom prst="rect">
            <a:avLst/>
          </a:prstGeom>
        </p:spPr>
      </p:pic>
      <p:sp>
        <p:nvSpPr>
          <p:cNvPr id="7" name="Rectangle 6"/>
          <p:cNvSpPr/>
          <p:nvPr/>
        </p:nvSpPr>
        <p:spPr>
          <a:xfrm>
            <a:off x="3153103" y="523586"/>
            <a:ext cx="5462752" cy="4401205"/>
          </a:xfrm>
          <a:prstGeom prst="rect">
            <a:avLst/>
          </a:prstGeom>
        </p:spPr>
        <p:txBody>
          <a:bodyPr wrap="square">
            <a:spAutoFit/>
          </a:bodyPr>
          <a:lstStyle/>
          <a:p>
            <a:r>
              <a:rPr lang="en-US" dirty="0"/>
              <a:t>The elected Area D Representative LaTonya Parker Ed.D. serves as both a member of the executive board of the Academic Senate for California Community Colleges and serves 62,000 faculty and 2.4 million students in all academic and professional matters.</a:t>
            </a:r>
          </a:p>
          <a:p>
            <a:endParaRPr lang="en-US" dirty="0"/>
          </a:p>
          <a:p>
            <a:r>
              <a:rPr lang="en-US" dirty="0"/>
              <a:t>The Area D Representative leads a dynamic team of educators located in southern California and include community college districts in Imperial, Los Angeles Orange, Riverside, San Bernardino and San Diego counties. It includes the largest number of college and district academic senates from among the Academic Senate for California Community College’s four geographic regions</a:t>
            </a:r>
            <a:r>
              <a:rPr lang="en-US" dirty="0" smtClean="0"/>
              <a:t>: </a:t>
            </a:r>
            <a:r>
              <a:rPr lang="en-US" dirty="0"/>
              <a:t>The colleges in Area D range from large urban (Long Beach City College, San Diego City College) to small and very rural (Barstow, Copper Mountain, Palo Verde College). Area D includes some of the oldest colleges in the California community college system: Fullerton College was the third to open in the state, tied with Bakersfield opening in 1913, and San Diego opened the following year.</a:t>
            </a:r>
          </a:p>
          <a:p>
            <a:endParaRPr lang="en-US" dirty="0"/>
          </a:p>
          <a:p>
            <a:endParaRPr lang="en-US" dirty="0"/>
          </a:p>
        </p:txBody>
      </p:sp>
      <p:sp>
        <p:nvSpPr>
          <p:cNvPr id="11" name="TextBox 10"/>
          <p:cNvSpPr txBox="1"/>
          <p:nvPr/>
        </p:nvSpPr>
        <p:spPr>
          <a:xfrm>
            <a:off x="472965" y="3326525"/>
            <a:ext cx="2309649" cy="307777"/>
          </a:xfrm>
          <a:prstGeom prst="rect">
            <a:avLst/>
          </a:prstGeom>
          <a:solidFill>
            <a:schemeClr val="accent6">
              <a:lumMod val="60000"/>
              <a:lumOff val="40000"/>
            </a:schemeClr>
          </a:solidFill>
          <a:scene3d>
            <a:camera prst="orthographicFront"/>
            <a:lightRig rig="threePt" dir="t"/>
          </a:scene3d>
          <a:sp3d>
            <a:bevelT prst="slope"/>
          </a:sp3d>
        </p:spPr>
        <p:txBody>
          <a:bodyPr wrap="square" rtlCol="0">
            <a:spAutoFit/>
          </a:bodyPr>
          <a:lstStyle/>
          <a:p>
            <a:r>
              <a:rPr lang="en-US" dirty="0" smtClean="0"/>
              <a:t>LaTonya L. Parker Ed.D.</a:t>
            </a:r>
            <a:endParaRPr lang="en-US" dirty="0"/>
          </a:p>
        </p:txBody>
      </p:sp>
    </p:spTree>
    <p:extLst>
      <p:ext uri="{BB962C8B-B14F-4D97-AF65-F5344CB8AC3E}">
        <p14:creationId xmlns:p14="http://schemas.microsoft.com/office/powerpoint/2010/main" val="2600120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AEF337-E731-4994-A680-B365D9FC0E8F}"/>
              </a:ext>
            </a:extLst>
          </p:cNvPr>
          <p:cNvSpPr>
            <a:spLocks noGrp="1"/>
          </p:cNvSpPr>
          <p:nvPr>
            <p:ph type="title"/>
          </p:nvPr>
        </p:nvSpPr>
        <p:spPr/>
        <p:txBody>
          <a:bodyPr>
            <a:normAutofit fontScale="90000"/>
          </a:bodyPr>
          <a:lstStyle/>
          <a:p>
            <a:r>
              <a:rPr lang="en-US" dirty="0" smtClean="0"/>
              <a:t>More about what the </a:t>
            </a:r>
            <a:r>
              <a:rPr lang="en-US" dirty="0"/>
              <a:t>Area Rep </a:t>
            </a:r>
            <a:r>
              <a:rPr lang="en-US" dirty="0" smtClean="0"/>
              <a:t>does</a:t>
            </a:r>
            <a:endParaRPr lang="en-US" dirty="0"/>
          </a:p>
        </p:txBody>
      </p:sp>
      <p:sp>
        <p:nvSpPr>
          <p:cNvPr id="3" name="Text Placeholder 2">
            <a:extLst>
              <a:ext uri="{FF2B5EF4-FFF2-40B4-BE49-F238E27FC236}">
                <a16:creationId xmlns="" xmlns:a16="http://schemas.microsoft.com/office/drawing/2014/main" id="{97DD83AF-B923-4C0E-A458-49659144E2E8}"/>
              </a:ext>
            </a:extLst>
          </p:cNvPr>
          <p:cNvSpPr>
            <a:spLocks noGrp="1"/>
          </p:cNvSpPr>
          <p:nvPr>
            <p:ph type="body" idx="1"/>
          </p:nvPr>
        </p:nvSpPr>
        <p:spPr>
          <a:xfrm>
            <a:off x="457200" y="1142851"/>
            <a:ext cx="8229600" cy="3838452"/>
          </a:xfrm>
        </p:spPr>
        <p:txBody>
          <a:bodyPr/>
          <a:lstStyle/>
          <a:p>
            <a:pPr>
              <a:buFont typeface="Wingdings" panose="05000000000000000000" pitchFamily="2" charset="2"/>
              <a:buChar char="q"/>
            </a:pPr>
            <a:r>
              <a:rPr lang="en-US" dirty="0"/>
              <a:t>Provide information about Academic Senate activities and resources </a:t>
            </a:r>
          </a:p>
          <a:p>
            <a:pPr>
              <a:buFont typeface="Wingdings" panose="05000000000000000000" pitchFamily="2" charset="2"/>
              <a:buChar char="q"/>
            </a:pPr>
            <a:r>
              <a:rPr lang="en-US" dirty="0"/>
              <a:t>Provide communication to the field</a:t>
            </a:r>
          </a:p>
          <a:p>
            <a:pPr lvl="1">
              <a:buFont typeface="Wingdings" panose="05000000000000000000" pitchFamily="2" charset="2"/>
              <a:buChar char="q"/>
            </a:pPr>
            <a:r>
              <a:rPr lang="en-US" dirty="0"/>
              <a:t>Listservs</a:t>
            </a:r>
          </a:p>
          <a:p>
            <a:pPr>
              <a:buFont typeface="Wingdings" panose="05000000000000000000" pitchFamily="2" charset="2"/>
              <a:buChar char="q"/>
            </a:pPr>
            <a:r>
              <a:rPr lang="en-US" dirty="0"/>
              <a:t>Help senate presidents/delegates prepare for Plenary </a:t>
            </a:r>
          </a:p>
          <a:p>
            <a:pPr>
              <a:buFont typeface="Wingdings" panose="05000000000000000000" pitchFamily="2" charset="2"/>
              <a:buChar char="q"/>
            </a:pPr>
            <a:r>
              <a:rPr lang="en-US" dirty="0"/>
              <a:t>Facilitate Area Meetings </a:t>
            </a:r>
          </a:p>
          <a:p>
            <a:pPr lvl="1">
              <a:buFont typeface="Wingdings" panose="05000000000000000000" pitchFamily="2" charset="2"/>
              <a:buChar char="q"/>
            </a:pPr>
            <a:r>
              <a:rPr lang="en-US" dirty="0"/>
              <a:t>Before and at Plenary</a:t>
            </a:r>
          </a:p>
        </p:txBody>
      </p:sp>
    </p:spTree>
    <p:extLst>
      <p:ext uri="{BB962C8B-B14F-4D97-AF65-F5344CB8AC3E}">
        <p14:creationId xmlns:p14="http://schemas.microsoft.com/office/powerpoint/2010/main" val="74468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82875" y="82361"/>
            <a:ext cx="7534532" cy="774563"/>
          </a:xfrm>
        </p:spPr>
        <p:txBody>
          <a:bodyPr/>
          <a:lstStyle/>
          <a:p>
            <a:r>
              <a:rPr lang="en-US" dirty="0" smtClean="0"/>
              <a:t>ASCCC COMMITTEE MEMBERS</a:t>
            </a:r>
            <a:endParaRPr lang="en-US" dirty="0"/>
          </a:p>
        </p:txBody>
      </p:sp>
      <p:sp>
        <p:nvSpPr>
          <p:cNvPr id="4" name="Text Placeholder 3"/>
          <p:cNvSpPr>
            <a:spLocks noGrp="1"/>
          </p:cNvSpPr>
          <p:nvPr>
            <p:ph sz="half" idx="2"/>
          </p:nvPr>
        </p:nvSpPr>
        <p:spPr/>
        <p:txBody>
          <a:bodyPr>
            <a:normAutofit fontScale="85000" lnSpcReduction="20000"/>
          </a:bodyPr>
          <a:lstStyle/>
          <a:p>
            <a:pPr marL="0" indent="0">
              <a:buNone/>
            </a:pPr>
            <a:r>
              <a:rPr lang="en-US" dirty="0" smtClean="0"/>
              <a:t>EXECUTIVE </a:t>
            </a:r>
            <a:r>
              <a:rPr lang="en-US" dirty="0"/>
              <a:t>COMMITTEE OFFICERS 2020-21</a:t>
            </a:r>
          </a:p>
          <a:p>
            <a:endParaRPr lang="en-US" dirty="0"/>
          </a:p>
          <a:p>
            <a:r>
              <a:rPr lang="en-US" dirty="0"/>
              <a:t>President: Dolores Davison, Foothill College</a:t>
            </a:r>
          </a:p>
          <a:p>
            <a:endParaRPr lang="en-US" dirty="0"/>
          </a:p>
          <a:p>
            <a:r>
              <a:rPr lang="en-US" dirty="0"/>
              <a:t>Vice President: Virginia "Ginni" May, Sacramento City College</a:t>
            </a:r>
          </a:p>
          <a:p>
            <a:endParaRPr lang="en-US" dirty="0"/>
          </a:p>
          <a:p>
            <a:r>
              <a:rPr lang="en-US" dirty="0"/>
              <a:t>Secretary: Cheryl Aschenbach, Lassen College </a:t>
            </a:r>
          </a:p>
          <a:p>
            <a:endParaRPr lang="en-US" dirty="0"/>
          </a:p>
          <a:p>
            <a:r>
              <a:rPr lang="en-US" dirty="0"/>
              <a:t>Treasurer: Mayra Cruz, DeAnza College</a:t>
            </a:r>
          </a:p>
        </p:txBody>
      </p:sp>
      <p:sp>
        <p:nvSpPr>
          <p:cNvPr id="7" name="Content Placeholder 6"/>
          <p:cNvSpPr>
            <a:spLocks noGrp="1"/>
          </p:cNvSpPr>
          <p:nvPr>
            <p:ph sz="quarter" idx="4"/>
          </p:nvPr>
        </p:nvSpPr>
        <p:spPr>
          <a:xfrm>
            <a:off x="4564116" y="930167"/>
            <a:ext cx="4309241" cy="4039958"/>
          </a:xfrm>
          <a:scene3d>
            <a:camera prst="orthographicFront"/>
            <a:lightRig rig="threePt" dir="t"/>
          </a:scene3d>
          <a:sp3d>
            <a:bevelT w="139700" prst="cross"/>
          </a:sp3d>
        </p:spPr>
        <p:txBody>
          <a:bodyPr>
            <a:normAutofit fontScale="55000" lnSpcReduction="20000"/>
          </a:bodyPr>
          <a:lstStyle/>
          <a:p>
            <a:endParaRPr lang="en-US" dirty="0"/>
          </a:p>
          <a:p>
            <a:r>
              <a:rPr lang="en-US" sz="2200" dirty="0"/>
              <a:t>Area A Representative: Julie Oliver, Cosumnes River College 2020-2021    </a:t>
            </a:r>
          </a:p>
          <a:p>
            <a:r>
              <a:rPr lang="en-US" sz="2200" dirty="0" smtClean="0"/>
              <a:t>Area </a:t>
            </a:r>
            <a:r>
              <a:rPr lang="en-US" sz="2200" dirty="0"/>
              <a:t>B Representative: Karen Chow, DeAnza College </a:t>
            </a:r>
            <a:r>
              <a:rPr lang="en-US" sz="2200" dirty="0" smtClean="0"/>
              <a:t>2020-2022</a:t>
            </a:r>
            <a:endParaRPr lang="en-US" sz="2200" dirty="0"/>
          </a:p>
          <a:p>
            <a:r>
              <a:rPr lang="en-US" sz="2200" dirty="0"/>
              <a:t>Area C Representative: Robert L. Stewart Jr., Los Angeles Southwest College </a:t>
            </a:r>
            <a:r>
              <a:rPr lang="en-US" sz="2200" dirty="0" smtClean="0"/>
              <a:t>2020-2022</a:t>
            </a:r>
            <a:endParaRPr lang="en-US" sz="2200" dirty="0"/>
          </a:p>
          <a:p>
            <a:r>
              <a:rPr lang="en-US" sz="2200" dirty="0"/>
              <a:t>Area D Representative: LaTonya Parker, Moreno Valley College </a:t>
            </a:r>
            <a:r>
              <a:rPr lang="en-US" sz="2200" dirty="0" smtClean="0"/>
              <a:t>2019-2021</a:t>
            </a:r>
            <a:endParaRPr lang="en-US" sz="2200" dirty="0"/>
          </a:p>
          <a:p>
            <a:r>
              <a:rPr lang="en-US" sz="2200" dirty="0"/>
              <a:t>North Representative: Carrie Roberson, Butte College </a:t>
            </a:r>
            <a:r>
              <a:rPr lang="en-US" sz="2200" dirty="0" smtClean="0"/>
              <a:t>2019-2021</a:t>
            </a:r>
            <a:endParaRPr lang="en-US" sz="2200" dirty="0"/>
          </a:p>
          <a:p>
            <a:r>
              <a:rPr lang="en-US" sz="2200" dirty="0"/>
              <a:t>North Representative: Stephanie Curry, Reedley College </a:t>
            </a:r>
            <a:r>
              <a:rPr lang="en-US" sz="2200" dirty="0" smtClean="0"/>
              <a:t>2020-2022</a:t>
            </a:r>
            <a:endParaRPr lang="en-US" sz="2200" dirty="0"/>
          </a:p>
          <a:p>
            <a:r>
              <a:rPr lang="en-US" sz="2200" dirty="0"/>
              <a:t>South Representative: Sam Foster, Fullerton College </a:t>
            </a:r>
            <a:r>
              <a:rPr lang="en-US" sz="2200" dirty="0" smtClean="0"/>
              <a:t>2019-2021</a:t>
            </a:r>
            <a:endParaRPr lang="en-US" sz="2200" dirty="0"/>
          </a:p>
          <a:p>
            <a:r>
              <a:rPr lang="en-US" sz="2200" dirty="0"/>
              <a:t>South Representative: Manuel Velez, San Diego Mesa College </a:t>
            </a:r>
            <a:r>
              <a:rPr lang="en-US" sz="2200" dirty="0" smtClean="0"/>
              <a:t>2020-2022</a:t>
            </a:r>
            <a:endParaRPr lang="en-US" sz="2200" dirty="0"/>
          </a:p>
          <a:p>
            <a:r>
              <a:rPr lang="en-US" sz="2200" dirty="0"/>
              <a:t>At-Large Representative: Silvester Henderson, Los Medanos College </a:t>
            </a:r>
            <a:r>
              <a:rPr lang="en-US" sz="2200" dirty="0" smtClean="0"/>
              <a:t>2019-2021</a:t>
            </a:r>
            <a:endParaRPr lang="en-US" sz="2200" dirty="0"/>
          </a:p>
          <a:p>
            <a:r>
              <a:rPr lang="en-US" sz="2200" dirty="0"/>
              <a:t>At-Large Representative: Michelle Bean, Rio Hondo College 2020-2022</a:t>
            </a:r>
          </a:p>
        </p:txBody>
      </p:sp>
    </p:spTree>
    <p:extLst>
      <p:ext uri="{BB962C8B-B14F-4D97-AF65-F5344CB8AC3E}">
        <p14:creationId xmlns:p14="http://schemas.microsoft.com/office/powerpoint/2010/main" val="1143769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00101" y="302559"/>
            <a:ext cx="7390085" cy="911386"/>
          </a:xfrm>
        </p:spPr>
        <p:txBody>
          <a:bodyPr/>
          <a:lstStyle/>
          <a:p>
            <a:r>
              <a:rPr lang="en-US" dirty="0" smtClean="0"/>
              <a:t>What we do?</a:t>
            </a:r>
            <a:endParaRPr lang="en-US" dirty="0"/>
          </a:p>
        </p:txBody>
      </p:sp>
      <p:sp>
        <p:nvSpPr>
          <p:cNvPr id="6" name="Content Placeholder 5"/>
          <p:cNvSpPr>
            <a:spLocks noGrp="1"/>
          </p:cNvSpPr>
          <p:nvPr>
            <p:ph idx="1"/>
          </p:nvPr>
        </p:nvSpPr>
        <p:spPr/>
        <p:txBody>
          <a:bodyPr/>
          <a:lstStyle/>
          <a:p>
            <a:r>
              <a:rPr lang="en-US" dirty="0"/>
              <a:t>The Area D Representative and the ASCCC Executive Board work to ensure ongoing efforts in three primary areas to include guided pathways, faculty diversification, and faculty role in governance. It is important to note, despite the modality the ASCCC leadership will continue fiduciary responsibilities, advocacy, trainings and faculty development for the California community colleges system. </a:t>
            </a:r>
          </a:p>
          <a:p>
            <a:endParaRPr lang="en-US" dirty="0"/>
          </a:p>
        </p:txBody>
      </p:sp>
    </p:spTree>
    <p:extLst>
      <p:ext uri="{BB962C8B-B14F-4D97-AF65-F5344CB8AC3E}">
        <p14:creationId xmlns:p14="http://schemas.microsoft.com/office/powerpoint/2010/main" val="1750900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6F10B6A9-1A60-4A00-92D4-48ADC9690D07}"/>
              </a:ext>
            </a:extLst>
          </p:cNvPr>
          <p:cNvSpPr>
            <a:spLocks noGrp="1"/>
          </p:cNvSpPr>
          <p:nvPr>
            <p:ph type="title"/>
          </p:nvPr>
        </p:nvSpPr>
        <p:spPr>
          <a:xfrm>
            <a:off x="958238" y="0"/>
            <a:ext cx="7534532" cy="994172"/>
          </a:xfrm>
        </p:spPr>
        <p:txBody>
          <a:bodyPr/>
          <a:lstStyle/>
          <a:p>
            <a:pPr algn="ctr"/>
            <a:r>
              <a:rPr lang="en-US" sz="4000" b="1" dirty="0">
                <a:effectLst>
                  <a:outerShdw blurRad="38100" dist="38100" dir="2700000" algn="tl">
                    <a:srgbClr val="000000">
                      <a:alpha val="43137"/>
                    </a:srgbClr>
                  </a:outerShdw>
                </a:effectLst>
              </a:rPr>
              <a:t>AREA D – 33 Colleges</a:t>
            </a:r>
          </a:p>
        </p:txBody>
      </p:sp>
      <p:sp>
        <p:nvSpPr>
          <p:cNvPr id="4" name="Text Placeholder 3">
            <a:extLst>
              <a:ext uri="{FF2B5EF4-FFF2-40B4-BE49-F238E27FC236}">
                <a16:creationId xmlns="" xmlns:a16="http://schemas.microsoft.com/office/drawing/2014/main" id="{8CA01757-AC99-45D2-B512-2F484D3D9248}"/>
              </a:ext>
            </a:extLst>
          </p:cNvPr>
          <p:cNvSpPr>
            <a:spLocks noGrp="1"/>
          </p:cNvSpPr>
          <p:nvPr>
            <p:ph sz="half" idx="2"/>
          </p:nvPr>
        </p:nvSpPr>
        <p:spPr>
          <a:xfrm>
            <a:off x="958238" y="994173"/>
            <a:ext cx="3691903" cy="3648076"/>
          </a:xfrm>
        </p:spPr>
        <p:txBody>
          <a:bodyPr>
            <a:normAutofit fontScale="55000" lnSpcReduction="20000"/>
          </a:bodyPr>
          <a:lstStyle/>
          <a:p>
            <a:r>
              <a:rPr lang="en-US" dirty="0"/>
              <a:t>Barstow College </a:t>
            </a:r>
          </a:p>
          <a:p>
            <a:r>
              <a:rPr lang="en-US" dirty="0"/>
              <a:t>Chaffey College </a:t>
            </a:r>
          </a:p>
          <a:p>
            <a:r>
              <a:rPr lang="en-US" dirty="0"/>
              <a:t>Coastline College </a:t>
            </a:r>
          </a:p>
          <a:p>
            <a:r>
              <a:rPr lang="en-US" dirty="0"/>
              <a:t>Copper Mountain College </a:t>
            </a:r>
          </a:p>
          <a:p>
            <a:r>
              <a:rPr lang="en-US" dirty="0"/>
              <a:t>Crafton Hills College </a:t>
            </a:r>
          </a:p>
          <a:p>
            <a:r>
              <a:rPr lang="en-US" dirty="0"/>
              <a:t>Cuyamaca College</a:t>
            </a:r>
          </a:p>
          <a:p>
            <a:r>
              <a:rPr lang="en-US" dirty="0"/>
              <a:t>Cypress College </a:t>
            </a:r>
          </a:p>
          <a:p>
            <a:r>
              <a:rPr lang="en-US" dirty="0"/>
              <a:t>College of the Desert</a:t>
            </a:r>
          </a:p>
          <a:p>
            <a:r>
              <a:rPr lang="en-US" dirty="0"/>
              <a:t>Fullerton College </a:t>
            </a:r>
          </a:p>
          <a:p>
            <a:r>
              <a:rPr lang="en-US" dirty="0"/>
              <a:t>Golden West College </a:t>
            </a:r>
          </a:p>
          <a:p>
            <a:r>
              <a:rPr lang="en-US" dirty="0"/>
              <a:t>Grossmont College </a:t>
            </a:r>
          </a:p>
          <a:p>
            <a:r>
              <a:rPr lang="en-US" dirty="0"/>
              <a:t>Imperial Valley College </a:t>
            </a:r>
          </a:p>
          <a:p>
            <a:r>
              <a:rPr lang="en-US" dirty="0"/>
              <a:t>Irvine Valley College </a:t>
            </a:r>
          </a:p>
          <a:p>
            <a:r>
              <a:rPr lang="en-US" dirty="0"/>
              <a:t>Long Beach City College </a:t>
            </a:r>
          </a:p>
          <a:p>
            <a:r>
              <a:rPr lang="en-US" dirty="0" err="1"/>
              <a:t>MiraCosta</a:t>
            </a:r>
            <a:r>
              <a:rPr lang="en-US" dirty="0"/>
              <a:t> College </a:t>
            </a:r>
          </a:p>
          <a:p>
            <a:r>
              <a:rPr lang="en-US" dirty="0"/>
              <a:t>Moreno Valley College </a:t>
            </a:r>
          </a:p>
          <a:p>
            <a:r>
              <a:rPr lang="en-US" dirty="0"/>
              <a:t>Mt. San Jacinto College </a:t>
            </a:r>
          </a:p>
          <a:p>
            <a:pPr marL="0" indent="0" algn="ctr"/>
            <a:endParaRPr lang="en-US" sz="3200" dirty="0"/>
          </a:p>
        </p:txBody>
      </p:sp>
      <p:sp>
        <p:nvSpPr>
          <p:cNvPr id="3" name="Content Placeholder 2">
            <a:extLst>
              <a:ext uri="{FF2B5EF4-FFF2-40B4-BE49-F238E27FC236}">
                <a16:creationId xmlns="" xmlns:a16="http://schemas.microsoft.com/office/drawing/2014/main" id="{7E700837-3835-9345-AA5C-DA1E9B8BBE06}"/>
              </a:ext>
            </a:extLst>
          </p:cNvPr>
          <p:cNvSpPr>
            <a:spLocks noGrp="1"/>
          </p:cNvSpPr>
          <p:nvPr>
            <p:ph sz="quarter" idx="4"/>
          </p:nvPr>
        </p:nvSpPr>
        <p:spPr>
          <a:xfrm>
            <a:off x="4791195" y="994173"/>
            <a:ext cx="3711661" cy="3648076"/>
          </a:xfrm>
        </p:spPr>
        <p:txBody>
          <a:bodyPr>
            <a:normAutofit fontScale="62500" lnSpcReduction="20000"/>
          </a:bodyPr>
          <a:lstStyle/>
          <a:p>
            <a:r>
              <a:rPr lang="en-US" dirty="0"/>
              <a:t>Norco College </a:t>
            </a:r>
          </a:p>
          <a:p>
            <a:r>
              <a:rPr lang="en-US" dirty="0"/>
              <a:t>North Orange Continuing Education </a:t>
            </a:r>
          </a:p>
          <a:p>
            <a:r>
              <a:rPr lang="en-US" dirty="0"/>
              <a:t>Orange Coast College</a:t>
            </a:r>
          </a:p>
          <a:p>
            <a:r>
              <a:rPr lang="en-US" dirty="0"/>
              <a:t>Palo Verde College </a:t>
            </a:r>
          </a:p>
          <a:p>
            <a:r>
              <a:rPr lang="en-US" dirty="0"/>
              <a:t>Palomar College </a:t>
            </a:r>
          </a:p>
          <a:p>
            <a:r>
              <a:rPr lang="en-US" dirty="0"/>
              <a:t>Riverside City College </a:t>
            </a:r>
          </a:p>
          <a:p>
            <a:r>
              <a:rPr lang="en-US" dirty="0"/>
              <a:t>Saddleback College </a:t>
            </a:r>
          </a:p>
          <a:p>
            <a:r>
              <a:rPr lang="en-US" dirty="0"/>
              <a:t>San Bernardino Valley College </a:t>
            </a:r>
          </a:p>
          <a:p>
            <a:r>
              <a:rPr lang="en-US" dirty="0"/>
              <a:t>San Diego City College </a:t>
            </a:r>
          </a:p>
          <a:p>
            <a:r>
              <a:rPr lang="en-US" dirty="0"/>
              <a:t>San Diego Continuing Education </a:t>
            </a:r>
          </a:p>
          <a:p>
            <a:r>
              <a:rPr lang="en-US" dirty="0"/>
              <a:t>San Diego Mesa College </a:t>
            </a:r>
          </a:p>
          <a:p>
            <a:r>
              <a:rPr lang="en-US" dirty="0"/>
              <a:t>San Diego Miramar College </a:t>
            </a:r>
          </a:p>
          <a:p>
            <a:r>
              <a:rPr lang="en-US" dirty="0"/>
              <a:t>Santa Ana College </a:t>
            </a:r>
          </a:p>
          <a:p>
            <a:r>
              <a:rPr lang="en-US" dirty="0"/>
              <a:t>Santiago Canyon College </a:t>
            </a:r>
          </a:p>
          <a:p>
            <a:r>
              <a:rPr lang="en-US" dirty="0"/>
              <a:t>Southwestern College</a:t>
            </a:r>
          </a:p>
          <a:p>
            <a:r>
              <a:rPr lang="en-US" dirty="0"/>
              <a:t>Victor Valley College</a:t>
            </a:r>
          </a:p>
          <a:p>
            <a:endParaRPr lang="en-US" dirty="0"/>
          </a:p>
        </p:txBody>
      </p:sp>
    </p:spTree>
    <p:extLst>
      <p:ext uri="{BB962C8B-B14F-4D97-AF65-F5344CB8AC3E}">
        <p14:creationId xmlns:p14="http://schemas.microsoft.com/office/powerpoint/2010/main" val="6144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6F10B6A9-1A60-4A00-92D4-48ADC9690D07}"/>
              </a:ext>
            </a:extLst>
          </p:cNvPr>
          <p:cNvSpPr>
            <a:spLocks noGrp="1"/>
          </p:cNvSpPr>
          <p:nvPr>
            <p:ph type="title"/>
          </p:nvPr>
        </p:nvSpPr>
        <p:spPr>
          <a:xfrm>
            <a:off x="958238" y="273844"/>
            <a:ext cx="7534532" cy="526256"/>
          </a:xfrm>
        </p:spPr>
        <p:txBody>
          <a:bodyPr>
            <a:normAutofit fontScale="90000"/>
          </a:bodyPr>
          <a:lstStyle/>
          <a:p>
            <a:pPr algn="ctr"/>
            <a:r>
              <a:rPr lang="en-US" sz="4000" b="1" dirty="0">
                <a:effectLst>
                  <a:outerShdw blurRad="38100" dist="38100" dir="2700000" algn="tl">
                    <a:srgbClr val="000000">
                      <a:alpha val="43137"/>
                    </a:srgbClr>
                  </a:outerShdw>
                </a:effectLst>
              </a:rPr>
              <a:t>AREA A – 29 Colleges</a:t>
            </a:r>
          </a:p>
        </p:txBody>
      </p:sp>
      <p:sp>
        <p:nvSpPr>
          <p:cNvPr id="4" name="Text Placeholder 3">
            <a:extLst>
              <a:ext uri="{FF2B5EF4-FFF2-40B4-BE49-F238E27FC236}">
                <a16:creationId xmlns="" xmlns:a16="http://schemas.microsoft.com/office/drawing/2014/main" id="{8CA01757-AC99-45D2-B512-2F484D3D9248}"/>
              </a:ext>
            </a:extLst>
          </p:cNvPr>
          <p:cNvSpPr>
            <a:spLocks noGrp="1"/>
          </p:cNvSpPr>
          <p:nvPr>
            <p:ph sz="half" idx="2"/>
          </p:nvPr>
        </p:nvSpPr>
        <p:spPr>
          <a:xfrm>
            <a:off x="958238" y="800100"/>
            <a:ext cx="3691903" cy="4076700"/>
          </a:xfrm>
        </p:spPr>
        <p:txBody>
          <a:bodyPr>
            <a:normAutofit fontScale="85000" lnSpcReduction="20000"/>
          </a:bodyPr>
          <a:lstStyle/>
          <a:p>
            <a:r>
              <a:rPr lang="en-US" dirty="0"/>
              <a:t>American River College </a:t>
            </a:r>
          </a:p>
          <a:p>
            <a:r>
              <a:rPr lang="en-US" dirty="0"/>
              <a:t>Bakersfield College </a:t>
            </a:r>
          </a:p>
          <a:p>
            <a:r>
              <a:rPr lang="en-US" dirty="0"/>
              <a:t>Butte College </a:t>
            </a:r>
          </a:p>
          <a:p>
            <a:r>
              <a:rPr lang="en-US" dirty="0"/>
              <a:t>Cerro </a:t>
            </a:r>
            <a:r>
              <a:rPr lang="en-US" dirty="0" err="1"/>
              <a:t>Coso</a:t>
            </a:r>
            <a:r>
              <a:rPr lang="en-US" dirty="0"/>
              <a:t> College </a:t>
            </a:r>
          </a:p>
          <a:p>
            <a:r>
              <a:rPr lang="en-US" dirty="0"/>
              <a:t>Clovis Community College </a:t>
            </a:r>
          </a:p>
          <a:p>
            <a:r>
              <a:rPr lang="en-US" dirty="0"/>
              <a:t>Columbia College </a:t>
            </a:r>
          </a:p>
          <a:p>
            <a:r>
              <a:rPr lang="en-US" dirty="0"/>
              <a:t>Cosumnes River College </a:t>
            </a:r>
          </a:p>
          <a:p>
            <a:r>
              <a:rPr lang="en-US" dirty="0"/>
              <a:t>Feather River College </a:t>
            </a:r>
          </a:p>
          <a:p>
            <a:r>
              <a:rPr lang="en-US" dirty="0"/>
              <a:t>Folsom Lake College </a:t>
            </a:r>
          </a:p>
          <a:p>
            <a:r>
              <a:rPr lang="en-US" dirty="0"/>
              <a:t>Fresno City College </a:t>
            </a:r>
          </a:p>
          <a:p>
            <a:r>
              <a:rPr lang="en-US" dirty="0"/>
              <a:t>Lake Tahoe Community College </a:t>
            </a:r>
          </a:p>
          <a:p>
            <a:r>
              <a:rPr lang="en-US" dirty="0"/>
              <a:t>Lassen College </a:t>
            </a:r>
          </a:p>
          <a:p>
            <a:r>
              <a:rPr lang="en-US" dirty="0"/>
              <a:t>Madera Community College </a:t>
            </a:r>
          </a:p>
          <a:p>
            <a:r>
              <a:rPr lang="en-US" dirty="0"/>
              <a:t>Merced College </a:t>
            </a:r>
          </a:p>
          <a:p>
            <a:r>
              <a:rPr lang="en-US" dirty="0"/>
              <a:t>Modesto Junior College </a:t>
            </a:r>
          </a:p>
          <a:p>
            <a:endParaRPr lang="en-US" dirty="0"/>
          </a:p>
        </p:txBody>
      </p:sp>
      <p:sp>
        <p:nvSpPr>
          <p:cNvPr id="13" name="Content Placeholder 12">
            <a:extLst>
              <a:ext uri="{FF2B5EF4-FFF2-40B4-BE49-F238E27FC236}">
                <a16:creationId xmlns="" xmlns:a16="http://schemas.microsoft.com/office/drawing/2014/main" id="{974E28B0-BAD4-2A48-B236-CC52FD81183D}"/>
              </a:ext>
            </a:extLst>
          </p:cNvPr>
          <p:cNvSpPr>
            <a:spLocks noGrp="1"/>
          </p:cNvSpPr>
          <p:nvPr>
            <p:ph sz="quarter" idx="4"/>
          </p:nvPr>
        </p:nvSpPr>
        <p:spPr>
          <a:xfrm>
            <a:off x="4715625" y="800100"/>
            <a:ext cx="3711661" cy="4076700"/>
          </a:xfrm>
        </p:spPr>
        <p:txBody>
          <a:bodyPr>
            <a:normAutofit fontScale="92500" lnSpcReduction="20000"/>
          </a:bodyPr>
          <a:lstStyle/>
          <a:p>
            <a:r>
              <a:rPr lang="en-US" dirty="0"/>
              <a:t>Porterville College </a:t>
            </a:r>
          </a:p>
          <a:p>
            <a:r>
              <a:rPr lang="en-US" dirty="0"/>
              <a:t>College of the Redwoods </a:t>
            </a:r>
          </a:p>
          <a:p>
            <a:r>
              <a:rPr lang="en-US" dirty="0"/>
              <a:t>Reedley College </a:t>
            </a:r>
          </a:p>
          <a:p>
            <a:r>
              <a:rPr lang="en-US" dirty="0"/>
              <a:t>Sacramento City College </a:t>
            </a:r>
          </a:p>
          <a:p>
            <a:r>
              <a:rPr lang="en-US" dirty="0"/>
              <a:t>San Joaquin Delta College </a:t>
            </a:r>
          </a:p>
          <a:p>
            <a:r>
              <a:rPr lang="en-US" dirty="0"/>
              <a:t>College of the Sequoias</a:t>
            </a:r>
          </a:p>
          <a:p>
            <a:r>
              <a:rPr lang="en-US" dirty="0"/>
              <a:t>Shasta College </a:t>
            </a:r>
          </a:p>
          <a:p>
            <a:r>
              <a:rPr lang="en-US" dirty="0"/>
              <a:t>Sierra College </a:t>
            </a:r>
          </a:p>
          <a:p>
            <a:r>
              <a:rPr lang="en-US" dirty="0"/>
              <a:t>College of the </a:t>
            </a:r>
            <a:r>
              <a:rPr lang="en-US" dirty="0" err="1"/>
              <a:t>Siskiyous</a:t>
            </a:r>
            <a:r>
              <a:rPr lang="en-US" dirty="0"/>
              <a:t> </a:t>
            </a:r>
          </a:p>
          <a:p>
            <a:r>
              <a:rPr lang="en-US" dirty="0"/>
              <a:t>Taft College </a:t>
            </a:r>
          </a:p>
          <a:p>
            <a:r>
              <a:rPr lang="en-US" dirty="0"/>
              <a:t>West Hills College Coalinga </a:t>
            </a:r>
          </a:p>
          <a:p>
            <a:r>
              <a:rPr lang="en-US" dirty="0"/>
              <a:t>West Hills College Lemoore </a:t>
            </a:r>
          </a:p>
          <a:p>
            <a:r>
              <a:rPr lang="en-US" dirty="0"/>
              <a:t>Woodland Community College </a:t>
            </a:r>
          </a:p>
          <a:p>
            <a:r>
              <a:rPr lang="en-US" dirty="0"/>
              <a:t>Yuba College </a:t>
            </a:r>
          </a:p>
          <a:p>
            <a:endParaRPr lang="en-US" dirty="0"/>
          </a:p>
        </p:txBody>
      </p:sp>
    </p:spTree>
    <p:extLst>
      <p:ext uri="{BB962C8B-B14F-4D97-AF65-F5344CB8AC3E}">
        <p14:creationId xmlns:p14="http://schemas.microsoft.com/office/powerpoint/2010/main" val="3638561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6F10B6A9-1A60-4A00-92D4-48ADC9690D07}"/>
              </a:ext>
            </a:extLst>
          </p:cNvPr>
          <p:cNvSpPr>
            <a:spLocks noGrp="1"/>
          </p:cNvSpPr>
          <p:nvPr>
            <p:ph type="title"/>
          </p:nvPr>
        </p:nvSpPr>
        <p:spPr>
          <a:xfrm>
            <a:off x="958238" y="273844"/>
            <a:ext cx="7476314" cy="877039"/>
          </a:xfrm>
        </p:spPr>
        <p:txBody>
          <a:bodyPr>
            <a:normAutofit/>
          </a:bodyPr>
          <a:lstStyle/>
          <a:p>
            <a:pPr algn="ctr"/>
            <a:r>
              <a:rPr lang="en-US" sz="4000" b="1" dirty="0">
                <a:effectLst>
                  <a:outerShdw blurRad="38100" dist="38100" dir="2700000" algn="tl">
                    <a:srgbClr val="000000">
                      <a:alpha val="43137"/>
                    </a:srgbClr>
                  </a:outerShdw>
                </a:effectLst>
              </a:rPr>
              <a:t>AREA B – 29 Colleges</a:t>
            </a:r>
          </a:p>
        </p:txBody>
      </p:sp>
      <p:sp>
        <p:nvSpPr>
          <p:cNvPr id="4" name="Text Placeholder 3">
            <a:extLst>
              <a:ext uri="{FF2B5EF4-FFF2-40B4-BE49-F238E27FC236}">
                <a16:creationId xmlns="" xmlns:a16="http://schemas.microsoft.com/office/drawing/2014/main" id="{8CA01757-AC99-45D2-B512-2F484D3D9248}"/>
              </a:ext>
            </a:extLst>
          </p:cNvPr>
          <p:cNvSpPr>
            <a:spLocks noGrp="1"/>
          </p:cNvSpPr>
          <p:nvPr>
            <p:ph sz="half" idx="2"/>
          </p:nvPr>
        </p:nvSpPr>
        <p:spPr/>
        <p:txBody>
          <a:bodyPr>
            <a:normAutofit fontScale="62500" lnSpcReduction="20000"/>
          </a:bodyPr>
          <a:lstStyle/>
          <a:p>
            <a:r>
              <a:rPr lang="en-US" dirty="0"/>
              <a:t>College of Alameda</a:t>
            </a:r>
          </a:p>
          <a:p>
            <a:r>
              <a:rPr lang="en-US" dirty="0"/>
              <a:t>Berkeley City College </a:t>
            </a:r>
          </a:p>
          <a:p>
            <a:r>
              <a:rPr lang="en-US" dirty="0"/>
              <a:t>Cabrillo College </a:t>
            </a:r>
          </a:p>
          <a:p>
            <a:r>
              <a:rPr lang="en-US" dirty="0"/>
              <a:t>Canada College</a:t>
            </a:r>
          </a:p>
          <a:p>
            <a:r>
              <a:rPr lang="en-US" dirty="0"/>
              <a:t>City College of San Francisco</a:t>
            </a:r>
          </a:p>
          <a:p>
            <a:r>
              <a:rPr lang="en-US" dirty="0"/>
              <a:t>Chabot College </a:t>
            </a:r>
          </a:p>
          <a:p>
            <a:r>
              <a:rPr lang="en-US" dirty="0"/>
              <a:t>Contra Costa College </a:t>
            </a:r>
          </a:p>
          <a:p>
            <a:r>
              <a:rPr lang="en-US" dirty="0"/>
              <a:t>De Anza College </a:t>
            </a:r>
          </a:p>
          <a:p>
            <a:r>
              <a:rPr lang="en-US" dirty="0"/>
              <a:t>Diablo Valley College </a:t>
            </a:r>
          </a:p>
          <a:p>
            <a:r>
              <a:rPr lang="en-US" dirty="0"/>
              <a:t>Evergreen Valley College </a:t>
            </a:r>
          </a:p>
          <a:p>
            <a:r>
              <a:rPr lang="en-US" dirty="0"/>
              <a:t>Foothill College </a:t>
            </a:r>
          </a:p>
          <a:p>
            <a:r>
              <a:rPr lang="en-US" dirty="0"/>
              <a:t>Gavilan College </a:t>
            </a:r>
          </a:p>
          <a:p>
            <a:r>
              <a:rPr lang="en-US" dirty="0"/>
              <a:t>Hartnell College </a:t>
            </a:r>
          </a:p>
          <a:p>
            <a:r>
              <a:rPr lang="en-US" dirty="0"/>
              <a:t>Laney College </a:t>
            </a:r>
          </a:p>
          <a:p>
            <a:r>
              <a:rPr lang="en-US" dirty="0"/>
              <a:t>Las </a:t>
            </a:r>
            <a:r>
              <a:rPr lang="en-US" dirty="0" err="1"/>
              <a:t>Positas</a:t>
            </a:r>
            <a:r>
              <a:rPr lang="en-US" dirty="0"/>
              <a:t> College </a:t>
            </a:r>
          </a:p>
          <a:p>
            <a:pPr marL="0" indent="0" algn="ctr"/>
            <a:endParaRPr lang="en-US" sz="3200" dirty="0"/>
          </a:p>
        </p:txBody>
      </p:sp>
      <p:sp>
        <p:nvSpPr>
          <p:cNvPr id="3" name="Content Placeholder 2">
            <a:extLst>
              <a:ext uri="{FF2B5EF4-FFF2-40B4-BE49-F238E27FC236}">
                <a16:creationId xmlns="" xmlns:a16="http://schemas.microsoft.com/office/drawing/2014/main" id="{3E5C241E-776F-3D4B-AC87-A0F4C20A3259}"/>
              </a:ext>
            </a:extLst>
          </p:cNvPr>
          <p:cNvSpPr>
            <a:spLocks noGrp="1"/>
          </p:cNvSpPr>
          <p:nvPr>
            <p:ph sz="quarter" idx="4"/>
          </p:nvPr>
        </p:nvSpPr>
        <p:spPr/>
        <p:txBody>
          <a:bodyPr>
            <a:normAutofit fontScale="62500" lnSpcReduction="20000"/>
          </a:bodyPr>
          <a:lstStyle/>
          <a:p>
            <a:r>
              <a:rPr lang="en-US" dirty="0"/>
              <a:t>Los Medanos College </a:t>
            </a:r>
          </a:p>
          <a:p>
            <a:r>
              <a:rPr lang="en-US" dirty="0"/>
              <a:t>College of Marin</a:t>
            </a:r>
          </a:p>
          <a:p>
            <a:r>
              <a:rPr lang="en-US" dirty="0"/>
              <a:t>Mendocino College </a:t>
            </a:r>
          </a:p>
          <a:p>
            <a:r>
              <a:rPr lang="en-US" dirty="0"/>
              <a:t>Merritt College </a:t>
            </a:r>
          </a:p>
          <a:p>
            <a:r>
              <a:rPr lang="en-US" dirty="0"/>
              <a:t>Mission College </a:t>
            </a:r>
          </a:p>
          <a:p>
            <a:r>
              <a:rPr lang="en-US" dirty="0"/>
              <a:t>Monterey Peninsula College </a:t>
            </a:r>
          </a:p>
          <a:p>
            <a:r>
              <a:rPr lang="en-US" dirty="0"/>
              <a:t>Napa Valley College </a:t>
            </a:r>
          </a:p>
          <a:p>
            <a:r>
              <a:rPr lang="en-US" dirty="0" err="1"/>
              <a:t>Ohlone</a:t>
            </a:r>
            <a:r>
              <a:rPr lang="en-US" dirty="0"/>
              <a:t> College </a:t>
            </a:r>
          </a:p>
          <a:p>
            <a:r>
              <a:rPr lang="en-US" dirty="0"/>
              <a:t>San Jose City College </a:t>
            </a:r>
          </a:p>
          <a:p>
            <a:r>
              <a:rPr lang="en-US" dirty="0"/>
              <a:t>College of San Mateo</a:t>
            </a:r>
          </a:p>
          <a:p>
            <a:r>
              <a:rPr lang="en-US" dirty="0"/>
              <a:t>Santa Rosa Junior College </a:t>
            </a:r>
          </a:p>
          <a:p>
            <a:r>
              <a:rPr lang="en-US" dirty="0"/>
              <a:t>Skyline College </a:t>
            </a:r>
          </a:p>
          <a:p>
            <a:r>
              <a:rPr lang="en-US" dirty="0"/>
              <a:t>Solano College </a:t>
            </a:r>
          </a:p>
          <a:p>
            <a:r>
              <a:rPr lang="en-US" dirty="0"/>
              <a:t>West Valley College </a:t>
            </a:r>
          </a:p>
          <a:p>
            <a:pPr marL="0" indent="0">
              <a:buNone/>
            </a:pPr>
            <a:endParaRPr lang="en-US" dirty="0"/>
          </a:p>
        </p:txBody>
      </p:sp>
    </p:spTree>
    <p:extLst>
      <p:ext uri="{BB962C8B-B14F-4D97-AF65-F5344CB8AC3E}">
        <p14:creationId xmlns:p14="http://schemas.microsoft.com/office/powerpoint/2010/main" val="2292719444"/>
      </p:ext>
    </p:extLst>
  </p:cSld>
  <p:clrMapOvr>
    <a:masterClrMapping/>
  </p:clrMapOvr>
</p:sld>
</file>

<file path=ppt/theme/theme1.xml><?xml version="1.0" encoding="utf-8"?>
<a:theme xmlns:a="http://schemas.openxmlformats.org/drawingml/2006/main" name="Theme5">
  <a:themeElements>
    <a:clrScheme name="Custom 4">
      <a:dk1>
        <a:srgbClr val="000000"/>
      </a:dk1>
      <a:lt1>
        <a:srgbClr val="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141AD2"/>
      </a:hlink>
      <a:folHlink>
        <a:srgbClr val="D8924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ustom 4">
      <a:dk1>
        <a:srgbClr val="E02826"/>
      </a:dk1>
      <a:lt1>
        <a:srgbClr val="FFFFFF"/>
      </a:lt1>
      <a:dk2>
        <a:srgbClr val="000000"/>
      </a:dk2>
      <a:lt2>
        <a:srgbClr val="E7E6E6"/>
      </a:lt2>
      <a:accent1>
        <a:srgbClr val="E02826"/>
      </a:accent1>
      <a:accent2>
        <a:srgbClr val="054690"/>
      </a:accent2>
      <a:accent3>
        <a:srgbClr val="FAA01E"/>
      </a:accent3>
      <a:accent4>
        <a:srgbClr val="888888"/>
      </a:accent4>
      <a:accent5>
        <a:srgbClr val="005691"/>
      </a:accent5>
      <a:accent6>
        <a:srgbClr val="00A593"/>
      </a:accent6>
      <a:hlink>
        <a:srgbClr val="5C3628"/>
      </a:hlink>
      <a:folHlink>
        <a:srgbClr val="5C362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FLI ppt template 2020 final" id="{F2D4AF14-3025-D343-B9AF-E6EE8E5412FA}" vid="{DDFF1646-174A-9942-94D9-B02AD85D07CB}"/>
    </a:ext>
  </a:extLst>
</a:theme>
</file>

<file path=ppt/theme/theme3.xml><?xml version="1.0" encoding="utf-8"?>
<a:theme xmlns:a="http://schemas.openxmlformats.org/drawingml/2006/main" name="ASCCC FLI ppt template 2020 final">
  <a:themeElements>
    <a:clrScheme name="Custom 4">
      <a:dk1>
        <a:srgbClr val="E02826"/>
      </a:dk1>
      <a:lt1>
        <a:srgbClr val="FFFFFF"/>
      </a:lt1>
      <a:dk2>
        <a:srgbClr val="000000"/>
      </a:dk2>
      <a:lt2>
        <a:srgbClr val="E7E6E6"/>
      </a:lt2>
      <a:accent1>
        <a:srgbClr val="E02826"/>
      </a:accent1>
      <a:accent2>
        <a:srgbClr val="054690"/>
      </a:accent2>
      <a:accent3>
        <a:srgbClr val="FAA01E"/>
      </a:accent3>
      <a:accent4>
        <a:srgbClr val="888888"/>
      </a:accent4>
      <a:accent5>
        <a:srgbClr val="005691"/>
      </a:accent5>
      <a:accent6>
        <a:srgbClr val="00A593"/>
      </a:accent6>
      <a:hlink>
        <a:srgbClr val="5C3628"/>
      </a:hlink>
      <a:folHlink>
        <a:srgbClr val="5C362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FLI ppt template 2020 final" id="{F2D4AF14-3025-D343-B9AF-E6EE8E5412FA}" vid="{DDFF1646-174A-9942-94D9-B02AD85D07CB}"/>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503</TotalTime>
  <Words>1142</Words>
  <Application>Microsoft Office PowerPoint</Application>
  <PresentationFormat>On-screen Show (16:9)</PresentationFormat>
  <Paragraphs>224</Paragraphs>
  <Slides>18</Slides>
  <Notes>15</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18</vt:i4>
      </vt:variant>
    </vt:vector>
  </HeadingPairs>
  <TitlesOfParts>
    <vt:vector size="25" baseType="lpstr">
      <vt:lpstr>Arial</vt:lpstr>
      <vt:lpstr>Gill Sans</vt:lpstr>
      <vt:lpstr>Palatino</vt:lpstr>
      <vt:lpstr>Wingdings</vt:lpstr>
      <vt:lpstr>Theme5</vt:lpstr>
      <vt:lpstr>Office Theme</vt:lpstr>
      <vt:lpstr>ASCCC FLI ppt template 2020 final</vt:lpstr>
      <vt:lpstr>Area D Meeting – June 19, 2020</vt:lpstr>
      <vt:lpstr>PowerPoint Presentation</vt:lpstr>
      <vt:lpstr>PowerPoint Presentation</vt:lpstr>
      <vt:lpstr>More about what the Area Rep does</vt:lpstr>
      <vt:lpstr>ASCCC COMMITTEE MEMBERS</vt:lpstr>
      <vt:lpstr>What we do?</vt:lpstr>
      <vt:lpstr>AREA D – 33 Colleges</vt:lpstr>
      <vt:lpstr>AREA A – 29 Colleges</vt:lpstr>
      <vt:lpstr>AREA B – 29 Colleges</vt:lpstr>
      <vt:lpstr>AREA C – 26 Colleges</vt:lpstr>
      <vt:lpstr>Area Colleges</vt:lpstr>
      <vt:lpstr>What’s an Area Meeting?</vt:lpstr>
      <vt:lpstr>Why Resolutions?</vt:lpstr>
      <vt:lpstr>What’s the Resolution Process?</vt:lpstr>
      <vt:lpstr>What about Resources?</vt:lpstr>
      <vt:lpstr>ASCCC Resources</vt:lpstr>
      <vt:lpstr>Senate Resources for Delegates</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AREA C MEETING</dc:title>
  <dc:creator>LaTonya Parker</dc:creator>
  <cp:lastModifiedBy>LaTonya Parker</cp:lastModifiedBy>
  <cp:revision>23</cp:revision>
  <dcterms:created xsi:type="dcterms:W3CDTF">2019-06-11T21:30:59Z</dcterms:created>
  <dcterms:modified xsi:type="dcterms:W3CDTF">2020-06-09T22:07:32Z</dcterms:modified>
</cp:coreProperties>
</file>