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65" r:id="rId1"/>
    <p:sldMasterId id="2147483666" r:id="rId2"/>
  </p:sldMasterIdLst>
  <p:notesMasterIdLst>
    <p:notesMasterId r:id="rId14"/>
  </p:notesMasterIdLst>
  <p:sldIdLst>
    <p:sldId id="256" r:id="rId3"/>
    <p:sldId id="257" r:id="rId4"/>
    <p:sldId id="258" r:id="rId5"/>
    <p:sldId id="259" r:id="rId6"/>
    <p:sldId id="260" r:id="rId7"/>
    <p:sldId id="261" r:id="rId8"/>
    <p:sldId id="262" r:id="rId9"/>
    <p:sldId id="263" r:id="rId10"/>
    <p:sldId id="264" r:id="rId11"/>
    <p:sldId id="265" r:id="rId12"/>
    <p:sldId id="266" r:id="rId13"/>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ric Wad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37" autoAdjust="0"/>
  </p:normalViewPr>
  <p:slideViewPr>
    <p:cSldViewPr snapToGrid="0">
      <p:cViewPr varScale="1">
        <p:scale>
          <a:sx n="73" d="100"/>
          <a:sy n="73" d="100"/>
        </p:scale>
        <p:origin x="594"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US" sz="1200" b="0" i="0" u="none" strike="noStrike" cap="none">
                <a:solidFill>
                  <a:schemeClr val="dk1"/>
                </a:solidFill>
                <a:latin typeface="Calibri"/>
                <a:ea typeface="Calibri"/>
                <a:cs typeface="Calibri"/>
                <a:sym typeface="Calibri"/>
              </a:rPr>
              <a:t>‹#›</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Google Shape;123;p1: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24" name="Google Shape;124;p1: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g24c1a662e56_0_14: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1" name="Google Shape;191;g24c1a662e56_0_1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7"/>
        <p:cNvGrpSpPr/>
        <p:nvPr/>
      </p:nvGrpSpPr>
      <p:grpSpPr>
        <a:xfrm>
          <a:off x="0" y="0"/>
          <a:ext cx="0" cy="0"/>
          <a:chOff x="0" y="0"/>
          <a:chExt cx="0" cy="0"/>
        </a:xfrm>
      </p:grpSpPr>
      <p:sp>
        <p:nvSpPr>
          <p:cNvPr id="198" name="Google Shape;198;p4: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99" name="Google Shape;199;p4: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p2: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Juan</a:t>
            </a:r>
            <a:endParaRPr/>
          </a:p>
        </p:txBody>
      </p:sp>
      <p:sp>
        <p:nvSpPr>
          <p:cNvPr id="130" name="Google Shape;130;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5"/>
        <p:cNvGrpSpPr/>
        <p:nvPr/>
      </p:nvGrpSpPr>
      <p:grpSpPr>
        <a:xfrm>
          <a:off x="0" y="0"/>
          <a:ext cx="0" cy="0"/>
          <a:chOff x="0" y="0"/>
          <a:chExt cx="0" cy="0"/>
        </a:xfrm>
      </p:grpSpPr>
      <p:sp>
        <p:nvSpPr>
          <p:cNvPr id="136" name="Google Shape;136;p3: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Carlos </a:t>
            </a:r>
            <a:endParaRPr/>
          </a:p>
        </p:txBody>
      </p:sp>
      <p:sp>
        <p:nvSpPr>
          <p:cNvPr id="137" name="Google Shape;137;p3: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3"/>
        <p:cNvGrpSpPr/>
        <p:nvPr/>
      </p:nvGrpSpPr>
      <p:grpSpPr>
        <a:xfrm>
          <a:off x="0" y="0"/>
          <a:ext cx="0" cy="0"/>
          <a:chOff x="0" y="0"/>
          <a:chExt cx="0" cy="0"/>
        </a:xfrm>
      </p:grpSpPr>
      <p:sp>
        <p:nvSpPr>
          <p:cNvPr id="144" name="Google Shape;144;g226ec34918f_2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5" name="Google Shape;145;g226ec34918f_2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Eric</a:t>
            </a:r>
            <a:endParaRPr/>
          </a:p>
        </p:txBody>
      </p:sp>
      <p:sp>
        <p:nvSpPr>
          <p:cNvPr id="146" name="Google Shape;146;g226ec34918f_2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1"/>
        <p:cNvGrpSpPr/>
        <p:nvPr/>
      </p:nvGrpSpPr>
      <p:grpSpPr>
        <a:xfrm>
          <a:off x="0" y="0"/>
          <a:ext cx="0" cy="0"/>
          <a:chOff x="0" y="0"/>
          <a:chExt cx="0" cy="0"/>
        </a:xfrm>
      </p:grpSpPr>
      <p:sp>
        <p:nvSpPr>
          <p:cNvPr id="152" name="Google Shape;152;g24c1a662e56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Juan</a:t>
            </a:r>
            <a:endParaRPr/>
          </a:p>
        </p:txBody>
      </p:sp>
      <p:sp>
        <p:nvSpPr>
          <p:cNvPr id="153" name="Google Shape;153;g24c1a662e56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p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Carlos</a:t>
            </a:r>
            <a:endParaRPr/>
          </a:p>
        </p:txBody>
      </p:sp>
      <p:sp>
        <p:nvSpPr>
          <p:cNvPr id="161" name="Google Shape;161;p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226ec34918f_2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226ec34918f_2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Eric</a:t>
            </a:r>
            <a:endParaRPr/>
          </a:p>
        </p:txBody>
      </p:sp>
      <p:sp>
        <p:nvSpPr>
          <p:cNvPr id="169" name="Google Shape;169;g226ec34918f_2_7: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4"/>
        <p:cNvGrpSpPr/>
        <p:nvPr/>
      </p:nvGrpSpPr>
      <p:grpSpPr>
        <a:xfrm>
          <a:off x="0" y="0"/>
          <a:ext cx="0" cy="0"/>
          <a:chOff x="0" y="0"/>
          <a:chExt cx="0" cy="0"/>
        </a:xfrm>
      </p:grpSpPr>
      <p:sp>
        <p:nvSpPr>
          <p:cNvPr id="175" name="Google Shape;175;g24c1a662e56_0_7: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r>
              <a:rPr lang="en-US"/>
              <a:t>Juan</a:t>
            </a:r>
            <a:endParaRPr/>
          </a:p>
        </p:txBody>
      </p:sp>
      <p:sp>
        <p:nvSpPr>
          <p:cNvPr id="176" name="Google Shape;176;g24c1a662e56_0_7: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10: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4" name="Google Shape;184;p1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bg>
      <p:bgPr>
        <a:blipFill>
          <a:blip r:embed="rId2">
            <a:alphaModFix/>
          </a:blip>
          <a:stretch>
            <a:fillRect/>
          </a:stretch>
        </a:blipFill>
        <a:effectLst/>
      </p:bgPr>
    </p:bg>
    <p:spTree>
      <p:nvGrpSpPr>
        <p:cNvPr id="1" name="Shape 13"/>
        <p:cNvGrpSpPr/>
        <p:nvPr/>
      </p:nvGrpSpPr>
      <p:grpSpPr>
        <a:xfrm>
          <a:off x="0" y="0"/>
          <a:ext cx="0" cy="0"/>
          <a:chOff x="0" y="0"/>
          <a:chExt cx="0" cy="0"/>
        </a:xfrm>
      </p:grpSpPr>
      <p:sp>
        <p:nvSpPr>
          <p:cNvPr id="14" name="Google Shape;14;p2"/>
          <p:cNvSpPr txBox="1">
            <a:spLocks noGrp="1"/>
          </p:cNvSpPr>
          <p:nvPr>
            <p:ph type="ctrTitle"/>
          </p:nvPr>
        </p:nvSpPr>
        <p:spPr>
          <a:xfrm>
            <a:off x="834012" y="4180113"/>
            <a:ext cx="10519788" cy="159367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lt1"/>
              </a:buClr>
              <a:buSzPts val="4000"/>
              <a:buFont typeface="Georgia"/>
              <a:buNone/>
              <a:defRPr sz="4000">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 name="Google Shape;15;p2"/>
          <p:cNvSpPr txBox="1">
            <a:spLocks noGrp="1"/>
          </p:cNvSpPr>
          <p:nvPr>
            <p:ph type="subTitle" idx="1"/>
          </p:nvPr>
        </p:nvSpPr>
        <p:spPr>
          <a:xfrm>
            <a:off x="834012" y="5865223"/>
            <a:ext cx="10519788" cy="894804"/>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lt2"/>
              </a:buClr>
              <a:buSzPts val="2000"/>
              <a:buNone/>
              <a:defRPr sz="2000">
                <a:solidFill>
                  <a:schemeClr val="lt2"/>
                </a:solidFill>
              </a:defRPr>
            </a:lvl1pPr>
            <a:lvl2pPr lvl="1" algn="ctr">
              <a:lnSpc>
                <a:spcPct val="90000"/>
              </a:lnSpc>
              <a:spcBef>
                <a:spcPts val="500"/>
              </a:spcBef>
              <a:spcAft>
                <a:spcPts val="0"/>
              </a:spcAft>
              <a:buClr>
                <a:srgbClr val="424242"/>
              </a:buClr>
              <a:buSzPts val="2000"/>
              <a:buNone/>
              <a:defRPr sz="2000"/>
            </a:lvl2pPr>
            <a:lvl3pPr lvl="2" algn="ctr">
              <a:lnSpc>
                <a:spcPct val="90000"/>
              </a:lnSpc>
              <a:spcBef>
                <a:spcPts val="500"/>
              </a:spcBef>
              <a:spcAft>
                <a:spcPts val="0"/>
              </a:spcAft>
              <a:buClr>
                <a:srgbClr val="424242"/>
              </a:buClr>
              <a:buSzPts val="1800"/>
              <a:buNone/>
              <a:defRPr sz="1800"/>
            </a:lvl3pPr>
            <a:lvl4pPr lvl="3" algn="ctr">
              <a:lnSpc>
                <a:spcPct val="90000"/>
              </a:lnSpc>
              <a:spcBef>
                <a:spcPts val="500"/>
              </a:spcBef>
              <a:spcAft>
                <a:spcPts val="0"/>
              </a:spcAft>
              <a:buClr>
                <a:srgbClr val="424242"/>
              </a:buClr>
              <a:buSzPts val="1600"/>
              <a:buNone/>
              <a:defRPr sz="1600"/>
            </a:lvl4pPr>
            <a:lvl5pPr lvl="4" algn="ctr">
              <a:lnSpc>
                <a:spcPct val="90000"/>
              </a:lnSpc>
              <a:spcBef>
                <a:spcPts val="500"/>
              </a:spcBef>
              <a:spcAft>
                <a:spcPts val="0"/>
              </a:spcAft>
              <a:buClr>
                <a:srgbClr val="424242"/>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71"/>
        <p:cNvGrpSpPr/>
        <p:nvPr/>
      </p:nvGrpSpPr>
      <p:grpSpPr>
        <a:xfrm>
          <a:off x="0" y="0"/>
          <a:ext cx="0" cy="0"/>
          <a:chOff x="0" y="0"/>
          <a:chExt cx="0" cy="0"/>
        </a:xfrm>
      </p:grpSpPr>
      <p:sp>
        <p:nvSpPr>
          <p:cNvPr id="72" name="Google Shape;72;p12"/>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3" name="Google Shape;73;p12"/>
          <p:cNvSpPr txBox="1">
            <a:spLocks noGrp="1"/>
          </p:cNvSpPr>
          <p:nvPr>
            <p:ph type="body" idx="1"/>
          </p:nvPr>
        </p:nvSpPr>
        <p:spPr>
          <a:xfrm>
            <a:off x="838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4" name="Google Shape;74;p12"/>
          <p:cNvSpPr txBox="1">
            <a:spLocks noGrp="1"/>
          </p:cNvSpPr>
          <p:nvPr>
            <p:ph type="body" idx="2"/>
          </p:nvPr>
        </p:nvSpPr>
        <p:spPr>
          <a:xfrm>
            <a:off x="6172200" y="1825625"/>
            <a:ext cx="5181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75" name="Google Shape;75;p12"/>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2"/>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2"/>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78"/>
        <p:cNvGrpSpPr/>
        <p:nvPr/>
      </p:nvGrpSpPr>
      <p:grpSpPr>
        <a:xfrm>
          <a:off x="0" y="0"/>
          <a:ext cx="0" cy="0"/>
          <a:chOff x="0" y="0"/>
          <a:chExt cx="0" cy="0"/>
        </a:xfrm>
      </p:grpSpPr>
      <p:sp>
        <p:nvSpPr>
          <p:cNvPr id="79" name="Google Shape;79;p13"/>
          <p:cNvSpPr txBox="1">
            <a:spLocks noGrp="1"/>
          </p:cNvSpPr>
          <p:nvPr>
            <p:ph type="title"/>
          </p:nvPr>
        </p:nvSpPr>
        <p:spPr>
          <a:xfrm>
            <a:off x="839788"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3"/>
          <p:cNvSpPr txBox="1">
            <a:spLocks noGrp="1"/>
          </p:cNvSpPr>
          <p:nvPr>
            <p:ph type="body" idx="1"/>
          </p:nvPr>
        </p:nvSpPr>
        <p:spPr>
          <a:xfrm>
            <a:off x="839788" y="1681163"/>
            <a:ext cx="515778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1" name="Google Shape;81;p13"/>
          <p:cNvSpPr txBox="1">
            <a:spLocks noGrp="1"/>
          </p:cNvSpPr>
          <p:nvPr>
            <p:ph type="body" idx="2"/>
          </p:nvPr>
        </p:nvSpPr>
        <p:spPr>
          <a:xfrm>
            <a:off x="839788" y="2505075"/>
            <a:ext cx="515778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2" name="Google Shape;82;p13"/>
          <p:cNvSpPr txBox="1">
            <a:spLocks noGrp="1"/>
          </p:cNvSpPr>
          <p:nvPr>
            <p:ph type="body" idx="3"/>
          </p:nvPr>
        </p:nvSpPr>
        <p:spPr>
          <a:xfrm>
            <a:off x="6172200" y="1681163"/>
            <a:ext cx="5183188"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chemeClr val="dk1"/>
              </a:buClr>
              <a:buSzPts val="2400"/>
              <a:buNone/>
              <a:defRPr sz="2400" b="1"/>
            </a:lvl1pPr>
            <a:lvl2pPr marL="914400" lvl="1" indent="-228600" algn="l">
              <a:lnSpc>
                <a:spcPct val="90000"/>
              </a:lnSpc>
              <a:spcBef>
                <a:spcPts val="500"/>
              </a:spcBef>
              <a:spcAft>
                <a:spcPts val="0"/>
              </a:spcAft>
              <a:buClr>
                <a:schemeClr val="dk1"/>
              </a:buClr>
              <a:buSzPts val="2000"/>
              <a:buNone/>
              <a:defRPr sz="2000" b="1"/>
            </a:lvl2pPr>
            <a:lvl3pPr marL="1371600" lvl="2" indent="-228600" algn="l">
              <a:lnSpc>
                <a:spcPct val="90000"/>
              </a:lnSpc>
              <a:spcBef>
                <a:spcPts val="500"/>
              </a:spcBef>
              <a:spcAft>
                <a:spcPts val="0"/>
              </a:spcAft>
              <a:buClr>
                <a:schemeClr val="dk1"/>
              </a:buClr>
              <a:buSzPts val="1800"/>
              <a:buNone/>
              <a:defRPr sz="1800" b="1"/>
            </a:lvl3pPr>
            <a:lvl4pPr marL="1828800" lvl="3" indent="-228600" algn="l">
              <a:lnSpc>
                <a:spcPct val="90000"/>
              </a:lnSpc>
              <a:spcBef>
                <a:spcPts val="500"/>
              </a:spcBef>
              <a:spcAft>
                <a:spcPts val="0"/>
              </a:spcAft>
              <a:buClr>
                <a:schemeClr val="dk1"/>
              </a:buClr>
              <a:buSzPts val="1600"/>
              <a:buNone/>
              <a:defRPr sz="1600" b="1"/>
            </a:lvl4pPr>
            <a:lvl5pPr marL="2286000" lvl="4" indent="-228600" algn="l">
              <a:lnSpc>
                <a:spcPct val="90000"/>
              </a:lnSpc>
              <a:spcBef>
                <a:spcPts val="500"/>
              </a:spcBef>
              <a:spcAft>
                <a:spcPts val="0"/>
              </a:spcAft>
              <a:buClr>
                <a:schemeClr val="dk1"/>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83" name="Google Shape;83;p13"/>
          <p:cNvSpPr txBox="1">
            <a:spLocks noGrp="1"/>
          </p:cNvSpPr>
          <p:nvPr>
            <p:ph type="body" idx="4"/>
          </p:nvPr>
        </p:nvSpPr>
        <p:spPr>
          <a:xfrm>
            <a:off x="6172200" y="2505075"/>
            <a:ext cx="5183188"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84" name="Google Shape;84;p13"/>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5" name="Google Shape;85;p13"/>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6" name="Google Shape;86;p13"/>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87"/>
        <p:cNvGrpSpPr/>
        <p:nvPr/>
      </p:nvGrpSpPr>
      <p:grpSpPr>
        <a:xfrm>
          <a:off x="0" y="0"/>
          <a:ext cx="0" cy="0"/>
          <a:chOff x="0" y="0"/>
          <a:chExt cx="0" cy="0"/>
        </a:xfrm>
      </p:grpSpPr>
      <p:sp>
        <p:nvSpPr>
          <p:cNvPr id="88" name="Google Shape;88;p14"/>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9" name="Google Shape;89;p14"/>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0" name="Google Shape;90;p14"/>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1" name="Google Shape;91;p14"/>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92"/>
        <p:cNvGrpSpPr/>
        <p:nvPr/>
      </p:nvGrpSpPr>
      <p:grpSpPr>
        <a:xfrm>
          <a:off x="0" y="0"/>
          <a:ext cx="0" cy="0"/>
          <a:chOff x="0" y="0"/>
          <a:chExt cx="0" cy="0"/>
        </a:xfrm>
      </p:grpSpPr>
      <p:sp>
        <p:nvSpPr>
          <p:cNvPr id="93" name="Google Shape;93;p15"/>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4" name="Google Shape;94;p15"/>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95" name="Google Shape;95;p15"/>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96"/>
        <p:cNvGrpSpPr/>
        <p:nvPr/>
      </p:nvGrpSpPr>
      <p:grpSpPr>
        <a:xfrm>
          <a:off x="0" y="0"/>
          <a:ext cx="0" cy="0"/>
          <a:chOff x="0" y="0"/>
          <a:chExt cx="0" cy="0"/>
        </a:xfrm>
      </p:grpSpPr>
      <p:sp>
        <p:nvSpPr>
          <p:cNvPr id="97" name="Google Shape;97;p16"/>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98" name="Google Shape;98;p16"/>
          <p:cNvSpPr txBox="1">
            <a:spLocks noGrp="1"/>
          </p:cNvSpPr>
          <p:nvPr>
            <p:ph type="body" idx="1"/>
          </p:nvPr>
        </p:nvSpPr>
        <p:spPr>
          <a:xfrm>
            <a:off x="5183188" y="987425"/>
            <a:ext cx="6172200" cy="4873625"/>
          </a:xfrm>
          <a:prstGeom prst="rect">
            <a:avLst/>
          </a:prstGeom>
          <a:noFill/>
          <a:ln>
            <a:noFill/>
          </a:ln>
        </p:spPr>
        <p:txBody>
          <a:bodyPr spcFirstLastPara="1" wrap="square" lIns="91425" tIns="45700" rIns="91425" bIns="45700" anchor="t" anchorCtr="0">
            <a:normAutofit/>
          </a:bodyPr>
          <a:lstStyle>
            <a:lvl1pPr marL="457200" lvl="0" indent="-431800" algn="l">
              <a:lnSpc>
                <a:spcPct val="90000"/>
              </a:lnSpc>
              <a:spcBef>
                <a:spcPts val="1000"/>
              </a:spcBef>
              <a:spcAft>
                <a:spcPts val="0"/>
              </a:spcAft>
              <a:buClr>
                <a:schemeClr val="dk1"/>
              </a:buClr>
              <a:buSzPts val="3200"/>
              <a:buChar char="•"/>
              <a:defRPr sz="3200"/>
            </a:lvl1pPr>
            <a:lvl2pPr marL="914400" lvl="1" indent="-406400" algn="l">
              <a:lnSpc>
                <a:spcPct val="90000"/>
              </a:lnSpc>
              <a:spcBef>
                <a:spcPts val="500"/>
              </a:spcBef>
              <a:spcAft>
                <a:spcPts val="0"/>
              </a:spcAft>
              <a:buClr>
                <a:schemeClr val="dk1"/>
              </a:buClr>
              <a:buSzPts val="2800"/>
              <a:buChar char="•"/>
              <a:defRPr sz="2800"/>
            </a:lvl2pPr>
            <a:lvl3pPr marL="1371600" lvl="2" indent="-381000" algn="l">
              <a:lnSpc>
                <a:spcPct val="90000"/>
              </a:lnSpc>
              <a:spcBef>
                <a:spcPts val="500"/>
              </a:spcBef>
              <a:spcAft>
                <a:spcPts val="0"/>
              </a:spcAft>
              <a:buClr>
                <a:schemeClr val="dk1"/>
              </a:buClr>
              <a:buSzPts val="2400"/>
              <a:buChar char="•"/>
              <a:defRPr sz="2400"/>
            </a:lvl3pPr>
            <a:lvl4pPr marL="1828800" lvl="3" indent="-355600" algn="l">
              <a:lnSpc>
                <a:spcPct val="90000"/>
              </a:lnSpc>
              <a:spcBef>
                <a:spcPts val="500"/>
              </a:spcBef>
              <a:spcAft>
                <a:spcPts val="0"/>
              </a:spcAft>
              <a:buClr>
                <a:schemeClr val="dk1"/>
              </a:buClr>
              <a:buSzPts val="2000"/>
              <a:buChar char="•"/>
              <a:defRPr sz="2000"/>
            </a:lvl4pPr>
            <a:lvl5pPr marL="2286000" lvl="4" indent="-355600" algn="l">
              <a:lnSpc>
                <a:spcPct val="90000"/>
              </a:lnSpc>
              <a:spcBef>
                <a:spcPts val="500"/>
              </a:spcBef>
              <a:spcAft>
                <a:spcPts val="0"/>
              </a:spcAft>
              <a:buClr>
                <a:schemeClr val="dk1"/>
              </a:buClr>
              <a:buSzPts val="2000"/>
              <a:buChar char="•"/>
              <a:defRPr sz="2000"/>
            </a:lvl5pPr>
            <a:lvl6pPr marL="2743200" lvl="5" indent="-355600" algn="l">
              <a:lnSpc>
                <a:spcPct val="90000"/>
              </a:lnSpc>
              <a:spcBef>
                <a:spcPts val="500"/>
              </a:spcBef>
              <a:spcAft>
                <a:spcPts val="0"/>
              </a:spcAft>
              <a:buClr>
                <a:schemeClr val="dk1"/>
              </a:buClr>
              <a:buSzPts val="2000"/>
              <a:buChar char="•"/>
              <a:defRPr sz="2000"/>
            </a:lvl6pPr>
            <a:lvl7pPr marL="3200400" lvl="6" indent="-355600" algn="l">
              <a:lnSpc>
                <a:spcPct val="90000"/>
              </a:lnSpc>
              <a:spcBef>
                <a:spcPts val="500"/>
              </a:spcBef>
              <a:spcAft>
                <a:spcPts val="0"/>
              </a:spcAft>
              <a:buClr>
                <a:schemeClr val="dk1"/>
              </a:buClr>
              <a:buSzPts val="2000"/>
              <a:buChar char="•"/>
              <a:defRPr sz="2000"/>
            </a:lvl7pPr>
            <a:lvl8pPr marL="3657600" lvl="7" indent="-355600" algn="l">
              <a:lnSpc>
                <a:spcPct val="90000"/>
              </a:lnSpc>
              <a:spcBef>
                <a:spcPts val="500"/>
              </a:spcBef>
              <a:spcAft>
                <a:spcPts val="0"/>
              </a:spcAft>
              <a:buClr>
                <a:schemeClr val="dk1"/>
              </a:buClr>
              <a:buSzPts val="2000"/>
              <a:buChar char="•"/>
              <a:defRPr sz="2000"/>
            </a:lvl8pPr>
            <a:lvl9pPr marL="4114800" lvl="8" indent="-355600" algn="l">
              <a:lnSpc>
                <a:spcPct val="90000"/>
              </a:lnSpc>
              <a:spcBef>
                <a:spcPts val="500"/>
              </a:spcBef>
              <a:spcAft>
                <a:spcPts val="0"/>
              </a:spcAft>
              <a:buClr>
                <a:schemeClr val="dk1"/>
              </a:buClr>
              <a:buSzPts val="2000"/>
              <a:buChar char="•"/>
              <a:defRPr sz="2000"/>
            </a:lvl9pPr>
          </a:lstStyle>
          <a:p>
            <a:endParaRPr/>
          </a:p>
        </p:txBody>
      </p:sp>
      <p:sp>
        <p:nvSpPr>
          <p:cNvPr id="99" name="Google Shape;99;p16"/>
          <p:cNvSpPr txBox="1">
            <a:spLocks noGrp="1"/>
          </p:cNvSpPr>
          <p:nvPr>
            <p:ph type="body" idx="2"/>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0" name="Google Shape;100;p16"/>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1" name="Google Shape;101;p16"/>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2" name="Google Shape;102;p16"/>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3"/>
        <p:cNvGrpSpPr/>
        <p:nvPr/>
      </p:nvGrpSpPr>
      <p:grpSpPr>
        <a:xfrm>
          <a:off x="0" y="0"/>
          <a:ext cx="0" cy="0"/>
          <a:chOff x="0" y="0"/>
          <a:chExt cx="0" cy="0"/>
        </a:xfrm>
      </p:grpSpPr>
      <p:sp>
        <p:nvSpPr>
          <p:cNvPr id="104" name="Google Shape;104;p17"/>
          <p:cNvSpPr txBox="1">
            <a:spLocks noGrp="1"/>
          </p:cNvSpPr>
          <p:nvPr>
            <p:ph type="title"/>
          </p:nvPr>
        </p:nvSpPr>
        <p:spPr>
          <a:xfrm>
            <a:off x="839788" y="457200"/>
            <a:ext cx="3932237" cy="1600200"/>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05" name="Google Shape;105;p17"/>
          <p:cNvSpPr>
            <a:spLocks noGrp="1"/>
          </p:cNvSpPr>
          <p:nvPr>
            <p:ph type="pic" idx="2"/>
          </p:nvPr>
        </p:nvSpPr>
        <p:spPr>
          <a:xfrm>
            <a:off x="5183188" y="987425"/>
            <a:ext cx="6172200" cy="4873625"/>
          </a:xfrm>
          <a:prstGeom prst="rect">
            <a:avLst/>
          </a:prstGeom>
          <a:noFill/>
          <a:ln>
            <a:noFill/>
          </a:ln>
        </p:spPr>
      </p:sp>
      <p:sp>
        <p:nvSpPr>
          <p:cNvPr id="106" name="Google Shape;106;p17"/>
          <p:cNvSpPr txBox="1">
            <a:spLocks noGrp="1"/>
          </p:cNvSpPr>
          <p:nvPr>
            <p:ph type="body" idx="1"/>
          </p:nvPr>
        </p:nvSpPr>
        <p:spPr>
          <a:xfrm>
            <a:off x="839788" y="2057400"/>
            <a:ext cx="3932237" cy="3811588"/>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chemeClr val="dk1"/>
              </a:buClr>
              <a:buSzPts val="1600"/>
              <a:buNone/>
              <a:defRPr sz="1600"/>
            </a:lvl1pPr>
            <a:lvl2pPr marL="914400" lvl="1" indent="-228600" algn="l">
              <a:lnSpc>
                <a:spcPct val="90000"/>
              </a:lnSpc>
              <a:spcBef>
                <a:spcPts val="500"/>
              </a:spcBef>
              <a:spcAft>
                <a:spcPts val="0"/>
              </a:spcAft>
              <a:buClr>
                <a:schemeClr val="dk1"/>
              </a:buClr>
              <a:buSzPts val="1400"/>
              <a:buNone/>
              <a:defRPr sz="1400"/>
            </a:lvl2pPr>
            <a:lvl3pPr marL="1371600" lvl="2" indent="-228600" algn="l">
              <a:lnSpc>
                <a:spcPct val="90000"/>
              </a:lnSpc>
              <a:spcBef>
                <a:spcPts val="500"/>
              </a:spcBef>
              <a:spcAft>
                <a:spcPts val="0"/>
              </a:spcAft>
              <a:buClr>
                <a:schemeClr val="dk1"/>
              </a:buClr>
              <a:buSzPts val="1200"/>
              <a:buNone/>
              <a:defRPr sz="1200"/>
            </a:lvl3pPr>
            <a:lvl4pPr marL="1828800" lvl="3" indent="-228600" algn="l">
              <a:lnSpc>
                <a:spcPct val="90000"/>
              </a:lnSpc>
              <a:spcBef>
                <a:spcPts val="500"/>
              </a:spcBef>
              <a:spcAft>
                <a:spcPts val="0"/>
              </a:spcAft>
              <a:buClr>
                <a:schemeClr val="dk1"/>
              </a:buClr>
              <a:buSzPts val="1000"/>
              <a:buNone/>
              <a:defRPr sz="1000"/>
            </a:lvl4pPr>
            <a:lvl5pPr marL="2286000" lvl="4" indent="-228600" algn="l">
              <a:lnSpc>
                <a:spcPct val="90000"/>
              </a:lnSpc>
              <a:spcBef>
                <a:spcPts val="500"/>
              </a:spcBef>
              <a:spcAft>
                <a:spcPts val="0"/>
              </a:spcAft>
              <a:buClr>
                <a:schemeClr val="dk1"/>
              </a:buClr>
              <a:buSzPts val="1000"/>
              <a:buNone/>
              <a:defRPr sz="1000"/>
            </a:lvl5pPr>
            <a:lvl6pPr marL="2743200" lvl="5" indent="-228600" algn="l">
              <a:lnSpc>
                <a:spcPct val="90000"/>
              </a:lnSpc>
              <a:spcBef>
                <a:spcPts val="500"/>
              </a:spcBef>
              <a:spcAft>
                <a:spcPts val="0"/>
              </a:spcAft>
              <a:buClr>
                <a:schemeClr val="dk1"/>
              </a:buClr>
              <a:buSzPts val="1000"/>
              <a:buNone/>
              <a:defRPr sz="1000"/>
            </a:lvl6pPr>
            <a:lvl7pPr marL="3200400" lvl="6" indent="-228600" algn="l">
              <a:lnSpc>
                <a:spcPct val="90000"/>
              </a:lnSpc>
              <a:spcBef>
                <a:spcPts val="500"/>
              </a:spcBef>
              <a:spcAft>
                <a:spcPts val="0"/>
              </a:spcAft>
              <a:buClr>
                <a:schemeClr val="dk1"/>
              </a:buClr>
              <a:buSzPts val="1000"/>
              <a:buNone/>
              <a:defRPr sz="1000"/>
            </a:lvl7pPr>
            <a:lvl8pPr marL="3657600" lvl="7" indent="-228600" algn="l">
              <a:lnSpc>
                <a:spcPct val="90000"/>
              </a:lnSpc>
              <a:spcBef>
                <a:spcPts val="500"/>
              </a:spcBef>
              <a:spcAft>
                <a:spcPts val="0"/>
              </a:spcAft>
              <a:buClr>
                <a:schemeClr val="dk1"/>
              </a:buClr>
              <a:buSzPts val="1000"/>
              <a:buNone/>
              <a:defRPr sz="1000"/>
            </a:lvl8pPr>
            <a:lvl9pPr marL="4114800" lvl="8" indent="-228600" algn="l">
              <a:lnSpc>
                <a:spcPct val="90000"/>
              </a:lnSpc>
              <a:spcBef>
                <a:spcPts val="500"/>
              </a:spcBef>
              <a:spcAft>
                <a:spcPts val="0"/>
              </a:spcAft>
              <a:buClr>
                <a:schemeClr val="dk1"/>
              </a:buClr>
              <a:buSzPts val="1000"/>
              <a:buNone/>
              <a:defRPr sz="1000"/>
            </a:lvl9pPr>
          </a:lstStyle>
          <a:p>
            <a:endParaRPr/>
          </a:p>
        </p:txBody>
      </p:sp>
      <p:sp>
        <p:nvSpPr>
          <p:cNvPr id="107" name="Google Shape;107;p17"/>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8" name="Google Shape;108;p17"/>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09" name="Google Shape;109;p17"/>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0"/>
        <p:cNvGrpSpPr/>
        <p:nvPr/>
      </p:nvGrpSpPr>
      <p:grpSpPr>
        <a:xfrm>
          <a:off x="0" y="0"/>
          <a:ext cx="0" cy="0"/>
          <a:chOff x="0" y="0"/>
          <a:chExt cx="0" cy="0"/>
        </a:xfrm>
      </p:grpSpPr>
      <p:sp>
        <p:nvSpPr>
          <p:cNvPr id="111" name="Google Shape;111;p1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2" name="Google Shape;112;p18"/>
          <p:cNvSpPr txBox="1">
            <a:spLocks noGrp="1"/>
          </p:cNvSpPr>
          <p:nvPr>
            <p:ph type="body" idx="1"/>
          </p:nvPr>
        </p:nvSpPr>
        <p:spPr>
          <a:xfrm rot="5400000">
            <a:off x="3920331" y="-1256506"/>
            <a:ext cx="4351338" cy="105156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3" name="Google Shape;113;p1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4" name="Google Shape;114;p1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15" name="Google Shape;115;p1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6"/>
        <p:cNvGrpSpPr/>
        <p:nvPr/>
      </p:nvGrpSpPr>
      <p:grpSpPr>
        <a:xfrm>
          <a:off x="0" y="0"/>
          <a:ext cx="0" cy="0"/>
          <a:chOff x="0" y="0"/>
          <a:chExt cx="0" cy="0"/>
        </a:xfrm>
      </p:grpSpPr>
      <p:sp>
        <p:nvSpPr>
          <p:cNvPr id="117" name="Google Shape;117;p19"/>
          <p:cNvSpPr txBox="1">
            <a:spLocks noGrp="1"/>
          </p:cNvSpPr>
          <p:nvPr>
            <p:ph type="title"/>
          </p:nvPr>
        </p:nvSpPr>
        <p:spPr>
          <a:xfrm rot="5400000">
            <a:off x="7133431" y="1956594"/>
            <a:ext cx="5811838" cy="2628900"/>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18" name="Google Shape;118;p19"/>
          <p:cNvSpPr txBox="1">
            <a:spLocks noGrp="1"/>
          </p:cNvSpPr>
          <p:nvPr>
            <p:ph type="body" idx="1"/>
          </p:nvPr>
        </p:nvSpPr>
        <p:spPr>
          <a:xfrm rot="5400000">
            <a:off x="1799431" y="-596106"/>
            <a:ext cx="5811838" cy="7734300"/>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119" name="Google Shape;119;p1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0" name="Google Shape;120;p1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21" name="Google Shape;121;p1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6"/>
        <p:cNvGrpSpPr/>
        <p:nvPr/>
      </p:nvGrpSpPr>
      <p:grpSpPr>
        <a:xfrm>
          <a:off x="0" y="0"/>
          <a:ext cx="0" cy="0"/>
          <a:chOff x="0" y="0"/>
          <a:chExt cx="0" cy="0"/>
        </a:xfrm>
      </p:grpSpPr>
      <p:sp>
        <p:nvSpPr>
          <p:cNvPr id="17" name="Google Shape;17;p3"/>
          <p:cNvSpPr/>
          <p:nvPr/>
        </p:nvSpPr>
        <p:spPr>
          <a:xfrm>
            <a:off x="0" y="0"/>
            <a:ext cx="12192000" cy="2272937"/>
          </a:xfrm>
          <a:prstGeom prst="rect">
            <a:avLst/>
          </a:prstGeom>
          <a:solidFill>
            <a:schemeClr val="dk2"/>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b="0" i="0" u="none" strike="noStrike" cap="none">
              <a:solidFill>
                <a:schemeClr val="lt1"/>
              </a:solidFill>
              <a:latin typeface="Arial"/>
              <a:ea typeface="Arial"/>
              <a:cs typeface="Arial"/>
              <a:sym typeface="Arial"/>
            </a:endParaRPr>
          </a:p>
        </p:txBody>
      </p:sp>
      <p:pic>
        <p:nvPicPr>
          <p:cNvPr id="18" name="Google Shape;18;p3"/>
          <p:cNvPicPr preferRelativeResize="0"/>
          <p:nvPr/>
        </p:nvPicPr>
        <p:blipFill rotWithShape="1">
          <a:blip r:embed="rId2">
            <a:alphaModFix/>
          </a:blip>
          <a:srcRect/>
          <a:stretch/>
        </p:blipFill>
        <p:spPr>
          <a:xfrm>
            <a:off x="0" y="1"/>
            <a:ext cx="2575994" cy="2272935"/>
          </a:xfrm>
          <a:prstGeom prst="rect">
            <a:avLst/>
          </a:prstGeom>
          <a:solidFill>
            <a:schemeClr val="dk2"/>
          </a:solidFill>
          <a:ln>
            <a:noFill/>
          </a:ln>
        </p:spPr>
      </p:pic>
      <p:sp>
        <p:nvSpPr>
          <p:cNvPr id="19" name="Google Shape;19;p3"/>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lt1"/>
              </a:buClr>
              <a:buSzPts val="3600"/>
              <a:buFont typeface="Georgia"/>
              <a:buNone/>
              <a:defRPr>
                <a:solidFill>
                  <a:schemeClr val="l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0" name="Google Shape;20;p3"/>
          <p:cNvSpPr txBox="1">
            <a:spLocks noGrp="1"/>
          </p:cNvSpPr>
          <p:nvPr>
            <p:ph type="body" idx="1"/>
          </p:nvPr>
        </p:nvSpPr>
        <p:spPr>
          <a:xfrm>
            <a:off x="838200" y="2494722"/>
            <a:ext cx="10515600" cy="376238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30200" algn="l">
              <a:lnSpc>
                <a:spcPct val="90000"/>
              </a:lnSpc>
              <a:spcBef>
                <a:spcPts val="500"/>
              </a:spcBef>
              <a:spcAft>
                <a:spcPts val="0"/>
              </a:spcAft>
              <a:buClr>
                <a:srgbClr val="424242"/>
              </a:buClr>
              <a:buSzPts val="1600"/>
              <a:buChar char="•"/>
              <a:defRPr sz="1600"/>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1" name="Google Shape;21;p3"/>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2" name="Google Shape;22;p3"/>
          <p:cNvPicPr preferRelativeResize="0"/>
          <p:nvPr/>
        </p:nvPicPr>
        <p:blipFill rotWithShape="1">
          <a:blip r:embed="rId3">
            <a:alphaModFix/>
          </a:blip>
          <a:srcRect/>
          <a:stretch/>
        </p:blipFill>
        <p:spPr>
          <a:xfrm>
            <a:off x="834012" y="6343650"/>
            <a:ext cx="377825" cy="377825"/>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 Content">
  <p:cSld name="Two Content">
    <p:spTree>
      <p:nvGrpSpPr>
        <p:cNvPr id="1" name="Shape 23"/>
        <p:cNvGrpSpPr/>
        <p:nvPr/>
      </p:nvGrpSpPr>
      <p:grpSpPr>
        <a:xfrm>
          <a:off x="0" y="0"/>
          <a:ext cx="0" cy="0"/>
          <a:chOff x="0" y="0"/>
          <a:chExt cx="0" cy="0"/>
        </a:xfrm>
      </p:grpSpPr>
      <p:sp>
        <p:nvSpPr>
          <p:cNvPr id="24" name="Google Shape;24;p4"/>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5" name="Google Shape;25;p4"/>
          <p:cNvSpPr txBox="1">
            <a:spLocks noGrp="1"/>
          </p:cNvSpPr>
          <p:nvPr>
            <p:ph type="body" idx="1"/>
          </p:nvPr>
        </p:nvSpPr>
        <p:spPr>
          <a:xfrm>
            <a:off x="1175656" y="1825625"/>
            <a:ext cx="4950824" cy="4436026"/>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42900" algn="l">
              <a:lnSpc>
                <a:spcPct val="90000"/>
              </a:lnSpc>
              <a:spcBef>
                <a:spcPts val="500"/>
              </a:spcBef>
              <a:spcAft>
                <a:spcPts val="0"/>
              </a:spcAft>
              <a:buClr>
                <a:srgbClr val="42424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26" name="Google Shape;26;p4"/>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27" name="Google Shape;27;p4"/>
          <p:cNvPicPr preferRelativeResize="0"/>
          <p:nvPr/>
        </p:nvPicPr>
        <p:blipFill rotWithShape="1">
          <a:blip r:embed="rId2">
            <a:alphaModFix/>
          </a:blip>
          <a:srcRect/>
          <a:stretch/>
        </p:blipFill>
        <p:spPr>
          <a:xfrm>
            <a:off x="1175656" y="6343650"/>
            <a:ext cx="377825" cy="377825"/>
          </a:xfrm>
          <a:prstGeom prst="rect">
            <a:avLst/>
          </a:prstGeom>
          <a:noFill/>
          <a:ln>
            <a:noFill/>
          </a:ln>
        </p:spPr>
      </p:pic>
      <p:sp>
        <p:nvSpPr>
          <p:cNvPr id="28" name="Google Shape;28;p4"/>
          <p:cNvSpPr txBox="1">
            <a:spLocks noGrp="1"/>
          </p:cNvSpPr>
          <p:nvPr>
            <p:ph type="body" idx="2"/>
          </p:nvPr>
        </p:nvSpPr>
        <p:spPr>
          <a:xfrm>
            <a:off x="6402975" y="1825624"/>
            <a:ext cx="4950824" cy="4436027"/>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42900" algn="l">
              <a:lnSpc>
                <a:spcPct val="90000"/>
              </a:lnSpc>
              <a:spcBef>
                <a:spcPts val="500"/>
              </a:spcBef>
              <a:spcAft>
                <a:spcPts val="0"/>
              </a:spcAft>
              <a:buClr>
                <a:srgbClr val="42424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29" name="Google Shape;29;p4"/>
          <p:cNvPicPr preferRelativeResize="0"/>
          <p:nvPr/>
        </p:nvPicPr>
        <p:blipFill rotWithShape="1">
          <a:blip r:embed="rId3">
            <a:alphaModFix/>
          </a:blip>
          <a:srcRect/>
          <a:stretch/>
        </p:blipFill>
        <p:spPr>
          <a:xfrm>
            <a:off x="0" y="5712"/>
            <a:ext cx="762358" cy="6852288"/>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0"/>
        <p:cNvGrpSpPr/>
        <p:nvPr/>
      </p:nvGrpSpPr>
      <p:grpSpPr>
        <a:xfrm>
          <a:off x="0" y="0"/>
          <a:ext cx="0" cy="0"/>
          <a:chOff x="0" y="0"/>
          <a:chExt cx="0" cy="0"/>
        </a:xfrm>
      </p:grpSpPr>
      <p:sp>
        <p:nvSpPr>
          <p:cNvPr id="31" name="Google Shape;31;p5"/>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1179488" y="1720352"/>
            <a:ext cx="494871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585858"/>
              </a:buClr>
              <a:buSzPts val="2400"/>
              <a:buNone/>
              <a:defRPr sz="2400" b="1">
                <a:solidFill>
                  <a:srgbClr val="585858"/>
                </a:solidFill>
              </a:defRPr>
            </a:lvl1pPr>
            <a:lvl2pPr marL="914400" lvl="1" indent="-228600" algn="l">
              <a:lnSpc>
                <a:spcPct val="90000"/>
              </a:lnSpc>
              <a:spcBef>
                <a:spcPts val="500"/>
              </a:spcBef>
              <a:spcAft>
                <a:spcPts val="0"/>
              </a:spcAft>
              <a:buClr>
                <a:srgbClr val="424242"/>
              </a:buClr>
              <a:buSzPts val="2000"/>
              <a:buNone/>
              <a:defRPr sz="2000" b="1"/>
            </a:lvl2pPr>
            <a:lvl3pPr marL="1371600" lvl="2" indent="-228600" algn="l">
              <a:lnSpc>
                <a:spcPct val="90000"/>
              </a:lnSpc>
              <a:spcBef>
                <a:spcPts val="500"/>
              </a:spcBef>
              <a:spcAft>
                <a:spcPts val="0"/>
              </a:spcAft>
              <a:buClr>
                <a:srgbClr val="424242"/>
              </a:buClr>
              <a:buSzPts val="1800"/>
              <a:buNone/>
              <a:defRPr sz="1800" b="1"/>
            </a:lvl3pPr>
            <a:lvl4pPr marL="1828800" lvl="3" indent="-228600" algn="l">
              <a:lnSpc>
                <a:spcPct val="90000"/>
              </a:lnSpc>
              <a:spcBef>
                <a:spcPts val="500"/>
              </a:spcBef>
              <a:spcAft>
                <a:spcPts val="0"/>
              </a:spcAft>
              <a:buClr>
                <a:srgbClr val="424242"/>
              </a:buClr>
              <a:buSzPts val="1600"/>
              <a:buNone/>
              <a:defRPr sz="1600" b="1"/>
            </a:lvl4pPr>
            <a:lvl5pPr marL="2286000" lvl="4" indent="-228600" algn="l">
              <a:lnSpc>
                <a:spcPct val="90000"/>
              </a:lnSpc>
              <a:spcBef>
                <a:spcPts val="500"/>
              </a:spcBef>
              <a:spcAft>
                <a:spcPts val="0"/>
              </a:spcAft>
              <a:buClr>
                <a:srgbClr val="424242"/>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3" name="Google Shape;33;p5"/>
          <p:cNvSpPr txBox="1">
            <a:spLocks noGrp="1"/>
          </p:cNvSpPr>
          <p:nvPr>
            <p:ph type="body" idx="2"/>
          </p:nvPr>
        </p:nvSpPr>
        <p:spPr>
          <a:xfrm>
            <a:off x="1179488" y="2544264"/>
            <a:ext cx="494871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42900" algn="l">
              <a:lnSpc>
                <a:spcPct val="90000"/>
              </a:lnSpc>
              <a:spcBef>
                <a:spcPts val="500"/>
              </a:spcBef>
              <a:spcAft>
                <a:spcPts val="0"/>
              </a:spcAft>
              <a:buClr>
                <a:srgbClr val="42424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34" name="Google Shape;34;p5"/>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
        <p:nvSpPr>
          <p:cNvPr id="35" name="Google Shape;35;p5"/>
          <p:cNvSpPr txBox="1">
            <a:spLocks noGrp="1"/>
          </p:cNvSpPr>
          <p:nvPr>
            <p:ph type="body" idx="3"/>
          </p:nvPr>
        </p:nvSpPr>
        <p:spPr>
          <a:xfrm>
            <a:off x="6405083" y="1720352"/>
            <a:ext cx="4948717" cy="823912"/>
          </a:xfrm>
          <a:prstGeom prst="rect">
            <a:avLst/>
          </a:prstGeom>
          <a:noFill/>
          <a:ln>
            <a:noFill/>
          </a:ln>
        </p:spPr>
        <p:txBody>
          <a:bodyPr spcFirstLastPara="1" wrap="square" lIns="91425" tIns="45700" rIns="91425" bIns="45700" anchor="b" anchorCtr="0">
            <a:normAutofit/>
          </a:bodyPr>
          <a:lstStyle>
            <a:lvl1pPr marL="457200" lvl="0" indent="-228600" algn="l">
              <a:lnSpc>
                <a:spcPct val="90000"/>
              </a:lnSpc>
              <a:spcBef>
                <a:spcPts val="1000"/>
              </a:spcBef>
              <a:spcAft>
                <a:spcPts val="0"/>
              </a:spcAft>
              <a:buClr>
                <a:srgbClr val="585858"/>
              </a:buClr>
              <a:buSzPts val="2400"/>
              <a:buNone/>
              <a:defRPr sz="2400" b="1">
                <a:solidFill>
                  <a:srgbClr val="585858"/>
                </a:solidFill>
              </a:defRPr>
            </a:lvl1pPr>
            <a:lvl2pPr marL="914400" lvl="1" indent="-228600" algn="l">
              <a:lnSpc>
                <a:spcPct val="90000"/>
              </a:lnSpc>
              <a:spcBef>
                <a:spcPts val="500"/>
              </a:spcBef>
              <a:spcAft>
                <a:spcPts val="0"/>
              </a:spcAft>
              <a:buClr>
                <a:srgbClr val="424242"/>
              </a:buClr>
              <a:buSzPts val="2000"/>
              <a:buNone/>
              <a:defRPr sz="2000" b="1"/>
            </a:lvl2pPr>
            <a:lvl3pPr marL="1371600" lvl="2" indent="-228600" algn="l">
              <a:lnSpc>
                <a:spcPct val="90000"/>
              </a:lnSpc>
              <a:spcBef>
                <a:spcPts val="500"/>
              </a:spcBef>
              <a:spcAft>
                <a:spcPts val="0"/>
              </a:spcAft>
              <a:buClr>
                <a:srgbClr val="424242"/>
              </a:buClr>
              <a:buSzPts val="1800"/>
              <a:buNone/>
              <a:defRPr sz="1800" b="1"/>
            </a:lvl3pPr>
            <a:lvl4pPr marL="1828800" lvl="3" indent="-228600" algn="l">
              <a:lnSpc>
                <a:spcPct val="90000"/>
              </a:lnSpc>
              <a:spcBef>
                <a:spcPts val="500"/>
              </a:spcBef>
              <a:spcAft>
                <a:spcPts val="0"/>
              </a:spcAft>
              <a:buClr>
                <a:srgbClr val="424242"/>
              </a:buClr>
              <a:buSzPts val="1600"/>
              <a:buNone/>
              <a:defRPr sz="1600" b="1"/>
            </a:lvl4pPr>
            <a:lvl5pPr marL="2286000" lvl="4" indent="-228600" algn="l">
              <a:lnSpc>
                <a:spcPct val="90000"/>
              </a:lnSpc>
              <a:spcBef>
                <a:spcPts val="500"/>
              </a:spcBef>
              <a:spcAft>
                <a:spcPts val="0"/>
              </a:spcAft>
              <a:buClr>
                <a:srgbClr val="424242"/>
              </a:buClr>
              <a:buSzPts val="1600"/>
              <a:buNone/>
              <a:defRPr sz="1600" b="1"/>
            </a:lvl5pPr>
            <a:lvl6pPr marL="2743200" lvl="5" indent="-228600" algn="l">
              <a:lnSpc>
                <a:spcPct val="90000"/>
              </a:lnSpc>
              <a:spcBef>
                <a:spcPts val="500"/>
              </a:spcBef>
              <a:spcAft>
                <a:spcPts val="0"/>
              </a:spcAft>
              <a:buClr>
                <a:schemeClr val="dk1"/>
              </a:buClr>
              <a:buSzPts val="1600"/>
              <a:buNone/>
              <a:defRPr sz="1600" b="1"/>
            </a:lvl6pPr>
            <a:lvl7pPr marL="3200400" lvl="6" indent="-228600" algn="l">
              <a:lnSpc>
                <a:spcPct val="90000"/>
              </a:lnSpc>
              <a:spcBef>
                <a:spcPts val="500"/>
              </a:spcBef>
              <a:spcAft>
                <a:spcPts val="0"/>
              </a:spcAft>
              <a:buClr>
                <a:schemeClr val="dk1"/>
              </a:buClr>
              <a:buSzPts val="1600"/>
              <a:buNone/>
              <a:defRPr sz="1600" b="1"/>
            </a:lvl7pPr>
            <a:lvl8pPr marL="3657600" lvl="7" indent="-228600" algn="l">
              <a:lnSpc>
                <a:spcPct val="90000"/>
              </a:lnSpc>
              <a:spcBef>
                <a:spcPts val="500"/>
              </a:spcBef>
              <a:spcAft>
                <a:spcPts val="0"/>
              </a:spcAft>
              <a:buClr>
                <a:schemeClr val="dk1"/>
              </a:buClr>
              <a:buSzPts val="1600"/>
              <a:buNone/>
              <a:defRPr sz="1600" b="1"/>
            </a:lvl8pPr>
            <a:lvl9pPr marL="4114800" lvl="8" indent="-228600" algn="l">
              <a:lnSpc>
                <a:spcPct val="90000"/>
              </a:lnSpc>
              <a:spcBef>
                <a:spcPts val="500"/>
              </a:spcBef>
              <a:spcAft>
                <a:spcPts val="0"/>
              </a:spcAft>
              <a:buClr>
                <a:schemeClr val="dk1"/>
              </a:buClr>
              <a:buSzPts val="1600"/>
              <a:buNone/>
              <a:defRPr sz="1600" b="1"/>
            </a:lvl9pPr>
          </a:lstStyle>
          <a:p>
            <a:endParaRPr/>
          </a:p>
        </p:txBody>
      </p:sp>
      <p:sp>
        <p:nvSpPr>
          <p:cNvPr id="36" name="Google Shape;36;p5"/>
          <p:cNvSpPr txBox="1">
            <a:spLocks noGrp="1"/>
          </p:cNvSpPr>
          <p:nvPr>
            <p:ph type="body" idx="4"/>
          </p:nvPr>
        </p:nvSpPr>
        <p:spPr>
          <a:xfrm>
            <a:off x="6405083" y="2544264"/>
            <a:ext cx="4948717" cy="368458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rgbClr val="424242"/>
              </a:buClr>
              <a:buSzPts val="1800"/>
              <a:buChar char="•"/>
              <a:defRPr/>
            </a:lvl1pPr>
            <a:lvl2pPr marL="914400" lvl="1" indent="-342900" algn="l">
              <a:lnSpc>
                <a:spcPct val="90000"/>
              </a:lnSpc>
              <a:spcBef>
                <a:spcPts val="500"/>
              </a:spcBef>
              <a:spcAft>
                <a:spcPts val="0"/>
              </a:spcAft>
              <a:buClr>
                <a:srgbClr val="424242"/>
              </a:buClr>
              <a:buSzPts val="1800"/>
              <a:buChar char="•"/>
              <a:defRPr/>
            </a:lvl2pPr>
            <a:lvl3pPr marL="1371600" lvl="2" indent="-342900" algn="l">
              <a:lnSpc>
                <a:spcPct val="90000"/>
              </a:lnSpc>
              <a:spcBef>
                <a:spcPts val="500"/>
              </a:spcBef>
              <a:spcAft>
                <a:spcPts val="0"/>
              </a:spcAft>
              <a:buClr>
                <a:srgbClr val="424242"/>
              </a:buClr>
              <a:buSzPts val="1800"/>
              <a:buChar char="•"/>
              <a:defRPr/>
            </a:lvl3pPr>
            <a:lvl4pPr marL="1828800" lvl="3" indent="-342900" algn="l">
              <a:lnSpc>
                <a:spcPct val="90000"/>
              </a:lnSpc>
              <a:spcBef>
                <a:spcPts val="500"/>
              </a:spcBef>
              <a:spcAft>
                <a:spcPts val="0"/>
              </a:spcAft>
              <a:buClr>
                <a:srgbClr val="424242"/>
              </a:buClr>
              <a:buSzPts val="1800"/>
              <a:buChar char="•"/>
              <a:defRPr/>
            </a:lvl4pPr>
            <a:lvl5pPr marL="2286000" lvl="4" indent="-342900" algn="l">
              <a:lnSpc>
                <a:spcPct val="90000"/>
              </a:lnSpc>
              <a:spcBef>
                <a:spcPts val="500"/>
              </a:spcBef>
              <a:spcAft>
                <a:spcPts val="0"/>
              </a:spcAft>
              <a:buClr>
                <a:srgbClr val="424242"/>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pic>
        <p:nvPicPr>
          <p:cNvPr id="37" name="Google Shape;37;p5"/>
          <p:cNvPicPr preferRelativeResize="0"/>
          <p:nvPr/>
        </p:nvPicPr>
        <p:blipFill rotWithShape="1">
          <a:blip r:embed="rId2">
            <a:alphaModFix/>
          </a:blip>
          <a:srcRect/>
          <a:stretch/>
        </p:blipFill>
        <p:spPr>
          <a:xfrm>
            <a:off x="1175657" y="6343650"/>
            <a:ext cx="377825" cy="377825"/>
          </a:xfrm>
          <a:prstGeom prst="rect">
            <a:avLst/>
          </a:prstGeom>
          <a:noFill/>
          <a:ln>
            <a:noFill/>
          </a:ln>
        </p:spPr>
      </p:pic>
      <p:pic>
        <p:nvPicPr>
          <p:cNvPr id="38" name="Google Shape;38;p5"/>
          <p:cNvPicPr preferRelativeResize="0"/>
          <p:nvPr/>
        </p:nvPicPr>
        <p:blipFill rotWithShape="1">
          <a:blip r:embed="rId3">
            <a:alphaModFix/>
          </a:blip>
          <a:srcRect/>
          <a:stretch/>
        </p:blipFill>
        <p:spPr>
          <a:xfrm>
            <a:off x="0" y="5712"/>
            <a:ext cx="762358" cy="6852288"/>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39"/>
        <p:cNvGrpSpPr/>
        <p:nvPr/>
      </p:nvGrpSpPr>
      <p:grpSpPr>
        <a:xfrm>
          <a:off x="0" y="0"/>
          <a:ext cx="0" cy="0"/>
          <a:chOff x="0" y="0"/>
          <a:chExt cx="0" cy="0"/>
        </a:xfrm>
      </p:grpSpPr>
      <p:sp>
        <p:nvSpPr>
          <p:cNvPr id="40" name="Google Shape;40;p6"/>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1" name="Google Shape;41;p6"/>
          <p:cNvPicPr preferRelativeResize="0"/>
          <p:nvPr/>
        </p:nvPicPr>
        <p:blipFill rotWithShape="1">
          <a:blip r:embed="rId2">
            <a:alphaModFix/>
          </a:blip>
          <a:srcRect/>
          <a:stretch/>
        </p:blipFill>
        <p:spPr>
          <a:xfrm>
            <a:off x="1175657" y="6343650"/>
            <a:ext cx="377825" cy="377825"/>
          </a:xfrm>
          <a:prstGeom prst="rect">
            <a:avLst/>
          </a:prstGeom>
          <a:noFill/>
          <a:ln>
            <a:noFill/>
          </a:ln>
        </p:spPr>
      </p:pic>
      <p:sp>
        <p:nvSpPr>
          <p:cNvPr id="42" name="Google Shape;42;p6"/>
          <p:cNvSpPr txBox="1">
            <a:spLocks noGrp="1"/>
          </p:cNvSpPr>
          <p:nvPr>
            <p:ph type="title"/>
          </p:nvPr>
        </p:nvSpPr>
        <p:spPr>
          <a:xfrm>
            <a:off x="1175657" y="365125"/>
            <a:ext cx="10178142"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2"/>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pic>
        <p:nvPicPr>
          <p:cNvPr id="43" name="Google Shape;43;p6"/>
          <p:cNvPicPr preferRelativeResize="0"/>
          <p:nvPr/>
        </p:nvPicPr>
        <p:blipFill rotWithShape="1">
          <a:blip r:embed="rId3">
            <a:alphaModFix/>
          </a:blip>
          <a:srcRect/>
          <a:stretch/>
        </p:blipFill>
        <p:spPr>
          <a:xfrm>
            <a:off x="0" y="5712"/>
            <a:ext cx="762358" cy="6852288"/>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4"/>
        <p:cNvGrpSpPr/>
        <p:nvPr/>
      </p:nvGrpSpPr>
      <p:grpSpPr>
        <a:xfrm>
          <a:off x="0" y="0"/>
          <a:ext cx="0" cy="0"/>
          <a:chOff x="0" y="0"/>
          <a:chExt cx="0" cy="0"/>
        </a:xfrm>
      </p:grpSpPr>
      <p:sp>
        <p:nvSpPr>
          <p:cNvPr id="45" name="Google Shape;45;p7"/>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pic>
        <p:nvPicPr>
          <p:cNvPr id="46" name="Google Shape;46;p7"/>
          <p:cNvPicPr preferRelativeResize="0"/>
          <p:nvPr/>
        </p:nvPicPr>
        <p:blipFill rotWithShape="1">
          <a:blip r:embed="rId2">
            <a:alphaModFix/>
          </a:blip>
          <a:srcRect/>
          <a:stretch/>
        </p:blipFill>
        <p:spPr>
          <a:xfrm>
            <a:off x="834012" y="6343650"/>
            <a:ext cx="377825" cy="377825"/>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53"/>
        <p:cNvGrpSpPr/>
        <p:nvPr/>
      </p:nvGrpSpPr>
      <p:grpSpPr>
        <a:xfrm>
          <a:off x="0" y="0"/>
          <a:ext cx="0" cy="0"/>
          <a:chOff x="0" y="0"/>
          <a:chExt cx="0" cy="0"/>
        </a:xfrm>
      </p:grpSpPr>
      <p:sp>
        <p:nvSpPr>
          <p:cNvPr id="54" name="Google Shape;54;p9"/>
          <p:cNvSpPr txBox="1">
            <a:spLocks noGrp="1"/>
          </p:cNvSpPr>
          <p:nvPr>
            <p:ph type="ctrTitle"/>
          </p:nvPr>
        </p:nvSpPr>
        <p:spPr>
          <a:xfrm>
            <a:off x="1524000" y="1122363"/>
            <a:ext cx="9144000" cy="2387600"/>
          </a:xfrm>
          <a:prstGeom prst="rect">
            <a:avLst/>
          </a:prstGeom>
          <a:noFill/>
          <a:ln>
            <a:noFill/>
          </a:ln>
        </p:spPr>
        <p:txBody>
          <a:bodyPr spcFirstLastPara="1" wrap="square" lIns="91425" tIns="45700" rIns="91425" bIns="45700" anchor="b" anchorCtr="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5" name="Google Shape;55;p9"/>
          <p:cNvSpPr txBox="1">
            <a:spLocks noGrp="1"/>
          </p:cNvSpPr>
          <p:nvPr>
            <p:ph type="subTitle" idx="1"/>
          </p:nvPr>
        </p:nvSpPr>
        <p:spPr>
          <a:xfrm>
            <a:off x="1524000" y="3602038"/>
            <a:ext cx="9144000" cy="1655762"/>
          </a:xfrm>
          <a:prstGeom prst="rect">
            <a:avLst/>
          </a:prstGeom>
          <a:noFill/>
          <a:ln>
            <a:noFill/>
          </a:ln>
        </p:spPr>
        <p:txBody>
          <a:bodyPr spcFirstLastPara="1" wrap="square" lIns="91425" tIns="45700" rIns="91425" bIns="45700" anchor="t" anchorCtr="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a:endParaRPr/>
          </a:p>
        </p:txBody>
      </p:sp>
      <p:sp>
        <p:nvSpPr>
          <p:cNvPr id="56" name="Google Shape;56;p9"/>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9"/>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8" name="Google Shape;58;p9"/>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59"/>
        <p:cNvGrpSpPr/>
        <p:nvPr/>
      </p:nvGrpSpPr>
      <p:grpSpPr>
        <a:xfrm>
          <a:off x="0" y="0"/>
          <a:ext cx="0" cy="0"/>
          <a:chOff x="0" y="0"/>
          <a:chExt cx="0" cy="0"/>
        </a:xfrm>
      </p:grpSpPr>
      <p:sp>
        <p:nvSpPr>
          <p:cNvPr id="60" name="Google Shape;60;p10"/>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1" name="Google Shape;61;p10"/>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lvl="0" indent="-342900" algn="l">
              <a:lnSpc>
                <a:spcPct val="90000"/>
              </a:lnSpc>
              <a:spcBef>
                <a:spcPts val="1000"/>
              </a:spcBef>
              <a:spcAft>
                <a:spcPts val="0"/>
              </a:spcAft>
              <a:buClr>
                <a:schemeClr val="dk1"/>
              </a:buClr>
              <a:buSzPts val="1800"/>
              <a:buChar char="•"/>
              <a:defRPr/>
            </a:lvl1pPr>
            <a:lvl2pPr marL="914400" lvl="1" indent="-342900" algn="l">
              <a:lnSpc>
                <a:spcPct val="90000"/>
              </a:lnSpc>
              <a:spcBef>
                <a:spcPts val="500"/>
              </a:spcBef>
              <a:spcAft>
                <a:spcPts val="0"/>
              </a:spcAft>
              <a:buClr>
                <a:schemeClr val="dk1"/>
              </a:buClr>
              <a:buSzPts val="1800"/>
              <a:buChar char="•"/>
              <a:defRPr/>
            </a:lvl2pPr>
            <a:lvl3pPr marL="1371600" lvl="2" indent="-342900" algn="l">
              <a:lnSpc>
                <a:spcPct val="90000"/>
              </a:lnSpc>
              <a:spcBef>
                <a:spcPts val="500"/>
              </a:spcBef>
              <a:spcAft>
                <a:spcPts val="0"/>
              </a:spcAft>
              <a:buClr>
                <a:schemeClr val="dk1"/>
              </a:buClr>
              <a:buSzPts val="1800"/>
              <a:buChar char="•"/>
              <a:defRPr/>
            </a:lvl3pPr>
            <a:lvl4pPr marL="1828800" lvl="3" indent="-342900" algn="l">
              <a:lnSpc>
                <a:spcPct val="90000"/>
              </a:lnSpc>
              <a:spcBef>
                <a:spcPts val="500"/>
              </a:spcBef>
              <a:spcAft>
                <a:spcPts val="0"/>
              </a:spcAft>
              <a:buClr>
                <a:schemeClr val="dk1"/>
              </a:buClr>
              <a:buSzPts val="1800"/>
              <a:buChar char="•"/>
              <a:defRPr/>
            </a:lvl4pPr>
            <a:lvl5pPr marL="2286000" lvl="4" indent="-342900" algn="l">
              <a:lnSpc>
                <a:spcPct val="90000"/>
              </a:lnSpc>
              <a:spcBef>
                <a:spcPts val="500"/>
              </a:spcBef>
              <a:spcAft>
                <a:spcPts val="0"/>
              </a:spcAft>
              <a:buClr>
                <a:schemeClr val="dk1"/>
              </a:buClr>
              <a:buSzPts val="1800"/>
              <a:buChar char="•"/>
              <a:defRPr/>
            </a:lvl5pPr>
            <a:lvl6pPr marL="2743200" lvl="5" indent="-342900" algn="l">
              <a:lnSpc>
                <a:spcPct val="90000"/>
              </a:lnSpc>
              <a:spcBef>
                <a:spcPts val="500"/>
              </a:spcBef>
              <a:spcAft>
                <a:spcPts val="0"/>
              </a:spcAft>
              <a:buClr>
                <a:schemeClr val="dk1"/>
              </a:buClr>
              <a:buSzPts val="1800"/>
              <a:buChar char="•"/>
              <a:defRPr/>
            </a:lvl6pPr>
            <a:lvl7pPr marL="3200400" lvl="6" indent="-342900" algn="l">
              <a:lnSpc>
                <a:spcPct val="90000"/>
              </a:lnSpc>
              <a:spcBef>
                <a:spcPts val="500"/>
              </a:spcBef>
              <a:spcAft>
                <a:spcPts val="0"/>
              </a:spcAft>
              <a:buClr>
                <a:schemeClr val="dk1"/>
              </a:buClr>
              <a:buSzPts val="1800"/>
              <a:buChar char="•"/>
              <a:defRPr/>
            </a:lvl7pPr>
            <a:lvl8pPr marL="3657600" lvl="7" indent="-342900" algn="l">
              <a:lnSpc>
                <a:spcPct val="90000"/>
              </a:lnSpc>
              <a:spcBef>
                <a:spcPts val="500"/>
              </a:spcBef>
              <a:spcAft>
                <a:spcPts val="0"/>
              </a:spcAft>
              <a:buClr>
                <a:schemeClr val="dk1"/>
              </a:buClr>
              <a:buSzPts val="1800"/>
              <a:buChar char="•"/>
              <a:defRPr/>
            </a:lvl8pPr>
            <a:lvl9pPr marL="4114800" lvl="8" indent="-342900" algn="l">
              <a:lnSpc>
                <a:spcPct val="90000"/>
              </a:lnSpc>
              <a:spcBef>
                <a:spcPts val="500"/>
              </a:spcBef>
              <a:spcAft>
                <a:spcPts val="0"/>
              </a:spcAft>
              <a:buClr>
                <a:schemeClr val="dk1"/>
              </a:buClr>
              <a:buSzPts val="1800"/>
              <a:buChar char="•"/>
              <a:defRPr/>
            </a:lvl9pPr>
          </a:lstStyle>
          <a:p>
            <a:endParaRPr/>
          </a:p>
        </p:txBody>
      </p:sp>
      <p:sp>
        <p:nvSpPr>
          <p:cNvPr id="62" name="Google Shape;62;p10"/>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10"/>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10"/>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65"/>
        <p:cNvGrpSpPr/>
        <p:nvPr/>
      </p:nvGrpSpPr>
      <p:grpSpPr>
        <a:xfrm>
          <a:off x="0" y="0"/>
          <a:ext cx="0" cy="0"/>
          <a:chOff x="0" y="0"/>
          <a:chExt cx="0" cy="0"/>
        </a:xfrm>
      </p:grpSpPr>
      <p:sp>
        <p:nvSpPr>
          <p:cNvPr id="66" name="Google Shape;66;p11"/>
          <p:cNvSpPr txBox="1">
            <a:spLocks noGrp="1"/>
          </p:cNvSpPr>
          <p:nvPr>
            <p:ph type="title"/>
          </p:nvPr>
        </p:nvSpPr>
        <p:spPr>
          <a:xfrm>
            <a:off x="831850" y="1709738"/>
            <a:ext cx="10515600" cy="2852737"/>
          </a:xfrm>
          <a:prstGeom prst="rect">
            <a:avLst/>
          </a:prstGeom>
          <a:noFill/>
          <a:ln>
            <a:noFill/>
          </a:ln>
        </p:spPr>
        <p:txBody>
          <a:bodyPr spcFirstLastPara="1" wrap="square" lIns="91425" tIns="45700" rIns="91425" bIns="45700" anchor="b" anchorCtr="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1"/>
          <p:cNvSpPr txBox="1">
            <a:spLocks noGrp="1"/>
          </p:cNvSpPr>
          <p:nvPr>
            <p:ph type="body" idx="1"/>
          </p:nvPr>
        </p:nvSpPr>
        <p:spPr>
          <a:xfrm>
            <a:off x="831850" y="4589463"/>
            <a:ext cx="10515600" cy="1500187"/>
          </a:xfrm>
          <a:prstGeom prst="rect">
            <a:avLst/>
          </a:prstGeom>
          <a:noFill/>
          <a:ln>
            <a:noFill/>
          </a:ln>
        </p:spPr>
        <p:txBody>
          <a:bodyPr spcFirstLastPara="1" wrap="square" lIns="91425" tIns="45700" rIns="91425" bIns="45700" anchor="t" anchorCtr="0">
            <a:normAutofit/>
          </a:bodyPr>
          <a:lstStyle>
            <a:lvl1pPr marL="457200" lvl="0" indent="-228600" algn="l">
              <a:lnSpc>
                <a:spcPct val="90000"/>
              </a:lnSpc>
              <a:spcBef>
                <a:spcPts val="1000"/>
              </a:spcBef>
              <a:spcAft>
                <a:spcPts val="0"/>
              </a:spcAft>
              <a:buClr>
                <a:srgbClr val="888888"/>
              </a:buClr>
              <a:buSzPts val="2400"/>
              <a:buNone/>
              <a:defRPr sz="2400">
                <a:solidFill>
                  <a:srgbClr val="888888"/>
                </a:solidFill>
              </a:defRPr>
            </a:lvl1pPr>
            <a:lvl2pPr marL="914400" lvl="1" indent="-228600" algn="l">
              <a:lnSpc>
                <a:spcPct val="90000"/>
              </a:lnSpc>
              <a:spcBef>
                <a:spcPts val="500"/>
              </a:spcBef>
              <a:spcAft>
                <a:spcPts val="0"/>
              </a:spcAft>
              <a:buClr>
                <a:srgbClr val="888888"/>
              </a:buClr>
              <a:buSzPts val="2000"/>
              <a:buNone/>
              <a:defRPr sz="2000">
                <a:solidFill>
                  <a:srgbClr val="888888"/>
                </a:solidFill>
              </a:defRPr>
            </a:lvl2pPr>
            <a:lvl3pPr marL="1371600" lvl="2" indent="-228600" algn="l">
              <a:lnSpc>
                <a:spcPct val="90000"/>
              </a:lnSpc>
              <a:spcBef>
                <a:spcPts val="500"/>
              </a:spcBef>
              <a:spcAft>
                <a:spcPts val="0"/>
              </a:spcAft>
              <a:buClr>
                <a:srgbClr val="888888"/>
              </a:buClr>
              <a:buSzPts val="1800"/>
              <a:buNone/>
              <a:defRPr sz="1800">
                <a:solidFill>
                  <a:srgbClr val="888888"/>
                </a:solidFill>
              </a:defRPr>
            </a:lvl3pPr>
            <a:lvl4pPr marL="1828800" lvl="3" indent="-228600" algn="l">
              <a:lnSpc>
                <a:spcPct val="90000"/>
              </a:lnSpc>
              <a:spcBef>
                <a:spcPts val="500"/>
              </a:spcBef>
              <a:spcAft>
                <a:spcPts val="0"/>
              </a:spcAft>
              <a:buClr>
                <a:srgbClr val="888888"/>
              </a:buClr>
              <a:buSzPts val="1600"/>
              <a:buNone/>
              <a:defRPr sz="1600">
                <a:solidFill>
                  <a:srgbClr val="888888"/>
                </a:solidFill>
              </a:defRPr>
            </a:lvl4pPr>
            <a:lvl5pPr marL="2286000" lvl="4" indent="-228600" algn="l">
              <a:lnSpc>
                <a:spcPct val="90000"/>
              </a:lnSpc>
              <a:spcBef>
                <a:spcPts val="500"/>
              </a:spcBef>
              <a:spcAft>
                <a:spcPts val="0"/>
              </a:spcAft>
              <a:buClr>
                <a:srgbClr val="888888"/>
              </a:buClr>
              <a:buSzPts val="1600"/>
              <a:buNone/>
              <a:defRPr sz="1600">
                <a:solidFill>
                  <a:srgbClr val="888888"/>
                </a:solidFill>
              </a:defRPr>
            </a:lvl5pPr>
            <a:lvl6pPr marL="2743200" lvl="5" indent="-228600" algn="l">
              <a:lnSpc>
                <a:spcPct val="90000"/>
              </a:lnSpc>
              <a:spcBef>
                <a:spcPts val="500"/>
              </a:spcBef>
              <a:spcAft>
                <a:spcPts val="0"/>
              </a:spcAft>
              <a:buClr>
                <a:srgbClr val="888888"/>
              </a:buClr>
              <a:buSzPts val="1600"/>
              <a:buNone/>
              <a:defRPr sz="1600">
                <a:solidFill>
                  <a:srgbClr val="888888"/>
                </a:solidFill>
              </a:defRPr>
            </a:lvl6pPr>
            <a:lvl7pPr marL="3200400" lvl="6" indent="-228600" algn="l">
              <a:lnSpc>
                <a:spcPct val="90000"/>
              </a:lnSpc>
              <a:spcBef>
                <a:spcPts val="500"/>
              </a:spcBef>
              <a:spcAft>
                <a:spcPts val="0"/>
              </a:spcAft>
              <a:buClr>
                <a:srgbClr val="888888"/>
              </a:buClr>
              <a:buSzPts val="1600"/>
              <a:buNone/>
              <a:defRPr sz="1600">
                <a:solidFill>
                  <a:srgbClr val="888888"/>
                </a:solidFill>
              </a:defRPr>
            </a:lvl7pPr>
            <a:lvl8pPr marL="3657600" lvl="7" indent="-228600" algn="l">
              <a:lnSpc>
                <a:spcPct val="90000"/>
              </a:lnSpc>
              <a:spcBef>
                <a:spcPts val="500"/>
              </a:spcBef>
              <a:spcAft>
                <a:spcPts val="0"/>
              </a:spcAft>
              <a:buClr>
                <a:srgbClr val="888888"/>
              </a:buClr>
              <a:buSzPts val="1600"/>
              <a:buNone/>
              <a:defRPr sz="1600">
                <a:solidFill>
                  <a:srgbClr val="888888"/>
                </a:solidFill>
              </a:defRPr>
            </a:lvl8pPr>
            <a:lvl9pPr marL="4114800" lvl="8" indent="-228600" algn="l">
              <a:lnSpc>
                <a:spcPct val="90000"/>
              </a:lnSpc>
              <a:spcBef>
                <a:spcPts val="500"/>
              </a:spcBef>
              <a:spcAft>
                <a:spcPts val="0"/>
              </a:spcAft>
              <a:buClr>
                <a:srgbClr val="888888"/>
              </a:buClr>
              <a:buSzPts val="1600"/>
              <a:buNone/>
              <a:defRPr sz="1600">
                <a:solidFill>
                  <a:srgbClr val="888888"/>
                </a:solidFill>
              </a:defRPr>
            </a:lvl9pPr>
          </a:lstStyle>
          <a:p>
            <a:endParaRPr/>
          </a:p>
        </p:txBody>
      </p:sp>
      <p:sp>
        <p:nvSpPr>
          <p:cNvPr id="68" name="Google Shape;68;p11"/>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9" name="Google Shape;69;p11"/>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1"/>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4.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theme" Target="../theme/theme2.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2"/>
              </a:buClr>
              <a:buSzPts val="3600"/>
              <a:buFont typeface="Georgia"/>
              <a:buNone/>
              <a:defRPr sz="3600" b="0" i="0" u="none" strike="noStrike" cap="none">
                <a:solidFill>
                  <a:schemeClr val="dk2"/>
                </a:solidFill>
                <a:latin typeface="Georgia"/>
                <a:ea typeface="Georgia"/>
                <a:cs typeface="Georgia"/>
                <a:sym typeface="Georgia"/>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838200" y="1825625"/>
            <a:ext cx="10515600" cy="4431484"/>
          </a:xfrm>
          <a:prstGeom prst="rect">
            <a:avLst/>
          </a:prstGeom>
          <a:noFill/>
          <a:ln>
            <a:noFill/>
          </a:ln>
        </p:spPr>
        <p:txBody>
          <a:bodyPr spcFirstLastPara="1" wrap="square" lIns="91425" tIns="45700" rIns="91425" bIns="45700" anchor="t" anchorCtr="0">
            <a:normAutofit/>
          </a:bodyPr>
          <a:lstStyle>
            <a:lvl1pPr marL="457200" marR="0" lvl="0" indent="-368300" algn="l" rtl="0">
              <a:lnSpc>
                <a:spcPct val="90000"/>
              </a:lnSpc>
              <a:spcBef>
                <a:spcPts val="1000"/>
              </a:spcBef>
              <a:spcAft>
                <a:spcPts val="0"/>
              </a:spcAft>
              <a:buClr>
                <a:srgbClr val="424242"/>
              </a:buClr>
              <a:buSzPts val="2200"/>
              <a:buFont typeface="Arial"/>
              <a:buChar char="•"/>
              <a:defRPr sz="2200" b="0" i="0" u="none" strike="noStrike" cap="none">
                <a:solidFill>
                  <a:srgbClr val="424242"/>
                </a:solidFill>
                <a:latin typeface="Arial"/>
                <a:ea typeface="Arial"/>
                <a:cs typeface="Arial"/>
                <a:sym typeface="Arial"/>
              </a:defRPr>
            </a:lvl1pPr>
            <a:lvl2pPr marL="914400" marR="0" lvl="1" indent="-355600" algn="l" rtl="0">
              <a:lnSpc>
                <a:spcPct val="90000"/>
              </a:lnSpc>
              <a:spcBef>
                <a:spcPts val="500"/>
              </a:spcBef>
              <a:spcAft>
                <a:spcPts val="0"/>
              </a:spcAft>
              <a:buClr>
                <a:srgbClr val="424242"/>
              </a:buClr>
              <a:buSzPts val="2000"/>
              <a:buFont typeface="Arial"/>
              <a:buChar char="•"/>
              <a:defRPr sz="2000" b="0" i="0" u="none" strike="noStrike" cap="none">
                <a:solidFill>
                  <a:srgbClr val="424242"/>
                </a:solidFill>
                <a:latin typeface="Arial"/>
                <a:ea typeface="Arial"/>
                <a:cs typeface="Arial"/>
                <a:sym typeface="Arial"/>
              </a:defRPr>
            </a:lvl2pPr>
            <a:lvl3pPr marL="1371600" marR="0" lvl="2" indent="-342900" algn="l" rtl="0">
              <a:lnSpc>
                <a:spcPct val="90000"/>
              </a:lnSpc>
              <a:spcBef>
                <a:spcPts val="500"/>
              </a:spcBef>
              <a:spcAft>
                <a:spcPts val="0"/>
              </a:spcAft>
              <a:buClr>
                <a:srgbClr val="424242"/>
              </a:buClr>
              <a:buSzPts val="1800"/>
              <a:buFont typeface="Arial"/>
              <a:buChar char="•"/>
              <a:defRPr sz="1800" b="0" i="0" u="none" strike="noStrike" cap="none">
                <a:solidFill>
                  <a:srgbClr val="424242"/>
                </a:solidFill>
                <a:latin typeface="Arial"/>
                <a:ea typeface="Arial"/>
                <a:cs typeface="Arial"/>
                <a:sym typeface="Arial"/>
              </a:defRPr>
            </a:lvl3pPr>
            <a:lvl4pPr marL="1828800" marR="0" lvl="3" indent="-330200" algn="l" rtl="0">
              <a:lnSpc>
                <a:spcPct val="90000"/>
              </a:lnSpc>
              <a:spcBef>
                <a:spcPts val="500"/>
              </a:spcBef>
              <a:spcAft>
                <a:spcPts val="0"/>
              </a:spcAft>
              <a:buClr>
                <a:srgbClr val="424242"/>
              </a:buClr>
              <a:buSzPts val="1600"/>
              <a:buFont typeface="Arial"/>
              <a:buChar char="•"/>
              <a:defRPr sz="1600" b="0" i="0" u="none" strike="noStrike" cap="none">
                <a:solidFill>
                  <a:srgbClr val="424242"/>
                </a:solidFill>
                <a:latin typeface="Arial"/>
                <a:ea typeface="Arial"/>
                <a:cs typeface="Arial"/>
                <a:sym typeface="Arial"/>
              </a:defRPr>
            </a:lvl4pPr>
            <a:lvl5pPr marL="2286000" marR="0" lvl="4" indent="-317500" algn="l" rtl="0">
              <a:lnSpc>
                <a:spcPct val="90000"/>
              </a:lnSpc>
              <a:spcBef>
                <a:spcPts val="500"/>
              </a:spcBef>
              <a:spcAft>
                <a:spcPts val="0"/>
              </a:spcAft>
              <a:buClr>
                <a:srgbClr val="424242"/>
              </a:buClr>
              <a:buSzPts val="1400"/>
              <a:buFont typeface="Arial"/>
              <a:buChar char="•"/>
              <a:defRPr sz="1400" b="0" i="0" u="none" strike="noStrike" cap="none">
                <a:solidFill>
                  <a:srgbClr val="424242"/>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12" name="Google Shape;12;p1"/>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A8A8A"/>
                </a:solidFill>
                <a:latin typeface="Arial"/>
                <a:ea typeface="Arial"/>
                <a:cs typeface="Arial"/>
                <a:sym typeface="Arial"/>
              </a:defRPr>
            </a:lvl1pPr>
            <a:lvl2pPr marL="0" marR="0" lvl="1" indent="0" algn="r" rtl="0">
              <a:spcBef>
                <a:spcPts val="0"/>
              </a:spcBef>
              <a:buNone/>
              <a:defRPr sz="1200" b="0" i="0" u="none" strike="noStrike" cap="none">
                <a:solidFill>
                  <a:srgbClr val="8A8A8A"/>
                </a:solidFill>
                <a:latin typeface="Arial"/>
                <a:ea typeface="Arial"/>
                <a:cs typeface="Arial"/>
                <a:sym typeface="Arial"/>
              </a:defRPr>
            </a:lvl2pPr>
            <a:lvl3pPr marL="0" marR="0" lvl="2" indent="0" algn="r" rtl="0">
              <a:spcBef>
                <a:spcPts val="0"/>
              </a:spcBef>
              <a:buNone/>
              <a:defRPr sz="1200" b="0" i="0" u="none" strike="noStrike" cap="none">
                <a:solidFill>
                  <a:srgbClr val="8A8A8A"/>
                </a:solidFill>
                <a:latin typeface="Arial"/>
                <a:ea typeface="Arial"/>
                <a:cs typeface="Arial"/>
                <a:sym typeface="Arial"/>
              </a:defRPr>
            </a:lvl3pPr>
            <a:lvl4pPr marL="0" marR="0" lvl="3" indent="0" algn="r" rtl="0">
              <a:spcBef>
                <a:spcPts val="0"/>
              </a:spcBef>
              <a:buNone/>
              <a:defRPr sz="1200" b="0" i="0" u="none" strike="noStrike" cap="none">
                <a:solidFill>
                  <a:srgbClr val="8A8A8A"/>
                </a:solidFill>
                <a:latin typeface="Arial"/>
                <a:ea typeface="Arial"/>
                <a:cs typeface="Arial"/>
                <a:sym typeface="Arial"/>
              </a:defRPr>
            </a:lvl4pPr>
            <a:lvl5pPr marL="0" marR="0" lvl="4" indent="0" algn="r" rtl="0">
              <a:spcBef>
                <a:spcPts val="0"/>
              </a:spcBef>
              <a:buNone/>
              <a:defRPr sz="1200" b="0" i="0" u="none" strike="noStrike" cap="none">
                <a:solidFill>
                  <a:srgbClr val="8A8A8A"/>
                </a:solidFill>
                <a:latin typeface="Arial"/>
                <a:ea typeface="Arial"/>
                <a:cs typeface="Arial"/>
                <a:sym typeface="Arial"/>
              </a:defRPr>
            </a:lvl5pPr>
            <a:lvl6pPr marL="0" marR="0" lvl="5" indent="0" algn="r" rtl="0">
              <a:spcBef>
                <a:spcPts val="0"/>
              </a:spcBef>
              <a:buNone/>
              <a:defRPr sz="1200" b="0" i="0" u="none" strike="noStrike" cap="none">
                <a:solidFill>
                  <a:srgbClr val="8A8A8A"/>
                </a:solidFill>
                <a:latin typeface="Arial"/>
                <a:ea typeface="Arial"/>
                <a:cs typeface="Arial"/>
                <a:sym typeface="Arial"/>
              </a:defRPr>
            </a:lvl6pPr>
            <a:lvl7pPr marL="0" marR="0" lvl="6" indent="0" algn="r" rtl="0">
              <a:spcBef>
                <a:spcPts val="0"/>
              </a:spcBef>
              <a:buNone/>
              <a:defRPr sz="1200" b="0" i="0" u="none" strike="noStrike" cap="none">
                <a:solidFill>
                  <a:srgbClr val="8A8A8A"/>
                </a:solidFill>
                <a:latin typeface="Arial"/>
                <a:ea typeface="Arial"/>
                <a:cs typeface="Arial"/>
                <a:sym typeface="Arial"/>
              </a:defRPr>
            </a:lvl7pPr>
            <a:lvl8pPr marL="0" marR="0" lvl="7" indent="0" algn="r" rtl="0">
              <a:spcBef>
                <a:spcPts val="0"/>
              </a:spcBef>
              <a:buNone/>
              <a:defRPr sz="1200" b="0" i="0" u="none" strike="noStrike" cap="none">
                <a:solidFill>
                  <a:srgbClr val="8A8A8A"/>
                </a:solidFill>
                <a:latin typeface="Arial"/>
                <a:ea typeface="Arial"/>
                <a:cs typeface="Arial"/>
                <a:sym typeface="Arial"/>
              </a:defRPr>
            </a:lvl8pPr>
            <a:lvl9pPr marL="0" marR="0" lvl="8" indent="0" algn="r" rtl="0">
              <a:spcBef>
                <a:spcPts val="0"/>
              </a:spcBef>
              <a:buNone/>
              <a:defRPr sz="1200" b="0" i="0" u="none" strike="noStrike" cap="none">
                <a:solidFill>
                  <a:srgbClr val="8A8A8A"/>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47"/>
        <p:cNvGrpSpPr/>
        <p:nvPr/>
      </p:nvGrpSpPr>
      <p:grpSpPr>
        <a:xfrm>
          <a:off x="0" y="0"/>
          <a:ext cx="0" cy="0"/>
          <a:chOff x="0" y="0"/>
          <a:chExt cx="0" cy="0"/>
        </a:xfrm>
      </p:grpSpPr>
      <p:sp>
        <p:nvSpPr>
          <p:cNvPr id="48" name="Google Shape;48;p8"/>
          <p:cNvSpPr txBox="1">
            <a:spLocks noGrp="1"/>
          </p:cNvSpPr>
          <p:nvPr>
            <p:ph type="title"/>
          </p:nvPr>
        </p:nvSpPr>
        <p:spPr>
          <a:xfrm>
            <a:off x="838200" y="365125"/>
            <a:ext cx="10515600" cy="1325563"/>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4400"/>
              <a:buFont typeface="Calibri"/>
              <a:buNone/>
              <a:defRPr sz="44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49" name="Google Shape;49;p8"/>
          <p:cNvSpPr txBox="1">
            <a:spLocks noGrp="1"/>
          </p:cNvSpPr>
          <p:nvPr>
            <p:ph type="body" idx="1"/>
          </p:nvPr>
        </p:nvSpPr>
        <p:spPr>
          <a:xfrm>
            <a:off x="838200" y="1825625"/>
            <a:ext cx="10515600" cy="4351338"/>
          </a:xfrm>
          <a:prstGeom prst="rect">
            <a:avLst/>
          </a:prstGeom>
          <a:noFill/>
          <a:ln>
            <a:noFill/>
          </a:ln>
        </p:spPr>
        <p:txBody>
          <a:bodyPr spcFirstLastPara="1" wrap="square" lIns="91425" tIns="45700" rIns="91425" bIns="45700" anchor="t" anchorCtr="0">
            <a:normAutofit/>
          </a:bodyPr>
          <a:lstStyle>
            <a:lvl1pPr marL="457200" marR="0" lvl="0" indent="-406400" algn="l" rtl="0">
              <a:lnSpc>
                <a:spcPct val="90000"/>
              </a:lnSpc>
              <a:spcBef>
                <a:spcPts val="100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9pPr>
          </a:lstStyle>
          <a:p>
            <a:endParaRPr/>
          </a:p>
        </p:txBody>
      </p:sp>
      <p:sp>
        <p:nvSpPr>
          <p:cNvPr id="50" name="Google Shape;50;p8"/>
          <p:cNvSpPr txBox="1">
            <a:spLocks noGrp="1"/>
          </p:cNvSpPr>
          <p:nvPr>
            <p:ph type="dt" idx="10"/>
          </p:nvPr>
        </p:nvSpPr>
        <p:spPr>
          <a:xfrm>
            <a:off x="838200" y="6356350"/>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1" name="Google Shape;51;p8"/>
          <p:cNvSpPr txBox="1">
            <a:spLocks noGrp="1"/>
          </p:cNvSpPr>
          <p:nvPr>
            <p:ph type="ftr" idx="11"/>
          </p:nvPr>
        </p:nvSpPr>
        <p:spPr>
          <a:xfrm>
            <a:off x="4038600" y="6356350"/>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2" name="Google Shape;52;p8"/>
          <p:cNvSpPr txBox="1">
            <a:spLocks noGrp="1"/>
          </p:cNvSpPr>
          <p:nvPr>
            <p:ph type="sldNum" idx="12"/>
          </p:nvPr>
        </p:nvSpPr>
        <p:spPr>
          <a:xfrm>
            <a:off x="8610600" y="6356350"/>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1200" b="0" i="0" u="none" strike="noStrike" cap="none">
                <a:solidFill>
                  <a:srgbClr val="888888"/>
                </a:solidFill>
                <a:latin typeface="Calibri"/>
                <a:ea typeface="Calibri"/>
                <a:cs typeface="Calibri"/>
                <a:sym typeface="Calibri"/>
              </a:defRPr>
            </a:lvl1pPr>
            <a:lvl2pPr marL="0" marR="0" lvl="1" indent="0" algn="r" rtl="0">
              <a:spcBef>
                <a:spcPts val="0"/>
              </a:spcBef>
              <a:buNone/>
              <a:defRPr sz="1200" b="0" i="0" u="none" strike="noStrike" cap="none">
                <a:solidFill>
                  <a:srgbClr val="888888"/>
                </a:solidFill>
                <a:latin typeface="Calibri"/>
                <a:ea typeface="Calibri"/>
                <a:cs typeface="Calibri"/>
                <a:sym typeface="Calibri"/>
              </a:defRPr>
            </a:lvl2pPr>
            <a:lvl3pPr marL="0" marR="0" lvl="2" indent="0" algn="r" rtl="0">
              <a:spcBef>
                <a:spcPts val="0"/>
              </a:spcBef>
              <a:buNone/>
              <a:defRPr sz="1200" b="0" i="0" u="none" strike="noStrike" cap="none">
                <a:solidFill>
                  <a:srgbClr val="888888"/>
                </a:solidFill>
                <a:latin typeface="Calibri"/>
                <a:ea typeface="Calibri"/>
                <a:cs typeface="Calibri"/>
                <a:sym typeface="Calibri"/>
              </a:defRPr>
            </a:lvl3pPr>
            <a:lvl4pPr marL="0" marR="0" lvl="3" indent="0" algn="r" rtl="0">
              <a:spcBef>
                <a:spcPts val="0"/>
              </a:spcBef>
              <a:buNone/>
              <a:defRPr sz="1200" b="0" i="0" u="none" strike="noStrike" cap="none">
                <a:solidFill>
                  <a:srgbClr val="888888"/>
                </a:solidFill>
                <a:latin typeface="Calibri"/>
                <a:ea typeface="Calibri"/>
                <a:cs typeface="Calibri"/>
                <a:sym typeface="Calibri"/>
              </a:defRPr>
            </a:lvl4pPr>
            <a:lvl5pPr marL="0" marR="0" lvl="4" indent="0" algn="r" rtl="0">
              <a:spcBef>
                <a:spcPts val="0"/>
              </a:spcBef>
              <a:buNone/>
              <a:defRPr sz="1200" b="0" i="0" u="none" strike="noStrike" cap="none">
                <a:solidFill>
                  <a:srgbClr val="888888"/>
                </a:solidFill>
                <a:latin typeface="Calibri"/>
                <a:ea typeface="Calibri"/>
                <a:cs typeface="Calibri"/>
                <a:sym typeface="Calibri"/>
              </a:defRPr>
            </a:lvl5pPr>
            <a:lvl6pPr marL="0" marR="0" lvl="5" indent="0" algn="r" rtl="0">
              <a:spcBef>
                <a:spcPts val="0"/>
              </a:spcBef>
              <a:buNone/>
              <a:defRPr sz="1200" b="0" i="0" u="none" strike="noStrike" cap="none">
                <a:solidFill>
                  <a:srgbClr val="888888"/>
                </a:solidFill>
                <a:latin typeface="Calibri"/>
                <a:ea typeface="Calibri"/>
                <a:cs typeface="Calibri"/>
                <a:sym typeface="Calibri"/>
              </a:defRPr>
            </a:lvl6pPr>
            <a:lvl7pPr marL="0" marR="0" lvl="6" indent="0" algn="r" rtl="0">
              <a:spcBef>
                <a:spcPts val="0"/>
              </a:spcBef>
              <a:buNone/>
              <a:defRPr sz="1200" b="0" i="0" u="none" strike="noStrike" cap="none">
                <a:solidFill>
                  <a:srgbClr val="888888"/>
                </a:solidFill>
                <a:latin typeface="Calibri"/>
                <a:ea typeface="Calibri"/>
                <a:cs typeface="Calibri"/>
                <a:sym typeface="Calibri"/>
              </a:defRPr>
            </a:lvl7pPr>
            <a:lvl8pPr marL="0" marR="0" lvl="7" indent="0" algn="r" rtl="0">
              <a:spcBef>
                <a:spcPts val="0"/>
              </a:spcBef>
              <a:buNone/>
              <a:defRPr sz="1200" b="0" i="0" u="none" strike="noStrike" cap="none">
                <a:solidFill>
                  <a:srgbClr val="888888"/>
                </a:solidFill>
                <a:latin typeface="Calibri"/>
                <a:ea typeface="Calibri"/>
                <a:cs typeface="Calibri"/>
                <a:sym typeface="Calibri"/>
              </a:defRPr>
            </a:lvl8pPr>
            <a:lvl9pPr marL="0" marR="0" lvl="8" indent="0" algn="r" rtl="0">
              <a:spcBef>
                <a:spcPts val="0"/>
              </a:spcBef>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US"/>
              <a:t>‹#›</a:t>
            </a:fld>
            <a:endParaRPr/>
          </a:p>
        </p:txBody>
      </p:sp>
    </p:spTree>
  </p:cSld>
  <p:clrMap bg1="lt1" tx1="dk1" bg2="dk2" tx2="lt2" accent1="accent1" accent2="accent2" accent3="accent3" accent4="accent4" accent5="accent5" accent6="accent6" hlink="hlink" folHlink="folHlink"/>
  <p:sldLayoutIdLst>
    <p:sldLayoutId id="2147483654" r:id="rId1"/>
    <p:sldLayoutId id="2147483655" r:id="rId2"/>
    <p:sldLayoutId id="2147483656" r:id="rId3"/>
    <p:sldLayoutId id="2147483657" r:id="rId4"/>
    <p:sldLayoutId id="2147483658" r:id="rId5"/>
    <p:sldLayoutId id="2147483659" r:id="rId6"/>
    <p:sldLayoutId id="2147483660" r:id="rId7"/>
    <p:sldLayoutId id="2147483661" r:id="rId8"/>
    <p:sldLayoutId id="2147483662" r:id="rId9"/>
    <p:sldLayoutId id="2147483663" r:id="rId10"/>
    <p:sldLayoutId id="2147483664"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chronicle.com/article/how-will-artificial-intelligence-change-higher-ed?cid=gen_sign_in" TargetMode="External"/><Relationship Id="rId7" Type="http://schemas.openxmlformats.org/officeDocument/2006/relationships/hyperlink" Target="https://www.asccc.org/papers/equity-driven-systems-student-equity-and-achievement-california-community-colleges" TargetMode="External"/><Relationship Id="rId2" Type="http://schemas.openxmlformats.org/officeDocument/2006/relationships/notesSlide" Target="../notesSlides/notesSlide10.xml"/><Relationship Id="rId1" Type="http://schemas.openxmlformats.org/officeDocument/2006/relationships/slideLayout" Target="../slideLayouts/slideLayout8.xml"/><Relationship Id="rId6" Type="http://schemas.openxmlformats.org/officeDocument/2006/relationships/hyperlink" Target="https://www.asccc.org/papers/anti-racism-education-california-community-colleges" TargetMode="External"/><Relationship Id="rId5" Type="http://schemas.openxmlformats.org/officeDocument/2006/relationships/hyperlink" Target="https://www.asccc.org/papers/protecting-future-academic-freedom-during-time-significant-change" TargetMode="External"/><Relationship Id="rId4" Type="http://schemas.openxmlformats.org/officeDocument/2006/relationships/hyperlink" Target="https://asccc.org/content/academic-freedom-and-equity" TargetMode="External"/><Relationship Id="rId9"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hyperlink" Target="https://www.asccc.org/papers/going-beyond-development"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https://asccc.org/content/curriculum-design-and-delivery-through-equity-lens" TargetMode="External"/><Relationship Id="rId4" Type="http://schemas.openxmlformats.org/officeDocument/2006/relationships/hyperlink" Target="https://asccc.org/content/defining-fourth-pillar-enhancing-teaching-learning-and-equity"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8.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Google Shape;126;p20"/>
          <p:cNvSpPr txBox="1">
            <a:spLocks noGrp="1"/>
          </p:cNvSpPr>
          <p:nvPr>
            <p:ph type="ctrTitle"/>
          </p:nvPr>
        </p:nvSpPr>
        <p:spPr>
          <a:xfrm>
            <a:off x="834000" y="4180123"/>
            <a:ext cx="10519800" cy="1268100"/>
          </a:xfrm>
          <a:prstGeom prst="rect">
            <a:avLst/>
          </a:prstGeom>
          <a:noFill/>
          <a:ln>
            <a:noFill/>
          </a:ln>
        </p:spPr>
        <p:txBody>
          <a:bodyPr spcFirstLastPara="1" wrap="square" lIns="91425" tIns="45700" rIns="91425" bIns="45700" anchor="b" anchorCtr="0">
            <a:noAutofit/>
          </a:bodyPr>
          <a:lstStyle/>
          <a:p>
            <a:pPr marL="0" lvl="0" indent="0" algn="ctr" rtl="0">
              <a:lnSpc>
                <a:spcPct val="115000"/>
              </a:lnSpc>
              <a:spcBef>
                <a:spcPts val="0"/>
              </a:spcBef>
              <a:spcAft>
                <a:spcPts val="0"/>
              </a:spcAft>
              <a:buNone/>
            </a:pPr>
            <a:r>
              <a:rPr lang="en-US" sz="3500">
                <a:solidFill>
                  <a:schemeClr val="lt2"/>
                </a:solidFill>
                <a:latin typeface="Arial"/>
                <a:ea typeface="Arial"/>
                <a:cs typeface="Arial"/>
                <a:sym typeface="Arial"/>
              </a:rPr>
              <a:t>Leading faculty conversations on academic integrity in the age of artificial intelligence and IDEAA</a:t>
            </a:r>
            <a:endParaRPr sz="3500">
              <a:solidFill>
                <a:schemeClr val="lt2"/>
              </a:solidFill>
            </a:endParaRPr>
          </a:p>
        </p:txBody>
      </p:sp>
      <p:sp>
        <p:nvSpPr>
          <p:cNvPr id="127" name="Google Shape;127;p20"/>
          <p:cNvSpPr txBox="1">
            <a:spLocks noGrp="1"/>
          </p:cNvSpPr>
          <p:nvPr>
            <p:ph type="subTitle" idx="1"/>
          </p:nvPr>
        </p:nvSpPr>
        <p:spPr>
          <a:xfrm>
            <a:off x="834000" y="5632875"/>
            <a:ext cx="10519800" cy="1127100"/>
          </a:xfrm>
          <a:prstGeom prst="rect">
            <a:avLst/>
          </a:prstGeom>
          <a:noFill/>
          <a:ln>
            <a:noFill/>
          </a:ln>
        </p:spPr>
        <p:txBody>
          <a:bodyPr spcFirstLastPara="1" wrap="square" lIns="91425" tIns="45700" rIns="91425" bIns="45700" anchor="t" anchorCtr="0">
            <a:normAutofit/>
          </a:bodyPr>
          <a:lstStyle/>
          <a:p>
            <a:pPr marL="0" lvl="0" indent="0" algn="ctr" rtl="0">
              <a:lnSpc>
                <a:spcPct val="90000"/>
              </a:lnSpc>
              <a:spcBef>
                <a:spcPts val="0"/>
              </a:spcBef>
              <a:spcAft>
                <a:spcPts val="0"/>
              </a:spcAft>
              <a:buClr>
                <a:schemeClr val="lt2"/>
              </a:buClr>
              <a:buSzPts val="2000"/>
              <a:buNone/>
            </a:pPr>
            <a:r>
              <a:rPr lang="en-US" sz="2300"/>
              <a:t>Carlos Guerrero, ASCCC Area C Representative</a:t>
            </a:r>
            <a:endParaRPr sz="2300"/>
          </a:p>
          <a:p>
            <a:pPr marL="0" lvl="0" indent="0" algn="ctr" rtl="0">
              <a:lnSpc>
                <a:spcPct val="90000"/>
              </a:lnSpc>
              <a:spcBef>
                <a:spcPts val="0"/>
              </a:spcBef>
              <a:spcAft>
                <a:spcPts val="0"/>
              </a:spcAft>
              <a:buClr>
                <a:schemeClr val="lt2"/>
              </a:buClr>
              <a:buSzPts val="2000"/>
              <a:buNone/>
            </a:pPr>
            <a:r>
              <a:rPr lang="en-US" sz="2300"/>
              <a:t>Eric Wada, ASCCC North Representative</a:t>
            </a:r>
            <a:endParaRPr sz="2300"/>
          </a:p>
          <a:p>
            <a:pPr marL="0" lvl="0" indent="0" algn="ctr" rtl="0">
              <a:lnSpc>
                <a:spcPct val="90000"/>
              </a:lnSpc>
              <a:spcBef>
                <a:spcPts val="0"/>
              </a:spcBef>
              <a:spcAft>
                <a:spcPts val="0"/>
              </a:spcAft>
              <a:buClr>
                <a:schemeClr val="lt2"/>
              </a:buClr>
              <a:buSzPts val="2000"/>
              <a:buNone/>
            </a:pPr>
            <a:r>
              <a:rPr lang="en-US" sz="2300"/>
              <a:t>Juan Arzola, ASCCC At-large Representative</a:t>
            </a:r>
            <a:endParaRPr sz="230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29"/>
          <p:cNvSpPr txBox="1">
            <a:spLocks noGrp="1"/>
          </p:cNvSpPr>
          <p:nvPr>
            <p:ph type="title"/>
          </p:nvPr>
        </p:nvSpPr>
        <p:spPr>
          <a:xfrm>
            <a:off x="1886850" y="365125"/>
            <a:ext cx="9466800" cy="1325700"/>
          </a:xfrm>
          <a:prstGeom prst="rect">
            <a:avLst/>
          </a:prstGeom>
          <a:noFill/>
          <a:ln>
            <a:noFill/>
          </a:ln>
        </p:spPr>
        <p:txBody>
          <a:bodyPr spcFirstLastPara="1" wrap="square" lIns="91425" tIns="45700" rIns="91425" bIns="45700" anchor="b" anchorCtr="0">
            <a:normAutofit/>
          </a:bodyPr>
          <a:lstStyle/>
          <a:p>
            <a:pPr marL="0" lvl="0" indent="0" algn="ctr" rtl="0">
              <a:lnSpc>
                <a:spcPct val="90000"/>
              </a:lnSpc>
              <a:spcBef>
                <a:spcPts val="0"/>
              </a:spcBef>
              <a:spcAft>
                <a:spcPts val="0"/>
              </a:spcAft>
              <a:buClr>
                <a:schemeClr val="dk1"/>
              </a:buClr>
              <a:buSzPts val="6000"/>
              <a:buFont typeface="Calibri"/>
              <a:buNone/>
            </a:pPr>
            <a:r>
              <a:rPr lang="en-US" sz="4800" dirty="0">
                <a:latin typeface="Arial"/>
                <a:ea typeface="Arial"/>
                <a:cs typeface="Arial"/>
                <a:sym typeface="Arial"/>
              </a:rPr>
              <a:t>References/Resources</a:t>
            </a:r>
            <a:endParaRPr sz="4800" dirty="0">
              <a:latin typeface="Arial"/>
              <a:ea typeface="Arial"/>
              <a:cs typeface="Arial"/>
              <a:sym typeface="Arial"/>
            </a:endParaRPr>
          </a:p>
        </p:txBody>
      </p:sp>
      <p:sp>
        <p:nvSpPr>
          <p:cNvPr id="194" name="Google Shape;194;p29"/>
          <p:cNvSpPr txBox="1">
            <a:spLocks noGrp="1"/>
          </p:cNvSpPr>
          <p:nvPr>
            <p:ph type="body" idx="1"/>
          </p:nvPr>
        </p:nvSpPr>
        <p:spPr>
          <a:xfrm>
            <a:off x="1887000" y="1825625"/>
            <a:ext cx="9466800" cy="4351200"/>
          </a:xfrm>
          <a:prstGeom prst="rect">
            <a:avLst/>
          </a:prstGeom>
          <a:noFill/>
          <a:ln>
            <a:noFill/>
          </a:ln>
        </p:spPr>
        <p:txBody>
          <a:bodyPr spcFirstLastPara="1" wrap="square" lIns="91425" tIns="45700" rIns="91425" bIns="45700" anchor="t" anchorCtr="0">
            <a:normAutofit/>
          </a:bodyPr>
          <a:lstStyle/>
          <a:p>
            <a:pPr indent="-457200">
              <a:spcBef>
                <a:spcPts val="0"/>
              </a:spcBef>
              <a:buSzPts val="2400"/>
            </a:pPr>
            <a:r>
              <a:rPr lang="en-US" dirty="0">
                <a:hlinkClick r:id="rId3"/>
              </a:rPr>
              <a:t>How Will Artificial Intelligence Change Higher Ed? ChatGPT is just the beginning. 12 scholars and administrators explain.</a:t>
            </a:r>
            <a:endParaRPr lang="en-US" dirty="0"/>
          </a:p>
          <a:p>
            <a:pPr indent="-457200">
              <a:spcBef>
                <a:spcPts val="0"/>
              </a:spcBef>
              <a:buSzPts val="2400"/>
            </a:pPr>
            <a:r>
              <a:rPr lang="en-US" sz="2800" b="0" i="0" u="sng" strike="noStrike" dirty="0">
                <a:solidFill>
                  <a:srgbClr val="1155CC"/>
                </a:solidFill>
                <a:effectLst/>
                <a:latin typeface="Arial" panose="020B0604020202020204" pitchFamily="34" charset="0"/>
                <a:hlinkClick r:id="rId4"/>
              </a:rPr>
              <a:t>Academic Freedom and Equity</a:t>
            </a:r>
            <a:r>
              <a:rPr lang="en-US" sz="2800" b="0" i="0" u="none" strike="noStrike" dirty="0">
                <a:solidFill>
                  <a:srgbClr val="000000"/>
                </a:solidFill>
                <a:effectLst/>
                <a:latin typeface="Arial" panose="020B0604020202020204" pitchFamily="34" charset="0"/>
              </a:rPr>
              <a:t> (Rostrum Article) Nov. 2020.</a:t>
            </a:r>
          </a:p>
          <a:p>
            <a:pPr indent="-457200">
              <a:spcBef>
                <a:spcPts val="0"/>
              </a:spcBef>
              <a:buSzPts val="2400"/>
            </a:pPr>
            <a:r>
              <a:rPr lang="en-US" sz="2800" b="0" i="0" u="none" strike="noStrike" dirty="0">
                <a:solidFill>
                  <a:srgbClr val="04A193"/>
                </a:solidFill>
                <a:effectLst/>
                <a:latin typeface="Arial" panose="020B0604020202020204" pitchFamily="34" charset="0"/>
              </a:rPr>
              <a:t>ASCCC Paper:</a:t>
            </a:r>
            <a:r>
              <a:rPr lang="en-US" sz="2800" b="0" i="0" u="none" strike="noStrike" dirty="0">
                <a:solidFill>
                  <a:srgbClr val="04A193"/>
                </a:solidFill>
                <a:effectLst/>
                <a:latin typeface="Arial" panose="020B0604020202020204" pitchFamily="34" charset="0"/>
                <a:hlinkClick r:id="rId5"/>
              </a:rPr>
              <a:t> </a:t>
            </a:r>
            <a:r>
              <a:rPr lang="en-US" sz="2800" b="0" i="0" u="sng" strike="noStrike" dirty="0">
                <a:solidFill>
                  <a:srgbClr val="044C7F"/>
                </a:solidFill>
                <a:effectLst/>
                <a:latin typeface="Arial" panose="020B0604020202020204" pitchFamily="34" charset="0"/>
                <a:hlinkClick r:id="rId5"/>
              </a:rPr>
              <a:t>Protecting the Future of Academic Freedom During a Time of Significant Change</a:t>
            </a:r>
            <a:r>
              <a:rPr lang="en-US" sz="2800" b="0" i="0" u="sng" strike="noStrike" dirty="0">
                <a:solidFill>
                  <a:srgbClr val="044C7F"/>
                </a:solidFill>
                <a:effectLst/>
                <a:latin typeface="Arial" panose="020B0604020202020204" pitchFamily="34" charset="0"/>
              </a:rPr>
              <a:t>.</a:t>
            </a:r>
          </a:p>
          <a:p>
            <a:pPr indent="-457200">
              <a:spcBef>
                <a:spcPts val="0"/>
              </a:spcBef>
              <a:buSzPts val="2400"/>
            </a:pPr>
            <a:r>
              <a:rPr lang="en-US" sz="2800" b="0" i="0" u="none" strike="noStrike" dirty="0">
                <a:solidFill>
                  <a:srgbClr val="04A193"/>
                </a:solidFill>
                <a:effectLst/>
                <a:latin typeface="Arial" panose="020B0604020202020204" pitchFamily="34" charset="0"/>
              </a:rPr>
              <a:t>ASCCC Paper:</a:t>
            </a:r>
            <a:r>
              <a:rPr lang="en-US" sz="2800" b="0" i="0" u="none" strike="noStrike" dirty="0">
                <a:solidFill>
                  <a:srgbClr val="04A193"/>
                </a:solidFill>
                <a:effectLst/>
                <a:latin typeface="Arial" panose="020B0604020202020204" pitchFamily="34" charset="0"/>
                <a:hlinkClick r:id="rId6"/>
              </a:rPr>
              <a:t> </a:t>
            </a:r>
            <a:r>
              <a:rPr lang="en-US" sz="2800" b="0" i="0" u="sng" strike="noStrike" dirty="0">
                <a:solidFill>
                  <a:srgbClr val="044C7F"/>
                </a:solidFill>
                <a:effectLst/>
                <a:latin typeface="Arial" panose="020B0604020202020204" pitchFamily="34" charset="0"/>
                <a:hlinkClick r:id="rId6"/>
              </a:rPr>
              <a:t>Anti-Racism Education in the California Community Colleges</a:t>
            </a:r>
            <a:endParaRPr lang="en-US" dirty="0">
              <a:solidFill>
                <a:srgbClr val="000000"/>
              </a:solidFill>
              <a:latin typeface="Arial" panose="020B0604020202020204" pitchFamily="34" charset="0"/>
            </a:endParaRPr>
          </a:p>
          <a:p>
            <a:pPr indent="-457200">
              <a:spcBef>
                <a:spcPts val="0"/>
              </a:spcBef>
              <a:buSzPts val="2400"/>
            </a:pPr>
            <a:r>
              <a:rPr lang="en-US" sz="2800" b="0" i="0" u="none" strike="noStrike" dirty="0">
                <a:solidFill>
                  <a:srgbClr val="04A193"/>
                </a:solidFill>
                <a:effectLst/>
                <a:latin typeface="Arial" panose="020B0604020202020204" pitchFamily="34" charset="0"/>
              </a:rPr>
              <a:t>ASCCC Paper: </a:t>
            </a:r>
            <a:r>
              <a:rPr lang="en-US" sz="2800" b="0" i="0" u="sng" strike="noStrike" dirty="0">
                <a:solidFill>
                  <a:srgbClr val="044C7F"/>
                </a:solidFill>
                <a:effectLst/>
                <a:latin typeface="Arial" panose="020B0604020202020204" pitchFamily="34" charset="0"/>
                <a:hlinkClick r:id="rId7"/>
              </a:rPr>
              <a:t>Equity-Driven Systems–Student Equity and Achievement in the California Community Colleges</a:t>
            </a:r>
            <a:endParaRPr lang="en-US" sz="2800" b="0" i="0" u="none" strike="noStrike" dirty="0">
              <a:solidFill>
                <a:srgbClr val="000000"/>
              </a:solidFill>
              <a:effectLst/>
              <a:latin typeface="Arial" panose="020B0604020202020204" pitchFamily="34" charset="0"/>
            </a:endParaRPr>
          </a:p>
          <a:p>
            <a:pPr indent="-457200">
              <a:spcBef>
                <a:spcPts val="0"/>
              </a:spcBef>
              <a:buSzPts val="2400"/>
            </a:pPr>
            <a:endParaRPr lang="en-US" sz="2800" b="0" i="0" u="none" strike="noStrike" dirty="0">
              <a:solidFill>
                <a:srgbClr val="000000"/>
              </a:solidFill>
              <a:effectLst/>
              <a:latin typeface="Arial" panose="020B0604020202020204" pitchFamily="34" charset="0"/>
            </a:endParaRPr>
          </a:p>
          <a:p>
            <a:pPr indent="-457200">
              <a:spcBef>
                <a:spcPts val="0"/>
              </a:spcBef>
              <a:buSzPts val="2400"/>
            </a:pPr>
            <a:endParaRPr dirty="0"/>
          </a:p>
        </p:txBody>
      </p:sp>
      <p:pic>
        <p:nvPicPr>
          <p:cNvPr id="195" name="Google Shape;195;p29">
            <a:extLst>
              <a:ext uri="{C183D7F6-B498-43B3-948B-1728B52AA6E4}">
                <adec:decorative xmlns:adec="http://schemas.microsoft.com/office/drawing/2017/decorative" val="1"/>
              </a:ext>
            </a:extLst>
          </p:cNvPr>
          <p:cNvPicPr preferRelativeResize="0"/>
          <p:nvPr/>
        </p:nvPicPr>
        <p:blipFill rotWithShape="1">
          <a:blip r:embed="rId8">
            <a:alphaModFix/>
          </a:blip>
          <a:srcRect/>
          <a:stretch/>
        </p:blipFill>
        <p:spPr>
          <a:xfrm>
            <a:off x="-1" y="0"/>
            <a:ext cx="1886857" cy="6858001"/>
          </a:xfrm>
          <a:prstGeom prst="rect">
            <a:avLst/>
          </a:prstGeom>
          <a:noFill/>
          <a:ln>
            <a:noFill/>
          </a:ln>
        </p:spPr>
      </p:pic>
      <p:pic>
        <p:nvPicPr>
          <p:cNvPr id="196" name="Google Shape;196;p29">
            <a:extLst>
              <a:ext uri="{C183D7F6-B498-43B3-948B-1728B52AA6E4}">
                <adec:decorative xmlns:adec="http://schemas.microsoft.com/office/drawing/2017/decorative" val="1"/>
              </a:ext>
            </a:extLst>
          </p:cNvPr>
          <p:cNvPicPr preferRelativeResize="0"/>
          <p:nvPr/>
        </p:nvPicPr>
        <p:blipFill rotWithShape="1">
          <a:blip r:embed="rId9">
            <a:alphaModFix/>
          </a:blip>
          <a:srcRect/>
          <a:stretch/>
        </p:blipFill>
        <p:spPr>
          <a:xfrm>
            <a:off x="11034972" y="6231988"/>
            <a:ext cx="616016" cy="450166"/>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00"/>
        <p:cNvGrpSpPr/>
        <p:nvPr/>
      </p:nvGrpSpPr>
      <p:grpSpPr>
        <a:xfrm>
          <a:off x="0" y="0"/>
          <a:ext cx="0" cy="0"/>
          <a:chOff x="0" y="0"/>
          <a:chExt cx="0" cy="0"/>
        </a:xfrm>
      </p:grpSpPr>
      <p:sp>
        <p:nvSpPr>
          <p:cNvPr id="201" name="Google Shape;201;p30"/>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Georgia"/>
              <a:buNone/>
            </a:pPr>
            <a:r>
              <a:rPr lang="en-US" dirty="0"/>
              <a:t>References/Resources (cont.)</a:t>
            </a:r>
            <a:endParaRPr dirty="0"/>
          </a:p>
        </p:txBody>
      </p:sp>
      <p:sp>
        <p:nvSpPr>
          <p:cNvPr id="202" name="Google Shape;202;p30"/>
          <p:cNvSpPr txBox="1">
            <a:spLocks noGrp="1"/>
          </p:cNvSpPr>
          <p:nvPr>
            <p:ph type="body" idx="1"/>
          </p:nvPr>
        </p:nvSpPr>
        <p:spPr>
          <a:xfrm>
            <a:off x="838200" y="2494722"/>
            <a:ext cx="10515600" cy="3762386"/>
          </a:xfrm>
          <a:prstGeom prst="rect">
            <a:avLst/>
          </a:prstGeom>
          <a:noFill/>
          <a:ln>
            <a:noFill/>
          </a:ln>
        </p:spPr>
        <p:txBody>
          <a:bodyPr spcFirstLastPara="1" wrap="square" lIns="91425" tIns="45700" rIns="91425" bIns="45700" anchor="t" anchorCtr="0">
            <a:normAutofit/>
          </a:bodyPr>
          <a:lstStyle/>
          <a:p>
            <a:pPr marL="482600">
              <a:spcBef>
                <a:spcPts val="0"/>
              </a:spcBef>
              <a:buSzPts val="2200"/>
            </a:pPr>
            <a:r>
              <a:rPr lang="en-US" sz="2000" b="0" i="0" u="none" strike="noStrike" dirty="0">
                <a:solidFill>
                  <a:srgbClr val="04A193"/>
                </a:solidFill>
                <a:effectLst/>
                <a:latin typeface="Arial" panose="020B0604020202020204" pitchFamily="34" charset="0"/>
              </a:rPr>
              <a:t>ASCCC Paper: </a:t>
            </a:r>
            <a:r>
              <a:rPr lang="en-US" sz="2000" b="0" i="0" u="sng" strike="noStrike" dirty="0">
                <a:solidFill>
                  <a:srgbClr val="044C7F"/>
                </a:solidFill>
                <a:effectLst/>
                <a:latin typeface="Arial" panose="020B0604020202020204" pitchFamily="34" charset="0"/>
                <a:hlinkClick r:id="rId3"/>
              </a:rPr>
              <a:t>Going Beyond Development: Faculty Professional Learning—An Academic Senate Obligation to Promote Equity-Minded Practices that Improve Instruction and Student Success</a:t>
            </a:r>
            <a:r>
              <a:rPr lang="en-US" sz="2000" b="0" i="0" u="sng" strike="noStrike" dirty="0">
                <a:solidFill>
                  <a:srgbClr val="044C7F"/>
                </a:solidFill>
                <a:effectLst/>
                <a:latin typeface="Arial" panose="020B0604020202020204" pitchFamily="34" charset="0"/>
              </a:rPr>
              <a:t>.</a:t>
            </a:r>
          </a:p>
          <a:p>
            <a:pPr marL="482600">
              <a:spcBef>
                <a:spcPts val="0"/>
              </a:spcBef>
              <a:buSzPts val="2200"/>
            </a:pPr>
            <a:r>
              <a:rPr lang="en-US" sz="2000" b="0" i="0" u="none" strike="noStrike" dirty="0">
                <a:solidFill>
                  <a:srgbClr val="04A193"/>
                </a:solidFill>
                <a:effectLst/>
                <a:latin typeface="Arial" panose="020B0604020202020204" pitchFamily="34" charset="0"/>
              </a:rPr>
              <a:t>ASCCC Presentation:</a:t>
            </a:r>
            <a:r>
              <a:rPr lang="en-US" sz="2000" b="0" i="0" u="none" strike="noStrike" dirty="0">
                <a:solidFill>
                  <a:srgbClr val="04A193"/>
                </a:solidFill>
                <a:effectLst/>
                <a:latin typeface="Arial" panose="020B0604020202020204" pitchFamily="34" charset="0"/>
                <a:hlinkClick r:id="rId4"/>
              </a:rPr>
              <a:t> </a:t>
            </a:r>
            <a:r>
              <a:rPr lang="en-US" sz="2000" b="0" i="0" u="sng" strike="noStrike" dirty="0">
                <a:solidFill>
                  <a:srgbClr val="044C7F"/>
                </a:solidFill>
                <a:effectLst/>
                <a:latin typeface="Arial" panose="020B0604020202020204" pitchFamily="34" charset="0"/>
                <a:hlinkClick r:id="rId4"/>
              </a:rPr>
              <a:t>Defining the Fourth Pillar–Enhancing Teaching, Learning, and Equity</a:t>
            </a:r>
            <a:endParaRPr lang="en-US" sz="2000" dirty="0">
              <a:solidFill>
                <a:srgbClr val="000000"/>
              </a:solidFill>
              <a:latin typeface="Arial" panose="020B0604020202020204" pitchFamily="34" charset="0"/>
            </a:endParaRPr>
          </a:p>
          <a:p>
            <a:pPr marL="482600">
              <a:spcBef>
                <a:spcPts val="0"/>
              </a:spcBef>
              <a:buSzPts val="2200"/>
            </a:pPr>
            <a:r>
              <a:rPr lang="en-US" sz="2000" b="0" i="0" u="none" strike="noStrike" dirty="0">
                <a:solidFill>
                  <a:srgbClr val="04A193"/>
                </a:solidFill>
                <a:effectLst/>
                <a:latin typeface="Arial" panose="020B0604020202020204" pitchFamily="34" charset="0"/>
              </a:rPr>
              <a:t>ASCCC Presentation:</a:t>
            </a:r>
            <a:r>
              <a:rPr lang="en-US" sz="2000" b="0" i="0" u="none" strike="noStrike" dirty="0">
                <a:solidFill>
                  <a:srgbClr val="04A193"/>
                </a:solidFill>
                <a:effectLst/>
                <a:latin typeface="Arial" panose="020B0604020202020204" pitchFamily="34" charset="0"/>
                <a:hlinkClick r:id="rId5"/>
              </a:rPr>
              <a:t> </a:t>
            </a:r>
            <a:r>
              <a:rPr lang="en-US" sz="2000" b="0" i="0" u="sng" strike="noStrike" dirty="0">
                <a:solidFill>
                  <a:srgbClr val="044C7F"/>
                </a:solidFill>
                <a:effectLst/>
                <a:latin typeface="Arial" panose="020B0604020202020204" pitchFamily="34" charset="0"/>
                <a:hlinkClick r:id="rId5"/>
              </a:rPr>
              <a:t>Curriculum Design and Delivery through an Equity Lens</a:t>
            </a:r>
            <a:endParaRPr dirty="0"/>
          </a:p>
        </p:txBody>
      </p:sp>
      <p:sp>
        <p:nvSpPr>
          <p:cNvPr id="203" name="Google Shape;203;p30"/>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11</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1"/>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lt1"/>
              </a:buClr>
              <a:buSzPts val="3600"/>
              <a:buFont typeface="Georgia"/>
              <a:buNone/>
            </a:pPr>
            <a:r>
              <a:rPr lang="en-US" sz="4800">
                <a:latin typeface="Arial"/>
                <a:ea typeface="Arial"/>
                <a:cs typeface="Arial"/>
                <a:sym typeface="Arial"/>
              </a:rPr>
              <a:t>Session Description</a:t>
            </a:r>
            <a:endParaRPr sz="4800">
              <a:latin typeface="Arial"/>
              <a:ea typeface="Arial"/>
              <a:cs typeface="Arial"/>
              <a:sym typeface="Arial"/>
            </a:endParaRPr>
          </a:p>
        </p:txBody>
      </p:sp>
      <p:sp>
        <p:nvSpPr>
          <p:cNvPr id="133" name="Google Shape;133;p21"/>
          <p:cNvSpPr txBox="1">
            <a:spLocks noGrp="1"/>
          </p:cNvSpPr>
          <p:nvPr>
            <p:ph type="body" idx="1"/>
          </p:nvPr>
        </p:nvSpPr>
        <p:spPr>
          <a:xfrm>
            <a:off x="711800" y="2494725"/>
            <a:ext cx="10769400" cy="3762300"/>
          </a:xfrm>
          <a:prstGeom prst="rect">
            <a:avLst/>
          </a:prstGeom>
          <a:noFill/>
          <a:ln>
            <a:noFill/>
          </a:ln>
        </p:spPr>
        <p:txBody>
          <a:bodyPr spcFirstLastPara="1" wrap="square" lIns="91425" tIns="45700" rIns="91425" bIns="45700" anchor="t" anchorCtr="0">
            <a:noAutofit/>
          </a:bodyPr>
          <a:lstStyle/>
          <a:p>
            <a:pPr marL="0" lvl="0" indent="0" algn="l" rtl="0">
              <a:lnSpc>
                <a:spcPct val="115000"/>
              </a:lnSpc>
              <a:spcBef>
                <a:spcPts val="0"/>
              </a:spcBef>
              <a:spcAft>
                <a:spcPts val="0"/>
              </a:spcAft>
              <a:buNone/>
            </a:pPr>
            <a:r>
              <a:rPr lang="en-US" sz="2500">
                <a:solidFill>
                  <a:srgbClr val="000000"/>
                </a:solidFill>
              </a:rPr>
              <a:t>Let’s face it…in recent years, faculty conversations have been increasingly difficult, particularly the conversations related to inclusion, diversity, equity, Anti-racism, and accessibility (IDEAA). Faculty conversations become even more challenging when new phenomena occur, such is the case with the development of and easy access to artificial intelligence programs, such as ChatGPT. Consider attending this session to discuss strategies with leading and reframing academic integrity conversations and practices in the age of artificial intelligence and IDEAA framework.</a:t>
            </a:r>
            <a:endParaRPr sz="2500"/>
          </a:p>
        </p:txBody>
      </p:sp>
      <p:sp>
        <p:nvSpPr>
          <p:cNvPr id="134" name="Google Shape;134;p21"/>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38"/>
        <p:cNvGrpSpPr/>
        <p:nvPr/>
      </p:nvGrpSpPr>
      <p:grpSpPr>
        <a:xfrm>
          <a:off x="0" y="0"/>
          <a:ext cx="0" cy="0"/>
          <a:chOff x="0" y="0"/>
          <a:chExt cx="0" cy="0"/>
        </a:xfrm>
      </p:grpSpPr>
      <p:sp>
        <p:nvSpPr>
          <p:cNvPr id="139" name="Google Shape;139;p22"/>
          <p:cNvSpPr txBox="1">
            <a:spLocks noGrp="1"/>
          </p:cNvSpPr>
          <p:nvPr>
            <p:ph type="title"/>
          </p:nvPr>
        </p:nvSpPr>
        <p:spPr>
          <a:xfrm>
            <a:off x="1886850" y="365125"/>
            <a:ext cx="9466800" cy="1058400"/>
          </a:xfrm>
          <a:prstGeom prst="rect">
            <a:avLst/>
          </a:prstGeom>
          <a:noFill/>
          <a:ln>
            <a:noFill/>
          </a:ln>
        </p:spPr>
        <p:txBody>
          <a:bodyPr spcFirstLastPara="1" wrap="square" lIns="91425" tIns="45700" rIns="91425" bIns="45700" anchor="b" anchorCtr="0">
            <a:normAutofit/>
          </a:bodyPr>
          <a:lstStyle/>
          <a:p>
            <a:pPr marL="457200" lvl="0" indent="0" algn="ctr" rtl="0">
              <a:lnSpc>
                <a:spcPct val="115000"/>
              </a:lnSpc>
              <a:spcBef>
                <a:spcPts val="0"/>
              </a:spcBef>
              <a:spcAft>
                <a:spcPts val="0"/>
              </a:spcAft>
              <a:buNone/>
            </a:pPr>
            <a:r>
              <a:rPr lang="en-US" sz="4800">
                <a:latin typeface="Arial"/>
                <a:ea typeface="Arial"/>
                <a:cs typeface="Arial"/>
                <a:sym typeface="Arial"/>
              </a:rPr>
              <a:t>Session Outcomes:</a:t>
            </a:r>
            <a:endParaRPr/>
          </a:p>
        </p:txBody>
      </p:sp>
      <p:sp>
        <p:nvSpPr>
          <p:cNvPr id="140" name="Google Shape;140;p22"/>
          <p:cNvSpPr txBox="1">
            <a:spLocks noGrp="1"/>
          </p:cNvSpPr>
          <p:nvPr>
            <p:ph type="body" idx="1"/>
          </p:nvPr>
        </p:nvSpPr>
        <p:spPr>
          <a:xfrm>
            <a:off x="1887000" y="1670000"/>
            <a:ext cx="9466800" cy="4506900"/>
          </a:xfrm>
          <a:prstGeom prst="rect">
            <a:avLst/>
          </a:prstGeom>
          <a:noFill/>
          <a:ln>
            <a:noFill/>
          </a:ln>
        </p:spPr>
        <p:txBody>
          <a:bodyPr spcFirstLastPara="1" wrap="square" lIns="91425" tIns="45700" rIns="91425" bIns="45700" anchor="t" anchorCtr="0">
            <a:normAutofit/>
          </a:bodyPr>
          <a:lstStyle/>
          <a:p>
            <a:pPr marL="0" lvl="0" indent="0" algn="l" rtl="0">
              <a:lnSpc>
                <a:spcPct val="115000"/>
              </a:lnSpc>
              <a:spcBef>
                <a:spcPts val="0"/>
              </a:spcBef>
              <a:spcAft>
                <a:spcPts val="0"/>
              </a:spcAft>
              <a:buClr>
                <a:schemeClr val="dk1"/>
              </a:buClr>
              <a:buSzPts val="1100"/>
              <a:buFont typeface="Arial"/>
              <a:buNone/>
            </a:pPr>
            <a:r>
              <a:rPr lang="en-US" sz="3600">
                <a:latin typeface="Arial"/>
                <a:ea typeface="Arial"/>
                <a:cs typeface="Arial"/>
                <a:sym typeface="Arial"/>
              </a:rPr>
              <a:t>Attendees will:</a:t>
            </a:r>
            <a:endParaRPr sz="3600">
              <a:latin typeface="Arial"/>
              <a:ea typeface="Arial"/>
              <a:cs typeface="Arial"/>
              <a:sym typeface="Arial"/>
            </a:endParaRPr>
          </a:p>
          <a:p>
            <a:pPr marL="457200" lvl="0" indent="0" algn="l" rtl="0">
              <a:lnSpc>
                <a:spcPct val="115000"/>
              </a:lnSpc>
              <a:spcBef>
                <a:spcPts val="0"/>
              </a:spcBef>
              <a:spcAft>
                <a:spcPts val="0"/>
              </a:spcAft>
              <a:buClr>
                <a:schemeClr val="dk1"/>
              </a:buClr>
              <a:buSzPts val="1100"/>
              <a:buFont typeface="Arial"/>
              <a:buNone/>
            </a:pPr>
            <a:endParaRPr sz="1100">
              <a:latin typeface="Arial"/>
              <a:ea typeface="Arial"/>
              <a:cs typeface="Arial"/>
              <a:sym typeface="Arial"/>
            </a:endParaRPr>
          </a:p>
          <a:p>
            <a:pPr marL="457200" lvl="0" indent="-419100" algn="l" rtl="0">
              <a:lnSpc>
                <a:spcPct val="115000"/>
              </a:lnSpc>
              <a:spcBef>
                <a:spcPts val="0"/>
              </a:spcBef>
              <a:spcAft>
                <a:spcPts val="0"/>
              </a:spcAft>
              <a:buSzPts val="3000"/>
              <a:buChar char="●"/>
            </a:pPr>
            <a:r>
              <a:rPr lang="en-US" sz="3000">
                <a:latin typeface="Arial"/>
                <a:ea typeface="Arial"/>
                <a:cs typeface="Arial"/>
                <a:sym typeface="Arial"/>
              </a:rPr>
              <a:t>Gain an appreciation of leading faculty conversations in today’s current context;</a:t>
            </a:r>
            <a:endParaRPr sz="3000">
              <a:latin typeface="Arial"/>
              <a:ea typeface="Arial"/>
              <a:cs typeface="Arial"/>
              <a:sym typeface="Arial"/>
            </a:endParaRPr>
          </a:p>
          <a:p>
            <a:pPr marL="457200" lvl="0" indent="-419100" algn="l" rtl="0">
              <a:lnSpc>
                <a:spcPct val="115000"/>
              </a:lnSpc>
              <a:spcBef>
                <a:spcPts val="0"/>
              </a:spcBef>
              <a:spcAft>
                <a:spcPts val="0"/>
              </a:spcAft>
              <a:buSzPts val="3000"/>
              <a:buChar char="●"/>
            </a:pPr>
            <a:r>
              <a:rPr lang="en-US" sz="3000">
                <a:latin typeface="Arial"/>
                <a:ea typeface="Arial"/>
                <a:cs typeface="Arial"/>
                <a:sym typeface="Arial"/>
              </a:rPr>
              <a:t>Recognize the need to move from deficit thinking to growth or asset-based thinking; and </a:t>
            </a:r>
            <a:endParaRPr sz="3000">
              <a:latin typeface="Arial"/>
              <a:ea typeface="Arial"/>
              <a:cs typeface="Arial"/>
              <a:sym typeface="Arial"/>
            </a:endParaRPr>
          </a:p>
          <a:p>
            <a:pPr marL="457200" lvl="0" indent="-419100" algn="l" rtl="0">
              <a:lnSpc>
                <a:spcPct val="115000"/>
              </a:lnSpc>
              <a:spcBef>
                <a:spcPts val="0"/>
              </a:spcBef>
              <a:spcAft>
                <a:spcPts val="0"/>
              </a:spcAft>
              <a:buSzPts val="3000"/>
              <a:buChar char="●"/>
            </a:pPr>
            <a:r>
              <a:rPr lang="en-US" sz="3000">
                <a:latin typeface="Arial"/>
                <a:ea typeface="Arial"/>
                <a:cs typeface="Arial"/>
                <a:sym typeface="Arial"/>
              </a:rPr>
              <a:t>Affirm that reframing faculty conversations on and approaches to academic integrity is IDEAA work.</a:t>
            </a:r>
            <a:endParaRPr sz="1100">
              <a:latin typeface="Arial"/>
              <a:ea typeface="Arial"/>
              <a:cs typeface="Arial"/>
              <a:sym typeface="Arial"/>
            </a:endParaRPr>
          </a:p>
          <a:p>
            <a:pPr marL="0" lvl="0" indent="0" algn="ctr" rtl="0">
              <a:lnSpc>
                <a:spcPct val="90000"/>
              </a:lnSpc>
              <a:spcBef>
                <a:spcPts val="0"/>
              </a:spcBef>
              <a:spcAft>
                <a:spcPts val="0"/>
              </a:spcAft>
              <a:buClr>
                <a:schemeClr val="dk1"/>
              </a:buClr>
              <a:buSzPts val="2400"/>
              <a:buNone/>
            </a:pPr>
            <a:endParaRPr/>
          </a:p>
        </p:txBody>
      </p:sp>
      <p:pic>
        <p:nvPicPr>
          <p:cNvPr id="141" name="Google Shape;141;p22">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 y="0"/>
            <a:ext cx="1886857" cy="6857999"/>
          </a:xfrm>
          <a:prstGeom prst="rect">
            <a:avLst/>
          </a:prstGeom>
          <a:noFill/>
          <a:ln>
            <a:noFill/>
          </a:ln>
        </p:spPr>
      </p:pic>
      <p:pic>
        <p:nvPicPr>
          <p:cNvPr id="142" name="Google Shape;142;p22">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11034972" y="6231988"/>
            <a:ext cx="616016" cy="450166"/>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147"/>
        <p:cNvGrpSpPr/>
        <p:nvPr/>
      </p:nvGrpSpPr>
      <p:grpSpPr>
        <a:xfrm>
          <a:off x="0" y="0"/>
          <a:ext cx="0" cy="0"/>
          <a:chOff x="0" y="0"/>
          <a:chExt cx="0" cy="0"/>
        </a:xfrm>
      </p:grpSpPr>
      <p:sp>
        <p:nvSpPr>
          <p:cNvPr id="148" name="Google Shape;148;p23"/>
          <p:cNvSpPr txBox="1">
            <a:spLocks noGrp="1"/>
          </p:cNvSpPr>
          <p:nvPr>
            <p:ph type="title"/>
          </p:nvPr>
        </p:nvSpPr>
        <p:spPr>
          <a:xfrm>
            <a:off x="2795450" y="365125"/>
            <a:ext cx="8848500" cy="1685700"/>
          </a:xfrm>
          <a:prstGeom prst="rect">
            <a:avLst/>
          </a:prstGeom>
        </p:spPr>
        <p:txBody>
          <a:bodyPr spcFirstLastPara="1" wrap="square" lIns="91425" tIns="45700" rIns="91425" bIns="45700" anchor="ctr" anchorCtr="0">
            <a:normAutofit/>
          </a:bodyPr>
          <a:lstStyle/>
          <a:p>
            <a:pPr marL="457200" lvl="0" indent="-533400" algn="l" rtl="0">
              <a:lnSpc>
                <a:spcPct val="115000"/>
              </a:lnSpc>
              <a:spcBef>
                <a:spcPts val="0"/>
              </a:spcBef>
              <a:spcAft>
                <a:spcPts val="0"/>
              </a:spcAft>
              <a:buClr>
                <a:schemeClr val="lt2"/>
              </a:buClr>
              <a:buSzPts val="4800"/>
              <a:buFont typeface="Arial"/>
              <a:buAutoNum type="romanUcPeriod"/>
            </a:pPr>
            <a:r>
              <a:rPr lang="en-US" sz="4800">
                <a:solidFill>
                  <a:schemeClr val="lt2"/>
                </a:solidFill>
                <a:latin typeface="Arial"/>
                <a:ea typeface="Arial"/>
                <a:cs typeface="Arial"/>
                <a:sym typeface="Arial"/>
              </a:rPr>
              <a:t>Leading faculty conversations</a:t>
            </a:r>
            <a:endParaRPr/>
          </a:p>
        </p:txBody>
      </p:sp>
      <p:sp>
        <p:nvSpPr>
          <p:cNvPr id="149" name="Google Shape;149;p23"/>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Char char="•"/>
            </a:pPr>
            <a:r>
              <a:rPr lang="en-US" b="1"/>
              <a:t>Challenges:</a:t>
            </a:r>
            <a:endParaRPr b="1"/>
          </a:p>
          <a:p>
            <a:pPr marL="914400" lvl="1" indent="-342900" algn="l" rtl="0">
              <a:spcBef>
                <a:spcPts val="0"/>
              </a:spcBef>
              <a:spcAft>
                <a:spcPts val="0"/>
              </a:spcAft>
              <a:buSzPts val="1800"/>
              <a:buChar char="•"/>
            </a:pPr>
            <a:r>
              <a:rPr lang="en-US"/>
              <a:t>A question for the audience:  What ideas do you have regarding institution-wide informed faculty regarding artificial intelligence (AI)?</a:t>
            </a:r>
            <a:endParaRPr/>
          </a:p>
          <a:p>
            <a:pPr marL="914400" lvl="1" indent="-342900" algn="l" rtl="0">
              <a:spcBef>
                <a:spcPts val="0"/>
              </a:spcBef>
              <a:spcAft>
                <a:spcPts val="0"/>
              </a:spcAft>
              <a:buSzPts val="1800"/>
              <a:buChar char="•"/>
            </a:pPr>
            <a:r>
              <a:rPr lang="en-US"/>
              <a:t>Academic freedom will likely be central to the discussions about faculty choice to address AI, embrace AI, prohibit AI, or anything in between.</a:t>
            </a:r>
            <a:endParaRPr/>
          </a:p>
          <a:p>
            <a:pPr marL="1371600" lvl="2" indent="-342900" algn="l" rtl="0">
              <a:spcBef>
                <a:spcPts val="0"/>
              </a:spcBef>
              <a:spcAft>
                <a:spcPts val="0"/>
              </a:spcAft>
              <a:buSzPts val="1800"/>
              <a:buChar char="•"/>
            </a:pPr>
            <a:r>
              <a:rPr lang="en-US"/>
              <a:t>Is AI discipline-agnostic?</a:t>
            </a:r>
            <a:endParaRPr/>
          </a:p>
          <a:p>
            <a:pPr marL="457200" lvl="0" indent="-342900" algn="l" rtl="0">
              <a:spcBef>
                <a:spcPts val="0"/>
              </a:spcBef>
              <a:spcAft>
                <a:spcPts val="0"/>
              </a:spcAft>
              <a:buSzPts val="1800"/>
              <a:buChar char="•"/>
            </a:pPr>
            <a:r>
              <a:rPr lang="en-US" b="1"/>
              <a:t>Opportunities:</a:t>
            </a:r>
            <a:endParaRPr b="1"/>
          </a:p>
          <a:p>
            <a:pPr marL="914400" lvl="1" indent="-342900" algn="l" rtl="0">
              <a:spcBef>
                <a:spcPts val="0"/>
              </a:spcBef>
              <a:spcAft>
                <a:spcPts val="0"/>
              </a:spcAft>
              <a:buSzPts val="1800"/>
              <a:buChar char="•"/>
            </a:pPr>
            <a:r>
              <a:rPr lang="en-US"/>
              <a:t>At the course level:  Refine course policies/assignment and question our assumptions about students</a:t>
            </a:r>
            <a:endParaRPr/>
          </a:p>
          <a:p>
            <a:pPr marL="914400" lvl="1" indent="-342900" algn="l" rtl="0">
              <a:spcBef>
                <a:spcPts val="0"/>
              </a:spcBef>
              <a:spcAft>
                <a:spcPts val="0"/>
              </a:spcAft>
              <a:buSzPts val="1800"/>
              <a:buChar char="•"/>
            </a:pPr>
            <a:r>
              <a:rPr lang="en-US"/>
              <a:t>At the department level:  exchange ideas with colleagues pertaining to the above</a:t>
            </a:r>
            <a:endParaRPr/>
          </a:p>
          <a:p>
            <a:pPr marL="914400" lvl="1" indent="-342900" algn="l" rtl="0">
              <a:spcBef>
                <a:spcPts val="0"/>
              </a:spcBef>
              <a:spcAft>
                <a:spcPts val="0"/>
              </a:spcAft>
              <a:buSzPts val="1800"/>
              <a:buChar char="•"/>
            </a:pPr>
            <a:r>
              <a:rPr lang="en-US"/>
              <a:t>At the college level:  re-think academic dishonesty and integrity policies.  Academic and Student Senates should be central to these discussions.</a:t>
            </a:r>
            <a:endParaRPr/>
          </a:p>
        </p:txBody>
      </p:sp>
      <p:sp>
        <p:nvSpPr>
          <p:cNvPr id="150" name="Google Shape;150;p23"/>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54"/>
        <p:cNvGrpSpPr/>
        <p:nvPr/>
      </p:nvGrpSpPr>
      <p:grpSpPr>
        <a:xfrm>
          <a:off x="0" y="0"/>
          <a:ext cx="0" cy="0"/>
          <a:chOff x="0" y="0"/>
          <a:chExt cx="0" cy="0"/>
        </a:xfrm>
      </p:grpSpPr>
      <p:sp>
        <p:nvSpPr>
          <p:cNvPr id="155" name="Google Shape;155;p24"/>
          <p:cNvSpPr txBox="1">
            <a:spLocks noGrp="1"/>
          </p:cNvSpPr>
          <p:nvPr>
            <p:ph type="title"/>
          </p:nvPr>
        </p:nvSpPr>
        <p:spPr>
          <a:xfrm>
            <a:off x="1886850" y="365125"/>
            <a:ext cx="9466800" cy="1325700"/>
          </a:xfrm>
          <a:prstGeom prst="rect">
            <a:avLst/>
          </a:prstGeom>
          <a:noFill/>
          <a:ln>
            <a:noFill/>
          </a:ln>
        </p:spPr>
        <p:txBody>
          <a:bodyPr spcFirstLastPara="1" wrap="square" lIns="91425" tIns="45700" rIns="91425" bIns="45700" anchor="b" anchorCtr="0">
            <a:noAutofit/>
          </a:bodyPr>
          <a:lstStyle/>
          <a:p>
            <a:pPr marL="457200" lvl="0" indent="-495300" algn="ctr" rtl="0">
              <a:lnSpc>
                <a:spcPct val="115000"/>
              </a:lnSpc>
              <a:spcBef>
                <a:spcPts val="0"/>
              </a:spcBef>
              <a:spcAft>
                <a:spcPts val="0"/>
              </a:spcAft>
              <a:buSzPts val="4200"/>
              <a:buFont typeface="Arial"/>
              <a:buAutoNum type="romanUcPeriod" startAt="2"/>
            </a:pPr>
            <a:r>
              <a:rPr lang="en-US" sz="4200">
                <a:latin typeface="Arial"/>
                <a:ea typeface="Arial"/>
                <a:cs typeface="Arial"/>
                <a:sym typeface="Arial"/>
              </a:rPr>
              <a:t>Current landscape driving faculty conversations</a:t>
            </a:r>
            <a:endParaRPr sz="4200"/>
          </a:p>
        </p:txBody>
      </p:sp>
      <p:sp>
        <p:nvSpPr>
          <p:cNvPr id="156" name="Google Shape;156;p24"/>
          <p:cNvSpPr txBox="1">
            <a:spLocks noGrp="1"/>
          </p:cNvSpPr>
          <p:nvPr>
            <p:ph type="body" idx="1"/>
          </p:nvPr>
        </p:nvSpPr>
        <p:spPr>
          <a:xfrm>
            <a:off x="1887000" y="1825625"/>
            <a:ext cx="9466800" cy="4351200"/>
          </a:xfrm>
          <a:prstGeom prst="rect">
            <a:avLst/>
          </a:prstGeom>
          <a:noFill/>
          <a:ln>
            <a:noFill/>
          </a:ln>
        </p:spPr>
        <p:txBody>
          <a:bodyPr spcFirstLastPara="1" wrap="square" lIns="91425" tIns="45700" rIns="91425" bIns="45700" anchor="t" anchorCtr="0">
            <a:normAutofit/>
          </a:bodyPr>
          <a:lstStyle/>
          <a:p>
            <a:pPr marL="628650" lvl="1" indent="-457200" algn="l" rtl="0">
              <a:lnSpc>
                <a:spcPct val="115000"/>
              </a:lnSpc>
              <a:spcBef>
                <a:spcPts val="0"/>
              </a:spcBef>
              <a:spcAft>
                <a:spcPts val="0"/>
              </a:spcAft>
              <a:buSzPts val="3600"/>
              <a:buAutoNum type="alphaUcPeriod"/>
            </a:pPr>
            <a:r>
              <a:rPr lang="en-US" sz="3600">
                <a:latin typeface="Arial"/>
                <a:ea typeface="Arial"/>
                <a:cs typeface="Arial"/>
                <a:sym typeface="Arial"/>
              </a:rPr>
              <a:t>Academic Dishonesty</a:t>
            </a:r>
            <a:endParaRPr sz="3600">
              <a:latin typeface="Arial"/>
              <a:ea typeface="Arial"/>
              <a:cs typeface="Arial"/>
              <a:sym typeface="Arial"/>
            </a:endParaRPr>
          </a:p>
          <a:p>
            <a:pPr marL="1143000" lvl="0" indent="-419100" algn="l" rtl="0">
              <a:lnSpc>
                <a:spcPct val="115000"/>
              </a:lnSpc>
              <a:spcBef>
                <a:spcPts val="0"/>
              </a:spcBef>
              <a:spcAft>
                <a:spcPts val="0"/>
              </a:spcAft>
              <a:buSzPts val="3000"/>
              <a:buAutoNum type="arabicPeriod"/>
            </a:pPr>
            <a:r>
              <a:rPr lang="en-US" sz="3000">
                <a:latin typeface="Arial"/>
                <a:ea typeface="Arial"/>
                <a:cs typeface="Arial"/>
                <a:sym typeface="Arial"/>
              </a:rPr>
              <a:t>How has it been defined?</a:t>
            </a:r>
            <a:endParaRPr sz="3000">
              <a:latin typeface="Arial"/>
              <a:ea typeface="Arial"/>
              <a:cs typeface="Arial"/>
              <a:sym typeface="Arial"/>
            </a:endParaRPr>
          </a:p>
          <a:p>
            <a:pPr marL="1143000" lvl="0" indent="-419100" algn="l" rtl="0">
              <a:lnSpc>
                <a:spcPct val="115000"/>
              </a:lnSpc>
              <a:spcBef>
                <a:spcPts val="0"/>
              </a:spcBef>
              <a:spcAft>
                <a:spcPts val="0"/>
              </a:spcAft>
              <a:buSzPts val="3000"/>
              <a:buAutoNum type="arabicPeriod"/>
            </a:pPr>
            <a:r>
              <a:rPr lang="en-US" sz="3000">
                <a:latin typeface="Arial"/>
                <a:ea typeface="Arial"/>
                <a:cs typeface="Arial"/>
                <a:sym typeface="Arial"/>
              </a:rPr>
              <a:t>How has it been addressed?</a:t>
            </a:r>
            <a:endParaRPr sz="3000">
              <a:latin typeface="Arial"/>
              <a:ea typeface="Arial"/>
              <a:cs typeface="Arial"/>
              <a:sym typeface="Arial"/>
            </a:endParaRPr>
          </a:p>
          <a:p>
            <a:pPr marL="571500" lvl="1" indent="-457200" algn="l" rtl="0">
              <a:lnSpc>
                <a:spcPct val="115000"/>
              </a:lnSpc>
              <a:spcBef>
                <a:spcPts val="0"/>
              </a:spcBef>
              <a:spcAft>
                <a:spcPts val="0"/>
              </a:spcAft>
              <a:buSzPts val="3600"/>
              <a:buAutoNum type="alphaUcPeriod"/>
            </a:pPr>
            <a:r>
              <a:rPr lang="en-US" sz="3600">
                <a:latin typeface="Arial"/>
                <a:ea typeface="Arial"/>
                <a:cs typeface="Arial"/>
                <a:sym typeface="Arial"/>
              </a:rPr>
              <a:t>Academic Integrity</a:t>
            </a:r>
            <a:endParaRPr sz="3600">
              <a:latin typeface="Arial"/>
              <a:ea typeface="Arial"/>
              <a:cs typeface="Arial"/>
              <a:sym typeface="Arial"/>
            </a:endParaRPr>
          </a:p>
          <a:p>
            <a:pPr marL="1143000" lvl="0" indent="-419100" algn="l" rtl="0">
              <a:lnSpc>
                <a:spcPct val="115000"/>
              </a:lnSpc>
              <a:spcBef>
                <a:spcPts val="0"/>
              </a:spcBef>
              <a:spcAft>
                <a:spcPts val="0"/>
              </a:spcAft>
              <a:buSzPts val="3000"/>
              <a:buAutoNum type="arabicPeriod"/>
            </a:pPr>
            <a:r>
              <a:rPr lang="en-US" sz="3000">
                <a:latin typeface="Arial"/>
                <a:ea typeface="Arial"/>
                <a:cs typeface="Arial"/>
                <a:sym typeface="Arial"/>
              </a:rPr>
              <a:t>Defined differently? Or same ol’, same ol’?</a:t>
            </a:r>
            <a:endParaRPr sz="3000">
              <a:latin typeface="Arial"/>
              <a:ea typeface="Arial"/>
              <a:cs typeface="Arial"/>
              <a:sym typeface="Arial"/>
            </a:endParaRPr>
          </a:p>
          <a:p>
            <a:pPr marL="1143000" lvl="0" indent="-419100" algn="l" rtl="0">
              <a:lnSpc>
                <a:spcPct val="115000"/>
              </a:lnSpc>
              <a:spcBef>
                <a:spcPts val="0"/>
              </a:spcBef>
              <a:spcAft>
                <a:spcPts val="0"/>
              </a:spcAft>
              <a:buSzPts val="3000"/>
              <a:buAutoNum type="arabicPeriod"/>
            </a:pPr>
            <a:r>
              <a:rPr lang="en-US" sz="3000">
                <a:latin typeface="Arial"/>
                <a:ea typeface="Arial"/>
                <a:cs typeface="Arial"/>
                <a:sym typeface="Arial"/>
              </a:rPr>
              <a:t>Addressed differently? Or same ol’, same ol’?</a:t>
            </a:r>
            <a:endParaRPr sz="3000"/>
          </a:p>
        </p:txBody>
      </p:sp>
      <p:pic>
        <p:nvPicPr>
          <p:cNvPr id="157" name="Google Shape;157;p24">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 y="0"/>
            <a:ext cx="1886857" cy="6858001"/>
          </a:xfrm>
          <a:prstGeom prst="rect">
            <a:avLst/>
          </a:prstGeom>
          <a:noFill/>
          <a:ln>
            <a:noFill/>
          </a:ln>
        </p:spPr>
      </p:pic>
      <p:pic>
        <p:nvPicPr>
          <p:cNvPr id="158" name="Google Shape;158;p24">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11034972" y="6231988"/>
            <a:ext cx="616016" cy="450166"/>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5"/>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p>
            <a:pPr marL="457200" lvl="0" indent="-495300" algn="ctr" rtl="0">
              <a:lnSpc>
                <a:spcPct val="115000"/>
              </a:lnSpc>
              <a:spcBef>
                <a:spcPts val="0"/>
              </a:spcBef>
              <a:spcAft>
                <a:spcPts val="0"/>
              </a:spcAft>
              <a:buClr>
                <a:schemeClr val="lt2"/>
              </a:buClr>
              <a:buSzPts val="4200"/>
              <a:buFont typeface="Arial"/>
              <a:buAutoNum type="romanUcPeriod" startAt="2"/>
            </a:pPr>
            <a:r>
              <a:rPr lang="en-US" sz="4200">
                <a:solidFill>
                  <a:schemeClr val="lt2"/>
                </a:solidFill>
                <a:latin typeface="Arial"/>
                <a:ea typeface="Arial"/>
                <a:cs typeface="Arial"/>
                <a:sym typeface="Arial"/>
              </a:rPr>
              <a:t>Current landscape driving faculty conversations (cont.)</a:t>
            </a:r>
            <a:endParaRPr>
              <a:solidFill>
                <a:schemeClr val="lt2"/>
              </a:solidFill>
            </a:endParaRPr>
          </a:p>
        </p:txBody>
      </p:sp>
      <p:sp>
        <p:nvSpPr>
          <p:cNvPr id="164" name="Google Shape;164;p25"/>
          <p:cNvSpPr txBox="1">
            <a:spLocks noGrp="1"/>
          </p:cNvSpPr>
          <p:nvPr>
            <p:ph type="body" idx="1"/>
          </p:nvPr>
        </p:nvSpPr>
        <p:spPr>
          <a:xfrm>
            <a:off x="838200" y="2494722"/>
            <a:ext cx="10515600" cy="3762386"/>
          </a:xfrm>
          <a:prstGeom prst="rect">
            <a:avLst/>
          </a:prstGeom>
          <a:noFill/>
          <a:ln>
            <a:noFill/>
          </a:ln>
        </p:spPr>
        <p:txBody>
          <a:bodyPr spcFirstLastPara="1" wrap="square" lIns="91425" tIns="45700" rIns="91425" bIns="45700" anchor="t" anchorCtr="0">
            <a:normAutofit fontScale="85000" lnSpcReduction="20000"/>
          </a:bodyPr>
          <a:lstStyle/>
          <a:p>
            <a:pPr marL="685800" lvl="1" indent="-422910" algn="l" rtl="0">
              <a:lnSpc>
                <a:spcPct val="115000"/>
              </a:lnSpc>
              <a:spcBef>
                <a:spcPts val="0"/>
              </a:spcBef>
              <a:spcAft>
                <a:spcPts val="0"/>
              </a:spcAft>
              <a:buClr>
                <a:srgbClr val="000000"/>
              </a:buClr>
              <a:buSzPct val="100000"/>
              <a:buAutoNum type="alphaUcPeriod"/>
            </a:pPr>
            <a:r>
              <a:rPr lang="en-US" sz="3600">
                <a:solidFill>
                  <a:srgbClr val="000000"/>
                </a:solidFill>
              </a:rPr>
              <a:t>IDEAA and Academic Integrity</a:t>
            </a:r>
            <a:endParaRPr sz="3600">
              <a:solidFill>
                <a:srgbClr val="000000"/>
              </a:solidFill>
            </a:endParaRPr>
          </a:p>
          <a:p>
            <a:pPr marL="1143000" lvl="2" indent="-390525" algn="l" rtl="0">
              <a:lnSpc>
                <a:spcPct val="115000"/>
              </a:lnSpc>
              <a:spcBef>
                <a:spcPts val="0"/>
              </a:spcBef>
              <a:spcAft>
                <a:spcPts val="0"/>
              </a:spcAft>
              <a:buClr>
                <a:srgbClr val="000000"/>
              </a:buClr>
              <a:buSzPct val="100000"/>
              <a:buAutoNum type="arabicPeriod"/>
            </a:pPr>
            <a:r>
              <a:rPr lang="en-US" sz="3000">
                <a:solidFill>
                  <a:srgbClr val="000000"/>
                </a:solidFill>
              </a:rPr>
              <a:t>Revisiting IDEAA and its implications for educational and racial justice</a:t>
            </a:r>
            <a:endParaRPr sz="3000">
              <a:solidFill>
                <a:srgbClr val="000000"/>
              </a:solidFill>
            </a:endParaRPr>
          </a:p>
          <a:p>
            <a:pPr marL="1143000" lvl="2" indent="-390525" algn="l" rtl="0">
              <a:lnSpc>
                <a:spcPct val="115000"/>
              </a:lnSpc>
              <a:spcBef>
                <a:spcPts val="0"/>
              </a:spcBef>
              <a:spcAft>
                <a:spcPts val="0"/>
              </a:spcAft>
              <a:buClr>
                <a:srgbClr val="000000"/>
              </a:buClr>
              <a:buSzPct val="100000"/>
              <a:buAutoNum type="arabicPeriod"/>
            </a:pPr>
            <a:r>
              <a:rPr lang="en-US" sz="3000">
                <a:solidFill>
                  <a:srgbClr val="000000"/>
                </a:solidFill>
              </a:rPr>
              <a:t>Reframing academic integrity policies and practices through an IDEAA lens</a:t>
            </a:r>
            <a:endParaRPr sz="3000">
              <a:solidFill>
                <a:srgbClr val="000000"/>
              </a:solidFill>
            </a:endParaRPr>
          </a:p>
          <a:p>
            <a:pPr marL="1600200" lvl="3" indent="-366236" algn="l" rtl="0">
              <a:lnSpc>
                <a:spcPct val="115000"/>
              </a:lnSpc>
              <a:spcBef>
                <a:spcPts val="0"/>
              </a:spcBef>
              <a:spcAft>
                <a:spcPts val="0"/>
              </a:spcAft>
              <a:buClr>
                <a:srgbClr val="000000"/>
              </a:buClr>
              <a:buSzPct val="100000"/>
              <a:buAutoNum type="alphaLcParenR"/>
            </a:pPr>
            <a:r>
              <a:rPr lang="en-US" sz="2550">
                <a:solidFill>
                  <a:srgbClr val="000000"/>
                </a:solidFill>
              </a:rPr>
              <a:t>Deficit thinking versus growth/asset mindedness</a:t>
            </a:r>
            <a:endParaRPr sz="2550">
              <a:solidFill>
                <a:srgbClr val="000000"/>
              </a:solidFill>
            </a:endParaRPr>
          </a:p>
          <a:p>
            <a:pPr marL="685800" lvl="1" indent="-422910" algn="l" rtl="0">
              <a:lnSpc>
                <a:spcPct val="115000"/>
              </a:lnSpc>
              <a:spcBef>
                <a:spcPts val="0"/>
              </a:spcBef>
              <a:spcAft>
                <a:spcPts val="0"/>
              </a:spcAft>
              <a:buClr>
                <a:srgbClr val="000000"/>
              </a:buClr>
              <a:buSzPct val="100000"/>
              <a:buAutoNum type="alphaUcPeriod"/>
            </a:pPr>
            <a:r>
              <a:rPr lang="en-US" sz="3600">
                <a:solidFill>
                  <a:srgbClr val="000000"/>
                </a:solidFill>
              </a:rPr>
              <a:t>Artificial intelligence and implications for learning</a:t>
            </a:r>
            <a:endParaRPr sz="3600">
              <a:solidFill>
                <a:srgbClr val="000000"/>
              </a:solidFill>
            </a:endParaRPr>
          </a:p>
          <a:p>
            <a:pPr marL="1143000" lvl="0" indent="-401319" algn="l" rtl="0">
              <a:lnSpc>
                <a:spcPct val="115000"/>
              </a:lnSpc>
              <a:spcBef>
                <a:spcPts val="0"/>
              </a:spcBef>
              <a:spcAft>
                <a:spcPts val="0"/>
              </a:spcAft>
              <a:buClr>
                <a:srgbClr val="000000"/>
              </a:buClr>
              <a:buSzPct val="100000"/>
              <a:buAutoNum type="arabicPeriod"/>
            </a:pPr>
            <a:r>
              <a:rPr lang="en-US" sz="3200">
                <a:solidFill>
                  <a:srgbClr val="000000"/>
                </a:solidFill>
              </a:rPr>
              <a:t>Challenges</a:t>
            </a:r>
            <a:endParaRPr sz="3200">
              <a:solidFill>
                <a:srgbClr val="000000"/>
              </a:solidFill>
            </a:endParaRPr>
          </a:p>
          <a:p>
            <a:pPr marL="1143000" lvl="0" indent="-401319" algn="l" rtl="0">
              <a:lnSpc>
                <a:spcPct val="115000"/>
              </a:lnSpc>
              <a:spcBef>
                <a:spcPts val="0"/>
              </a:spcBef>
              <a:spcAft>
                <a:spcPts val="0"/>
              </a:spcAft>
              <a:buClr>
                <a:srgbClr val="000000"/>
              </a:buClr>
              <a:buSzPct val="100000"/>
              <a:buAutoNum type="arabicPeriod"/>
            </a:pPr>
            <a:r>
              <a:rPr lang="en-US" sz="3200">
                <a:solidFill>
                  <a:srgbClr val="000000"/>
                </a:solidFill>
              </a:rPr>
              <a:t>Opportunities</a:t>
            </a:r>
            <a:endParaRPr sz="3200"/>
          </a:p>
        </p:txBody>
      </p:sp>
      <p:sp>
        <p:nvSpPr>
          <p:cNvPr id="165" name="Google Shape;165;p25"/>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70"/>
        <p:cNvGrpSpPr/>
        <p:nvPr/>
      </p:nvGrpSpPr>
      <p:grpSpPr>
        <a:xfrm>
          <a:off x="0" y="0"/>
          <a:ext cx="0" cy="0"/>
          <a:chOff x="0" y="0"/>
          <a:chExt cx="0" cy="0"/>
        </a:xfrm>
      </p:grpSpPr>
      <p:sp>
        <p:nvSpPr>
          <p:cNvPr id="171" name="Google Shape;171;p26"/>
          <p:cNvSpPr txBox="1">
            <a:spLocks noGrp="1"/>
          </p:cNvSpPr>
          <p:nvPr>
            <p:ph type="title"/>
          </p:nvPr>
        </p:nvSpPr>
        <p:spPr>
          <a:xfrm>
            <a:off x="2795450" y="365125"/>
            <a:ext cx="8558400" cy="1685700"/>
          </a:xfrm>
          <a:prstGeom prst="rect">
            <a:avLst/>
          </a:prstGeom>
        </p:spPr>
        <p:txBody>
          <a:bodyPr spcFirstLastPara="1" wrap="square" lIns="91425" tIns="45700" rIns="91425" bIns="45700" anchor="ctr" anchorCtr="0">
            <a:normAutofit/>
          </a:bodyPr>
          <a:lstStyle/>
          <a:p>
            <a:pPr marL="457200" lvl="0" indent="0" algn="ctr" rtl="0">
              <a:lnSpc>
                <a:spcPct val="115000"/>
              </a:lnSpc>
              <a:spcBef>
                <a:spcPts val="0"/>
              </a:spcBef>
              <a:spcAft>
                <a:spcPts val="0"/>
              </a:spcAft>
              <a:buNone/>
            </a:pPr>
            <a:r>
              <a:rPr lang="en-US" sz="4200" dirty="0">
                <a:solidFill>
                  <a:schemeClr val="lt2"/>
                </a:solidFill>
                <a:latin typeface="Arial"/>
                <a:ea typeface="Arial"/>
                <a:cs typeface="Arial"/>
                <a:sym typeface="Arial"/>
              </a:rPr>
              <a:t>III. Artificial Intelligence and Implications for Learning </a:t>
            </a:r>
            <a:endParaRPr dirty="0"/>
          </a:p>
        </p:txBody>
      </p:sp>
      <p:sp>
        <p:nvSpPr>
          <p:cNvPr id="172" name="Google Shape;172;p26"/>
          <p:cNvSpPr txBox="1">
            <a:spLocks noGrp="1"/>
          </p:cNvSpPr>
          <p:nvPr>
            <p:ph type="body" idx="1"/>
          </p:nvPr>
        </p:nvSpPr>
        <p:spPr>
          <a:xfrm>
            <a:off x="838200" y="2494722"/>
            <a:ext cx="10515600" cy="3762300"/>
          </a:xfrm>
          <a:prstGeom prst="rect">
            <a:avLst/>
          </a:prstGeom>
        </p:spPr>
        <p:txBody>
          <a:bodyPr spcFirstLastPara="1" wrap="square" lIns="91425" tIns="45700" rIns="91425" bIns="45700" anchor="t" anchorCtr="0">
            <a:normAutofit/>
          </a:bodyPr>
          <a:lstStyle/>
          <a:p>
            <a:pPr marL="457200" lvl="0" indent="-342900" algn="l" rtl="0">
              <a:spcBef>
                <a:spcPts val="1000"/>
              </a:spcBef>
              <a:spcAft>
                <a:spcPts val="0"/>
              </a:spcAft>
              <a:buSzPts val="1800"/>
              <a:buChar char="•"/>
            </a:pPr>
            <a:r>
              <a:rPr lang="en-US"/>
              <a:t>What spaces exist for faculty to talk about teaching and learning?  How has the pandemic affected these spaces?</a:t>
            </a:r>
            <a:endParaRPr/>
          </a:p>
          <a:p>
            <a:pPr marL="457200" lvl="0" indent="-342900" algn="l" rtl="0">
              <a:spcBef>
                <a:spcPts val="0"/>
              </a:spcBef>
              <a:spcAft>
                <a:spcPts val="0"/>
              </a:spcAft>
              <a:buSzPts val="1800"/>
              <a:buChar char="•"/>
            </a:pPr>
            <a:r>
              <a:rPr lang="en-US"/>
              <a:t>Challenges:</a:t>
            </a:r>
            <a:endParaRPr/>
          </a:p>
          <a:p>
            <a:pPr marL="914400" lvl="1" indent="-342900" algn="l" rtl="0">
              <a:spcBef>
                <a:spcPts val="0"/>
              </a:spcBef>
              <a:spcAft>
                <a:spcPts val="0"/>
              </a:spcAft>
              <a:buSzPts val="1800"/>
              <a:buChar char="•"/>
            </a:pPr>
            <a:r>
              <a:rPr lang="en-US"/>
              <a:t>Keeping up!  Anticipating student learning needs for their educational/career goals.  Re-defining course policies and expectations of students.</a:t>
            </a:r>
            <a:endParaRPr/>
          </a:p>
          <a:p>
            <a:pPr marL="457200" lvl="0" indent="-342900" algn="l" rtl="0">
              <a:spcBef>
                <a:spcPts val="0"/>
              </a:spcBef>
              <a:spcAft>
                <a:spcPts val="0"/>
              </a:spcAft>
              <a:buSzPts val="1800"/>
              <a:buChar char="•"/>
            </a:pPr>
            <a:r>
              <a:rPr lang="en-US"/>
              <a:t>Opportunities:</a:t>
            </a:r>
            <a:endParaRPr/>
          </a:p>
          <a:p>
            <a:pPr marL="914400" lvl="1" indent="-342900" algn="l" rtl="0">
              <a:spcBef>
                <a:spcPts val="0"/>
              </a:spcBef>
              <a:spcAft>
                <a:spcPts val="0"/>
              </a:spcAft>
              <a:buSzPts val="1800"/>
              <a:buChar char="•"/>
            </a:pPr>
            <a:r>
              <a:rPr lang="en-US"/>
              <a:t>Experimentation (multiple sections of a course with different levels of AI use)</a:t>
            </a:r>
            <a:endParaRPr/>
          </a:p>
          <a:p>
            <a:pPr marL="914400" lvl="1" indent="-342900" algn="l" rtl="0">
              <a:spcBef>
                <a:spcPts val="0"/>
              </a:spcBef>
              <a:spcAft>
                <a:spcPts val="0"/>
              </a:spcAft>
              <a:buSzPts val="1800"/>
              <a:buChar char="•"/>
            </a:pPr>
            <a:r>
              <a:rPr lang="en-US"/>
              <a:t>Have students agree on course policies related to AI - we can’t assume that they all have the same thoughts on its appropriate use as well!</a:t>
            </a:r>
            <a:endParaRPr/>
          </a:p>
          <a:p>
            <a:pPr marL="914400" lvl="1" indent="-342900" algn="l" rtl="0">
              <a:spcBef>
                <a:spcPts val="0"/>
              </a:spcBef>
              <a:spcAft>
                <a:spcPts val="0"/>
              </a:spcAft>
              <a:buSzPts val="1800"/>
              <a:buChar char="•"/>
            </a:pPr>
            <a:r>
              <a:rPr lang="en-US"/>
              <a:t>Challenge students to think about how AI can and cannot be useful.</a:t>
            </a:r>
            <a:endParaRPr/>
          </a:p>
        </p:txBody>
      </p:sp>
      <p:sp>
        <p:nvSpPr>
          <p:cNvPr id="173" name="Google Shape;173;p26"/>
          <p:cNvSpPr txBox="1">
            <a:spLocks noGrp="1"/>
          </p:cNvSpPr>
          <p:nvPr>
            <p:ph type="sldNum" idx="12"/>
          </p:nvPr>
        </p:nvSpPr>
        <p:spPr>
          <a:xfrm>
            <a:off x="8610600" y="6392046"/>
            <a:ext cx="2743200" cy="329400"/>
          </a:xfrm>
          <a:prstGeom prst="rect">
            <a:avLst/>
          </a:prstGeom>
        </p:spPr>
        <p:txBody>
          <a:bodyPr spcFirstLastPara="1" wrap="square" lIns="91425" tIns="45700" rIns="91425" bIns="45700" anchor="ctr" anchorCtr="0">
            <a:noAutofit/>
          </a:bodyPr>
          <a:lstStyle/>
          <a:p>
            <a:pPr marL="0" lvl="0" indent="0" algn="r" rtl="0">
              <a:spcBef>
                <a:spcPts val="0"/>
              </a:spcBef>
              <a:spcAft>
                <a:spcPts val="0"/>
              </a:spcAft>
              <a:buClr>
                <a:srgbClr val="000000"/>
              </a:buClr>
              <a:buFont typeface="Arial"/>
              <a:buNone/>
            </a:pPr>
            <a:fld id="{00000000-1234-1234-1234-123412341234}" type="slidenum">
              <a:rPr lang="en-US"/>
              <a:t>7</a:t>
            </a:fld>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77"/>
        <p:cNvGrpSpPr/>
        <p:nvPr/>
      </p:nvGrpSpPr>
      <p:grpSpPr>
        <a:xfrm>
          <a:off x="0" y="0"/>
          <a:ext cx="0" cy="0"/>
          <a:chOff x="0" y="0"/>
          <a:chExt cx="0" cy="0"/>
        </a:xfrm>
      </p:grpSpPr>
      <p:sp>
        <p:nvSpPr>
          <p:cNvPr id="178" name="Google Shape;178;p27"/>
          <p:cNvSpPr txBox="1">
            <a:spLocks noGrp="1"/>
          </p:cNvSpPr>
          <p:nvPr>
            <p:ph type="title"/>
          </p:nvPr>
        </p:nvSpPr>
        <p:spPr>
          <a:xfrm>
            <a:off x="1886850" y="365125"/>
            <a:ext cx="9466800" cy="1325700"/>
          </a:xfrm>
          <a:prstGeom prst="rect">
            <a:avLst/>
          </a:prstGeom>
          <a:noFill/>
          <a:ln>
            <a:noFill/>
          </a:ln>
        </p:spPr>
        <p:txBody>
          <a:bodyPr spcFirstLastPara="1" wrap="square" lIns="91425" tIns="45700" rIns="91425" bIns="45700" anchor="b" anchorCtr="0">
            <a:noAutofit/>
          </a:bodyPr>
          <a:lstStyle/>
          <a:p>
            <a:pPr lvl="0" algn="ctr" rtl="0">
              <a:lnSpc>
                <a:spcPct val="115000"/>
              </a:lnSpc>
              <a:spcBef>
                <a:spcPts val="0"/>
              </a:spcBef>
              <a:spcAft>
                <a:spcPts val="0"/>
              </a:spcAft>
              <a:buSzPts val="4200"/>
            </a:pPr>
            <a:r>
              <a:rPr lang="en-US" sz="4200" dirty="0">
                <a:latin typeface="Arial"/>
                <a:ea typeface="Arial"/>
                <a:cs typeface="Arial"/>
                <a:sym typeface="Arial"/>
              </a:rPr>
              <a:t>IV. Strategizing Faculty Conversations</a:t>
            </a:r>
            <a:endParaRPr sz="4200" dirty="0"/>
          </a:p>
        </p:txBody>
      </p:sp>
      <p:sp>
        <p:nvSpPr>
          <p:cNvPr id="179" name="Google Shape;179;p27"/>
          <p:cNvSpPr txBox="1">
            <a:spLocks noGrp="1"/>
          </p:cNvSpPr>
          <p:nvPr>
            <p:ph type="body" idx="1"/>
          </p:nvPr>
        </p:nvSpPr>
        <p:spPr>
          <a:xfrm>
            <a:off x="1887000" y="1947200"/>
            <a:ext cx="9466800" cy="4229700"/>
          </a:xfrm>
          <a:prstGeom prst="rect">
            <a:avLst/>
          </a:prstGeom>
          <a:noFill/>
          <a:ln>
            <a:noFill/>
          </a:ln>
        </p:spPr>
        <p:txBody>
          <a:bodyPr spcFirstLastPara="1" wrap="square" lIns="91425" tIns="45700" rIns="91425" bIns="45700" anchor="t" anchorCtr="0">
            <a:normAutofit lnSpcReduction="10000"/>
          </a:bodyPr>
          <a:lstStyle/>
          <a:p>
            <a:pPr marL="685800" lvl="0" indent="-457200" algn="l" rtl="0">
              <a:lnSpc>
                <a:spcPct val="115000"/>
              </a:lnSpc>
              <a:spcBef>
                <a:spcPts val="0"/>
              </a:spcBef>
              <a:spcAft>
                <a:spcPts val="0"/>
              </a:spcAft>
              <a:buSzPts val="3600"/>
              <a:buAutoNum type="alphaUcPeriod"/>
            </a:pPr>
            <a:r>
              <a:rPr lang="en-US" sz="3600">
                <a:latin typeface="Arial"/>
                <a:ea typeface="Arial"/>
                <a:cs typeface="Arial"/>
                <a:sym typeface="Arial"/>
              </a:rPr>
              <a:t>Recommendations:</a:t>
            </a:r>
            <a:endParaRPr sz="3600">
              <a:latin typeface="Arial"/>
              <a:ea typeface="Arial"/>
              <a:cs typeface="Arial"/>
              <a:sym typeface="Arial"/>
            </a:endParaRPr>
          </a:p>
          <a:p>
            <a:pPr marL="1143000" lvl="1" indent="-419100" algn="l" rtl="0">
              <a:lnSpc>
                <a:spcPct val="115000"/>
              </a:lnSpc>
              <a:spcBef>
                <a:spcPts val="0"/>
              </a:spcBef>
              <a:spcAft>
                <a:spcPts val="0"/>
              </a:spcAft>
              <a:buSzPts val="3000"/>
              <a:buAutoNum type="arabicPeriod"/>
            </a:pPr>
            <a:r>
              <a:rPr lang="en-US" sz="3000">
                <a:latin typeface="Arial"/>
                <a:ea typeface="Arial"/>
                <a:cs typeface="Arial"/>
                <a:sym typeface="Arial"/>
              </a:rPr>
              <a:t>Manage emotions</a:t>
            </a:r>
            <a:endParaRPr sz="3000">
              <a:latin typeface="Arial"/>
              <a:ea typeface="Arial"/>
              <a:cs typeface="Arial"/>
              <a:sym typeface="Arial"/>
            </a:endParaRPr>
          </a:p>
          <a:p>
            <a:pPr marL="1143000" lvl="1" indent="-419100" algn="l" rtl="0">
              <a:lnSpc>
                <a:spcPct val="115000"/>
              </a:lnSpc>
              <a:spcBef>
                <a:spcPts val="0"/>
              </a:spcBef>
              <a:spcAft>
                <a:spcPts val="0"/>
              </a:spcAft>
              <a:buSzPts val="3000"/>
              <a:buAutoNum type="arabicPeriod"/>
            </a:pPr>
            <a:r>
              <a:rPr lang="en-US" sz="3000">
                <a:latin typeface="Arial"/>
                <a:ea typeface="Arial"/>
                <a:cs typeface="Arial"/>
                <a:sym typeface="Arial"/>
              </a:rPr>
              <a:t>Acknowledge the related history can affect current times</a:t>
            </a:r>
            <a:endParaRPr sz="3000">
              <a:latin typeface="Arial"/>
              <a:ea typeface="Arial"/>
              <a:cs typeface="Arial"/>
              <a:sym typeface="Arial"/>
            </a:endParaRPr>
          </a:p>
          <a:p>
            <a:pPr marL="1143000" lvl="1" indent="-419100" algn="l" rtl="0">
              <a:lnSpc>
                <a:spcPct val="115000"/>
              </a:lnSpc>
              <a:spcBef>
                <a:spcPts val="0"/>
              </a:spcBef>
              <a:spcAft>
                <a:spcPts val="0"/>
              </a:spcAft>
              <a:buSzPts val="3000"/>
              <a:buAutoNum type="arabicPeriod"/>
            </a:pPr>
            <a:r>
              <a:rPr lang="en-US" sz="3000">
                <a:latin typeface="Arial"/>
                <a:ea typeface="Arial"/>
                <a:cs typeface="Arial"/>
                <a:sym typeface="Arial"/>
              </a:rPr>
              <a:t>Encourage a learning-centered environment</a:t>
            </a:r>
            <a:endParaRPr sz="3000">
              <a:latin typeface="Arial"/>
              <a:ea typeface="Arial"/>
              <a:cs typeface="Arial"/>
              <a:sym typeface="Arial"/>
            </a:endParaRPr>
          </a:p>
          <a:p>
            <a:pPr marL="1143000" lvl="1" indent="-419100" algn="l" rtl="0">
              <a:lnSpc>
                <a:spcPct val="115000"/>
              </a:lnSpc>
              <a:spcBef>
                <a:spcPts val="0"/>
              </a:spcBef>
              <a:spcAft>
                <a:spcPts val="0"/>
              </a:spcAft>
              <a:buSzPts val="3000"/>
              <a:buAutoNum type="arabicPeriod"/>
            </a:pPr>
            <a:r>
              <a:rPr lang="en-US" sz="3000">
                <a:latin typeface="Arial"/>
                <a:ea typeface="Arial"/>
                <a:cs typeface="Arial"/>
                <a:sym typeface="Arial"/>
              </a:rPr>
              <a:t>Center the institution’s mission and vision in the context of the IDEAA framework</a:t>
            </a:r>
            <a:endParaRPr sz="3000">
              <a:latin typeface="Arial"/>
              <a:ea typeface="Arial"/>
              <a:cs typeface="Arial"/>
              <a:sym typeface="Arial"/>
            </a:endParaRPr>
          </a:p>
          <a:p>
            <a:pPr marL="685800" lvl="3" indent="-457200" algn="l" rtl="0">
              <a:lnSpc>
                <a:spcPct val="115000"/>
              </a:lnSpc>
              <a:spcBef>
                <a:spcPts val="0"/>
              </a:spcBef>
              <a:spcAft>
                <a:spcPts val="0"/>
              </a:spcAft>
              <a:buSzPts val="3600"/>
              <a:buAutoNum type="alphaUcPeriod" startAt="2"/>
            </a:pPr>
            <a:r>
              <a:rPr lang="en-US" sz="3600">
                <a:latin typeface="Arial"/>
                <a:ea typeface="Arial"/>
                <a:cs typeface="Arial"/>
                <a:sym typeface="Arial"/>
              </a:rPr>
              <a:t>Others Recommendations?</a:t>
            </a:r>
            <a:endParaRPr sz="3600"/>
          </a:p>
        </p:txBody>
      </p:sp>
      <p:pic>
        <p:nvPicPr>
          <p:cNvPr id="180" name="Google Shape;180;p27">
            <a:extLst>
              <a:ext uri="{C183D7F6-B498-43B3-948B-1728B52AA6E4}">
                <adec:decorative xmlns:adec="http://schemas.microsoft.com/office/drawing/2017/decorative" val="1"/>
              </a:ext>
            </a:extLst>
          </p:cNvPr>
          <p:cNvPicPr preferRelativeResize="0"/>
          <p:nvPr/>
        </p:nvPicPr>
        <p:blipFill rotWithShape="1">
          <a:blip r:embed="rId3">
            <a:alphaModFix/>
          </a:blip>
          <a:srcRect/>
          <a:stretch/>
        </p:blipFill>
        <p:spPr>
          <a:xfrm>
            <a:off x="-1" y="0"/>
            <a:ext cx="1886857" cy="6858001"/>
          </a:xfrm>
          <a:prstGeom prst="rect">
            <a:avLst/>
          </a:prstGeom>
          <a:noFill/>
          <a:ln>
            <a:noFill/>
          </a:ln>
        </p:spPr>
      </p:pic>
      <p:pic>
        <p:nvPicPr>
          <p:cNvPr id="181" name="Google Shape;181;p27">
            <a:extLst>
              <a:ext uri="{C183D7F6-B498-43B3-948B-1728B52AA6E4}">
                <adec:decorative xmlns:adec="http://schemas.microsoft.com/office/drawing/2017/decorative" val="1"/>
              </a:ext>
            </a:extLst>
          </p:cNvPr>
          <p:cNvPicPr preferRelativeResize="0"/>
          <p:nvPr/>
        </p:nvPicPr>
        <p:blipFill rotWithShape="1">
          <a:blip r:embed="rId4">
            <a:alphaModFix/>
          </a:blip>
          <a:srcRect/>
          <a:stretch/>
        </p:blipFill>
        <p:spPr>
          <a:xfrm>
            <a:off x="11034972" y="6231988"/>
            <a:ext cx="616016" cy="450166"/>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28"/>
          <p:cNvSpPr txBox="1">
            <a:spLocks noGrp="1"/>
          </p:cNvSpPr>
          <p:nvPr>
            <p:ph type="title"/>
          </p:nvPr>
        </p:nvSpPr>
        <p:spPr>
          <a:xfrm>
            <a:off x="2795450" y="365125"/>
            <a:ext cx="8558349" cy="1685744"/>
          </a:xfrm>
          <a:prstGeom prst="rect">
            <a:avLst/>
          </a:prstGeom>
          <a:noFill/>
          <a:ln>
            <a:noFill/>
          </a:ln>
        </p:spPr>
        <p:txBody>
          <a:bodyPr spcFirstLastPara="1" wrap="square" lIns="91425" tIns="45700" rIns="91425" bIns="45700" anchor="ctr" anchorCtr="0">
            <a:normAutofit/>
          </a:bodyPr>
          <a:lstStyle/>
          <a:p>
            <a:pPr marL="0" lvl="0" indent="0" algn="ctr" rtl="0">
              <a:lnSpc>
                <a:spcPct val="90000"/>
              </a:lnSpc>
              <a:spcBef>
                <a:spcPts val="0"/>
              </a:spcBef>
              <a:spcAft>
                <a:spcPts val="0"/>
              </a:spcAft>
              <a:buClr>
                <a:schemeClr val="lt1"/>
              </a:buClr>
              <a:buSzPts val="3600"/>
              <a:buFont typeface="Georgia"/>
              <a:buNone/>
            </a:pPr>
            <a:r>
              <a:rPr lang="en-US" sz="4800">
                <a:latin typeface="Arial"/>
                <a:ea typeface="Arial"/>
                <a:cs typeface="Arial"/>
                <a:sym typeface="Arial"/>
              </a:rPr>
              <a:t>Questions</a:t>
            </a:r>
            <a:endParaRPr sz="4800">
              <a:latin typeface="Arial"/>
              <a:ea typeface="Arial"/>
              <a:cs typeface="Arial"/>
              <a:sym typeface="Arial"/>
            </a:endParaRPr>
          </a:p>
        </p:txBody>
      </p:sp>
      <p:sp>
        <p:nvSpPr>
          <p:cNvPr id="187" name="Google Shape;187;p28"/>
          <p:cNvSpPr txBox="1">
            <a:spLocks noGrp="1"/>
          </p:cNvSpPr>
          <p:nvPr>
            <p:ph type="body" idx="1"/>
          </p:nvPr>
        </p:nvSpPr>
        <p:spPr>
          <a:xfrm>
            <a:off x="838200" y="2494722"/>
            <a:ext cx="10515600" cy="3762386"/>
          </a:xfrm>
          <a:prstGeom prst="rect">
            <a:avLst/>
          </a:prstGeom>
          <a:noFill/>
          <a:ln>
            <a:noFill/>
          </a:ln>
        </p:spPr>
        <p:txBody>
          <a:bodyPr spcFirstLastPara="1" wrap="square" lIns="91425" tIns="45700" rIns="91425" bIns="45700" anchor="t" anchorCtr="0">
            <a:normAutofit/>
          </a:bodyPr>
          <a:lstStyle/>
          <a:p>
            <a:pPr marL="228600" lvl="0" indent="-88900" algn="ctr" rtl="0">
              <a:lnSpc>
                <a:spcPct val="90000"/>
              </a:lnSpc>
              <a:spcBef>
                <a:spcPts val="0"/>
              </a:spcBef>
              <a:spcAft>
                <a:spcPts val="0"/>
              </a:spcAft>
              <a:buClr>
                <a:srgbClr val="424242"/>
              </a:buClr>
              <a:buSzPts val="2200"/>
              <a:buNone/>
            </a:pPr>
            <a:r>
              <a:rPr lang="en-US" sz="4800"/>
              <a:t>info@asccc.org</a:t>
            </a:r>
            <a:endParaRPr sz="4800"/>
          </a:p>
          <a:p>
            <a:pPr marL="228600" lvl="0" indent="-88900" algn="ctr" rtl="0">
              <a:lnSpc>
                <a:spcPct val="90000"/>
              </a:lnSpc>
              <a:spcBef>
                <a:spcPts val="0"/>
              </a:spcBef>
              <a:spcAft>
                <a:spcPts val="0"/>
              </a:spcAft>
              <a:buClr>
                <a:srgbClr val="424242"/>
              </a:buClr>
              <a:buSzPts val="2200"/>
              <a:buNone/>
            </a:pPr>
            <a:endParaRPr sz="4800"/>
          </a:p>
          <a:p>
            <a:pPr marL="228600" lvl="0" indent="-88900" algn="ctr" rtl="0">
              <a:lnSpc>
                <a:spcPct val="90000"/>
              </a:lnSpc>
              <a:spcBef>
                <a:spcPts val="0"/>
              </a:spcBef>
              <a:spcAft>
                <a:spcPts val="0"/>
              </a:spcAft>
              <a:buClr>
                <a:srgbClr val="424242"/>
              </a:buClr>
              <a:buSzPts val="2200"/>
              <a:buNone/>
            </a:pPr>
            <a:r>
              <a:rPr lang="en-US" sz="4800"/>
              <a:t>Thank you</a:t>
            </a:r>
            <a:endParaRPr sz="4800"/>
          </a:p>
        </p:txBody>
      </p:sp>
      <p:sp>
        <p:nvSpPr>
          <p:cNvPr id="188" name="Google Shape;188;p28"/>
          <p:cNvSpPr txBox="1">
            <a:spLocks noGrp="1"/>
          </p:cNvSpPr>
          <p:nvPr>
            <p:ph type="sldNum" idx="12"/>
          </p:nvPr>
        </p:nvSpPr>
        <p:spPr>
          <a:xfrm>
            <a:off x="8610600" y="6392046"/>
            <a:ext cx="2743200" cy="329429"/>
          </a:xfrm>
          <a:prstGeom prst="rect">
            <a:avLst/>
          </a:prstGeom>
          <a:noFill/>
          <a:ln>
            <a:noFill/>
          </a:ln>
        </p:spPr>
        <p:txBody>
          <a:bodyPr spcFirstLastPara="1" wrap="square" lIns="91425" tIns="45700" rIns="91425" bIns="45700" anchor="ctr" anchorCtr="0">
            <a:noAutofit/>
          </a:bodyPr>
          <a:lstStyle/>
          <a:p>
            <a:pPr marL="0" lvl="0" indent="0" algn="r" rtl="0">
              <a:spcBef>
                <a:spcPts val="0"/>
              </a:spcBef>
              <a:spcAft>
                <a:spcPts val="0"/>
              </a:spcAft>
              <a:buNone/>
            </a:pPr>
            <a:fld id="{00000000-1234-1234-1234-123412341234}" type="slidenum">
              <a:rPr lang="en-US"/>
              <a:t>9</a:t>
            </a:fld>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87"/>
                                        </p:tgtEl>
                                        <p:attrNameLst>
                                          <p:attrName>style.visibility</p:attrName>
                                        </p:attrNameLst>
                                      </p:cBhvr>
                                      <p:to>
                                        <p:strVal val="visible"/>
                                      </p:to>
                                    </p:set>
                                    <p:anim calcmode="lin" valueType="num">
                                      <p:cBhvr additive="base">
                                        <p:cTn id="7" dur="1000"/>
                                        <p:tgtEl>
                                          <p:spTgt spid="18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ASCCC FLI 2023">
      <a:dk1>
        <a:srgbClr val="222222"/>
      </a:dk1>
      <a:lt1>
        <a:srgbClr val="FFFFFF"/>
      </a:lt1>
      <a:dk2>
        <a:srgbClr val="016E79"/>
      </a:dk2>
      <a:lt2>
        <a:srgbClr val="E3E3E3"/>
      </a:lt2>
      <a:accent1>
        <a:srgbClr val="018FAC"/>
      </a:accent1>
      <a:accent2>
        <a:srgbClr val="2B886F"/>
      </a:accent2>
      <a:accent3>
        <a:srgbClr val="FFEB58"/>
      </a:accent3>
      <a:accent4>
        <a:srgbClr val="3CB369"/>
      </a:accent4>
      <a:accent5>
        <a:srgbClr val="F6671E"/>
      </a:accent5>
      <a:accent6>
        <a:srgbClr val="FCA961"/>
      </a:accent6>
      <a:hlink>
        <a:srgbClr val="018FAC"/>
      </a:hlink>
      <a:folHlink>
        <a:srgbClr val="018FA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674</Words>
  <Application>Microsoft Office PowerPoint</Application>
  <PresentationFormat>Widescreen</PresentationFormat>
  <Paragraphs>80</Paragraphs>
  <Slides>11</Slides>
  <Notes>11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11</vt:i4>
      </vt:variant>
    </vt:vector>
  </HeadingPairs>
  <TitlesOfParts>
    <vt:vector size="16" baseType="lpstr">
      <vt:lpstr>Arial</vt:lpstr>
      <vt:lpstr>Calibri</vt:lpstr>
      <vt:lpstr>Georgia</vt:lpstr>
      <vt:lpstr>Office Theme</vt:lpstr>
      <vt:lpstr>1_Office Theme</vt:lpstr>
      <vt:lpstr>Leading faculty conversations on academic integrity in the age of artificial intelligence and IDEAA</vt:lpstr>
      <vt:lpstr>Session Description</vt:lpstr>
      <vt:lpstr>Session Outcomes:</vt:lpstr>
      <vt:lpstr>Leading faculty conversations</vt:lpstr>
      <vt:lpstr>Current landscape driving faculty conversations</vt:lpstr>
      <vt:lpstr>Current landscape driving faculty conversations (cont.)</vt:lpstr>
      <vt:lpstr>III. Artificial Intelligence and Implications for Learning </vt:lpstr>
      <vt:lpstr>IV. Strategizing Faculty Conversations</vt:lpstr>
      <vt:lpstr>Questions</vt:lpstr>
      <vt:lpstr>References/Resources</vt:lpstr>
      <vt:lpstr>References/Resources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Leading faculty conversations on academic integrity in the age of artificial intelligence and IDEAA</dc:title>
  <cp:lastModifiedBy>Kyoko Hatano</cp:lastModifiedBy>
  <cp:revision>2</cp:revision>
  <dcterms:modified xsi:type="dcterms:W3CDTF">2023-06-21T21:03:08Z</dcterms:modified>
</cp:coreProperties>
</file>