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17" r:id="rId1"/>
  </p:sldMasterIdLst>
  <p:notesMasterIdLst>
    <p:notesMasterId r:id="rId13"/>
  </p:notesMasterIdLst>
  <p:sldIdLst>
    <p:sldId id="256" r:id="rId2"/>
    <p:sldId id="311" r:id="rId3"/>
    <p:sldId id="261" r:id="rId4"/>
    <p:sldId id="263" r:id="rId5"/>
    <p:sldId id="257" r:id="rId6"/>
    <p:sldId id="302" r:id="rId7"/>
    <p:sldId id="309" r:id="rId8"/>
    <p:sldId id="310" r:id="rId9"/>
    <p:sldId id="306" r:id="rId10"/>
    <p:sldId id="307" r:id="rId11"/>
    <p:sldId id="267"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2" d="100"/>
          <a:sy n="72" d="100"/>
        </p:scale>
        <p:origin x="-1288"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302D44-D094-EB4E-BCF2-6324A5AF96AE}" type="datetimeFigureOut">
              <a:rPr lang="en-US" smtClean="0"/>
              <a:t>11/5/15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E772F5-C8B7-3945-BE50-18FF53AB11B1}" type="slidenum">
              <a:rPr lang="en-US" smtClean="0"/>
              <a:t>‹#›</a:t>
            </a:fld>
            <a:endParaRPr lang="en-US"/>
          </a:p>
        </p:txBody>
      </p:sp>
    </p:spTree>
    <p:extLst>
      <p:ext uri="{BB962C8B-B14F-4D97-AF65-F5344CB8AC3E}">
        <p14:creationId xmlns:p14="http://schemas.microsoft.com/office/powerpoint/2010/main" val="254243070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E772F5-C8B7-3945-BE50-18FF53AB11B1}" type="slidenum">
              <a:rPr lang="en-US" smtClean="0"/>
              <a:t>3</a:t>
            </a:fld>
            <a:endParaRPr lang="en-US"/>
          </a:p>
        </p:txBody>
      </p:sp>
    </p:spTree>
    <p:extLst>
      <p:ext uri="{BB962C8B-B14F-4D97-AF65-F5344CB8AC3E}">
        <p14:creationId xmlns:p14="http://schemas.microsoft.com/office/powerpoint/2010/main" val="16439132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E772F5-C8B7-3945-BE50-18FF53AB11B1}" type="slidenum">
              <a:rPr lang="en-US" smtClean="0"/>
              <a:t>4</a:t>
            </a:fld>
            <a:endParaRPr lang="en-US"/>
          </a:p>
        </p:txBody>
      </p:sp>
    </p:spTree>
    <p:extLst>
      <p:ext uri="{BB962C8B-B14F-4D97-AF65-F5344CB8AC3E}">
        <p14:creationId xmlns:p14="http://schemas.microsoft.com/office/powerpoint/2010/main" val="24058611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E772F5-C8B7-3945-BE50-18FF53AB11B1}" type="slidenum">
              <a:rPr lang="en-US" smtClean="0"/>
              <a:t>5</a:t>
            </a:fld>
            <a:endParaRPr lang="en-US"/>
          </a:p>
        </p:txBody>
      </p:sp>
    </p:spTree>
    <p:extLst>
      <p:ext uri="{BB962C8B-B14F-4D97-AF65-F5344CB8AC3E}">
        <p14:creationId xmlns:p14="http://schemas.microsoft.com/office/powerpoint/2010/main" val="38967278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CC ongoing process </a:t>
            </a:r>
            <a:endParaRPr lang="en-US" dirty="0"/>
          </a:p>
        </p:txBody>
      </p:sp>
      <p:sp>
        <p:nvSpPr>
          <p:cNvPr id="4" name="Slide Number Placeholder 3"/>
          <p:cNvSpPr>
            <a:spLocks noGrp="1"/>
          </p:cNvSpPr>
          <p:nvPr>
            <p:ph type="sldNum" sz="quarter" idx="10"/>
          </p:nvPr>
        </p:nvSpPr>
        <p:spPr/>
        <p:txBody>
          <a:bodyPr/>
          <a:lstStyle/>
          <a:p>
            <a:fld id="{5FE772F5-C8B7-3945-BE50-18FF53AB11B1}" type="slidenum">
              <a:rPr lang="en-US" smtClean="0"/>
              <a:t>6</a:t>
            </a:fld>
            <a:endParaRPr lang="en-US"/>
          </a:p>
        </p:txBody>
      </p:sp>
    </p:spTree>
    <p:extLst>
      <p:ext uri="{BB962C8B-B14F-4D97-AF65-F5344CB8AC3E}">
        <p14:creationId xmlns:p14="http://schemas.microsoft.com/office/powerpoint/2010/main" val="38967278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E772F5-C8B7-3945-BE50-18FF53AB11B1}" type="slidenum">
              <a:rPr lang="en-US" smtClean="0"/>
              <a:t>7</a:t>
            </a:fld>
            <a:endParaRPr lang="en-US"/>
          </a:p>
        </p:txBody>
      </p:sp>
    </p:spTree>
    <p:extLst>
      <p:ext uri="{BB962C8B-B14F-4D97-AF65-F5344CB8AC3E}">
        <p14:creationId xmlns:p14="http://schemas.microsoft.com/office/powerpoint/2010/main" val="38967278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E772F5-C8B7-3945-BE50-18FF53AB11B1}" type="slidenum">
              <a:rPr lang="en-US" smtClean="0"/>
              <a:t>8</a:t>
            </a:fld>
            <a:endParaRPr lang="en-US"/>
          </a:p>
        </p:txBody>
      </p:sp>
    </p:spTree>
    <p:extLst>
      <p:ext uri="{BB962C8B-B14F-4D97-AF65-F5344CB8AC3E}">
        <p14:creationId xmlns:p14="http://schemas.microsoft.com/office/powerpoint/2010/main" val="38967278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E772F5-C8B7-3945-BE50-18FF53AB11B1}" type="slidenum">
              <a:rPr lang="en-US" smtClean="0"/>
              <a:t>9</a:t>
            </a:fld>
            <a:endParaRPr lang="en-US"/>
          </a:p>
        </p:txBody>
      </p:sp>
    </p:spTree>
    <p:extLst>
      <p:ext uri="{BB962C8B-B14F-4D97-AF65-F5344CB8AC3E}">
        <p14:creationId xmlns:p14="http://schemas.microsoft.com/office/powerpoint/2010/main" val="38967278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E772F5-C8B7-3945-BE50-18FF53AB11B1}" type="slidenum">
              <a:rPr lang="en-US" smtClean="0"/>
              <a:t>10</a:t>
            </a:fld>
            <a:endParaRPr lang="en-US"/>
          </a:p>
        </p:txBody>
      </p:sp>
    </p:spTree>
    <p:extLst>
      <p:ext uri="{BB962C8B-B14F-4D97-AF65-F5344CB8AC3E}">
        <p14:creationId xmlns:p14="http://schemas.microsoft.com/office/powerpoint/2010/main" val="38967278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E772F5-C8B7-3945-BE50-18FF53AB11B1}" type="slidenum">
              <a:rPr lang="en-US" smtClean="0"/>
              <a:t>11</a:t>
            </a:fld>
            <a:endParaRPr lang="en-US"/>
          </a:p>
        </p:txBody>
      </p:sp>
    </p:spTree>
    <p:extLst>
      <p:ext uri="{BB962C8B-B14F-4D97-AF65-F5344CB8AC3E}">
        <p14:creationId xmlns:p14="http://schemas.microsoft.com/office/powerpoint/2010/main" val="17949732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3124200"/>
            <a:ext cx="6477000" cy="1914144"/>
          </a:xfrm>
        </p:spPr>
        <p:txBody>
          <a:bodyPr vert="horz" lIns="45720" tIns="0" rIns="45720" bIns="0" rtlCol="0" anchor="b" anchorCtr="0">
            <a:noAutofit/>
          </a:bodyPr>
          <a:lstStyle>
            <a:lvl1pPr algn="l" defTabSz="914400" rtl="0" eaLnBrk="1" latinLnBrk="0" hangingPunct="1">
              <a:lnSpc>
                <a:spcPts val="5000"/>
              </a:lnSpc>
              <a:spcBef>
                <a:spcPct val="0"/>
              </a:spcBef>
              <a:buNone/>
              <a:defRPr sz="4600" kern="1200">
                <a:solidFill>
                  <a:schemeClr val="tx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2209800" y="5056632"/>
            <a:ext cx="6477000" cy="1174088"/>
          </a:xfrm>
        </p:spPr>
        <p:txBody>
          <a:bodyPr vert="horz" lIns="91440" tIns="0" rIns="45720" bIns="0" rtlCol="0">
            <a:normAutofit/>
          </a:bodyPr>
          <a:lstStyle>
            <a:lvl1pPr marL="0" indent="0" algn="l" defTabSz="914400" rtl="0" eaLnBrk="1" latinLnBrk="0" hangingPunct="1">
              <a:lnSpc>
                <a:spcPts val="2600"/>
              </a:lnSpc>
              <a:spcBef>
                <a:spcPts val="0"/>
              </a:spcBef>
              <a:buSzPct val="90000"/>
              <a:buFontTx/>
              <a:buNone/>
              <a:defRPr sz="2200" kern="1200">
                <a:solidFill>
                  <a:schemeClr val="tx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57200" y="6300216"/>
            <a:ext cx="19842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fld id="{8ACDB3CC-F982-40F9-8DD6-BCC9AFBF44BD}" type="datetime1">
              <a:rPr lang="en-US" smtClean="0"/>
              <a:pPr/>
              <a:t>11/5/15</a:t>
            </a:fld>
            <a:endParaRPr lang="en-US" dirty="0"/>
          </a:p>
        </p:txBody>
      </p:sp>
      <p:sp>
        <p:nvSpPr>
          <p:cNvPr id="5" name="Footer Placeholder 4"/>
          <p:cNvSpPr>
            <a:spLocks noGrp="1"/>
          </p:cNvSpPr>
          <p:nvPr>
            <p:ph type="ftr" sz="quarter" idx="11"/>
          </p:nvPr>
        </p:nvSpPr>
        <p:spPr>
          <a:xfrm>
            <a:off x="3959352" y="6300216"/>
            <a:ext cx="38130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endParaRPr lang="en-US" dirty="0"/>
          </a:p>
        </p:txBody>
      </p:sp>
      <p:sp>
        <p:nvSpPr>
          <p:cNvPr id="6" name="Slide Number Placeholder 5"/>
          <p:cNvSpPr>
            <a:spLocks noGrp="1"/>
          </p:cNvSpPr>
          <p:nvPr>
            <p:ph type="sldNum" sz="quarter" idx="12"/>
          </p:nvPr>
        </p:nvSpPr>
        <p:spPr>
          <a:xfrm>
            <a:off x="8275320" y="6300216"/>
            <a:ext cx="685800" cy="274320"/>
          </a:xfrm>
        </p:spPr>
        <p:txBody>
          <a:bodyPr vert="horz" lIns="91440" tIns="45720" rIns="91440" bIns="45720" rtlCol="0" anchor="ctr"/>
          <a:lstStyle>
            <a:lvl1pPr marL="0" algn="r" defTabSz="914400" rtl="0" eaLnBrk="1" latinLnBrk="0" hangingPunct="1">
              <a:defRPr sz="1100" kern="1200">
                <a:solidFill>
                  <a:schemeClr val="tx1"/>
                </a:solidFill>
                <a:latin typeface="Rockwell" pitchFamily="18" charset="0"/>
                <a:ea typeface="+mn-ea"/>
                <a:cs typeface="+mn-cs"/>
              </a:defRPr>
            </a:lvl1pPr>
          </a:lstStyle>
          <a:p>
            <a:fld id="{AC5B1FEA-406A-7749-A5C3-DDCB5F67A4CE}"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8C6F33CF-A7A9-E147-8F8E-8C107208A9E4}" type="datetimeFigureOut">
              <a:rPr lang="en-US" smtClean="0"/>
              <a:t>11/5/15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C1B9A6-F5F4-3440-A0BB-E04CBA744806}" type="slidenum">
              <a:rPr lang="en-US" smtClean="0"/>
              <a:t>‹#›</a:t>
            </a:fld>
            <a:endParaRPr lang="en-US"/>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marL="2290763" indent="-344488">
              <a:tabLst/>
              <a:defRPr sz="1800"/>
            </a:lvl6pPr>
            <a:lvl7pPr marL="2290763" indent="-344488">
              <a:tabLst/>
              <a:defRPr sz="1800"/>
            </a:lvl7pPr>
            <a:lvl8pPr marL="2290763" indent="-344488">
              <a:tabLst/>
              <a:defRPr sz="1800"/>
            </a:lvl8pPr>
            <a:lvl9pPr marL="2290763" indent="-344488">
              <a:tabLst/>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0"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8C6F33CF-A7A9-E147-8F8E-8C107208A9E4}" type="datetimeFigureOut">
              <a:rPr lang="en-US" smtClean="0"/>
              <a:t>11/5/15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C1B9A6-F5F4-3440-A0BB-E04CBA744806}" type="slidenum">
              <a:rPr lang="en-US" smtClean="0"/>
              <a:t>‹#›</a:t>
            </a:fld>
            <a:endParaRPr lang="en-US"/>
          </a:p>
        </p:txBody>
      </p:sp>
      <p:sp>
        <p:nvSpPr>
          <p:cNvPr id="8" name="Content Placeholder 2"/>
          <p:cNvSpPr>
            <a:spLocks noGrp="1"/>
          </p:cNvSpPr>
          <p:nvPr>
            <p:ph sz="half" idx="13"/>
          </p:nvPr>
        </p:nvSpPr>
        <p:spPr>
          <a:xfrm>
            <a:off x="914400"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8C6F33CF-A7A9-E147-8F8E-8C107208A9E4}" type="datetimeFigureOut">
              <a:rPr lang="en-US" smtClean="0"/>
              <a:t>11/5/15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C1B9A6-F5F4-3440-A0BB-E04CBA744806}"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6F33CF-A7A9-E147-8F8E-8C107208A9E4}" type="datetimeFigureOut">
              <a:rPr lang="en-US" smtClean="0"/>
              <a:t>11/5/15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C1B9A6-F5F4-3440-A0BB-E04CBA744806}"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690048"/>
            <a:ext cx="3563938" cy="1162050"/>
          </a:xfrm>
        </p:spPr>
        <p:txBody>
          <a:bodyPr tIns="0" bIns="0" anchor="b"/>
          <a:lstStyle>
            <a:lvl1pPr algn="l">
              <a:lnSpc>
                <a:spcPts val="4600"/>
              </a:lnSpc>
              <a:defRPr sz="4200" b="1"/>
            </a:lvl1pPr>
          </a:lstStyle>
          <a:p>
            <a:r>
              <a:rPr lang="en-US" smtClean="0"/>
              <a:t>Click to edit Master title style</a:t>
            </a:r>
            <a:endParaRPr/>
          </a:p>
        </p:txBody>
      </p:sp>
      <p:sp>
        <p:nvSpPr>
          <p:cNvPr id="3" name="Content Placeholder 2"/>
          <p:cNvSpPr>
            <a:spLocks noGrp="1"/>
          </p:cNvSpPr>
          <p:nvPr>
            <p:ph idx="1"/>
          </p:nvPr>
        </p:nvSpPr>
        <p:spPr>
          <a:xfrm>
            <a:off x="4667250" y="368490"/>
            <a:ext cx="3566160" cy="5627498"/>
          </a:xfrm>
        </p:spPr>
        <p:txBody>
          <a:bodyPr/>
          <a:lstStyle>
            <a:lvl1pPr>
              <a:defRPr sz="2200"/>
            </a:lvl1pPr>
            <a:lvl2pPr>
              <a:defRPr sz="2000"/>
            </a:lvl2pPr>
            <a:lvl3pPr>
              <a:defRPr sz="1800"/>
            </a:lvl3pPr>
            <a:lvl4pPr>
              <a:defRPr sz="1800"/>
            </a:lvl4pPr>
            <a:lvl5pPr>
              <a:defRPr sz="1800"/>
            </a:lvl5pPr>
            <a:lvl6pPr>
              <a:defRPr sz="2000"/>
            </a:lvl6pPr>
            <a:lvl7pPr marL="2290763" indent="-344488">
              <a:defRPr sz="2000"/>
            </a:lvl7pPr>
            <a:lvl8pPr marL="2290763" indent="-344488">
              <a:defRPr sz="2000"/>
            </a:lvl8pPr>
            <a:lvl9pPr marL="2290763" indent="-344488">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914398" y="2866030"/>
            <a:ext cx="3563938"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6F33CF-A7A9-E147-8F8E-8C107208A9E4}" type="datetimeFigureOut">
              <a:rPr lang="en-US" smtClean="0"/>
              <a:t>11/5/15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C1B9A6-F5F4-3440-A0BB-E04CBA744806}"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17546"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7544" y="2699982"/>
            <a:ext cx="3566160"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6F33CF-A7A9-E147-8F8E-8C107208A9E4}" type="datetimeFigureOut">
              <a:rPr lang="en-US" smtClean="0"/>
              <a:t>11/5/15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C1B9A6-F5F4-3440-A0BB-E04CBA744806}" type="slidenum">
              <a:rPr lang="en-US" smtClean="0"/>
              <a:t>‹#›</a:t>
            </a:fld>
            <a:endParaRPr lang="en-US"/>
          </a:p>
        </p:txBody>
      </p:sp>
      <p:grpSp>
        <p:nvGrpSpPr>
          <p:cNvPr id="3" name="Group 7"/>
          <p:cNvGrpSpPr/>
          <p:nvPr/>
        </p:nvGrpSpPr>
        <p:grpSpPr>
          <a:xfrm rot="21421631">
            <a:off x="629028" y="505650"/>
            <a:ext cx="3850925" cy="5516274"/>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4"/>
          </p:nvPr>
        </p:nvSpPr>
        <p:spPr>
          <a:xfrm rot="21421631">
            <a:off x="808793" y="667560"/>
            <a:ext cx="3468664" cy="5124723"/>
          </a:xfrm>
          <a:solidFill>
            <a:schemeClr val="bg1">
              <a:lumMod val="85000"/>
            </a:schemeClr>
          </a:solidFill>
        </p:spPr>
        <p:txBody>
          <a:bodyPr/>
          <a:lstStyle>
            <a:lvl1pPr>
              <a:buNone/>
              <a:defRPr/>
            </a:lvl1pPr>
          </a:lstStyle>
          <a:p>
            <a:r>
              <a:rPr lang="en-US" smtClean="0"/>
              <a:t>Drag picture to placeholder or click icon to add</a:t>
            </a:r>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grpSp>
        <p:nvGrpSpPr>
          <p:cNvPr id="3" name="Group 13"/>
          <p:cNvGrpSpPr/>
          <p:nvPr/>
        </p:nvGrpSpPr>
        <p:grpSpPr>
          <a:xfrm rot="21214351">
            <a:off x="313409" y="3520798"/>
            <a:ext cx="4088024" cy="302602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6"/>
          </p:nvPr>
        </p:nvSpPr>
        <p:spPr>
          <a:xfrm rot="21214351">
            <a:off x="491057" y="3682579"/>
            <a:ext cx="3704109" cy="2697083"/>
          </a:xfrm>
          <a:solidFill>
            <a:schemeClr val="bg1">
              <a:lumMod val="85000"/>
            </a:schemeClr>
          </a:solidFill>
        </p:spPr>
        <p:txBody>
          <a:bodyPr/>
          <a:lstStyle>
            <a:lvl1pPr>
              <a:buNone/>
              <a:defRPr/>
            </a:lvl1pPr>
          </a:lstStyle>
          <a:p>
            <a:r>
              <a:rPr lang="en-US" smtClean="0"/>
              <a:t>Drag picture to placeholder or click icon to add</a:t>
            </a:r>
            <a:endParaRPr/>
          </a:p>
        </p:txBody>
      </p:sp>
      <p:grpSp>
        <p:nvGrpSpPr>
          <p:cNvPr id="8" name="Group 9"/>
          <p:cNvGrpSpPr/>
          <p:nvPr/>
        </p:nvGrpSpPr>
        <p:grpSpPr>
          <a:xfrm rot="232774">
            <a:off x="169481" y="241256"/>
            <a:ext cx="4088024" cy="3026020"/>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5"/>
          </p:nvPr>
        </p:nvSpPr>
        <p:spPr>
          <a:xfrm rot="232774">
            <a:off x="347129" y="403037"/>
            <a:ext cx="3704109" cy="2697083"/>
          </a:xfrm>
          <a:solidFill>
            <a:schemeClr val="bg1">
              <a:lumMod val="85000"/>
            </a:schemeClr>
          </a:solidFill>
        </p:spPr>
        <p:txBody>
          <a:bodyPr/>
          <a:lstStyle>
            <a:lvl1pPr>
              <a:buNone/>
              <a:defRPr/>
            </a:lvl1pPr>
          </a:lstStyle>
          <a:p>
            <a:r>
              <a:rPr lang="en-US" smtClean="0"/>
              <a:t>Drag picture to placeholder or click icon to add</a:t>
            </a:r>
            <a:endParaRPr/>
          </a:p>
        </p:txBody>
      </p:sp>
      <p:sp>
        <p:nvSpPr>
          <p:cNvPr id="2" name="Title 1"/>
          <p:cNvSpPr>
            <a:spLocks noGrp="1"/>
          </p:cNvSpPr>
          <p:nvPr>
            <p:ph type="title"/>
          </p:nvPr>
        </p:nvSpPr>
        <p:spPr>
          <a:xfrm>
            <a:off x="5013434"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3432" y="2699982"/>
            <a:ext cx="3566160"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6F33CF-A7A9-E147-8F8E-8C107208A9E4}" type="datetimeFigureOut">
              <a:rPr lang="en-US" smtClean="0"/>
              <a:t>11/5/15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C1B9A6-F5F4-3440-A0BB-E04CBA744806}"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8"/>
          <p:cNvGrpSpPr/>
          <p:nvPr/>
        </p:nvGrpSpPr>
        <p:grpSpPr>
          <a:xfrm rot="232774">
            <a:off x="2059282" y="379100"/>
            <a:ext cx="5031327" cy="3443312"/>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Text Placeholder 3"/>
          <p:cNvSpPr>
            <a:spLocks noGrp="1"/>
          </p:cNvSpPr>
          <p:nvPr>
            <p:ph type="body" sz="half" idx="2"/>
          </p:nvPr>
        </p:nvSpPr>
        <p:spPr>
          <a:xfrm>
            <a:off x="914400" y="4928736"/>
            <a:ext cx="7315200" cy="98797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6F33CF-A7A9-E147-8F8E-8C107208A9E4}" type="datetimeFigureOut">
              <a:rPr lang="en-US" smtClean="0"/>
              <a:t>11/5/15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C1B9A6-F5F4-3440-A0BB-E04CBA744806}" type="slidenum">
              <a:rPr lang="en-US" smtClean="0"/>
              <a:t>‹#›</a:t>
            </a:fld>
            <a:endParaRPr lang="en-US"/>
          </a:p>
        </p:txBody>
      </p:sp>
      <p:sp>
        <p:nvSpPr>
          <p:cNvPr id="12" name="Picture Placeholder 9"/>
          <p:cNvSpPr>
            <a:spLocks noGrp="1"/>
          </p:cNvSpPr>
          <p:nvPr>
            <p:ph type="pic" sz="quarter" idx="15"/>
          </p:nvPr>
        </p:nvSpPr>
        <p:spPr>
          <a:xfrm rot="232774">
            <a:off x="2248157" y="564564"/>
            <a:ext cx="4653577" cy="3072384"/>
          </a:xfrm>
          <a:solidFill>
            <a:schemeClr val="bg1">
              <a:lumMod val="85000"/>
            </a:schemeClr>
          </a:solidFill>
        </p:spPr>
        <p:txBody>
          <a:bodyPr/>
          <a:lstStyle>
            <a:lvl1pPr>
              <a:buNone/>
              <a:defRPr/>
            </a:lvl1pPr>
          </a:lstStyle>
          <a:p>
            <a:r>
              <a:rPr lang="en-US" smtClean="0"/>
              <a:t>Drag picture to placeholder or click icon to add</a:t>
            </a:r>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2 Pictures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13"/>
          <p:cNvGrpSpPr/>
          <p:nvPr/>
        </p:nvGrpSpPr>
        <p:grpSpPr>
          <a:xfrm rot="21420000">
            <a:off x="113687" y="116368"/>
            <a:ext cx="3969060" cy="370536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7"/>
          </p:nvPr>
        </p:nvSpPr>
        <p:spPr>
          <a:xfrm rot="21420000">
            <a:off x="299151" y="304998"/>
            <a:ext cx="3598455" cy="3334235"/>
          </a:xfrm>
          <a:solidFill>
            <a:schemeClr val="bg1">
              <a:lumMod val="85000"/>
            </a:schemeClr>
          </a:solidFill>
        </p:spPr>
        <p:txBody>
          <a:bodyPr/>
          <a:lstStyle>
            <a:lvl1pPr>
              <a:buNone/>
              <a:defRPr/>
            </a:lvl1pPr>
          </a:lstStyle>
          <a:p>
            <a:r>
              <a:rPr lang="en-US" smtClean="0"/>
              <a:t>Drag picture to placeholder or click icon to add</a:t>
            </a:r>
            <a:endParaRPr/>
          </a:p>
        </p:txBody>
      </p:sp>
      <p:grpSp>
        <p:nvGrpSpPr>
          <p:cNvPr id="8" name="Group 9"/>
          <p:cNvGrpSpPr/>
          <p:nvPr/>
        </p:nvGrpSpPr>
        <p:grpSpPr>
          <a:xfrm rot="360000">
            <a:off x="4165479" y="323141"/>
            <a:ext cx="4792693" cy="3443312"/>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6"/>
          </p:nvPr>
        </p:nvSpPr>
        <p:spPr>
          <a:xfrm rot="360000">
            <a:off x="4336486" y="507668"/>
            <a:ext cx="4432860" cy="3072384"/>
          </a:xfrm>
          <a:solidFill>
            <a:schemeClr val="bg1">
              <a:lumMod val="85000"/>
            </a:schemeClr>
          </a:solidFill>
        </p:spPr>
        <p:txBody>
          <a:bodyPr/>
          <a:lstStyle>
            <a:lvl1pPr>
              <a:buNone/>
              <a:defRPr/>
            </a:lvl1pPr>
          </a:lstStyle>
          <a:p>
            <a:r>
              <a:rPr lang="en-US" smtClean="0"/>
              <a:t>Drag picture to placeholder or click icon to add</a:t>
            </a:r>
            <a:endParaRPr/>
          </a:p>
        </p:txBody>
      </p:sp>
      <p:sp>
        <p:nvSpPr>
          <p:cNvPr id="4" name="Text Placeholder 3"/>
          <p:cNvSpPr>
            <a:spLocks noGrp="1"/>
          </p:cNvSpPr>
          <p:nvPr>
            <p:ph type="body" sz="half" idx="2"/>
          </p:nvPr>
        </p:nvSpPr>
        <p:spPr>
          <a:xfrm>
            <a:off x="914400" y="4926106"/>
            <a:ext cx="7315200" cy="99060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6F33CF-A7A9-E147-8F8E-8C107208A9E4}" type="datetimeFigureOut">
              <a:rPr lang="en-US" smtClean="0"/>
              <a:t>11/5/15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C1B9A6-F5F4-3440-A0BB-E04CBA744806}"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8C6F33CF-A7A9-E147-8F8E-8C107208A9E4}" type="datetimeFigureOut">
              <a:rPr lang="en-US" smtClean="0"/>
              <a:t>11/5/15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C1B9A6-F5F4-3440-A0BB-E04CBA744806}"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8C6F33CF-A7A9-E147-8F8E-8C107208A9E4}" type="datetimeFigureOut">
              <a:rPr lang="en-US" smtClean="0"/>
              <a:t>11/5/15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C1B9A6-F5F4-3440-A0BB-E04CBA744806}"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51682" y="450851"/>
            <a:ext cx="846083" cy="535781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914400" y="450851"/>
            <a:ext cx="5943600" cy="5357812"/>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8C6F33CF-A7A9-E147-8F8E-8C107208A9E4}" type="datetimeFigureOut">
              <a:rPr lang="en-US" smtClean="0"/>
              <a:t>11/5/15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C1B9A6-F5F4-3440-A0BB-E04CBA744806}"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Watermark">
    <p:bg>
      <p:bgRef idx="1003">
        <a:schemeClr val="bg2"/>
      </p:bgRef>
    </p:bg>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122215" y="3200400"/>
            <a:ext cx="8021782" cy="2209800"/>
          </a:xfrm>
        </p:spPr>
        <p:txBody>
          <a:bodyPr wrap="none" lIns="0" tIns="0" rIns="0" bIns="0" anchor="ctr" anchorCtr="0">
            <a:noAutofit/>
          </a:bodyPr>
          <a:lstStyle>
            <a:lvl1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ctrTitle"/>
          </p:nvPr>
        </p:nvSpPr>
        <p:spPr>
          <a:xfrm>
            <a:off x="3960813" y="3833095"/>
            <a:ext cx="4724400" cy="1209964"/>
          </a:xfrm>
        </p:spPr>
        <p:txBody>
          <a:bodyPr lIns="45720" tIns="0" rIns="45720" bIns="0" anchor="b" anchorCtr="0">
            <a:noAutofit/>
          </a:bodyPr>
          <a:lstStyle>
            <a:lvl1pPr algn="l">
              <a:lnSpc>
                <a:spcPts val="5000"/>
              </a:lnSpc>
              <a:defRPr sz="4600"/>
            </a:lvl1pPr>
          </a:lstStyle>
          <a:p>
            <a:r>
              <a:rPr lang="en-US" smtClean="0"/>
              <a:t>Click to edit Master title style</a:t>
            </a:r>
            <a:endParaRPr dirty="0"/>
          </a:p>
        </p:txBody>
      </p:sp>
      <p:sp>
        <p:nvSpPr>
          <p:cNvPr id="3" name="Subtitle 2"/>
          <p:cNvSpPr>
            <a:spLocks noGrp="1"/>
          </p:cNvSpPr>
          <p:nvPr>
            <p:ph type="subTitle" idx="1"/>
          </p:nvPr>
        </p:nvSpPr>
        <p:spPr>
          <a:xfrm>
            <a:off x="3960813" y="5056909"/>
            <a:ext cx="4724400" cy="1156586"/>
          </a:xfrm>
        </p:spPr>
        <p:txBody>
          <a:bodyPr lIns="91440" tIns="0" rIns="45720" bIns="0">
            <a:normAutofit/>
          </a:bodyPr>
          <a:lstStyle>
            <a:lvl1pPr marL="0" indent="0" algn="l">
              <a:lnSpc>
                <a:spcPts val="2600"/>
              </a:lnSpc>
              <a:spcBef>
                <a:spcPct val="0"/>
              </a:spcBef>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457200" y="6298744"/>
            <a:ext cx="1981200" cy="273050"/>
          </a:xfrm>
        </p:spPr>
        <p:txBody>
          <a:bodyPr/>
          <a:lstStyle>
            <a:lvl1pPr algn="l">
              <a:defRPr sz="1100">
                <a:latin typeface="Rockwell" pitchFamily="18" charset="0"/>
              </a:defRPr>
            </a:lvl1pPr>
          </a:lstStyle>
          <a:p>
            <a:fld id="{8C6F33CF-A7A9-E147-8F8E-8C107208A9E4}" type="datetimeFigureOut">
              <a:rPr lang="en-US" smtClean="0"/>
              <a:t>11/5/15</a:t>
            </a:fld>
            <a:endParaRPr lang="en-US"/>
          </a:p>
        </p:txBody>
      </p:sp>
      <p:sp>
        <p:nvSpPr>
          <p:cNvPr id="5" name="Footer Placeholder 4"/>
          <p:cNvSpPr>
            <a:spLocks noGrp="1"/>
          </p:cNvSpPr>
          <p:nvPr>
            <p:ph type="ftr" sz="quarter" idx="11"/>
          </p:nvPr>
        </p:nvSpPr>
        <p:spPr>
          <a:xfrm>
            <a:off x="3962400" y="6298744"/>
            <a:ext cx="3810000" cy="273050"/>
          </a:xfrm>
        </p:spPr>
        <p:txBody>
          <a:bodyPr/>
          <a:lstStyle>
            <a:lvl1pPr algn="l">
              <a:defRPr/>
            </a:lvl1pPr>
          </a:lstStyle>
          <a:p>
            <a:endParaRPr lang="en-US"/>
          </a:p>
        </p:txBody>
      </p:sp>
      <p:sp>
        <p:nvSpPr>
          <p:cNvPr id="6" name="Slide Number Placeholder 5"/>
          <p:cNvSpPr>
            <a:spLocks noGrp="1"/>
          </p:cNvSpPr>
          <p:nvPr>
            <p:ph type="sldNum" sz="quarter" idx="12"/>
          </p:nvPr>
        </p:nvSpPr>
        <p:spPr>
          <a:xfrm>
            <a:off x="8264856" y="6312392"/>
            <a:ext cx="685800" cy="265089"/>
          </a:xfrm>
        </p:spPr>
        <p:txBody>
          <a:bodyPr/>
          <a:lstStyle>
            <a:lvl1pPr>
              <a:defRPr sz="1100">
                <a:solidFill>
                  <a:schemeClr val="tx1"/>
                </a:solidFill>
                <a:latin typeface="Rockwell" pitchFamily="18" charset="0"/>
              </a:defRPr>
            </a:lvl1pPr>
          </a:lstStyle>
          <a:p>
            <a:fld id="{C8C1B9A6-F5F4-3440-A0BB-E04CBA74480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0"/>
            <a:ext cx="7772400" cy="1362075"/>
          </a:xfrm>
        </p:spPr>
        <p:txBody>
          <a:bodyPr vert="horz" lIns="45720" tIns="0" rIns="45720" bIns="0" rtlCol="0" anchor="b" anchorCtr="0">
            <a:noAutofit/>
          </a:bodyPr>
          <a:lstStyle>
            <a:lvl1pPr algn="l" defTabSz="914400" rtl="0" eaLnBrk="1" latinLnBrk="0" hangingPunct="1">
              <a:lnSpc>
                <a:spcPts val="5000"/>
              </a:lnSpc>
              <a:spcBef>
                <a:spcPct val="0"/>
              </a:spcBef>
              <a:buNone/>
              <a:defRPr sz="4600" b="1" kern="1200" cap="none" baseline="0">
                <a:solidFill>
                  <a:schemeClr val="tx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457200" y="3557016"/>
            <a:ext cx="7772400" cy="987552"/>
          </a:xfrm>
        </p:spPr>
        <p:txBody>
          <a:bodyPr vert="horz" lIns="91440" tIns="0" rIns="45720" bIns="0" rtlCol="0" anchor="t" anchorCtr="0">
            <a:normAutofit/>
          </a:bodyPr>
          <a:lstStyle>
            <a:lvl1pPr marL="0" indent="0">
              <a:spcBef>
                <a:spcPts val="0"/>
              </a:spcBef>
              <a:buNone/>
              <a:defRPr sz="2200" kern="1200">
                <a:solidFill>
                  <a:schemeClr val="tx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SzPct val="90000"/>
              <a:buFontTx/>
              <a:buNone/>
            </a:pPr>
            <a:r>
              <a:rPr lang="en-US" smtClean="0"/>
              <a:t>Click to edit Master text styles</a:t>
            </a:r>
          </a:p>
        </p:txBody>
      </p:sp>
      <p:sp>
        <p:nvSpPr>
          <p:cNvPr id="4" name="Date Placeholder 3"/>
          <p:cNvSpPr>
            <a:spLocks noGrp="1"/>
          </p:cNvSpPr>
          <p:nvPr>
            <p:ph type="dt" sz="half" idx="10"/>
          </p:nvPr>
        </p:nvSpPr>
        <p:spPr/>
        <p:txBody>
          <a:bodyPr/>
          <a:lstStyle/>
          <a:p>
            <a:fld id="{64DDAE5B-B07C-441A-8026-C23A427A74DC}" type="datetime1">
              <a:rPr lang="en-US" smtClean="0"/>
              <a:pPr/>
              <a:t>11/5/15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5B1FEA-406A-7749-A5C3-DDCB5F67A4C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with Watermark">
    <p:bg>
      <p:bgRef idx="1002">
        <a:schemeClr val="bg2"/>
      </p:bgRef>
    </p:bg>
    <p:spTree>
      <p:nvGrpSpPr>
        <p:cNvPr id="1" name=""/>
        <p:cNvGrpSpPr/>
        <p:nvPr/>
      </p:nvGrpSpPr>
      <p:grpSpPr>
        <a:xfrm>
          <a:off x="0" y="0"/>
          <a:ext cx="0" cy="0"/>
          <a:chOff x="0" y="0"/>
          <a:chExt cx="0" cy="0"/>
        </a:xfrm>
      </p:grpSpPr>
      <p:sp>
        <p:nvSpPr>
          <p:cNvPr id="7" name="Text Placeholder 7"/>
          <p:cNvSpPr>
            <a:spLocks noGrp="1"/>
          </p:cNvSpPr>
          <p:nvPr>
            <p:ph type="body" sz="quarter" idx="13"/>
          </p:nvPr>
        </p:nvSpPr>
        <p:spPr>
          <a:xfrm>
            <a:off x="712693" y="1689847"/>
            <a:ext cx="8431303" cy="2209800"/>
          </a:xfrm>
        </p:spPr>
        <p:txBody>
          <a:bodyPr wrap="none" lIns="0" tIns="0" rIns="0" bIns="0" anchor="ctr" anchorCtr="0">
            <a:noAutofit/>
          </a:bodyPr>
          <a:lstStyle>
            <a:lvl1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title"/>
          </p:nvPr>
        </p:nvSpPr>
        <p:spPr>
          <a:xfrm>
            <a:off x="457201" y="2196353"/>
            <a:ext cx="5334000" cy="1362075"/>
          </a:xfrm>
        </p:spPr>
        <p:txBody>
          <a:bodyPr lIns="45720" tIns="0" rIns="45720" bIns="0" anchor="b" anchorCtr="0"/>
          <a:lstStyle>
            <a:lvl1pPr algn="l">
              <a:lnSpc>
                <a:spcPts val="5000"/>
              </a:lnSpc>
              <a:defRPr sz="4600" b="1" cap="none" baseline="0"/>
            </a:lvl1pPr>
          </a:lstStyle>
          <a:p>
            <a:r>
              <a:rPr lang="en-US" smtClean="0"/>
              <a:t>Click to edit Master title style</a:t>
            </a:r>
            <a:endParaRPr/>
          </a:p>
        </p:txBody>
      </p:sp>
      <p:sp>
        <p:nvSpPr>
          <p:cNvPr id="3" name="Text Placeholder 2"/>
          <p:cNvSpPr>
            <a:spLocks noGrp="1"/>
          </p:cNvSpPr>
          <p:nvPr>
            <p:ph type="body" idx="1"/>
          </p:nvPr>
        </p:nvSpPr>
        <p:spPr>
          <a:xfrm>
            <a:off x="457200" y="3560618"/>
            <a:ext cx="5334000" cy="983087"/>
          </a:xfrm>
        </p:spPr>
        <p:txBody>
          <a:bodyPr tIns="0" rIns="45720" bIns="0" anchor="t" anchorCtr="0"/>
          <a:lstStyle>
            <a:lvl1pPr marL="0" indent="0">
              <a:spcBef>
                <a:spcPct val="0"/>
              </a:spcBef>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6F33CF-A7A9-E147-8F8E-8C107208A9E4}" type="datetimeFigureOut">
              <a:rPr lang="en-US" smtClean="0"/>
              <a:t>11/5/15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C1B9A6-F5F4-3440-A0BB-E04CBA74480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52775" y="4069804"/>
            <a:ext cx="5538788" cy="1162050"/>
          </a:xfrm>
        </p:spPr>
        <p:txBody>
          <a:bodyPr tIns="0" bIns="0" anchor="b"/>
          <a:lstStyle>
            <a:lvl1pPr algn="l">
              <a:lnSpc>
                <a:spcPts val="4600"/>
              </a:lnSpc>
              <a:defRPr sz="4600" b="1"/>
            </a:lvl1pPr>
          </a:lstStyle>
          <a:p>
            <a:r>
              <a:rPr lang="en-US" smtClean="0"/>
              <a:t>Click to edit Master title style</a:t>
            </a:r>
            <a:endParaRPr/>
          </a:p>
        </p:txBody>
      </p:sp>
      <p:grpSp>
        <p:nvGrpSpPr>
          <p:cNvPr id="3" name="Group 8"/>
          <p:cNvGrpSpPr/>
          <p:nvPr/>
        </p:nvGrpSpPr>
        <p:grpSpPr>
          <a:xfrm rot="21240000">
            <a:off x="654352" y="445180"/>
            <a:ext cx="5416247" cy="3630168"/>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5"/>
          </p:nvPr>
        </p:nvSpPr>
        <p:spPr>
          <a:xfrm rot="21240000">
            <a:off x="857677" y="632632"/>
            <a:ext cx="5009597" cy="3255264"/>
          </a:xfrm>
          <a:solidFill>
            <a:schemeClr val="bg1">
              <a:lumMod val="85000"/>
            </a:schemeClr>
          </a:solidFill>
        </p:spPr>
        <p:txBody>
          <a:bodyPr/>
          <a:lstStyle>
            <a:lvl1pPr>
              <a:buNone/>
              <a:defRPr/>
            </a:lvl1pPr>
          </a:lstStyle>
          <a:p>
            <a:r>
              <a:rPr lang="en-US" smtClean="0"/>
              <a:t>Drag picture to placeholder or click icon to add</a:t>
            </a:r>
            <a:endParaRPr/>
          </a:p>
        </p:txBody>
      </p:sp>
      <p:sp>
        <p:nvSpPr>
          <p:cNvPr id="4" name="Text Placeholder 3"/>
          <p:cNvSpPr>
            <a:spLocks noGrp="1"/>
          </p:cNvSpPr>
          <p:nvPr>
            <p:ph type="body" sz="half" idx="2"/>
          </p:nvPr>
        </p:nvSpPr>
        <p:spPr>
          <a:xfrm>
            <a:off x="3158117" y="5230906"/>
            <a:ext cx="5532958" cy="865093"/>
          </a:xfrm>
        </p:spPr>
        <p:txBody>
          <a:bodyPr/>
          <a:lstStyle>
            <a:lvl1pPr marL="0" indent="0">
              <a:spcBef>
                <a:spcPct val="0"/>
              </a:spcBef>
              <a:buNone/>
              <a:defRPr sz="2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6F33CF-A7A9-E147-8F8E-8C107208A9E4}" type="datetimeFigureOut">
              <a:rPr lang="en-US" smtClean="0"/>
              <a:t>11/5/15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C1B9A6-F5F4-3440-A0BB-E04CBA744806}"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6482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8C6F33CF-A7A9-E147-8F8E-8C107208A9E4}" type="datetimeFigureOut">
              <a:rPr lang="en-US" smtClean="0"/>
              <a:t>11/5/15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C1B9A6-F5F4-3440-A0BB-E04CBA744806}"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971326"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97367" y="2174875"/>
            <a:ext cx="3566160" cy="3616325"/>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930247"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6514" y="2174875"/>
            <a:ext cx="3566160" cy="3616325"/>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8C6F33CF-A7A9-E147-8F8E-8C107208A9E4}" type="datetimeFigureOut">
              <a:rPr lang="en-US" smtClean="0"/>
              <a:t>11/5/15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C1B9A6-F5F4-3440-A0BB-E04CBA744806}" type="slidenum">
              <a:rPr lang="en-US" smtClean="0"/>
              <a:t>‹#›</a:t>
            </a:fld>
            <a:endParaRPr lang="en-US"/>
          </a:p>
        </p:txBody>
      </p:sp>
      <p:pic>
        <p:nvPicPr>
          <p:cNvPr id="11" name="Picture 10"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3" name="Picture 12" descr="Comparison-Underline.png"/>
          <p:cNvPicPr>
            <a:picLocks noChangeAspect="1"/>
          </p:cNvPicPr>
          <p:nvPr/>
        </p:nvPicPr>
        <p:blipFill>
          <a:blip r:embed="rId2"/>
          <a:stretch>
            <a:fillRect/>
          </a:stretch>
        </p:blipFill>
        <p:spPr>
          <a:xfrm>
            <a:off x="4915960" y="1897040"/>
            <a:ext cx="3228975" cy="142875"/>
          </a:xfrm>
          <a:prstGeom prst="rect">
            <a:avLst/>
          </a:prstGeom>
        </p:spPr>
      </p:pic>
      <p:pic>
        <p:nvPicPr>
          <p:cNvPr id="12" name="Picture 11"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4" name="Picture 13" descr="Comparison-Underline.png"/>
          <p:cNvPicPr>
            <a:picLocks noChangeAspect="1"/>
          </p:cNvPicPr>
          <p:nvPr/>
        </p:nvPicPr>
        <p:blipFill>
          <a:blip r:embed="rId2"/>
          <a:stretch>
            <a:fillRect/>
          </a:stretch>
        </p:blipFill>
        <p:spPr>
          <a:xfrm>
            <a:off x="4915960" y="1897040"/>
            <a:ext cx="3228975" cy="142875"/>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8C6F33CF-A7A9-E147-8F8E-8C107208A9E4}" type="datetimeFigureOut">
              <a:rPr lang="en-US" smtClean="0"/>
              <a:t>11/5/15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C1B9A6-F5F4-3440-A0BB-E04CBA744806}" type="slidenum">
              <a:rPr lang="en-US" smtClean="0"/>
              <a:t>‹#›</a:t>
            </a:fld>
            <a:endParaRPr lang="en-US"/>
          </a:p>
        </p:txBody>
      </p:sp>
      <p:sp>
        <p:nvSpPr>
          <p:cNvPr id="8" name="Content Placeholder 2"/>
          <p:cNvSpPr>
            <a:spLocks noGrp="1"/>
          </p:cNvSpPr>
          <p:nvPr>
            <p:ph sz="half" idx="13"/>
          </p:nvPr>
        </p:nvSpPr>
        <p:spPr>
          <a:xfrm>
            <a:off x="914400" y="3870960"/>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22" Type="http://schemas.openxmlformats.org/officeDocument/2006/relationships/image" Target="../media/image6.png"/><Relationship Id="rId23" Type="http://schemas.openxmlformats.org/officeDocument/2006/relationships/image" Target="../media/image7.png"/><Relationship Id="rId24" Type="http://schemas.openxmlformats.org/officeDocument/2006/relationships/image" Target="../media/image8.png"/><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503238"/>
            <a:ext cx="7313613" cy="868362"/>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914400" y="1735138"/>
            <a:ext cx="7313613" cy="405606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7663438" y="6314461"/>
            <a:ext cx="1295400" cy="265089"/>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fld id="{8C6F33CF-A7A9-E147-8F8E-8C107208A9E4}" type="datetimeFigureOut">
              <a:rPr lang="en-US" smtClean="0"/>
              <a:t>11/5/15</a:t>
            </a:fld>
            <a:endParaRPr lang="en-US"/>
          </a:p>
        </p:txBody>
      </p:sp>
      <p:sp>
        <p:nvSpPr>
          <p:cNvPr id="5" name="Footer Placeholder 4"/>
          <p:cNvSpPr>
            <a:spLocks noGrp="1"/>
          </p:cNvSpPr>
          <p:nvPr>
            <p:ph type="ftr" sz="quarter" idx="3"/>
          </p:nvPr>
        </p:nvSpPr>
        <p:spPr>
          <a:xfrm>
            <a:off x="3942607" y="6305797"/>
            <a:ext cx="3717967" cy="259278"/>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endParaRPr lang="en-US"/>
          </a:p>
        </p:txBody>
      </p:sp>
      <p:sp>
        <p:nvSpPr>
          <p:cNvPr id="6" name="Slide Number Placeholder 5"/>
          <p:cNvSpPr>
            <a:spLocks noGrp="1"/>
          </p:cNvSpPr>
          <p:nvPr>
            <p:ph type="sldNum" sz="quarter" idx="4"/>
          </p:nvPr>
        </p:nvSpPr>
        <p:spPr>
          <a:xfrm>
            <a:off x="7521388" y="5476097"/>
            <a:ext cx="1483056" cy="851848"/>
          </a:xfrm>
          <a:prstGeom prst="rect">
            <a:avLst/>
          </a:prstGeom>
        </p:spPr>
        <p:txBody>
          <a:bodyPr vert="horz" lIns="91440" tIns="45720" rIns="91440" bIns="45720" rtlCol="0" anchor="ctr"/>
          <a:lstStyle>
            <a:lvl1pPr algn="r">
              <a:defRPr sz="8200">
                <a:gradFill>
                  <a:gsLst>
                    <a:gs pos="0">
                      <a:schemeClr val="tx1">
                        <a:alpha val="10000"/>
                      </a:schemeClr>
                    </a:gs>
                    <a:gs pos="100000">
                      <a:schemeClr val="tx1">
                        <a:alpha val="10000"/>
                      </a:schemeClr>
                    </a:gs>
                  </a:gsLst>
                  <a:lin ang="5400000" scaled="0"/>
                </a:gradFill>
                <a:latin typeface="Impact" pitchFamily="34" charset="0"/>
              </a:defRPr>
            </a:lvl1pPr>
          </a:lstStyle>
          <a:p>
            <a:fld id="{C8C1B9A6-F5F4-3440-A0BB-E04CBA74480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918" r:id="rId1"/>
    <p:sldLayoutId id="2147483919" r:id="rId2"/>
    <p:sldLayoutId id="2147483920" r:id="rId3"/>
    <p:sldLayoutId id="2147483921" r:id="rId4"/>
    <p:sldLayoutId id="2147483922" r:id="rId5"/>
    <p:sldLayoutId id="2147483923" r:id="rId6"/>
    <p:sldLayoutId id="2147483924" r:id="rId7"/>
    <p:sldLayoutId id="2147483925" r:id="rId8"/>
    <p:sldLayoutId id="2147483926" r:id="rId9"/>
    <p:sldLayoutId id="2147483927" r:id="rId10"/>
    <p:sldLayoutId id="2147483928" r:id="rId11"/>
    <p:sldLayoutId id="2147483929" r:id="rId12"/>
    <p:sldLayoutId id="2147483930" r:id="rId13"/>
    <p:sldLayoutId id="2147483931" r:id="rId14"/>
    <p:sldLayoutId id="2147483932" r:id="rId15"/>
    <p:sldLayoutId id="2147483933" r:id="rId16"/>
    <p:sldLayoutId id="2147483934" r:id="rId17"/>
    <p:sldLayoutId id="2147483935" r:id="rId18"/>
    <p:sldLayoutId id="2147483936" r:id="rId19"/>
    <p:sldLayoutId id="2147483937" r:id="rId20"/>
  </p:sldLayoutIdLst>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txStyles>
    <p:titleStyle>
      <a:lvl1pPr algn="ctr" defTabSz="914400" rtl="0" eaLnBrk="1" latinLnBrk="0" hangingPunct="1">
        <a:spcBef>
          <a:spcPct val="0"/>
        </a:spcBef>
        <a:buNone/>
        <a:defRPr sz="4600" kern="1200">
          <a:solidFill>
            <a:schemeClr val="tx1"/>
          </a:solidFill>
          <a:latin typeface="+mj-lt"/>
          <a:ea typeface="+mj-ea"/>
          <a:cs typeface="+mj-cs"/>
        </a:defRPr>
      </a:lvl1pPr>
    </p:titleStyle>
    <p:bodyStyle>
      <a:lvl1pPr marL="463550" indent="-463550" algn="l" defTabSz="914400" rtl="0" eaLnBrk="1" latinLnBrk="0" hangingPunct="1">
        <a:spcBef>
          <a:spcPts val="2000"/>
        </a:spcBef>
        <a:buSzPct val="90000"/>
        <a:buFontTx/>
        <a:buBlip>
          <a:blip r:embed="rId22"/>
        </a:buBlip>
        <a:defRPr sz="24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23"/>
        </a:buBlip>
        <a:defRPr sz="22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24"/>
        </a:buBlip>
        <a:defRPr sz="20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5pPr>
      <a:lvl6pPr marL="2290763" indent="-344488" algn="l" defTabSz="914400" rtl="0" eaLnBrk="1" latinLnBrk="0" hangingPunct="1">
        <a:spcBef>
          <a:spcPct val="20000"/>
        </a:spcBef>
        <a:buSzPct val="90000"/>
        <a:buFontTx/>
        <a:buBlip>
          <a:blip r:embed="rId22"/>
        </a:buBlip>
        <a:defRPr lang="en-US" sz="1800" kern="1200" dirty="0" smtClean="0">
          <a:solidFill>
            <a:schemeClr val="tx1"/>
          </a:solidFill>
          <a:latin typeface="+mn-lt"/>
          <a:ea typeface="+mn-ea"/>
          <a:cs typeface="+mn-cs"/>
        </a:defRPr>
      </a:lvl6pPr>
      <a:lvl7pPr marL="2625725" indent="-344488" algn="l" defTabSz="914400" rtl="0" eaLnBrk="1" latinLnBrk="0" hangingPunct="1">
        <a:spcBef>
          <a:spcPct val="20000"/>
        </a:spcBef>
        <a:buSzPct val="90000"/>
        <a:buFontTx/>
        <a:buBlip>
          <a:blip r:embed="rId24"/>
        </a:buBlip>
        <a:defRPr lang="en-US" sz="1800" kern="1200" dirty="0" smtClean="0">
          <a:solidFill>
            <a:schemeClr val="tx1"/>
          </a:solidFill>
          <a:latin typeface="+mn-lt"/>
          <a:ea typeface="+mn-ea"/>
          <a:cs typeface="+mn-cs"/>
        </a:defRPr>
      </a:lvl7pPr>
      <a:lvl8pPr marL="2970213" indent="-344488" algn="l" defTabSz="914400" rtl="0" eaLnBrk="1" latinLnBrk="0" hangingPunct="1">
        <a:spcBef>
          <a:spcPct val="20000"/>
        </a:spcBef>
        <a:buSzPct val="90000"/>
        <a:buFontTx/>
        <a:buBlip>
          <a:blip r:embed="rId22"/>
        </a:buBlip>
        <a:defRPr lang="en-US" sz="1800" kern="1200" dirty="0" smtClean="0">
          <a:solidFill>
            <a:schemeClr val="tx1"/>
          </a:solidFill>
          <a:latin typeface="+mn-lt"/>
          <a:ea typeface="+mn-ea"/>
          <a:cs typeface="+mn-cs"/>
        </a:defRPr>
      </a:lvl8pPr>
      <a:lvl9pPr marL="3313113" indent="-344488" algn="l" defTabSz="914400" rtl="0" eaLnBrk="1" latinLnBrk="0" hangingPunct="1">
        <a:spcBef>
          <a:spcPct val="20000"/>
        </a:spcBef>
        <a:buSzPct val="90000"/>
        <a:buFontTx/>
        <a:buBlip>
          <a:blip r:embed="rId23"/>
        </a:buBlip>
        <a:defRPr lang="en-US" sz="1800" kern="1200" dirty="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80652" y="1502066"/>
            <a:ext cx="6027416" cy="1878011"/>
          </a:xfrm>
        </p:spPr>
        <p:txBody>
          <a:bodyPr>
            <a:noAutofit/>
          </a:bodyPr>
          <a:lstStyle/>
          <a:p>
            <a:pPr algn="r"/>
            <a:r>
              <a:rPr lang="en-US" sz="3600" dirty="0"/>
              <a:t>ASCCC </a:t>
            </a:r>
            <a:r>
              <a:rPr lang="en-US" sz="3600" dirty="0" smtClean="0"/>
              <a:t/>
            </a:r>
            <a:br>
              <a:rPr lang="en-US" sz="3600" dirty="0" smtClean="0"/>
            </a:br>
            <a:r>
              <a:rPr lang="en-US" sz="3600" dirty="0" smtClean="0"/>
              <a:t>Cultural </a:t>
            </a:r>
            <a:r>
              <a:rPr lang="en-US" sz="3600" dirty="0"/>
              <a:t>Competency and Advocacy Plan </a:t>
            </a:r>
            <a:r>
              <a:rPr lang="en-US" sz="3600" dirty="0" smtClean="0"/>
              <a:t>Update</a:t>
            </a:r>
            <a:endParaRPr lang="en-US" sz="3600" dirty="0"/>
          </a:p>
        </p:txBody>
      </p:sp>
      <p:sp>
        <p:nvSpPr>
          <p:cNvPr id="3" name="Subtitle 2"/>
          <p:cNvSpPr>
            <a:spLocks noGrp="1"/>
          </p:cNvSpPr>
          <p:nvPr>
            <p:ph type="subTitle" idx="1"/>
          </p:nvPr>
        </p:nvSpPr>
        <p:spPr>
          <a:xfrm>
            <a:off x="4057140" y="3717227"/>
            <a:ext cx="4639252" cy="1235224"/>
          </a:xfrm>
        </p:spPr>
        <p:txBody>
          <a:bodyPr>
            <a:normAutofit/>
          </a:bodyPr>
          <a:lstStyle/>
          <a:p>
            <a:r>
              <a:rPr lang="en-US" dirty="0" err="1" smtClean="0"/>
              <a:t>Cleavon</a:t>
            </a:r>
            <a:r>
              <a:rPr lang="en-US" dirty="0" smtClean="0"/>
              <a:t> Smith, Berkeley City College</a:t>
            </a:r>
          </a:p>
          <a:p>
            <a:r>
              <a:rPr lang="en-US" dirty="0" smtClean="0"/>
              <a:t>Carolyn </a:t>
            </a:r>
            <a:r>
              <a:rPr lang="en-US" dirty="0" err="1" smtClean="0"/>
              <a:t>Holcroft</a:t>
            </a:r>
            <a:r>
              <a:rPr lang="en-US" dirty="0" smtClean="0"/>
              <a:t>, Foothill College</a:t>
            </a:r>
            <a:endParaRPr lang="en-US" dirty="0"/>
          </a:p>
        </p:txBody>
      </p:sp>
    </p:spTree>
    <p:extLst>
      <p:ext uri="{BB962C8B-B14F-4D97-AF65-F5344CB8AC3E}">
        <p14:creationId xmlns:p14="http://schemas.microsoft.com/office/powerpoint/2010/main" val="3931425768"/>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 y="210872"/>
            <a:ext cx="8908142" cy="1023413"/>
          </a:xfrm>
        </p:spPr>
        <p:txBody>
          <a:bodyPr/>
          <a:lstStyle/>
          <a:p>
            <a:r>
              <a:rPr lang="en-US" dirty="0"/>
              <a:t>The Plan: Part 3</a:t>
            </a:r>
            <a:r>
              <a:rPr lang="en-US" dirty="0" smtClean="0"/>
              <a:t>, Online Database</a:t>
            </a:r>
            <a:endParaRPr lang="en-US" dirty="0"/>
          </a:p>
        </p:txBody>
      </p:sp>
      <p:sp>
        <p:nvSpPr>
          <p:cNvPr id="2" name="Content Placeholder 1"/>
          <p:cNvSpPr>
            <a:spLocks noGrp="1"/>
          </p:cNvSpPr>
          <p:nvPr>
            <p:ph idx="1"/>
          </p:nvPr>
        </p:nvSpPr>
        <p:spPr>
          <a:xfrm>
            <a:off x="852714" y="1234285"/>
            <a:ext cx="7692571" cy="5369715"/>
          </a:xfrm>
        </p:spPr>
        <p:txBody>
          <a:bodyPr>
            <a:normAutofit/>
          </a:bodyPr>
          <a:lstStyle/>
          <a:p>
            <a:pPr marL="0" indent="0">
              <a:buNone/>
            </a:pPr>
            <a:r>
              <a:rPr lang="en-US" sz="2800" dirty="0" smtClean="0"/>
              <a:t>3</a:t>
            </a:r>
            <a:r>
              <a:rPr lang="en-US" sz="2800" dirty="0"/>
              <a:t>)  </a:t>
            </a:r>
            <a:r>
              <a:rPr lang="en-US" sz="2800" dirty="0" smtClean="0"/>
              <a:t>The ASCCC should maintain an </a:t>
            </a:r>
            <a:r>
              <a:rPr lang="en-US" sz="2800" dirty="0"/>
              <a:t>online database of </a:t>
            </a:r>
            <a:r>
              <a:rPr lang="en-US" sz="2800" dirty="0" smtClean="0"/>
              <a:t>strategies </a:t>
            </a:r>
            <a:r>
              <a:rPr lang="en-US" sz="2800" dirty="0"/>
              <a:t>for cultural competency training and hiring diverse faculty </a:t>
            </a:r>
            <a:r>
              <a:rPr lang="en-US" sz="2800" dirty="0" smtClean="0"/>
              <a:t>for </a:t>
            </a:r>
            <a:r>
              <a:rPr lang="en-US" sz="2800" dirty="0"/>
              <a:t>use by local senates. </a:t>
            </a:r>
            <a:endParaRPr lang="en-US" sz="2800" dirty="0" smtClean="0"/>
          </a:p>
          <a:p>
            <a:pPr marL="0" indent="0">
              <a:buNone/>
            </a:pPr>
            <a:r>
              <a:rPr lang="en-US" sz="2800" i="1" dirty="0" smtClean="0"/>
              <a:t>What would be useful for local Senate leaders?</a:t>
            </a:r>
          </a:p>
          <a:p>
            <a:pPr marL="0" indent="0">
              <a:buNone/>
            </a:pPr>
            <a:r>
              <a:rPr lang="en-US" sz="2800" i="1" dirty="0" smtClean="0"/>
              <a:t>What would help in terms of </a:t>
            </a:r>
            <a:r>
              <a:rPr lang="en-US" sz="2800" i="1" dirty="0" smtClean="0"/>
              <a:t>recruitment and hiring </a:t>
            </a:r>
            <a:r>
              <a:rPr lang="en-US" sz="2800" i="1" dirty="0" smtClean="0"/>
              <a:t>strategies? </a:t>
            </a:r>
          </a:p>
          <a:p>
            <a:pPr marL="0" indent="0">
              <a:buNone/>
            </a:pPr>
            <a:r>
              <a:rPr lang="en-US" sz="2800" i="1" dirty="0" smtClean="0"/>
              <a:t>What would help local senates with </a:t>
            </a:r>
            <a:r>
              <a:rPr lang="en-US" sz="2800" i="1" dirty="0" smtClean="0"/>
              <a:t>developing a culture of inclusive leadership on their own campuses</a:t>
            </a:r>
            <a:r>
              <a:rPr lang="en-US" sz="2800" i="1" dirty="0" smtClean="0"/>
              <a:t>?</a:t>
            </a:r>
            <a:endParaRPr lang="en-US" sz="2800" i="1" dirty="0" smtClean="0"/>
          </a:p>
          <a:p>
            <a:pPr marL="0" indent="0">
              <a:buNone/>
            </a:pPr>
            <a:endParaRPr lang="en-US" sz="2800" dirty="0"/>
          </a:p>
        </p:txBody>
      </p:sp>
    </p:spTree>
    <p:extLst>
      <p:ext uri="{BB962C8B-B14F-4D97-AF65-F5344CB8AC3E}">
        <p14:creationId xmlns:p14="http://schemas.microsoft.com/office/powerpoint/2010/main" val="658142040"/>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023" y="478002"/>
            <a:ext cx="6965245" cy="712749"/>
          </a:xfrm>
        </p:spPr>
        <p:txBody>
          <a:bodyPr>
            <a:normAutofit fontScale="90000"/>
          </a:bodyPr>
          <a:lstStyle/>
          <a:p>
            <a:r>
              <a:rPr lang="en-US" dirty="0" smtClean="0"/>
              <a:t>Topics Worthy of Discussion</a:t>
            </a:r>
            <a:endParaRPr lang="en-US" dirty="0"/>
          </a:p>
        </p:txBody>
      </p:sp>
      <p:sp>
        <p:nvSpPr>
          <p:cNvPr id="3" name="Content Placeholder 2"/>
          <p:cNvSpPr>
            <a:spLocks noGrp="1"/>
          </p:cNvSpPr>
          <p:nvPr>
            <p:ph idx="1"/>
          </p:nvPr>
        </p:nvSpPr>
        <p:spPr>
          <a:xfrm>
            <a:off x="653143" y="1530332"/>
            <a:ext cx="7777238" cy="4592204"/>
          </a:xfrm>
        </p:spPr>
        <p:txBody>
          <a:bodyPr>
            <a:normAutofit/>
          </a:bodyPr>
          <a:lstStyle/>
          <a:p>
            <a:r>
              <a:rPr lang="en-US" dirty="0" smtClean="0"/>
              <a:t>How </a:t>
            </a:r>
            <a:r>
              <a:rPr lang="en-US" dirty="0"/>
              <a:t>do we prioritize equity and diversity in our senates</a:t>
            </a:r>
            <a:r>
              <a:rPr lang="en-US" dirty="0" smtClean="0"/>
              <a:t>?</a:t>
            </a:r>
          </a:p>
          <a:p>
            <a:r>
              <a:rPr lang="en-US" dirty="0" smtClean="0"/>
              <a:t>How </a:t>
            </a:r>
            <a:r>
              <a:rPr lang="en-US" dirty="0"/>
              <a:t>do local senates help faculty understand why we should prioritize diversity and equity</a:t>
            </a:r>
            <a:r>
              <a:rPr lang="en-US" dirty="0" smtClean="0"/>
              <a:t>?</a:t>
            </a:r>
          </a:p>
          <a:p>
            <a:r>
              <a:rPr lang="en-US" dirty="0" smtClean="0"/>
              <a:t>How </a:t>
            </a:r>
            <a:r>
              <a:rPr lang="en-US" dirty="0"/>
              <a:t>do we encourage faculty to contemplate and incorporate equity, diversity, and cultural competence minded activities in class curriculum</a:t>
            </a:r>
            <a:r>
              <a:rPr lang="en-US" dirty="0" smtClean="0"/>
              <a:t>?</a:t>
            </a:r>
          </a:p>
          <a:p>
            <a:r>
              <a:rPr lang="en-US" dirty="0" smtClean="0"/>
              <a:t>Do </a:t>
            </a:r>
            <a:r>
              <a:rPr lang="en-US" dirty="0"/>
              <a:t>we include discussions of equity, diversity, and cultural competence before decision making happens</a:t>
            </a:r>
            <a:r>
              <a:rPr lang="en-US" dirty="0" smtClean="0"/>
              <a:t>?</a:t>
            </a:r>
            <a:endParaRPr lang="en-US" dirty="0"/>
          </a:p>
        </p:txBody>
      </p:sp>
    </p:spTree>
    <p:extLst>
      <p:ext uri="{BB962C8B-B14F-4D97-AF65-F5344CB8AC3E}">
        <p14:creationId xmlns:p14="http://schemas.microsoft.com/office/powerpoint/2010/main" val="1960167155"/>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do we make plans?</a:t>
            </a:r>
            <a:endParaRPr lang="en-US" dirty="0"/>
          </a:p>
        </p:txBody>
      </p:sp>
      <p:sp>
        <p:nvSpPr>
          <p:cNvPr id="3" name="Content Placeholder 2"/>
          <p:cNvSpPr>
            <a:spLocks noGrp="1"/>
          </p:cNvSpPr>
          <p:nvPr>
            <p:ph idx="1"/>
          </p:nvPr>
        </p:nvSpPr>
        <p:spPr/>
        <p:txBody>
          <a:bodyPr>
            <a:normAutofit/>
          </a:bodyPr>
          <a:lstStyle/>
          <a:p>
            <a:r>
              <a:rPr lang="en-US" sz="2800" dirty="0" smtClean="0"/>
              <a:t>To resolve a problem</a:t>
            </a:r>
          </a:p>
          <a:p>
            <a:r>
              <a:rPr lang="en-US" sz="2800" dirty="0" smtClean="0"/>
              <a:t>To reach a difficult goal</a:t>
            </a:r>
          </a:p>
          <a:p>
            <a:r>
              <a:rPr lang="en-US" sz="2800" dirty="0" smtClean="0"/>
              <a:t>To maintain/sustain a behavior/condition with intention</a:t>
            </a:r>
          </a:p>
          <a:p>
            <a:r>
              <a:rPr lang="en-US" sz="2800" dirty="0" smtClean="0"/>
              <a:t>The ASCCC Cultural Competency and Advocacy plan expresses a desire to do all of these things</a:t>
            </a:r>
          </a:p>
        </p:txBody>
      </p:sp>
    </p:spTree>
    <p:extLst>
      <p:ext uri="{BB962C8B-B14F-4D97-AF65-F5344CB8AC3E}">
        <p14:creationId xmlns:p14="http://schemas.microsoft.com/office/powerpoint/2010/main" val="695831108"/>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Guiding Questions</a:t>
            </a:r>
            <a:endParaRPr lang="en-US" dirty="0"/>
          </a:p>
        </p:txBody>
      </p:sp>
      <p:sp>
        <p:nvSpPr>
          <p:cNvPr id="3" name="Content Placeholder 2"/>
          <p:cNvSpPr>
            <a:spLocks noGrp="1"/>
          </p:cNvSpPr>
          <p:nvPr>
            <p:ph idx="1"/>
          </p:nvPr>
        </p:nvSpPr>
        <p:spPr/>
        <p:txBody>
          <a:bodyPr>
            <a:normAutofit fontScale="85000" lnSpcReduction="20000"/>
          </a:bodyPr>
          <a:lstStyle/>
          <a:p>
            <a:r>
              <a:rPr lang="en-US" sz="2800" dirty="0" smtClean="0"/>
              <a:t>How do we define and communicate our diversities?</a:t>
            </a:r>
          </a:p>
          <a:p>
            <a:r>
              <a:rPr lang="en-US" sz="2800" dirty="0" smtClean="0"/>
              <a:t>How </a:t>
            </a:r>
            <a:r>
              <a:rPr lang="en-US" sz="2800" dirty="0" smtClean="0"/>
              <a:t>does the ASCCC Executive Committee model cultural competency and advocacy?</a:t>
            </a:r>
            <a:endParaRPr lang="en-US" sz="2800" dirty="0" smtClean="0"/>
          </a:p>
          <a:p>
            <a:r>
              <a:rPr lang="en-US" sz="2800" dirty="0" smtClean="0"/>
              <a:t>What evaluation strategies should we implement for the future years? For what are we looking? </a:t>
            </a:r>
            <a:endParaRPr lang="en-US" sz="2800" dirty="0" smtClean="0"/>
          </a:p>
          <a:p>
            <a:r>
              <a:rPr lang="en-US" sz="2800" dirty="0" smtClean="0"/>
              <a:t>What practices should we employ if:</a:t>
            </a:r>
            <a:endParaRPr lang="en-US" sz="2800" dirty="0" smtClean="0"/>
          </a:p>
          <a:p>
            <a:pPr lvl="1"/>
            <a:r>
              <a:rPr lang="en-US" sz="2800" dirty="0" smtClean="0"/>
              <a:t>Our faculty body is not reflective of </a:t>
            </a:r>
            <a:r>
              <a:rPr lang="en-US" sz="2800" dirty="0"/>
              <a:t>our service communities?</a:t>
            </a:r>
          </a:p>
          <a:p>
            <a:pPr lvl="1"/>
            <a:r>
              <a:rPr lang="en-US" sz="2800" dirty="0" smtClean="0"/>
              <a:t>Our senate membership and leadership does not </a:t>
            </a:r>
            <a:r>
              <a:rPr lang="en-US" sz="2800" dirty="0"/>
              <a:t>reflect our college communities</a:t>
            </a:r>
            <a:r>
              <a:rPr lang="en-US" sz="2800" dirty="0" smtClean="0"/>
              <a:t>?</a:t>
            </a:r>
            <a:endParaRPr lang="en-US" sz="2800" dirty="0"/>
          </a:p>
        </p:txBody>
      </p:sp>
    </p:spTree>
    <p:extLst>
      <p:ext uri="{BB962C8B-B14F-4D97-AF65-F5344CB8AC3E}">
        <p14:creationId xmlns:p14="http://schemas.microsoft.com/office/powerpoint/2010/main" val="3635070100"/>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Inclusive Behaviors and Conditions</a:t>
            </a:r>
            <a:endParaRPr lang="en-US" dirty="0"/>
          </a:p>
        </p:txBody>
      </p:sp>
      <p:sp>
        <p:nvSpPr>
          <p:cNvPr id="3" name="Content Placeholder 2"/>
          <p:cNvSpPr>
            <a:spLocks noGrp="1"/>
          </p:cNvSpPr>
          <p:nvPr>
            <p:ph idx="1"/>
          </p:nvPr>
        </p:nvSpPr>
        <p:spPr/>
        <p:txBody>
          <a:bodyPr>
            <a:normAutofit/>
          </a:bodyPr>
          <a:lstStyle/>
          <a:p>
            <a:r>
              <a:rPr lang="en-US" sz="3200" dirty="0" smtClean="0"/>
              <a:t>Yearly Evaluations</a:t>
            </a:r>
          </a:p>
          <a:p>
            <a:r>
              <a:rPr lang="en-US" sz="3200" dirty="0" smtClean="0"/>
              <a:t>Continual Assessment and Reflection</a:t>
            </a:r>
          </a:p>
          <a:p>
            <a:r>
              <a:rPr lang="en-US" sz="3200" dirty="0" smtClean="0"/>
              <a:t>Active Recruitment</a:t>
            </a:r>
            <a:endParaRPr lang="en-US" sz="3200" dirty="0" smtClean="0"/>
          </a:p>
          <a:p>
            <a:pPr lvl="1"/>
            <a:r>
              <a:rPr lang="en-US" sz="2800" dirty="0" smtClean="0"/>
              <a:t>Local Academic Senates</a:t>
            </a:r>
          </a:p>
          <a:p>
            <a:pPr lvl="1"/>
            <a:r>
              <a:rPr lang="en-US" sz="2800" dirty="0" smtClean="0"/>
              <a:t>ASCCC Committees and Officers</a:t>
            </a:r>
            <a:endParaRPr lang="en-US" sz="2800" dirty="0"/>
          </a:p>
        </p:txBody>
      </p:sp>
    </p:spTree>
    <p:extLst>
      <p:ext uri="{BB962C8B-B14F-4D97-AF65-F5344CB8AC3E}">
        <p14:creationId xmlns:p14="http://schemas.microsoft.com/office/powerpoint/2010/main" val="403022200"/>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95023" y="80165"/>
            <a:ext cx="6965245" cy="1023413"/>
          </a:xfrm>
        </p:spPr>
        <p:txBody>
          <a:bodyPr/>
          <a:lstStyle/>
          <a:p>
            <a:r>
              <a:rPr lang="en-US" sz="4000" dirty="0" smtClean="0"/>
              <a:t>The Plan </a:t>
            </a:r>
            <a:endParaRPr lang="en-US" sz="4000" dirty="0"/>
          </a:p>
        </p:txBody>
      </p:sp>
      <p:sp>
        <p:nvSpPr>
          <p:cNvPr id="2" name="Content Placeholder 1"/>
          <p:cNvSpPr>
            <a:spLocks noGrp="1"/>
          </p:cNvSpPr>
          <p:nvPr>
            <p:ph idx="1"/>
          </p:nvPr>
        </p:nvSpPr>
        <p:spPr>
          <a:xfrm>
            <a:off x="234804" y="928451"/>
            <a:ext cx="8484949" cy="5784406"/>
          </a:xfrm>
        </p:spPr>
        <p:txBody>
          <a:bodyPr>
            <a:normAutofit fontScale="85000" lnSpcReduction="20000"/>
          </a:bodyPr>
          <a:lstStyle/>
          <a:p>
            <a:pPr marL="0" indent="0">
              <a:buNone/>
            </a:pPr>
            <a:r>
              <a:rPr lang="en-US" sz="3100" i="1" dirty="0" smtClean="0"/>
              <a:t>ASCCC Cultural Competency Plan</a:t>
            </a:r>
            <a:r>
              <a:rPr lang="en-US" sz="3100" dirty="0" smtClean="0"/>
              <a:t> will be presented for adoption in Spring 2016.</a:t>
            </a:r>
            <a:endParaRPr lang="en-US" sz="3100" i="1" dirty="0" smtClean="0"/>
          </a:p>
          <a:p>
            <a:r>
              <a:rPr lang="en-US" sz="3100" dirty="0" smtClean="0"/>
              <a:t>Draws on how to further our commitment to inclusivity:</a:t>
            </a:r>
          </a:p>
          <a:p>
            <a:r>
              <a:rPr lang="en-US" dirty="0"/>
              <a:t>“The Academic Senate for California Community Colleges recognizes the benefits to students, faculty, and the community college system gained from the variety of personal experiences, values, and views of a diverse group of individuals with different backgrounds. This diversity includes but is not limited to race, ethnicity, sex, gender identity, sexual orientation, disability status, age, cultural background, veteran status, discipline or field, and experience. We also understand that the California Community College System itself is diverse in terms of the size, location, and student population of its colleges and districts, and we seek participation from faculty across the system. The Academic Senate respects and is committed to promoting equal opportunity and inclusion of diverse voices and opinions. We endeavor to have a diversity of talented faculty participate in Academic Senate activities and support local senates in recruiting and encouraging faculty with different backgrounds to serve on Academic Senate standing committees and task forces. In particular, the Academic Senate acknowledges the need to remove barriers to the recruitment and participation of talented faculty from historically excluded populations in society.</a:t>
            </a:r>
            <a:r>
              <a:rPr lang="en-US" dirty="0" smtClean="0"/>
              <a:t>”</a:t>
            </a:r>
            <a:endParaRPr lang="en-US" dirty="0"/>
          </a:p>
        </p:txBody>
      </p:sp>
    </p:spTree>
    <p:extLst>
      <p:ext uri="{BB962C8B-B14F-4D97-AF65-F5344CB8AC3E}">
        <p14:creationId xmlns:p14="http://schemas.microsoft.com/office/powerpoint/2010/main" val="2284940078"/>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71714" y="210872"/>
            <a:ext cx="8073571" cy="1023413"/>
          </a:xfrm>
        </p:spPr>
        <p:txBody>
          <a:bodyPr/>
          <a:lstStyle/>
          <a:p>
            <a:r>
              <a:rPr lang="en-US" dirty="0" smtClean="0"/>
              <a:t>The Plan: Part 1, Self Assessment </a:t>
            </a:r>
            <a:endParaRPr lang="en-US" dirty="0"/>
          </a:p>
        </p:txBody>
      </p:sp>
      <p:sp>
        <p:nvSpPr>
          <p:cNvPr id="2" name="Content Placeholder 1"/>
          <p:cNvSpPr>
            <a:spLocks noGrp="1"/>
          </p:cNvSpPr>
          <p:nvPr>
            <p:ph idx="1"/>
          </p:nvPr>
        </p:nvSpPr>
        <p:spPr>
          <a:xfrm>
            <a:off x="471714" y="1234286"/>
            <a:ext cx="8386786" cy="5381810"/>
          </a:xfrm>
        </p:spPr>
        <p:txBody>
          <a:bodyPr>
            <a:noAutofit/>
          </a:bodyPr>
          <a:lstStyle/>
          <a:p>
            <a:pPr>
              <a:spcBef>
                <a:spcPts val="800"/>
              </a:spcBef>
              <a:buFont typeface="Arial"/>
              <a:buChar char="•"/>
            </a:pPr>
            <a:r>
              <a:rPr lang="en-US" sz="2800" dirty="0"/>
              <a:t>C</a:t>
            </a:r>
            <a:r>
              <a:rPr lang="en-US" sz="2800" dirty="0" smtClean="0"/>
              <a:t>alls </a:t>
            </a:r>
            <a:r>
              <a:rPr lang="en-US" sz="2800" dirty="0"/>
              <a:t>for </a:t>
            </a:r>
            <a:r>
              <a:rPr lang="en-US" sz="2800" dirty="0" smtClean="0"/>
              <a:t>ongoing </a:t>
            </a:r>
            <a:r>
              <a:rPr lang="en-US" sz="2800" dirty="0"/>
              <a:t>diversity advocacy and cultural </a:t>
            </a:r>
            <a:r>
              <a:rPr lang="en-US" sz="2800" dirty="0" smtClean="0"/>
              <a:t>competency, including ongoing assessment and evaluation. The plan has </a:t>
            </a:r>
            <a:r>
              <a:rPr lang="en-US" sz="2800" b="1" dirty="0" smtClean="0"/>
              <a:t>three main components</a:t>
            </a:r>
            <a:r>
              <a:rPr lang="en-US" sz="2800" dirty="0" smtClean="0"/>
              <a:t>. The first is:</a:t>
            </a:r>
            <a:endParaRPr lang="en-US" sz="2800" b="1" dirty="0" smtClean="0"/>
          </a:p>
          <a:p>
            <a:pPr marL="457200" indent="-457200">
              <a:spcBef>
                <a:spcPts val="800"/>
              </a:spcBef>
              <a:buAutoNum type="arabicParenR"/>
            </a:pPr>
            <a:r>
              <a:rPr lang="en-US" sz="2800" dirty="0" smtClean="0"/>
              <a:t>An </a:t>
            </a:r>
            <a:r>
              <a:rPr lang="en-US" sz="2800" dirty="0"/>
              <a:t>annual self-assessment should be performed by </a:t>
            </a:r>
            <a:r>
              <a:rPr lang="en-US" sz="2800" dirty="0" smtClean="0"/>
              <a:t>ASCCC members, </a:t>
            </a:r>
            <a:r>
              <a:rPr lang="en-US" sz="2800" dirty="0"/>
              <a:t>to be overseen by the Equity and Diversity Action Committee. </a:t>
            </a:r>
          </a:p>
          <a:p>
            <a:pPr>
              <a:buFont typeface="Arial"/>
              <a:buChar char="•"/>
            </a:pPr>
            <a:r>
              <a:rPr lang="en-US" sz="2600" dirty="0" smtClean="0"/>
              <a:t>Propose this be done immediately following Spring Plenary</a:t>
            </a:r>
          </a:p>
          <a:p>
            <a:pPr marL="793750" lvl="1" indent="-342900">
              <a:buFont typeface="Arial"/>
              <a:buChar char="•"/>
            </a:pPr>
            <a:r>
              <a:rPr lang="en-US" sz="2400" dirty="0" smtClean="0"/>
              <a:t>The </a:t>
            </a:r>
            <a:r>
              <a:rPr lang="en-US" sz="2400" dirty="0"/>
              <a:t>self-assessment tool should also be available in a modified form for local senates to use on their respective campuses</a:t>
            </a:r>
            <a:r>
              <a:rPr lang="en-US" sz="2400" dirty="0" smtClean="0"/>
              <a:t>.</a:t>
            </a:r>
          </a:p>
        </p:txBody>
      </p:sp>
    </p:spTree>
    <p:extLst>
      <p:ext uri="{BB962C8B-B14F-4D97-AF65-F5344CB8AC3E}">
        <p14:creationId xmlns:p14="http://schemas.microsoft.com/office/powerpoint/2010/main" val="3622080777"/>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6397" y="330828"/>
            <a:ext cx="8819870" cy="1284458"/>
          </a:xfrm>
        </p:spPr>
        <p:txBody>
          <a:bodyPr/>
          <a:lstStyle/>
          <a:p>
            <a:pPr>
              <a:lnSpc>
                <a:spcPts val="4800"/>
              </a:lnSpc>
            </a:pPr>
            <a:r>
              <a:rPr lang="en-US" sz="4000" dirty="0" smtClean="0"/>
              <a:t>1) Annual Self Assessment ASCCC Survey </a:t>
            </a:r>
            <a:endParaRPr lang="en-US" sz="4000" dirty="0"/>
          </a:p>
        </p:txBody>
      </p:sp>
      <p:sp>
        <p:nvSpPr>
          <p:cNvPr id="2" name="Content Placeholder 1"/>
          <p:cNvSpPr>
            <a:spLocks noGrp="1"/>
          </p:cNvSpPr>
          <p:nvPr>
            <p:ph idx="1"/>
          </p:nvPr>
        </p:nvSpPr>
        <p:spPr>
          <a:xfrm>
            <a:off x="176397" y="1794357"/>
            <a:ext cx="8819870" cy="4838718"/>
          </a:xfrm>
        </p:spPr>
        <p:txBody>
          <a:bodyPr>
            <a:normAutofit fontScale="92500" lnSpcReduction="10000"/>
          </a:bodyPr>
          <a:lstStyle/>
          <a:p>
            <a:pPr marL="0" indent="0">
              <a:buNone/>
            </a:pPr>
            <a:r>
              <a:rPr lang="en-US" dirty="0"/>
              <a:t>1. How does ASCCC engage the issue of having diverse faculty serve on the ASCCC Exec Board and Committees?</a:t>
            </a:r>
          </a:p>
          <a:p>
            <a:pPr marL="0" indent="0">
              <a:buNone/>
            </a:pPr>
            <a:r>
              <a:rPr lang="en-US" dirty="0"/>
              <a:t>2. How does ASCCC planning include diversity considerations?</a:t>
            </a:r>
          </a:p>
          <a:p>
            <a:pPr marL="0" indent="0">
              <a:buNone/>
            </a:pPr>
            <a:r>
              <a:rPr lang="en-US" dirty="0"/>
              <a:t>3. Are ASCCC resources (time, money, professional development) allocated to support diversity efforts?</a:t>
            </a:r>
          </a:p>
          <a:p>
            <a:pPr marL="0" indent="0">
              <a:buNone/>
            </a:pPr>
            <a:r>
              <a:rPr lang="en-US" dirty="0"/>
              <a:t>4. How does the ASCCC recruit diverse faculty to ASCCC committees (including Exec) and involve diverse faculty in succession planning?</a:t>
            </a:r>
          </a:p>
          <a:p>
            <a:pPr marL="0" indent="0">
              <a:buNone/>
            </a:pPr>
            <a:r>
              <a:rPr lang="en-US" dirty="0"/>
              <a:t>5. In terms of diversity, what kinds of “common conversations” take place in ASCCC meetings or gatherings?</a:t>
            </a:r>
          </a:p>
          <a:p>
            <a:pPr marL="0" indent="0">
              <a:buNone/>
            </a:pPr>
            <a:r>
              <a:rPr lang="en-US" dirty="0"/>
              <a:t>6. Is the ASCCC committed to diversity in terms of ongoing initiatives and programs?</a:t>
            </a:r>
          </a:p>
          <a:p>
            <a:pPr marL="457200" lvl="1" indent="0">
              <a:buNone/>
            </a:pPr>
            <a:endParaRPr lang="en-US" dirty="0"/>
          </a:p>
        </p:txBody>
      </p:sp>
      <p:sp>
        <p:nvSpPr>
          <p:cNvPr id="4" name="TextBox 3"/>
          <p:cNvSpPr txBox="1"/>
          <p:nvPr/>
        </p:nvSpPr>
        <p:spPr>
          <a:xfrm>
            <a:off x="5356103" y="6283049"/>
            <a:ext cx="3730784" cy="369332"/>
          </a:xfrm>
          <a:prstGeom prst="rect">
            <a:avLst/>
          </a:prstGeom>
          <a:noFill/>
        </p:spPr>
        <p:txBody>
          <a:bodyPr wrap="none" rtlCol="0">
            <a:spAutoFit/>
          </a:bodyPr>
          <a:lstStyle/>
          <a:p>
            <a:r>
              <a:rPr lang="en-US" dirty="0" smtClean="0"/>
              <a:t>(*needs </a:t>
            </a:r>
            <a:r>
              <a:rPr lang="en-US" dirty="0"/>
              <a:t>modifications for local senates)</a:t>
            </a:r>
          </a:p>
        </p:txBody>
      </p:sp>
    </p:spTree>
    <p:extLst>
      <p:ext uri="{BB962C8B-B14F-4D97-AF65-F5344CB8AC3E}">
        <p14:creationId xmlns:p14="http://schemas.microsoft.com/office/powerpoint/2010/main" val="2417258845"/>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6397" y="591872"/>
            <a:ext cx="8819870" cy="1023413"/>
          </a:xfrm>
        </p:spPr>
        <p:txBody>
          <a:bodyPr/>
          <a:lstStyle/>
          <a:p>
            <a:r>
              <a:rPr lang="en-US" sz="4000" dirty="0" smtClean="0"/>
              <a:t>1) Annual Self Assessment Survey* </a:t>
            </a:r>
            <a:endParaRPr lang="en-US" sz="4000" dirty="0"/>
          </a:p>
        </p:txBody>
      </p:sp>
      <p:sp>
        <p:nvSpPr>
          <p:cNvPr id="2" name="Content Placeholder 1"/>
          <p:cNvSpPr>
            <a:spLocks noGrp="1"/>
          </p:cNvSpPr>
          <p:nvPr>
            <p:ph idx="1"/>
          </p:nvPr>
        </p:nvSpPr>
        <p:spPr>
          <a:xfrm>
            <a:off x="176397" y="1794357"/>
            <a:ext cx="8819870" cy="4295343"/>
          </a:xfrm>
        </p:spPr>
        <p:txBody>
          <a:bodyPr>
            <a:normAutofit fontScale="92500" lnSpcReduction="10000"/>
          </a:bodyPr>
          <a:lstStyle/>
          <a:p>
            <a:pPr marL="0" indent="0">
              <a:buNone/>
            </a:pPr>
            <a:r>
              <a:rPr lang="en-US" dirty="0" smtClean="0"/>
              <a:t>7</a:t>
            </a:r>
            <a:r>
              <a:rPr lang="en-US" dirty="0"/>
              <a:t>. In terms of accountability, how would you characterize the ways in which diversity is prioritized and accounted for in the ASCCC?</a:t>
            </a:r>
          </a:p>
          <a:p>
            <a:pPr marL="0" indent="0">
              <a:buNone/>
            </a:pPr>
            <a:r>
              <a:rPr lang="en-US" dirty="0"/>
              <a:t>8. How would you characterize typical behaviors and beliefs around issues of diversity in ASCCC programs and activities?</a:t>
            </a:r>
          </a:p>
          <a:p>
            <a:pPr marL="0" indent="0">
              <a:buNone/>
            </a:pPr>
            <a:r>
              <a:rPr lang="en-US" dirty="0"/>
              <a:t>9. </a:t>
            </a:r>
            <a:r>
              <a:rPr lang="en-US" dirty="0" smtClean="0"/>
              <a:t>Please </a:t>
            </a:r>
            <a:r>
              <a:rPr lang="en-US" dirty="0"/>
              <a:t>comment on the ASCCC’s success in creating a culture of inclusion encompassing these (or other) diversity categories.</a:t>
            </a:r>
          </a:p>
          <a:p>
            <a:pPr marL="0" indent="0">
              <a:buNone/>
            </a:pPr>
            <a:r>
              <a:rPr lang="en-US" dirty="0"/>
              <a:t>10. </a:t>
            </a:r>
            <a:r>
              <a:rPr lang="en-US" dirty="0" smtClean="0"/>
              <a:t>What </a:t>
            </a:r>
            <a:r>
              <a:rPr lang="en-US" dirty="0"/>
              <a:t>do you perceive to be barriers to the recruitment and participation of talented, diverse faculty in ASCCC?</a:t>
            </a:r>
          </a:p>
          <a:p>
            <a:pPr marL="0" indent="0">
              <a:buNone/>
            </a:pPr>
            <a:r>
              <a:rPr lang="en-US" dirty="0"/>
              <a:t>11. What programs, innovations, or policies do you feel have furthered diverse participation the ASCCC Executive and/or ASCCC committees?</a:t>
            </a:r>
          </a:p>
          <a:p>
            <a:pPr marL="457200" lvl="1" indent="0">
              <a:buNone/>
            </a:pPr>
            <a:endParaRPr lang="en-US" dirty="0"/>
          </a:p>
        </p:txBody>
      </p:sp>
      <p:sp>
        <p:nvSpPr>
          <p:cNvPr id="4" name="TextBox 3"/>
          <p:cNvSpPr txBox="1"/>
          <p:nvPr/>
        </p:nvSpPr>
        <p:spPr>
          <a:xfrm>
            <a:off x="5356103" y="6283049"/>
            <a:ext cx="3730784" cy="369332"/>
          </a:xfrm>
          <a:prstGeom prst="rect">
            <a:avLst/>
          </a:prstGeom>
          <a:noFill/>
        </p:spPr>
        <p:txBody>
          <a:bodyPr wrap="none" rtlCol="0">
            <a:spAutoFit/>
          </a:bodyPr>
          <a:lstStyle/>
          <a:p>
            <a:r>
              <a:rPr lang="en-US" dirty="0" smtClean="0"/>
              <a:t>(*needs </a:t>
            </a:r>
            <a:r>
              <a:rPr lang="en-US" dirty="0"/>
              <a:t>modifications for local senates)</a:t>
            </a:r>
          </a:p>
        </p:txBody>
      </p:sp>
    </p:spTree>
    <p:extLst>
      <p:ext uri="{BB962C8B-B14F-4D97-AF65-F5344CB8AC3E}">
        <p14:creationId xmlns:p14="http://schemas.microsoft.com/office/powerpoint/2010/main" val="413568498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 y="210872"/>
            <a:ext cx="8908142" cy="1023413"/>
          </a:xfrm>
        </p:spPr>
        <p:txBody>
          <a:bodyPr/>
          <a:lstStyle/>
          <a:p>
            <a:r>
              <a:rPr lang="en-US" dirty="0"/>
              <a:t>The Plan: Part </a:t>
            </a:r>
            <a:r>
              <a:rPr lang="en-US" dirty="0" smtClean="0"/>
              <a:t>2, Annual Report</a:t>
            </a:r>
            <a:endParaRPr lang="en-US" dirty="0"/>
          </a:p>
        </p:txBody>
      </p:sp>
      <p:sp>
        <p:nvSpPr>
          <p:cNvPr id="2" name="Content Placeholder 1"/>
          <p:cNvSpPr>
            <a:spLocks noGrp="1"/>
          </p:cNvSpPr>
          <p:nvPr>
            <p:ph idx="1"/>
          </p:nvPr>
        </p:nvSpPr>
        <p:spPr>
          <a:xfrm>
            <a:off x="852714" y="1234285"/>
            <a:ext cx="7692571" cy="5369715"/>
          </a:xfrm>
        </p:spPr>
        <p:txBody>
          <a:bodyPr>
            <a:noAutofit/>
          </a:bodyPr>
          <a:lstStyle/>
          <a:p>
            <a:pPr marL="0" indent="0">
              <a:spcBef>
                <a:spcPts val="0"/>
              </a:spcBef>
              <a:buNone/>
            </a:pPr>
            <a:r>
              <a:rPr lang="en-US" sz="2000" dirty="0" smtClean="0"/>
              <a:t>2</a:t>
            </a:r>
            <a:r>
              <a:rPr lang="en-US" sz="2000" dirty="0"/>
              <a:t>)  An annual report of the self-assessment findings should be </a:t>
            </a:r>
            <a:r>
              <a:rPr lang="en-US" sz="2000" dirty="0" smtClean="0"/>
              <a:t>prepared for presentation at the end-of-year Exec meeting (with recommendations from EDAC)</a:t>
            </a:r>
            <a:endParaRPr lang="en-US" sz="2000" dirty="0"/>
          </a:p>
          <a:p>
            <a:pPr>
              <a:spcBef>
                <a:spcPts val="0"/>
              </a:spcBef>
              <a:buFont typeface="Arial"/>
              <a:buChar char="•"/>
            </a:pPr>
            <a:r>
              <a:rPr lang="en-US" sz="2000" dirty="0" smtClean="0"/>
              <a:t>should also include:</a:t>
            </a:r>
          </a:p>
          <a:p>
            <a:pPr lvl="1">
              <a:spcBef>
                <a:spcPts val="0"/>
              </a:spcBef>
              <a:buFont typeface="Arial"/>
              <a:buChar char="•"/>
            </a:pPr>
            <a:r>
              <a:rPr lang="en-US" sz="2000" dirty="0" smtClean="0"/>
              <a:t>an </a:t>
            </a:r>
            <a:r>
              <a:rPr lang="en-US" sz="2000" dirty="0"/>
              <a:t>analysis of the types of diversity initiatives implemented by the ASCCC in that </a:t>
            </a:r>
            <a:r>
              <a:rPr lang="en-US" sz="2000" dirty="0" smtClean="0"/>
              <a:t>year</a:t>
            </a:r>
          </a:p>
          <a:p>
            <a:pPr lvl="1">
              <a:spcBef>
                <a:spcPts val="0"/>
              </a:spcBef>
              <a:buFont typeface="Arial"/>
              <a:buChar char="•"/>
            </a:pPr>
            <a:r>
              <a:rPr lang="en-US" sz="2000" dirty="0" smtClean="0"/>
              <a:t>an action plan for addressing the results: where we are, where we want to be, steps to get there</a:t>
            </a:r>
          </a:p>
          <a:p>
            <a:pPr lvl="1">
              <a:spcBef>
                <a:spcPts val="0"/>
              </a:spcBef>
              <a:buFont typeface="Arial"/>
              <a:buChar char="•"/>
            </a:pPr>
            <a:r>
              <a:rPr lang="en-US" sz="2000" dirty="0" smtClean="0"/>
              <a:t>identification of emerging issues around diversity and/or equity that will need action</a:t>
            </a:r>
          </a:p>
          <a:p>
            <a:pPr>
              <a:spcBef>
                <a:spcPts val="0"/>
              </a:spcBef>
              <a:buFont typeface="Arial"/>
              <a:buChar char="•"/>
            </a:pPr>
            <a:r>
              <a:rPr lang="en-US" sz="2000" dirty="0" smtClean="0"/>
              <a:t>This report will inform strategic planning for the following year (Leadership Institute, Exec Orientation)</a:t>
            </a:r>
          </a:p>
          <a:p>
            <a:pPr>
              <a:spcBef>
                <a:spcPts val="0"/>
              </a:spcBef>
              <a:buFont typeface="Arial"/>
              <a:buChar char="•"/>
            </a:pPr>
            <a:r>
              <a:rPr lang="en-US" sz="2000" i="1" dirty="0" smtClean="0"/>
              <a:t>This allows for both a quantitative and qualitative analysis and reflection on meeting goals of inclusion.</a:t>
            </a:r>
            <a:endParaRPr lang="en-US" sz="2000" dirty="0" smtClean="0"/>
          </a:p>
          <a:p>
            <a:pPr>
              <a:spcBef>
                <a:spcPts val="0"/>
              </a:spcBef>
              <a:buFont typeface="Arial"/>
              <a:buChar char="•"/>
            </a:pPr>
            <a:endParaRPr lang="en-US" sz="2000" i="1" dirty="0" smtClean="0"/>
          </a:p>
        </p:txBody>
      </p:sp>
      <p:sp>
        <p:nvSpPr>
          <p:cNvPr id="4" name="TextBox 3"/>
          <p:cNvSpPr txBox="1"/>
          <p:nvPr/>
        </p:nvSpPr>
        <p:spPr>
          <a:xfrm>
            <a:off x="925568" y="6200601"/>
            <a:ext cx="7982575" cy="646331"/>
          </a:xfrm>
          <a:prstGeom prst="rect">
            <a:avLst/>
          </a:prstGeom>
          <a:noFill/>
        </p:spPr>
        <p:txBody>
          <a:bodyPr wrap="square" rtlCol="0">
            <a:spAutoFit/>
          </a:bodyPr>
          <a:lstStyle/>
          <a:p>
            <a:pPr>
              <a:buFont typeface="Arial"/>
              <a:buChar char="•"/>
            </a:pPr>
            <a:r>
              <a:rPr lang="en-US" i="1" dirty="0"/>
              <a:t>Local Senates who assess their campus could also construct an annual report for their college and/or district.</a:t>
            </a:r>
          </a:p>
        </p:txBody>
      </p:sp>
    </p:spTree>
    <p:extLst>
      <p:ext uri="{BB962C8B-B14F-4D97-AF65-F5344CB8AC3E}">
        <p14:creationId xmlns:p14="http://schemas.microsoft.com/office/powerpoint/2010/main" val="944126468"/>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Inkwell">
  <a:themeElements>
    <a:clrScheme name="Inkwell">
      <a:dk1>
        <a:sysClr val="windowText" lastClr="000000"/>
      </a:dk1>
      <a:lt1>
        <a:sysClr val="window" lastClr="FFFFFF"/>
      </a:lt1>
      <a:dk2>
        <a:srgbClr val="584D2E"/>
      </a:dk2>
      <a:lt2>
        <a:srgbClr val="EFE7C3"/>
      </a:lt2>
      <a:accent1>
        <a:srgbClr val="860908"/>
      </a:accent1>
      <a:accent2>
        <a:srgbClr val="4A0505"/>
      </a:accent2>
      <a:accent3>
        <a:srgbClr val="7A500A"/>
      </a:accent3>
      <a:accent4>
        <a:srgbClr val="C47810"/>
      </a:accent4>
      <a:accent5>
        <a:srgbClr val="827752"/>
      </a:accent5>
      <a:accent6>
        <a:srgbClr val="B5BB83"/>
      </a:accent6>
      <a:hlink>
        <a:srgbClr val="C47810"/>
      </a:hlink>
      <a:folHlink>
        <a:srgbClr val="F0A43A"/>
      </a:folHlink>
    </a:clrScheme>
    <a:fontScheme name="Inkwell">
      <a:majorFont>
        <a:latin typeface="Goudy Old Style"/>
        <a:ea typeface=""/>
        <a:cs typeface=""/>
        <a:font script="Jpan" typeface="ＭＳ 明朝"/>
        <a:font script="Hans" typeface="宋体"/>
        <a:font script="Hant" typeface="新細明體"/>
      </a:majorFont>
      <a:minorFont>
        <a:latin typeface="Goudy Old Style"/>
        <a:ea typeface=""/>
        <a:cs typeface=""/>
        <a:font script="Jpan" typeface="ＭＳ 明朝"/>
        <a:font script="Hans" typeface="宋体"/>
        <a:font script="Hant" typeface="新細明體"/>
      </a:minorFont>
    </a:fontScheme>
    <a:fmtScheme name="Inkwell">
      <a:fillStyleLst>
        <a:solidFill>
          <a:schemeClr val="phClr"/>
        </a:solidFill>
        <a:blipFill rotWithShape="1">
          <a:blip xmlns:r="http://schemas.openxmlformats.org/officeDocument/2006/relationships" r:embed="rId1">
            <a:duotone>
              <a:schemeClr val="phClr">
                <a:shade val="30000"/>
              </a:schemeClr>
              <a:schemeClr val="phClr">
                <a:alpha val="10000"/>
                <a:satMod val="120000"/>
              </a:schemeClr>
            </a:duotone>
          </a:blip>
          <a:stretch/>
        </a:blipFill>
        <a:blipFill rotWithShape="1">
          <a:blip xmlns:r="http://schemas.openxmlformats.org/officeDocument/2006/relationships" r:embed="rId2">
            <a:duotone>
              <a:schemeClr val="phClr">
                <a:shade val="30000"/>
                <a:satMod val="150000"/>
              </a:schemeClr>
              <a:schemeClr val="phClr">
                <a:alpha val="10000"/>
                <a:satMod val="120000"/>
              </a:schemeClr>
            </a:duotone>
          </a:blip>
          <a:stretch/>
        </a:blipFill>
      </a:fillStyleLst>
      <a:lnStyleLst>
        <a:ln w="12700" cap="flat" cmpd="sng" algn="ctr">
          <a:solidFill>
            <a:schemeClr val="phClr">
              <a:shade val="95000"/>
              <a:satMod val="105000"/>
            </a:scheme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38100" dir="5400000" rotWithShape="0">
              <a:srgbClr val="000000">
                <a:alpha val="75000"/>
              </a:srgbClr>
            </a:outerShdw>
          </a:effectLst>
        </a:effectStyle>
        <a:effectStyle>
          <a:effectLst>
            <a:outerShdw blurRad="38100" dist="25400" dir="5400000" rotWithShape="0">
              <a:srgbClr val="000000">
                <a:alpha val="75000"/>
              </a:srgbClr>
            </a:outerShdw>
            <a:softEdge rad="25400"/>
          </a:effectLst>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Inkwell.thmx</Template>
  <TotalTime>553</TotalTime>
  <Words>446</Words>
  <Application>Microsoft Macintosh PowerPoint</Application>
  <PresentationFormat>On-screen Show (4:3)</PresentationFormat>
  <Paragraphs>74</Paragraphs>
  <Slides>11</Slides>
  <Notes>9</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Inkwell</vt:lpstr>
      <vt:lpstr>ASCCC  Cultural Competency and Advocacy Plan Update</vt:lpstr>
      <vt:lpstr>When do we make plans?</vt:lpstr>
      <vt:lpstr>Guiding Questions</vt:lpstr>
      <vt:lpstr>Inclusive Behaviors and Conditions</vt:lpstr>
      <vt:lpstr>The Plan </vt:lpstr>
      <vt:lpstr>The Plan: Part 1, Self Assessment </vt:lpstr>
      <vt:lpstr>1) Annual Self Assessment ASCCC Survey </vt:lpstr>
      <vt:lpstr>1) Annual Self Assessment Survey* </vt:lpstr>
      <vt:lpstr>The Plan: Part 2, Annual Report</vt:lpstr>
      <vt:lpstr>The Plan: Part 3, Online Database</vt:lpstr>
      <vt:lpstr>Topics Worthy of Discussion</vt:lpstr>
    </vt:vector>
  </TitlesOfParts>
  <Company>Santiago Canyon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Opening Doors for Equity, Diversity, and Cultural Competency</dc:title>
  <dc:creator>HAWKS</dc:creator>
  <cp:lastModifiedBy>Cleavon Smith</cp:lastModifiedBy>
  <cp:revision>81</cp:revision>
  <dcterms:created xsi:type="dcterms:W3CDTF">2015-04-04T16:26:01Z</dcterms:created>
  <dcterms:modified xsi:type="dcterms:W3CDTF">2015-11-05T15:43:25Z</dcterms:modified>
</cp:coreProperties>
</file>