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61" r:id="rId4"/>
    <p:sldId id="262" r:id="rId5"/>
    <p:sldId id="28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49D36-DC86-4B9C-B06F-F71C0DEB1F2F}" v="14" dt="2021-06-15T00:02:00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6098"/>
  </p:normalViewPr>
  <p:slideViewPr>
    <p:cSldViewPr snapToGrid="0" snapToObjects="1">
      <p:cViewPr varScale="1">
        <p:scale>
          <a:sx n="60" d="100"/>
          <a:sy n="60" d="100"/>
        </p:scale>
        <p:origin x="9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 Bean" userId="0d8acacb-9479-4755-afc3-7abd1af15332" providerId="ADAL" clId="{48C49D36-DC86-4B9C-B06F-F71C0DEB1F2F}"/>
    <pc:docChg chg="undo custSel addSld modSld">
      <pc:chgData name="Michelle  Bean" userId="0d8acacb-9479-4755-afc3-7abd1af15332" providerId="ADAL" clId="{48C49D36-DC86-4B9C-B06F-F71C0DEB1F2F}" dt="2021-06-15T00:03:21.114" v="168" actId="14100"/>
      <pc:docMkLst>
        <pc:docMk/>
      </pc:docMkLst>
      <pc:sldChg chg="modSp mod">
        <pc:chgData name="Michelle  Bean" userId="0d8acacb-9479-4755-afc3-7abd1af15332" providerId="ADAL" clId="{48C49D36-DC86-4B9C-B06F-F71C0DEB1F2F}" dt="2021-06-14T23:55:04.565" v="17"/>
        <pc:sldMkLst>
          <pc:docMk/>
          <pc:sldMk cId="0" sldId="258"/>
        </pc:sldMkLst>
        <pc:spChg chg="mod">
          <ac:chgData name="Michelle  Bean" userId="0d8acacb-9479-4755-afc3-7abd1af15332" providerId="ADAL" clId="{48C49D36-DC86-4B9C-B06F-F71C0DEB1F2F}" dt="2021-06-14T23:55:04.565" v="17"/>
          <ac:spMkLst>
            <pc:docMk/>
            <pc:sldMk cId="0" sldId="258"/>
            <ac:spMk id="13313" creationId="{4C024CE1-8729-9A45-B64C-4C99EAD38149}"/>
          </ac:spMkLst>
        </pc:spChg>
      </pc:sldChg>
      <pc:sldChg chg="modSp mod modShow">
        <pc:chgData name="Michelle  Bean" userId="0d8acacb-9479-4755-afc3-7abd1af15332" providerId="ADAL" clId="{48C49D36-DC86-4B9C-B06F-F71C0DEB1F2F}" dt="2021-06-14T23:54:29.622" v="13" actId="403"/>
        <pc:sldMkLst>
          <pc:docMk/>
          <pc:sldMk cId="0" sldId="260"/>
        </pc:sldMkLst>
        <pc:spChg chg="mod">
          <ac:chgData name="Michelle  Bean" userId="0d8acacb-9479-4755-afc3-7abd1af15332" providerId="ADAL" clId="{48C49D36-DC86-4B9C-B06F-F71C0DEB1F2F}" dt="2021-06-14T23:54:24.539" v="9"/>
          <ac:spMkLst>
            <pc:docMk/>
            <pc:sldMk cId="0" sldId="260"/>
            <ac:spMk id="276" creationId="{00000000-0000-0000-0000-000000000000}"/>
          </ac:spMkLst>
        </pc:spChg>
        <pc:spChg chg="mod">
          <ac:chgData name="Michelle  Bean" userId="0d8acacb-9479-4755-afc3-7abd1af15332" providerId="ADAL" clId="{48C49D36-DC86-4B9C-B06F-F71C0DEB1F2F}" dt="2021-06-14T23:54:29.622" v="13" actId="403"/>
          <ac:spMkLst>
            <pc:docMk/>
            <pc:sldMk cId="0" sldId="260"/>
            <ac:spMk id="277" creationId="{00000000-0000-0000-0000-000000000000}"/>
          </ac:spMkLst>
        </pc:spChg>
      </pc:sldChg>
      <pc:sldChg chg="delSp modSp mod">
        <pc:chgData name="Michelle  Bean" userId="0d8acacb-9479-4755-afc3-7abd1af15332" providerId="ADAL" clId="{48C49D36-DC86-4B9C-B06F-F71C0DEB1F2F}" dt="2021-06-14T23:56:22.668" v="28"/>
        <pc:sldMkLst>
          <pc:docMk/>
          <pc:sldMk cId="0" sldId="261"/>
        </pc:sldMkLst>
        <pc:spChg chg="mod">
          <ac:chgData name="Michelle  Bean" userId="0d8acacb-9479-4755-afc3-7abd1af15332" providerId="ADAL" clId="{48C49D36-DC86-4B9C-B06F-F71C0DEB1F2F}" dt="2021-06-14T23:55:45.896" v="27" actId="20577"/>
          <ac:spMkLst>
            <pc:docMk/>
            <pc:sldMk cId="0" sldId="261"/>
            <ac:spMk id="102" creationId="{6E6D52F6-EA78-4FDE-BA2B-692B8F60F655}"/>
          </ac:spMkLst>
        </pc:spChg>
        <pc:picChg chg="del">
          <ac:chgData name="Michelle  Bean" userId="0d8acacb-9479-4755-afc3-7abd1af15332" providerId="ADAL" clId="{48C49D36-DC86-4B9C-B06F-F71C0DEB1F2F}" dt="2021-06-14T23:56:22.668" v="28"/>
          <ac:picMkLst>
            <pc:docMk/>
            <pc:sldMk cId="0" sldId="261"/>
            <ac:picMk id="2" creationId="{904A1C1E-3B68-4E25-A6A6-6C7A386AC66D}"/>
          </ac:picMkLst>
        </pc:picChg>
      </pc:sldChg>
      <pc:sldChg chg="addSp delSp modSp new mod modClrScheme chgLayout">
        <pc:chgData name="Michelle  Bean" userId="0d8acacb-9479-4755-afc3-7abd1af15332" providerId="ADAL" clId="{48C49D36-DC86-4B9C-B06F-F71C0DEB1F2F}" dt="2021-06-15T00:01:22.618" v="97" actId="1076"/>
        <pc:sldMkLst>
          <pc:docMk/>
          <pc:sldMk cId="1532104380" sldId="262"/>
        </pc:sldMkLst>
        <pc:spChg chg="add del mod">
          <ac:chgData name="Michelle  Bean" userId="0d8acacb-9479-4755-afc3-7abd1af15332" providerId="ADAL" clId="{48C49D36-DC86-4B9C-B06F-F71C0DEB1F2F}" dt="2021-06-14T23:58:14.414" v="86" actId="26606"/>
          <ac:spMkLst>
            <pc:docMk/>
            <pc:sldMk cId="1532104380" sldId="262"/>
            <ac:spMk id="2" creationId="{97646C84-01F3-434D-9CAD-B7CE06364495}"/>
          </ac:spMkLst>
        </pc:spChg>
        <pc:spChg chg="add del">
          <ac:chgData name="Michelle  Bean" userId="0d8acacb-9479-4755-afc3-7abd1af15332" providerId="ADAL" clId="{48C49D36-DC86-4B9C-B06F-F71C0DEB1F2F}" dt="2021-06-14T23:57:47.907" v="34" actId="22"/>
          <ac:spMkLst>
            <pc:docMk/>
            <pc:sldMk cId="1532104380" sldId="262"/>
            <ac:spMk id="3" creationId="{431C4031-14B0-4A8D-B58E-BD26789F109C}"/>
          </ac:spMkLst>
        </pc:spChg>
        <pc:spChg chg="mod modVis">
          <ac:chgData name="Michelle  Bean" userId="0d8acacb-9479-4755-afc3-7abd1af15332" providerId="ADAL" clId="{48C49D36-DC86-4B9C-B06F-F71C0DEB1F2F}" dt="2021-06-14T23:58:14.414" v="86" actId="26606"/>
          <ac:spMkLst>
            <pc:docMk/>
            <pc:sldMk cId="1532104380" sldId="262"/>
            <ac:spMk id="4" creationId="{9E411E53-CA22-449F-B1F1-9EAF6EFAB4E8}"/>
          </ac:spMkLst>
        </pc:spChg>
        <pc:spChg chg="add del mod">
          <ac:chgData name="Michelle  Bean" userId="0d8acacb-9479-4755-afc3-7abd1af15332" providerId="ADAL" clId="{48C49D36-DC86-4B9C-B06F-F71C0DEB1F2F}" dt="2021-06-15T00:00:15.898" v="87" actId="931"/>
          <ac:spMkLst>
            <pc:docMk/>
            <pc:sldMk cId="1532104380" sldId="262"/>
            <ac:spMk id="12" creationId="{78AEA639-4DFD-4580-90CB-95F111EAD4F8}"/>
          </ac:spMkLst>
        </pc:spChg>
        <pc:picChg chg="add del mod">
          <ac:chgData name="Michelle  Bean" userId="0d8acacb-9479-4755-afc3-7abd1af15332" providerId="ADAL" clId="{48C49D36-DC86-4B9C-B06F-F71C0DEB1F2F}" dt="2021-06-14T23:56:52.391" v="33"/>
          <ac:picMkLst>
            <pc:docMk/>
            <pc:sldMk cId="1532104380" sldId="262"/>
            <ac:picMk id="5" creationId="{F3E3901B-C668-45B1-84EF-68E861E11296}"/>
          </ac:picMkLst>
        </pc:picChg>
        <pc:picChg chg="add mod ord">
          <ac:chgData name="Michelle  Bean" userId="0d8acacb-9479-4755-afc3-7abd1af15332" providerId="ADAL" clId="{48C49D36-DC86-4B9C-B06F-F71C0DEB1F2F}" dt="2021-06-15T00:00:36.545" v="92" actId="14100"/>
          <ac:picMkLst>
            <pc:docMk/>
            <pc:sldMk cId="1532104380" sldId="262"/>
            <ac:picMk id="7" creationId="{8A245276-628A-407C-A8BC-0A99B06A4A83}"/>
          </ac:picMkLst>
        </pc:picChg>
        <pc:picChg chg="add mod">
          <ac:chgData name="Michelle  Bean" userId="0d8acacb-9479-4755-afc3-7abd1af15332" providerId="ADAL" clId="{48C49D36-DC86-4B9C-B06F-F71C0DEB1F2F}" dt="2021-06-15T00:00:28.594" v="90" actId="1076"/>
          <ac:picMkLst>
            <pc:docMk/>
            <pc:sldMk cId="1532104380" sldId="262"/>
            <ac:picMk id="9" creationId="{834B19A8-FE36-4D40-87EA-6DA41F5465D8}"/>
          </ac:picMkLst>
        </pc:picChg>
        <pc:picChg chg="add mod">
          <ac:chgData name="Michelle  Bean" userId="0d8acacb-9479-4755-afc3-7abd1af15332" providerId="ADAL" clId="{48C49D36-DC86-4B9C-B06F-F71C0DEB1F2F}" dt="2021-06-15T00:01:22.618" v="97" actId="1076"/>
          <ac:picMkLst>
            <pc:docMk/>
            <pc:sldMk cId="1532104380" sldId="262"/>
            <ac:picMk id="14" creationId="{793ABAD0-5664-44F9-8323-402CD872C005}"/>
          </ac:picMkLst>
        </pc:picChg>
        <pc:cxnChg chg="add mod">
          <ac:chgData name="Michelle  Bean" userId="0d8acacb-9479-4755-afc3-7abd1af15332" providerId="ADAL" clId="{48C49D36-DC86-4B9C-B06F-F71C0DEB1F2F}" dt="2021-06-15T00:00:52.640" v="94" actId="1582"/>
          <ac:cxnSpMkLst>
            <pc:docMk/>
            <pc:sldMk cId="1532104380" sldId="262"/>
            <ac:cxnSpMk id="11" creationId="{74B02BA0-4326-4CD2-8A96-99BD5EDCED46}"/>
          </ac:cxnSpMkLst>
        </pc:cxnChg>
      </pc:sldChg>
      <pc:sldChg chg="modSp mod">
        <pc:chgData name="Michelle  Bean" userId="0d8acacb-9479-4755-afc3-7abd1af15332" providerId="ADAL" clId="{48C49D36-DC86-4B9C-B06F-F71C0DEB1F2F}" dt="2021-06-15T00:03:21.114" v="168" actId="14100"/>
        <pc:sldMkLst>
          <pc:docMk/>
          <pc:sldMk cId="0" sldId="288"/>
        </pc:sldMkLst>
        <pc:spChg chg="mod">
          <ac:chgData name="Michelle  Bean" userId="0d8acacb-9479-4755-afc3-7abd1af15332" providerId="ADAL" clId="{48C49D36-DC86-4B9C-B06F-F71C0DEB1F2F}" dt="2021-06-15T00:03:21.114" v="168" actId="14100"/>
          <ac:spMkLst>
            <pc:docMk/>
            <pc:sldMk cId="0" sldId="288"/>
            <ac:spMk id="523" creationId="{00000000-0000-0000-0000-000000000000}"/>
          </ac:spMkLst>
        </pc:spChg>
        <pc:spChg chg="mod">
          <ac:chgData name="Michelle  Bean" userId="0d8acacb-9479-4755-afc3-7abd1af15332" providerId="ADAL" clId="{48C49D36-DC86-4B9C-B06F-F71C0DEB1F2F}" dt="2021-06-15T00:02:58.928" v="166" actId="3626"/>
          <ac:spMkLst>
            <pc:docMk/>
            <pc:sldMk cId="0" sldId="288"/>
            <ac:spMk id="52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3437A-62D8-4CFE-A74E-147297496E6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B152D1-B02C-4F2A-B425-6A5DD96C8C30}">
      <dgm:prSet/>
      <dgm:spPr/>
      <dgm:t>
        <a:bodyPr/>
        <a:lstStyle/>
        <a:p>
          <a:r>
            <a:rPr lang="en-US"/>
            <a:t>Michelle Velasquez Bean, ASCCC Treasurer </a:t>
          </a:r>
        </a:p>
      </dgm:t>
    </dgm:pt>
    <dgm:pt modelId="{20F88A97-4315-4FBE-B14A-7E9C236BAF58}" type="parTrans" cxnId="{D7DBA215-C526-42FA-A56F-573BB847D942}">
      <dgm:prSet/>
      <dgm:spPr/>
      <dgm:t>
        <a:bodyPr/>
        <a:lstStyle/>
        <a:p>
          <a:endParaRPr lang="en-US"/>
        </a:p>
      </dgm:t>
    </dgm:pt>
    <dgm:pt modelId="{AD696653-9647-48F2-B3D4-DA34D45AF4EA}" type="sibTrans" cxnId="{D7DBA215-C526-42FA-A56F-573BB847D942}">
      <dgm:prSet/>
      <dgm:spPr/>
      <dgm:t>
        <a:bodyPr/>
        <a:lstStyle/>
        <a:p>
          <a:endParaRPr lang="en-US"/>
        </a:p>
      </dgm:t>
    </dgm:pt>
    <dgm:pt modelId="{D0D9E11C-EB66-4DF0-96E1-D8763B0B067C}">
      <dgm:prSet/>
      <dgm:spPr/>
      <dgm:t>
        <a:bodyPr/>
        <a:lstStyle/>
        <a:p>
          <a:r>
            <a:rPr lang="en-US"/>
            <a:t>Mario Rodriguez, Los Rios Community College District, Vice Chancellor of Finance and Administration</a:t>
          </a:r>
          <a:br>
            <a:rPr lang="en-US"/>
          </a:br>
          <a:endParaRPr lang="en-US"/>
        </a:p>
      </dgm:t>
    </dgm:pt>
    <dgm:pt modelId="{BE762E52-EA97-4191-B61E-3963EE2AB383}" type="parTrans" cxnId="{A369AF12-DDA8-4985-B6B6-2D00EEA9A202}">
      <dgm:prSet/>
      <dgm:spPr/>
      <dgm:t>
        <a:bodyPr/>
        <a:lstStyle/>
        <a:p>
          <a:endParaRPr lang="en-US"/>
        </a:p>
      </dgm:t>
    </dgm:pt>
    <dgm:pt modelId="{324E50E5-410D-4FA3-AD63-E22DB1A7B8ED}" type="sibTrans" cxnId="{A369AF12-DDA8-4985-B6B6-2D00EEA9A202}">
      <dgm:prSet/>
      <dgm:spPr/>
      <dgm:t>
        <a:bodyPr/>
        <a:lstStyle/>
        <a:p>
          <a:endParaRPr lang="en-US"/>
        </a:p>
      </dgm:t>
    </dgm:pt>
    <dgm:pt modelId="{ABCD304F-7EB4-4960-8295-5C77D5DCA416}" type="pres">
      <dgm:prSet presAssocID="{DBC3437A-62D8-4CFE-A74E-147297496E64}" presName="linear" presStyleCnt="0">
        <dgm:presLayoutVars>
          <dgm:animLvl val="lvl"/>
          <dgm:resizeHandles val="exact"/>
        </dgm:presLayoutVars>
      </dgm:prSet>
      <dgm:spPr/>
    </dgm:pt>
    <dgm:pt modelId="{CFF0B9CA-6001-422D-90AC-12EA69C05ECC}" type="pres">
      <dgm:prSet presAssocID="{6FB152D1-B02C-4F2A-B425-6A5DD96C8C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E0531B-C7EB-4BB4-A4A8-C16101B57D0F}" type="pres">
      <dgm:prSet presAssocID="{AD696653-9647-48F2-B3D4-DA34D45AF4EA}" presName="spacer" presStyleCnt="0"/>
      <dgm:spPr/>
    </dgm:pt>
    <dgm:pt modelId="{C8BBFE61-5F85-48F8-A525-C062E2353FB5}" type="pres">
      <dgm:prSet presAssocID="{D0D9E11C-EB66-4DF0-96E1-D8763B0B067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B3ED503-7ECC-4F6F-9264-93D57F578452}" type="presOf" srcId="{6FB152D1-B02C-4F2A-B425-6A5DD96C8C30}" destId="{CFF0B9CA-6001-422D-90AC-12EA69C05ECC}" srcOrd="0" destOrd="0" presId="urn:microsoft.com/office/officeart/2005/8/layout/vList2"/>
    <dgm:cxn modelId="{A369AF12-DDA8-4985-B6B6-2D00EEA9A202}" srcId="{DBC3437A-62D8-4CFE-A74E-147297496E64}" destId="{D0D9E11C-EB66-4DF0-96E1-D8763B0B067C}" srcOrd="1" destOrd="0" parTransId="{BE762E52-EA97-4191-B61E-3963EE2AB383}" sibTransId="{324E50E5-410D-4FA3-AD63-E22DB1A7B8ED}"/>
    <dgm:cxn modelId="{D7DBA215-C526-42FA-A56F-573BB847D942}" srcId="{DBC3437A-62D8-4CFE-A74E-147297496E64}" destId="{6FB152D1-B02C-4F2A-B425-6A5DD96C8C30}" srcOrd="0" destOrd="0" parTransId="{20F88A97-4315-4FBE-B14A-7E9C236BAF58}" sibTransId="{AD696653-9647-48F2-B3D4-DA34D45AF4EA}"/>
    <dgm:cxn modelId="{C909174E-FD90-4446-84D4-B323EDAC14E9}" type="presOf" srcId="{D0D9E11C-EB66-4DF0-96E1-D8763B0B067C}" destId="{C8BBFE61-5F85-48F8-A525-C062E2353FB5}" srcOrd="0" destOrd="0" presId="urn:microsoft.com/office/officeart/2005/8/layout/vList2"/>
    <dgm:cxn modelId="{CA1A6F4E-0879-461D-9F13-DD91B2E44385}" type="presOf" srcId="{DBC3437A-62D8-4CFE-A74E-147297496E64}" destId="{ABCD304F-7EB4-4960-8295-5C77D5DCA416}" srcOrd="0" destOrd="0" presId="urn:microsoft.com/office/officeart/2005/8/layout/vList2"/>
    <dgm:cxn modelId="{37E0A63F-7329-43D2-A1F0-088DE26A53B8}" type="presParOf" srcId="{ABCD304F-7EB4-4960-8295-5C77D5DCA416}" destId="{CFF0B9CA-6001-422D-90AC-12EA69C05ECC}" srcOrd="0" destOrd="0" presId="urn:microsoft.com/office/officeart/2005/8/layout/vList2"/>
    <dgm:cxn modelId="{814695D4-4FC6-48DC-ACA2-C8FD2EF00ACB}" type="presParOf" srcId="{ABCD304F-7EB4-4960-8295-5C77D5DCA416}" destId="{74E0531B-C7EB-4BB4-A4A8-C16101B57D0F}" srcOrd="1" destOrd="0" presId="urn:microsoft.com/office/officeart/2005/8/layout/vList2"/>
    <dgm:cxn modelId="{27E65C7C-6971-4A7B-893A-F03CA6E96F4E}" type="presParOf" srcId="{ABCD304F-7EB4-4960-8295-5C77D5DCA416}" destId="{C8BBFE61-5F85-48F8-A525-C062E2353F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B9CA-6001-422D-90AC-12EA69C05ECC}">
      <dsp:nvSpPr>
        <dsp:cNvPr id="0" name=""/>
        <dsp:cNvSpPr/>
      </dsp:nvSpPr>
      <dsp:spPr>
        <a:xfrm>
          <a:off x="0" y="53829"/>
          <a:ext cx="10523806" cy="168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Michelle Velasquez Bean, ASCCC Treasurer </a:t>
          </a:r>
        </a:p>
      </dsp:txBody>
      <dsp:txXfrm>
        <a:off x="82245" y="136074"/>
        <a:ext cx="10359316" cy="1520310"/>
      </dsp:txXfrm>
    </dsp:sp>
    <dsp:sp modelId="{C8BBFE61-5F85-48F8-A525-C062E2353FB5}">
      <dsp:nvSpPr>
        <dsp:cNvPr id="0" name=""/>
        <dsp:cNvSpPr/>
      </dsp:nvSpPr>
      <dsp:spPr>
        <a:xfrm>
          <a:off x="0" y="1830789"/>
          <a:ext cx="10523806" cy="168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Mario Rodriguez, Los Rios Community College District, Vice Chancellor of Finance and Administration</a:t>
          </a:r>
          <a:br>
            <a:rPr lang="en-US" sz="3200" kern="1200"/>
          </a:br>
          <a:endParaRPr lang="en-US" sz="3200" kern="1200"/>
        </a:p>
      </dsp:txBody>
      <dsp:txXfrm>
        <a:off x="82245" y="1913034"/>
        <a:ext cx="10359316" cy="152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FCCD1-1911-A546-84C2-BC5FCBB51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913FB-7893-BE4E-A89A-8FA7CB826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640F6E-FB3B-C643-8371-EC79A26267BB}" type="datetimeFigureOut">
              <a:rPr lang="en-US"/>
              <a:pPr>
                <a:defRPr/>
              </a:pPr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30DDE-9A68-3E4D-A87E-14DCA109E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BAAF4-6F15-F746-B45D-0443E339D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73744A-90E3-9644-8C3F-2014586A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08727C-47B6-9644-9498-635FE25C6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6E24C-9683-1C42-902F-E5436AFAE9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4B3B6-0FED-D04D-98E5-83B6415910EA}" type="datetimeFigureOut">
              <a:rPr lang="en-US"/>
              <a:pPr>
                <a:defRPr/>
              </a:pPr>
              <a:t>6/14/2021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CC8565-74CD-F146-B4E3-4273F8C61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906178-6DF2-0640-A5DA-CC068B435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90E28-5A4B-9741-A98D-2AB5E57BB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FD77C-4F8D-3A43-8152-CB9D552C5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DA6944-B3EF-6B4F-89E7-EA41C8125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936c5caa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936c5caa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936c70596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gd936c70596_1_5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d936c70596_1_5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d936c70596_1_419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d936c70596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3294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6510BF65-0C03-E747-98C0-EB8748DFAAEB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rgbClr val="006393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6088A0-6770-8842-AAB0-A6DCBD830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SCCC logo icon">
            <a:extLst>
              <a:ext uri="{FF2B5EF4-FFF2-40B4-BE49-F238E27FC236}">
                <a16:creationId xmlns:a16="http://schemas.microsoft.com/office/drawing/2014/main" id="{CA6626D6-0C8A-4D4D-91B2-DE99EDE24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B7271532-3037-2346-AF9C-8177E827F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A80C-C703-6A42-9526-28B957E5C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4FE5459-A402-FB42-AC0D-E0FF3CC42319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ASCCC logo icon">
            <a:extLst>
              <a:ext uri="{FF2B5EF4-FFF2-40B4-BE49-F238E27FC236}">
                <a16:creationId xmlns:a16="http://schemas.microsoft.com/office/drawing/2014/main" id="{B031F5E2-4C21-4F46-8C47-0FB44A710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F1DFAC4-3422-CC4B-94BC-AF8D95D29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EA8E-F2C1-F748-878A-C61AEC0E9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2314A92D-EB3F-2C4B-8627-77F00AB3D247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ASCCC logo icon">
            <a:extLst>
              <a:ext uri="{FF2B5EF4-FFF2-40B4-BE49-F238E27FC236}">
                <a16:creationId xmlns:a16="http://schemas.microsoft.com/office/drawing/2014/main" id="{40E4AAF6-590B-524E-849F-CB60975D57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4C2D47D-B4E2-2144-A1A8-709D7128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949E-1E58-A146-8787-2A5DB0B69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SCCC logo icon">
            <a:extLst>
              <a:ext uri="{FF2B5EF4-FFF2-40B4-BE49-F238E27FC236}">
                <a16:creationId xmlns:a16="http://schemas.microsoft.com/office/drawing/2014/main" id="{6F5915FB-CAAB-D74F-A521-80C11144F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3FF7C1B-BDD6-2548-8849-A85713EC5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717C-FF9A-4447-B61B-DCD0284B8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46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711622-0F8F-3540-87A5-2668501AC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678B88-268D-1542-A01C-3B4EE34B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391C5F-C410-3C40-9617-A6E475C4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F3C0E8B-95BA-9D4D-9575-C467F0629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C024CE1-8729-9A45-B64C-4C99EAD38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732338"/>
            <a:ext cx="10433050" cy="1736725"/>
          </a:xfrm>
        </p:spPr>
        <p:txBody>
          <a:bodyPr/>
          <a:lstStyle/>
          <a:p>
            <a:r>
              <a:rPr lang="en" dirty="0"/>
              <a:t>Follow-up to the Budget General Session</a:t>
            </a:r>
            <a:br>
              <a:rPr lang="en" dirty="0"/>
            </a:br>
            <a:r>
              <a:rPr lang="en-US" dirty="0"/>
              <a:t>Thursday, June 17 at 3:15 p.m.</a:t>
            </a:r>
            <a:r>
              <a:rPr lang="en" dirty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Session Description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000" dirty="0"/>
              <a:t>Still have questions on budgeting? Join us for this follow-up to the general session for an informal Q&amp;A conversation.</a:t>
            </a:r>
            <a:endParaRPr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>
            <a:extLst>
              <a:ext uri="{FF2B5EF4-FFF2-40B4-BE49-F238E27FC236}">
                <a16:creationId xmlns:a16="http://schemas.microsoft.com/office/drawing/2014/main" id="{6E6D52F6-EA78-4FDE-BA2B-692B8F60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kern="1200" dirty="0"/>
              <a:t>Today’s Panelists</a:t>
            </a:r>
          </a:p>
        </p:txBody>
      </p:sp>
      <p:sp>
        <p:nvSpPr>
          <p:cNvPr id="104" name="Slide Number Placeholder 3">
            <a:extLst>
              <a:ext uri="{FF2B5EF4-FFF2-40B4-BE49-F238E27FC236}">
                <a16:creationId xmlns:a16="http://schemas.microsoft.com/office/drawing/2014/main" id="{DD236A10-5C34-47B9-B1C7-739716477F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altLang="en-US" kern="1200"/>
              <a:pPr>
                <a:spcAft>
                  <a:spcPts val="600"/>
                </a:spcAft>
                <a:defRPr/>
              </a:pPr>
              <a:t>3</a:t>
            </a:fld>
            <a:endParaRPr lang="en-US" altLang="en-US" kern="1200"/>
          </a:p>
        </p:txBody>
      </p:sp>
      <p:graphicFrame>
        <p:nvGraphicFramePr>
          <p:cNvPr id="291" name="Google Shape;289;p69">
            <a:extLst>
              <a:ext uri="{FF2B5EF4-FFF2-40B4-BE49-F238E27FC236}">
                <a16:creationId xmlns:a16="http://schemas.microsoft.com/office/drawing/2014/main" id="{26BF4A38-D229-4332-B908-56135E4535A2}"/>
              </a:ext>
            </a:extLst>
          </p:cNvPr>
          <p:cNvGraphicFramePr/>
          <p:nvPr/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6C84-01F3-434D-9CAD-B7CE0636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Use the </a:t>
            </a:r>
            <a:r>
              <a:rPr lang="en-US" dirty="0" err="1"/>
              <a:t>Pathable</a:t>
            </a:r>
            <a:r>
              <a:rPr lang="en-US" dirty="0"/>
              <a:t> Chat or Raise Hand in Zoom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245276-628A-407C-A8BC-0A99B06A4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7649" y="2172550"/>
            <a:ext cx="5862177" cy="3473337"/>
          </a:xfrm>
          <a:noFill/>
        </p:spPr>
      </p:pic>
      <p:pic>
        <p:nvPicPr>
          <p:cNvPr id="9" name="Content Placeholder 8" descr="Child holding up hand">
            <a:extLst>
              <a:ext uri="{FF2B5EF4-FFF2-40B4-BE49-F238E27FC236}">
                <a16:creationId xmlns:a16="http://schemas.microsoft.com/office/drawing/2014/main" id="{834B19A8-FE36-4D40-87EA-6DA41F5465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35200" y="2172551"/>
            <a:ext cx="4587516" cy="30396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11E53-CA22-449F-B1F1-9EAF6EFAB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B02BA0-4326-4CD2-8A96-99BD5EDCED46}"/>
              </a:ext>
            </a:extLst>
          </p:cNvPr>
          <p:cNvCxnSpPr/>
          <p:nvPr/>
        </p:nvCxnSpPr>
        <p:spPr>
          <a:xfrm>
            <a:off x="4114800" y="1690688"/>
            <a:ext cx="287079" cy="18393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ands Up Handy">
            <a:extLst>
              <a:ext uri="{FF2B5EF4-FFF2-40B4-BE49-F238E27FC236}">
                <a16:creationId xmlns:a16="http://schemas.microsoft.com/office/drawing/2014/main" id="{793ABAD0-5664-44F9-8323-402CD872C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463" y="551159"/>
            <a:ext cx="1380460" cy="13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6"/>
          <p:cNvSpPr txBox="1"/>
          <p:nvPr/>
        </p:nvSpPr>
        <p:spPr>
          <a:xfrm>
            <a:off x="2583712" y="403560"/>
            <a:ext cx="6836735" cy="168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3600" dirty="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ASCCC is here for you!</a:t>
            </a:r>
            <a:endParaRPr sz="3600" dirty="0">
              <a:solidFill>
                <a:srgbClr val="E02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96"/>
          <p:cNvSpPr txBox="1"/>
          <p:nvPr/>
        </p:nvSpPr>
        <p:spPr>
          <a:xfrm>
            <a:off x="1066680" y="2662560"/>
            <a:ext cx="10058040" cy="312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</a:pPr>
            <a:r>
              <a:rPr lang="en" sz="360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Email or ask for a local senate visit</a:t>
            </a:r>
            <a:endParaRPr lang="en" sz="36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</a:pPr>
            <a:r>
              <a:rPr lang="en" sz="6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info@asccc.org</a:t>
            </a:r>
            <a:endParaRPr sz="60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</a:pPr>
            <a:endParaRPr sz="60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6"/>
          <p:cNvSpPr txBox="1"/>
          <p:nvPr/>
        </p:nvSpPr>
        <p:spPr>
          <a:xfrm>
            <a:off x="83818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0" bIns="4570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10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algn="r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sz="106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LI 2021">
      <a:dk1>
        <a:srgbClr val="0A3D57"/>
      </a:dk1>
      <a:lt1>
        <a:srgbClr val="FFFFFF"/>
      </a:lt1>
      <a:dk2>
        <a:srgbClr val="006393"/>
      </a:dk2>
      <a:lt2>
        <a:srgbClr val="B0E5F7"/>
      </a:lt2>
      <a:accent1>
        <a:srgbClr val="189B5A"/>
      </a:accent1>
      <a:accent2>
        <a:srgbClr val="7454B6"/>
      </a:accent2>
      <a:accent3>
        <a:srgbClr val="86D6F3"/>
      </a:accent3>
      <a:accent4>
        <a:srgbClr val="9EDA5C"/>
      </a:accent4>
      <a:accent5>
        <a:srgbClr val="007E48"/>
      </a:accent5>
      <a:accent6>
        <a:srgbClr val="63CBEF"/>
      </a:accent6>
      <a:hlink>
        <a:srgbClr val="7555B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1 ppt template 1  -  Compatibility Mode" id="{3E6D1484-3BBD-4745-B211-CAEC55FD0E72}" vid="{6BFFB59E-2EC8-4D41-9B0D-FA85E4430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2021 ppt template 1</Template>
  <TotalTime>9</TotalTime>
  <Words>99</Words>
  <Application>Microsoft Office PowerPoint</Application>
  <PresentationFormat>Widescreen</PresentationFormat>
  <Paragraphs>15</Paragraphs>
  <Slides>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Palatino</vt:lpstr>
      <vt:lpstr>Times New Roman</vt:lpstr>
      <vt:lpstr>ASCCC Curriculum Inst. 2020 Theme</vt:lpstr>
      <vt:lpstr>Follow-up to the Budget General Session Thursday, June 17 at 3:15 p.m. </vt:lpstr>
      <vt:lpstr>Session Description </vt:lpstr>
      <vt:lpstr>Today’s Panelists</vt:lpstr>
      <vt:lpstr>Use the Pathable Chat or Raise Hand in Zoom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Follow-up to the Budget General Session </dc:title>
  <dc:creator>Michelle Bean</dc:creator>
  <cp:lastModifiedBy>Michelle Bean</cp:lastModifiedBy>
  <cp:revision>1</cp:revision>
  <cp:lastPrinted>2020-11-24T19:39:26Z</cp:lastPrinted>
  <dcterms:created xsi:type="dcterms:W3CDTF">2021-06-02T20:25:13Z</dcterms:created>
  <dcterms:modified xsi:type="dcterms:W3CDTF">2021-06-15T00:03:36Z</dcterms:modified>
</cp:coreProperties>
</file>