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handoutMasterIdLst>
    <p:handoutMasterId r:id="rId18"/>
  </p:handoutMasterIdLst>
  <p:sldIdLst>
    <p:sldId id="256" r:id="rId5"/>
    <p:sldId id="265" r:id="rId6"/>
    <p:sldId id="261" r:id="rId7"/>
    <p:sldId id="257" r:id="rId8"/>
    <p:sldId id="275" r:id="rId9"/>
    <p:sldId id="283" r:id="rId10"/>
    <p:sldId id="266" r:id="rId11"/>
    <p:sldId id="273" r:id="rId12"/>
    <p:sldId id="274" r:id="rId13"/>
    <p:sldId id="277" r:id="rId14"/>
    <p:sldId id="263" r:id="rId15"/>
    <p:sldId id="264" r:id="rId1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5353" autoAdjust="0"/>
  </p:normalViewPr>
  <p:slideViewPr>
    <p:cSldViewPr snapToGrid="0" snapToObjects="1">
      <p:cViewPr varScale="1">
        <p:scale>
          <a:sx n="81" d="100"/>
          <a:sy n="81" d="100"/>
        </p:scale>
        <p:origin x="552" y="184"/>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B05DA7-6B2D-C74D-B346-19368E4A5F91}" type="doc">
      <dgm:prSet loTypeId="urn:microsoft.com/office/officeart/2005/8/layout/hProcess11" loCatId="process" qsTypeId="urn:microsoft.com/office/officeart/2005/8/quickstyle/simple1" qsCatId="simple" csTypeId="urn:microsoft.com/office/officeart/2005/8/colors/accent6_2" csCatId="accent6" phldr="1"/>
      <dgm:spPr/>
    </dgm:pt>
    <dgm:pt modelId="{35AA334C-B9EE-B143-835A-94AF2D690070}">
      <dgm:prSet phldrT="[Text]"/>
      <dgm:spPr/>
      <dgm:t>
        <a:bodyPr/>
        <a:lstStyle/>
        <a:p>
          <a:r>
            <a:rPr lang="en-US" dirty="0"/>
            <a:t>Myths that we tell</a:t>
          </a:r>
        </a:p>
      </dgm:t>
    </dgm:pt>
    <dgm:pt modelId="{0458FEAE-AF94-044F-897D-7C541C9557FA}" type="parTrans" cxnId="{B303BDBE-FE36-CE4E-877A-EC953A22C839}">
      <dgm:prSet/>
      <dgm:spPr/>
    </dgm:pt>
    <dgm:pt modelId="{0E728CF1-D934-7F48-8400-B4FDD1857D41}" type="sibTrans" cxnId="{B303BDBE-FE36-CE4E-877A-EC953A22C839}">
      <dgm:prSet/>
      <dgm:spPr/>
    </dgm:pt>
    <dgm:pt modelId="{300ADF47-F86A-8D46-9F6D-F59AD3E8757F}">
      <dgm:prSet phldrT="[Text]"/>
      <dgm:spPr/>
      <dgm:t>
        <a:bodyPr/>
        <a:lstStyle/>
        <a:p>
          <a:r>
            <a:rPr lang="en-US" dirty="0"/>
            <a:t>Strategies for changing climates</a:t>
          </a:r>
        </a:p>
      </dgm:t>
    </dgm:pt>
    <dgm:pt modelId="{D760E2C4-B104-004C-8A7D-6AFC136CD841}" type="parTrans" cxnId="{E68543C1-DBED-A548-B2E9-41C67AC31F61}">
      <dgm:prSet/>
      <dgm:spPr/>
    </dgm:pt>
    <dgm:pt modelId="{A77CBDB6-D1E6-9645-A2C5-1B04C59AB42D}" type="sibTrans" cxnId="{E68543C1-DBED-A548-B2E9-41C67AC31F61}">
      <dgm:prSet/>
      <dgm:spPr/>
    </dgm:pt>
    <dgm:pt modelId="{F55A19D5-3351-774B-AE1F-594415E6BDEB}">
      <dgm:prSet phldrT="[Text]"/>
      <dgm:spPr/>
      <dgm:t>
        <a:bodyPr/>
        <a:lstStyle/>
        <a:p>
          <a:r>
            <a:rPr lang="en-US" dirty="0"/>
            <a:t>Read your contract!</a:t>
          </a:r>
        </a:p>
      </dgm:t>
    </dgm:pt>
    <dgm:pt modelId="{C802A247-A4B7-7A4C-BDBD-8E8B69D19D90}" type="parTrans" cxnId="{2D82CF51-EACA-394B-96B3-656C7B247DA6}">
      <dgm:prSet/>
      <dgm:spPr/>
    </dgm:pt>
    <dgm:pt modelId="{4A3CE282-2814-784B-8C06-628DB61E4D74}" type="sibTrans" cxnId="{2D82CF51-EACA-394B-96B3-656C7B247DA6}">
      <dgm:prSet/>
      <dgm:spPr/>
    </dgm:pt>
    <dgm:pt modelId="{755AB2D4-4FCE-7E4D-878C-D172DBA3E05D}" type="pres">
      <dgm:prSet presAssocID="{B5B05DA7-6B2D-C74D-B346-19368E4A5F91}" presName="Name0" presStyleCnt="0">
        <dgm:presLayoutVars>
          <dgm:dir/>
          <dgm:resizeHandles val="exact"/>
        </dgm:presLayoutVars>
      </dgm:prSet>
      <dgm:spPr/>
    </dgm:pt>
    <dgm:pt modelId="{F7DFB3F6-CBB5-9243-91CC-31CDF4F0867F}" type="pres">
      <dgm:prSet presAssocID="{B5B05DA7-6B2D-C74D-B346-19368E4A5F91}" presName="arrow" presStyleLbl="bgShp" presStyleIdx="0" presStyleCnt="1"/>
      <dgm:spPr/>
    </dgm:pt>
    <dgm:pt modelId="{51264486-0D5C-AE47-A549-5C6A0549ACE0}" type="pres">
      <dgm:prSet presAssocID="{B5B05DA7-6B2D-C74D-B346-19368E4A5F91}" presName="points" presStyleCnt="0"/>
      <dgm:spPr/>
    </dgm:pt>
    <dgm:pt modelId="{430ABCFF-B785-4644-BEE8-B3F5A1A3F466}" type="pres">
      <dgm:prSet presAssocID="{35AA334C-B9EE-B143-835A-94AF2D690070}" presName="compositeA" presStyleCnt="0"/>
      <dgm:spPr/>
    </dgm:pt>
    <dgm:pt modelId="{F551F7CA-5EB6-974C-9270-37CB000DFBB5}" type="pres">
      <dgm:prSet presAssocID="{35AA334C-B9EE-B143-835A-94AF2D690070}" presName="textA" presStyleLbl="revTx" presStyleIdx="0" presStyleCnt="3">
        <dgm:presLayoutVars>
          <dgm:bulletEnabled val="1"/>
        </dgm:presLayoutVars>
      </dgm:prSet>
      <dgm:spPr/>
    </dgm:pt>
    <dgm:pt modelId="{7EDC588E-E65D-274C-87C0-A47FF440AF33}" type="pres">
      <dgm:prSet presAssocID="{35AA334C-B9EE-B143-835A-94AF2D690070}" presName="circleA" presStyleLbl="node1" presStyleIdx="0" presStyleCnt="3"/>
      <dgm:spPr/>
    </dgm:pt>
    <dgm:pt modelId="{8FEB6A9F-3598-5843-BAED-396F7DD519D3}" type="pres">
      <dgm:prSet presAssocID="{35AA334C-B9EE-B143-835A-94AF2D690070}" presName="spaceA" presStyleCnt="0"/>
      <dgm:spPr/>
    </dgm:pt>
    <dgm:pt modelId="{4AB97ABB-AEB5-6747-850F-2CE8C745052E}" type="pres">
      <dgm:prSet presAssocID="{0E728CF1-D934-7F48-8400-B4FDD1857D41}" presName="space" presStyleCnt="0"/>
      <dgm:spPr/>
    </dgm:pt>
    <dgm:pt modelId="{54C4A072-D791-5743-B6E2-335A422DB67D}" type="pres">
      <dgm:prSet presAssocID="{300ADF47-F86A-8D46-9F6D-F59AD3E8757F}" presName="compositeB" presStyleCnt="0"/>
      <dgm:spPr/>
    </dgm:pt>
    <dgm:pt modelId="{3C8A0098-B221-C949-AF67-DB758AB24BF4}" type="pres">
      <dgm:prSet presAssocID="{300ADF47-F86A-8D46-9F6D-F59AD3E8757F}" presName="textB" presStyleLbl="revTx" presStyleIdx="1" presStyleCnt="3">
        <dgm:presLayoutVars>
          <dgm:bulletEnabled val="1"/>
        </dgm:presLayoutVars>
      </dgm:prSet>
      <dgm:spPr/>
    </dgm:pt>
    <dgm:pt modelId="{6561E8BE-3B01-3E40-8E13-7BA3A151C013}" type="pres">
      <dgm:prSet presAssocID="{300ADF47-F86A-8D46-9F6D-F59AD3E8757F}" presName="circleB" presStyleLbl="node1" presStyleIdx="1" presStyleCnt="3"/>
      <dgm:spPr/>
    </dgm:pt>
    <dgm:pt modelId="{0169C567-3C80-0749-8E25-6A1C5623F9A6}" type="pres">
      <dgm:prSet presAssocID="{300ADF47-F86A-8D46-9F6D-F59AD3E8757F}" presName="spaceB" presStyleCnt="0"/>
      <dgm:spPr/>
    </dgm:pt>
    <dgm:pt modelId="{358164A6-FBFB-3B4B-9E57-16A4EB4374F5}" type="pres">
      <dgm:prSet presAssocID="{A77CBDB6-D1E6-9645-A2C5-1B04C59AB42D}" presName="space" presStyleCnt="0"/>
      <dgm:spPr/>
    </dgm:pt>
    <dgm:pt modelId="{EDD22DA7-3D65-3A46-AB67-F49527213701}" type="pres">
      <dgm:prSet presAssocID="{F55A19D5-3351-774B-AE1F-594415E6BDEB}" presName="compositeA" presStyleCnt="0"/>
      <dgm:spPr/>
    </dgm:pt>
    <dgm:pt modelId="{16D87C46-4B50-B641-BE78-DAB8455F92A0}" type="pres">
      <dgm:prSet presAssocID="{F55A19D5-3351-774B-AE1F-594415E6BDEB}" presName="textA" presStyleLbl="revTx" presStyleIdx="2" presStyleCnt="3">
        <dgm:presLayoutVars>
          <dgm:bulletEnabled val="1"/>
        </dgm:presLayoutVars>
      </dgm:prSet>
      <dgm:spPr/>
    </dgm:pt>
    <dgm:pt modelId="{F971A303-6098-9F47-ACF7-449623535477}" type="pres">
      <dgm:prSet presAssocID="{F55A19D5-3351-774B-AE1F-594415E6BDEB}" presName="circleA" presStyleLbl="node1" presStyleIdx="2" presStyleCnt="3"/>
      <dgm:spPr/>
    </dgm:pt>
    <dgm:pt modelId="{CD753DC7-DE20-5440-9A74-63DD92814911}" type="pres">
      <dgm:prSet presAssocID="{F55A19D5-3351-774B-AE1F-594415E6BDEB}" presName="spaceA" presStyleCnt="0"/>
      <dgm:spPr/>
    </dgm:pt>
  </dgm:ptLst>
  <dgm:cxnLst>
    <dgm:cxn modelId="{2D82CF51-EACA-394B-96B3-656C7B247DA6}" srcId="{B5B05DA7-6B2D-C74D-B346-19368E4A5F91}" destId="{F55A19D5-3351-774B-AE1F-594415E6BDEB}" srcOrd="2" destOrd="0" parTransId="{C802A247-A4B7-7A4C-BDBD-8E8B69D19D90}" sibTransId="{4A3CE282-2814-784B-8C06-628DB61E4D74}"/>
    <dgm:cxn modelId="{37AEE263-6A94-E341-A667-6B591BC4550C}" type="presOf" srcId="{B5B05DA7-6B2D-C74D-B346-19368E4A5F91}" destId="{755AB2D4-4FCE-7E4D-878C-D172DBA3E05D}" srcOrd="0" destOrd="0" presId="urn:microsoft.com/office/officeart/2005/8/layout/hProcess11"/>
    <dgm:cxn modelId="{4D74C88E-6841-504D-9126-29FD38C67C42}" type="presOf" srcId="{F55A19D5-3351-774B-AE1F-594415E6BDEB}" destId="{16D87C46-4B50-B641-BE78-DAB8455F92A0}" srcOrd="0" destOrd="0" presId="urn:microsoft.com/office/officeart/2005/8/layout/hProcess11"/>
    <dgm:cxn modelId="{8231BCAA-0A27-934F-953A-7D5E94EF192F}" type="presOf" srcId="{300ADF47-F86A-8D46-9F6D-F59AD3E8757F}" destId="{3C8A0098-B221-C949-AF67-DB758AB24BF4}" srcOrd="0" destOrd="0" presId="urn:microsoft.com/office/officeart/2005/8/layout/hProcess11"/>
    <dgm:cxn modelId="{B303BDBE-FE36-CE4E-877A-EC953A22C839}" srcId="{B5B05DA7-6B2D-C74D-B346-19368E4A5F91}" destId="{35AA334C-B9EE-B143-835A-94AF2D690070}" srcOrd="0" destOrd="0" parTransId="{0458FEAE-AF94-044F-897D-7C541C9557FA}" sibTransId="{0E728CF1-D934-7F48-8400-B4FDD1857D41}"/>
    <dgm:cxn modelId="{E68543C1-DBED-A548-B2E9-41C67AC31F61}" srcId="{B5B05DA7-6B2D-C74D-B346-19368E4A5F91}" destId="{300ADF47-F86A-8D46-9F6D-F59AD3E8757F}" srcOrd="1" destOrd="0" parTransId="{D760E2C4-B104-004C-8A7D-6AFC136CD841}" sibTransId="{A77CBDB6-D1E6-9645-A2C5-1B04C59AB42D}"/>
    <dgm:cxn modelId="{0BFD69E4-C2B4-1044-98F4-A1CD6912B1F8}" type="presOf" srcId="{35AA334C-B9EE-B143-835A-94AF2D690070}" destId="{F551F7CA-5EB6-974C-9270-37CB000DFBB5}" srcOrd="0" destOrd="0" presId="urn:microsoft.com/office/officeart/2005/8/layout/hProcess11"/>
    <dgm:cxn modelId="{FDDA4DC2-3287-DB4F-9CDB-E462E537FA5C}" type="presParOf" srcId="{755AB2D4-4FCE-7E4D-878C-D172DBA3E05D}" destId="{F7DFB3F6-CBB5-9243-91CC-31CDF4F0867F}" srcOrd="0" destOrd="0" presId="urn:microsoft.com/office/officeart/2005/8/layout/hProcess11"/>
    <dgm:cxn modelId="{7C336AFF-4574-334B-9509-44424C5EB5F2}" type="presParOf" srcId="{755AB2D4-4FCE-7E4D-878C-D172DBA3E05D}" destId="{51264486-0D5C-AE47-A549-5C6A0549ACE0}" srcOrd="1" destOrd="0" presId="urn:microsoft.com/office/officeart/2005/8/layout/hProcess11"/>
    <dgm:cxn modelId="{9A392AE5-FCD5-E74E-AD52-A463B4C61C64}" type="presParOf" srcId="{51264486-0D5C-AE47-A549-5C6A0549ACE0}" destId="{430ABCFF-B785-4644-BEE8-B3F5A1A3F466}" srcOrd="0" destOrd="0" presId="urn:microsoft.com/office/officeart/2005/8/layout/hProcess11"/>
    <dgm:cxn modelId="{5028FE19-738C-D24B-A055-4C738C0DE12E}" type="presParOf" srcId="{430ABCFF-B785-4644-BEE8-B3F5A1A3F466}" destId="{F551F7CA-5EB6-974C-9270-37CB000DFBB5}" srcOrd="0" destOrd="0" presId="urn:microsoft.com/office/officeart/2005/8/layout/hProcess11"/>
    <dgm:cxn modelId="{78221B80-950C-784D-A8C9-5F7FE3FFEAAD}" type="presParOf" srcId="{430ABCFF-B785-4644-BEE8-B3F5A1A3F466}" destId="{7EDC588E-E65D-274C-87C0-A47FF440AF33}" srcOrd="1" destOrd="0" presId="urn:microsoft.com/office/officeart/2005/8/layout/hProcess11"/>
    <dgm:cxn modelId="{C1BBD109-ACC7-FD45-B89A-83C6209CD484}" type="presParOf" srcId="{430ABCFF-B785-4644-BEE8-B3F5A1A3F466}" destId="{8FEB6A9F-3598-5843-BAED-396F7DD519D3}" srcOrd="2" destOrd="0" presId="urn:microsoft.com/office/officeart/2005/8/layout/hProcess11"/>
    <dgm:cxn modelId="{58A63CDC-C0B0-8B48-9859-4583A9C4949D}" type="presParOf" srcId="{51264486-0D5C-AE47-A549-5C6A0549ACE0}" destId="{4AB97ABB-AEB5-6747-850F-2CE8C745052E}" srcOrd="1" destOrd="0" presId="urn:microsoft.com/office/officeart/2005/8/layout/hProcess11"/>
    <dgm:cxn modelId="{544E6352-8313-5249-95D4-3ED5FAF51DD3}" type="presParOf" srcId="{51264486-0D5C-AE47-A549-5C6A0549ACE0}" destId="{54C4A072-D791-5743-B6E2-335A422DB67D}" srcOrd="2" destOrd="0" presId="urn:microsoft.com/office/officeart/2005/8/layout/hProcess11"/>
    <dgm:cxn modelId="{175D0286-123B-DC41-BF2E-29471D19EDF6}" type="presParOf" srcId="{54C4A072-D791-5743-B6E2-335A422DB67D}" destId="{3C8A0098-B221-C949-AF67-DB758AB24BF4}" srcOrd="0" destOrd="0" presId="urn:microsoft.com/office/officeart/2005/8/layout/hProcess11"/>
    <dgm:cxn modelId="{2FE05372-43AA-D249-80FF-55C4EA770DD2}" type="presParOf" srcId="{54C4A072-D791-5743-B6E2-335A422DB67D}" destId="{6561E8BE-3B01-3E40-8E13-7BA3A151C013}" srcOrd="1" destOrd="0" presId="urn:microsoft.com/office/officeart/2005/8/layout/hProcess11"/>
    <dgm:cxn modelId="{D6C2C182-1B37-0741-8594-082E5CDF0B2E}" type="presParOf" srcId="{54C4A072-D791-5743-B6E2-335A422DB67D}" destId="{0169C567-3C80-0749-8E25-6A1C5623F9A6}" srcOrd="2" destOrd="0" presId="urn:microsoft.com/office/officeart/2005/8/layout/hProcess11"/>
    <dgm:cxn modelId="{D75A65D9-D8B8-2E4E-AC06-C319C59DED00}" type="presParOf" srcId="{51264486-0D5C-AE47-A549-5C6A0549ACE0}" destId="{358164A6-FBFB-3B4B-9E57-16A4EB4374F5}" srcOrd="3" destOrd="0" presId="urn:microsoft.com/office/officeart/2005/8/layout/hProcess11"/>
    <dgm:cxn modelId="{050D8BB7-202B-C04F-8B3D-86D33708666C}" type="presParOf" srcId="{51264486-0D5C-AE47-A549-5C6A0549ACE0}" destId="{EDD22DA7-3D65-3A46-AB67-F49527213701}" srcOrd="4" destOrd="0" presId="urn:microsoft.com/office/officeart/2005/8/layout/hProcess11"/>
    <dgm:cxn modelId="{0E8F8FEF-EE25-414F-A7E1-1D3CF8576BC3}" type="presParOf" srcId="{EDD22DA7-3D65-3A46-AB67-F49527213701}" destId="{16D87C46-4B50-B641-BE78-DAB8455F92A0}" srcOrd="0" destOrd="0" presId="urn:microsoft.com/office/officeart/2005/8/layout/hProcess11"/>
    <dgm:cxn modelId="{F6A88D46-C3B4-104E-91F3-3A6D0CA69029}" type="presParOf" srcId="{EDD22DA7-3D65-3A46-AB67-F49527213701}" destId="{F971A303-6098-9F47-ACF7-449623535477}" srcOrd="1" destOrd="0" presId="urn:microsoft.com/office/officeart/2005/8/layout/hProcess11"/>
    <dgm:cxn modelId="{F824368A-8E33-B642-B15B-8C557EFDF6DC}" type="presParOf" srcId="{EDD22DA7-3D65-3A46-AB67-F49527213701}" destId="{CD753DC7-DE20-5440-9A74-63DD9281491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540B85-916E-854F-BDF0-AD88B2C9F53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0A8F29D-2717-224D-842D-C8E5D34F4442}">
      <dgm:prSet phldrT="[Text]"/>
      <dgm:spPr/>
      <dgm:t>
        <a:bodyPr/>
        <a:lstStyle/>
        <a:p>
          <a:r>
            <a:rPr lang="en-US" dirty="0"/>
            <a:t>Do I practice effective time management and set boundaries? </a:t>
          </a:r>
        </a:p>
      </dgm:t>
    </dgm:pt>
    <dgm:pt modelId="{891366CC-109D-1749-ADB7-8A23C06B0B31}">
      <dgm:prSet phldrT="[Text]"/>
      <dgm:spPr/>
      <dgm:t>
        <a:bodyPr/>
        <a:lstStyle/>
        <a:p>
          <a:r>
            <a:rPr lang="en-US" dirty="0"/>
            <a:t>Do my campuses pull me in several directions? </a:t>
          </a:r>
        </a:p>
      </dgm:t>
    </dgm:pt>
    <dgm:pt modelId="{459D5502-37D3-F140-BA57-7AFA18790714}">
      <dgm:prSet phldrT="[Text]"/>
      <dgm:spPr/>
      <dgm:t>
        <a:bodyPr/>
        <a:lstStyle/>
        <a:p>
          <a:r>
            <a:rPr lang="en-US" dirty="0"/>
            <a:t>How often do I run out of time during a “workday?”</a:t>
          </a:r>
        </a:p>
      </dgm:t>
    </dgm:pt>
    <dgm:pt modelId="{8F126924-12F2-C24C-B8B6-CCA229474B38}">
      <dgm:prSet phldrT="[Text]"/>
      <dgm:spPr/>
      <dgm:t>
        <a:bodyPr/>
        <a:lstStyle/>
        <a:p>
          <a:endParaRPr lang="en-US" dirty="0"/>
        </a:p>
      </dgm:t>
    </dgm:pt>
    <dgm:pt modelId="{5D6E4E0A-D660-D94C-81F9-85562C1D6ED1}" type="sibTrans" cxnId="{90B5B691-B612-0B4E-BA2B-0D35E878CDC3}">
      <dgm:prSet/>
      <dgm:spPr/>
      <dgm:t>
        <a:bodyPr/>
        <a:lstStyle/>
        <a:p>
          <a:endParaRPr lang="en-US"/>
        </a:p>
      </dgm:t>
    </dgm:pt>
    <dgm:pt modelId="{B0F81A8C-25C1-114A-88BA-DE50DFA4B32F}" type="parTrans" cxnId="{90B5B691-B612-0B4E-BA2B-0D35E878CDC3}">
      <dgm:prSet/>
      <dgm:spPr/>
      <dgm:t>
        <a:bodyPr/>
        <a:lstStyle/>
        <a:p>
          <a:endParaRPr lang="en-US"/>
        </a:p>
      </dgm:t>
    </dgm:pt>
    <dgm:pt modelId="{6042630E-CF98-BC42-85A8-4C985BD8634B}" type="sibTrans" cxnId="{BE23FA67-53BE-F84E-8A2B-7244D9F830B2}">
      <dgm:prSet/>
      <dgm:spPr/>
      <dgm:t>
        <a:bodyPr/>
        <a:lstStyle/>
        <a:p>
          <a:endParaRPr lang="en-US"/>
        </a:p>
      </dgm:t>
    </dgm:pt>
    <dgm:pt modelId="{94B095F6-3B57-4D47-90F7-60E1562F2B2D}" type="parTrans" cxnId="{BE23FA67-53BE-F84E-8A2B-7244D9F830B2}">
      <dgm:prSet/>
      <dgm:spPr/>
      <dgm:t>
        <a:bodyPr/>
        <a:lstStyle/>
        <a:p>
          <a:endParaRPr lang="en-US"/>
        </a:p>
      </dgm:t>
    </dgm:pt>
    <dgm:pt modelId="{E1BE3E8C-84F6-0C4C-9954-F383E6AC7729}" type="sibTrans" cxnId="{4C7ECBFF-1BEB-0247-BE31-D20AC790EC8E}">
      <dgm:prSet/>
      <dgm:spPr/>
      <dgm:t>
        <a:bodyPr/>
        <a:lstStyle/>
        <a:p>
          <a:endParaRPr lang="en-US"/>
        </a:p>
      </dgm:t>
    </dgm:pt>
    <dgm:pt modelId="{6978C0F1-799A-BD49-AC4C-21BFD97097F4}" type="parTrans" cxnId="{4C7ECBFF-1BEB-0247-BE31-D20AC790EC8E}">
      <dgm:prSet/>
      <dgm:spPr/>
      <dgm:t>
        <a:bodyPr/>
        <a:lstStyle/>
        <a:p>
          <a:endParaRPr lang="en-US"/>
        </a:p>
      </dgm:t>
    </dgm:pt>
    <dgm:pt modelId="{BF7F1792-10F7-7544-992D-64B5F9D53ECA}" type="sibTrans" cxnId="{CD6A58E6-662E-9547-ACED-71BE10B51389}">
      <dgm:prSet/>
      <dgm:spPr/>
      <dgm:t>
        <a:bodyPr/>
        <a:lstStyle/>
        <a:p>
          <a:endParaRPr lang="en-US"/>
        </a:p>
      </dgm:t>
    </dgm:pt>
    <dgm:pt modelId="{9CACCE09-4636-DE42-9C0D-AF49935ABBE9}" type="parTrans" cxnId="{CD6A58E6-662E-9547-ACED-71BE10B51389}">
      <dgm:prSet/>
      <dgm:spPr/>
      <dgm:t>
        <a:bodyPr/>
        <a:lstStyle/>
        <a:p>
          <a:endParaRPr lang="en-US"/>
        </a:p>
      </dgm:t>
    </dgm:pt>
    <dgm:pt modelId="{6B6CFAC7-3CDC-584F-AE32-9FAF92A400B7}" type="pres">
      <dgm:prSet presAssocID="{AC540B85-916E-854F-BDF0-AD88B2C9F53B}" presName="vert0" presStyleCnt="0">
        <dgm:presLayoutVars>
          <dgm:dir/>
          <dgm:animOne val="branch"/>
          <dgm:animLvl val="lvl"/>
        </dgm:presLayoutVars>
      </dgm:prSet>
      <dgm:spPr/>
    </dgm:pt>
    <dgm:pt modelId="{769A455D-78DF-5B4B-8796-5B9AD91098D8}" type="pres">
      <dgm:prSet presAssocID="{8F126924-12F2-C24C-B8B6-CCA229474B38}" presName="thickLine" presStyleLbl="alignNode1" presStyleIdx="0" presStyleCnt="1"/>
      <dgm:spPr/>
    </dgm:pt>
    <dgm:pt modelId="{F03BF1FA-D733-7D4C-83D9-A98E97DB3D1A}" type="pres">
      <dgm:prSet presAssocID="{8F126924-12F2-C24C-B8B6-CCA229474B38}" presName="horz1" presStyleCnt="0"/>
      <dgm:spPr/>
    </dgm:pt>
    <dgm:pt modelId="{C1DF093F-067A-7B40-A0FD-7F08BCE79D79}" type="pres">
      <dgm:prSet presAssocID="{8F126924-12F2-C24C-B8B6-CCA229474B38}" presName="tx1" presStyleLbl="revTx" presStyleIdx="0" presStyleCnt="4"/>
      <dgm:spPr/>
    </dgm:pt>
    <dgm:pt modelId="{C341C3BE-D74F-C840-BDB2-AA2ADD84D6C4}" type="pres">
      <dgm:prSet presAssocID="{8F126924-12F2-C24C-B8B6-CCA229474B38}" presName="vert1" presStyleCnt="0"/>
      <dgm:spPr/>
    </dgm:pt>
    <dgm:pt modelId="{CCCACDD6-8D3B-8F47-9F95-F164BA267112}" type="pres">
      <dgm:prSet presAssocID="{459D5502-37D3-F140-BA57-7AFA18790714}" presName="vertSpace2a" presStyleCnt="0"/>
      <dgm:spPr/>
    </dgm:pt>
    <dgm:pt modelId="{1ED51AD3-9605-884E-8BE0-60E46B8495FD}" type="pres">
      <dgm:prSet presAssocID="{459D5502-37D3-F140-BA57-7AFA18790714}" presName="horz2" presStyleCnt="0"/>
      <dgm:spPr/>
    </dgm:pt>
    <dgm:pt modelId="{ECB3DF96-A2A4-3045-B224-636D23F16E42}" type="pres">
      <dgm:prSet presAssocID="{459D5502-37D3-F140-BA57-7AFA18790714}" presName="horzSpace2" presStyleCnt="0"/>
      <dgm:spPr/>
    </dgm:pt>
    <dgm:pt modelId="{0CECF35B-890E-C84B-8464-5A55F6107EFE}" type="pres">
      <dgm:prSet presAssocID="{459D5502-37D3-F140-BA57-7AFA18790714}" presName="tx2" presStyleLbl="revTx" presStyleIdx="1" presStyleCnt="4"/>
      <dgm:spPr/>
    </dgm:pt>
    <dgm:pt modelId="{A1B20D7D-F266-5046-A40A-984A70B634B4}" type="pres">
      <dgm:prSet presAssocID="{459D5502-37D3-F140-BA57-7AFA18790714}" presName="vert2" presStyleCnt="0"/>
      <dgm:spPr/>
    </dgm:pt>
    <dgm:pt modelId="{CE01F808-EB9C-1247-BA9E-16328BACE14F}" type="pres">
      <dgm:prSet presAssocID="{459D5502-37D3-F140-BA57-7AFA18790714}" presName="thinLine2b" presStyleLbl="callout" presStyleIdx="0" presStyleCnt="3"/>
      <dgm:spPr/>
    </dgm:pt>
    <dgm:pt modelId="{2F1BB911-5711-7540-A742-29E8A936060B}" type="pres">
      <dgm:prSet presAssocID="{459D5502-37D3-F140-BA57-7AFA18790714}" presName="vertSpace2b" presStyleCnt="0"/>
      <dgm:spPr/>
    </dgm:pt>
    <dgm:pt modelId="{3F2DB6B1-4CEB-9E4E-B17C-7D96BFBC2E91}" type="pres">
      <dgm:prSet presAssocID="{891366CC-109D-1749-ADB7-8A23C06B0B31}" presName="horz2" presStyleCnt="0"/>
      <dgm:spPr/>
    </dgm:pt>
    <dgm:pt modelId="{8C146272-E508-9446-A658-756655D8637D}" type="pres">
      <dgm:prSet presAssocID="{891366CC-109D-1749-ADB7-8A23C06B0B31}" presName="horzSpace2" presStyleCnt="0"/>
      <dgm:spPr/>
    </dgm:pt>
    <dgm:pt modelId="{13826EFE-A6E5-914A-91A2-8AED1111E01C}" type="pres">
      <dgm:prSet presAssocID="{891366CC-109D-1749-ADB7-8A23C06B0B31}" presName="tx2" presStyleLbl="revTx" presStyleIdx="2" presStyleCnt="4"/>
      <dgm:spPr/>
    </dgm:pt>
    <dgm:pt modelId="{A2B05BBC-9D7E-F243-9A23-1202503F7BF6}" type="pres">
      <dgm:prSet presAssocID="{891366CC-109D-1749-ADB7-8A23C06B0B31}" presName="vert2" presStyleCnt="0"/>
      <dgm:spPr/>
    </dgm:pt>
    <dgm:pt modelId="{D2581CA3-DBA5-184C-AE77-EB95B9230FCF}" type="pres">
      <dgm:prSet presAssocID="{891366CC-109D-1749-ADB7-8A23C06B0B31}" presName="thinLine2b" presStyleLbl="callout" presStyleIdx="1" presStyleCnt="3"/>
      <dgm:spPr/>
    </dgm:pt>
    <dgm:pt modelId="{5E9F5CCA-9905-B34D-9535-618184DF6B13}" type="pres">
      <dgm:prSet presAssocID="{891366CC-109D-1749-ADB7-8A23C06B0B31}" presName="vertSpace2b" presStyleCnt="0"/>
      <dgm:spPr/>
    </dgm:pt>
    <dgm:pt modelId="{FDD4081E-7EB9-854E-A782-17A1BA4A489E}" type="pres">
      <dgm:prSet presAssocID="{90A8F29D-2717-224D-842D-C8E5D34F4442}" presName="horz2" presStyleCnt="0"/>
      <dgm:spPr/>
    </dgm:pt>
    <dgm:pt modelId="{5559F513-9F58-3D41-8F0C-CB48998DDFB3}" type="pres">
      <dgm:prSet presAssocID="{90A8F29D-2717-224D-842D-C8E5D34F4442}" presName="horzSpace2" presStyleCnt="0"/>
      <dgm:spPr/>
    </dgm:pt>
    <dgm:pt modelId="{5F78A25D-BF6D-5841-B181-2F756A1E0DF9}" type="pres">
      <dgm:prSet presAssocID="{90A8F29D-2717-224D-842D-C8E5D34F4442}" presName="tx2" presStyleLbl="revTx" presStyleIdx="3" presStyleCnt="4"/>
      <dgm:spPr/>
    </dgm:pt>
    <dgm:pt modelId="{AEA271BB-0F37-FF49-A520-6B4732AA87E5}" type="pres">
      <dgm:prSet presAssocID="{90A8F29D-2717-224D-842D-C8E5D34F4442}" presName="vert2" presStyleCnt="0"/>
      <dgm:spPr/>
    </dgm:pt>
    <dgm:pt modelId="{44C5125E-C3FD-1C47-AAF0-430A23B67E88}" type="pres">
      <dgm:prSet presAssocID="{90A8F29D-2717-224D-842D-C8E5D34F4442}" presName="thinLine2b" presStyleLbl="callout" presStyleIdx="2" presStyleCnt="3"/>
      <dgm:spPr/>
    </dgm:pt>
    <dgm:pt modelId="{2E68C205-DF0A-A04F-8631-5A3D0CBD1D76}" type="pres">
      <dgm:prSet presAssocID="{90A8F29D-2717-224D-842D-C8E5D34F4442}" presName="vertSpace2b" presStyleCnt="0"/>
      <dgm:spPr/>
    </dgm:pt>
  </dgm:ptLst>
  <dgm:cxnLst>
    <dgm:cxn modelId="{3E246F53-3FF6-2D41-858C-E764AF546682}" type="presOf" srcId="{90A8F29D-2717-224D-842D-C8E5D34F4442}" destId="{5F78A25D-BF6D-5841-B181-2F756A1E0DF9}" srcOrd="0" destOrd="0" presId="urn:microsoft.com/office/officeart/2008/layout/LinedList"/>
    <dgm:cxn modelId="{BE23FA67-53BE-F84E-8A2B-7244D9F830B2}" srcId="{8F126924-12F2-C24C-B8B6-CCA229474B38}" destId="{90A8F29D-2717-224D-842D-C8E5D34F4442}" srcOrd="2" destOrd="0" parTransId="{94B095F6-3B57-4D47-90F7-60E1562F2B2D}" sibTransId="{6042630E-CF98-BC42-85A8-4C985BD8634B}"/>
    <dgm:cxn modelId="{40F67D72-385E-0543-826B-0C1F752BEF5A}" type="presOf" srcId="{891366CC-109D-1749-ADB7-8A23C06B0B31}" destId="{13826EFE-A6E5-914A-91A2-8AED1111E01C}" srcOrd="0" destOrd="0" presId="urn:microsoft.com/office/officeart/2008/layout/LinedList"/>
    <dgm:cxn modelId="{90B5B691-B612-0B4E-BA2B-0D35E878CDC3}" srcId="{AC540B85-916E-854F-BDF0-AD88B2C9F53B}" destId="{8F126924-12F2-C24C-B8B6-CCA229474B38}" srcOrd="0" destOrd="0" parTransId="{B0F81A8C-25C1-114A-88BA-DE50DFA4B32F}" sibTransId="{5D6E4E0A-D660-D94C-81F9-85562C1D6ED1}"/>
    <dgm:cxn modelId="{B62B6EBE-857C-E840-9081-183726A051DD}" type="presOf" srcId="{8F126924-12F2-C24C-B8B6-CCA229474B38}" destId="{C1DF093F-067A-7B40-A0FD-7F08BCE79D79}" srcOrd="0" destOrd="0" presId="urn:microsoft.com/office/officeart/2008/layout/LinedList"/>
    <dgm:cxn modelId="{713A1ECA-F62D-ED4A-96AC-52CC3F04AF46}" type="presOf" srcId="{AC540B85-916E-854F-BDF0-AD88B2C9F53B}" destId="{6B6CFAC7-3CDC-584F-AE32-9FAF92A400B7}" srcOrd="0" destOrd="0" presId="urn:microsoft.com/office/officeart/2008/layout/LinedList"/>
    <dgm:cxn modelId="{CD6A58E6-662E-9547-ACED-71BE10B51389}" srcId="{8F126924-12F2-C24C-B8B6-CCA229474B38}" destId="{459D5502-37D3-F140-BA57-7AFA18790714}" srcOrd="0" destOrd="0" parTransId="{9CACCE09-4636-DE42-9C0D-AF49935ABBE9}" sibTransId="{BF7F1792-10F7-7544-992D-64B5F9D53ECA}"/>
    <dgm:cxn modelId="{5327ECF6-40C2-994F-8419-3DE51E50D6F2}" type="presOf" srcId="{459D5502-37D3-F140-BA57-7AFA18790714}" destId="{0CECF35B-890E-C84B-8464-5A55F6107EFE}" srcOrd="0" destOrd="0" presId="urn:microsoft.com/office/officeart/2008/layout/LinedList"/>
    <dgm:cxn modelId="{4C7ECBFF-1BEB-0247-BE31-D20AC790EC8E}" srcId="{8F126924-12F2-C24C-B8B6-CCA229474B38}" destId="{891366CC-109D-1749-ADB7-8A23C06B0B31}" srcOrd="1" destOrd="0" parTransId="{6978C0F1-799A-BD49-AC4C-21BFD97097F4}" sibTransId="{E1BE3E8C-84F6-0C4C-9954-F383E6AC7729}"/>
    <dgm:cxn modelId="{F1E37314-898C-1247-9901-ADAC03910CC4}" type="presParOf" srcId="{6B6CFAC7-3CDC-584F-AE32-9FAF92A400B7}" destId="{769A455D-78DF-5B4B-8796-5B9AD91098D8}" srcOrd="0" destOrd="0" presId="urn:microsoft.com/office/officeart/2008/layout/LinedList"/>
    <dgm:cxn modelId="{B2C1469B-4F46-A947-98E8-F933B44426C4}" type="presParOf" srcId="{6B6CFAC7-3CDC-584F-AE32-9FAF92A400B7}" destId="{F03BF1FA-D733-7D4C-83D9-A98E97DB3D1A}" srcOrd="1" destOrd="0" presId="urn:microsoft.com/office/officeart/2008/layout/LinedList"/>
    <dgm:cxn modelId="{DDA4ABDA-667B-3945-BF52-0B3CFB55823F}" type="presParOf" srcId="{F03BF1FA-D733-7D4C-83D9-A98E97DB3D1A}" destId="{C1DF093F-067A-7B40-A0FD-7F08BCE79D79}" srcOrd="0" destOrd="0" presId="urn:microsoft.com/office/officeart/2008/layout/LinedList"/>
    <dgm:cxn modelId="{93689317-7265-CD45-AA10-9A84A10D8A10}" type="presParOf" srcId="{F03BF1FA-D733-7D4C-83D9-A98E97DB3D1A}" destId="{C341C3BE-D74F-C840-BDB2-AA2ADD84D6C4}" srcOrd="1" destOrd="0" presId="urn:microsoft.com/office/officeart/2008/layout/LinedList"/>
    <dgm:cxn modelId="{3B83A503-BB10-E749-93FC-64B694A30C67}" type="presParOf" srcId="{C341C3BE-D74F-C840-BDB2-AA2ADD84D6C4}" destId="{CCCACDD6-8D3B-8F47-9F95-F164BA267112}" srcOrd="0" destOrd="0" presId="urn:microsoft.com/office/officeart/2008/layout/LinedList"/>
    <dgm:cxn modelId="{C4F2E8BA-1F00-F246-8D65-60EA93696E8C}" type="presParOf" srcId="{C341C3BE-D74F-C840-BDB2-AA2ADD84D6C4}" destId="{1ED51AD3-9605-884E-8BE0-60E46B8495FD}" srcOrd="1" destOrd="0" presId="urn:microsoft.com/office/officeart/2008/layout/LinedList"/>
    <dgm:cxn modelId="{73054301-AF0A-A948-91A4-D7370DABC723}" type="presParOf" srcId="{1ED51AD3-9605-884E-8BE0-60E46B8495FD}" destId="{ECB3DF96-A2A4-3045-B224-636D23F16E42}" srcOrd="0" destOrd="0" presId="urn:microsoft.com/office/officeart/2008/layout/LinedList"/>
    <dgm:cxn modelId="{D0D936AF-9B72-494C-BE8F-F3BDB8CB51D0}" type="presParOf" srcId="{1ED51AD3-9605-884E-8BE0-60E46B8495FD}" destId="{0CECF35B-890E-C84B-8464-5A55F6107EFE}" srcOrd="1" destOrd="0" presId="urn:microsoft.com/office/officeart/2008/layout/LinedList"/>
    <dgm:cxn modelId="{86304490-C175-9047-AC3D-E4EABBBA1CCB}" type="presParOf" srcId="{1ED51AD3-9605-884E-8BE0-60E46B8495FD}" destId="{A1B20D7D-F266-5046-A40A-984A70B634B4}" srcOrd="2" destOrd="0" presId="urn:microsoft.com/office/officeart/2008/layout/LinedList"/>
    <dgm:cxn modelId="{7C4288B2-8651-4944-B5B0-4BB35D2DC302}" type="presParOf" srcId="{C341C3BE-D74F-C840-BDB2-AA2ADD84D6C4}" destId="{CE01F808-EB9C-1247-BA9E-16328BACE14F}" srcOrd="2" destOrd="0" presId="urn:microsoft.com/office/officeart/2008/layout/LinedList"/>
    <dgm:cxn modelId="{BC4D70F1-566F-434A-BE58-65E43D260271}" type="presParOf" srcId="{C341C3BE-D74F-C840-BDB2-AA2ADD84D6C4}" destId="{2F1BB911-5711-7540-A742-29E8A936060B}" srcOrd="3" destOrd="0" presId="urn:microsoft.com/office/officeart/2008/layout/LinedList"/>
    <dgm:cxn modelId="{5AFEEF3C-A9B7-1E42-980B-AC5DB722D35C}" type="presParOf" srcId="{C341C3BE-D74F-C840-BDB2-AA2ADD84D6C4}" destId="{3F2DB6B1-4CEB-9E4E-B17C-7D96BFBC2E91}" srcOrd="4" destOrd="0" presId="urn:microsoft.com/office/officeart/2008/layout/LinedList"/>
    <dgm:cxn modelId="{481004F1-FDD1-9A40-A53E-E434087EF6EC}" type="presParOf" srcId="{3F2DB6B1-4CEB-9E4E-B17C-7D96BFBC2E91}" destId="{8C146272-E508-9446-A658-756655D8637D}" srcOrd="0" destOrd="0" presId="urn:microsoft.com/office/officeart/2008/layout/LinedList"/>
    <dgm:cxn modelId="{E30209D3-775A-2147-AB11-8CEDB723B081}" type="presParOf" srcId="{3F2DB6B1-4CEB-9E4E-B17C-7D96BFBC2E91}" destId="{13826EFE-A6E5-914A-91A2-8AED1111E01C}" srcOrd="1" destOrd="0" presId="urn:microsoft.com/office/officeart/2008/layout/LinedList"/>
    <dgm:cxn modelId="{FF975190-00CA-3D46-866C-164C6040774A}" type="presParOf" srcId="{3F2DB6B1-4CEB-9E4E-B17C-7D96BFBC2E91}" destId="{A2B05BBC-9D7E-F243-9A23-1202503F7BF6}" srcOrd="2" destOrd="0" presId="urn:microsoft.com/office/officeart/2008/layout/LinedList"/>
    <dgm:cxn modelId="{B7C97EB9-50D5-4748-8451-AAFF0BB518DC}" type="presParOf" srcId="{C341C3BE-D74F-C840-BDB2-AA2ADD84D6C4}" destId="{D2581CA3-DBA5-184C-AE77-EB95B9230FCF}" srcOrd="5" destOrd="0" presId="urn:microsoft.com/office/officeart/2008/layout/LinedList"/>
    <dgm:cxn modelId="{D495BF7F-15B9-7B41-A1CE-5E79C0B7EC17}" type="presParOf" srcId="{C341C3BE-D74F-C840-BDB2-AA2ADD84D6C4}" destId="{5E9F5CCA-9905-B34D-9535-618184DF6B13}" srcOrd="6" destOrd="0" presId="urn:microsoft.com/office/officeart/2008/layout/LinedList"/>
    <dgm:cxn modelId="{53AC6533-69AE-344E-B373-7DBE4FF0DFB5}" type="presParOf" srcId="{C341C3BE-D74F-C840-BDB2-AA2ADD84D6C4}" destId="{FDD4081E-7EB9-854E-A782-17A1BA4A489E}" srcOrd="7" destOrd="0" presId="urn:microsoft.com/office/officeart/2008/layout/LinedList"/>
    <dgm:cxn modelId="{69DF12AF-E530-4E46-933C-1B549BFD1CBC}" type="presParOf" srcId="{FDD4081E-7EB9-854E-A782-17A1BA4A489E}" destId="{5559F513-9F58-3D41-8F0C-CB48998DDFB3}" srcOrd="0" destOrd="0" presId="urn:microsoft.com/office/officeart/2008/layout/LinedList"/>
    <dgm:cxn modelId="{5B243A1A-2D16-E64C-9DAA-857EA7508C95}" type="presParOf" srcId="{FDD4081E-7EB9-854E-A782-17A1BA4A489E}" destId="{5F78A25D-BF6D-5841-B181-2F756A1E0DF9}" srcOrd="1" destOrd="0" presId="urn:microsoft.com/office/officeart/2008/layout/LinedList"/>
    <dgm:cxn modelId="{43475121-633C-044C-B764-501FD044A543}" type="presParOf" srcId="{FDD4081E-7EB9-854E-A782-17A1BA4A489E}" destId="{AEA271BB-0F37-FF49-A520-6B4732AA87E5}" srcOrd="2" destOrd="0" presId="urn:microsoft.com/office/officeart/2008/layout/LinedList"/>
    <dgm:cxn modelId="{2212C414-22F3-6F44-ADA5-8B6568703BD1}" type="presParOf" srcId="{C341C3BE-D74F-C840-BDB2-AA2ADD84D6C4}" destId="{44C5125E-C3FD-1C47-AAF0-430A23B67E88}" srcOrd="8" destOrd="0" presId="urn:microsoft.com/office/officeart/2008/layout/LinedList"/>
    <dgm:cxn modelId="{A8FAD5C3-9934-2044-9BD1-26D55055DA1A}" type="presParOf" srcId="{C341C3BE-D74F-C840-BDB2-AA2ADD84D6C4}" destId="{2E68C205-DF0A-A04F-8631-5A3D0CBD1D76}"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2CCCB4-C3AF-F141-BEFF-AB6282EF819C}"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n-US"/>
        </a:p>
      </dgm:t>
    </dgm:pt>
    <dgm:pt modelId="{4826BAEF-F7BE-954E-9067-61D314AE0076}">
      <dgm:prSet phldrT="[Text]"/>
      <dgm:spPr/>
      <dgm:t>
        <a:bodyPr/>
        <a:lstStyle/>
        <a:p>
          <a:r>
            <a:rPr lang="en-US" dirty="0"/>
            <a:t>Share Resources</a:t>
          </a:r>
        </a:p>
      </dgm:t>
    </dgm:pt>
    <dgm:pt modelId="{7F7AA135-6DD4-6745-B01F-37EAEA2B34E9}" type="parTrans" cxnId="{5EA743C5-71CE-8948-BD36-79723419522B}">
      <dgm:prSet/>
      <dgm:spPr/>
      <dgm:t>
        <a:bodyPr/>
        <a:lstStyle/>
        <a:p>
          <a:endParaRPr lang="en-US"/>
        </a:p>
      </dgm:t>
    </dgm:pt>
    <dgm:pt modelId="{2E338ADC-83CC-E641-BAD0-4AF6E3838DDD}" type="sibTrans" cxnId="{5EA743C5-71CE-8948-BD36-79723419522B}">
      <dgm:prSet/>
      <dgm:spPr/>
      <dgm:t>
        <a:bodyPr/>
        <a:lstStyle/>
        <a:p>
          <a:endParaRPr lang="en-US"/>
        </a:p>
      </dgm:t>
    </dgm:pt>
    <dgm:pt modelId="{B26DDDD3-4F56-BF41-A537-955606A0F7A4}">
      <dgm:prSet phldrT="[Text]"/>
      <dgm:spPr/>
      <dgm:t>
        <a:bodyPr/>
        <a:lstStyle/>
        <a:p>
          <a:r>
            <a:rPr lang="en-US" dirty="0"/>
            <a:t>Build a network of adjunct faculty</a:t>
          </a:r>
        </a:p>
      </dgm:t>
    </dgm:pt>
    <dgm:pt modelId="{D70EB794-7637-6C40-B01B-B6C0F9446B4C}" type="parTrans" cxnId="{D1E68EC5-6443-9641-B04B-D99FC5A61887}">
      <dgm:prSet/>
      <dgm:spPr/>
      <dgm:t>
        <a:bodyPr/>
        <a:lstStyle/>
        <a:p>
          <a:endParaRPr lang="en-US"/>
        </a:p>
      </dgm:t>
    </dgm:pt>
    <dgm:pt modelId="{5E67E62E-5DD7-A34C-9822-13F8F86994A9}" type="sibTrans" cxnId="{D1E68EC5-6443-9641-B04B-D99FC5A61887}">
      <dgm:prSet/>
      <dgm:spPr/>
      <dgm:t>
        <a:bodyPr/>
        <a:lstStyle/>
        <a:p>
          <a:endParaRPr lang="en-US"/>
        </a:p>
      </dgm:t>
    </dgm:pt>
    <dgm:pt modelId="{FC8BA4E4-0431-194B-9C4A-DB782C89D00B}">
      <dgm:prSet phldrT="[Text]"/>
      <dgm:spPr/>
      <dgm:t>
        <a:bodyPr/>
        <a:lstStyle/>
        <a:p>
          <a:r>
            <a:rPr lang="en-US" dirty="0"/>
            <a:t>Build Boundaries</a:t>
          </a:r>
        </a:p>
      </dgm:t>
    </dgm:pt>
    <dgm:pt modelId="{425E6D4A-340F-2846-8C25-EC83D6EEAA77}" type="parTrans" cxnId="{854C021F-7CCB-4541-A6A5-83FAAACD26A0}">
      <dgm:prSet/>
      <dgm:spPr/>
      <dgm:t>
        <a:bodyPr/>
        <a:lstStyle/>
        <a:p>
          <a:endParaRPr lang="en-US"/>
        </a:p>
      </dgm:t>
    </dgm:pt>
    <dgm:pt modelId="{865444C9-23CF-F94F-9498-1B6E1D9E6101}" type="sibTrans" cxnId="{854C021F-7CCB-4541-A6A5-83FAAACD26A0}">
      <dgm:prSet/>
      <dgm:spPr/>
      <dgm:t>
        <a:bodyPr/>
        <a:lstStyle/>
        <a:p>
          <a:endParaRPr lang="en-US"/>
        </a:p>
      </dgm:t>
    </dgm:pt>
    <dgm:pt modelId="{7C953680-BC69-FF42-8932-8BD0E0B741B2}">
      <dgm:prSet phldrT="[Text]"/>
      <dgm:spPr/>
      <dgm:t>
        <a:bodyPr/>
        <a:lstStyle/>
        <a:p>
          <a:r>
            <a:rPr lang="en-US" dirty="0"/>
            <a:t>Don’t take it personally if you don’t get classes</a:t>
          </a:r>
        </a:p>
      </dgm:t>
    </dgm:pt>
    <dgm:pt modelId="{CAECCBA8-9D6A-2646-BC02-848693AF73B1}" type="parTrans" cxnId="{1B010996-E3E5-4F4A-BD45-FCD0D15D681F}">
      <dgm:prSet/>
      <dgm:spPr/>
      <dgm:t>
        <a:bodyPr/>
        <a:lstStyle/>
        <a:p>
          <a:endParaRPr lang="en-US"/>
        </a:p>
      </dgm:t>
    </dgm:pt>
    <dgm:pt modelId="{1D3B5CA9-AD94-6C4C-AE93-4DA7B9C374F8}" type="sibTrans" cxnId="{1B010996-E3E5-4F4A-BD45-FCD0D15D681F}">
      <dgm:prSet/>
      <dgm:spPr/>
      <dgm:t>
        <a:bodyPr/>
        <a:lstStyle/>
        <a:p>
          <a:endParaRPr lang="en-US"/>
        </a:p>
      </dgm:t>
    </dgm:pt>
    <dgm:pt modelId="{914740C9-CC54-BC45-B1C1-3BDD239D90A7}">
      <dgm:prSet phldrT="[Text]"/>
      <dgm:spPr/>
      <dgm:t>
        <a:bodyPr/>
        <a:lstStyle/>
        <a:p>
          <a:r>
            <a:rPr lang="en-US" dirty="0"/>
            <a:t>Choose professional development wisely </a:t>
          </a:r>
        </a:p>
      </dgm:t>
    </dgm:pt>
    <dgm:pt modelId="{D3050379-ECA2-C645-B61A-1CDFD5D5FF3C}" type="parTrans" cxnId="{C76F4013-224A-9E4B-8158-0B3E68C946F9}">
      <dgm:prSet/>
      <dgm:spPr/>
      <dgm:t>
        <a:bodyPr/>
        <a:lstStyle/>
        <a:p>
          <a:endParaRPr lang="en-US"/>
        </a:p>
      </dgm:t>
    </dgm:pt>
    <dgm:pt modelId="{53D1358E-544D-B24C-A0F1-F531518A06AD}" type="sibTrans" cxnId="{C76F4013-224A-9E4B-8158-0B3E68C946F9}">
      <dgm:prSet/>
      <dgm:spPr/>
      <dgm:t>
        <a:bodyPr/>
        <a:lstStyle/>
        <a:p>
          <a:endParaRPr lang="en-US"/>
        </a:p>
      </dgm:t>
    </dgm:pt>
    <dgm:pt modelId="{1F410F1F-8B00-CB44-9697-A69673E07189}">
      <dgm:prSet phldrT="[Text]"/>
      <dgm:spPr/>
      <dgm:t>
        <a:bodyPr/>
        <a:lstStyle/>
        <a:p>
          <a:r>
            <a:rPr lang="en-US" dirty="0"/>
            <a:t>Avoiding burnout</a:t>
          </a:r>
        </a:p>
      </dgm:t>
    </dgm:pt>
    <dgm:pt modelId="{10809CA5-0A02-684C-A69B-7A00F71E47AA}" type="parTrans" cxnId="{36624C11-A6C4-3E43-92F6-A56D76F1D6E5}">
      <dgm:prSet/>
      <dgm:spPr/>
      <dgm:t>
        <a:bodyPr/>
        <a:lstStyle/>
        <a:p>
          <a:endParaRPr lang="en-US"/>
        </a:p>
      </dgm:t>
    </dgm:pt>
    <dgm:pt modelId="{26FFD9FD-6A13-D943-8936-90DBF52F34AF}" type="sibTrans" cxnId="{36624C11-A6C4-3E43-92F6-A56D76F1D6E5}">
      <dgm:prSet/>
      <dgm:spPr/>
      <dgm:t>
        <a:bodyPr/>
        <a:lstStyle/>
        <a:p>
          <a:endParaRPr lang="en-US"/>
        </a:p>
      </dgm:t>
    </dgm:pt>
    <dgm:pt modelId="{FFB0C19D-DE6F-8C4F-A1C4-FA893937363D}">
      <dgm:prSet phldrT="[Text]"/>
      <dgm:spPr/>
      <dgm:t>
        <a:bodyPr/>
        <a:lstStyle/>
        <a:p>
          <a:r>
            <a:rPr lang="en-US" dirty="0"/>
            <a:t>Know what your limits are</a:t>
          </a:r>
        </a:p>
      </dgm:t>
    </dgm:pt>
    <dgm:pt modelId="{03BB9F2B-94D3-D74F-B4BE-0F62E979E050}" type="parTrans" cxnId="{A39F7BAF-3BF5-1C43-8732-0331DD5D5775}">
      <dgm:prSet/>
      <dgm:spPr/>
      <dgm:t>
        <a:bodyPr/>
        <a:lstStyle/>
        <a:p>
          <a:endParaRPr lang="en-US"/>
        </a:p>
      </dgm:t>
    </dgm:pt>
    <dgm:pt modelId="{86869D41-806C-CE4A-B211-60A173041623}" type="sibTrans" cxnId="{A39F7BAF-3BF5-1C43-8732-0331DD5D5775}">
      <dgm:prSet/>
      <dgm:spPr/>
      <dgm:t>
        <a:bodyPr/>
        <a:lstStyle/>
        <a:p>
          <a:endParaRPr lang="en-US"/>
        </a:p>
      </dgm:t>
    </dgm:pt>
    <dgm:pt modelId="{2F0D97FD-993F-5D41-B464-BC62F6A8B0DD}">
      <dgm:prSet phldrT="[Text]"/>
      <dgm:spPr/>
      <dgm:t>
        <a:bodyPr/>
        <a:lstStyle/>
        <a:p>
          <a:r>
            <a:rPr lang="en-US" dirty="0"/>
            <a:t>Set a work schedule</a:t>
          </a:r>
        </a:p>
      </dgm:t>
    </dgm:pt>
    <dgm:pt modelId="{384EB697-EFED-774A-B3B3-5785E573C32F}" type="parTrans" cxnId="{F33BD63B-EC69-624A-8DDB-C5E97F0566DA}">
      <dgm:prSet/>
      <dgm:spPr/>
      <dgm:t>
        <a:bodyPr/>
        <a:lstStyle/>
        <a:p>
          <a:endParaRPr lang="en-US"/>
        </a:p>
      </dgm:t>
    </dgm:pt>
    <dgm:pt modelId="{0EC7AA57-0BB0-A640-842C-7954867F347C}" type="sibTrans" cxnId="{F33BD63B-EC69-624A-8DDB-C5E97F0566DA}">
      <dgm:prSet/>
      <dgm:spPr/>
      <dgm:t>
        <a:bodyPr/>
        <a:lstStyle/>
        <a:p>
          <a:endParaRPr lang="en-US"/>
        </a:p>
      </dgm:t>
    </dgm:pt>
    <dgm:pt modelId="{BA5BC6C5-92C9-934A-80F0-199C31A6E875}">
      <dgm:prSet phldrT="[Text]"/>
      <dgm:spPr/>
      <dgm:t>
        <a:bodyPr/>
        <a:lstStyle/>
        <a:p>
          <a:r>
            <a:rPr lang="en-US" dirty="0"/>
            <a:t>Ask questions</a:t>
          </a:r>
        </a:p>
      </dgm:t>
    </dgm:pt>
    <dgm:pt modelId="{F9F72E93-A832-244D-BC14-41B70301D6AE}" type="parTrans" cxnId="{BF5DFB7D-5C3A-0C43-9596-EF9FADCA43D8}">
      <dgm:prSet/>
      <dgm:spPr/>
    </dgm:pt>
    <dgm:pt modelId="{53C0674B-D73F-6A4C-ACBF-82B1407CBA68}" type="sibTrans" cxnId="{BF5DFB7D-5C3A-0C43-9596-EF9FADCA43D8}">
      <dgm:prSet/>
      <dgm:spPr/>
    </dgm:pt>
    <dgm:pt modelId="{BBBD8FF6-6929-E749-A229-F215172DBFEB}">
      <dgm:prSet phldrT="[Text]"/>
      <dgm:spPr/>
      <dgm:t>
        <a:bodyPr/>
        <a:lstStyle/>
        <a:p>
          <a:r>
            <a:rPr lang="en-US" dirty="0"/>
            <a:t>You don’t have to show up to everything</a:t>
          </a:r>
        </a:p>
      </dgm:t>
    </dgm:pt>
    <dgm:pt modelId="{57184E92-A25C-CB4D-9230-6F926BC9BF48}" type="parTrans" cxnId="{32092173-DBAC-534E-BDF2-3D86DED93396}">
      <dgm:prSet/>
      <dgm:spPr/>
    </dgm:pt>
    <dgm:pt modelId="{CEA40D17-0045-464B-9F89-7CC69E3D257C}" type="sibTrans" cxnId="{32092173-DBAC-534E-BDF2-3D86DED93396}">
      <dgm:prSet/>
      <dgm:spPr/>
    </dgm:pt>
    <dgm:pt modelId="{F1599372-34A6-8043-85F9-6CFCBE4B5440}" type="pres">
      <dgm:prSet presAssocID="{AC2CCCB4-C3AF-F141-BEFF-AB6282EF819C}" presName="Name0" presStyleCnt="0">
        <dgm:presLayoutVars>
          <dgm:dir/>
          <dgm:animLvl val="lvl"/>
          <dgm:resizeHandles val="exact"/>
        </dgm:presLayoutVars>
      </dgm:prSet>
      <dgm:spPr/>
    </dgm:pt>
    <dgm:pt modelId="{87DB5082-9934-E040-BB89-FDFDA6A6EF9B}" type="pres">
      <dgm:prSet presAssocID="{4826BAEF-F7BE-954E-9067-61D314AE0076}" presName="linNode" presStyleCnt="0"/>
      <dgm:spPr/>
    </dgm:pt>
    <dgm:pt modelId="{0CFB79BC-C7CD-5E47-B8C1-41D1BC343396}" type="pres">
      <dgm:prSet presAssocID="{4826BAEF-F7BE-954E-9067-61D314AE0076}" presName="parentText" presStyleLbl="node1" presStyleIdx="0" presStyleCnt="3">
        <dgm:presLayoutVars>
          <dgm:chMax val="1"/>
          <dgm:bulletEnabled val="1"/>
        </dgm:presLayoutVars>
      </dgm:prSet>
      <dgm:spPr/>
    </dgm:pt>
    <dgm:pt modelId="{82FBDE2A-A6D2-0342-8C5E-D6C86788B97F}" type="pres">
      <dgm:prSet presAssocID="{4826BAEF-F7BE-954E-9067-61D314AE0076}" presName="descendantText" presStyleLbl="alignAccFollowNode1" presStyleIdx="0" presStyleCnt="3">
        <dgm:presLayoutVars>
          <dgm:bulletEnabled val="1"/>
        </dgm:presLayoutVars>
      </dgm:prSet>
      <dgm:spPr/>
    </dgm:pt>
    <dgm:pt modelId="{06515D49-D373-DA40-891D-89266DFF6B22}" type="pres">
      <dgm:prSet presAssocID="{2E338ADC-83CC-E641-BAD0-4AF6E3838DDD}" presName="sp" presStyleCnt="0"/>
      <dgm:spPr/>
    </dgm:pt>
    <dgm:pt modelId="{10C3F6A5-9EB9-B146-B384-29FB9FF49F3A}" type="pres">
      <dgm:prSet presAssocID="{FC8BA4E4-0431-194B-9C4A-DB782C89D00B}" presName="linNode" presStyleCnt="0"/>
      <dgm:spPr/>
    </dgm:pt>
    <dgm:pt modelId="{C71F0DCA-8288-DB4E-B9F8-EE050017525E}" type="pres">
      <dgm:prSet presAssocID="{FC8BA4E4-0431-194B-9C4A-DB782C89D00B}" presName="parentText" presStyleLbl="node1" presStyleIdx="1" presStyleCnt="3">
        <dgm:presLayoutVars>
          <dgm:chMax val="1"/>
          <dgm:bulletEnabled val="1"/>
        </dgm:presLayoutVars>
      </dgm:prSet>
      <dgm:spPr/>
    </dgm:pt>
    <dgm:pt modelId="{8A9CDF9E-A61A-024C-8218-8BB26DC91F67}" type="pres">
      <dgm:prSet presAssocID="{FC8BA4E4-0431-194B-9C4A-DB782C89D00B}" presName="descendantText" presStyleLbl="alignAccFollowNode1" presStyleIdx="1" presStyleCnt="3">
        <dgm:presLayoutVars>
          <dgm:bulletEnabled val="1"/>
        </dgm:presLayoutVars>
      </dgm:prSet>
      <dgm:spPr/>
    </dgm:pt>
    <dgm:pt modelId="{15058F26-DF7B-0D4B-A029-F6C73EB4CB83}" type="pres">
      <dgm:prSet presAssocID="{865444C9-23CF-F94F-9498-1B6E1D9E6101}" presName="sp" presStyleCnt="0"/>
      <dgm:spPr/>
    </dgm:pt>
    <dgm:pt modelId="{77865DF6-C9FB-974E-98BB-0BF7B8DB72D1}" type="pres">
      <dgm:prSet presAssocID="{1F410F1F-8B00-CB44-9697-A69673E07189}" presName="linNode" presStyleCnt="0"/>
      <dgm:spPr/>
    </dgm:pt>
    <dgm:pt modelId="{0613659B-A2D5-2248-BDC2-E3EA003BEFC5}" type="pres">
      <dgm:prSet presAssocID="{1F410F1F-8B00-CB44-9697-A69673E07189}" presName="parentText" presStyleLbl="node1" presStyleIdx="2" presStyleCnt="3">
        <dgm:presLayoutVars>
          <dgm:chMax val="1"/>
          <dgm:bulletEnabled val="1"/>
        </dgm:presLayoutVars>
      </dgm:prSet>
      <dgm:spPr/>
    </dgm:pt>
    <dgm:pt modelId="{DC7577D6-F251-1F4B-AAB2-952A5C366DD8}" type="pres">
      <dgm:prSet presAssocID="{1F410F1F-8B00-CB44-9697-A69673E07189}" presName="descendantText" presStyleLbl="alignAccFollowNode1" presStyleIdx="2" presStyleCnt="3">
        <dgm:presLayoutVars>
          <dgm:bulletEnabled val="1"/>
        </dgm:presLayoutVars>
      </dgm:prSet>
      <dgm:spPr/>
    </dgm:pt>
  </dgm:ptLst>
  <dgm:cxnLst>
    <dgm:cxn modelId="{0B852605-8F6E-3A4C-AD0A-3B6134DA5BC0}" type="presOf" srcId="{FFB0C19D-DE6F-8C4F-A1C4-FA893937363D}" destId="{DC7577D6-F251-1F4B-AAB2-952A5C366DD8}" srcOrd="0" destOrd="0" presId="urn:microsoft.com/office/officeart/2005/8/layout/vList5"/>
    <dgm:cxn modelId="{EBC2AE10-9E38-2B47-AB1B-2E29ABEE8F6B}" type="presOf" srcId="{AC2CCCB4-C3AF-F141-BEFF-AB6282EF819C}" destId="{F1599372-34A6-8043-85F9-6CFCBE4B5440}" srcOrd="0" destOrd="0" presId="urn:microsoft.com/office/officeart/2005/8/layout/vList5"/>
    <dgm:cxn modelId="{36624C11-A6C4-3E43-92F6-A56D76F1D6E5}" srcId="{AC2CCCB4-C3AF-F141-BEFF-AB6282EF819C}" destId="{1F410F1F-8B00-CB44-9697-A69673E07189}" srcOrd="2" destOrd="0" parTransId="{10809CA5-0A02-684C-A69B-7A00F71E47AA}" sibTransId="{26FFD9FD-6A13-D943-8936-90DBF52F34AF}"/>
    <dgm:cxn modelId="{C76F4013-224A-9E4B-8158-0B3E68C946F9}" srcId="{FC8BA4E4-0431-194B-9C4A-DB782C89D00B}" destId="{914740C9-CC54-BC45-B1C1-3BDD239D90A7}" srcOrd="1" destOrd="0" parTransId="{D3050379-ECA2-C645-B61A-1CDFD5D5FF3C}" sibTransId="{53D1358E-544D-B24C-A0F1-F531518A06AD}"/>
    <dgm:cxn modelId="{854C021F-7CCB-4541-A6A5-83FAAACD26A0}" srcId="{AC2CCCB4-C3AF-F141-BEFF-AB6282EF819C}" destId="{FC8BA4E4-0431-194B-9C4A-DB782C89D00B}" srcOrd="1" destOrd="0" parTransId="{425E6D4A-340F-2846-8C25-EC83D6EEAA77}" sibTransId="{865444C9-23CF-F94F-9498-1B6E1D9E6101}"/>
    <dgm:cxn modelId="{9857A822-50CA-DD44-8E28-4502094AFB31}" type="presOf" srcId="{BBBD8FF6-6929-E749-A229-F215172DBFEB}" destId="{8A9CDF9E-A61A-024C-8218-8BB26DC91F67}" srcOrd="0" destOrd="2" presId="urn:microsoft.com/office/officeart/2005/8/layout/vList5"/>
    <dgm:cxn modelId="{0DC58629-90A8-9349-A4AE-C57B8AAD5657}" type="presOf" srcId="{FC8BA4E4-0431-194B-9C4A-DB782C89D00B}" destId="{C71F0DCA-8288-DB4E-B9F8-EE050017525E}" srcOrd="0" destOrd="0" presId="urn:microsoft.com/office/officeart/2005/8/layout/vList5"/>
    <dgm:cxn modelId="{F33BD63B-EC69-624A-8DDB-C5E97F0566DA}" srcId="{1F410F1F-8B00-CB44-9697-A69673E07189}" destId="{2F0D97FD-993F-5D41-B464-BC62F6A8B0DD}" srcOrd="1" destOrd="0" parTransId="{384EB697-EFED-774A-B3B3-5785E573C32F}" sibTransId="{0EC7AA57-0BB0-A640-842C-7954867F347C}"/>
    <dgm:cxn modelId="{32092173-DBAC-534E-BDF2-3D86DED93396}" srcId="{FC8BA4E4-0431-194B-9C4A-DB782C89D00B}" destId="{BBBD8FF6-6929-E749-A229-F215172DBFEB}" srcOrd="2" destOrd="0" parTransId="{57184E92-A25C-CB4D-9230-6F926BC9BF48}" sibTransId="{CEA40D17-0045-464B-9F89-7CC69E3D257C}"/>
    <dgm:cxn modelId="{77DF2677-5004-F848-B6CC-E57306C4350A}" type="presOf" srcId="{1F410F1F-8B00-CB44-9697-A69673E07189}" destId="{0613659B-A2D5-2248-BDC2-E3EA003BEFC5}" srcOrd="0" destOrd="0" presId="urn:microsoft.com/office/officeart/2005/8/layout/vList5"/>
    <dgm:cxn modelId="{BF5DFB7D-5C3A-0C43-9596-EF9FADCA43D8}" srcId="{4826BAEF-F7BE-954E-9067-61D314AE0076}" destId="{BA5BC6C5-92C9-934A-80F0-199C31A6E875}" srcOrd="1" destOrd="0" parTransId="{F9F72E93-A832-244D-BC14-41B70301D6AE}" sibTransId="{53C0674B-D73F-6A4C-ACBF-82B1407CBA68}"/>
    <dgm:cxn modelId="{1B010996-E3E5-4F4A-BD45-FCD0D15D681F}" srcId="{FC8BA4E4-0431-194B-9C4A-DB782C89D00B}" destId="{7C953680-BC69-FF42-8932-8BD0E0B741B2}" srcOrd="0" destOrd="0" parTransId="{CAECCBA8-9D6A-2646-BC02-848693AF73B1}" sibTransId="{1D3B5CA9-AD94-6C4C-AE93-4DA7B9C374F8}"/>
    <dgm:cxn modelId="{C663869A-5DD4-4541-A73A-73348338501D}" type="presOf" srcId="{7C953680-BC69-FF42-8932-8BD0E0B741B2}" destId="{8A9CDF9E-A61A-024C-8218-8BB26DC91F67}" srcOrd="0" destOrd="0" presId="urn:microsoft.com/office/officeart/2005/8/layout/vList5"/>
    <dgm:cxn modelId="{AFA4E9A9-9865-E941-B8F7-933C8AF4CB2F}" type="presOf" srcId="{4826BAEF-F7BE-954E-9067-61D314AE0076}" destId="{0CFB79BC-C7CD-5E47-B8C1-41D1BC343396}" srcOrd="0" destOrd="0" presId="urn:microsoft.com/office/officeart/2005/8/layout/vList5"/>
    <dgm:cxn modelId="{A39F7BAF-3BF5-1C43-8732-0331DD5D5775}" srcId="{1F410F1F-8B00-CB44-9697-A69673E07189}" destId="{FFB0C19D-DE6F-8C4F-A1C4-FA893937363D}" srcOrd="0" destOrd="0" parTransId="{03BB9F2B-94D3-D74F-B4BE-0F62E979E050}" sibTransId="{86869D41-806C-CE4A-B211-60A173041623}"/>
    <dgm:cxn modelId="{50FDECC0-7D55-074C-ABAA-0864FFBB8BB0}" type="presOf" srcId="{B26DDDD3-4F56-BF41-A537-955606A0F7A4}" destId="{82FBDE2A-A6D2-0342-8C5E-D6C86788B97F}" srcOrd="0" destOrd="0" presId="urn:microsoft.com/office/officeart/2005/8/layout/vList5"/>
    <dgm:cxn modelId="{49B129C1-F0E4-0D41-9047-EAE235FA7D2E}" type="presOf" srcId="{BA5BC6C5-92C9-934A-80F0-199C31A6E875}" destId="{82FBDE2A-A6D2-0342-8C5E-D6C86788B97F}" srcOrd="0" destOrd="1" presId="urn:microsoft.com/office/officeart/2005/8/layout/vList5"/>
    <dgm:cxn modelId="{22A12DC5-5D3F-E34F-86EE-78D9D730DCE0}" type="presOf" srcId="{914740C9-CC54-BC45-B1C1-3BDD239D90A7}" destId="{8A9CDF9E-A61A-024C-8218-8BB26DC91F67}" srcOrd="0" destOrd="1" presId="urn:microsoft.com/office/officeart/2005/8/layout/vList5"/>
    <dgm:cxn modelId="{5EA743C5-71CE-8948-BD36-79723419522B}" srcId="{AC2CCCB4-C3AF-F141-BEFF-AB6282EF819C}" destId="{4826BAEF-F7BE-954E-9067-61D314AE0076}" srcOrd="0" destOrd="0" parTransId="{7F7AA135-6DD4-6745-B01F-37EAEA2B34E9}" sibTransId="{2E338ADC-83CC-E641-BAD0-4AF6E3838DDD}"/>
    <dgm:cxn modelId="{D1E68EC5-6443-9641-B04B-D99FC5A61887}" srcId="{4826BAEF-F7BE-954E-9067-61D314AE0076}" destId="{B26DDDD3-4F56-BF41-A537-955606A0F7A4}" srcOrd="0" destOrd="0" parTransId="{D70EB794-7637-6C40-B01B-B6C0F9446B4C}" sibTransId="{5E67E62E-5DD7-A34C-9822-13F8F86994A9}"/>
    <dgm:cxn modelId="{FFAFF7EE-FBE3-604D-B6D6-92915F5CA275}" type="presOf" srcId="{2F0D97FD-993F-5D41-B464-BC62F6A8B0DD}" destId="{DC7577D6-F251-1F4B-AAB2-952A5C366DD8}" srcOrd="0" destOrd="1" presId="urn:microsoft.com/office/officeart/2005/8/layout/vList5"/>
    <dgm:cxn modelId="{8BA5B9C7-6800-A04F-9E95-C67902F7B2A9}" type="presParOf" srcId="{F1599372-34A6-8043-85F9-6CFCBE4B5440}" destId="{87DB5082-9934-E040-BB89-FDFDA6A6EF9B}" srcOrd="0" destOrd="0" presId="urn:microsoft.com/office/officeart/2005/8/layout/vList5"/>
    <dgm:cxn modelId="{F6E2B85F-B85E-BF4F-BA9C-DA60C0D581FD}" type="presParOf" srcId="{87DB5082-9934-E040-BB89-FDFDA6A6EF9B}" destId="{0CFB79BC-C7CD-5E47-B8C1-41D1BC343396}" srcOrd="0" destOrd="0" presId="urn:microsoft.com/office/officeart/2005/8/layout/vList5"/>
    <dgm:cxn modelId="{48DD4A80-1C38-524E-B060-921B4860C778}" type="presParOf" srcId="{87DB5082-9934-E040-BB89-FDFDA6A6EF9B}" destId="{82FBDE2A-A6D2-0342-8C5E-D6C86788B97F}" srcOrd="1" destOrd="0" presId="urn:microsoft.com/office/officeart/2005/8/layout/vList5"/>
    <dgm:cxn modelId="{10ABE9CD-5956-4245-AC4A-DD94F37BD778}" type="presParOf" srcId="{F1599372-34A6-8043-85F9-6CFCBE4B5440}" destId="{06515D49-D373-DA40-891D-89266DFF6B22}" srcOrd="1" destOrd="0" presId="urn:microsoft.com/office/officeart/2005/8/layout/vList5"/>
    <dgm:cxn modelId="{E7A9EA95-58B9-FE43-BB92-18CA4BB95A0D}" type="presParOf" srcId="{F1599372-34A6-8043-85F9-6CFCBE4B5440}" destId="{10C3F6A5-9EB9-B146-B384-29FB9FF49F3A}" srcOrd="2" destOrd="0" presId="urn:microsoft.com/office/officeart/2005/8/layout/vList5"/>
    <dgm:cxn modelId="{69949771-0C1E-0C42-B4E5-E5DE5BD92D4E}" type="presParOf" srcId="{10C3F6A5-9EB9-B146-B384-29FB9FF49F3A}" destId="{C71F0DCA-8288-DB4E-B9F8-EE050017525E}" srcOrd="0" destOrd="0" presId="urn:microsoft.com/office/officeart/2005/8/layout/vList5"/>
    <dgm:cxn modelId="{B22451DC-CAB2-0C46-BE1B-C3F76B97D5B1}" type="presParOf" srcId="{10C3F6A5-9EB9-B146-B384-29FB9FF49F3A}" destId="{8A9CDF9E-A61A-024C-8218-8BB26DC91F67}" srcOrd="1" destOrd="0" presId="urn:microsoft.com/office/officeart/2005/8/layout/vList5"/>
    <dgm:cxn modelId="{F2FA02BC-87F8-674D-AAA5-088D8993DECC}" type="presParOf" srcId="{F1599372-34A6-8043-85F9-6CFCBE4B5440}" destId="{15058F26-DF7B-0D4B-A029-F6C73EB4CB83}" srcOrd="3" destOrd="0" presId="urn:microsoft.com/office/officeart/2005/8/layout/vList5"/>
    <dgm:cxn modelId="{C31EE27B-D90D-FF47-9C10-6130C3524B05}" type="presParOf" srcId="{F1599372-34A6-8043-85F9-6CFCBE4B5440}" destId="{77865DF6-C9FB-974E-98BB-0BF7B8DB72D1}" srcOrd="4" destOrd="0" presId="urn:microsoft.com/office/officeart/2005/8/layout/vList5"/>
    <dgm:cxn modelId="{F84EF157-EB25-0E4A-A832-4D0D9C27B35A}" type="presParOf" srcId="{77865DF6-C9FB-974E-98BB-0BF7B8DB72D1}" destId="{0613659B-A2D5-2248-BDC2-E3EA003BEFC5}" srcOrd="0" destOrd="0" presId="urn:microsoft.com/office/officeart/2005/8/layout/vList5"/>
    <dgm:cxn modelId="{5915A08E-6419-AB4D-8D11-5E5F3BF8C842}" type="presParOf" srcId="{77865DF6-C9FB-974E-98BB-0BF7B8DB72D1}" destId="{DC7577D6-F251-1F4B-AAB2-952A5C366DD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F7B7FD-07E5-8C4F-A525-DBE77111FB8C}"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0A11A14C-7E97-1148-A53D-3D42972E337A}">
      <dgm:prSet custT="1"/>
      <dgm:spPr/>
      <dgm:t>
        <a:bodyPr/>
        <a:lstStyle/>
        <a:p>
          <a:pPr algn="l"/>
          <a:r>
            <a:rPr lang="en-US" sz="3200" dirty="0"/>
            <a:t>Give attention to the college’s that provide faculty support </a:t>
          </a:r>
        </a:p>
        <a:p>
          <a:pPr algn="l"/>
          <a:r>
            <a:rPr lang="en-US" sz="3200" dirty="0"/>
            <a:t>Evaluate campus culture</a:t>
          </a:r>
        </a:p>
        <a:p>
          <a:pPr algn="l"/>
          <a:r>
            <a:rPr lang="en-US" sz="3200" dirty="0"/>
            <a:t>Consider the commute</a:t>
          </a:r>
        </a:p>
        <a:p>
          <a:pPr algn="l"/>
          <a:r>
            <a:rPr lang="en-US" sz="3200" dirty="0"/>
            <a:t>Think about where you want to stay the longest, or eventually apply for a tenure position at </a:t>
          </a:r>
        </a:p>
      </dgm:t>
    </dgm:pt>
    <dgm:pt modelId="{1E0D0C06-0C32-4848-B859-236CD4E582BF}" type="parTrans" cxnId="{D766BA8E-E2B1-5548-A668-B8B092D08706}">
      <dgm:prSet/>
      <dgm:spPr/>
      <dgm:t>
        <a:bodyPr/>
        <a:lstStyle/>
        <a:p>
          <a:endParaRPr lang="en-US"/>
        </a:p>
      </dgm:t>
    </dgm:pt>
    <dgm:pt modelId="{7085F86D-0C4D-CE4A-8183-E98A2C8B2ED8}" type="sibTrans" cxnId="{D766BA8E-E2B1-5548-A668-B8B092D08706}">
      <dgm:prSet/>
      <dgm:spPr/>
      <dgm:t>
        <a:bodyPr/>
        <a:lstStyle/>
        <a:p>
          <a:endParaRPr lang="en-US"/>
        </a:p>
      </dgm:t>
    </dgm:pt>
    <dgm:pt modelId="{193AC3DC-1059-FB47-AF50-39CC8CC41729}" type="pres">
      <dgm:prSet presAssocID="{FCF7B7FD-07E5-8C4F-A525-DBE77111FB8C}" presName="linear" presStyleCnt="0">
        <dgm:presLayoutVars>
          <dgm:animLvl val="lvl"/>
          <dgm:resizeHandles val="exact"/>
        </dgm:presLayoutVars>
      </dgm:prSet>
      <dgm:spPr/>
    </dgm:pt>
    <dgm:pt modelId="{A15ADC79-008F-FE49-B355-3FDABB2542C8}" type="pres">
      <dgm:prSet presAssocID="{0A11A14C-7E97-1148-A53D-3D42972E337A}" presName="parentText" presStyleLbl="node1" presStyleIdx="0" presStyleCnt="1" custLinFactNeighborX="5393" custLinFactNeighborY="3499">
        <dgm:presLayoutVars>
          <dgm:chMax val="0"/>
          <dgm:bulletEnabled val="1"/>
        </dgm:presLayoutVars>
      </dgm:prSet>
      <dgm:spPr/>
    </dgm:pt>
  </dgm:ptLst>
  <dgm:cxnLst>
    <dgm:cxn modelId="{D766BA8E-E2B1-5548-A668-B8B092D08706}" srcId="{FCF7B7FD-07E5-8C4F-A525-DBE77111FB8C}" destId="{0A11A14C-7E97-1148-A53D-3D42972E337A}" srcOrd="0" destOrd="0" parTransId="{1E0D0C06-0C32-4848-B859-236CD4E582BF}" sibTransId="{7085F86D-0C4D-CE4A-8183-E98A2C8B2ED8}"/>
    <dgm:cxn modelId="{89F6D8B7-E89D-E045-BD27-843E9EC767BF}" type="presOf" srcId="{FCF7B7FD-07E5-8C4F-A525-DBE77111FB8C}" destId="{193AC3DC-1059-FB47-AF50-39CC8CC41729}" srcOrd="0" destOrd="0" presId="urn:microsoft.com/office/officeart/2005/8/layout/vList2"/>
    <dgm:cxn modelId="{37183CCA-3777-1C46-B37E-68DB25745440}" type="presOf" srcId="{0A11A14C-7E97-1148-A53D-3D42972E337A}" destId="{A15ADC79-008F-FE49-B355-3FDABB2542C8}" srcOrd="0" destOrd="0" presId="urn:microsoft.com/office/officeart/2005/8/layout/vList2"/>
    <dgm:cxn modelId="{626E1B4D-C2FE-2745-8C5A-F49BAC0D870E}" type="presParOf" srcId="{193AC3DC-1059-FB47-AF50-39CC8CC41729}" destId="{A15ADC79-008F-FE49-B355-3FDABB2542C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EAFE8C-B905-5C4C-B147-57D912B3251A}" type="doc">
      <dgm:prSet loTypeId="urn:microsoft.com/office/officeart/2005/8/layout/vList2" loCatId="list" qsTypeId="urn:microsoft.com/office/officeart/2005/8/quickstyle/simple1" qsCatId="simple" csTypeId="urn:microsoft.com/office/officeart/2005/8/colors/accent6_4" csCatId="accent6" phldr="1"/>
      <dgm:spPr/>
      <dgm:t>
        <a:bodyPr/>
        <a:lstStyle/>
        <a:p>
          <a:endParaRPr lang="en-US"/>
        </a:p>
      </dgm:t>
    </dgm:pt>
    <dgm:pt modelId="{9658270E-3449-1C4A-B170-5EC453AECEE0}">
      <dgm:prSet phldrT="[Text]"/>
      <dgm:spPr/>
      <dgm:t>
        <a:bodyPr/>
        <a:lstStyle/>
        <a:p>
          <a:r>
            <a:rPr lang="en-US" dirty="0"/>
            <a:t>Pre-COVID</a:t>
          </a:r>
        </a:p>
      </dgm:t>
    </dgm:pt>
    <dgm:pt modelId="{D102A045-0398-1E43-BFFD-7040F3778A96}" type="parTrans" cxnId="{091244C7-9B8C-D24C-93E6-1262617C5B67}">
      <dgm:prSet/>
      <dgm:spPr/>
      <dgm:t>
        <a:bodyPr/>
        <a:lstStyle/>
        <a:p>
          <a:endParaRPr lang="en-US"/>
        </a:p>
      </dgm:t>
    </dgm:pt>
    <dgm:pt modelId="{381F6889-CFEA-F442-A359-5AFFFC8F07C7}" type="sibTrans" cxnId="{091244C7-9B8C-D24C-93E6-1262617C5B67}">
      <dgm:prSet/>
      <dgm:spPr/>
      <dgm:t>
        <a:bodyPr/>
        <a:lstStyle/>
        <a:p>
          <a:endParaRPr lang="en-US"/>
        </a:p>
      </dgm:t>
    </dgm:pt>
    <dgm:pt modelId="{D79DC56A-633F-E841-ACC7-EE496CB27CB1}">
      <dgm:prSet phldrT="[Text]"/>
      <dgm:spPr/>
      <dgm:t>
        <a:bodyPr/>
        <a:lstStyle/>
        <a:p>
          <a:r>
            <a:rPr lang="en-US" dirty="0"/>
            <a:t>Were a good alternative option</a:t>
          </a:r>
        </a:p>
      </dgm:t>
    </dgm:pt>
    <dgm:pt modelId="{F34985C3-36F4-AE47-AEA1-93FE7932857B}" type="parTrans" cxnId="{4B03D2DB-485E-6549-9DD0-7B7B5B795B2F}">
      <dgm:prSet/>
      <dgm:spPr/>
      <dgm:t>
        <a:bodyPr/>
        <a:lstStyle/>
        <a:p>
          <a:endParaRPr lang="en-US"/>
        </a:p>
      </dgm:t>
    </dgm:pt>
    <dgm:pt modelId="{B1A0AB1E-EE33-0A41-927F-67768123E180}" type="sibTrans" cxnId="{4B03D2DB-485E-6549-9DD0-7B7B5B795B2F}">
      <dgm:prSet/>
      <dgm:spPr/>
      <dgm:t>
        <a:bodyPr/>
        <a:lstStyle/>
        <a:p>
          <a:endParaRPr lang="en-US"/>
        </a:p>
      </dgm:t>
    </dgm:pt>
    <dgm:pt modelId="{395E45C8-A0F9-9F4B-9156-816774E32012}">
      <dgm:prSet phldrT="[Text]"/>
      <dgm:spPr/>
      <dgm:t>
        <a:bodyPr/>
        <a:lstStyle/>
        <a:p>
          <a:r>
            <a:rPr lang="en-US" dirty="0"/>
            <a:t>During &amp; After COVID</a:t>
          </a:r>
        </a:p>
      </dgm:t>
    </dgm:pt>
    <dgm:pt modelId="{BAF35D53-AA6B-9848-B43B-3F9EA8D18401}" type="parTrans" cxnId="{88477E0B-F48D-3C45-A51C-41685309623C}">
      <dgm:prSet/>
      <dgm:spPr/>
      <dgm:t>
        <a:bodyPr/>
        <a:lstStyle/>
        <a:p>
          <a:endParaRPr lang="en-US"/>
        </a:p>
      </dgm:t>
    </dgm:pt>
    <dgm:pt modelId="{D7F83D3A-D707-8844-8894-AFA56597B747}" type="sibTrans" cxnId="{88477E0B-F48D-3C45-A51C-41685309623C}">
      <dgm:prSet/>
      <dgm:spPr/>
      <dgm:t>
        <a:bodyPr/>
        <a:lstStyle/>
        <a:p>
          <a:endParaRPr lang="en-US"/>
        </a:p>
      </dgm:t>
    </dgm:pt>
    <dgm:pt modelId="{0BCD9508-CF0A-9542-96CF-3419019F5143}">
      <dgm:prSet phldrT="[Text]"/>
      <dgm:spPr/>
      <dgm:t>
        <a:bodyPr/>
        <a:lstStyle/>
        <a:p>
          <a:r>
            <a:rPr lang="en-US" dirty="0"/>
            <a:t>Time management is necessary </a:t>
          </a:r>
        </a:p>
      </dgm:t>
    </dgm:pt>
    <dgm:pt modelId="{5A991104-B6CE-8A4B-B201-2B4F9C771645}" type="parTrans" cxnId="{3BA7A849-10FE-5F4D-962C-B7F2243C1AFD}">
      <dgm:prSet/>
      <dgm:spPr/>
      <dgm:t>
        <a:bodyPr/>
        <a:lstStyle/>
        <a:p>
          <a:endParaRPr lang="en-US"/>
        </a:p>
      </dgm:t>
    </dgm:pt>
    <dgm:pt modelId="{C2E2D61F-CBBB-8246-8915-327B2D799194}" type="sibTrans" cxnId="{3BA7A849-10FE-5F4D-962C-B7F2243C1AFD}">
      <dgm:prSet/>
      <dgm:spPr/>
      <dgm:t>
        <a:bodyPr/>
        <a:lstStyle/>
        <a:p>
          <a:endParaRPr lang="en-US"/>
        </a:p>
      </dgm:t>
    </dgm:pt>
    <dgm:pt modelId="{224194BB-619C-C24E-AD6E-D30A38950E34}">
      <dgm:prSet phldrT="[Text]"/>
      <dgm:spPr/>
      <dgm:t>
        <a:bodyPr/>
        <a:lstStyle/>
        <a:p>
          <a:r>
            <a:rPr lang="en-US" dirty="0"/>
            <a:t>DL initiatives, MOOCs, OEI all options </a:t>
          </a:r>
        </a:p>
      </dgm:t>
    </dgm:pt>
    <dgm:pt modelId="{2FDC0F5A-A95E-D14F-8230-DA91B63014A0}" type="parTrans" cxnId="{D47F85F5-D3BC-9A4F-8F5A-7AD5E251E525}">
      <dgm:prSet/>
      <dgm:spPr/>
    </dgm:pt>
    <dgm:pt modelId="{0E3EE74C-CC5A-CF42-B5B5-F0170D95A409}" type="sibTrans" cxnId="{D47F85F5-D3BC-9A4F-8F5A-7AD5E251E525}">
      <dgm:prSet/>
      <dgm:spPr/>
    </dgm:pt>
    <dgm:pt modelId="{AB3448AF-84B6-A240-8BB7-619176CA6E42}">
      <dgm:prSet phldrT="[Text]"/>
      <dgm:spPr/>
      <dgm:t>
        <a:bodyPr/>
        <a:lstStyle/>
        <a:p>
          <a:r>
            <a:rPr lang="en-US" dirty="0"/>
            <a:t>Good for side money</a:t>
          </a:r>
        </a:p>
      </dgm:t>
    </dgm:pt>
    <dgm:pt modelId="{C49EC41F-AB07-484B-8BAE-89AA47EE21B1}" type="parTrans" cxnId="{2DE32226-1830-4642-BE63-4E0F3050C9B1}">
      <dgm:prSet/>
      <dgm:spPr/>
    </dgm:pt>
    <dgm:pt modelId="{90D78EBC-418B-5943-A7F8-D7EB85D62917}" type="sibTrans" cxnId="{2DE32226-1830-4642-BE63-4E0F3050C9B1}">
      <dgm:prSet/>
      <dgm:spPr/>
    </dgm:pt>
    <dgm:pt modelId="{68BD6B59-862A-ED4D-B87E-E4023FFA46B4}">
      <dgm:prSet phldrT="[Text]"/>
      <dgm:spPr/>
      <dgm:t>
        <a:bodyPr/>
        <a:lstStyle/>
        <a:p>
          <a:r>
            <a:rPr lang="en-US" dirty="0"/>
            <a:t>Certification was a CV positive</a:t>
          </a:r>
        </a:p>
      </dgm:t>
    </dgm:pt>
    <dgm:pt modelId="{7FF9DE51-BE0D-D547-B178-B5E2BAA9759C}" type="parTrans" cxnId="{065AFDFF-E16C-0548-B9BA-9B5164CB9579}">
      <dgm:prSet/>
      <dgm:spPr/>
    </dgm:pt>
    <dgm:pt modelId="{E2F15B72-EACA-AC42-8636-1E117CB0AD11}" type="sibTrans" cxnId="{065AFDFF-E16C-0548-B9BA-9B5164CB9579}">
      <dgm:prSet/>
      <dgm:spPr/>
    </dgm:pt>
    <dgm:pt modelId="{FC4913BA-F90A-D740-8193-7B0CAD3D88D1}">
      <dgm:prSet phldrT="[Text]"/>
      <dgm:spPr/>
      <dgm:t>
        <a:bodyPr/>
        <a:lstStyle/>
        <a:p>
          <a:r>
            <a:rPr lang="en-US" dirty="0"/>
            <a:t>Individualize the experience </a:t>
          </a:r>
        </a:p>
      </dgm:t>
    </dgm:pt>
    <dgm:pt modelId="{0EA27943-D60F-8140-9730-66DC8C9D11FB}" type="parTrans" cxnId="{62A1EA26-899B-B94D-B169-DCC1B2D85C34}">
      <dgm:prSet/>
      <dgm:spPr/>
    </dgm:pt>
    <dgm:pt modelId="{55266273-EA40-0748-8DCD-5E91EFC3F592}" type="sibTrans" cxnId="{62A1EA26-899B-B94D-B169-DCC1B2D85C34}">
      <dgm:prSet/>
      <dgm:spPr/>
    </dgm:pt>
    <dgm:pt modelId="{6152803D-4B34-E54C-86A0-D49139B19881}">
      <dgm:prSet phldrT="[Text]"/>
      <dgm:spPr/>
      <dgm:t>
        <a:bodyPr/>
        <a:lstStyle/>
        <a:p>
          <a:r>
            <a:rPr lang="en-US" dirty="0"/>
            <a:t>It’s okay to not like online education </a:t>
          </a:r>
        </a:p>
      </dgm:t>
    </dgm:pt>
    <dgm:pt modelId="{D43EE0AF-1830-F246-9664-F51ECCF06738}" type="parTrans" cxnId="{B304F549-4CD8-2142-BD35-D57B6257E210}">
      <dgm:prSet/>
      <dgm:spPr/>
    </dgm:pt>
    <dgm:pt modelId="{BE70EB87-7F7A-D54F-BCC9-F65DD5152AE9}" type="sibTrans" cxnId="{B304F549-4CD8-2142-BD35-D57B6257E210}">
      <dgm:prSet/>
      <dgm:spPr/>
    </dgm:pt>
    <dgm:pt modelId="{284C59BB-7B1A-B846-BECC-378E024D7A3B}" type="pres">
      <dgm:prSet presAssocID="{EAEAFE8C-B905-5C4C-B147-57D912B3251A}" presName="linear" presStyleCnt="0">
        <dgm:presLayoutVars>
          <dgm:animLvl val="lvl"/>
          <dgm:resizeHandles val="exact"/>
        </dgm:presLayoutVars>
      </dgm:prSet>
      <dgm:spPr/>
    </dgm:pt>
    <dgm:pt modelId="{240D0595-B0EE-604B-A465-FEAEC980DAAC}" type="pres">
      <dgm:prSet presAssocID="{9658270E-3449-1C4A-B170-5EC453AECEE0}" presName="parentText" presStyleLbl="node1" presStyleIdx="0" presStyleCnt="2">
        <dgm:presLayoutVars>
          <dgm:chMax val="0"/>
          <dgm:bulletEnabled val="1"/>
        </dgm:presLayoutVars>
      </dgm:prSet>
      <dgm:spPr/>
    </dgm:pt>
    <dgm:pt modelId="{25E8BB01-9C6B-AA45-9078-1FAE8C33DE7E}" type="pres">
      <dgm:prSet presAssocID="{9658270E-3449-1C4A-B170-5EC453AECEE0}" presName="childText" presStyleLbl="revTx" presStyleIdx="0" presStyleCnt="2">
        <dgm:presLayoutVars>
          <dgm:bulletEnabled val="1"/>
        </dgm:presLayoutVars>
      </dgm:prSet>
      <dgm:spPr/>
    </dgm:pt>
    <dgm:pt modelId="{22952A2F-94BC-2540-BD54-905B48F2003C}" type="pres">
      <dgm:prSet presAssocID="{395E45C8-A0F9-9F4B-9156-816774E32012}" presName="parentText" presStyleLbl="node1" presStyleIdx="1" presStyleCnt="2">
        <dgm:presLayoutVars>
          <dgm:chMax val="0"/>
          <dgm:bulletEnabled val="1"/>
        </dgm:presLayoutVars>
      </dgm:prSet>
      <dgm:spPr/>
    </dgm:pt>
    <dgm:pt modelId="{85B39CC3-7F1C-464E-A67C-B040ED81CF2A}" type="pres">
      <dgm:prSet presAssocID="{395E45C8-A0F9-9F4B-9156-816774E32012}" presName="childText" presStyleLbl="revTx" presStyleIdx="1" presStyleCnt="2">
        <dgm:presLayoutVars>
          <dgm:bulletEnabled val="1"/>
        </dgm:presLayoutVars>
      </dgm:prSet>
      <dgm:spPr/>
    </dgm:pt>
  </dgm:ptLst>
  <dgm:cxnLst>
    <dgm:cxn modelId="{88477E0B-F48D-3C45-A51C-41685309623C}" srcId="{EAEAFE8C-B905-5C4C-B147-57D912B3251A}" destId="{395E45C8-A0F9-9F4B-9156-816774E32012}" srcOrd="1" destOrd="0" parTransId="{BAF35D53-AA6B-9848-B43B-3F9EA8D18401}" sibTransId="{D7F83D3A-D707-8844-8894-AFA56597B747}"/>
    <dgm:cxn modelId="{2DE32226-1830-4642-BE63-4E0F3050C9B1}" srcId="{9658270E-3449-1C4A-B170-5EC453AECEE0}" destId="{AB3448AF-84B6-A240-8BB7-619176CA6E42}" srcOrd="2" destOrd="0" parTransId="{C49EC41F-AB07-484B-8BAE-89AA47EE21B1}" sibTransId="{90D78EBC-418B-5943-A7F8-D7EB85D62917}"/>
    <dgm:cxn modelId="{62A1EA26-899B-B94D-B169-DCC1B2D85C34}" srcId="{395E45C8-A0F9-9F4B-9156-816774E32012}" destId="{FC4913BA-F90A-D740-8193-7B0CAD3D88D1}" srcOrd="1" destOrd="0" parTransId="{0EA27943-D60F-8140-9730-66DC8C9D11FB}" sibTransId="{55266273-EA40-0748-8DCD-5E91EFC3F592}"/>
    <dgm:cxn modelId="{522D343B-99FA-134C-83B9-B348D754F6C6}" type="presOf" srcId="{D79DC56A-633F-E841-ACC7-EE496CB27CB1}" destId="{25E8BB01-9C6B-AA45-9078-1FAE8C33DE7E}" srcOrd="0" destOrd="0" presId="urn:microsoft.com/office/officeart/2005/8/layout/vList2"/>
    <dgm:cxn modelId="{EDA8753C-61C6-914C-87AA-36AFA670DB81}" type="presOf" srcId="{6152803D-4B34-E54C-86A0-D49139B19881}" destId="{85B39CC3-7F1C-464E-A67C-B040ED81CF2A}" srcOrd="0" destOrd="2" presId="urn:microsoft.com/office/officeart/2005/8/layout/vList2"/>
    <dgm:cxn modelId="{039EEC43-48F5-2E4C-9988-97ABEA3B5F7D}" type="presOf" srcId="{0BCD9508-CF0A-9542-96CF-3419019F5143}" destId="{85B39CC3-7F1C-464E-A67C-B040ED81CF2A}" srcOrd="0" destOrd="0" presId="urn:microsoft.com/office/officeart/2005/8/layout/vList2"/>
    <dgm:cxn modelId="{3BA7A849-10FE-5F4D-962C-B7F2243C1AFD}" srcId="{395E45C8-A0F9-9F4B-9156-816774E32012}" destId="{0BCD9508-CF0A-9542-96CF-3419019F5143}" srcOrd="0" destOrd="0" parTransId="{5A991104-B6CE-8A4B-B201-2B4F9C771645}" sibTransId="{C2E2D61F-CBBB-8246-8915-327B2D799194}"/>
    <dgm:cxn modelId="{B304F549-4CD8-2142-BD35-D57B6257E210}" srcId="{395E45C8-A0F9-9F4B-9156-816774E32012}" destId="{6152803D-4B34-E54C-86A0-D49139B19881}" srcOrd="2" destOrd="0" parTransId="{D43EE0AF-1830-F246-9664-F51ECCF06738}" sibTransId="{BE70EB87-7F7A-D54F-BCC9-F65DD5152AE9}"/>
    <dgm:cxn modelId="{63E8F44B-9DD3-B549-A9D4-C934CCA4F583}" type="presOf" srcId="{395E45C8-A0F9-9F4B-9156-816774E32012}" destId="{22952A2F-94BC-2540-BD54-905B48F2003C}" srcOrd="0" destOrd="0" presId="urn:microsoft.com/office/officeart/2005/8/layout/vList2"/>
    <dgm:cxn modelId="{4172FF73-5B84-8445-A847-356B742F8996}" type="presOf" srcId="{EAEAFE8C-B905-5C4C-B147-57D912B3251A}" destId="{284C59BB-7B1A-B846-BECC-378E024D7A3B}" srcOrd="0" destOrd="0" presId="urn:microsoft.com/office/officeart/2005/8/layout/vList2"/>
    <dgm:cxn modelId="{180B1D81-DE17-9740-A255-BBB3224B89FF}" type="presOf" srcId="{AB3448AF-84B6-A240-8BB7-619176CA6E42}" destId="{25E8BB01-9C6B-AA45-9078-1FAE8C33DE7E}" srcOrd="0" destOrd="2" presId="urn:microsoft.com/office/officeart/2005/8/layout/vList2"/>
    <dgm:cxn modelId="{9E4DD69A-AF1E-6F46-90A3-A568DD6A499B}" type="presOf" srcId="{68BD6B59-862A-ED4D-B87E-E4023FFA46B4}" destId="{25E8BB01-9C6B-AA45-9078-1FAE8C33DE7E}" srcOrd="0" destOrd="3" presId="urn:microsoft.com/office/officeart/2005/8/layout/vList2"/>
    <dgm:cxn modelId="{5760809D-B32F-AB45-A933-49662B9B0F00}" type="presOf" srcId="{FC4913BA-F90A-D740-8193-7B0CAD3D88D1}" destId="{85B39CC3-7F1C-464E-A67C-B040ED81CF2A}" srcOrd="0" destOrd="1" presId="urn:microsoft.com/office/officeart/2005/8/layout/vList2"/>
    <dgm:cxn modelId="{733E58BF-74FF-244A-A587-AA1C67F19E22}" type="presOf" srcId="{9658270E-3449-1C4A-B170-5EC453AECEE0}" destId="{240D0595-B0EE-604B-A465-FEAEC980DAAC}" srcOrd="0" destOrd="0" presId="urn:microsoft.com/office/officeart/2005/8/layout/vList2"/>
    <dgm:cxn modelId="{091244C7-9B8C-D24C-93E6-1262617C5B67}" srcId="{EAEAFE8C-B905-5C4C-B147-57D912B3251A}" destId="{9658270E-3449-1C4A-B170-5EC453AECEE0}" srcOrd="0" destOrd="0" parTransId="{D102A045-0398-1E43-BFFD-7040F3778A96}" sibTransId="{381F6889-CFEA-F442-A359-5AFFFC8F07C7}"/>
    <dgm:cxn modelId="{7E2EC9D5-A8A0-EE48-B6CC-1F51AA821149}" type="presOf" srcId="{224194BB-619C-C24E-AD6E-D30A38950E34}" destId="{25E8BB01-9C6B-AA45-9078-1FAE8C33DE7E}" srcOrd="0" destOrd="1" presId="urn:microsoft.com/office/officeart/2005/8/layout/vList2"/>
    <dgm:cxn modelId="{4B03D2DB-485E-6549-9DD0-7B7B5B795B2F}" srcId="{9658270E-3449-1C4A-B170-5EC453AECEE0}" destId="{D79DC56A-633F-E841-ACC7-EE496CB27CB1}" srcOrd="0" destOrd="0" parTransId="{F34985C3-36F4-AE47-AEA1-93FE7932857B}" sibTransId="{B1A0AB1E-EE33-0A41-927F-67768123E180}"/>
    <dgm:cxn modelId="{D47F85F5-D3BC-9A4F-8F5A-7AD5E251E525}" srcId="{9658270E-3449-1C4A-B170-5EC453AECEE0}" destId="{224194BB-619C-C24E-AD6E-D30A38950E34}" srcOrd="1" destOrd="0" parTransId="{2FDC0F5A-A95E-D14F-8230-DA91B63014A0}" sibTransId="{0E3EE74C-CC5A-CF42-B5B5-F0170D95A409}"/>
    <dgm:cxn modelId="{065AFDFF-E16C-0548-B9BA-9B5164CB9579}" srcId="{9658270E-3449-1C4A-B170-5EC453AECEE0}" destId="{68BD6B59-862A-ED4D-B87E-E4023FFA46B4}" srcOrd="3" destOrd="0" parTransId="{7FF9DE51-BE0D-D547-B178-B5E2BAA9759C}" sibTransId="{E2F15B72-EACA-AC42-8636-1E117CB0AD11}"/>
    <dgm:cxn modelId="{A64016CD-736D-EB43-A718-D5B9124B9FCF}" type="presParOf" srcId="{284C59BB-7B1A-B846-BECC-378E024D7A3B}" destId="{240D0595-B0EE-604B-A465-FEAEC980DAAC}" srcOrd="0" destOrd="0" presId="urn:microsoft.com/office/officeart/2005/8/layout/vList2"/>
    <dgm:cxn modelId="{FB0351C4-A383-E843-9757-D33AE95A2287}" type="presParOf" srcId="{284C59BB-7B1A-B846-BECC-378E024D7A3B}" destId="{25E8BB01-9C6B-AA45-9078-1FAE8C33DE7E}" srcOrd="1" destOrd="0" presId="urn:microsoft.com/office/officeart/2005/8/layout/vList2"/>
    <dgm:cxn modelId="{3727475A-0641-F34E-BAE9-0C9DF9BBD21F}" type="presParOf" srcId="{284C59BB-7B1A-B846-BECC-378E024D7A3B}" destId="{22952A2F-94BC-2540-BD54-905B48F2003C}" srcOrd="2" destOrd="0" presId="urn:microsoft.com/office/officeart/2005/8/layout/vList2"/>
    <dgm:cxn modelId="{1030DC50-2E17-704E-8957-82F4807D8471}" type="presParOf" srcId="{284C59BB-7B1A-B846-BECC-378E024D7A3B}" destId="{85B39CC3-7F1C-464E-A67C-B040ED81CF2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FB3F6-CBB5-9243-91CC-31CDF4F0867F}">
      <dsp:nvSpPr>
        <dsp:cNvPr id="0" name=""/>
        <dsp:cNvSpPr/>
      </dsp:nvSpPr>
      <dsp:spPr>
        <a:xfrm>
          <a:off x="0" y="1325880"/>
          <a:ext cx="10058399" cy="1767840"/>
        </a:xfrm>
        <a:prstGeom prst="notched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1F7CA-5EB6-974C-9270-37CB000DFBB5}">
      <dsp:nvSpPr>
        <dsp:cNvPr id="0" name=""/>
        <dsp:cNvSpPr/>
      </dsp:nvSpPr>
      <dsp:spPr>
        <a:xfrm>
          <a:off x="4420" y="0"/>
          <a:ext cx="2917328" cy="176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b" anchorCtr="0">
          <a:noAutofit/>
        </a:bodyPr>
        <a:lstStyle/>
        <a:p>
          <a:pPr marL="0" lvl="0" indent="0" algn="ctr" defTabSz="1422400">
            <a:lnSpc>
              <a:spcPct val="90000"/>
            </a:lnSpc>
            <a:spcBef>
              <a:spcPct val="0"/>
            </a:spcBef>
            <a:spcAft>
              <a:spcPct val="35000"/>
            </a:spcAft>
            <a:buNone/>
          </a:pPr>
          <a:r>
            <a:rPr lang="en-US" sz="3200" kern="1200" dirty="0"/>
            <a:t>Myths that we tell</a:t>
          </a:r>
        </a:p>
      </dsp:txBody>
      <dsp:txXfrm>
        <a:off x="4420" y="0"/>
        <a:ext cx="2917328" cy="1767840"/>
      </dsp:txXfrm>
    </dsp:sp>
    <dsp:sp modelId="{7EDC588E-E65D-274C-87C0-A47FF440AF33}">
      <dsp:nvSpPr>
        <dsp:cNvPr id="0" name=""/>
        <dsp:cNvSpPr/>
      </dsp:nvSpPr>
      <dsp:spPr>
        <a:xfrm>
          <a:off x="1242104" y="1988820"/>
          <a:ext cx="441960" cy="44196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A0098-B221-C949-AF67-DB758AB24BF4}">
      <dsp:nvSpPr>
        <dsp:cNvPr id="0" name=""/>
        <dsp:cNvSpPr/>
      </dsp:nvSpPr>
      <dsp:spPr>
        <a:xfrm>
          <a:off x="3067615" y="2651760"/>
          <a:ext cx="2917328" cy="176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Strategies for changing climates</a:t>
          </a:r>
        </a:p>
      </dsp:txBody>
      <dsp:txXfrm>
        <a:off x="3067615" y="2651760"/>
        <a:ext cx="2917328" cy="1767840"/>
      </dsp:txXfrm>
    </dsp:sp>
    <dsp:sp modelId="{6561E8BE-3B01-3E40-8E13-7BA3A151C013}">
      <dsp:nvSpPr>
        <dsp:cNvPr id="0" name=""/>
        <dsp:cNvSpPr/>
      </dsp:nvSpPr>
      <dsp:spPr>
        <a:xfrm>
          <a:off x="4305299" y="1988819"/>
          <a:ext cx="441960" cy="44196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D87C46-4B50-B641-BE78-DAB8455F92A0}">
      <dsp:nvSpPr>
        <dsp:cNvPr id="0" name=""/>
        <dsp:cNvSpPr/>
      </dsp:nvSpPr>
      <dsp:spPr>
        <a:xfrm>
          <a:off x="6130810" y="0"/>
          <a:ext cx="2917328" cy="1767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b" anchorCtr="0">
          <a:noAutofit/>
        </a:bodyPr>
        <a:lstStyle/>
        <a:p>
          <a:pPr marL="0" lvl="0" indent="0" algn="ctr" defTabSz="1422400">
            <a:lnSpc>
              <a:spcPct val="90000"/>
            </a:lnSpc>
            <a:spcBef>
              <a:spcPct val="0"/>
            </a:spcBef>
            <a:spcAft>
              <a:spcPct val="35000"/>
            </a:spcAft>
            <a:buNone/>
          </a:pPr>
          <a:r>
            <a:rPr lang="en-US" sz="3200" kern="1200" dirty="0"/>
            <a:t>Read your contract!</a:t>
          </a:r>
        </a:p>
      </dsp:txBody>
      <dsp:txXfrm>
        <a:off x="6130810" y="0"/>
        <a:ext cx="2917328" cy="1767840"/>
      </dsp:txXfrm>
    </dsp:sp>
    <dsp:sp modelId="{F971A303-6098-9F47-ACF7-449623535477}">
      <dsp:nvSpPr>
        <dsp:cNvPr id="0" name=""/>
        <dsp:cNvSpPr/>
      </dsp:nvSpPr>
      <dsp:spPr>
        <a:xfrm>
          <a:off x="7368495" y="1988820"/>
          <a:ext cx="441960" cy="441960"/>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A455D-78DF-5B4B-8796-5B9AD91098D8}">
      <dsp:nvSpPr>
        <dsp:cNvPr id="0" name=""/>
        <dsp:cNvSpPr/>
      </dsp:nvSpPr>
      <dsp:spPr>
        <a:xfrm>
          <a:off x="0" y="0"/>
          <a:ext cx="10058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DF093F-067A-7B40-A0FD-7F08BCE79D79}">
      <dsp:nvSpPr>
        <dsp:cNvPr id="0" name=""/>
        <dsp:cNvSpPr/>
      </dsp:nvSpPr>
      <dsp:spPr>
        <a:xfrm>
          <a:off x="0" y="0"/>
          <a:ext cx="2011680" cy="441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2011680" cy="4419600"/>
      </dsp:txXfrm>
    </dsp:sp>
    <dsp:sp modelId="{0CECF35B-890E-C84B-8464-5A55F6107EFE}">
      <dsp:nvSpPr>
        <dsp:cNvPr id="0" name=""/>
        <dsp:cNvSpPr/>
      </dsp:nvSpPr>
      <dsp:spPr>
        <a:xfrm>
          <a:off x="2162556" y="69056"/>
          <a:ext cx="7895844" cy="13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How often do I run out of time during a “workday?”</a:t>
          </a:r>
        </a:p>
      </dsp:txBody>
      <dsp:txXfrm>
        <a:off x="2162556" y="69056"/>
        <a:ext cx="7895844" cy="1381125"/>
      </dsp:txXfrm>
    </dsp:sp>
    <dsp:sp modelId="{CE01F808-EB9C-1247-BA9E-16328BACE14F}">
      <dsp:nvSpPr>
        <dsp:cNvPr id="0" name=""/>
        <dsp:cNvSpPr/>
      </dsp:nvSpPr>
      <dsp:spPr>
        <a:xfrm>
          <a:off x="2011680" y="1450181"/>
          <a:ext cx="8046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826EFE-A6E5-914A-91A2-8AED1111E01C}">
      <dsp:nvSpPr>
        <dsp:cNvPr id="0" name=""/>
        <dsp:cNvSpPr/>
      </dsp:nvSpPr>
      <dsp:spPr>
        <a:xfrm>
          <a:off x="2162556" y="1519237"/>
          <a:ext cx="7895844" cy="13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Do my campuses pull me in several directions? </a:t>
          </a:r>
        </a:p>
      </dsp:txBody>
      <dsp:txXfrm>
        <a:off x="2162556" y="1519237"/>
        <a:ext cx="7895844" cy="1381125"/>
      </dsp:txXfrm>
    </dsp:sp>
    <dsp:sp modelId="{D2581CA3-DBA5-184C-AE77-EB95B9230FCF}">
      <dsp:nvSpPr>
        <dsp:cNvPr id="0" name=""/>
        <dsp:cNvSpPr/>
      </dsp:nvSpPr>
      <dsp:spPr>
        <a:xfrm>
          <a:off x="2011680" y="2900362"/>
          <a:ext cx="8046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8A25D-BF6D-5841-B181-2F756A1E0DF9}">
      <dsp:nvSpPr>
        <dsp:cNvPr id="0" name=""/>
        <dsp:cNvSpPr/>
      </dsp:nvSpPr>
      <dsp:spPr>
        <a:xfrm>
          <a:off x="2162556" y="2969418"/>
          <a:ext cx="7895844" cy="1381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Do I practice effective time management and set boundaries? </a:t>
          </a:r>
        </a:p>
      </dsp:txBody>
      <dsp:txXfrm>
        <a:off x="2162556" y="2969418"/>
        <a:ext cx="7895844" cy="1381125"/>
      </dsp:txXfrm>
    </dsp:sp>
    <dsp:sp modelId="{44C5125E-C3FD-1C47-AAF0-430A23B67E88}">
      <dsp:nvSpPr>
        <dsp:cNvPr id="0" name=""/>
        <dsp:cNvSpPr/>
      </dsp:nvSpPr>
      <dsp:spPr>
        <a:xfrm>
          <a:off x="2011680" y="4350543"/>
          <a:ext cx="8046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BDE2A-A6D2-0342-8C5E-D6C86788B97F}">
      <dsp:nvSpPr>
        <dsp:cNvPr id="0" name=""/>
        <dsp:cNvSpPr/>
      </dsp:nvSpPr>
      <dsp:spPr>
        <a:xfrm rot="5400000">
          <a:off x="6269997" y="-2504387"/>
          <a:ext cx="1139428" cy="6437376"/>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Build a network of adjunct faculty</a:t>
          </a:r>
        </a:p>
        <a:p>
          <a:pPr marL="228600" lvl="1" indent="-228600" algn="l" defTabSz="933450">
            <a:lnSpc>
              <a:spcPct val="90000"/>
            </a:lnSpc>
            <a:spcBef>
              <a:spcPct val="0"/>
            </a:spcBef>
            <a:spcAft>
              <a:spcPct val="15000"/>
            </a:spcAft>
            <a:buChar char="•"/>
          </a:pPr>
          <a:r>
            <a:rPr lang="en-US" sz="2100" kern="1200" dirty="0"/>
            <a:t>Ask questions</a:t>
          </a:r>
        </a:p>
      </dsp:txBody>
      <dsp:txXfrm rot="-5400000">
        <a:off x="3621023" y="200209"/>
        <a:ext cx="6381754" cy="1028184"/>
      </dsp:txXfrm>
    </dsp:sp>
    <dsp:sp modelId="{0CFB79BC-C7CD-5E47-B8C1-41D1BC343396}">
      <dsp:nvSpPr>
        <dsp:cNvPr id="0" name=""/>
        <dsp:cNvSpPr/>
      </dsp:nvSpPr>
      <dsp:spPr>
        <a:xfrm>
          <a:off x="0" y="2158"/>
          <a:ext cx="3621024" cy="1424285"/>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Share Resources</a:t>
          </a:r>
        </a:p>
      </dsp:txBody>
      <dsp:txXfrm>
        <a:off x="69528" y="71686"/>
        <a:ext cx="3481968" cy="1285229"/>
      </dsp:txXfrm>
    </dsp:sp>
    <dsp:sp modelId="{8A9CDF9E-A61A-024C-8218-8BB26DC91F67}">
      <dsp:nvSpPr>
        <dsp:cNvPr id="0" name=""/>
        <dsp:cNvSpPr/>
      </dsp:nvSpPr>
      <dsp:spPr>
        <a:xfrm rot="5400000">
          <a:off x="6269997" y="-1008888"/>
          <a:ext cx="1139428" cy="6437376"/>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Don’t take it personally if you don’t get classes</a:t>
          </a:r>
        </a:p>
        <a:p>
          <a:pPr marL="228600" lvl="1" indent="-228600" algn="l" defTabSz="933450">
            <a:lnSpc>
              <a:spcPct val="90000"/>
            </a:lnSpc>
            <a:spcBef>
              <a:spcPct val="0"/>
            </a:spcBef>
            <a:spcAft>
              <a:spcPct val="15000"/>
            </a:spcAft>
            <a:buChar char="•"/>
          </a:pPr>
          <a:r>
            <a:rPr lang="en-US" sz="2100" kern="1200" dirty="0"/>
            <a:t>Choose professional development wisely </a:t>
          </a:r>
        </a:p>
        <a:p>
          <a:pPr marL="228600" lvl="1" indent="-228600" algn="l" defTabSz="933450">
            <a:lnSpc>
              <a:spcPct val="90000"/>
            </a:lnSpc>
            <a:spcBef>
              <a:spcPct val="0"/>
            </a:spcBef>
            <a:spcAft>
              <a:spcPct val="15000"/>
            </a:spcAft>
            <a:buChar char="•"/>
          </a:pPr>
          <a:r>
            <a:rPr lang="en-US" sz="2100" kern="1200" dirty="0"/>
            <a:t>You don’t have to show up to everything</a:t>
          </a:r>
        </a:p>
      </dsp:txBody>
      <dsp:txXfrm rot="-5400000">
        <a:off x="3621023" y="1695708"/>
        <a:ext cx="6381754" cy="1028184"/>
      </dsp:txXfrm>
    </dsp:sp>
    <dsp:sp modelId="{C71F0DCA-8288-DB4E-B9F8-EE050017525E}">
      <dsp:nvSpPr>
        <dsp:cNvPr id="0" name=""/>
        <dsp:cNvSpPr/>
      </dsp:nvSpPr>
      <dsp:spPr>
        <a:xfrm>
          <a:off x="0" y="1497657"/>
          <a:ext cx="3621024" cy="1424285"/>
        </a:xfrm>
        <a:prstGeom prst="roundRect">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Build Boundaries</a:t>
          </a:r>
        </a:p>
      </dsp:txBody>
      <dsp:txXfrm>
        <a:off x="69528" y="1567185"/>
        <a:ext cx="3481968" cy="1285229"/>
      </dsp:txXfrm>
    </dsp:sp>
    <dsp:sp modelId="{DC7577D6-F251-1F4B-AAB2-952A5C366DD8}">
      <dsp:nvSpPr>
        <dsp:cNvPr id="0" name=""/>
        <dsp:cNvSpPr/>
      </dsp:nvSpPr>
      <dsp:spPr>
        <a:xfrm rot="5400000">
          <a:off x="6269997" y="486611"/>
          <a:ext cx="1139428" cy="6437376"/>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Know what your limits are</a:t>
          </a:r>
        </a:p>
        <a:p>
          <a:pPr marL="228600" lvl="1" indent="-228600" algn="l" defTabSz="933450">
            <a:lnSpc>
              <a:spcPct val="90000"/>
            </a:lnSpc>
            <a:spcBef>
              <a:spcPct val="0"/>
            </a:spcBef>
            <a:spcAft>
              <a:spcPct val="15000"/>
            </a:spcAft>
            <a:buChar char="•"/>
          </a:pPr>
          <a:r>
            <a:rPr lang="en-US" sz="2100" kern="1200" dirty="0"/>
            <a:t>Set a work schedule</a:t>
          </a:r>
        </a:p>
      </dsp:txBody>
      <dsp:txXfrm rot="-5400000">
        <a:off x="3621023" y="3191207"/>
        <a:ext cx="6381754" cy="1028184"/>
      </dsp:txXfrm>
    </dsp:sp>
    <dsp:sp modelId="{0613659B-A2D5-2248-BDC2-E3EA003BEFC5}">
      <dsp:nvSpPr>
        <dsp:cNvPr id="0" name=""/>
        <dsp:cNvSpPr/>
      </dsp:nvSpPr>
      <dsp:spPr>
        <a:xfrm>
          <a:off x="0" y="2993156"/>
          <a:ext cx="3621024" cy="1424285"/>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Avoiding burnout</a:t>
          </a:r>
        </a:p>
      </dsp:txBody>
      <dsp:txXfrm>
        <a:off x="69528" y="3062684"/>
        <a:ext cx="3481968" cy="12852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ADC79-008F-FE49-B355-3FDABB2542C8}">
      <dsp:nvSpPr>
        <dsp:cNvPr id="0" name=""/>
        <dsp:cNvSpPr/>
      </dsp:nvSpPr>
      <dsp:spPr>
        <a:xfrm>
          <a:off x="0" y="1010"/>
          <a:ext cx="10523806" cy="356840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Give attention to the college’s that provide faculty support </a:t>
          </a:r>
        </a:p>
        <a:p>
          <a:pPr marL="0" lvl="0" indent="0" algn="l" defTabSz="1422400">
            <a:lnSpc>
              <a:spcPct val="90000"/>
            </a:lnSpc>
            <a:spcBef>
              <a:spcPct val="0"/>
            </a:spcBef>
            <a:spcAft>
              <a:spcPct val="35000"/>
            </a:spcAft>
            <a:buNone/>
          </a:pPr>
          <a:r>
            <a:rPr lang="en-US" sz="3200" kern="1200" dirty="0"/>
            <a:t>Evaluate campus culture</a:t>
          </a:r>
        </a:p>
        <a:p>
          <a:pPr marL="0" lvl="0" indent="0" algn="l" defTabSz="1422400">
            <a:lnSpc>
              <a:spcPct val="90000"/>
            </a:lnSpc>
            <a:spcBef>
              <a:spcPct val="0"/>
            </a:spcBef>
            <a:spcAft>
              <a:spcPct val="35000"/>
            </a:spcAft>
            <a:buNone/>
          </a:pPr>
          <a:r>
            <a:rPr lang="en-US" sz="3200" kern="1200" dirty="0"/>
            <a:t>Consider the commute</a:t>
          </a:r>
        </a:p>
        <a:p>
          <a:pPr marL="0" lvl="0" indent="0" algn="l" defTabSz="1422400">
            <a:lnSpc>
              <a:spcPct val="90000"/>
            </a:lnSpc>
            <a:spcBef>
              <a:spcPct val="0"/>
            </a:spcBef>
            <a:spcAft>
              <a:spcPct val="35000"/>
            </a:spcAft>
            <a:buNone/>
          </a:pPr>
          <a:r>
            <a:rPr lang="en-US" sz="3200" kern="1200" dirty="0"/>
            <a:t>Think about where you want to stay the longest, or eventually apply for a tenure position at </a:t>
          </a:r>
        </a:p>
      </dsp:txBody>
      <dsp:txXfrm>
        <a:off x="174195" y="175205"/>
        <a:ext cx="10175416" cy="32200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D0595-B0EE-604B-A465-FEAEC980DAAC}">
      <dsp:nvSpPr>
        <dsp:cNvPr id="0" name=""/>
        <dsp:cNvSpPr/>
      </dsp:nvSpPr>
      <dsp:spPr>
        <a:xfrm>
          <a:off x="0" y="36840"/>
          <a:ext cx="10058399" cy="748800"/>
        </a:xfrm>
        <a:prstGeom prst="round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Pre-COVID</a:t>
          </a:r>
        </a:p>
      </dsp:txBody>
      <dsp:txXfrm>
        <a:off x="36553" y="73393"/>
        <a:ext cx="9985293" cy="675694"/>
      </dsp:txXfrm>
    </dsp:sp>
    <dsp:sp modelId="{25E8BB01-9C6B-AA45-9078-1FAE8C33DE7E}">
      <dsp:nvSpPr>
        <dsp:cNvPr id="0" name=""/>
        <dsp:cNvSpPr/>
      </dsp:nvSpPr>
      <dsp:spPr>
        <a:xfrm>
          <a:off x="0" y="785640"/>
          <a:ext cx="10058399" cy="16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Were a good alternative option</a:t>
          </a:r>
        </a:p>
        <a:p>
          <a:pPr marL="228600" lvl="1" indent="-228600" algn="l" defTabSz="1111250">
            <a:lnSpc>
              <a:spcPct val="90000"/>
            </a:lnSpc>
            <a:spcBef>
              <a:spcPct val="0"/>
            </a:spcBef>
            <a:spcAft>
              <a:spcPct val="20000"/>
            </a:spcAft>
            <a:buChar char="•"/>
          </a:pPr>
          <a:r>
            <a:rPr lang="en-US" sz="2500" kern="1200" dirty="0"/>
            <a:t>DL initiatives, MOOCs, OEI all options </a:t>
          </a:r>
        </a:p>
        <a:p>
          <a:pPr marL="228600" lvl="1" indent="-228600" algn="l" defTabSz="1111250">
            <a:lnSpc>
              <a:spcPct val="90000"/>
            </a:lnSpc>
            <a:spcBef>
              <a:spcPct val="0"/>
            </a:spcBef>
            <a:spcAft>
              <a:spcPct val="20000"/>
            </a:spcAft>
            <a:buChar char="•"/>
          </a:pPr>
          <a:r>
            <a:rPr lang="en-US" sz="2500" kern="1200" dirty="0"/>
            <a:t>Good for side money</a:t>
          </a:r>
        </a:p>
        <a:p>
          <a:pPr marL="228600" lvl="1" indent="-228600" algn="l" defTabSz="1111250">
            <a:lnSpc>
              <a:spcPct val="90000"/>
            </a:lnSpc>
            <a:spcBef>
              <a:spcPct val="0"/>
            </a:spcBef>
            <a:spcAft>
              <a:spcPct val="20000"/>
            </a:spcAft>
            <a:buChar char="•"/>
          </a:pPr>
          <a:r>
            <a:rPr lang="en-US" sz="2500" kern="1200" dirty="0"/>
            <a:t>Certification was a CV positive</a:t>
          </a:r>
        </a:p>
      </dsp:txBody>
      <dsp:txXfrm>
        <a:off x="0" y="785640"/>
        <a:ext cx="10058399" cy="1622880"/>
      </dsp:txXfrm>
    </dsp:sp>
    <dsp:sp modelId="{22952A2F-94BC-2540-BD54-905B48F2003C}">
      <dsp:nvSpPr>
        <dsp:cNvPr id="0" name=""/>
        <dsp:cNvSpPr/>
      </dsp:nvSpPr>
      <dsp:spPr>
        <a:xfrm>
          <a:off x="0" y="2408520"/>
          <a:ext cx="10058399" cy="748800"/>
        </a:xfrm>
        <a:prstGeom prst="roundRect">
          <a:avLst/>
        </a:prstGeom>
        <a:solidFill>
          <a:schemeClr val="accent6">
            <a:shade val="50000"/>
            <a:hueOff val="186781"/>
            <a:satOff val="-1500"/>
            <a:lumOff val="398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During &amp; After COVID</a:t>
          </a:r>
        </a:p>
      </dsp:txBody>
      <dsp:txXfrm>
        <a:off x="36553" y="2445073"/>
        <a:ext cx="9985293" cy="675694"/>
      </dsp:txXfrm>
    </dsp:sp>
    <dsp:sp modelId="{85B39CC3-7F1C-464E-A67C-B040ED81CF2A}">
      <dsp:nvSpPr>
        <dsp:cNvPr id="0" name=""/>
        <dsp:cNvSpPr/>
      </dsp:nvSpPr>
      <dsp:spPr>
        <a:xfrm>
          <a:off x="0" y="3157319"/>
          <a:ext cx="10058399"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Time management is necessary </a:t>
          </a:r>
        </a:p>
        <a:p>
          <a:pPr marL="228600" lvl="1" indent="-228600" algn="l" defTabSz="1111250">
            <a:lnSpc>
              <a:spcPct val="90000"/>
            </a:lnSpc>
            <a:spcBef>
              <a:spcPct val="0"/>
            </a:spcBef>
            <a:spcAft>
              <a:spcPct val="20000"/>
            </a:spcAft>
            <a:buChar char="•"/>
          </a:pPr>
          <a:r>
            <a:rPr lang="en-US" sz="2500" kern="1200" dirty="0"/>
            <a:t>Individualize the experience </a:t>
          </a:r>
        </a:p>
        <a:p>
          <a:pPr marL="228600" lvl="1" indent="-228600" algn="l" defTabSz="1111250">
            <a:lnSpc>
              <a:spcPct val="90000"/>
            </a:lnSpc>
            <a:spcBef>
              <a:spcPct val="0"/>
            </a:spcBef>
            <a:spcAft>
              <a:spcPct val="20000"/>
            </a:spcAft>
            <a:buChar char="•"/>
          </a:pPr>
          <a:r>
            <a:rPr lang="en-US" sz="2500" kern="1200" dirty="0"/>
            <a:t>It’s okay to not like online education </a:t>
          </a:r>
        </a:p>
      </dsp:txBody>
      <dsp:txXfrm>
        <a:off x="0" y="3157319"/>
        <a:ext cx="10058399" cy="12254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F9947-BDB5-C243-B7A2-36D9F683F0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7FD1F8F-590B-5A44-82CA-502393CBBF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0E031C2-284B-8947-9EB8-64348743951C}" type="datetimeFigureOut">
              <a:rPr lang="en-US"/>
              <a:pPr>
                <a:defRPr/>
              </a:pPr>
              <a:t>2/4/21</a:t>
            </a:fld>
            <a:endParaRPr lang="en-US"/>
          </a:p>
        </p:txBody>
      </p:sp>
      <p:sp>
        <p:nvSpPr>
          <p:cNvPr id="4" name="Footer Placeholder 3">
            <a:extLst>
              <a:ext uri="{FF2B5EF4-FFF2-40B4-BE49-F238E27FC236}">
                <a16:creationId xmlns:a16="http://schemas.microsoft.com/office/drawing/2014/main" id="{CFDBED0F-B1A6-DC4E-A20C-BFBE88F3E5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50D1D563-962C-EB4F-8C1C-A80010CD8D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E4AE1CA-57BE-9E4B-8F4C-A235CE48E77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F3729E-F2F9-C745-A75B-1C2251AD80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84409D7-4F6C-8845-90CF-91FFDA01365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3B367DB-28A5-764B-B43E-E729C6DC9A9B}" type="datetimeFigureOut">
              <a:rPr lang="en-US"/>
              <a:pPr>
                <a:defRPr/>
              </a:pPr>
              <a:t>2/4/21</a:t>
            </a:fld>
            <a:endParaRPr lang="en-US"/>
          </a:p>
        </p:txBody>
      </p:sp>
      <p:sp>
        <p:nvSpPr>
          <p:cNvPr id="4" name="Slide Image Placeholder 3">
            <a:extLst>
              <a:ext uri="{FF2B5EF4-FFF2-40B4-BE49-F238E27FC236}">
                <a16:creationId xmlns:a16="http://schemas.microsoft.com/office/drawing/2014/main" id="{F27CB40F-DC69-FE40-854A-CD68F194AC0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DF7BB0B-7BF6-AD4A-A41C-AC8A22F48F6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8D53491-7546-234E-A644-0FFD4A839E0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D554715F-14D4-1D41-9A97-94E9F735388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49C7C15-6DF6-F045-95EC-AC3549CAE62C}" type="slidenum">
              <a:rPr lang="en-US"/>
              <a:pPr>
                <a:defRPr/>
              </a:pPr>
              <a:t>‹#›</a:t>
            </a:fld>
            <a:endParaRPr 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249C7C15-6DF6-F045-95EC-AC3549CAE62C}" type="slidenum">
              <a:rPr lang="en-US" smtClean="0"/>
              <a:pPr>
                <a:defRPr/>
              </a:pPr>
              <a:t>2</a:t>
            </a:fld>
            <a:endParaRPr lang="en-US"/>
          </a:p>
        </p:txBody>
      </p:sp>
    </p:spTree>
    <p:extLst>
      <p:ext uri="{BB962C8B-B14F-4D97-AF65-F5344CB8AC3E}">
        <p14:creationId xmlns:p14="http://schemas.microsoft.com/office/powerpoint/2010/main" val="1893112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b0338d73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b0338d73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b03f7423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b03f7423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b03f74238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ab03f74238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249C7C15-6DF6-F045-95EC-AC3549CAE62C}" type="slidenum">
              <a:rPr lang="en-US" smtClean="0"/>
              <a:pPr>
                <a:defRPr/>
              </a:pPr>
              <a:t>4</a:t>
            </a:fld>
            <a:endParaRPr lang="en-US"/>
          </a:p>
        </p:txBody>
      </p:sp>
    </p:spTree>
    <p:extLst>
      <p:ext uri="{BB962C8B-B14F-4D97-AF65-F5344CB8AC3E}">
        <p14:creationId xmlns:p14="http://schemas.microsoft.com/office/powerpoint/2010/main" val="832170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dirty="0"/>
              <a:t>also called the “false dilemma” // This is looking at perspectives as either-or scenarios.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249C7C15-6DF6-F045-95EC-AC3549CAE62C}" type="slidenum">
              <a:rPr lang="en-US" smtClean="0"/>
              <a:pPr>
                <a:defRPr/>
              </a:pPr>
              <a:t>5</a:t>
            </a:fld>
            <a:endParaRPr lang="en-US"/>
          </a:p>
        </p:txBody>
      </p:sp>
    </p:spTree>
    <p:extLst>
      <p:ext uri="{BB962C8B-B14F-4D97-AF65-F5344CB8AC3E}">
        <p14:creationId xmlns:p14="http://schemas.microsoft.com/office/powerpoint/2010/main" val="133795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249C7C15-6DF6-F045-95EC-AC3549CAE62C}" type="slidenum">
              <a:rPr lang="en-US" smtClean="0"/>
              <a:pPr>
                <a:defRPr/>
              </a:pPr>
              <a:t>6</a:t>
            </a:fld>
            <a:endParaRPr lang="en-US"/>
          </a:p>
        </p:txBody>
      </p:sp>
    </p:spTree>
    <p:extLst>
      <p:ext uri="{BB962C8B-B14F-4D97-AF65-F5344CB8AC3E}">
        <p14:creationId xmlns:p14="http://schemas.microsoft.com/office/powerpoint/2010/main" val="108974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249C7C15-6DF6-F045-95EC-AC3549CAE62C}" type="slidenum">
              <a:rPr lang="en-US" smtClean="0"/>
              <a:pPr>
                <a:defRPr/>
              </a:pPr>
              <a:t>7</a:t>
            </a:fld>
            <a:endParaRPr lang="en-US"/>
          </a:p>
        </p:txBody>
      </p:sp>
    </p:spTree>
    <p:extLst>
      <p:ext uri="{BB962C8B-B14F-4D97-AF65-F5344CB8AC3E}">
        <p14:creationId xmlns:p14="http://schemas.microsoft.com/office/powerpoint/2010/main" val="240070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249C7C15-6DF6-F045-95EC-AC3549CAE62C}" type="slidenum">
              <a:rPr lang="en-US" smtClean="0"/>
              <a:pPr>
                <a:defRPr/>
              </a:pPr>
              <a:t>8</a:t>
            </a:fld>
            <a:endParaRPr lang="en-US"/>
          </a:p>
        </p:txBody>
      </p:sp>
    </p:spTree>
    <p:extLst>
      <p:ext uri="{BB962C8B-B14F-4D97-AF65-F5344CB8AC3E}">
        <p14:creationId xmlns:p14="http://schemas.microsoft.com/office/powerpoint/2010/main" val="230723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249C7C15-6DF6-F045-95EC-AC3549CAE62C}" type="slidenum">
              <a:rPr lang="en-US" smtClean="0"/>
              <a:pPr>
                <a:defRPr/>
              </a:pPr>
              <a:t>9</a:t>
            </a:fld>
            <a:endParaRPr lang="en-US"/>
          </a:p>
        </p:txBody>
      </p:sp>
    </p:spTree>
    <p:extLst>
      <p:ext uri="{BB962C8B-B14F-4D97-AF65-F5344CB8AC3E}">
        <p14:creationId xmlns:p14="http://schemas.microsoft.com/office/powerpoint/2010/main" val="105403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249C7C15-6DF6-F045-95EC-AC3549CAE62C}" type="slidenum">
              <a:rPr lang="en-US" smtClean="0"/>
              <a:pPr>
                <a:defRPr/>
              </a:pPr>
              <a:t>10</a:t>
            </a:fld>
            <a:endParaRPr lang="en-US"/>
          </a:p>
        </p:txBody>
      </p:sp>
    </p:spTree>
    <p:extLst>
      <p:ext uri="{BB962C8B-B14F-4D97-AF65-F5344CB8AC3E}">
        <p14:creationId xmlns:p14="http://schemas.microsoft.com/office/powerpoint/2010/main" val="28369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p:nvPr>
        </p:nvSpPr>
        <p:spPr>
          <a:xfrm>
            <a:off x="815926" y="4513944"/>
            <a:ext cx="10547847" cy="2171670"/>
          </a:xfrm>
        </p:spPr>
        <p:txBody>
          <a:bodyPr>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8958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A23216-B73C-BC41-B5A6-EE30919CDF3E}"/>
              </a:ext>
            </a:extLst>
          </p:cNvPr>
          <p:cNvSpPr/>
          <p:nvPr userDrawn="1"/>
        </p:nvSpPr>
        <p:spPr>
          <a:xfrm>
            <a:off x="0" y="0"/>
            <a:ext cx="12192000" cy="2355850"/>
          </a:xfrm>
          <a:prstGeom prst="rect">
            <a:avLst/>
          </a:prstGeom>
          <a:solidFill>
            <a:schemeClr val="tx1"/>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6">
            <a:extLst>
              <a:ext uri="{FF2B5EF4-FFF2-40B4-BE49-F238E27FC236}">
                <a16:creationId xmlns:a16="http://schemas.microsoft.com/office/drawing/2014/main" id="{A0AAD64B-D3EB-FA47-8A6D-F0545709A4D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235426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659F8480-C576-1E4D-821D-52D2E7641B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280103-BDBC-4A40-9E85-AE3F70CBE934}"/>
              </a:ext>
            </a:extLst>
          </p:cNvPr>
          <p:cNvSpPr>
            <a:spLocks noGrp="1"/>
          </p:cNvSpPr>
          <p:nvPr>
            <p:ph type="title"/>
          </p:nvPr>
        </p:nvSpPr>
        <p:spPr>
          <a:xfrm>
            <a:off x="2560319" y="403412"/>
            <a:ext cx="8793479" cy="1685768"/>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12E4CABE-70BD-374D-8198-897766095213}"/>
              </a:ext>
            </a:extLst>
          </p:cNvPr>
          <p:cNvSpPr>
            <a:spLocks noGrp="1"/>
          </p:cNvSpPr>
          <p:nvPr>
            <p:ph type="sldNum" sz="quarter" idx="10"/>
          </p:nvPr>
        </p:nvSpPr>
        <p:spPr/>
        <p:txBody>
          <a:bodyPr/>
          <a:lstStyle>
            <a:lvl1pPr>
              <a:defRPr/>
            </a:lvl1pPr>
          </a:lstStyle>
          <a:p>
            <a:pPr>
              <a:defRPr/>
            </a:pPr>
            <a:fld id="{6816004B-AEE5-9547-AC9B-0D5C79C3D978}" type="slidenum">
              <a:rPr lang="en-US"/>
              <a:pPr>
                <a:defRPr/>
              </a:pPr>
              <a:t>‹#›</a:t>
            </a:fld>
            <a:endParaRPr lang="en-US" dirty="0"/>
          </a:p>
        </p:txBody>
      </p:sp>
    </p:spTree>
    <p:extLst>
      <p:ext uri="{BB962C8B-B14F-4D97-AF65-F5344CB8AC3E}">
        <p14:creationId xmlns:p14="http://schemas.microsoft.com/office/powerpoint/2010/main" val="242728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A963E9-8E2B-A443-8F06-4D75339427DC}"/>
              </a:ext>
            </a:extLst>
          </p:cNvPr>
          <p:cNvPicPr>
            <a:picLocks noChangeAspect="1"/>
          </p:cNvPicPr>
          <p:nvPr userDrawn="1"/>
        </p:nvPicPr>
        <p:blipFill>
          <a:blip r:embed="rId2"/>
          <a:stretch>
            <a:fillRect/>
          </a:stretch>
        </p:blipFill>
        <p:spPr>
          <a:xfrm>
            <a:off x="-23813" y="0"/>
            <a:ext cx="946151" cy="6858000"/>
          </a:xfrm>
          <a:prstGeom prst="rect">
            <a:avLst/>
          </a:prstGeom>
          <a:effectLst>
            <a:outerShdw blurRad="228600" dist="63500" algn="l" rotWithShape="0">
              <a:prstClr val="black">
                <a:alpha val="35000"/>
              </a:prstClr>
            </a:outerShdw>
          </a:effectLst>
        </p:spPr>
      </p:pic>
      <p:pic>
        <p:nvPicPr>
          <p:cNvPr id="7" name="Picture 6">
            <a:extLst>
              <a:ext uri="{FF2B5EF4-FFF2-40B4-BE49-F238E27FC236}">
                <a16:creationId xmlns:a16="http://schemas.microsoft.com/office/drawing/2014/main" id="{FD86B30F-83DF-124F-8119-D8C34F5D19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49363" y="6376988"/>
            <a:ext cx="3444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5F5F484E-C0FE-AF40-B22E-F67B031EBE70}"/>
              </a:ext>
            </a:extLst>
          </p:cNvPr>
          <p:cNvSpPr>
            <a:spLocks noGrp="1"/>
          </p:cNvSpPr>
          <p:nvPr>
            <p:ph type="sldNum" sz="quarter" idx="10"/>
          </p:nvPr>
        </p:nvSpPr>
        <p:spPr/>
        <p:txBody>
          <a:bodyPr/>
          <a:lstStyle>
            <a:lvl1pPr>
              <a:defRPr/>
            </a:lvl1pPr>
          </a:lstStyle>
          <a:p>
            <a:pPr>
              <a:defRPr/>
            </a:pPr>
            <a:fld id="{616D5885-80C4-334A-ADD9-792750371828}" type="slidenum">
              <a:rPr lang="en-US"/>
              <a:pPr>
                <a:defRPr/>
              </a:pPr>
              <a:t>‹#›</a:t>
            </a:fld>
            <a:endParaRPr lang="en-US" dirty="0"/>
          </a:p>
        </p:txBody>
      </p:sp>
    </p:spTree>
    <p:extLst>
      <p:ext uri="{BB962C8B-B14F-4D97-AF65-F5344CB8AC3E}">
        <p14:creationId xmlns:p14="http://schemas.microsoft.com/office/powerpoint/2010/main" val="293129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2562B52-FC25-BA42-A595-051AFC5D61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350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D51E490-653C-C243-8A73-CEC94EC70A74}"/>
              </a:ext>
            </a:extLst>
          </p:cNvPr>
          <p:cNvPicPr>
            <a:picLocks noChangeAspect="1"/>
          </p:cNvPicPr>
          <p:nvPr userDrawn="1"/>
        </p:nvPicPr>
        <p:blipFill>
          <a:blip r:embed="rId3"/>
          <a:stretch>
            <a:fillRect/>
          </a:stretch>
        </p:blipFill>
        <p:spPr>
          <a:xfrm>
            <a:off x="-23813" y="0"/>
            <a:ext cx="946151" cy="6858000"/>
          </a:xfrm>
          <a:prstGeom prst="rect">
            <a:avLst/>
          </a:prstGeom>
          <a:effectLst>
            <a:outerShdw blurRad="228600" dist="63500" algn="l" rotWithShape="0">
              <a:prstClr val="black">
                <a:alpha val="35000"/>
              </a:prstClr>
            </a:outerShdw>
          </a:effectLst>
        </p:spPr>
      </p:pic>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2C6B8D81-8A26-324C-A324-A6D4B23F53F9}"/>
              </a:ext>
            </a:extLst>
          </p:cNvPr>
          <p:cNvSpPr>
            <a:spLocks noGrp="1"/>
          </p:cNvSpPr>
          <p:nvPr>
            <p:ph type="sldNum" sz="quarter" idx="10"/>
          </p:nvPr>
        </p:nvSpPr>
        <p:spPr/>
        <p:txBody>
          <a:bodyPr/>
          <a:lstStyle>
            <a:lvl1pPr>
              <a:defRPr/>
            </a:lvl1pPr>
          </a:lstStyle>
          <a:p>
            <a:pPr>
              <a:defRPr/>
            </a:pPr>
            <a:fld id="{CA86D19C-58E4-0C4B-866F-351E2232D695}" type="slidenum">
              <a:rPr lang="en-US"/>
              <a:pPr>
                <a:defRPr/>
              </a:pPr>
              <a:t>‹#›</a:t>
            </a:fld>
            <a:endParaRPr lang="en-US" dirty="0"/>
          </a:p>
        </p:txBody>
      </p:sp>
    </p:spTree>
    <p:extLst>
      <p:ext uri="{BB962C8B-B14F-4D97-AF65-F5344CB8AC3E}">
        <p14:creationId xmlns:p14="http://schemas.microsoft.com/office/powerpoint/2010/main" val="1418333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23D3C46F-E14B-B44C-AC0B-25A12E406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75" y="6376988"/>
            <a:ext cx="3444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A9FE922D-F772-714F-BBCE-22D4D745D86F}"/>
              </a:ext>
            </a:extLst>
          </p:cNvPr>
          <p:cNvSpPr>
            <a:spLocks noGrp="1"/>
          </p:cNvSpPr>
          <p:nvPr>
            <p:ph type="sldNum" sz="quarter" idx="10"/>
          </p:nvPr>
        </p:nvSpPr>
        <p:spPr>
          <a:xfrm>
            <a:off x="10298113" y="6356350"/>
            <a:ext cx="1055687" cy="365125"/>
          </a:xfrm>
        </p:spPr>
        <p:txBody>
          <a:bodyPr/>
          <a:lstStyle>
            <a:lvl1pPr>
              <a:defRPr>
                <a:solidFill>
                  <a:schemeClr val="tx2">
                    <a:lumMod val="50000"/>
                    <a:lumOff val="50000"/>
                  </a:schemeClr>
                </a:solidFill>
              </a:defRPr>
            </a:lvl1pPr>
          </a:lstStyle>
          <a:p>
            <a:pPr>
              <a:defRPr/>
            </a:pPr>
            <a:fld id="{FA376053-2106-E447-8DB4-C380188FD9AA}" type="slidenum">
              <a:rPr lang="en-US"/>
              <a:pPr>
                <a:defRPr/>
              </a:pPr>
              <a:t>‹#›</a:t>
            </a:fld>
            <a:endParaRPr lang="en-US" dirty="0"/>
          </a:p>
        </p:txBody>
      </p:sp>
    </p:spTree>
    <p:extLst>
      <p:ext uri="{BB962C8B-B14F-4D97-AF65-F5344CB8AC3E}">
        <p14:creationId xmlns:p14="http://schemas.microsoft.com/office/powerpoint/2010/main" val="149725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415600" y="593367"/>
            <a:ext cx="11360800" cy="763600"/>
          </a:xfrm>
          <a:prstGeom prst="rect">
            <a:avLst/>
          </a:prstGeom>
        </p:spPr>
        <p:txBody>
          <a:bodyPr spcFirstLastPara="1" wrap="square" lIns="91425" tIns="45700" rIns="91425" bIns="45700" anchor="ctr"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p16"/>
          <p:cNvSpPr txBox="1">
            <a:spLocks noGrp="1"/>
          </p:cNvSpPr>
          <p:nvPr>
            <p:ph type="body" idx="1"/>
          </p:nvPr>
        </p:nvSpPr>
        <p:spPr>
          <a:xfrm>
            <a:off x="415600" y="1536633"/>
            <a:ext cx="11360800" cy="4555200"/>
          </a:xfrm>
          <a:prstGeom prst="rect">
            <a:avLst/>
          </a:prstGeom>
        </p:spPr>
        <p:txBody>
          <a:bodyPr spcFirstLastPara="1" wrap="square" lIns="91425" tIns="45700" rIns="91425" bIns="45700" anchor="t" anchorCtr="0">
            <a:noAutofit/>
          </a:bodyPr>
          <a:lstStyle>
            <a:lvl1pPr marL="609585" lvl="0" indent="-434329" rtl="0">
              <a:spcBef>
                <a:spcPts val="480"/>
              </a:spcBef>
              <a:spcAft>
                <a:spcPts val="0"/>
              </a:spcAft>
              <a:buSzPts val="1530"/>
              <a:buChar char="•"/>
              <a:defRPr/>
            </a:lvl1pPr>
            <a:lvl2pPr marL="1219170" lvl="1" indent="-412739" rtl="0">
              <a:spcBef>
                <a:spcPts val="400"/>
              </a:spcBef>
              <a:spcAft>
                <a:spcPts val="0"/>
              </a:spcAft>
              <a:buSzPts val="1275"/>
              <a:buChar char="•"/>
              <a:defRPr/>
            </a:lvl2pPr>
            <a:lvl3pPr marL="1828754" lvl="2" indent="-407659" rtl="0">
              <a:spcBef>
                <a:spcPts val="360"/>
              </a:spcBef>
              <a:spcAft>
                <a:spcPts val="0"/>
              </a:spcAft>
              <a:buSzPts val="1215"/>
              <a:buChar char="•"/>
              <a:defRPr/>
            </a:lvl3pPr>
            <a:lvl4pPr marL="2438339" lvl="3" indent="-406390" rtl="0">
              <a:spcBef>
                <a:spcPts val="320"/>
              </a:spcBef>
              <a:spcAft>
                <a:spcPts val="0"/>
              </a:spcAft>
              <a:buSzPts val="1200"/>
              <a:buChar char="•"/>
              <a:defRPr/>
            </a:lvl4pPr>
            <a:lvl5pPr marL="3047924" lvl="4" indent="-393690" rtl="0">
              <a:spcBef>
                <a:spcPts val="280"/>
              </a:spcBef>
              <a:spcAft>
                <a:spcPts val="0"/>
              </a:spcAft>
              <a:buSzPts val="1050"/>
              <a:buChar char="•"/>
              <a:defRPr/>
            </a:lvl5pPr>
            <a:lvl6pPr marL="3657509" lvl="5" indent="-387340" rtl="0">
              <a:spcBef>
                <a:spcPts val="260"/>
              </a:spcBef>
              <a:spcAft>
                <a:spcPts val="0"/>
              </a:spcAft>
              <a:buSzPts val="975"/>
              <a:buChar char="•"/>
              <a:defRPr/>
            </a:lvl6pPr>
            <a:lvl7pPr marL="4267093" lvl="6" indent="-387340" rtl="0">
              <a:spcBef>
                <a:spcPts val="260"/>
              </a:spcBef>
              <a:spcAft>
                <a:spcPts val="0"/>
              </a:spcAft>
              <a:buSzPts val="975"/>
              <a:buChar char="•"/>
              <a:defRPr/>
            </a:lvl7pPr>
            <a:lvl8pPr marL="4876678" lvl="7" indent="-387340" rtl="0">
              <a:spcBef>
                <a:spcPts val="260"/>
              </a:spcBef>
              <a:spcAft>
                <a:spcPts val="0"/>
              </a:spcAft>
              <a:buSzPts val="975"/>
              <a:buChar char="•"/>
              <a:defRPr/>
            </a:lvl8pPr>
            <a:lvl9pPr marL="5486263" lvl="8" indent="-387340" rtl="0">
              <a:spcBef>
                <a:spcPts val="260"/>
              </a:spcBef>
              <a:spcAft>
                <a:spcPts val="0"/>
              </a:spcAft>
              <a:buSzPts val="975"/>
              <a:buChar char="•"/>
              <a:defRPr/>
            </a:lvl9pPr>
          </a:lstStyle>
          <a:p>
            <a:endParaRPr/>
          </a:p>
        </p:txBody>
      </p:sp>
      <p:sp>
        <p:nvSpPr>
          <p:cNvPr id="111" name="Google Shape;111;p16"/>
          <p:cNvSpPr txBox="1">
            <a:spLocks noGrp="1"/>
          </p:cNvSpPr>
          <p:nvPr>
            <p:ph type="sldNum" idx="12"/>
          </p:nvPr>
        </p:nvSpPr>
        <p:spPr>
          <a:xfrm>
            <a:off x="11296611" y="6217623"/>
            <a:ext cx="731600" cy="5248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696370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81D301-7D76-FC4A-A3AD-3C0B47C2A925}"/>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87013A9-2FA7-5044-8AFB-3775213DFB44}"/>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DFE2BADB-087C-F94B-915A-40A8B742028C}"/>
              </a:ext>
            </a:extLst>
          </p:cNvPr>
          <p:cNvSpPr>
            <a:spLocks noGrp="1"/>
          </p:cNvSpPr>
          <p:nvPr>
            <p:ph type="sldNum" sz="quarter" idx="4"/>
          </p:nvPr>
        </p:nvSpPr>
        <p:spPr>
          <a:xfrm>
            <a:off x="10437813" y="6356350"/>
            <a:ext cx="915987" cy="365125"/>
          </a:xfrm>
          <a:prstGeom prst="rect">
            <a:avLst/>
          </a:prstGeom>
        </p:spPr>
        <p:txBody>
          <a:bodyPr vert="horz" lIns="91440" tIns="45720" rIns="0" bIns="45720" rtlCol="0" anchor="ctr"/>
          <a:lstStyle>
            <a:lvl1pPr algn="r" eaLnBrk="1" fontAlgn="auto" hangingPunct="1">
              <a:spcBef>
                <a:spcPts val="0"/>
              </a:spcBef>
              <a:spcAft>
                <a:spcPts val="0"/>
              </a:spcAft>
              <a:defRPr sz="1200">
                <a:solidFill>
                  <a:schemeClr val="tx2">
                    <a:lumMod val="50000"/>
                    <a:lumOff val="50000"/>
                  </a:schemeClr>
                </a:solidFill>
                <a:latin typeface="+mn-lt"/>
              </a:defRPr>
            </a:lvl1pPr>
          </a:lstStyle>
          <a:p>
            <a:pPr>
              <a:defRPr/>
            </a:pPr>
            <a:fld id="{29593A8D-09AE-EB47-B417-13049C5F1F09}" type="slidenum">
              <a:rPr lang="en-US"/>
              <a:pPr>
                <a:defRPr/>
              </a:pPr>
              <a:t>‹#›</a:t>
            </a:fld>
            <a:endParaRPr lang="en-US" dirty="0"/>
          </a:p>
        </p:txBody>
      </p:sp>
      <p:sp>
        <p:nvSpPr>
          <p:cNvPr id="4" name="Footer Placeholder 3">
            <a:extLst>
              <a:ext uri="{FF2B5EF4-FFF2-40B4-BE49-F238E27FC236}">
                <a16:creationId xmlns:a16="http://schemas.microsoft.com/office/drawing/2014/main" id="{8E8D297E-F053-9B44-9A03-2402248C0B75}"/>
              </a:ext>
            </a:extLst>
          </p:cNvPr>
          <p:cNvSpPr>
            <a:spLocks noGrp="1"/>
          </p:cNvSpPr>
          <p:nvPr>
            <p:ph type="ftr" sz="quarter" idx="3"/>
          </p:nvPr>
        </p:nvSpPr>
        <p:spPr>
          <a:xfrm>
            <a:off x="1806575" y="6356350"/>
            <a:ext cx="411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2">
                    <a:lumMod val="50000"/>
                    <a:lumOff val="50000"/>
                  </a:schemeClr>
                </a:solidFill>
                <a:latin typeface="+mn-lt"/>
              </a:defRPr>
            </a:lvl1pPr>
          </a:lstStyle>
          <a:p>
            <a:pPr>
              <a:defRPr/>
            </a:pPr>
            <a:r>
              <a:rPr lang="en-US"/>
              <a:t>ASCCC</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8" r:id="rId6"/>
  </p:sldLayoutIdLst>
  <p:hf hdr="0" dt="0"/>
  <p:txStyles>
    <p:titleStyle>
      <a:lvl1pPr algn="l" rtl="0" eaLnBrk="1" fontAlgn="base" hangingPunct="1">
        <a:lnSpc>
          <a:spcPct val="90000"/>
        </a:lnSpc>
        <a:spcBef>
          <a:spcPct val="0"/>
        </a:spcBef>
        <a:spcAft>
          <a:spcPct val="0"/>
        </a:spcAft>
        <a:defRPr sz="4400" kern="1200">
          <a:solidFill>
            <a:schemeClr val="tx1"/>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133F99F4-F0B3-AD4D-B2D6-0C581BE77F98}"/>
              </a:ext>
            </a:extLst>
          </p:cNvPr>
          <p:cNvSpPr>
            <a:spLocks noGrp="1" noChangeArrowheads="1"/>
          </p:cNvSpPr>
          <p:nvPr>
            <p:ph type="title"/>
          </p:nvPr>
        </p:nvSpPr>
        <p:spPr>
          <a:xfrm>
            <a:off x="349250" y="4513263"/>
            <a:ext cx="11493500" cy="2171700"/>
          </a:xfrm>
        </p:spPr>
        <p:txBody>
          <a:bodyPr>
            <a:noAutofit/>
          </a:bodyPr>
          <a:lstStyle/>
          <a:p>
            <a:pPr>
              <a:spcBef>
                <a:spcPts val="600"/>
              </a:spcBef>
              <a:spcAft>
                <a:spcPts val="600"/>
              </a:spcAft>
            </a:pPr>
            <a:r>
              <a:rPr lang="en-US" sz="3600" dirty="0"/>
              <a:t>Formerly Known as Freeway Flyers: Addressing the Myths of Balancing the Challenges of Multiple Campuses </a:t>
            </a:r>
            <a:br>
              <a:rPr lang="en-US" sz="3600" dirty="0"/>
            </a:br>
            <a:r>
              <a:rPr lang="en-US" sz="3600" dirty="0"/>
              <a:t>Friday, February 19 at 2:00-3:00 pm </a:t>
            </a:r>
            <a:endParaRPr lang="en-US" altLang="en-US"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615D2-C0B9-4249-9334-B80427B75F38}"/>
              </a:ext>
            </a:extLst>
          </p:cNvPr>
          <p:cNvSpPr>
            <a:spLocks noGrp="1"/>
          </p:cNvSpPr>
          <p:nvPr>
            <p:ph type="title"/>
          </p:nvPr>
        </p:nvSpPr>
        <p:spPr>
          <a:xfrm>
            <a:off x="1277650" y="365125"/>
            <a:ext cx="10046043" cy="1325563"/>
          </a:xfrm>
        </p:spPr>
        <p:txBody>
          <a:bodyPr wrap="square" anchor="b">
            <a:normAutofit/>
          </a:bodyPr>
          <a:lstStyle/>
          <a:p>
            <a:r>
              <a:rPr lang="en-US" dirty="0"/>
              <a:t>Online &amp; Hybrid Courses</a:t>
            </a:r>
          </a:p>
        </p:txBody>
      </p:sp>
      <p:sp>
        <p:nvSpPr>
          <p:cNvPr id="4" name="Slide Number Placeholder 3">
            <a:extLst>
              <a:ext uri="{FF2B5EF4-FFF2-40B4-BE49-F238E27FC236}">
                <a16:creationId xmlns:a16="http://schemas.microsoft.com/office/drawing/2014/main" id="{29A99CC6-55A2-46BC-A2E2-E7FBC0BBFED1}"/>
              </a:ext>
            </a:extLst>
          </p:cNvPr>
          <p:cNvSpPr>
            <a:spLocks noGrp="1"/>
          </p:cNvSpPr>
          <p:nvPr>
            <p:ph type="sldNum" sz="quarter" idx="10"/>
          </p:nvPr>
        </p:nvSpPr>
        <p:spPr>
          <a:xfrm>
            <a:off x="10437813" y="6356350"/>
            <a:ext cx="915987" cy="365125"/>
          </a:xfrm>
        </p:spPr>
        <p:txBody>
          <a:bodyPr anchor="ctr">
            <a:normAutofit/>
          </a:bodyPr>
          <a:lstStyle/>
          <a:p>
            <a:pPr>
              <a:spcAft>
                <a:spcPts val="600"/>
              </a:spcAft>
              <a:defRPr/>
            </a:pPr>
            <a:fld id="{6816004B-AEE5-9547-AC9B-0D5C79C3D978}" type="slidenum">
              <a:rPr lang="en-US" smtClean="0"/>
              <a:pPr>
                <a:spcAft>
                  <a:spcPts val="600"/>
                </a:spcAft>
                <a:defRPr/>
              </a:pPr>
              <a:t>10</a:t>
            </a:fld>
            <a:endParaRPr lang="en-US"/>
          </a:p>
        </p:txBody>
      </p:sp>
      <p:graphicFrame>
        <p:nvGraphicFramePr>
          <p:cNvPr id="3" name="Content Placeholder 2">
            <a:extLst>
              <a:ext uri="{FF2B5EF4-FFF2-40B4-BE49-F238E27FC236}">
                <a16:creationId xmlns:a16="http://schemas.microsoft.com/office/drawing/2014/main" id="{7FE750EA-C3B7-AE49-A14E-C52668825BBF}"/>
              </a:ext>
            </a:extLst>
          </p:cNvPr>
          <p:cNvGraphicFramePr>
            <a:graphicFrameLocks noGrp="1"/>
          </p:cNvGraphicFramePr>
          <p:nvPr>
            <p:ph sz="half" idx="1"/>
            <p:extLst>
              <p:ext uri="{D42A27DB-BD31-4B8C-83A1-F6EECF244321}">
                <p14:modId xmlns:p14="http://schemas.microsoft.com/office/powerpoint/2010/main" val="3121872698"/>
              </p:ext>
            </p:extLst>
          </p:nvPr>
        </p:nvGraphicFramePr>
        <p:xfrm>
          <a:off x="1277650" y="1798320"/>
          <a:ext cx="10058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1212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90" name="Title 1">
            <a:extLst>
              <a:ext uri="{FF2B5EF4-FFF2-40B4-BE49-F238E27FC236}">
                <a16:creationId xmlns:a16="http://schemas.microsoft.com/office/drawing/2014/main" id="{61ACC4B3-94C3-4832-8D10-7B3CE0897F56}"/>
              </a:ext>
            </a:extLst>
          </p:cNvPr>
          <p:cNvSpPr>
            <a:spLocks noGrp="1"/>
          </p:cNvSpPr>
          <p:nvPr>
            <p:ph type="title"/>
          </p:nvPr>
        </p:nvSpPr>
        <p:spPr>
          <a:xfrm>
            <a:off x="1277650" y="365125"/>
            <a:ext cx="10046043" cy="1325563"/>
          </a:xfrm>
        </p:spPr>
        <p:txBody>
          <a:bodyPr/>
          <a:lstStyle/>
          <a:p>
            <a:endParaRPr lang="en-US"/>
          </a:p>
        </p:txBody>
      </p:sp>
      <p:pic>
        <p:nvPicPr>
          <p:cNvPr id="3" name="Picture 2" descr="A group of people raising their hands&#10;&#10;Description automatically generated with medium confidence">
            <a:extLst>
              <a:ext uri="{FF2B5EF4-FFF2-40B4-BE49-F238E27FC236}">
                <a16:creationId xmlns:a16="http://schemas.microsoft.com/office/drawing/2014/main" id="{196FFE83-118D-4341-98D7-13E6A6D91DE7}"/>
              </a:ext>
            </a:extLst>
          </p:cNvPr>
          <p:cNvPicPr>
            <a:picLocks noChangeAspect="1"/>
          </p:cNvPicPr>
          <p:nvPr/>
        </p:nvPicPr>
        <p:blipFill rotWithShape="1">
          <a:blip r:embed="rId3"/>
          <a:srcRect t="21886"/>
          <a:stretch/>
        </p:blipFill>
        <p:spPr>
          <a:xfrm>
            <a:off x="1277650" y="1798320"/>
            <a:ext cx="10058400" cy="4419600"/>
          </a:xfrm>
          <a:prstGeom prst="rect">
            <a:avLst/>
          </a:prstGeom>
          <a:noFill/>
        </p:spPr>
      </p:pic>
      <p:sp>
        <p:nvSpPr>
          <p:cNvPr id="92" name="Slide Number Placeholder 3">
            <a:extLst>
              <a:ext uri="{FF2B5EF4-FFF2-40B4-BE49-F238E27FC236}">
                <a16:creationId xmlns:a16="http://schemas.microsoft.com/office/drawing/2014/main" id="{EC1C7B5E-0622-4B68-AD9F-6C79F0EB4D91}"/>
              </a:ext>
            </a:extLst>
          </p:cNvPr>
          <p:cNvSpPr>
            <a:spLocks noGrp="1"/>
          </p:cNvSpPr>
          <p:nvPr>
            <p:ph type="sldNum" sz="quarter" idx="10"/>
          </p:nvPr>
        </p:nvSpPr>
        <p:spPr>
          <a:xfrm>
            <a:off x="10437813" y="6356350"/>
            <a:ext cx="915987" cy="365125"/>
          </a:xfrm>
        </p:spPr>
        <p:txBody>
          <a:bodyPr/>
          <a:lstStyle/>
          <a:p>
            <a:pPr>
              <a:spcAft>
                <a:spcPts val="600"/>
              </a:spcAft>
              <a:defRPr/>
            </a:pPr>
            <a:fld id="{CA86D19C-58E4-0C4B-866F-351E2232D695}" type="slidenum">
              <a:rPr lang="en-US"/>
              <a:pPr>
                <a:spcAft>
                  <a:spcPts val="600"/>
                </a:spcAft>
                <a:defRPr/>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415600" y="1874951"/>
            <a:ext cx="11360800" cy="763600"/>
          </a:xfrm>
          <a:prstGeom prst="rect">
            <a:avLst/>
          </a:prstGeom>
        </p:spPr>
        <p:txBody>
          <a:bodyPr spcFirstLastPara="1" vert="horz" wrap="square" lIns="121900" tIns="60933" rIns="121900" bIns="60933" numCol="1" anchor="ctr" anchorCtr="0" compatLnSpc="1">
            <a:prstTxWarp prst="textNoShape">
              <a:avLst/>
            </a:prstTxWarp>
            <a:noAutofit/>
          </a:bodyPr>
          <a:lstStyle/>
          <a:p>
            <a:pPr algn="ctr"/>
            <a:endParaRPr dirty="0"/>
          </a:p>
        </p:txBody>
      </p:sp>
      <p:sp>
        <p:nvSpPr>
          <p:cNvPr id="155" name="Google Shape;155;p23"/>
          <p:cNvSpPr txBox="1">
            <a:spLocks noGrp="1"/>
          </p:cNvSpPr>
          <p:nvPr>
            <p:ph type="body" idx="1"/>
          </p:nvPr>
        </p:nvSpPr>
        <p:spPr>
          <a:xfrm>
            <a:off x="415600" y="2884667"/>
            <a:ext cx="11360800" cy="1309200"/>
          </a:xfrm>
          <a:prstGeom prst="rect">
            <a:avLst/>
          </a:prstGeom>
        </p:spPr>
        <p:txBody>
          <a:bodyPr spcFirstLastPara="1" vert="horz" wrap="square" lIns="121900" tIns="60933" rIns="121900" bIns="60933" numCol="1" anchor="t" anchorCtr="0" compatLnSpc="1">
            <a:prstTxWarp prst="textNoShape">
              <a:avLst/>
            </a:prstTxWarp>
            <a:noAutofit/>
          </a:bodyPr>
          <a:lstStyle/>
          <a:p>
            <a:pPr marL="0" indent="0">
              <a:buNone/>
            </a:pPr>
            <a:endParaRPr sz="3200" dirty="0"/>
          </a:p>
          <a:p>
            <a:pPr marL="0" indent="0">
              <a:buNone/>
            </a:pPr>
            <a:endParaRPr sz="3200" dirty="0"/>
          </a:p>
        </p:txBody>
      </p:sp>
      <p:pic>
        <p:nvPicPr>
          <p:cNvPr id="156" name="Google Shape;156;p23"/>
          <p:cNvPicPr preferRelativeResize="0"/>
          <p:nvPr/>
        </p:nvPicPr>
        <p:blipFill>
          <a:blip r:embed="rId3">
            <a:alphaModFix/>
          </a:blip>
          <a:stretch>
            <a:fillRect/>
          </a:stretch>
        </p:blipFill>
        <p:spPr>
          <a:xfrm>
            <a:off x="31752" y="442693"/>
            <a:ext cx="4329402" cy="1309200"/>
          </a:xfrm>
          <a:prstGeom prst="rect">
            <a:avLst/>
          </a:prstGeom>
          <a:noFill/>
          <a:ln>
            <a:noFill/>
          </a:ln>
        </p:spPr>
      </p:pic>
      <p:sp>
        <p:nvSpPr>
          <p:cNvPr id="157" name="Google Shape;157;p23"/>
          <p:cNvSpPr txBox="1"/>
          <p:nvPr/>
        </p:nvSpPr>
        <p:spPr>
          <a:xfrm>
            <a:off x="-546538" y="4031091"/>
            <a:ext cx="9753600" cy="2480000"/>
          </a:xfrm>
          <a:prstGeom prst="rect">
            <a:avLst/>
          </a:prstGeom>
          <a:noFill/>
          <a:ln>
            <a:noFill/>
          </a:ln>
        </p:spPr>
        <p:txBody>
          <a:bodyPr spcFirstLastPara="1" wrap="square" lIns="121900" tIns="121900" rIns="121900" bIns="121900" anchor="t" anchorCtr="0">
            <a:noAutofit/>
          </a:bodyPr>
          <a:lstStyle/>
          <a:p>
            <a:pPr algn="ctr">
              <a:spcBef>
                <a:spcPts val="480"/>
              </a:spcBef>
              <a:spcAft>
                <a:spcPts val="0"/>
              </a:spcAft>
              <a:buClr>
                <a:schemeClr val="dk1"/>
              </a:buClr>
              <a:buSzPts val="1100"/>
            </a:pPr>
            <a:endParaRPr sz="1600" dirty="0"/>
          </a:p>
        </p:txBody>
      </p:sp>
      <p:pic>
        <p:nvPicPr>
          <p:cNvPr id="6" name="Picture 5" descr="Graphical user interface, application&#10;&#10;Description automatically generated">
            <a:extLst>
              <a:ext uri="{FF2B5EF4-FFF2-40B4-BE49-F238E27FC236}">
                <a16:creationId xmlns:a16="http://schemas.microsoft.com/office/drawing/2014/main" id="{0781DFBF-F8A4-4046-868F-E0C774501176}"/>
              </a:ext>
            </a:extLst>
          </p:cNvPr>
          <p:cNvPicPr>
            <a:picLocks noChangeAspect="1"/>
          </p:cNvPicPr>
          <p:nvPr/>
        </p:nvPicPr>
        <p:blipFill>
          <a:blip r:embed="rId4"/>
          <a:stretch>
            <a:fillRect/>
          </a:stretch>
        </p:blipFill>
        <p:spPr>
          <a:xfrm>
            <a:off x="5302248" y="0"/>
            <a:ext cx="6858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FFF6C-C27E-4EF8-B6EE-0A0EEA2A5D7A}"/>
              </a:ext>
            </a:extLst>
          </p:cNvPr>
          <p:cNvSpPr>
            <a:spLocks noGrp="1"/>
          </p:cNvSpPr>
          <p:nvPr>
            <p:ph type="title"/>
          </p:nvPr>
        </p:nvSpPr>
        <p:spPr/>
        <p:txBody>
          <a:bodyPr>
            <a:noAutofit/>
          </a:bodyPr>
          <a:lstStyle/>
          <a:p>
            <a:r>
              <a:rPr lang="en-US" sz="5400" dirty="0"/>
              <a:t>Presenters</a:t>
            </a:r>
          </a:p>
        </p:txBody>
      </p:sp>
      <p:sp>
        <p:nvSpPr>
          <p:cNvPr id="3" name="Content Placeholder 2">
            <a:extLst>
              <a:ext uri="{FF2B5EF4-FFF2-40B4-BE49-F238E27FC236}">
                <a16:creationId xmlns:a16="http://schemas.microsoft.com/office/drawing/2014/main" id="{7877A19C-92BD-402B-B017-709076852ECA}"/>
              </a:ext>
            </a:extLst>
          </p:cNvPr>
          <p:cNvSpPr>
            <a:spLocks noGrp="1"/>
          </p:cNvSpPr>
          <p:nvPr>
            <p:ph idx="1"/>
          </p:nvPr>
        </p:nvSpPr>
        <p:spPr/>
        <p:txBody>
          <a:bodyPr/>
          <a:lstStyle/>
          <a:p>
            <a:pPr algn="ctr"/>
            <a:r>
              <a:rPr lang="en-US" sz="3200" dirty="0"/>
              <a:t>Chelsea Hull, ASCCC Part-Time Committee participant, Santa Monica College (she/her)</a:t>
            </a:r>
          </a:p>
          <a:p>
            <a:pPr algn="ctr"/>
            <a:endParaRPr lang="en-US" sz="3200" dirty="0"/>
          </a:p>
          <a:p>
            <a:pPr algn="ctr"/>
            <a:r>
              <a:rPr lang="en-US" sz="3200" dirty="0"/>
              <a:t>John Lynch, Santa Monica College (he/his)</a:t>
            </a:r>
          </a:p>
          <a:p>
            <a:pPr algn="ctr"/>
            <a:br>
              <a:rPr lang="en-US" sz="3200" dirty="0"/>
            </a:br>
            <a:br>
              <a:rPr lang="en-US" dirty="0"/>
            </a:br>
            <a:endParaRPr lang="en-US" dirty="0"/>
          </a:p>
        </p:txBody>
      </p:sp>
      <p:sp>
        <p:nvSpPr>
          <p:cNvPr id="4" name="Slide Number Placeholder 3">
            <a:extLst>
              <a:ext uri="{FF2B5EF4-FFF2-40B4-BE49-F238E27FC236}">
                <a16:creationId xmlns:a16="http://schemas.microsoft.com/office/drawing/2014/main" id="{B0BB9F9C-3DD5-40BE-B425-B350331B7FFF}"/>
              </a:ext>
            </a:extLst>
          </p:cNvPr>
          <p:cNvSpPr>
            <a:spLocks noGrp="1"/>
          </p:cNvSpPr>
          <p:nvPr>
            <p:ph type="sldNum" sz="quarter" idx="10"/>
          </p:nvPr>
        </p:nvSpPr>
        <p:spPr/>
        <p:txBody>
          <a:bodyPr/>
          <a:lstStyle/>
          <a:p>
            <a:pPr>
              <a:defRPr/>
            </a:pPr>
            <a:fld id="{6816004B-AEE5-9547-AC9B-0D5C79C3D978}" type="slidenum">
              <a:rPr lang="en-US" smtClean="0"/>
              <a:pPr>
                <a:defRPr/>
              </a:pPr>
              <a:t>2</a:t>
            </a:fld>
            <a:endParaRPr lang="en-US" dirty="0"/>
          </a:p>
        </p:txBody>
      </p:sp>
    </p:spTree>
    <p:extLst>
      <p:ext uri="{BB962C8B-B14F-4D97-AF65-F5344CB8AC3E}">
        <p14:creationId xmlns:p14="http://schemas.microsoft.com/office/powerpoint/2010/main" val="3181503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415600" y="593367"/>
            <a:ext cx="11360800" cy="763600"/>
          </a:xfrm>
          <a:prstGeom prst="rect">
            <a:avLst/>
          </a:prstGeom>
        </p:spPr>
        <p:txBody>
          <a:bodyPr spcFirstLastPara="1" vert="horz" wrap="square" lIns="121900" tIns="60933" rIns="121900" bIns="60933" numCol="1" anchor="ctr" anchorCtr="0" compatLnSpc="1">
            <a:prstTxWarp prst="textNoShape">
              <a:avLst/>
            </a:prstTxWarp>
            <a:noAutofit/>
          </a:bodyPr>
          <a:lstStyle/>
          <a:p>
            <a:r>
              <a:rPr lang="en"/>
              <a:t>Questions</a:t>
            </a:r>
            <a:endParaRPr/>
          </a:p>
        </p:txBody>
      </p:sp>
      <p:sp>
        <p:nvSpPr>
          <p:cNvPr id="136" name="Google Shape;136;p20"/>
          <p:cNvSpPr txBox="1">
            <a:spLocks noGrp="1"/>
          </p:cNvSpPr>
          <p:nvPr>
            <p:ph type="body" idx="1"/>
          </p:nvPr>
        </p:nvSpPr>
        <p:spPr>
          <a:xfrm>
            <a:off x="415600" y="1536633"/>
            <a:ext cx="11360800" cy="4555200"/>
          </a:xfrm>
          <a:prstGeom prst="rect">
            <a:avLst/>
          </a:prstGeom>
        </p:spPr>
        <p:txBody>
          <a:bodyPr spcFirstLastPara="1" vert="horz" wrap="square" lIns="121900" tIns="60933" rIns="121900" bIns="60933" numCol="1" anchor="t" anchorCtr="0" compatLnSpc="1">
            <a:prstTxWarp prst="textNoShape">
              <a:avLst/>
            </a:prstTxWarp>
            <a:noAutofit/>
          </a:bodyPr>
          <a:lstStyle/>
          <a:p>
            <a:pPr marL="0" indent="0">
              <a:buNone/>
            </a:pPr>
            <a:r>
              <a:rPr lang="en"/>
              <a:t>Use the Pathable platform CHAT box</a:t>
            </a:r>
            <a:endParaRPr/>
          </a:p>
        </p:txBody>
      </p:sp>
      <p:pic>
        <p:nvPicPr>
          <p:cNvPr id="137" name="Google Shape;137;p20"/>
          <p:cNvPicPr preferRelativeResize="0"/>
          <p:nvPr/>
        </p:nvPicPr>
        <p:blipFill>
          <a:blip r:embed="rId3">
            <a:alphaModFix/>
          </a:blip>
          <a:stretch>
            <a:fillRect/>
          </a:stretch>
        </p:blipFill>
        <p:spPr>
          <a:xfrm>
            <a:off x="2838501" y="2283267"/>
            <a:ext cx="7498567" cy="42567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BB8418C-7883-584D-B9B7-1BC4E25DEC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57058" y="-12919"/>
            <a:ext cx="5250432" cy="2377747"/>
          </a:xfrm>
          <a:prstGeom prst="rect">
            <a:avLst/>
          </a:prstGeom>
        </p:spPr>
      </p:pic>
      <p:sp>
        <p:nvSpPr>
          <p:cNvPr id="2" name="Title 1">
            <a:extLst>
              <a:ext uri="{FF2B5EF4-FFF2-40B4-BE49-F238E27FC236}">
                <a16:creationId xmlns:a16="http://schemas.microsoft.com/office/drawing/2014/main" id="{44F20E7E-D9A0-4ED2-A370-D60E13A8CC8D}"/>
              </a:ext>
            </a:extLst>
          </p:cNvPr>
          <p:cNvSpPr>
            <a:spLocks noGrp="1"/>
          </p:cNvSpPr>
          <p:nvPr>
            <p:ph type="title"/>
          </p:nvPr>
        </p:nvSpPr>
        <p:spPr/>
        <p:txBody>
          <a:bodyPr>
            <a:normAutofit fontScale="90000"/>
          </a:bodyPr>
          <a:lstStyle/>
          <a:p>
            <a:r>
              <a:rPr lang="en-US" sz="6000" dirty="0"/>
              <a:t>Session </a:t>
            </a:r>
            <a:br>
              <a:rPr lang="en-US" sz="6000" dirty="0"/>
            </a:br>
            <a:r>
              <a:rPr lang="en-US" sz="6000" dirty="0"/>
              <a:t>Description </a:t>
            </a:r>
            <a:br>
              <a:rPr lang="en-US" dirty="0"/>
            </a:br>
            <a:endParaRPr lang="en-US" dirty="0"/>
          </a:p>
        </p:txBody>
      </p:sp>
      <p:sp>
        <p:nvSpPr>
          <p:cNvPr id="3" name="Content Placeholder 2">
            <a:extLst>
              <a:ext uri="{FF2B5EF4-FFF2-40B4-BE49-F238E27FC236}">
                <a16:creationId xmlns:a16="http://schemas.microsoft.com/office/drawing/2014/main" id="{7B68D5F4-3937-4CA1-9592-276B75D5EAB7}"/>
              </a:ext>
            </a:extLst>
          </p:cNvPr>
          <p:cNvSpPr>
            <a:spLocks noGrp="1"/>
          </p:cNvSpPr>
          <p:nvPr>
            <p:ph idx="1"/>
          </p:nvPr>
        </p:nvSpPr>
        <p:spPr/>
        <p:txBody>
          <a:bodyPr/>
          <a:lstStyle/>
          <a:p>
            <a:r>
              <a:rPr lang="en-US" dirty="0"/>
              <a:t>Let’s face it--most jobs don’t require you to factor in 3+ hours of commuting between different job sites in a single day. Between sitting in traffic, keeping milk crates in your car to cultivate an office space, or missing your beloved car nap, the “freeway flyer” membership is more common than we think. Join us for this session where we address how to talk about the challenges your job poses with coworkers and family, crafting positive mental health practices for yourself, and reminding you that just because you can travel over 100 miles in a day to teach at three campuses, doesn’t mean you should. </a:t>
            </a:r>
          </a:p>
          <a:p>
            <a:br>
              <a:rPr lang="en-US" dirty="0"/>
            </a:br>
            <a:br>
              <a:rPr lang="en-US" dirty="0"/>
            </a:br>
            <a:endParaRPr lang="en-US" dirty="0"/>
          </a:p>
        </p:txBody>
      </p:sp>
      <p:sp>
        <p:nvSpPr>
          <p:cNvPr id="4" name="Slide Number Placeholder 3">
            <a:extLst>
              <a:ext uri="{FF2B5EF4-FFF2-40B4-BE49-F238E27FC236}">
                <a16:creationId xmlns:a16="http://schemas.microsoft.com/office/drawing/2014/main" id="{A2FE33B6-73FD-42E6-81D6-28595931B87F}"/>
              </a:ext>
            </a:extLst>
          </p:cNvPr>
          <p:cNvSpPr>
            <a:spLocks noGrp="1"/>
          </p:cNvSpPr>
          <p:nvPr>
            <p:ph type="sldNum" sz="quarter" idx="10"/>
          </p:nvPr>
        </p:nvSpPr>
        <p:spPr/>
        <p:txBody>
          <a:bodyPr/>
          <a:lstStyle/>
          <a:p>
            <a:pPr>
              <a:defRPr/>
            </a:pPr>
            <a:fld id="{6816004B-AEE5-9547-AC9B-0D5C79C3D978}" type="slidenum">
              <a:rPr lang="en-US" smtClean="0"/>
              <a:pPr>
                <a:defRPr/>
              </a:pPr>
              <a:t>4</a:t>
            </a:fld>
            <a:endParaRPr lang="en-US" dirty="0"/>
          </a:p>
        </p:txBody>
      </p:sp>
    </p:spTree>
    <p:extLst>
      <p:ext uri="{BB962C8B-B14F-4D97-AF65-F5344CB8AC3E}">
        <p14:creationId xmlns:p14="http://schemas.microsoft.com/office/powerpoint/2010/main" val="3581076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615D2-C0B9-4249-9334-B80427B75F38}"/>
              </a:ext>
            </a:extLst>
          </p:cNvPr>
          <p:cNvSpPr>
            <a:spLocks noGrp="1"/>
          </p:cNvSpPr>
          <p:nvPr>
            <p:ph type="title"/>
          </p:nvPr>
        </p:nvSpPr>
        <p:spPr>
          <a:xfrm>
            <a:off x="1277650" y="365125"/>
            <a:ext cx="10046043" cy="1325563"/>
          </a:xfrm>
        </p:spPr>
        <p:txBody>
          <a:bodyPr wrap="square" anchor="b">
            <a:normAutofit/>
          </a:bodyPr>
          <a:lstStyle/>
          <a:p>
            <a:pPr algn="ctr"/>
            <a:r>
              <a:rPr lang="en-US" b="1" dirty="0"/>
              <a:t>Session Agenda</a:t>
            </a:r>
          </a:p>
        </p:txBody>
      </p:sp>
      <p:sp>
        <p:nvSpPr>
          <p:cNvPr id="4" name="Slide Number Placeholder 3">
            <a:extLst>
              <a:ext uri="{FF2B5EF4-FFF2-40B4-BE49-F238E27FC236}">
                <a16:creationId xmlns:a16="http://schemas.microsoft.com/office/drawing/2014/main" id="{29A99CC6-55A2-46BC-A2E2-E7FBC0BBFED1}"/>
              </a:ext>
            </a:extLst>
          </p:cNvPr>
          <p:cNvSpPr>
            <a:spLocks noGrp="1"/>
          </p:cNvSpPr>
          <p:nvPr>
            <p:ph type="sldNum" sz="quarter" idx="10"/>
          </p:nvPr>
        </p:nvSpPr>
        <p:spPr>
          <a:xfrm>
            <a:off x="10437813" y="6356350"/>
            <a:ext cx="915987" cy="365125"/>
          </a:xfrm>
        </p:spPr>
        <p:txBody>
          <a:bodyPr anchor="ctr">
            <a:normAutofit/>
          </a:bodyPr>
          <a:lstStyle/>
          <a:p>
            <a:pPr>
              <a:spcAft>
                <a:spcPts val="600"/>
              </a:spcAft>
              <a:defRPr/>
            </a:pPr>
            <a:fld id="{6816004B-AEE5-9547-AC9B-0D5C79C3D978}" type="slidenum">
              <a:rPr lang="en-US" smtClean="0"/>
              <a:pPr>
                <a:spcAft>
                  <a:spcPts val="600"/>
                </a:spcAft>
                <a:defRPr/>
              </a:pPr>
              <a:t>5</a:t>
            </a:fld>
            <a:endParaRPr lang="en-US"/>
          </a:p>
        </p:txBody>
      </p:sp>
      <p:graphicFrame>
        <p:nvGraphicFramePr>
          <p:cNvPr id="6" name="Content Placeholder 5">
            <a:extLst>
              <a:ext uri="{FF2B5EF4-FFF2-40B4-BE49-F238E27FC236}">
                <a16:creationId xmlns:a16="http://schemas.microsoft.com/office/drawing/2014/main" id="{79B346AA-21FD-FD40-86E3-A80E05415796}"/>
              </a:ext>
            </a:extLst>
          </p:cNvPr>
          <p:cNvGraphicFramePr>
            <a:graphicFrameLocks noGrp="1"/>
          </p:cNvGraphicFramePr>
          <p:nvPr>
            <p:ph sz="half" idx="1"/>
            <p:extLst>
              <p:ext uri="{D42A27DB-BD31-4B8C-83A1-F6EECF244321}">
                <p14:modId xmlns:p14="http://schemas.microsoft.com/office/powerpoint/2010/main" val="2789352846"/>
              </p:ext>
            </p:extLst>
          </p:nvPr>
        </p:nvGraphicFramePr>
        <p:xfrm>
          <a:off x="1277650" y="1798320"/>
          <a:ext cx="10058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138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0442-0B6C-5148-9CD0-9E546D7A02E4}"/>
              </a:ext>
            </a:extLst>
          </p:cNvPr>
          <p:cNvSpPr>
            <a:spLocks noGrp="1"/>
          </p:cNvSpPr>
          <p:nvPr>
            <p:ph type="title"/>
          </p:nvPr>
        </p:nvSpPr>
        <p:spPr/>
        <p:txBody>
          <a:bodyPr/>
          <a:lstStyle/>
          <a:p>
            <a:endParaRPr lang="en-US" dirty="0"/>
          </a:p>
        </p:txBody>
      </p:sp>
      <p:graphicFrame>
        <p:nvGraphicFramePr>
          <p:cNvPr id="6" name="Content Placeholder 5">
            <a:extLst>
              <a:ext uri="{FF2B5EF4-FFF2-40B4-BE49-F238E27FC236}">
                <a16:creationId xmlns:a16="http://schemas.microsoft.com/office/drawing/2014/main" id="{796E7AD6-4DA6-C746-83C4-A2A88E708D4E}"/>
              </a:ext>
            </a:extLst>
          </p:cNvPr>
          <p:cNvGraphicFramePr>
            <a:graphicFrameLocks noGrp="1"/>
          </p:cNvGraphicFramePr>
          <p:nvPr>
            <p:ph sz="half" idx="1"/>
            <p:extLst>
              <p:ext uri="{D42A27DB-BD31-4B8C-83A1-F6EECF244321}">
                <p14:modId xmlns:p14="http://schemas.microsoft.com/office/powerpoint/2010/main" val="1359613823"/>
              </p:ext>
            </p:extLst>
          </p:nvPr>
        </p:nvGraphicFramePr>
        <p:xfrm>
          <a:off x="1277650" y="1798320"/>
          <a:ext cx="10058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E97B818-3829-2647-A2DF-25CB55FC255E}"/>
              </a:ext>
            </a:extLst>
          </p:cNvPr>
          <p:cNvSpPr>
            <a:spLocks noGrp="1"/>
          </p:cNvSpPr>
          <p:nvPr>
            <p:ph type="sldNum" sz="quarter" idx="10"/>
          </p:nvPr>
        </p:nvSpPr>
        <p:spPr/>
        <p:txBody>
          <a:bodyPr/>
          <a:lstStyle/>
          <a:p>
            <a:pPr>
              <a:defRPr/>
            </a:pPr>
            <a:fld id="{CA86D19C-58E4-0C4B-866F-351E2232D695}" type="slidenum">
              <a:rPr lang="en-US" smtClean="0"/>
              <a:pPr>
                <a:defRPr/>
              </a:pPr>
              <a:t>6</a:t>
            </a:fld>
            <a:endParaRPr lang="en-US" dirty="0"/>
          </a:p>
        </p:txBody>
      </p:sp>
      <p:pic>
        <p:nvPicPr>
          <p:cNvPr id="9" name="Picture 8" descr="Logo, company name&#10;&#10;Description automatically generated with medium confidence">
            <a:extLst>
              <a:ext uri="{FF2B5EF4-FFF2-40B4-BE49-F238E27FC236}">
                <a16:creationId xmlns:a16="http://schemas.microsoft.com/office/drawing/2014/main" id="{916F64F8-F63D-DF4B-8C34-BF14F9FB80B3}"/>
              </a:ext>
            </a:extLst>
          </p:cNvPr>
          <p:cNvPicPr>
            <a:picLocks noChangeAspect="1"/>
          </p:cNvPicPr>
          <p:nvPr/>
        </p:nvPicPr>
        <p:blipFill>
          <a:blip r:embed="rId8"/>
          <a:stretch>
            <a:fillRect/>
          </a:stretch>
        </p:blipFill>
        <p:spPr>
          <a:xfrm>
            <a:off x="-126125" y="-43409"/>
            <a:ext cx="12602925" cy="1841730"/>
          </a:xfrm>
          <a:prstGeom prst="rect">
            <a:avLst/>
          </a:prstGeom>
        </p:spPr>
      </p:pic>
    </p:spTree>
    <p:extLst>
      <p:ext uri="{BB962C8B-B14F-4D97-AF65-F5344CB8AC3E}">
        <p14:creationId xmlns:p14="http://schemas.microsoft.com/office/powerpoint/2010/main" val="3330683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7581-8B32-415C-9377-59F28B133D70}"/>
              </a:ext>
            </a:extLst>
          </p:cNvPr>
          <p:cNvSpPr>
            <a:spLocks noGrp="1"/>
          </p:cNvSpPr>
          <p:nvPr>
            <p:ph type="title"/>
          </p:nvPr>
        </p:nvSpPr>
        <p:spPr/>
        <p:txBody>
          <a:bodyPr>
            <a:normAutofit/>
          </a:bodyPr>
          <a:lstStyle/>
          <a:p>
            <a:r>
              <a:rPr lang="en-US" sz="6000" dirty="0"/>
              <a:t>Myths that we tell</a:t>
            </a:r>
          </a:p>
        </p:txBody>
      </p:sp>
      <p:sp>
        <p:nvSpPr>
          <p:cNvPr id="3" name="Content Placeholder 2">
            <a:extLst>
              <a:ext uri="{FF2B5EF4-FFF2-40B4-BE49-F238E27FC236}">
                <a16:creationId xmlns:a16="http://schemas.microsoft.com/office/drawing/2014/main" id="{13253096-AB2B-42B1-879A-EF12FB35213D}"/>
              </a:ext>
            </a:extLst>
          </p:cNvPr>
          <p:cNvSpPr>
            <a:spLocks noGrp="1"/>
          </p:cNvSpPr>
          <p:nvPr>
            <p:ph idx="1"/>
          </p:nvPr>
        </p:nvSpPr>
        <p:spPr/>
        <p:txBody>
          <a:bodyPr/>
          <a:lstStyle/>
          <a:p>
            <a:pPr algn="ctr" fontAlgn="base"/>
            <a:r>
              <a:rPr lang="en-US" b="1" dirty="0"/>
              <a:t>Note in the </a:t>
            </a:r>
            <a:r>
              <a:rPr lang="en-US" b="1" dirty="0" err="1"/>
              <a:t>Pathable</a:t>
            </a:r>
            <a:r>
              <a:rPr lang="en-US" b="1" dirty="0"/>
              <a:t> Chat if you’ve ever heard these common myths about adjuncts</a:t>
            </a:r>
          </a:p>
          <a:p>
            <a:pPr marL="342900" indent="-342900" fontAlgn="base">
              <a:buFont typeface="Arial" panose="020B0604020202020204" pitchFamily="34" charset="0"/>
              <a:buChar char="•"/>
            </a:pPr>
            <a:r>
              <a:rPr lang="en-US" dirty="0"/>
              <a:t>Teaching more courses means you’re teaching lesser quality courses</a:t>
            </a:r>
          </a:p>
          <a:p>
            <a:pPr marL="342900" indent="-342900" fontAlgn="base">
              <a:buFont typeface="Arial" panose="020B0604020202020204" pitchFamily="34" charset="0"/>
              <a:buChar char="•"/>
            </a:pPr>
            <a:r>
              <a:rPr lang="en-US" dirty="0"/>
              <a:t>Adjunct faculty are less competent than tenure faculty </a:t>
            </a:r>
          </a:p>
          <a:p>
            <a:pPr marL="342900" indent="-342900" fontAlgn="base">
              <a:buFont typeface="Arial" panose="020B0604020202020204" pitchFamily="34" charset="0"/>
              <a:buChar char="•"/>
            </a:pPr>
            <a:r>
              <a:rPr lang="en-US" dirty="0"/>
              <a:t>Adjunct faculty receive PTO, benefits (health, vision, dental), and retirement</a:t>
            </a:r>
          </a:p>
          <a:p>
            <a:pPr marL="342900" indent="-342900" fontAlgn="base">
              <a:buFont typeface="Arial" panose="020B0604020202020204" pitchFamily="34" charset="0"/>
              <a:buChar char="•"/>
            </a:pPr>
            <a:r>
              <a:rPr lang="en-US" dirty="0"/>
              <a:t>The “good adjunct faculty” will always get classes </a:t>
            </a:r>
          </a:p>
          <a:p>
            <a:pPr marL="342900" indent="-342900" fontAlgn="base">
              <a:buFont typeface="Arial" panose="020B0604020202020204" pitchFamily="34" charset="0"/>
              <a:buChar char="•"/>
            </a:pPr>
            <a:r>
              <a:rPr lang="en-US" dirty="0"/>
              <a:t>Being adjunct faculty means you only teach, nothing else</a:t>
            </a:r>
          </a:p>
          <a:p>
            <a:pPr marL="342900" indent="-342900" fontAlgn="base">
              <a:buFont typeface="Arial" panose="020B0604020202020204" pitchFamily="34" charset="0"/>
              <a:buChar char="•"/>
            </a:pPr>
            <a:endParaRPr lang="en-US" dirty="0"/>
          </a:p>
          <a:p>
            <a:pPr marL="342900" indent="-342900" fontAlgn="base">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7147D15-C571-4D2E-B54D-E0EB9367E0D8}"/>
              </a:ext>
            </a:extLst>
          </p:cNvPr>
          <p:cNvSpPr>
            <a:spLocks noGrp="1"/>
          </p:cNvSpPr>
          <p:nvPr>
            <p:ph type="sldNum" sz="quarter" idx="10"/>
          </p:nvPr>
        </p:nvSpPr>
        <p:spPr/>
        <p:txBody>
          <a:bodyPr/>
          <a:lstStyle/>
          <a:p>
            <a:pPr>
              <a:defRPr/>
            </a:pPr>
            <a:fld id="{6816004B-AEE5-9547-AC9B-0D5C79C3D978}" type="slidenum">
              <a:rPr lang="en-US" smtClean="0"/>
              <a:pPr>
                <a:defRPr/>
              </a:pPr>
              <a:t>7</a:t>
            </a:fld>
            <a:endParaRPr lang="en-US" dirty="0"/>
          </a:p>
        </p:txBody>
      </p:sp>
    </p:spTree>
    <p:extLst>
      <p:ext uri="{BB962C8B-B14F-4D97-AF65-F5344CB8AC3E}">
        <p14:creationId xmlns:p14="http://schemas.microsoft.com/office/powerpoint/2010/main" val="2551441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615D2-C0B9-4249-9334-B80427B75F38}"/>
              </a:ext>
            </a:extLst>
          </p:cNvPr>
          <p:cNvSpPr>
            <a:spLocks noGrp="1"/>
          </p:cNvSpPr>
          <p:nvPr>
            <p:ph type="title"/>
          </p:nvPr>
        </p:nvSpPr>
        <p:spPr>
          <a:xfrm>
            <a:off x="1277650" y="365125"/>
            <a:ext cx="10046043" cy="1325563"/>
          </a:xfrm>
        </p:spPr>
        <p:txBody>
          <a:bodyPr wrap="square" anchor="b">
            <a:normAutofit/>
          </a:bodyPr>
          <a:lstStyle/>
          <a:p>
            <a:pPr algn="ctr"/>
            <a:r>
              <a:rPr lang="en-US" b="1" dirty="0"/>
              <a:t>Strategies in Changing Climates </a:t>
            </a:r>
          </a:p>
        </p:txBody>
      </p:sp>
      <p:sp>
        <p:nvSpPr>
          <p:cNvPr id="4" name="Slide Number Placeholder 3">
            <a:extLst>
              <a:ext uri="{FF2B5EF4-FFF2-40B4-BE49-F238E27FC236}">
                <a16:creationId xmlns:a16="http://schemas.microsoft.com/office/drawing/2014/main" id="{29A99CC6-55A2-46BC-A2E2-E7FBC0BBFED1}"/>
              </a:ext>
            </a:extLst>
          </p:cNvPr>
          <p:cNvSpPr>
            <a:spLocks noGrp="1"/>
          </p:cNvSpPr>
          <p:nvPr>
            <p:ph type="sldNum" sz="quarter" idx="10"/>
          </p:nvPr>
        </p:nvSpPr>
        <p:spPr>
          <a:xfrm>
            <a:off x="10437813" y="6356350"/>
            <a:ext cx="915987" cy="365125"/>
          </a:xfrm>
        </p:spPr>
        <p:txBody>
          <a:bodyPr anchor="ctr">
            <a:normAutofit/>
          </a:bodyPr>
          <a:lstStyle/>
          <a:p>
            <a:pPr>
              <a:spcAft>
                <a:spcPts val="600"/>
              </a:spcAft>
              <a:defRPr/>
            </a:pPr>
            <a:fld id="{6816004B-AEE5-9547-AC9B-0D5C79C3D978}" type="slidenum">
              <a:rPr lang="en-US" smtClean="0"/>
              <a:pPr>
                <a:spcAft>
                  <a:spcPts val="600"/>
                </a:spcAft>
                <a:defRPr/>
              </a:pPr>
              <a:t>8</a:t>
            </a:fld>
            <a:endParaRPr lang="en-US"/>
          </a:p>
        </p:txBody>
      </p:sp>
      <p:graphicFrame>
        <p:nvGraphicFramePr>
          <p:cNvPr id="3" name="Content Placeholder 2">
            <a:extLst>
              <a:ext uri="{FF2B5EF4-FFF2-40B4-BE49-F238E27FC236}">
                <a16:creationId xmlns:a16="http://schemas.microsoft.com/office/drawing/2014/main" id="{99C42EFF-8DCF-FB4E-A80E-8873DD60CA4F}"/>
              </a:ext>
            </a:extLst>
          </p:cNvPr>
          <p:cNvGraphicFramePr>
            <a:graphicFrameLocks noGrp="1"/>
          </p:cNvGraphicFramePr>
          <p:nvPr>
            <p:ph sz="half" idx="1"/>
            <p:extLst>
              <p:ext uri="{D42A27DB-BD31-4B8C-83A1-F6EECF244321}">
                <p14:modId xmlns:p14="http://schemas.microsoft.com/office/powerpoint/2010/main" val="2634662372"/>
              </p:ext>
            </p:extLst>
          </p:nvPr>
        </p:nvGraphicFramePr>
        <p:xfrm>
          <a:off x="1277650" y="1798320"/>
          <a:ext cx="10058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3616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0E7E-D9A0-4ED2-A370-D60E13A8CC8D}"/>
              </a:ext>
            </a:extLst>
          </p:cNvPr>
          <p:cNvSpPr>
            <a:spLocks noGrp="1"/>
          </p:cNvSpPr>
          <p:nvPr>
            <p:ph type="title"/>
          </p:nvPr>
        </p:nvSpPr>
        <p:spPr/>
        <p:txBody>
          <a:bodyPr>
            <a:normAutofit fontScale="90000"/>
          </a:bodyPr>
          <a:lstStyle/>
          <a:p>
            <a:r>
              <a:rPr lang="en-US" sz="6000" dirty="0"/>
              <a:t>What campuses deserve your energy?</a:t>
            </a:r>
            <a:endParaRPr lang="en-US" dirty="0"/>
          </a:p>
        </p:txBody>
      </p:sp>
      <p:graphicFrame>
        <p:nvGraphicFramePr>
          <p:cNvPr id="5" name="Content Placeholder 4">
            <a:extLst>
              <a:ext uri="{FF2B5EF4-FFF2-40B4-BE49-F238E27FC236}">
                <a16:creationId xmlns:a16="http://schemas.microsoft.com/office/drawing/2014/main" id="{19C901C0-16CD-9145-A375-623996674F24}"/>
              </a:ext>
            </a:extLst>
          </p:cNvPr>
          <p:cNvGraphicFramePr>
            <a:graphicFrameLocks noGrp="1"/>
          </p:cNvGraphicFramePr>
          <p:nvPr>
            <p:ph idx="1"/>
            <p:extLst>
              <p:ext uri="{D42A27DB-BD31-4B8C-83A1-F6EECF244321}">
                <p14:modId xmlns:p14="http://schemas.microsoft.com/office/powerpoint/2010/main" val="30987463"/>
              </p:ext>
            </p:extLst>
          </p:nvPr>
        </p:nvGraphicFramePr>
        <p:xfrm>
          <a:off x="829994" y="2662568"/>
          <a:ext cx="10523806" cy="3569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2FE33B6-73FD-42E6-81D6-28595931B87F}"/>
              </a:ext>
            </a:extLst>
          </p:cNvPr>
          <p:cNvSpPr>
            <a:spLocks noGrp="1"/>
          </p:cNvSpPr>
          <p:nvPr>
            <p:ph type="sldNum" sz="quarter" idx="10"/>
          </p:nvPr>
        </p:nvSpPr>
        <p:spPr/>
        <p:txBody>
          <a:bodyPr/>
          <a:lstStyle/>
          <a:p>
            <a:pPr>
              <a:defRPr/>
            </a:pPr>
            <a:fld id="{6816004B-AEE5-9547-AC9B-0D5C79C3D978}" type="slidenum">
              <a:rPr lang="en-US" smtClean="0"/>
              <a:pPr>
                <a:defRPr/>
              </a:pPr>
              <a:t>9</a:t>
            </a:fld>
            <a:endParaRPr lang="en-US" dirty="0"/>
          </a:p>
        </p:txBody>
      </p:sp>
    </p:spTree>
    <p:extLst>
      <p:ext uri="{BB962C8B-B14F-4D97-AF65-F5344CB8AC3E}">
        <p14:creationId xmlns:p14="http://schemas.microsoft.com/office/powerpoint/2010/main" val="231961902"/>
      </p:ext>
    </p:extLst>
  </p:cSld>
  <p:clrMapOvr>
    <a:masterClrMapping/>
  </p:clrMapOvr>
</p:sld>
</file>

<file path=ppt/theme/theme1.xml><?xml version="1.0" encoding="utf-8"?>
<a:theme xmlns:a="http://schemas.openxmlformats.org/drawingml/2006/main" name="ASCCC Curriculum Inst. 2020 Theme">
  <a:themeElements>
    <a:clrScheme name="asccc ptfi 2021 colors 1">
      <a:dk1>
        <a:srgbClr val="1B8DB2"/>
      </a:dk1>
      <a:lt1>
        <a:srgbClr val="FFFFFF"/>
      </a:lt1>
      <a:dk2>
        <a:srgbClr val="000000"/>
      </a:dk2>
      <a:lt2>
        <a:srgbClr val="FFD33C"/>
      </a:lt2>
      <a:accent1>
        <a:srgbClr val="CA3279"/>
      </a:accent1>
      <a:accent2>
        <a:srgbClr val="A9D92C"/>
      </a:accent2>
      <a:accent3>
        <a:srgbClr val="E75F42"/>
      </a:accent3>
      <a:accent4>
        <a:srgbClr val="F298C7"/>
      </a:accent4>
      <a:accent5>
        <a:srgbClr val="A1648F"/>
      </a:accent5>
      <a:accent6>
        <a:srgbClr val="6E87AE"/>
      </a:accent6>
      <a:hlink>
        <a:srgbClr val="155F90"/>
      </a:hlink>
      <a:folHlink>
        <a:srgbClr val="2EA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TFI ppt template 1" id="{89FF85C7-A9F6-5847-A2EE-B1D5CC34A60A}" vid="{7D0507B4-3826-6749-BCE4-839A8EB614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46C2FD4A136E4F854087CA0878E82F" ma:contentTypeVersion="14" ma:contentTypeDescription="Create a new document." ma:contentTypeScope="" ma:versionID="633bbb75bec6e5caa58ab2b4f5b59bae">
  <xsd:schema xmlns:xsd="http://www.w3.org/2001/XMLSchema" xmlns:xs="http://www.w3.org/2001/XMLSchema" xmlns:p="http://schemas.microsoft.com/office/2006/metadata/properties" xmlns:ns3="100c9456-5b40-459a-8823-0ee56e83d204" xmlns:ns4="a979eeb2-ec59-4d60-a11f-bb0b64893b7f" targetNamespace="http://schemas.microsoft.com/office/2006/metadata/properties" ma:root="true" ma:fieldsID="1eb757ebb710fd872e91bf15e6cf0920" ns3:_="" ns4:_="">
    <xsd:import namespace="100c9456-5b40-459a-8823-0ee56e83d204"/>
    <xsd:import namespace="a979eeb2-ec59-4d60-a11f-bb0b64893b7f"/>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EventHashCode" minOccurs="0"/>
                <xsd:element ref="ns4:MediaServiceGenerationTim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c9456-5b40-459a-8823-0ee56e83d2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79eeb2-ec59-4d60-a11f-bb0b64893b7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9A490E-7D81-426A-BA88-5D38B5F045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c9456-5b40-459a-8823-0ee56e83d204"/>
    <ds:schemaRef ds:uri="a979eeb2-ec59-4d60-a11f-bb0b64893b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531DBB-575C-4CE7-A204-5BB97B189CF3}">
  <ds:schemaRefs>
    <ds:schemaRef ds:uri="http://schemas.microsoft.com/sharepoint/v3/contenttype/forms"/>
  </ds:schemaRefs>
</ds:datastoreItem>
</file>

<file path=customXml/itemProps3.xml><?xml version="1.0" encoding="utf-8"?>
<ds:datastoreItem xmlns:ds="http://schemas.openxmlformats.org/officeDocument/2006/customXml" ds:itemID="{F31A0A16-D398-4F52-81BF-0F9C001C53A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TotalTime>
  <Words>500</Words>
  <Application>Microsoft Macintosh PowerPoint</Application>
  <PresentationFormat>Widescreen</PresentationFormat>
  <Paragraphs>77</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Palatino</vt:lpstr>
      <vt:lpstr>ASCCC Curriculum Inst. 2020 Theme</vt:lpstr>
      <vt:lpstr>Formerly Known as Freeway Flyers: Addressing the Myths of Balancing the Challenges of Multiple Campuses  Friday, February 19 at 2:00-3:00 pm </vt:lpstr>
      <vt:lpstr>Presenters</vt:lpstr>
      <vt:lpstr>Questions</vt:lpstr>
      <vt:lpstr>Session  Description  </vt:lpstr>
      <vt:lpstr>Session Agenda</vt:lpstr>
      <vt:lpstr>PowerPoint Presentation</vt:lpstr>
      <vt:lpstr>Myths that we tell</vt:lpstr>
      <vt:lpstr>Strategies in Changing Climates </vt:lpstr>
      <vt:lpstr>What campuses deserve your energy?</vt:lpstr>
      <vt:lpstr>Online &amp; Hybrid Courses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Formerly Known as Freeway Flyers: Addressing the Myths of Balancing the Challenges of Multiple Campuses  Friday, February 19 at 2:00-3:00 pm </dc:title>
  <dc:creator>Hull, Chelsea</dc:creator>
  <cp:lastModifiedBy>Hull, Chelsea</cp:lastModifiedBy>
  <cp:revision>2</cp:revision>
  <dcterms:created xsi:type="dcterms:W3CDTF">2021-02-04T19:38:18Z</dcterms:created>
  <dcterms:modified xsi:type="dcterms:W3CDTF">2021-02-04T19:48:59Z</dcterms:modified>
</cp:coreProperties>
</file>