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94" r:id="rId4"/>
    <p:sldId id="300" r:id="rId5"/>
    <p:sldId id="299" r:id="rId6"/>
    <p:sldId id="301" r:id="rId7"/>
    <p:sldId id="284" r:id="rId8"/>
    <p:sldId id="261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569"/>
  </p:normalViewPr>
  <p:slideViewPr>
    <p:cSldViewPr snapToGrid="0" snapToObjects="1">
      <p:cViewPr varScale="1">
        <p:scale>
          <a:sx n="66" d="100"/>
          <a:sy n="66" d="100"/>
        </p:scale>
        <p:origin x="131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Welcome- introduce ourselves!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Colleges have $$ that should be used to make GP happen – and one purpose of those</a:t>
            </a:r>
            <a:r>
              <a:rPr lang="en-US" sz="1800" baseline="0" dirty="0"/>
              <a:t> dollars is to fund faculty involvement. </a:t>
            </a:r>
          </a:p>
          <a:p>
            <a:r>
              <a:rPr lang="en-US" sz="1800" dirty="0"/>
              <a:t>Overview- reality!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/>
              <a:t>Open question – considering the different components of GP, why is it critical that ALL faculty are involved? </a:t>
            </a:r>
          </a:p>
          <a:p>
            <a:r>
              <a:rPr lang="en-US" sz="1800" baseline="0" dirty="0"/>
              <a:t>What do different faculty groups bring to the table – what is the “value-added” by being inclusive? </a:t>
            </a:r>
          </a:p>
          <a:p>
            <a:r>
              <a:rPr lang="en-US" sz="1800" baseline="0" dirty="0"/>
              <a:t>What faculty groups may it take more effort to get involved – and why should you make that effort?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/>
              <a:t>Recap of ideas already surfaced? </a:t>
            </a:r>
          </a:p>
          <a:p>
            <a:r>
              <a:rPr lang="en-US" sz="1800" baseline="0" dirty="0"/>
              <a:t>YES-summary.</a:t>
            </a:r>
          </a:p>
          <a:p>
            <a:r>
              <a:rPr lang="en-US" sz="1800" baseline="0" dirty="0"/>
              <a:t>NO- launching point for more dialogue.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6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TIME BENDER!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Monday, May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May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85" y="1747380"/>
            <a:ext cx="8336071" cy="4791206"/>
          </a:xfrm>
        </p:spPr>
        <p:txBody>
          <a:bodyPr anchor="ctr"/>
          <a:lstStyle/>
          <a:p>
            <a:pPr algn="ctr"/>
            <a:r>
              <a:rPr lang="en-US" sz="4000" b="1" cap="none" dirty="0">
                <a:latin typeface="+mn-lt"/>
                <a:cs typeface="Times New Roman"/>
              </a:rPr>
              <a:t>Engaging All Faculty </a:t>
            </a:r>
            <a:br>
              <a:rPr lang="en-US" sz="4000" b="1" cap="none" dirty="0">
                <a:latin typeface="+mn-lt"/>
                <a:cs typeface="Times New Roman"/>
              </a:rPr>
            </a:br>
            <a:r>
              <a:rPr lang="en-US" sz="4000" b="1" cap="none" dirty="0">
                <a:latin typeface="+mn-lt"/>
                <a:cs typeface="Times New Roman"/>
              </a:rPr>
              <a:t>in Guided Pathways</a:t>
            </a: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2400" b="1" cap="none">
                <a:latin typeface="+mn-lt"/>
                <a:cs typeface="Times New Roman"/>
              </a:rPr>
            </a:br>
            <a:br>
              <a:rPr lang="en-US" sz="2400" b="1" cap="none">
                <a:latin typeface="+mn-lt"/>
                <a:cs typeface="Times New Roman"/>
              </a:rPr>
            </a:br>
            <a:br>
              <a:rPr lang="en-US" sz="2400" b="1" cap="none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endParaRPr lang="en-US" sz="2400" b="1" cap="none" dirty="0">
              <a:latin typeface="+mn-lt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1950" y="400049"/>
            <a:ext cx="4816258" cy="147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CCCCO Guided Pathways </a:t>
            </a:r>
            <a:b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Award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9698"/>
            <a:ext cx="8229600" cy="48173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(g) Participating community colleges may use grant funds to implement guided pathways programs for various purposes, including, but not limited to any, or any combination, including all, of the following: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(1) Faculty and staff release time to review and redesign guided pathways programs, instruction, and support services.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(2) Professional development in areas related to guided pathways.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(3) Administrative time to coordinate, communicate, and engage college stakeholders in the process of developing and implementing guided pathways programs.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(4) Upgrades to computer and student information systems to improve tracking of student progress. 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DE67-0E70-4890-BA5D-E058C0BC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4569"/>
            <a:ext cx="8229600" cy="175364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  <a:cs typeface="Times New Roman" panose="02020603050405020304" pitchFamily="18" charset="0"/>
              </a:rPr>
              <a:t>GUIDED PATHWAYS</a:t>
            </a:r>
            <a:br>
              <a:rPr lang="en-US" sz="4800" b="1" dirty="0">
                <a:latin typeface="+mn-lt"/>
                <a:cs typeface="Times New Roman" panose="02020603050405020304" pitchFamily="18" charset="0"/>
              </a:rPr>
            </a:br>
            <a:r>
              <a:rPr lang="en-US" sz="4800" b="1" dirty="0">
                <a:latin typeface="+mn-lt"/>
                <a:cs typeface="Times New Roman" panose="02020603050405020304" pitchFamily="18" charset="0"/>
              </a:rPr>
              <a:t>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85B3-1555-4A07-A1BE-042155EDC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897693"/>
            <a:ext cx="4753627" cy="2887249"/>
          </a:xfrm>
        </p:spPr>
        <p:txBody>
          <a:bodyPr>
            <a:normAutofit fontScale="92500" lnSpcReduction="20000"/>
          </a:bodyPr>
          <a:lstStyle/>
          <a:p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CLARIFY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ENTER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STAY ON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ENSURE LEARNING</a:t>
            </a:r>
          </a:p>
          <a:p>
            <a:endParaRPr lang="en-US" dirty="0"/>
          </a:p>
        </p:txBody>
      </p:sp>
      <p:pic>
        <p:nvPicPr>
          <p:cNvPr id="1028" name="Picture 4" descr="http://ronedmondson.com/wp-content/uploads/2010/12/success-learn-lead.jpg">
            <a:extLst>
              <a:ext uri="{FF2B5EF4-FFF2-40B4-BE49-F238E27FC236}">
                <a16:creationId xmlns:a16="http://schemas.microsoft.com/office/drawing/2014/main" id="{B99D06B5-11D6-4D50-91AD-7ECBAE785F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20" y="2092021"/>
            <a:ext cx="4241684" cy="31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C680B8-A464-427B-A31C-1217E6E775BD}"/>
              </a:ext>
            </a:extLst>
          </p:cNvPr>
          <p:cNvSpPr txBox="1"/>
          <p:nvPr/>
        </p:nvSpPr>
        <p:spPr>
          <a:xfrm>
            <a:off x="757826" y="5348614"/>
            <a:ext cx="699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What do faculty already do to contribute to the success </a:t>
            </a:r>
            <a:r>
              <a:rPr lang="en-US" sz="2400" i="1"/>
              <a:t>of students?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938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14192"/>
            <a:ext cx="7848600" cy="1910219"/>
          </a:xfrm>
        </p:spPr>
        <p:txBody>
          <a:bodyPr/>
          <a:lstStyle/>
          <a:p>
            <a:pPr algn="ctr"/>
            <a:r>
              <a:rPr lang="en-US" b="1" dirty="0"/>
              <a:t>Engaging </a:t>
            </a:r>
            <a:br>
              <a:rPr lang="en-US" b="1" dirty="0"/>
            </a:br>
            <a:r>
              <a:rPr lang="en-US" b="1" dirty="0"/>
              <a:t>ALL Faculty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848600" cy="305147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What has or has not been done at your college to ensure the engagement of all faculty?</a:t>
            </a:r>
          </a:p>
          <a:p>
            <a:pPr>
              <a:buFont typeface="Arial"/>
              <a:buChar char="•"/>
            </a:pPr>
            <a:r>
              <a:rPr lang="en-US" dirty="0"/>
              <a:t>What can you do to facilitate full participation?</a:t>
            </a:r>
          </a:p>
          <a:p>
            <a:pPr>
              <a:buFont typeface="Arial"/>
              <a:buChar char="•"/>
            </a:pPr>
            <a:r>
              <a:rPr lang="en-US" dirty="0"/>
              <a:t>How can you use GP to bust silos and/or build bridges?</a:t>
            </a:r>
          </a:p>
          <a:p>
            <a:pPr>
              <a:buFont typeface="Arial"/>
              <a:buChar char="•"/>
            </a:pPr>
            <a:r>
              <a:rPr lang="en-US" dirty="0"/>
              <a:t>Is GP an opportunity to improve communication among your faculty? Others?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533400"/>
            <a:ext cx="8492646" cy="6440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Faculty Driven Processes Considerations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58" y="1336431"/>
            <a:ext cx="8741479" cy="51405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Is there sufficient faculty (ALL) voice in your local guided pathway efforts?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Is there an identified taskforce structure that includes representatives from ALL faculty voice?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does your campus ensure broad dialog or input?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there existing processes that you can utilize for communication, decision-making?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can academic senates approve concepts, plans review plans/assessments through classified/ student senates or other constituencies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does the local college compensate people where there is work?</a:t>
            </a:r>
          </a:p>
        </p:txBody>
      </p:sp>
    </p:spTree>
    <p:extLst>
      <p:ext uri="{BB962C8B-B14F-4D97-AF65-F5344CB8AC3E}">
        <p14:creationId xmlns:p14="http://schemas.microsoft.com/office/powerpoint/2010/main" val="231605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702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Considerations…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Is your local approach to GP appropriately inclusive?</a:t>
            </a:r>
          </a:p>
          <a:p>
            <a:r>
              <a:rPr lang="en-US" sz="3200" dirty="0"/>
              <a:t>Are there things you are going that you want to brag about – or things you’d like to change?</a:t>
            </a:r>
          </a:p>
          <a:p>
            <a:r>
              <a:rPr lang="en-US" sz="3200" dirty="0"/>
              <a:t>Do you have specific issues that you need assistance with?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  <a:ea typeface="Times New Roman" charset="0"/>
                <a:cs typeface="Times New Roman" charset="0"/>
              </a:rPr>
              <a:t>ASCCC Guided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010"/>
            <a:ext cx="8229600" cy="466698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a typeface="Times New Roman" charset="0"/>
                <a:cs typeface="Times New Roman" charset="0"/>
              </a:rPr>
              <a:t>Guided Pathways Task Force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Faculty Leads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Liaisons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Resource Teams: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Local Visits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Facilitation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“Expert” Assistance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C00000"/>
                </a:solidFill>
                <a:ea typeface="Times New Roman" charset="0"/>
                <a:cs typeface="Times New Roman" charset="0"/>
              </a:rPr>
              <a:t>What can the ASCCC do to support the faculty on your local campus?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atents4life.com/wp-content/uploads/2014/07/iStock_000041330984_Small.jpg">
            <a:extLst>
              <a:ext uri="{FF2B5EF4-FFF2-40B4-BE49-F238E27FC236}">
                <a16:creationId xmlns:a16="http://schemas.microsoft.com/office/drawing/2014/main" id="{3C278FE6-B20D-42EF-BAE5-12D4530BF71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6" y="1167008"/>
            <a:ext cx="7861318" cy="508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40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F28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945</TotalTime>
  <Words>488</Words>
  <Application>Microsoft Office PowerPoint</Application>
  <PresentationFormat>On-screen Show (4:3)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Clarity</vt:lpstr>
      <vt:lpstr>Engaging All Faculty  in Guided Pathways       </vt:lpstr>
      <vt:lpstr>CCCCO Guided Pathways  Award Program</vt:lpstr>
      <vt:lpstr>GUIDED PATHWAYS FRAMEWORKS</vt:lpstr>
      <vt:lpstr>Engaging  ALL Faculty</vt:lpstr>
      <vt:lpstr>Faculty Driven Processes Considerations</vt:lpstr>
      <vt:lpstr>Considerations…</vt:lpstr>
      <vt:lpstr>ASCCC Guided Pathways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May;Carrie Roberson</dc:creator>
  <cp:lastModifiedBy>Roberson, Carrie</cp:lastModifiedBy>
  <cp:revision>133</cp:revision>
  <cp:lastPrinted>2018-04-10T18:18:15Z</cp:lastPrinted>
  <dcterms:created xsi:type="dcterms:W3CDTF">2018-05-06T21:34:51Z</dcterms:created>
  <dcterms:modified xsi:type="dcterms:W3CDTF">2018-05-14T16:24:05Z</dcterms:modified>
</cp:coreProperties>
</file>