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2" r:id="rId3"/>
    <p:sldId id="337" r:id="rId4"/>
    <p:sldId id="338" r:id="rId5"/>
    <p:sldId id="342" r:id="rId6"/>
    <p:sldId id="346" r:id="rId7"/>
    <p:sldId id="339" r:id="rId8"/>
    <p:sldId id="343" r:id="rId9"/>
    <p:sldId id="347" r:id="rId10"/>
    <p:sldId id="348" r:id="rId11"/>
    <p:sldId id="345" r:id="rId12"/>
    <p:sldId id="340" r:id="rId13"/>
    <p:sldId id="341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97E0-801E-744A-8175-FA19DB51F89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0568-8513-8240-B838-EF6D2CD3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6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Meridith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21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1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04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8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1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8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Meridith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Meridith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2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Meridith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3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DA3E-D01E-AD41-B24A-0A697DB152BE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6" y="1347447"/>
            <a:ext cx="11758612" cy="1638642"/>
          </a:xfrm>
        </p:spPr>
        <p:txBody>
          <a:bodyPr anchor="ctr"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Gearing Up For and Getting Through “The Visit” </a:t>
            </a:r>
            <a:r>
              <a:rPr lang="mr-IN" sz="4800" dirty="0">
                <a:latin typeface="Times New Roman" panose="02020603050405020304" pitchFamily="18" charset="0"/>
              </a:rPr>
              <a:t>–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Understanding Your Visiting Team</a:t>
            </a:r>
            <a:endParaRPr lang="en-US" sz="4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211173"/>
            <a:ext cx="6171966" cy="364682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Antelope Valley College, Accreditation Committee</a:t>
            </a:r>
          </a:p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ASCCC Area A Representative, Accreditation Committee Chair</a:t>
            </a:r>
          </a:p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Meridith Randall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Chaffey College, Associate Superintendent of Instruction and Institutional Effectiveness</a:t>
            </a:r>
          </a:p>
          <a:p>
            <a:pPr algn="l"/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Accreditation Institute, Garden Grove, CA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February 23, 2018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2:15-3:30 pm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370AC4A-D8A1-5349-8531-5E7BE73D6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10" y="3619654"/>
            <a:ext cx="4548066" cy="2391402"/>
          </a:xfrm>
          <a:prstGeom prst="rect">
            <a:avLst/>
          </a:prstGeom>
        </p:spPr>
      </p:pic>
      <p:pic>
        <p:nvPicPr>
          <p:cNvPr id="7" name="Picture 6" descr="ASCCC_Logo">
            <a:extLst>
              <a:ext uri="{FF2B5EF4-FFF2-40B4-BE49-F238E27FC236}">
                <a16:creationId xmlns="" xmlns:a16="http://schemas.microsoft.com/office/drawing/2014/main" id="{F64B2D26-7586-C24D-9AF7-636D15C8FA8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3631" y="335893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13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Common “Pitfalls”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 services at other campuses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effective contact for online courses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evaluations of all employees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of student complaints against the institution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to determine professional development needs and assess its effectiveness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Disaggregation of data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 of resources connected to student needs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opportunities for all employees to have a voice in processes</a:t>
            </a:r>
          </a:p>
        </p:txBody>
      </p:sp>
    </p:spTree>
    <p:extLst>
      <p:ext uri="{BB962C8B-B14F-4D97-AF65-F5344CB8AC3E}">
        <p14:creationId xmlns:p14="http://schemas.microsoft.com/office/powerpoint/2010/main" val="107205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Time to Shine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On your mark</a:t>
            </a:r>
            <a:r>
              <a:rPr lang="mr-IN" b="1" dirty="0">
                <a:latin typeface="Times New Roman"/>
                <a:cs typeface="Times New Roman"/>
              </a:rPr>
              <a:t>…</a:t>
            </a:r>
            <a:endParaRPr lang="en-US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		    	get set</a:t>
            </a:r>
            <a:r>
              <a:rPr lang="mr-IN" dirty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					      </a:t>
            </a:r>
            <a:r>
              <a:rPr lang="en-US" sz="3200" b="1" dirty="0">
                <a:latin typeface="Times New Roman"/>
                <a:cs typeface="Times New Roman"/>
              </a:rPr>
              <a:t> 		    GO!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0CC318-2940-4740-8ED7-BEAED8840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96" y="2465839"/>
            <a:ext cx="2207972" cy="3417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621446-6623-BB4B-89F5-1109BD477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029" y="2845594"/>
            <a:ext cx="3251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7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Time to Shine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open and honest about your college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your accomplishments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your plans for improvement 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 any weaknesses and give timeline to remedy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AC1C6A-9DEC-D44F-AFDD-617C0439E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4106863"/>
            <a:ext cx="3162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Team Leaves…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will finalize the draft Team Report.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chair will send draft report to college CEO to check for “errors of fact”.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chair will finalize the Team Report (may consult with team members)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chair will submit Team Report to the Commission.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 will determine college’s accreditation status at the next Commission meeting (January for fall visits and June for spring visits)—action letters usually sent by early February or early July.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8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Still have questions??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46C5904-51A1-E241-BEC5-5FBDA01E5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294" y="1556801"/>
            <a:ext cx="3474075" cy="462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Your Team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Expect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Common “Pitfalls”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Time to Shine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Team Leaves…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0C7A3-3A23-5843-9C15-1EABEB69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362" y="2880234"/>
            <a:ext cx="6402986" cy="34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3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Acronym-ese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3" y="1558977"/>
            <a:ext cx="11677337" cy="5081666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ACCJC – Accrediting Commission for Community and Junior Colleges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WASC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Western Association of Schools and Colleges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ISER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Institutional Self Evaluation Report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QFE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Quality Focus Essay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ER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Eligibility Requirement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SLO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Student Learning Outcome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USDE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United States Department of Education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NACIQI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National Advisory Committee on Institutional Quality and Integrity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CEO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Chief Executive Officer (College President or District Chancellor)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CIO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Chief Instructional Officer (Vice President of Instruction or Academic Affairs)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CBO/CFO – Chief Business/Financial Officer (Vice President of Administration)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 – Accreditation Liaison Officer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5A6B63-F615-8047-AB1E-58A5DB66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873" y="2035462"/>
            <a:ext cx="2660927" cy="22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7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Your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5261547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8-12 members: 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and Administrators (discipline, counselor, librarian, researcher, CIO, CEO, CBO, DE Coordinator, SLO Coordinator…); 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Member, Foundation Director, representative from a baccalaureate institution, other relevant members determined by Commission 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they arrive: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Training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college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QFE;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evidence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Assigned to Standards to write Team Report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meetings with college constituencies (often change</a:t>
            </a:r>
            <a:r>
              <a:rPr lang="mr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draft entire report prior to arrival on 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DA526E-40C6-3A45-9356-0C3B119F4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263" y="3457589"/>
            <a:ext cx="2856668" cy="15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0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Your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about the team members from their bios and pictures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Visit: 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Sunday through Thursday, early morning through the evening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with various college members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classrooms and facilities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meetings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writing the Team Report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Charged with finding evidence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NOT compare your college to theirs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EFEA9D-6DC5-2344-B681-A2321109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660" y="4001294"/>
            <a:ext cx="3104838" cy="204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3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Your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4978"/>
          </a:xfrm>
        </p:spPr>
        <p:txBody>
          <a:bodyPr>
            <a:noAutofit/>
          </a:bodyPr>
          <a:lstStyle/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Hospitality: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warm welcome upon the team’s arrival.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your calendar as much as possible so that you can meet with them as needed.  Make sure others are available, too.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meals, snacks, and drinks.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comfort of their workroom – temperature, chairs, tables, adequate space, lighting,  and noise. Provide tech support!!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meetings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Collegiality: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assume good intentions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 positively to their requests</a:t>
            </a:r>
          </a:p>
          <a:p>
            <a:pPr lvl="1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4E31D5-FA76-344C-AB84-3A91A9444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411" y="4263114"/>
            <a:ext cx="2299949" cy="19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Expect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802"/>
            <a:ext cx="10515600" cy="5302198"/>
          </a:xfrm>
        </p:spPr>
        <p:txBody>
          <a:bodyPr>
            <a:noAutofit/>
          </a:bodyPr>
          <a:lstStyle/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days and weeks preceding the Visit: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ALO (usually) will make sure the team has appropriate accommodations.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ALO or some other designee will coordinate a meeting schedule/calendar for the visit and disseminate.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during the Visit - starts Monday afternoon or Tuesday morning and ends Thursday afternoon: 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Welcome – faculty, administrators, classified staff, students, and board members (especially the college leaders and those closely involved with the accreditation ISER) 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Meetings and/or Forums with team members and various college constituents.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Visits by team members to college committee/council meetings, classrooms (on campus and online), and facilities.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 Event </a:t>
            </a:r>
            <a:r>
              <a:rPr lang="mr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scripted, no conversation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9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Expect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4978"/>
          </a:xfrm>
        </p:spPr>
        <p:txBody>
          <a:bodyPr>
            <a:noAutofit/>
          </a:bodyPr>
          <a:lstStyle/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the team be looking for?</a:t>
            </a:r>
          </a:p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the team want to meet with?</a:t>
            </a:r>
          </a:p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meetings will team members attend?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open forums (ideas: include students, community partners, board members, high school pathway team members, etc.)</a:t>
            </a:r>
          </a:p>
          <a:p>
            <a:pPr lvl="1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Commission Vice Presidents will accompany the team to assist both the team and the college through the process.</a:t>
            </a:r>
          </a:p>
        </p:txBody>
      </p:sp>
    </p:spTree>
    <p:extLst>
      <p:ext uri="{BB962C8B-B14F-4D97-AF65-F5344CB8AC3E}">
        <p14:creationId xmlns:p14="http://schemas.microsoft.com/office/powerpoint/2010/main" val="39733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Expect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your college for the visit </a:t>
            </a:r>
            <a:r>
              <a:rPr lang="mr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standing committee, education of the campus (workshops, newsletters, etc.)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should be able to answer some basic questions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critical processes and documents should be in place: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Review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Vitality Review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Outcomes, including “closing the loop”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CTE Advisory Committees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using data for decisions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SLOs on syllabi (the correct ones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)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0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1758</TotalTime>
  <Words>903</Words>
  <Application>Microsoft Macintosh PowerPoint</Application>
  <PresentationFormat>Widescreen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Mangal</vt:lpstr>
      <vt:lpstr>Times New Roman</vt:lpstr>
      <vt:lpstr>Wingdings</vt:lpstr>
      <vt:lpstr>Office Theme</vt:lpstr>
      <vt:lpstr>Gearing Up For and Getting Through “The Visit” – Understanding Your Visiting Team</vt:lpstr>
      <vt:lpstr>Overview</vt:lpstr>
      <vt:lpstr>Acronym-ese</vt:lpstr>
      <vt:lpstr>About Your Team</vt:lpstr>
      <vt:lpstr>About Your Team</vt:lpstr>
      <vt:lpstr>About Your Team</vt:lpstr>
      <vt:lpstr>What to Expect</vt:lpstr>
      <vt:lpstr>What to Expect</vt:lpstr>
      <vt:lpstr>What to Expect</vt:lpstr>
      <vt:lpstr>Other Common “Pitfalls”</vt:lpstr>
      <vt:lpstr>Your Time to Shine</vt:lpstr>
      <vt:lpstr>Your Time to Shine</vt:lpstr>
      <vt:lpstr>After the Team Leaves…</vt:lpstr>
      <vt:lpstr>Still have questions??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Senate  The “10+1” and Shared Governance</dc:title>
  <dc:creator>Virginia May</dc:creator>
  <cp:lastModifiedBy>Irit Gat</cp:lastModifiedBy>
  <cp:revision>158</cp:revision>
  <dcterms:created xsi:type="dcterms:W3CDTF">2017-10-02T12:56:57Z</dcterms:created>
  <dcterms:modified xsi:type="dcterms:W3CDTF">2018-02-24T01:16:35Z</dcterms:modified>
</cp:coreProperties>
</file>