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260" r:id="rId2"/>
    <p:sldId id="261" r:id="rId3"/>
    <p:sldId id="262"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1"/>
    <p:restoredTop sz="94747"/>
  </p:normalViewPr>
  <p:slideViewPr>
    <p:cSldViewPr snapToGrid="0" snapToObjects="1">
      <p:cViewPr varScale="1">
        <p:scale>
          <a:sx n="88" d="100"/>
          <a:sy n="88" d="100"/>
        </p:scale>
        <p:origin x="200" y="24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10/26/20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a:t>ASCCC Fall Plenary Session 2020</a:t>
            </a:r>
            <a:endParaRPr lang="en-US" dirty="0"/>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Fall Plenary Session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file:////var/folders/fp/kwshhw0j4clbcdfcvhq0ys5h0000gn/T/com.microsoft.Word/WebArchiveCopyPasteTempFiles/th%3fid=OIP.3lFqGy9obHSEkltHjZzOXAHaE8&amp;pid=Api&amp;P=0&amp;w=254&amp;h=170"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normAutofit fontScale="90000"/>
          </a:bodyPr>
          <a:lstStyle/>
          <a:p>
            <a:r>
              <a:rPr lang="en-US" b="1" dirty="0"/>
              <a:t>Hallway Conversations in 2020 with the ASCCC President and Vice President</a:t>
            </a:r>
            <a:br>
              <a:rPr lang="en-US" dirty="0"/>
            </a:br>
            <a:r>
              <a:rPr lang="en-US" sz="2200" dirty="0"/>
              <a:t>Breakout Session 3 | 3:00-4:00</a:t>
            </a:r>
          </a:p>
        </p:txBody>
      </p:sp>
    </p:spTree>
    <p:extLst>
      <p:ext uri="{BB962C8B-B14F-4D97-AF65-F5344CB8AC3E}">
        <p14:creationId xmlns:p14="http://schemas.microsoft.com/office/powerpoint/2010/main" val="150882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A4CF-C6CE-2E43-9CEF-6FA6DBEE16C1}"/>
              </a:ext>
            </a:extLst>
          </p:cNvPr>
          <p:cNvSpPr>
            <a:spLocks noGrp="1"/>
          </p:cNvSpPr>
          <p:nvPr>
            <p:ph type="title"/>
          </p:nvPr>
        </p:nvSpPr>
        <p:spPr/>
        <p:txBody>
          <a:bodyPr anchor="ctr">
            <a:normAutofit/>
          </a:bodyPr>
          <a:lstStyle/>
          <a:p>
            <a:pPr algn="ctr"/>
            <a:r>
              <a:rPr lang="en-US" sz="5000" dirty="0"/>
              <a:t>Presenters</a:t>
            </a:r>
          </a:p>
        </p:txBody>
      </p:sp>
      <p:sp>
        <p:nvSpPr>
          <p:cNvPr id="3" name="Content Placeholder 2">
            <a:extLst>
              <a:ext uri="{FF2B5EF4-FFF2-40B4-BE49-F238E27FC236}">
                <a16:creationId xmlns:a16="http://schemas.microsoft.com/office/drawing/2014/main" id="{E444A521-8DC5-9E4A-BC7F-AFAB0C4E3DB5}"/>
              </a:ext>
            </a:extLst>
          </p:cNvPr>
          <p:cNvSpPr>
            <a:spLocks noGrp="1"/>
          </p:cNvSpPr>
          <p:nvPr>
            <p:ph idx="1"/>
          </p:nvPr>
        </p:nvSpPr>
        <p:spPr>
          <a:xfrm>
            <a:off x="829993" y="2662568"/>
            <a:ext cx="10418577" cy="3693782"/>
          </a:xfrm>
        </p:spPr>
        <p:txBody>
          <a:bodyPr/>
          <a:lstStyle/>
          <a:p>
            <a:r>
              <a:rPr lang="en-US" dirty="0"/>
              <a:t>	 Dolores Davison, 					</a:t>
            </a:r>
            <a:r>
              <a:rPr lang="en-US" dirty="0" err="1"/>
              <a:t>Ginni</a:t>
            </a:r>
            <a:r>
              <a:rPr lang="en-US" dirty="0"/>
              <a:t> May,	</a:t>
            </a:r>
          </a:p>
          <a:p>
            <a:r>
              <a:rPr lang="en-US" dirty="0"/>
              <a:t>	ASCCC President 				ASCCC Vice President</a:t>
            </a:r>
          </a:p>
        </p:txBody>
      </p:sp>
      <p:sp>
        <p:nvSpPr>
          <p:cNvPr id="4" name="Slide Number Placeholder 3">
            <a:extLst>
              <a:ext uri="{FF2B5EF4-FFF2-40B4-BE49-F238E27FC236}">
                <a16:creationId xmlns:a16="http://schemas.microsoft.com/office/drawing/2014/main" id="{6AC23146-9E56-374A-856F-D52706E42F55}"/>
              </a:ext>
            </a:extLst>
          </p:cNvPr>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a:extLst>
              <a:ext uri="{FF2B5EF4-FFF2-40B4-BE49-F238E27FC236}">
                <a16:creationId xmlns:a16="http://schemas.microsoft.com/office/drawing/2014/main" id="{FF2C93CB-B59E-AC47-BBA1-4D8540BF89E8}"/>
              </a:ext>
            </a:extLst>
          </p:cNvPr>
          <p:cNvSpPr>
            <a:spLocks noGrp="1"/>
          </p:cNvSpPr>
          <p:nvPr>
            <p:ph type="ftr" sz="quarter" idx="15"/>
          </p:nvPr>
        </p:nvSpPr>
        <p:spPr/>
        <p:txBody>
          <a:bodyPr/>
          <a:lstStyle/>
          <a:p>
            <a:r>
              <a:rPr lang="en-US" dirty="0"/>
              <a:t>ASCCC Fall Plenary Session 2020</a:t>
            </a:r>
          </a:p>
        </p:txBody>
      </p:sp>
      <p:pic>
        <p:nvPicPr>
          <p:cNvPr id="7" name="Picture 6">
            <a:extLst>
              <a:ext uri="{FF2B5EF4-FFF2-40B4-BE49-F238E27FC236}">
                <a16:creationId xmlns:a16="http://schemas.microsoft.com/office/drawing/2014/main" id="{6581E6E7-60DB-3A46-9D4F-97C1165457C2}"/>
              </a:ext>
            </a:extLst>
          </p:cNvPr>
          <p:cNvPicPr>
            <a:picLocks noChangeAspect="1"/>
          </p:cNvPicPr>
          <p:nvPr/>
        </p:nvPicPr>
        <p:blipFill>
          <a:blip r:embed="rId2"/>
          <a:stretch>
            <a:fillRect/>
          </a:stretch>
        </p:blipFill>
        <p:spPr>
          <a:xfrm>
            <a:off x="8155792" y="3847593"/>
            <a:ext cx="1493931" cy="2190350"/>
          </a:xfrm>
          <a:prstGeom prst="rect">
            <a:avLst/>
          </a:prstGeom>
        </p:spPr>
      </p:pic>
      <p:pic>
        <p:nvPicPr>
          <p:cNvPr id="8" name="Picture 7" descr="Dolores Davison">
            <a:extLst>
              <a:ext uri="{FF2B5EF4-FFF2-40B4-BE49-F238E27FC236}">
                <a16:creationId xmlns:a16="http://schemas.microsoft.com/office/drawing/2014/main" id="{6C84A472-4947-6745-8FF8-C7AD08712777}"/>
              </a:ext>
            </a:extLst>
          </p:cNvPr>
          <p:cNvPicPr>
            <a:picLocks noChangeAspect="1"/>
          </p:cNvPicPr>
          <p:nvPr/>
        </p:nvPicPr>
        <p:blipFill>
          <a:blip r:embed="rId3"/>
          <a:stretch>
            <a:fillRect/>
          </a:stretch>
        </p:blipFill>
        <p:spPr>
          <a:xfrm>
            <a:off x="2262305" y="3847593"/>
            <a:ext cx="1554952" cy="2065533"/>
          </a:xfrm>
          <a:prstGeom prst="rect">
            <a:avLst/>
          </a:prstGeom>
        </p:spPr>
      </p:pic>
    </p:spTree>
    <p:extLst>
      <p:ext uri="{BB962C8B-B14F-4D97-AF65-F5344CB8AC3E}">
        <p14:creationId xmlns:p14="http://schemas.microsoft.com/office/powerpoint/2010/main" val="425581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1D35-EFA1-C546-A9EF-DEE74D620150}"/>
              </a:ext>
            </a:extLst>
          </p:cNvPr>
          <p:cNvSpPr>
            <a:spLocks noGrp="1"/>
          </p:cNvSpPr>
          <p:nvPr>
            <p:ph type="title"/>
          </p:nvPr>
        </p:nvSpPr>
        <p:spPr/>
        <p:txBody>
          <a:bodyPr/>
          <a:lstStyle/>
          <a:p>
            <a:pPr algn="ctr"/>
            <a:r>
              <a:rPr lang="en-US" dirty="0"/>
              <a:t>Description</a:t>
            </a:r>
            <a:br>
              <a:rPr lang="en-US" dirty="0"/>
            </a:br>
            <a:endParaRPr lang="en-US" dirty="0"/>
          </a:p>
        </p:txBody>
      </p:sp>
      <p:sp>
        <p:nvSpPr>
          <p:cNvPr id="3" name="Content Placeholder 2">
            <a:extLst>
              <a:ext uri="{FF2B5EF4-FFF2-40B4-BE49-F238E27FC236}">
                <a16:creationId xmlns:a16="http://schemas.microsoft.com/office/drawing/2014/main" id="{7A8A0B8A-5B19-BE47-942E-9D46623F6A1F}"/>
              </a:ext>
            </a:extLst>
          </p:cNvPr>
          <p:cNvSpPr>
            <a:spLocks noGrp="1"/>
          </p:cNvSpPr>
          <p:nvPr>
            <p:ph sz="half" idx="1"/>
          </p:nvPr>
        </p:nvSpPr>
        <p:spPr/>
        <p:txBody>
          <a:bodyPr/>
          <a:lstStyle/>
          <a:p>
            <a:pPr marL="0" indent="0">
              <a:buNone/>
            </a:pPr>
            <a:r>
              <a:rPr lang="en-US" dirty="0"/>
              <a:t>This year, 2020 has required everyone to make dramatic changes in their lives. The spring 2020 plenary session was cancelled, and this plenary session is virtual, a first. Hallway, breakfast, lunch, and dinner discussion opportunities are missing. However, faculty have demonstrated resiliency, rising to meet the needs of students, colleagues, and their institutions. Join the ASCCC President and Vice President in an open conversation to share statewide issues that are of concern to you in regard to academic and professional matters and learn how the ASCCC represents faculty interests at the state level? Take this opportunity to have those hallway discussions on current trends, challenges, and issues being faced statewide and at local campuses. </a:t>
            </a:r>
          </a:p>
          <a:p>
            <a:pPr marL="0" indent="0">
              <a:buNone/>
            </a:pPr>
            <a:endParaRPr lang="en-US" dirty="0"/>
          </a:p>
        </p:txBody>
      </p:sp>
      <p:sp>
        <p:nvSpPr>
          <p:cNvPr id="4" name="Slide Number Placeholder 3">
            <a:extLst>
              <a:ext uri="{FF2B5EF4-FFF2-40B4-BE49-F238E27FC236}">
                <a16:creationId xmlns:a16="http://schemas.microsoft.com/office/drawing/2014/main" id="{8A125091-263F-A14F-A81F-66639CB6F98C}"/>
              </a:ext>
            </a:extLst>
          </p:cNvPr>
          <p:cNvSpPr>
            <a:spLocks noGrp="1"/>
          </p:cNvSpPr>
          <p:nvPr>
            <p:ph type="sldNum" sz="quarter" idx="11"/>
          </p:nvPr>
        </p:nvSpPr>
        <p:spPr/>
        <p:txBody>
          <a:bodyPr/>
          <a:lstStyle/>
          <a:p>
            <a:fld id="{507A54D3-287C-3948-AA89-E53C9D689F15}" type="slidenum">
              <a:rPr lang="en-US" smtClean="0"/>
              <a:pPr/>
              <a:t>3</a:t>
            </a:fld>
            <a:endParaRPr lang="en-US" dirty="0"/>
          </a:p>
        </p:txBody>
      </p:sp>
      <p:sp>
        <p:nvSpPr>
          <p:cNvPr id="5" name="Footer Placeholder 4">
            <a:extLst>
              <a:ext uri="{FF2B5EF4-FFF2-40B4-BE49-F238E27FC236}">
                <a16:creationId xmlns:a16="http://schemas.microsoft.com/office/drawing/2014/main" id="{205BD3FE-6B6B-494C-8E04-530439C3EFFE}"/>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357421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77C3-13D9-7648-8694-9C4A7E066BB2}"/>
              </a:ext>
            </a:extLst>
          </p:cNvPr>
          <p:cNvSpPr>
            <a:spLocks noGrp="1"/>
          </p:cNvSpPr>
          <p:nvPr>
            <p:ph type="title"/>
          </p:nvPr>
        </p:nvSpPr>
        <p:spPr/>
        <p:txBody>
          <a:bodyPr anchor="ctr"/>
          <a:lstStyle/>
          <a:p>
            <a:pPr algn="ctr"/>
            <a:r>
              <a:rPr lang="en-US" dirty="0"/>
              <a:t>In the </a:t>
            </a:r>
            <a:r>
              <a:rPr lang="en-US" dirty="0" err="1"/>
              <a:t>Googledoc</a:t>
            </a:r>
            <a:r>
              <a:rPr lang="en-US" dirty="0"/>
              <a:t>…(link is posted in the Chat)</a:t>
            </a:r>
          </a:p>
        </p:txBody>
      </p:sp>
      <p:sp>
        <p:nvSpPr>
          <p:cNvPr id="3" name="Content Placeholder 2">
            <a:extLst>
              <a:ext uri="{FF2B5EF4-FFF2-40B4-BE49-F238E27FC236}">
                <a16:creationId xmlns:a16="http://schemas.microsoft.com/office/drawing/2014/main" id="{CC6536A5-24B9-DF49-B092-A11422EE6860}"/>
              </a:ext>
            </a:extLst>
          </p:cNvPr>
          <p:cNvSpPr>
            <a:spLocks noGrp="1"/>
          </p:cNvSpPr>
          <p:nvPr>
            <p:ph sz="half" idx="1"/>
          </p:nvPr>
        </p:nvSpPr>
        <p:spPr>
          <a:xfrm>
            <a:off x="3652550" y="1798320"/>
            <a:ext cx="7683500" cy="4239623"/>
          </a:xfrm>
        </p:spPr>
        <p:txBody>
          <a:bodyPr/>
          <a:lstStyle/>
          <a:p>
            <a:pPr marL="457200" indent="-457200">
              <a:buFont typeface="+mj-lt"/>
              <a:buAutoNum type="arabicPeriod"/>
            </a:pPr>
            <a:r>
              <a:rPr lang="en-US" b="1" dirty="0">
                <a:solidFill>
                  <a:schemeClr val="tx1"/>
                </a:solidFill>
              </a:rPr>
              <a:t>Who are you?   </a:t>
            </a:r>
            <a:r>
              <a:rPr lang="en-US" dirty="0"/>
              <a:t>Write your name, college, and your role at your college (i.e. academic senate president, senator, interloper…)</a:t>
            </a:r>
          </a:p>
          <a:p>
            <a:pPr marL="457200" indent="-457200">
              <a:buFont typeface="+mj-lt"/>
              <a:buAutoNum type="arabicPeriod"/>
            </a:pPr>
            <a:endParaRPr lang="en-US" dirty="0"/>
          </a:p>
          <a:p>
            <a:pPr marL="457200" indent="-457200">
              <a:buFont typeface="+mj-lt"/>
              <a:buAutoNum type="arabicPeriod"/>
            </a:pPr>
            <a:r>
              <a:rPr lang="en-US" dirty="0"/>
              <a:t>Briefly (really briefly) describe 1 opportunity of 2020 and 1 challenge of 2020 (yes, there are more than 1, but just 1 for now).</a:t>
            </a:r>
          </a:p>
          <a:p>
            <a:pPr marL="457200" indent="-457200">
              <a:buFont typeface="+mj-lt"/>
              <a:buAutoNum type="arabicPeriod"/>
            </a:pPr>
            <a:endParaRPr lang="en-US" dirty="0"/>
          </a:p>
          <a:p>
            <a:pPr marL="457200" indent="-457200">
              <a:buFont typeface="+mj-lt"/>
              <a:buAutoNum type="arabicPeriod"/>
            </a:pPr>
            <a:r>
              <a:rPr lang="en-US" dirty="0"/>
              <a:t>Next, add “+” signs next to those positives and those challenges that resonate with you…</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F494F3D-2A71-3D4A-B8CB-CEDE0C2FFC99}"/>
              </a:ext>
            </a:extLst>
          </p:cNvPr>
          <p:cNvSpPr>
            <a:spLocks noGrp="1"/>
          </p:cNvSpPr>
          <p:nvPr>
            <p:ph type="sldNum" sz="quarter" idx="11"/>
          </p:nvPr>
        </p:nvSpPr>
        <p:spPr/>
        <p:txBody>
          <a:bodyPr/>
          <a:lstStyle/>
          <a:p>
            <a:fld id="{507A54D3-287C-3948-AA89-E53C9D689F15}" type="slidenum">
              <a:rPr lang="en-US" smtClean="0"/>
              <a:pPr/>
              <a:t>4</a:t>
            </a:fld>
            <a:endParaRPr lang="en-US" dirty="0"/>
          </a:p>
        </p:txBody>
      </p:sp>
      <p:sp>
        <p:nvSpPr>
          <p:cNvPr id="5" name="Footer Placeholder 4">
            <a:extLst>
              <a:ext uri="{FF2B5EF4-FFF2-40B4-BE49-F238E27FC236}">
                <a16:creationId xmlns:a16="http://schemas.microsoft.com/office/drawing/2014/main" id="{C874EB4D-E689-814F-94B8-E8180A3FE782}"/>
              </a:ext>
            </a:extLst>
          </p:cNvPr>
          <p:cNvSpPr>
            <a:spLocks noGrp="1"/>
          </p:cNvSpPr>
          <p:nvPr>
            <p:ph type="ftr" sz="quarter" idx="12"/>
          </p:nvPr>
        </p:nvSpPr>
        <p:spPr/>
        <p:txBody>
          <a:bodyPr/>
          <a:lstStyle/>
          <a:p>
            <a:r>
              <a:rPr lang="en-US" dirty="0"/>
              <a:t>ASCCC Fall Plenary Session 2020</a:t>
            </a:r>
          </a:p>
        </p:txBody>
      </p:sp>
      <p:sp>
        <p:nvSpPr>
          <p:cNvPr id="6" name="Rectangle 2">
            <a:extLst>
              <a:ext uri="{FF2B5EF4-FFF2-40B4-BE49-F238E27FC236}">
                <a16:creationId xmlns:a16="http://schemas.microsoft.com/office/drawing/2014/main" id="{5FB5523F-1113-FA45-BE76-C4DB522128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var/folders/fp/kwshhw0j4clbcdfcvhq0ys5h0000gn/T/com.microsoft.Word/WebArchiveCopyPasteTempFiles/th?id=OIP.3lFqGy9obHSEkltHjZzOXAHaE8&amp;pid=Api&amp;P=0&amp;w=254&amp;h=170">
            <a:extLst>
              <a:ext uri="{FF2B5EF4-FFF2-40B4-BE49-F238E27FC236}">
                <a16:creationId xmlns:a16="http://schemas.microsoft.com/office/drawing/2014/main" id="{FE0F1870-D1EF-B041-B013-6D34C406C14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77650" y="2218600"/>
            <a:ext cx="23749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1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2762-F349-F340-8E92-A6F5AF3D600D}"/>
              </a:ext>
            </a:extLst>
          </p:cNvPr>
          <p:cNvSpPr>
            <a:spLocks noGrp="1"/>
          </p:cNvSpPr>
          <p:nvPr>
            <p:ph type="title"/>
          </p:nvPr>
        </p:nvSpPr>
        <p:spPr/>
        <p:txBody>
          <a:bodyPr anchor="ctr"/>
          <a:lstStyle/>
          <a:p>
            <a:pPr algn="ctr"/>
            <a:r>
              <a:rPr lang="en-US" b="1" dirty="0"/>
              <a:t>Let’s Talk…</a:t>
            </a:r>
            <a:br>
              <a:rPr lang="en-US" b="1" dirty="0"/>
            </a:br>
            <a:r>
              <a:rPr lang="en-US" b="1" dirty="0"/>
              <a:t>about the comments in the </a:t>
            </a:r>
            <a:r>
              <a:rPr lang="en-US" b="1" dirty="0" err="1"/>
              <a:t>Googledoc</a:t>
            </a:r>
            <a:r>
              <a:rPr lang="en-US" b="1" dirty="0"/>
              <a:t>!</a:t>
            </a:r>
          </a:p>
        </p:txBody>
      </p:sp>
      <p:pic>
        <p:nvPicPr>
          <p:cNvPr id="6" name="Content Placeholder 5">
            <a:extLst>
              <a:ext uri="{FF2B5EF4-FFF2-40B4-BE49-F238E27FC236}">
                <a16:creationId xmlns:a16="http://schemas.microsoft.com/office/drawing/2014/main" id="{C6CA0D76-153B-B141-8ABF-86A05DACF46A}"/>
              </a:ext>
            </a:extLst>
          </p:cNvPr>
          <p:cNvPicPr>
            <a:picLocks noGrp="1" noChangeAspect="1"/>
          </p:cNvPicPr>
          <p:nvPr>
            <p:ph sz="half" idx="1"/>
          </p:nvPr>
        </p:nvPicPr>
        <p:blipFill>
          <a:blip r:embed="rId2"/>
          <a:stretch>
            <a:fillRect/>
          </a:stretch>
        </p:blipFill>
        <p:spPr>
          <a:xfrm>
            <a:off x="6879771" y="3192277"/>
            <a:ext cx="4443922" cy="3164073"/>
          </a:xfrm>
        </p:spPr>
      </p:pic>
      <p:sp>
        <p:nvSpPr>
          <p:cNvPr id="4" name="Slide Number Placeholder 3">
            <a:extLst>
              <a:ext uri="{FF2B5EF4-FFF2-40B4-BE49-F238E27FC236}">
                <a16:creationId xmlns:a16="http://schemas.microsoft.com/office/drawing/2014/main" id="{FE6DE9CE-60E4-FC4F-82C9-2E15CD3CC098}"/>
              </a:ext>
            </a:extLst>
          </p:cNvPr>
          <p:cNvSpPr>
            <a:spLocks noGrp="1"/>
          </p:cNvSpPr>
          <p:nvPr>
            <p:ph type="sldNum" sz="quarter" idx="11"/>
          </p:nvPr>
        </p:nvSpPr>
        <p:spPr/>
        <p:txBody>
          <a:bodyPr/>
          <a:lstStyle/>
          <a:p>
            <a:fld id="{507A54D3-287C-3948-AA89-E53C9D689F15}" type="slidenum">
              <a:rPr lang="en-US" smtClean="0"/>
              <a:pPr/>
              <a:t>5</a:t>
            </a:fld>
            <a:endParaRPr lang="en-US" dirty="0"/>
          </a:p>
        </p:txBody>
      </p:sp>
      <p:sp>
        <p:nvSpPr>
          <p:cNvPr id="5" name="Footer Placeholder 4">
            <a:extLst>
              <a:ext uri="{FF2B5EF4-FFF2-40B4-BE49-F238E27FC236}">
                <a16:creationId xmlns:a16="http://schemas.microsoft.com/office/drawing/2014/main" id="{9898EB20-E87E-7E4F-BED2-F6755CE84C97}"/>
              </a:ext>
            </a:extLst>
          </p:cNvPr>
          <p:cNvSpPr>
            <a:spLocks noGrp="1"/>
          </p:cNvSpPr>
          <p:nvPr>
            <p:ph type="ftr" sz="quarter" idx="12"/>
          </p:nvPr>
        </p:nvSpPr>
        <p:spPr/>
        <p:txBody>
          <a:bodyPr/>
          <a:lstStyle/>
          <a:p>
            <a:r>
              <a:rPr lang="en-US"/>
              <a:t>ASCCC Fall Plenary Session 2020</a:t>
            </a:r>
            <a:endParaRPr lang="en-US" dirty="0"/>
          </a:p>
        </p:txBody>
      </p:sp>
      <p:pic>
        <p:nvPicPr>
          <p:cNvPr id="7" name="Picture 6">
            <a:extLst>
              <a:ext uri="{FF2B5EF4-FFF2-40B4-BE49-F238E27FC236}">
                <a16:creationId xmlns:a16="http://schemas.microsoft.com/office/drawing/2014/main" id="{E6E0B412-2A07-1C4B-8FFD-0D71DF68804B}"/>
              </a:ext>
            </a:extLst>
          </p:cNvPr>
          <p:cNvPicPr>
            <a:picLocks noChangeAspect="1"/>
          </p:cNvPicPr>
          <p:nvPr/>
        </p:nvPicPr>
        <p:blipFill>
          <a:blip r:embed="rId3"/>
          <a:stretch>
            <a:fillRect/>
          </a:stretch>
        </p:blipFill>
        <p:spPr>
          <a:xfrm>
            <a:off x="1675228" y="3175567"/>
            <a:ext cx="4460408" cy="3180783"/>
          </a:xfrm>
          <a:prstGeom prst="rect">
            <a:avLst/>
          </a:prstGeom>
        </p:spPr>
      </p:pic>
      <p:sp>
        <p:nvSpPr>
          <p:cNvPr id="10" name="Content Placeholder 2">
            <a:extLst>
              <a:ext uri="{FF2B5EF4-FFF2-40B4-BE49-F238E27FC236}">
                <a16:creationId xmlns:a16="http://schemas.microsoft.com/office/drawing/2014/main" id="{582A4763-1931-7341-BA56-0CC363B730F1}"/>
              </a:ext>
            </a:extLst>
          </p:cNvPr>
          <p:cNvSpPr txBox="1">
            <a:spLocks/>
          </p:cNvSpPr>
          <p:nvPr/>
        </p:nvSpPr>
        <p:spPr>
          <a:xfrm>
            <a:off x="2206172" y="1690688"/>
            <a:ext cx="8723086" cy="1270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Share an opportunity or a challenge that resonates with you…simply unmute yourself and we will call on you to talk. Take about 3 minutes to allow time for others to share as well. Let’s go to </a:t>
            </a:r>
            <a:r>
              <a:rPr lang="en-US"/>
              <a:t>Gallery View…</a:t>
            </a:r>
            <a:endParaRPr lang="en-US" dirty="0"/>
          </a:p>
        </p:txBody>
      </p:sp>
    </p:spTree>
    <p:extLst>
      <p:ext uri="{BB962C8B-B14F-4D97-AF65-F5344CB8AC3E}">
        <p14:creationId xmlns:p14="http://schemas.microsoft.com/office/powerpoint/2010/main" val="987076703"/>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86</TotalTime>
  <Words>345</Words>
  <Application>Microsoft Macintosh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vt:lpstr>
      <vt:lpstr>Palatino</vt:lpstr>
      <vt:lpstr>ASCCC Curriculum Inst. 2020 Theme</vt:lpstr>
      <vt:lpstr>Hallway Conversations in 2020 with the ASCCC President and Vice President Breakout Session 3 | 3:00-4:00</vt:lpstr>
      <vt:lpstr>Presenters</vt:lpstr>
      <vt:lpstr>Description </vt:lpstr>
      <vt:lpstr>In the Googledoc…(link is posted in the Chat)</vt:lpstr>
      <vt:lpstr>Let’s Talk… about the comments in the Googledoc!</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Hallway Conversations in 2020 with the ASCCC President and Vice President Breakout Session 3 | 3:00-4:00</dc:title>
  <dc:creator>Virginia May</dc:creator>
  <cp:lastModifiedBy>Virginia May</cp:lastModifiedBy>
  <cp:revision>13</cp:revision>
  <dcterms:created xsi:type="dcterms:W3CDTF">2020-10-22T02:41:33Z</dcterms:created>
  <dcterms:modified xsi:type="dcterms:W3CDTF">2020-10-26T23:09:27Z</dcterms:modified>
</cp:coreProperties>
</file>