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76C8-949E-48B2-A906-73506BA80C50}" v="10" dt="2022-02-09T20:06:43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82"/>
    <p:restoredTop sz="96098"/>
  </p:normalViewPr>
  <p:slideViewPr>
    <p:cSldViewPr snapToGrid="0" snapToObjects="1">
      <p:cViewPr>
        <p:scale>
          <a:sx n="80" d="100"/>
          <a:sy n="80" d="100"/>
        </p:scale>
        <p:origin x="1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Roberson" userId="ad15ced66ed045d5" providerId="LiveId" clId="{B6FF76C8-949E-48B2-A906-73506BA80C50}"/>
    <pc:docChg chg="undo custSel modSld">
      <pc:chgData name="Carrie Roberson" userId="ad15ced66ed045d5" providerId="LiveId" clId="{B6FF76C8-949E-48B2-A906-73506BA80C50}" dt="2022-02-09T20:06:57.244" v="223" actId="1076"/>
      <pc:docMkLst>
        <pc:docMk/>
      </pc:docMkLst>
      <pc:sldChg chg="modSp mod">
        <pc:chgData name="Carrie Roberson" userId="ad15ced66ed045d5" providerId="LiveId" clId="{B6FF76C8-949E-48B2-A906-73506BA80C50}" dt="2022-02-09T19:51:22.087" v="1" actId="2711"/>
        <pc:sldMkLst>
          <pc:docMk/>
          <pc:sldMk cId="0" sldId="259"/>
        </pc:sldMkLst>
        <pc:spChg chg="mod">
          <ac:chgData name="Carrie Roberson" userId="ad15ced66ed045d5" providerId="LiveId" clId="{B6FF76C8-949E-48B2-A906-73506BA80C50}" dt="2022-02-09T19:51:22.087" v="1" actId="2711"/>
          <ac:spMkLst>
            <pc:docMk/>
            <pc:sldMk cId="0" sldId="259"/>
            <ac:spMk id="8193" creationId="{AFFE22D4-BE4E-FD4E-9F5C-115C29A8B452}"/>
          </ac:spMkLst>
        </pc:spChg>
      </pc:sldChg>
      <pc:sldChg chg="addSp modSp mod">
        <pc:chgData name="Carrie Roberson" userId="ad15ced66ed045d5" providerId="LiveId" clId="{B6FF76C8-949E-48B2-A906-73506BA80C50}" dt="2022-02-09T20:06:57.244" v="223" actId="1076"/>
        <pc:sldMkLst>
          <pc:docMk/>
          <pc:sldMk cId="2906089840" sldId="260"/>
        </pc:sldMkLst>
        <pc:spChg chg="mod">
          <ac:chgData name="Carrie Roberson" userId="ad15ced66ed045d5" providerId="LiveId" clId="{B6FF76C8-949E-48B2-A906-73506BA80C50}" dt="2022-02-09T19:51:12.398" v="0" actId="2711"/>
          <ac:spMkLst>
            <pc:docMk/>
            <pc:sldMk cId="2906089840" sldId="260"/>
            <ac:spMk id="2" creationId="{1644F8E0-C6E0-4808-A9F6-6E20CB445BC6}"/>
          </ac:spMkLst>
        </pc:spChg>
        <pc:spChg chg="mod">
          <ac:chgData name="Carrie Roberson" userId="ad15ced66ed045d5" providerId="LiveId" clId="{B6FF76C8-949E-48B2-A906-73506BA80C50}" dt="2022-02-09T20:05:31.652" v="217" actId="20577"/>
          <ac:spMkLst>
            <pc:docMk/>
            <pc:sldMk cId="2906089840" sldId="260"/>
            <ac:spMk id="3" creationId="{F60A3C29-E67C-4C2B-8F84-7B40E0B5EA91}"/>
          </ac:spMkLst>
        </pc:spChg>
        <pc:spChg chg="mod">
          <ac:chgData name="Carrie Roberson" userId="ad15ced66ed045d5" providerId="LiveId" clId="{B6FF76C8-949E-48B2-A906-73506BA80C50}" dt="2022-02-09T20:04:38.867" v="174" actId="20577"/>
          <ac:spMkLst>
            <pc:docMk/>
            <pc:sldMk cId="2906089840" sldId="260"/>
            <ac:spMk id="4" creationId="{BC277CCB-77E9-449F-B511-1F26C7C8FFFA}"/>
          </ac:spMkLst>
        </pc:spChg>
        <pc:picChg chg="add mod">
          <ac:chgData name="Carrie Roberson" userId="ad15ced66ed045d5" providerId="LiveId" clId="{B6FF76C8-949E-48B2-A906-73506BA80C50}" dt="2022-02-09T20:06:57.244" v="223" actId="1076"/>
          <ac:picMkLst>
            <pc:docMk/>
            <pc:sldMk cId="2906089840" sldId="260"/>
            <ac:picMk id="7" creationId="{DD93992F-065D-4BF8-81FB-C38467BD26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2A6D0-5D39-664E-AE73-15BB84939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B5E9-8DAD-A04E-9691-81BB78297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20609C-B903-9544-BDA2-AB878F4D3FF0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98972-4EA1-A742-B357-2CF743B92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BA76E-688F-0F4E-BA30-6790D10AB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9B2A47-D0DC-4843-8914-9F33EF6EB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A6A58-33A5-6B4F-A3A0-194E6FC30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C095B-F663-5447-9453-A245D06CE5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5FBB80-337B-E645-9B84-05C74AD52D91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23C4E8-3F4D-D04A-BAF8-651E54DF1B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32E2-2D0B-2C42-BFE7-00EA5CF50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ACFC-B433-704A-BFA9-4F462171B3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6DDD-C8E9-444B-A973-CAFAFDD95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BAE007-6DF9-5441-B208-646E28C29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18058" y="518962"/>
            <a:ext cx="4267199" cy="58521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CEE67-94E1-944E-8ADD-E1823A3E2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4008438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89A8D3-4850-824B-A4FF-8428FB1E9E44}"/>
              </a:ext>
            </a:extLst>
          </p:cNvPr>
          <p:cNvSpPr/>
          <p:nvPr userDrawn="1"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193FB-9889-6D4D-9E20-D3AB5BCF5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C9619A-017C-2542-94E2-D0701973C868}"/>
              </a:ext>
            </a:extLst>
          </p:cNvPr>
          <p:cNvSpPr/>
          <p:nvPr userDrawn="1"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8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63" y="1193842"/>
            <a:ext cx="6672262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88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6213C16-794E-6C47-A78D-8B90D58D1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C92A-8C86-FA49-8B34-2BB7E473B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99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7015C-0347-234C-80FE-39518EB9C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E8848-3DA3-F94D-8E76-C5A194361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131"/>
          <a:stretch/>
        </p:blipFill>
        <p:spPr>
          <a:xfrm>
            <a:off x="0" y="0"/>
            <a:ext cx="830263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AC5B757-5D12-9842-AE92-44B3C0324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CBDE-069E-324B-8E7F-4752CFCAC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69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39BB492-8748-A648-98BD-D9A3B1974E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FD084-16BD-CE4E-B100-E9B7F1C90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131"/>
          <a:stretch/>
        </p:blipFill>
        <p:spPr>
          <a:xfrm>
            <a:off x="0" y="0"/>
            <a:ext cx="830263" cy="6858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8A650F3-FD76-A842-B1FA-F58A83D55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7762-9A05-1149-A61A-A47FE27F1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2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87DFF95-6DFF-E647-9FB2-67640AD31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9E1502C-5976-294B-B9FC-D6D677E16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3FB9-7643-1748-9905-FE8DD1ACC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19B675-A48A-184D-AAA7-749516FF4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753744-483D-574E-A186-E946D24AB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6EC4CEF-8B82-7242-84B1-FF9D2B43C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F74ECA1-74DB-614C-BCA2-5D2A617B6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a_rlaDxPcBSVcgaENlDXqve9NMiffpfadT3QZbZr5iM/edit?usp=sharing" TargetMode="External"/><Relationship Id="rId3" Type="http://schemas.openxmlformats.org/officeDocument/2006/relationships/hyperlink" Target="mailto:info@asccc.org" TargetMode="External"/><Relationship Id="rId7" Type="http://schemas.openxmlformats.org/officeDocument/2006/relationships/hyperlink" Target="https://csus.co1.qualtrics.com/jfe/form/SV_5yZY8ZC8U630ddY" TargetMode="External"/><Relationship Id="rId2" Type="http://schemas.openxmlformats.org/officeDocument/2006/relationships/hyperlink" Target="ascc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ccc.org/sign-our-newsletters" TargetMode="External"/><Relationship Id="rId5" Type="http://schemas.openxmlformats.org/officeDocument/2006/relationships/hyperlink" Target="https://www.asccc.org/executive_committee/meetings" TargetMode="External"/><Relationship Id="rId4" Type="http://schemas.openxmlformats.org/officeDocument/2006/relationships/hyperlink" Target="https://www.asccc.org/content/new-faculty-application-statewide-service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AFFE22D4-BE4E-FD4E-9F5C-115C29A8B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100" y="503238"/>
            <a:ext cx="4267200" cy="5851525"/>
          </a:xfrm>
        </p:spPr>
        <p:txBody>
          <a:bodyPr>
            <a:norm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 US,</a:t>
            </a:r>
            <a:b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F8E0-C6E0-4808-A9F6-6E20CB44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Help Us,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Help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3C29-E67C-4C2B-8F84-7B40E0B5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409575"/>
            <a:ext cx="7362825" cy="6210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Academic Senate for California Community Colleges: </a:t>
            </a:r>
            <a:r>
              <a:rPr lang="en-US" sz="2000" dirty="0">
                <a:latin typeface="+mn-lt"/>
                <a:hlinkClick r:id="rId2"/>
              </a:rPr>
              <a:t>asccc.org 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Questions: </a:t>
            </a:r>
            <a:r>
              <a:rPr lang="en-US" sz="2000" dirty="0">
                <a:latin typeface="+mn-lt"/>
                <a:hlinkClick r:id="rId3"/>
              </a:rPr>
              <a:t>info@asccc.org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Volunteer for ASCCC Statewide Service: </a:t>
            </a:r>
            <a:r>
              <a:rPr lang="en-US" sz="2000" dirty="0">
                <a:latin typeface="+mn-lt"/>
                <a:hlinkClick r:id="rId4"/>
              </a:rPr>
              <a:t>https://www.asccc.org/content/new-faculty-application-statewide-service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Attend ASCCC Executive Committee meetings: </a:t>
            </a:r>
            <a:r>
              <a:rPr lang="en-US" sz="2000" dirty="0">
                <a:latin typeface="+mn-lt"/>
                <a:hlinkClick r:id="rId5"/>
              </a:rPr>
              <a:t>https://www.asccc.org/executive_committee/meetings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Join the ASCCC Part-Time Faculty listserv: </a:t>
            </a:r>
            <a:r>
              <a:rPr lang="en-US" sz="2000" dirty="0">
                <a:latin typeface="+mn-lt"/>
                <a:hlinkClick r:id="rId6"/>
              </a:rPr>
              <a:t>https://www.asccc.org/sign-our-newsletters</a:t>
            </a:r>
            <a:endParaRPr lang="en-US" sz="2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ASCCC/CCCCO/FACCC (</a:t>
            </a:r>
            <a:r>
              <a:rPr lang="en-US" sz="2000" dirty="0" err="1">
                <a:latin typeface="+mn-lt"/>
              </a:rPr>
              <a:t>EdInsights</a:t>
            </a:r>
            <a:r>
              <a:rPr lang="en-US" sz="2000" dirty="0">
                <a:latin typeface="+mn-lt"/>
              </a:rPr>
              <a:t>) Professional Learning Needs Assessment SURVEY: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  <a:hlinkClick r:id="rId7"/>
              </a:rPr>
              <a:t>https://csus.co1.qualtrics.com/jfe/form/SV_5yZY8ZC8U630ddY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6000" b="1" dirty="0">
                <a:hlinkClick r:id="rId8"/>
              </a:rPr>
              <a:t>YOUR TURN!</a:t>
            </a:r>
            <a:endParaRPr lang="en-US" sz="60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77CCB-77E9-449F-B511-1F26C7C8F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FEA0E-4C11-4F8C-B082-9B9B5594B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0C92A-8C86-FA49-8B34-2BB7E473BF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D93992F-065D-4BF8-81FB-C38467BD2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527" y="3426899"/>
            <a:ext cx="3686175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89840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Colors 2022">
      <a:dk1>
        <a:srgbClr val="000000"/>
      </a:dk1>
      <a:lt1>
        <a:srgbClr val="FFFFFF"/>
      </a:lt1>
      <a:dk2>
        <a:srgbClr val="2E58AA"/>
      </a:dk2>
      <a:lt2>
        <a:srgbClr val="D8E9F0"/>
      </a:lt2>
      <a:accent1>
        <a:srgbClr val="B93C99"/>
      </a:accent1>
      <a:accent2>
        <a:srgbClr val="128E8A"/>
      </a:accent2>
      <a:accent3>
        <a:srgbClr val="BEE66F"/>
      </a:accent3>
      <a:accent4>
        <a:srgbClr val="009BEA"/>
      </a:accent4>
      <a:accent5>
        <a:srgbClr val="FFD643"/>
      </a:accent5>
      <a:accent6>
        <a:srgbClr val="E05AAD"/>
      </a:accent6>
      <a:hlink>
        <a:srgbClr val="118E8A"/>
      </a:hlink>
      <a:folHlink>
        <a:srgbClr val="2A5E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2022 ppt template 2" id="{EE9B9271-4E88-6C40-901A-35BB03D2AC8F}" vid="{3689D309-0072-234B-83A0-C8A8E2A5DF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PTFI 2022 ppt template 2</Template>
  <TotalTime>23</TotalTime>
  <Words>118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</vt:lpstr>
      <vt:lpstr>ASCCC Curriculum Inst. 2020 Theme</vt:lpstr>
      <vt:lpstr>HELP US, HELP YOU!</vt:lpstr>
      <vt:lpstr>Help Us, Help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US, HELP YOU!</dc:title>
  <dc:creator>Carrie Roberson</dc:creator>
  <cp:lastModifiedBy>Carrie Roberson</cp:lastModifiedBy>
  <cp:revision>1</cp:revision>
  <cp:lastPrinted>2020-11-24T19:39:26Z</cp:lastPrinted>
  <dcterms:created xsi:type="dcterms:W3CDTF">2022-02-09T19:43:52Z</dcterms:created>
  <dcterms:modified xsi:type="dcterms:W3CDTF">2022-02-09T20:07:02Z</dcterms:modified>
</cp:coreProperties>
</file>