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0"/>
  </p:notesMasterIdLst>
  <p:handoutMasterIdLst>
    <p:handoutMasterId r:id="rId21"/>
  </p:handoutMasterIdLst>
  <p:sldIdLst>
    <p:sldId id="256" r:id="rId5"/>
    <p:sldId id="265" r:id="rId6"/>
    <p:sldId id="261" r:id="rId7"/>
    <p:sldId id="257" r:id="rId8"/>
    <p:sldId id="275" r:id="rId9"/>
    <p:sldId id="266" r:id="rId10"/>
    <p:sldId id="283" r:id="rId11"/>
    <p:sldId id="269" r:id="rId12"/>
    <p:sldId id="274" r:id="rId13"/>
    <p:sldId id="273" r:id="rId14"/>
    <p:sldId id="271" r:id="rId15"/>
    <p:sldId id="277" r:id="rId16"/>
    <p:sldId id="278" r:id="rId17"/>
    <p:sldId id="280" r:id="rId18"/>
    <p:sldId id="264" r:id="rId1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75353" autoAdjust="0"/>
  </p:normalViewPr>
  <p:slideViewPr>
    <p:cSldViewPr snapToGrid="0" snapToObjects="1">
      <p:cViewPr varScale="1">
        <p:scale>
          <a:sx n="81" d="100"/>
          <a:sy n="81" d="100"/>
        </p:scale>
        <p:origin x="552" y="184"/>
      </p:cViewPr>
      <p:guideLst/>
    </p:cSldViewPr>
  </p:slideViewPr>
  <p:notesTextViewPr>
    <p:cViewPr>
      <p:scale>
        <a:sx n="1" d="1"/>
        <a:sy n="1" d="1"/>
      </p:scale>
      <p:origin x="0" y="0"/>
    </p:cViewPr>
  </p:notesText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0DA730-7835-0547-AAF9-8E271C6731D0}" type="doc">
      <dgm:prSet loTypeId="urn:microsoft.com/office/officeart/2005/8/layout/vList2" loCatId="list" qsTypeId="urn:microsoft.com/office/officeart/2005/8/quickstyle/simple1" qsCatId="simple" csTypeId="urn:microsoft.com/office/officeart/2005/8/colors/accent6_5" csCatId="accent6" phldr="1"/>
      <dgm:spPr/>
      <dgm:t>
        <a:bodyPr/>
        <a:lstStyle/>
        <a:p>
          <a:endParaRPr lang="en-US"/>
        </a:p>
      </dgm:t>
    </dgm:pt>
    <dgm:pt modelId="{A18ECC7C-4CCF-EE4E-9174-E10E119DDAFD}">
      <dgm:prSet phldrT="[Text]" custT="1"/>
      <dgm:spPr/>
      <dgm:t>
        <a:bodyPr/>
        <a:lstStyle/>
        <a:p>
          <a:r>
            <a:rPr lang="en-US" sz="2000" dirty="0"/>
            <a:t>How did we get here? </a:t>
          </a:r>
        </a:p>
      </dgm:t>
    </dgm:pt>
    <dgm:pt modelId="{EFADA8A9-8F48-C948-A0AB-2509A19BE1B9}" type="parTrans" cxnId="{EF7E8EBD-B9E3-2943-AA63-118A9B1CF7FC}">
      <dgm:prSet/>
      <dgm:spPr/>
      <dgm:t>
        <a:bodyPr/>
        <a:lstStyle/>
        <a:p>
          <a:endParaRPr lang="en-US"/>
        </a:p>
      </dgm:t>
    </dgm:pt>
    <dgm:pt modelId="{FEF38F9F-0C09-1644-9945-0D636CB8499A}" type="sibTrans" cxnId="{EF7E8EBD-B9E3-2943-AA63-118A9B1CF7FC}">
      <dgm:prSet/>
      <dgm:spPr/>
      <dgm:t>
        <a:bodyPr/>
        <a:lstStyle/>
        <a:p>
          <a:endParaRPr lang="en-US"/>
        </a:p>
      </dgm:t>
    </dgm:pt>
    <dgm:pt modelId="{1CF6BE64-218B-8641-89BC-99C235938025}">
      <dgm:prSet phldrT="[Text]"/>
      <dgm:spPr/>
      <dgm:t>
        <a:bodyPr/>
        <a:lstStyle/>
        <a:p>
          <a:r>
            <a:rPr lang="en-US" dirty="0"/>
            <a:t>Legislative history of adjunct hiring</a:t>
          </a:r>
        </a:p>
      </dgm:t>
    </dgm:pt>
    <dgm:pt modelId="{392DB47A-192D-9040-B340-1309B4AD89F2}" type="parTrans" cxnId="{8A4F9FA3-8FF8-4C45-AD22-6D934D090ECE}">
      <dgm:prSet/>
      <dgm:spPr/>
      <dgm:t>
        <a:bodyPr/>
        <a:lstStyle/>
        <a:p>
          <a:endParaRPr lang="en-US"/>
        </a:p>
      </dgm:t>
    </dgm:pt>
    <dgm:pt modelId="{34A063D1-B1E1-5341-9117-96D5B986868C}" type="sibTrans" cxnId="{8A4F9FA3-8FF8-4C45-AD22-6D934D090ECE}">
      <dgm:prSet/>
      <dgm:spPr/>
      <dgm:t>
        <a:bodyPr/>
        <a:lstStyle/>
        <a:p>
          <a:endParaRPr lang="en-US"/>
        </a:p>
      </dgm:t>
    </dgm:pt>
    <dgm:pt modelId="{B954F5A7-23F7-114F-BEFB-7AF1A868DA47}">
      <dgm:prSet phldrT="[Text]" custT="1"/>
      <dgm:spPr/>
      <dgm:t>
        <a:bodyPr/>
        <a:lstStyle/>
        <a:p>
          <a:r>
            <a:rPr lang="en-US" sz="2000" dirty="0"/>
            <a:t>Hiring demystified</a:t>
          </a:r>
        </a:p>
      </dgm:t>
    </dgm:pt>
    <dgm:pt modelId="{B8C792C0-242A-204E-8B98-6F5381F4A7F1}" type="parTrans" cxnId="{0E3B444F-A9AE-5A42-9DC8-65418B54E1B5}">
      <dgm:prSet/>
      <dgm:spPr/>
      <dgm:t>
        <a:bodyPr/>
        <a:lstStyle/>
        <a:p>
          <a:endParaRPr lang="en-US"/>
        </a:p>
      </dgm:t>
    </dgm:pt>
    <dgm:pt modelId="{15A9D8D7-56AC-B249-9355-61D093F9ABAE}" type="sibTrans" cxnId="{0E3B444F-A9AE-5A42-9DC8-65418B54E1B5}">
      <dgm:prSet/>
      <dgm:spPr/>
      <dgm:t>
        <a:bodyPr/>
        <a:lstStyle/>
        <a:p>
          <a:endParaRPr lang="en-US"/>
        </a:p>
      </dgm:t>
    </dgm:pt>
    <dgm:pt modelId="{4E1AF460-77F5-7948-A426-F9C4BB8C875E}">
      <dgm:prSet phldrT="[Text]"/>
      <dgm:spPr/>
      <dgm:t>
        <a:bodyPr/>
        <a:lstStyle/>
        <a:p>
          <a:r>
            <a:rPr lang="en-US" dirty="0"/>
            <a:t>The dreaded “adjunct pool” </a:t>
          </a:r>
        </a:p>
      </dgm:t>
    </dgm:pt>
    <dgm:pt modelId="{B02DCEDE-BC9F-5C4C-879B-D6718E16DCD9}" type="parTrans" cxnId="{360F124B-9B3F-C74A-A738-9622E740B218}">
      <dgm:prSet/>
      <dgm:spPr/>
      <dgm:t>
        <a:bodyPr/>
        <a:lstStyle/>
        <a:p>
          <a:endParaRPr lang="en-US"/>
        </a:p>
      </dgm:t>
    </dgm:pt>
    <dgm:pt modelId="{9ED72F2D-9715-1142-9E5F-2243E54EC479}" type="sibTrans" cxnId="{360F124B-9B3F-C74A-A738-9622E740B218}">
      <dgm:prSet/>
      <dgm:spPr/>
      <dgm:t>
        <a:bodyPr/>
        <a:lstStyle/>
        <a:p>
          <a:endParaRPr lang="en-US"/>
        </a:p>
      </dgm:t>
    </dgm:pt>
    <dgm:pt modelId="{B6F65245-F203-CE4B-8E4D-62686163F42B}">
      <dgm:prSet phldrT="[Text]"/>
      <dgm:spPr/>
      <dgm:t>
        <a:bodyPr/>
        <a:lstStyle/>
        <a:p>
          <a:r>
            <a:rPr lang="en-US" dirty="0"/>
            <a:t>Systemic failures</a:t>
          </a:r>
        </a:p>
      </dgm:t>
    </dgm:pt>
    <dgm:pt modelId="{BC0D7DC9-B40D-C14A-B92D-7D315E754977}" type="parTrans" cxnId="{E265889D-D5AF-5B4E-8203-4D94C15E0185}">
      <dgm:prSet/>
      <dgm:spPr/>
    </dgm:pt>
    <dgm:pt modelId="{BECDA335-94B8-0C4D-9A80-1D8274612295}" type="sibTrans" cxnId="{E265889D-D5AF-5B4E-8203-4D94C15E0185}">
      <dgm:prSet/>
      <dgm:spPr/>
    </dgm:pt>
    <dgm:pt modelId="{5297EE8C-7813-C243-AFA4-BFD188EA3D2B}">
      <dgm:prSet phldrT="[Text]"/>
      <dgm:spPr/>
      <dgm:t>
        <a:bodyPr/>
        <a:lstStyle/>
        <a:p>
          <a:r>
            <a:rPr lang="en-US" dirty="0"/>
            <a:t>What are pipelines? </a:t>
          </a:r>
        </a:p>
      </dgm:t>
    </dgm:pt>
    <dgm:pt modelId="{1F54655B-7815-3E4F-B529-795955F5E24C}" type="parTrans" cxnId="{F2E05154-C06A-3C40-B874-C133CFC58373}">
      <dgm:prSet/>
      <dgm:spPr/>
    </dgm:pt>
    <dgm:pt modelId="{FF2CB27D-6A80-FF47-BCAF-F1F1C41E7500}" type="sibTrans" cxnId="{F2E05154-C06A-3C40-B874-C133CFC58373}">
      <dgm:prSet/>
      <dgm:spPr/>
    </dgm:pt>
    <dgm:pt modelId="{5A0EBFDD-1FFE-C541-A8F7-7F9B1ECF9C6E}">
      <dgm:prSet phldrT="[Text]"/>
      <dgm:spPr/>
      <dgm:t>
        <a:bodyPr/>
        <a:lstStyle/>
        <a:p>
          <a:r>
            <a:rPr lang="en-US" dirty="0"/>
            <a:t>Gathering materials</a:t>
          </a:r>
        </a:p>
      </dgm:t>
    </dgm:pt>
    <dgm:pt modelId="{A675A01A-312F-4041-9000-D5752B087447}" type="parTrans" cxnId="{AA2E04BB-4776-984E-AAF5-BCF4CEBC1F34}">
      <dgm:prSet/>
      <dgm:spPr/>
    </dgm:pt>
    <dgm:pt modelId="{7BD23ADE-0C9B-614E-B627-6A31FC107DE5}" type="sibTrans" cxnId="{AA2E04BB-4776-984E-AAF5-BCF4CEBC1F34}">
      <dgm:prSet/>
      <dgm:spPr/>
    </dgm:pt>
    <dgm:pt modelId="{CDF9C1F2-599E-D14E-8402-615C408B9EBF}" type="pres">
      <dgm:prSet presAssocID="{510DA730-7835-0547-AAF9-8E271C6731D0}" presName="linear" presStyleCnt="0">
        <dgm:presLayoutVars>
          <dgm:animLvl val="lvl"/>
          <dgm:resizeHandles val="exact"/>
        </dgm:presLayoutVars>
      </dgm:prSet>
      <dgm:spPr/>
    </dgm:pt>
    <dgm:pt modelId="{2C286F42-A122-1B40-88CA-2187509DA6D9}" type="pres">
      <dgm:prSet presAssocID="{A18ECC7C-4CCF-EE4E-9174-E10E119DDAFD}" presName="parentText" presStyleLbl="node1" presStyleIdx="0" presStyleCnt="2">
        <dgm:presLayoutVars>
          <dgm:chMax val="0"/>
          <dgm:bulletEnabled val="1"/>
        </dgm:presLayoutVars>
      </dgm:prSet>
      <dgm:spPr/>
    </dgm:pt>
    <dgm:pt modelId="{0B5F24AB-35A7-C747-B8C0-E38772359E41}" type="pres">
      <dgm:prSet presAssocID="{A18ECC7C-4CCF-EE4E-9174-E10E119DDAFD}" presName="childText" presStyleLbl="revTx" presStyleIdx="0" presStyleCnt="2">
        <dgm:presLayoutVars>
          <dgm:bulletEnabled val="1"/>
        </dgm:presLayoutVars>
      </dgm:prSet>
      <dgm:spPr/>
    </dgm:pt>
    <dgm:pt modelId="{64CD026E-B428-CE4B-9E71-AD59B950746D}" type="pres">
      <dgm:prSet presAssocID="{B954F5A7-23F7-114F-BEFB-7AF1A868DA47}" presName="parentText" presStyleLbl="node1" presStyleIdx="1" presStyleCnt="2">
        <dgm:presLayoutVars>
          <dgm:chMax val="0"/>
          <dgm:bulletEnabled val="1"/>
        </dgm:presLayoutVars>
      </dgm:prSet>
      <dgm:spPr/>
    </dgm:pt>
    <dgm:pt modelId="{187E4749-CF18-DB40-AABE-5E64AA136D05}" type="pres">
      <dgm:prSet presAssocID="{B954F5A7-23F7-114F-BEFB-7AF1A868DA47}" presName="childText" presStyleLbl="revTx" presStyleIdx="1" presStyleCnt="2">
        <dgm:presLayoutVars>
          <dgm:bulletEnabled val="1"/>
        </dgm:presLayoutVars>
      </dgm:prSet>
      <dgm:spPr/>
    </dgm:pt>
  </dgm:ptLst>
  <dgm:cxnLst>
    <dgm:cxn modelId="{14ADF629-6AB4-A649-BD05-217A74AD130F}" type="presOf" srcId="{A18ECC7C-4CCF-EE4E-9174-E10E119DDAFD}" destId="{2C286F42-A122-1B40-88CA-2187509DA6D9}" srcOrd="0" destOrd="0" presId="urn:microsoft.com/office/officeart/2005/8/layout/vList2"/>
    <dgm:cxn modelId="{360F124B-9B3F-C74A-A738-9622E740B218}" srcId="{B954F5A7-23F7-114F-BEFB-7AF1A868DA47}" destId="{4E1AF460-77F5-7948-A426-F9C4BB8C875E}" srcOrd="0" destOrd="0" parTransId="{B02DCEDE-BC9F-5C4C-879B-D6718E16DCD9}" sibTransId="{9ED72F2D-9715-1142-9E5F-2243E54EC479}"/>
    <dgm:cxn modelId="{0E3B444F-A9AE-5A42-9DC8-65418B54E1B5}" srcId="{510DA730-7835-0547-AAF9-8E271C6731D0}" destId="{B954F5A7-23F7-114F-BEFB-7AF1A868DA47}" srcOrd="1" destOrd="0" parTransId="{B8C792C0-242A-204E-8B98-6F5381F4A7F1}" sibTransId="{15A9D8D7-56AC-B249-9355-61D093F9ABAE}"/>
    <dgm:cxn modelId="{F2E05154-C06A-3C40-B874-C133CFC58373}" srcId="{B954F5A7-23F7-114F-BEFB-7AF1A868DA47}" destId="{5297EE8C-7813-C243-AFA4-BFD188EA3D2B}" srcOrd="1" destOrd="0" parTransId="{1F54655B-7815-3E4F-B529-795955F5E24C}" sibTransId="{FF2CB27D-6A80-FF47-BCAF-F1F1C41E7500}"/>
    <dgm:cxn modelId="{C8DBC456-237B-F44A-BBA0-E2DDBC6459E6}" type="presOf" srcId="{5A0EBFDD-1FFE-C541-A8F7-7F9B1ECF9C6E}" destId="{187E4749-CF18-DB40-AABE-5E64AA136D05}" srcOrd="0" destOrd="2" presId="urn:microsoft.com/office/officeart/2005/8/layout/vList2"/>
    <dgm:cxn modelId="{A807475C-CD14-0A4E-978D-0D0D3D975F31}" type="presOf" srcId="{5297EE8C-7813-C243-AFA4-BFD188EA3D2B}" destId="{187E4749-CF18-DB40-AABE-5E64AA136D05}" srcOrd="0" destOrd="1" presId="urn:microsoft.com/office/officeart/2005/8/layout/vList2"/>
    <dgm:cxn modelId="{0F3AD566-7B9F-B248-9573-4980B38FD599}" type="presOf" srcId="{510DA730-7835-0547-AAF9-8E271C6731D0}" destId="{CDF9C1F2-599E-D14E-8402-615C408B9EBF}" srcOrd="0" destOrd="0" presId="urn:microsoft.com/office/officeart/2005/8/layout/vList2"/>
    <dgm:cxn modelId="{904EB581-8B89-EE4D-B731-621E976D0715}" type="presOf" srcId="{1CF6BE64-218B-8641-89BC-99C235938025}" destId="{0B5F24AB-35A7-C747-B8C0-E38772359E41}" srcOrd="0" destOrd="0" presId="urn:microsoft.com/office/officeart/2005/8/layout/vList2"/>
    <dgm:cxn modelId="{9E63828F-8C95-974A-BEC3-0F1C0DC7A9F8}" type="presOf" srcId="{B6F65245-F203-CE4B-8E4D-62686163F42B}" destId="{0B5F24AB-35A7-C747-B8C0-E38772359E41}" srcOrd="0" destOrd="1" presId="urn:microsoft.com/office/officeart/2005/8/layout/vList2"/>
    <dgm:cxn modelId="{E265889D-D5AF-5B4E-8203-4D94C15E0185}" srcId="{A18ECC7C-4CCF-EE4E-9174-E10E119DDAFD}" destId="{B6F65245-F203-CE4B-8E4D-62686163F42B}" srcOrd="1" destOrd="0" parTransId="{BC0D7DC9-B40D-C14A-B92D-7D315E754977}" sibTransId="{BECDA335-94B8-0C4D-9A80-1D8274612295}"/>
    <dgm:cxn modelId="{8A4F9FA3-8FF8-4C45-AD22-6D934D090ECE}" srcId="{A18ECC7C-4CCF-EE4E-9174-E10E119DDAFD}" destId="{1CF6BE64-218B-8641-89BC-99C235938025}" srcOrd="0" destOrd="0" parTransId="{392DB47A-192D-9040-B340-1309B4AD89F2}" sibTransId="{34A063D1-B1E1-5341-9117-96D5B986868C}"/>
    <dgm:cxn modelId="{AA2E04BB-4776-984E-AAF5-BCF4CEBC1F34}" srcId="{B954F5A7-23F7-114F-BEFB-7AF1A868DA47}" destId="{5A0EBFDD-1FFE-C541-A8F7-7F9B1ECF9C6E}" srcOrd="2" destOrd="0" parTransId="{A675A01A-312F-4041-9000-D5752B087447}" sibTransId="{7BD23ADE-0C9B-614E-B627-6A31FC107DE5}"/>
    <dgm:cxn modelId="{EF7E8EBD-B9E3-2943-AA63-118A9B1CF7FC}" srcId="{510DA730-7835-0547-AAF9-8E271C6731D0}" destId="{A18ECC7C-4CCF-EE4E-9174-E10E119DDAFD}" srcOrd="0" destOrd="0" parTransId="{EFADA8A9-8F48-C948-A0AB-2509A19BE1B9}" sibTransId="{FEF38F9F-0C09-1644-9945-0D636CB8499A}"/>
    <dgm:cxn modelId="{25BA8CC4-61AE-C74F-9B80-96ECE7EF5834}" type="presOf" srcId="{B954F5A7-23F7-114F-BEFB-7AF1A868DA47}" destId="{64CD026E-B428-CE4B-9E71-AD59B950746D}" srcOrd="0" destOrd="0" presId="urn:microsoft.com/office/officeart/2005/8/layout/vList2"/>
    <dgm:cxn modelId="{CE818AD0-8B0E-5C4A-A405-4BE83909E2B7}" type="presOf" srcId="{4E1AF460-77F5-7948-A426-F9C4BB8C875E}" destId="{187E4749-CF18-DB40-AABE-5E64AA136D05}" srcOrd="0" destOrd="0" presId="urn:microsoft.com/office/officeart/2005/8/layout/vList2"/>
    <dgm:cxn modelId="{297D753B-A079-9B48-BA9D-B0CFB2D8CC89}" type="presParOf" srcId="{CDF9C1F2-599E-D14E-8402-615C408B9EBF}" destId="{2C286F42-A122-1B40-88CA-2187509DA6D9}" srcOrd="0" destOrd="0" presId="urn:microsoft.com/office/officeart/2005/8/layout/vList2"/>
    <dgm:cxn modelId="{0E6C5BBF-317C-3342-9E5D-E0F52A054C07}" type="presParOf" srcId="{CDF9C1F2-599E-D14E-8402-615C408B9EBF}" destId="{0B5F24AB-35A7-C747-B8C0-E38772359E41}" srcOrd="1" destOrd="0" presId="urn:microsoft.com/office/officeart/2005/8/layout/vList2"/>
    <dgm:cxn modelId="{0596C067-F813-3D40-A844-79F3230A6240}" type="presParOf" srcId="{CDF9C1F2-599E-D14E-8402-615C408B9EBF}" destId="{64CD026E-B428-CE4B-9E71-AD59B950746D}" srcOrd="2" destOrd="0" presId="urn:microsoft.com/office/officeart/2005/8/layout/vList2"/>
    <dgm:cxn modelId="{307C1A55-CD1A-2A4A-81AC-2AE64536D915}" type="presParOf" srcId="{CDF9C1F2-599E-D14E-8402-615C408B9EBF}" destId="{187E4749-CF18-DB40-AABE-5E64AA136D05}"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489B5A-F9FF-D34C-8A5E-3F7A0974D57C}" type="doc">
      <dgm:prSet loTypeId="urn:microsoft.com/office/officeart/2005/8/layout/hList1" loCatId="list" qsTypeId="urn:microsoft.com/office/officeart/2005/8/quickstyle/simple1" qsCatId="simple" csTypeId="urn:microsoft.com/office/officeart/2005/8/colors/accent0_1" csCatId="mainScheme" phldr="1"/>
      <dgm:spPr/>
      <dgm:t>
        <a:bodyPr/>
        <a:lstStyle/>
        <a:p>
          <a:endParaRPr lang="en-US"/>
        </a:p>
      </dgm:t>
    </dgm:pt>
    <dgm:pt modelId="{89442280-2749-3F4A-B85C-968753728F2E}">
      <dgm:prSet phldrT="[Text]"/>
      <dgm:spPr/>
      <dgm:t>
        <a:bodyPr/>
        <a:lstStyle/>
        <a:p>
          <a:r>
            <a:rPr lang="en-US" dirty="0"/>
            <a:t>Administrative Growth + Reduction in Faculty Standing</a:t>
          </a:r>
        </a:p>
      </dgm:t>
    </dgm:pt>
    <dgm:pt modelId="{C9F59ADE-CA20-2347-9CD1-AECC80940DC0}" type="parTrans" cxnId="{27C00528-131A-A245-B6D5-8284529B1456}">
      <dgm:prSet/>
      <dgm:spPr/>
      <dgm:t>
        <a:bodyPr/>
        <a:lstStyle/>
        <a:p>
          <a:endParaRPr lang="en-US"/>
        </a:p>
      </dgm:t>
    </dgm:pt>
    <dgm:pt modelId="{381BF1B4-AF9E-804B-B120-268D6F2851B2}" type="sibTrans" cxnId="{27C00528-131A-A245-B6D5-8284529B1456}">
      <dgm:prSet/>
      <dgm:spPr/>
      <dgm:t>
        <a:bodyPr/>
        <a:lstStyle/>
        <a:p>
          <a:endParaRPr lang="en-US"/>
        </a:p>
      </dgm:t>
    </dgm:pt>
    <dgm:pt modelId="{AB1BC054-9ED3-E245-95F0-2A023685D6C1}">
      <dgm:prSet phldrT="[Text]" custT="1"/>
      <dgm:spPr/>
      <dgm:t>
        <a:bodyPr/>
        <a:lstStyle/>
        <a:p>
          <a:r>
            <a:rPr lang="en-US" sz="2400" dirty="0"/>
            <a:t>Professionalism vs. Unionization </a:t>
          </a:r>
        </a:p>
      </dgm:t>
    </dgm:pt>
    <dgm:pt modelId="{C9DC3877-B7EF-A948-8A3D-020398A70DC3}" type="parTrans" cxnId="{663A114D-9043-D546-A5E7-B391EF22A977}">
      <dgm:prSet/>
      <dgm:spPr/>
      <dgm:t>
        <a:bodyPr/>
        <a:lstStyle/>
        <a:p>
          <a:endParaRPr lang="en-US"/>
        </a:p>
      </dgm:t>
    </dgm:pt>
    <dgm:pt modelId="{D60C7F7E-9773-1448-B44D-4D615EB03381}" type="sibTrans" cxnId="{663A114D-9043-D546-A5E7-B391EF22A977}">
      <dgm:prSet/>
      <dgm:spPr/>
      <dgm:t>
        <a:bodyPr/>
        <a:lstStyle/>
        <a:p>
          <a:endParaRPr lang="en-US"/>
        </a:p>
      </dgm:t>
    </dgm:pt>
    <dgm:pt modelId="{7F17171C-D748-274B-99FC-C0BA86C15F92}">
      <dgm:prSet phldrT="[Text]"/>
      <dgm:spPr/>
      <dgm:t>
        <a:bodyPr/>
        <a:lstStyle/>
        <a:p>
          <a:r>
            <a:rPr lang="en-US" dirty="0"/>
            <a:t>CA laws</a:t>
          </a:r>
        </a:p>
      </dgm:t>
    </dgm:pt>
    <dgm:pt modelId="{F970AEC6-8E0B-D241-8A60-AAB1561E41BE}" type="parTrans" cxnId="{E418AE2D-3CF5-B844-989D-4755A1E0FE60}">
      <dgm:prSet/>
      <dgm:spPr/>
      <dgm:t>
        <a:bodyPr/>
        <a:lstStyle/>
        <a:p>
          <a:endParaRPr lang="en-US"/>
        </a:p>
      </dgm:t>
    </dgm:pt>
    <dgm:pt modelId="{908A2911-68D6-F64F-99E5-3D6005AD853F}" type="sibTrans" cxnId="{E418AE2D-3CF5-B844-989D-4755A1E0FE60}">
      <dgm:prSet/>
      <dgm:spPr/>
      <dgm:t>
        <a:bodyPr/>
        <a:lstStyle/>
        <a:p>
          <a:endParaRPr lang="en-US"/>
        </a:p>
      </dgm:t>
    </dgm:pt>
    <dgm:pt modelId="{D53F9CA7-1270-F644-A364-8E1613B789A5}">
      <dgm:prSet phldrT="[Text]" custT="1"/>
      <dgm:spPr/>
      <dgm:t>
        <a:bodyPr/>
        <a:lstStyle/>
        <a:p>
          <a:r>
            <a:rPr lang="en-US" sz="2400" dirty="0"/>
            <a:t>50% law (this is currently suspended until June 30, 2021)</a:t>
          </a:r>
        </a:p>
      </dgm:t>
    </dgm:pt>
    <dgm:pt modelId="{D189BCBB-21EB-804B-8290-50E8594B8337}" type="parTrans" cxnId="{987DBA0D-0B1A-464A-A729-65D51A8EAF45}">
      <dgm:prSet/>
      <dgm:spPr/>
      <dgm:t>
        <a:bodyPr/>
        <a:lstStyle/>
        <a:p>
          <a:endParaRPr lang="en-US"/>
        </a:p>
      </dgm:t>
    </dgm:pt>
    <dgm:pt modelId="{8D261714-F9B5-7B49-84A3-43F83050AE47}" type="sibTrans" cxnId="{987DBA0D-0B1A-464A-A729-65D51A8EAF45}">
      <dgm:prSet/>
      <dgm:spPr/>
      <dgm:t>
        <a:bodyPr/>
        <a:lstStyle/>
        <a:p>
          <a:endParaRPr lang="en-US"/>
        </a:p>
      </dgm:t>
    </dgm:pt>
    <dgm:pt modelId="{AAE61806-81D6-B949-8621-2D355FBF2575}">
      <dgm:prSet phldrT="[Text]"/>
      <dgm:spPr/>
      <dgm:t>
        <a:bodyPr/>
        <a:lstStyle/>
        <a:p>
          <a:r>
            <a:rPr lang="en-US" dirty="0"/>
            <a:t>Pedagogy Recursiveness and adjunct faculty consequences</a:t>
          </a:r>
        </a:p>
      </dgm:t>
    </dgm:pt>
    <dgm:pt modelId="{7CA44CFF-8DC9-9F4A-9854-F5B85E308576}" type="parTrans" cxnId="{BFDB2B08-74EC-0C4B-94DE-BC970E2CB69B}">
      <dgm:prSet/>
      <dgm:spPr/>
      <dgm:t>
        <a:bodyPr/>
        <a:lstStyle/>
        <a:p>
          <a:endParaRPr lang="en-US"/>
        </a:p>
      </dgm:t>
    </dgm:pt>
    <dgm:pt modelId="{A2F25AAE-CF89-DF4B-B636-15B4C6D0671A}" type="sibTrans" cxnId="{BFDB2B08-74EC-0C4B-94DE-BC970E2CB69B}">
      <dgm:prSet/>
      <dgm:spPr/>
      <dgm:t>
        <a:bodyPr/>
        <a:lstStyle/>
        <a:p>
          <a:endParaRPr lang="en-US"/>
        </a:p>
      </dgm:t>
    </dgm:pt>
    <dgm:pt modelId="{94C12501-D748-454D-9EA0-DD675AC1E223}">
      <dgm:prSet phldrT="[Text]" custT="1"/>
      <dgm:spPr/>
      <dgm:t>
        <a:bodyPr/>
        <a:lstStyle/>
        <a:p>
          <a:r>
            <a:rPr lang="en-US" sz="2400" dirty="0"/>
            <a:t>Unintended consequences </a:t>
          </a:r>
        </a:p>
      </dgm:t>
    </dgm:pt>
    <dgm:pt modelId="{BB0909C6-4E47-E743-BB18-1E96F3C3C31A}" type="parTrans" cxnId="{096CD48B-3EBA-EE4F-8DD2-AD430DA91E15}">
      <dgm:prSet/>
      <dgm:spPr/>
      <dgm:t>
        <a:bodyPr/>
        <a:lstStyle/>
        <a:p>
          <a:endParaRPr lang="en-US"/>
        </a:p>
      </dgm:t>
    </dgm:pt>
    <dgm:pt modelId="{CD126312-7474-2148-B4F1-53CB7F035E51}" type="sibTrans" cxnId="{096CD48B-3EBA-EE4F-8DD2-AD430DA91E15}">
      <dgm:prSet/>
      <dgm:spPr/>
      <dgm:t>
        <a:bodyPr/>
        <a:lstStyle/>
        <a:p>
          <a:endParaRPr lang="en-US"/>
        </a:p>
      </dgm:t>
    </dgm:pt>
    <dgm:pt modelId="{A5F61AEC-AE3A-7F4C-AEE0-60BD5E42462A}">
      <dgm:prSet phldrT="[Text]" custT="1"/>
      <dgm:spPr/>
      <dgm:t>
        <a:bodyPr/>
        <a:lstStyle/>
        <a:p>
          <a:r>
            <a:rPr lang="en-US" sz="2400" dirty="0"/>
            <a:t>Control of entry into the profession</a:t>
          </a:r>
        </a:p>
      </dgm:t>
    </dgm:pt>
    <dgm:pt modelId="{74472216-0B6F-A64D-8338-5578A4596F6E}" type="parTrans" cxnId="{B2EAE88D-9981-6C4F-90AD-37676CD390E2}">
      <dgm:prSet/>
      <dgm:spPr/>
      <dgm:t>
        <a:bodyPr/>
        <a:lstStyle/>
        <a:p>
          <a:endParaRPr lang="en-US"/>
        </a:p>
      </dgm:t>
    </dgm:pt>
    <dgm:pt modelId="{1AB40079-4580-0342-A832-50CBC6509EBB}" type="sibTrans" cxnId="{B2EAE88D-9981-6C4F-90AD-37676CD390E2}">
      <dgm:prSet/>
      <dgm:spPr/>
      <dgm:t>
        <a:bodyPr/>
        <a:lstStyle/>
        <a:p>
          <a:endParaRPr lang="en-US"/>
        </a:p>
      </dgm:t>
    </dgm:pt>
    <dgm:pt modelId="{D1EB870C-7BF3-E34D-8075-6666160B4198}">
      <dgm:prSet phldrT="[Text]" custT="1"/>
      <dgm:spPr/>
      <dgm:t>
        <a:bodyPr/>
        <a:lstStyle/>
        <a:p>
          <a:endParaRPr lang="en-US" sz="2400" dirty="0"/>
        </a:p>
      </dgm:t>
    </dgm:pt>
    <dgm:pt modelId="{F3E1B2EA-8706-E445-8981-FC126DBFCE2E}" type="parTrans" cxnId="{2DB90D1D-3DA1-D140-8A2D-FC3C1EA5CD68}">
      <dgm:prSet/>
      <dgm:spPr/>
    </dgm:pt>
    <dgm:pt modelId="{55263485-5147-DD46-8134-8D20883743E0}" type="sibTrans" cxnId="{2DB90D1D-3DA1-D140-8A2D-FC3C1EA5CD68}">
      <dgm:prSet/>
      <dgm:spPr/>
    </dgm:pt>
    <dgm:pt modelId="{7C09E3B0-FCBD-FD43-B8DF-65D5B7B99ADF}">
      <dgm:prSet phldrT="[Text]" custT="1"/>
      <dgm:spPr/>
      <dgm:t>
        <a:bodyPr/>
        <a:lstStyle/>
        <a:p>
          <a:r>
            <a:rPr lang="en-US" sz="2400" dirty="0"/>
            <a:t>AB 1725 and the 75% rule</a:t>
          </a:r>
        </a:p>
      </dgm:t>
    </dgm:pt>
    <dgm:pt modelId="{08C35FB1-3CF3-D34B-9BBE-3A91C6F9B1DF}" type="parTrans" cxnId="{308DBAB3-4892-FA44-81A9-79B9D4DDE353}">
      <dgm:prSet/>
      <dgm:spPr/>
    </dgm:pt>
    <dgm:pt modelId="{F7604513-73B5-884B-9855-0F1A858E0CA0}" type="sibTrans" cxnId="{308DBAB3-4892-FA44-81A9-79B9D4DDE353}">
      <dgm:prSet/>
      <dgm:spPr/>
    </dgm:pt>
    <dgm:pt modelId="{5F9439A9-6E85-6A4F-A12D-BD4CB901E32A}">
      <dgm:prSet phldrT="[Text]" custT="1"/>
      <dgm:spPr/>
      <dgm:t>
        <a:bodyPr/>
        <a:lstStyle/>
        <a:p>
          <a:endParaRPr lang="en-US" sz="2400" dirty="0"/>
        </a:p>
      </dgm:t>
    </dgm:pt>
    <dgm:pt modelId="{F5076E7A-B2E8-9746-A3A4-20EF1C54539B}" type="parTrans" cxnId="{DDC2EA5A-7B7F-C849-8E23-D0CCFB7681CA}">
      <dgm:prSet/>
      <dgm:spPr/>
    </dgm:pt>
    <dgm:pt modelId="{106EEB7B-6A8B-CA4B-A248-C2DB18A8B449}" type="sibTrans" cxnId="{DDC2EA5A-7B7F-C849-8E23-D0CCFB7681CA}">
      <dgm:prSet/>
      <dgm:spPr/>
    </dgm:pt>
    <dgm:pt modelId="{A89592F1-1CCA-1344-8DDA-8F6FA42C931E}">
      <dgm:prSet phldrT="[Text]" custT="1"/>
      <dgm:spPr/>
      <dgm:t>
        <a:bodyPr/>
        <a:lstStyle/>
        <a:p>
          <a:r>
            <a:rPr lang="en-US" sz="2400" dirty="0"/>
            <a:t>Education perpetuates bureaucratization of modern society </a:t>
          </a:r>
        </a:p>
      </dgm:t>
    </dgm:pt>
    <dgm:pt modelId="{96F44414-2418-8147-94B1-E32D430B27BD}" type="parTrans" cxnId="{7EE19BFA-60B2-CE42-B552-C5C2F706FF60}">
      <dgm:prSet/>
      <dgm:spPr/>
    </dgm:pt>
    <dgm:pt modelId="{C8898019-A7CE-4F49-9958-1A9788C112D6}" type="sibTrans" cxnId="{7EE19BFA-60B2-CE42-B552-C5C2F706FF60}">
      <dgm:prSet/>
      <dgm:spPr/>
    </dgm:pt>
    <dgm:pt modelId="{4775063F-E57D-8A48-A9C8-0D0A81471AEC}" type="pres">
      <dgm:prSet presAssocID="{A5489B5A-F9FF-D34C-8A5E-3F7A0974D57C}" presName="Name0" presStyleCnt="0">
        <dgm:presLayoutVars>
          <dgm:dir/>
          <dgm:animLvl val="lvl"/>
          <dgm:resizeHandles val="exact"/>
        </dgm:presLayoutVars>
      </dgm:prSet>
      <dgm:spPr/>
    </dgm:pt>
    <dgm:pt modelId="{66F73BAB-90EF-0D4E-ACF5-61D81F8F47FB}" type="pres">
      <dgm:prSet presAssocID="{89442280-2749-3F4A-B85C-968753728F2E}" presName="composite" presStyleCnt="0"/>
      <dgm:spPr/>
    </dgm:pt>
    <dgm:pt modelId="{AB7CE80F-1FCE-DD4A-A057-A1388051BE91}" type="pres">
      <dgm:prSet presAssocID="{89442280-2749-3F4A-B85C-968753728F2E}" presName="parTx" presStyleLbl="alignNode1" presStyleIdx="0" presStyleCnt="3">
        <dgm:presLayoutVars>
          <dgm:chMax val="0"/>
          <dgm:chPref val="0"/>
          <dgm:bulletEnabled val="1"/>
        </dgm:presLayoutVars>
      </dgm:prSet>
      <dgm:spPr/>
    </dgm:pt>
    <dgm:pt modelId="{5C75679C-C3DF-EE42-B48B-666D19F303B0}" type="pres">
      <dgm:prSet presAssocID="{89442280-2749-3F4A-B85C-968753728F2E}" presName="desTx" presStyleLbl="alignAccFollowNode1" presStyleIdx="0" presStyleCnt="3">
        <dgm:presLayoutVars>
          <dgm:bulletEnabled val="1"/>
        </dgm:presLayoutVars>
      </dgm:prSet>
      <dgm:spPr/>
    </dgm:pt>
    <dgm:pt modelId="{45539DBD-7044-ED4F-8550-6DC97A9F8889}" type="pres">
      <dgm:prSet presAssocID="{381BF1B4-AF9E-804B-B120-268D6F2851B2}" presName="space" presStyleCnt="0"/>
      <dgm:spPr/>
    </dgm:pt>
    <dgm:pt modelId="{130189AB-2BD3-CA4B-847D-1E8514194872}" type="pres">
      <dgm:prSet presAssocID="{7F17171C-D748-274B-99FC-C0BA86C15F92}" presName="composite" presStyleCnt="0"/>
      <dgm:spPr/>
    </dgm:pt>
    <dgm:pt modelId="{BB1F7058-5A57-9F4A-B8A5-30CB854201AD}" type="pres">
      <dgm:prSet presAssocID="{7F17171C-D748-274B-99FC-C0BA86C15F92}" presName="parTx" presStyleLbl="alignNode1" presStyleIdx="1" presStyleCnt="3">
        <dgm:presLayoutVars>
          <dgm:chMax val="0"/>
          <dgm:chPref val="0"/>
          <dgm:bulletEnabled val="1"/>
        </dgm:presLayoutVars>
      </dgm:prSet>
      <dgm:spPr/>
    </dgm:pt>
    <dgm:pt modelId="{0786D64C-3E67-E141-9E93-40F5DFD0C0A1}" type="pres">
      <dgm:prSet presAssocID="{7F17171C-D748-274B-99FC-C0BA86C15F92}" presName="desTx" presStyleLbl="alignAccFollowNode1" presStyleIdx="1" presStyleCnt="3" custLinFactNeighborX="0">
        <dgm:presLayoutVars>
          <dgm:bulletEnabled val="1"/>
        </dgm:presLayoutVars>
      </dgm:prSet>
      <dgm:spPr/>
    </dgm:pt>
    <dgm:pt modelId="{02754BF5-3D22-7740-BE94-B22241F1BE0D}" type="pres">
      <dgm:prSet presAssocID="{908A2911-68D6-F64F-99E5-3D6005AD853F}" presName="space" presStyleCnt="0"/>
      <dgm:spPr/>
    </dgm:pt>
    <dgm:pt modelId="{7BD256AC-8D46-7741-9EE5-3576E6307B12}" type="pres">
      <dgm:prSet presAssocID="{AAE61806-81D6-B949-8621-2D355FBF2575}" presName="composite" presStyleCnt="0"/>
      <dgm:spPr/>
    </dgm:pt>
    <dgm:pt modelId="{A9BBA6E8-5990-3446-ACFD-68B532286C4D}" type="pres">
      <dgm:prSet presAssocID="{AAE61806-81D6-B949-8621-2D355FBF2575}" presName="parTx" presStyleLbl="alignNode1" presStyleIdx="2" presStyleCnt="3">
        <dgm:presLayoutVars>
          <dgm:chMax val="0"/>
          <dgm:chPref val="0"/>
          <dgm:bulletEnabled val="1"/>
        </dgm:presLayoutVars>
      </dgm:prSet>
      <dgm:spPr/>
    </dgm:pt>
    <dgm:pt modelId="{6AC99ABA-5E03-9E49-B1E1-CA46001591A5}" type="pres">
      <dgm:prSet presAssocID="{AAE61806-81D6-B949-8621-2D355FBF2575}" presName="desTx" presStyleLbl="alignAccFollowNode1" presStyleIdx="2" presStyleCnt="3">
        <dgm:presLayoutVars>
          <dgm:bulletEnabled val="1"/>
        </dgm:presLayoutVars>
      </dgm:prSet>
      <dgm:spPr/>
    </dgm:pt>
  </dgm:ptLst>
  <dgm:cxnLst>
    <dgm:cxn modelId="{BFDB2B08-74EC-0C4B-94DE-BC970E2CB69B}" srcId="{A5489B5A-F9FF-D34C-8A5E-3F7A0974D57C}" destId="{AAE61806-81D6-B949-8621-2D355FBF2575}" srcOrd="2" destOrd="0" parTransId="{7CA44CFF-8DC9-9F4A-9854-F5B85E308576}" sibTransId="{A2F25AAE-CF89-DF4B-B636-15B4C6D0671A}"/>
    <dgm:cxn modelId="{987DBA0D-0B1A-464A-A729-65D51A8EAF45}" srcId="{7F17171C-D748-274B-99FC-C0BA86C15F92}" destId="{D53F9CA7-1270-F644-A364-8E1613B789A5}" srcOrd="0" destOrd="0" parTransId="{D189BCBB-21EB-804B-8290-50E8594B8337}" sibTransId="{8D261714-F9B5-7B49-84A3-43F83050AE47}"/>
    <dgm:cxn modelId="{B2066415-5B5C-374B-96BB-0FC31A805D59}" type="presOf" srcId="{D53F9CA7-1270-F644-A364-8E1613B789A5}" destId="{0786D64C-3E67-E141-9E93-40F5DFD0C0A1}" srcOrd="0" destOrd="0" presId="urn:microsoft.com/office/officeart/2005/8/layout/hList1"/>
    <dgm:cxn modelId="{2DB90D1D-3DA1-D140-8A2D-FC3C1EA5CD68}" srcId="{7F17171C-D748-274B-99FC-C0BA86C15F92}" destId="{D1EB870C-7BF3-E34D-8075-6666160B4198}" srcOrd="2" destOrd="0" parTransId="{F3E1B2EA-8706-E445-8981-FC126DBFCE2E}" sibTransId="{55263485-5147-DD46-8134-8D20883743E0}"/>
    <dgm:cxn modelId="{27C00528-131A-A245-B6D5-8284529B1456}" srcId="{A5489B5A-F9FF-D34C-8A5E-3F7A0974D57C}" destId="{89442280-2749-3F4A-B85C-968753728F2E}" srcOrd="0" destOrd="0" parTransId="{C9F59ADE-CA20-2347-9CD1-AECC80940DC0}" sibTransId="{381BF1B4-AF9E-804B-B120-268D6F2851B2}"/>
    <dgm:cxn modelId="{E418AE2D-3CF5-B844-989D-4755A1E0FE60}" srcId="{A5489B5A-F9FF-D34C-8A5E-3F7A0974D57C}" destId="{7F17171C-D748-274B-99FC-C0BA86C15F92}" srcOrd="1" destOrd="0" parTransId="{F970AEC6-8E0B-D241-8A60-AAB1561E41BE}" sibTransId="{908A2911-68D6-F64F-99E5-3D6005AD853F}"/>
    <dgm:cxn modelId="{F6177C46-8743-8140-A938-18A25A20A271}" type="presOf" srcId="{A5F61AEC-AE3A-7F4C-AEE0-60BD5E42462A}" destId="{5C75679C-C3DF-EE42-B48B-666D19F303B0}" srcOrd="0" destOrd="1" presId="urn:microsoft.com/office/officeart/2005/8/layout/hList1"/>
    <dgm:cxn modelId="{663A114D-9043-D546-A5E7-B391EF22A977}" srcId="{89442280-2749-3F4A-B85C-968753728F2E}" destId="{AB1BC054-9ED3-E245-95F0-2A023685D6C1}" srcOrd="0" destOrd="0" parTransId="{C9DC3877-B7EF-A948-8A3D-020398A70DC3}" sibTransId="{D60C7F7E-9773-1448-B44D-4D615EB03381}"/>
    <dgm:cxn modelId="{DDC2EA5A-7B7F-C849-8E23-D0CCFB7681CA}" srcId="{AAE61806-81D6-B949-8621-2D355FBF2575}" destId="{5F9439A9-6E85-6A4F-A12D-BD4CB901E32A}" srcOrd="2" destOrd="0" parTransId="{F5076E7A-B2E8-9746-A3A4-20EF1C54539B}" sibTransId="{106EEB7B-6A8B-CA4B-A248-C2DB18A8B449}"/>
    <dgm:cxn modelId="{EB24E963-B139-554F-814D-4FD5FCD6689C}" type="presOf" srcId="{7C09E3B0-FCBD-FD43-B8DF-65D5B7B99ADF}" destId="{0786D64C-3E67-E141-9E93-40F5DFD0C0A1}" srcOrd="0" destOrd="1" presId="urn:microsoft.com/office/officeart/2005/8/layout/hList1"/>
    <dgm:cxn modelId="{C010CC69-5516-5F4E-8C79-43BD01093B0C}" type="presOf" srcId="{89442280-2749-3F4A-B85C-968753728F2E}" destId="{AB7CE80F-1FCE-DD4A-A057-A1388051BE91}" srcOrd="0" destOrd="0" presId="urn:microsoft.com/office/officeart/2005/8/layout/hList1"/>
    <dgm:cxn modelId="{B04E8A6B-EE57-4242-8DB7-FC81B7CA8FBA}" type="presOf" srcId="{D1EB870C-7BF3-E34D-8075-6666160B4198}" destId="{0786D64C-3E67-E141-9E93-40F5DFD0C0A1}" srcOrd="0" destOrd="2" presId="urn:microsoft.com/office/officeart/2005/8/layout/hList1"/>
    <dgm:cxn modelId="{759CDE7C-A7B1-4F4E-8073-4F481EFFF8C8}" type="presOf" srcId="{94C12501-D748-454D-9EA0-DD675AC1E223}" destId="{6AC99ABA-5E03-9E49-B1E1-CA46001591A5}" srcOrd="0" destOrd="0" presId="urn:microsoft.com/office/officeart/2005/8/layout/hList1"/>
    <dgm:cxn modelId="{58C49286-DEBF-A346-9A0D-FBD95F1C9559}" type="presOf" srcId="{AAE61806-81D6-B949-8621-2D355FBF2575}" destId="{A9BBA6E8-5990-3446-ACFD-68B532286C4D}" srcOrd="0" destOrd="0" presId="urn:microsoft.com/office/officeart/2005/8/layout/hList1"/>
    <dgm:cxn modelId="{096CD48B-3EBA-EE4F-8DD2-AD430DA91E15}" srcId="{AAE61806-81D6-B949-8621-2D355FBF2575}" destId="{94C12501-D748-454D-9EA0-DD675AC1E223}" srcOrd="0" destOrd="0" parTransId="{BB0909C6-4E47-E743-BB18-1E96F3C3C31A}" sibTransId="{CD126312-7474-2148-B4F1-53CB7F035E51}"/>
    <dgm:cxn modelId="{B2EAE88D-9981-6C4F-90AD-37676CD390E2}" srcId="{89442280-2749-3F4A-B85C-968753728F2E}" destId="{A5F61AEC-AE3A-7F4C-AEE0-60BD5E42462A}" srcOrd="1" destOrd="0" parTransId="{74472216-0B6F-A64D-8338-5578A4596F6E}" sibTransId="{1AB40079-4580-0342-A832-50CBC6509EBB}"/>
    <dgm:cxn modelId="{DF7CA89F-1AAE-F444-8E78-B9799A72E02B}" type="presOf" srcId="{7F17171C-D748-274B-99FC-C0BA86C15F92}" destId="{BB1F7058-5A57-9F4A-B8A5-30CB854201AD}" srcOrd="0" destOrd="0" presId="urn:microsoft.com/office/officeart/2005/8/layout/hList1"/>
    <dgm:cxn modelId="{308DBAB3-4892-FA44-81A9-79B9D4DDE353}" srcId="{7F17171C-D748-274B-99FC-C0BA86C15F92}" destId="{7C09E3B0-FCBD-FD43-B8DF-65D5B7B99ADF}" srcOrd="1" destOrd="0" parTransId="{08C35FB1-3CF3-D34B-9BBE-3A91C6F9B1DF}" sibTransId="{F7604513-73B5-884B-9855-0F1A858E0CA0}"/>
    <dgm:cxn modelId="{BBD34CBD-0512-8146-A59B-423F218C9376}" type="presOf" srcId="{5F9439A9-6E85-6A4F-A12D-BD4CB901E32A}" destId="{6AC99ABA-5E03-9E49-B1E1-CA46001591A5}" srcOrd="0" destOrd="2" presId="urn:microsoft.com/office/officeart/2005/8/layout/hList1"/>
    <dgm:cxn modelId="{DE4164BE-B6A7-274E-A7C3-D2FC3CC246E7}" type="presOf" srcId="{A5489B5A-F9FF-D34C-8A5E-3F7A0974D57C}" destId="{4775063F-E57D-8A48-A9C8-0D0A81471AEC}" srcOrd="0" destOrd="0" presId="urn:microsoft.com/office/officeart/2005/8/layout/hList1"/>
    <dgm:cxn modelId="{CB78A8C6-D790-2D49-B8F3-B76AF3850C9B}" type="presOf" srcId="{AB1BC054-9ED3-E245-95F0-2A023685D6C1}" destId="{5C75679C-C3DF-EE42-B48B-666D19F303B0}" srcOrd="0" destOrd="0" presId="urn:microsoft.com/office/officeart/2005/8/layout/hList1"/>
    <dgm:cxn modelId="{FDB197D5-626E-F74B-9B93-AE224DCFCD32}" type="presOf" srcId="{A89592F1-1CCA-1344-8DDA-8F6FA42C931E}" destId="{6AC99ABA-5E03-9E49-B1E1-CA46001591A5}" srcOrd="0" destOrd="1" presId="urn:microsoft.com/office/officeart/2005/8/layout/hList1"/>
    <dgm:cxn modelId="{7EE19BFA-60B2-CE42-B552-C5C2F706FF60}" srcId="{AAE61806-81D6-B949-8621-2D355FBF2575}" destId="{A89592F1-1CCA-1344-8DDA-8F6FA42C931E}" srcOrd="1" destOrd="0" parTransId="{96F44414-2418-8147-94B1-E32D430B27BD}" sibTransId="{C8898019-A7CE-4F49-9958-1A9788C112D6}"/>
    <dgm:cxn modelId="{2745320F-749E-6741-8B64-FBED67DA5639}" type="presParOf" srcId="{4775063F-E57D-8A48-A9C8-0D0A81471AEC}" destId="{66F73BAB-90EF-0D4E-ACF5-61D81F8F47FB}" srcOrd="0" destOrd="0" presId="urn:microsoft.com/office/officeart/2005/8/layout/hList1"/>
    <dgm:cxn modelId="{253519E1-1CEF-0B46-AA12-85C403ACD7EB}" type="presParOf" srcId="{66F73BAB-90EF-0D4E-ACF5-61D81F8F47FB}" destId="{AB7CE80F-1FCE-DD4A-A057-A1388051BE91}" srcOrd="0" destOrd="0" presId="urn:microsoft.com/office/officeart/2005/8/layout/hList1"/>
    <dgm:cxn modelId="{4E70F4D7-45CA-0C4C-A5F9-825B106FBA08}" type="presParOf" srcId="{66F73BAB-90EF-0D4E-ACF5-61D81F8F47FB}" destId="{5C75679C-C3DF-EE42-B48B-666D19F303B0}" srcOrd="1" destOrd="0" presId="urn:microsoft.com/office/officeart/2005/8/layout/hList1"/>
    <dgm:cxn modelId="{69FA80F3-51A4-7643-8CBE-225F5A9C68C5}" type="presParOf" srcId="{4775063F-E57D-8A48-A9C8-0D0A81471AEC}" destId="{45539DBD-7044-ED4F-8550-6DC97A9F8889}" srcOrd="1" destOrd="0" presId="urn:microsoft.com/office/officeart/2005/8/layout/hList1"/>
    <dgm:cxn modelId="{447CA0B4-4F32-A844-98DD-A0B673D9A8E6}" type="presParOf" srcId="{4775063F-E57D-8A48-A9C8-0D0A81471AEC}" destId="{130189AB-2BD3-CA4B-847D-1E8514194872}" srcOrd="2" destOrd="0" presId="urn:microsoft.com/office/officeart/2005/8/layout/hList1"/>
    <dgm:cxn modelId="{F05DF051-2695-2E45-B344-47F6A40D3ED6}" type="presParOf" srcId="{130189AB-2BD3-CA4B-847D-1E8514194872}" destId="{BB1F7058-5A57-9F4A-B8A5-30CB854201AD}" srcOrd="0" destOrd="0" presId="urn:microsoft.com/office/officeart/2005/8/layout/hList1"/>
    <dgm:cxn modelId="{23110A15-8F6F-5F40-92D7-45BDEEBBC550}" type="presParOf" srcId="{130189AB-2BD3-CA4B-847D-1E8514194872}" destId="{0786D64C-3E67-E141-9E93-40F5DFD0C0A1}" srcOrd="1" destOrd="0" presId="urn:microsoft.com/office/officeart/2005/8/layout/hList1"/>
    <dgm:cxn modelId="{79028695-8CEA-DE45-BE15-ADFBEBA31F51}" type="presParOf" srcId="{4775063F-E57D-8A48-A9C8-0D0A81471AEC}" destId="{02754BF5-3D22-7740-BE94-B22241F1BE0D}" srcOrd="3" destOrd="0" presId="urn:microsoft.com/office/officeart/2005/8/layout/hList1"/>
    <dgm:cxn modelId="{03146615-F104-854A-ADE4-E1708E5A241F}" type="presParOf" srcId="{4775063F-E57D-8A48-A9C8-0D0A81471AEC}" destId="{7BD256AC-8D46-7741-9EE5-3576E6307B12}" srcOrd="4" destOrd="0" presId="urn:microsoft.com/office/officeart/2005/8/layout/hList1"/>
    <dgm:cxn modelId="{595B1321-EEE3-F348-8403-5BDB8C758ABC}" type="presParOf" srcId="{7BD256AC-8D46-7741-9EE5-3576E6307B12}" destId="{A9BBA6E8-5990-3446-ACFD-68B532286C4D}" srcOrd="0" destOrd="0" presId="urn:microsoft.com/office/officeart/2005/8/layout/hList1"/>
    <dgm:cxn modelId="{0DC2EA6E-4692-BF41-8E0E-3D5945CB83F0}" type="presParOf" srcId="{7BD256AC-8D46-7741-9EE5-3576E6307B12}" destId="{6AC99ABA-5E03-9E49-B1E1-CA46001591A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B33B7C-23E1-6F4E-80E4-82EA6D5B951A}" type="doc">
      <dgm:prSet loTypeId="urn:microsoft.com/office/officeart/2005/8/layout/cycle6" loCatId="list" qsTypeId="urn:microsoft.com/office/officeart/2005/8/quickstyle/simple1" qsCatId="simple" csTypeId="urn:microsoft.com/office/officeart/2005/8/colors/colorful5" csCatId="colorful" phldr="1"/>
      <dgm:spPr/>
      <dgm:t>
        <a:bodyPr/>
        <a:lstStyle/>
        <a:p>
          <a:endParaRPr lang="en-US"/>
        </a:p>
      </dgm:t>
    </dgm:pt>
    <dgm:pt modelId="{E51FA4A3-EBF2-2149-8B3B-A4D5C54304D9}">
      <dgm:prSet phldrT="[Text]"/>
      <dgm:spPr/>
      <dgm:t>
        <a:bodyPr/>
        <a:lstStyle/>
        <a:p>
          <a:r>
            <a:rPr lang="en-US" dirty="0"/>
            <a:t>college &amp; state level</a:t>
          </a:r>
        </a:p>
      </dgm:t>
    </dgm:pt>
    <dgm:pt modelId="{B7849E63-0D47-674C-B349-F78AD32A2AE0}" type="parTrans" cxnId="{F77D1A36-AAB4-2E4E-82E2-23EF7F94069C}">
      <dgm:prSet/>
      <dgm:spPr/>
      <dgm:t>
        <a:bodyPr/>
        <a:lstStyle/>
        <a:p>
          <a:endParaRPr lang="en-US"/>
        </a:p>
      </dgm:t>
    </dgm:pt>
    <dgm:pt modelId="{93FF1817-7B5B-8646-8433-080089C38965}" type="sibTrans" cxnId="{F77D1A36-AAB4-2E4E-82E2-23EF7F94069C}">
      <dgm:prSet/>
      <dgm:spPr/>
      <dgm:t>
        <a:bodyPr/>
        <a:lstStyle/>
        <a:p>
          <a:endParaRPr lang="en-US"/>
        </a:p>
      </dgm:t>
    </dgm:pt>
    <dgm:pt modelId="{F4448D7A-FB47-D44D-B211-E2DA042B118D}">
      <dgm:prSet phldrT="[Text]"/>
      <dgm:spPr/>
      <dgm:t>
        <a:bodyPr/>
        <a:lstStyle/>
        <a:p>
          <a:r>
            <a:rPr lang="en-US" dirty="0"/>
            <a:t>Culture focuses on tenure</a:t>
          </a:r>
        </a:p>
      </dgm:t>
    </dgm:pt>
    <dgm:pt modelId="{79520DD0-494D-0F4B-8326-84388E3D7604}" type="parTrans" cxnId="{DB7155AC-7D40-0244-A5E7-2DF9B19969D1}">
      <dgm:prSet/>
      <dgm:spPr/>
      <dgm:t>
        <a:bodyPr/>
        <a:lstStyle/>
        <a:p>
          <a:endParaRPr lang="en-US"/>
        </a:p>
      </dgm:t>
    </dgm:pt>
    <dgm:pt modelId="{212EDC75-125E-9B46-9153-56817358E368}" type="sibTrans" cxnId="{DB7155AC-7D40-0244-A5E7-2DF9B19969D1}">
      <dgm:prSet/>
      <dgm:spPr/>
      <dgm:t>
        <a:bodyPr/>
        <a:lstStyle/>
        <a:p>
          <a:endParaRPr lang="en-US"/>
        </a:p>
      </dgm:t>
    </dgm:pt>
    <dgm:pt modelId="{AD8E0910-1ED6-5741-A0D0-A998564CAFD4}">
      <dgm:prSet phldrT="[Text]"/>
      <dgm:spPr/>
      <dgm:t>
        <a:bodyPr/>
        <a:lstStyle/>
        <a:p>
          <a:r>
            <a:rPr lang="en-US" dirty="0"/>
            <a:t>Everything depends on when you’re being hired</a:t>
          </a:r>
        </a:p>
      </dgm:t>
    </dgm:pt>
    <dgm:pt modelId="{9C04D00F-172D-EA4E-A5FD-79BBA51B1C67}" type="parTrans" cxnId="{099A059F-BA39-F047-B2FA-9B61177EDA29}">
      <dgm:prSet/>
      <dgm:spPr/>
      <dgm:t>
        <a:bodyPr/>
        <a:lstStyle/>
        <a:p>
          <a:endParaRPr lang="en-US"/>
        </a:p>
      </dgm:t>
    </dgm:pt>
    <dgm:pt modelId="{205CEE92-945A-314B-911D-68726D434FF7}" type="sibTrans" cxnId="{099A059F-BA39-F047-B2FA-9B61177EDA29}">
      <dgm:prSet/>
      <dgm:spPr/>
      <dgm:t>
        <a:bodyPr/>
        <a:lstStyle/>
        <a:p>
          <a:endParaRPr lang="en-US"/>
        </a:p>
      </dgm:t>
    </dgm:pt>
    <dgm:pt modelId="{D011A48B-BE01-C346-BBBD-E7AEBC59BBC0}">
      <dgm:prSet phldrT="[Text]"/>
      <dgm:spPr/>
      <dgm:t>
        <a:bodyPr/>
        <a:lstStyle/>
        <a:p>
          <a:r>
            <a:rPr lang="en-US" dirty="0"/>
            <a:t>Know the history &amp; don’t repeat it</a:t>
          </a:r>
        </a:p>
      </dgm:t>
    </dgm:pt>
    <dgm:pt modelId="{1E3B8D14-90E7-094B-AFE2-63E340698832}" type="parTrans" cxnId="{7C49DD13-C230-1444-B3B0-70F21810880A}">
      <dgm:prSet/>
      <dgm:spPr/>
      <dgm:t>
        <a:bodyPr/>
        <a:lstStyle/>
        <a:p>
          <a:endParaRPr lang="en-US"/>
        </a:p>
      </dgm:t>
    </dgm:pt>
    <dgm:pt modelId="{B78C6C72-9A9D-5444-A50C-D3616D188AD5}" type="sibTrans" cxnId="{7C49DD13-C230-1444-B3B0-70F21810880A}">
      <dgm:prSet/>
      <dgm:spPr/>
      <dgm:t>
        <a:bodyPr/>
        <a:lstStyle/>
        <a:p>
          <a:endParaRPr lang="en-US"/>
        </a:p>
      </dgm:t>
    </dgm:pt>
    <dgm:pt modelId="{BF37D816-1B61-5445-AF1C-D6E995F96DF6}">
      <dgm:prSet phldrT="[Text]"/>
      <dgm:spPr/>
      <dgm:t>
        <a:bodyPr/>
        <a:lstStyle/>
        <a:p>
          <a:r>
            <a:rPr lang="en-US" dirty="0"/>
            <a:t>Remediation, Guided Pathways, and AB705 impact all fields</a:t>
          </a:r>
        </a:p>
      </dgm:t>
    </dgm:pt>
    <dgm:pt modelId="{02C21455-705B-204C-8AA8-7EE1E771559C}" type="parTrans" cxnId="{6A3D1F86-D586-FE44-910B-3C9E0D7D636A}">
      <dgm:prSet/>
      <dgm:spPr/>
      <dgm:t>
        <a:bodyPr/>
        <a:lstStyle/>
        <a:p>
          <a:endParaRPr lang="en-US"/>
        </a:p>
      </dgm:t>
    </dgm:pt>
    <dgm:pt modelId="{8B1D0230-E8A7-3C4A-8E9C-0CAFF2CB5693}" type="sibTrans" cxnId="{6A3D1F86-D586-FE44-910B-3C9E0D7D636A}">
      <dgm:prSet/>
      <dgm:spPr/>
      <dgm:t>
        <a:bodyPr/>
        <a:lstStyle/>
        <a:p>
          <a:endParaRPr lang="en-US"/>
        </a:p>
      </dgm:t>
    </dgm:pt>
    <dgm:pt modelId="{47A25F92-F6FD-6640-8E1F-FA95037D7FEC}" type="pres">
      <dgm:prSet presAssocID="{A6B33B7C-23E1-6F4E-80E4-82EA6D5B951A}" presName="cycle" presStyleCnt="0">
        <dgm:presLayoutVars>
          <dgm:dir/>
          <dgm:resizeHandles val="exact"/>
        </dgm:presLayoutVars>
      </dgm:prSet>
      <dgm:spPr/>
    </dgm:pt>
    <dgm:pt modelId="{6D72DDD4-5445-5549-9822-5CAB69D78AE3}" type="pres">
      <dgm:prSet presAssocID="{E51FA4A3-EBF2-2149-8B3B-A4D5C54304D9}" presName="node" presStyleLbl="node1" presStyleIdx="0" presStyleCnt="5">
        <dgm:presLayoutVars>
          <dgm:bulletEnabled val="1"/>
        </dgm:presLayoutVars>
      </dgm:prSet>
      <dgm:spPr/>
    </dgm:pt>
    <dgm:pt modelId="{BAAD1BA5-A00F-D94F-86D1-8620F63EB48F}" type="pres">
      <dgm:prSet presAssocID="{E51FA4A3-EBF2-2149-8B3B-A4D5C54304D9}" presName="spNode" presStyleCnt="0"/>
      <dgm:spPr/>
    </dgm:pt>
    <dgm:pt modelId="{E07A4957-0A11-AE4A-A559-5B43169E95A7}" type="pres">
      <dgm:prSet presAssocID="{93FF1817-7B5B-8646-8433-080089C38965}" presName="sibTrans" presStyleLbl="sibTrans1D1" presStyleIdx="0" presStyleCnt="5"/>
      <dgm:spPr/>
    </dgm:pt>
    <dgm:pt modelId="{78CE6892-8DB0-064D-85BA-CB3873641AF9}" type="pres">
      <dgm:prSet presAssocID="{F4448D7A-FB47-D44D-B211-E2DA042B118D}" presName="node" presStyleLbl="node1" presStyleIdx="1" presStyleCnt="5">
        <dgm:presLayoutVars>
          <dgm:bulletEnabled val="1"/>
        </dgm:presLayoutVars>
      </dgm:prSet>
      <dgm:spPr/>
    </dgm:pt>
    <dgm:pt modelId="{65E83BA5-9AB9-E24D-B0BA-BA190A7EF88B}" type="pres">
      <dgm:prSet presAssocID="{F4448D7A-FB47-D44D-B211-E2DA042B118D}" presName="spNode" presStyleCnt="0"/>
      <dgm:spPr/>
    </dgm:pt>
    <dgm:pt modelId="{EFDC54CA-F0F6-4C49-B3ED-F5BEFE79DABD}" type="pres">
      <dgm:prSet presAssocID="{212EDC75-125E-9B46-9153-56817358E368}" presName="sibTrans" presStyleLbl="sibTrans1D1" presStyleIdx="1" presStyleCnt="5"/>
      <dgm:spPr/>
    </dgm:pt>
    <dgm:pt modelId="{FD8B9984-89B0-0542-835D-41734C4B139D}" type="pres">
      <dgm:prSet presAssocID="{AD8E0910-1ED6-5741-A0D0-A998564CAFD4}" presName="node" presStyleLbl="node1" presStyleIdx="2" presStyleCnt="5">
        <dgm:presLayoutVars>
          <dgm:bulletEnabled val="1"/>
        </dgm:presLayoutVars>
      </dgm:prSet>
      <dgm:spPr/>
    </dgm:pt>
    <dgm:pt modelId="{307BFCC2-E5D2-BD42-A894-CA1042E10A2F}" type="pres">
      <dgm:prSet presAssocID="{AD8E0910-1ED6-5741-A0D0-A998564CAFD4}" presName="spNode" presStyleCnt="0"/>
      <dgm:spPr/>
    </dgm:pt>
    <dgm:pt modelId="{57BBB7D2-87A4-284B-A68C-2B59781B9757}" type="pres">
      <dgm:prSet presAssocID="{205CEE92-945A-314B-911D-68726D434FF7}" presName="sibTrans" presStyleLbl="sibTrans1D1" presStyleIdx="2" presStyleCnt="5"/>
      <dgm:spPr/>
    </dgm:pt>
    <dgm:pt modelId="{84F56167-9711-8742-9AC7-F2A29A49061F}" type="pres">
      <dgm:prSet presAssocID="{D011A48B-BE01-C346-BBBD-E7AEBC59BBC0}" presName="node" presStyleLbl="node1" presStyleIdx="3" presStyleCnt="5">
        <dgm:presLayoutVars>
          <dgm:bulletEnabled val="1"/>
        </dgm:presLayoutVars>
      </dgm:prSet>
      <dgm:spPr/>
    </dgm:pt>
    <dgm:pt modelId="{05D44C48-9AF0-6F49-9103-93D61AA50A8A}" type="pres">
      <dgm:prSet presAssocID="{D011A48B-BE01-C346-BBBD-E7AEBC59BBC0}" presName="spNode" presStyleCnt="0"/>
      <dgm:spPr/>
    </dgm:pt>
    <dgm:pt modelId="{577F228A-E5A0-5C4B-9551-271444203726}" type="pres">
      <dgm:prSet presAssocID="{B78C6C72-9A9D-5444-A50C-D3616D188AD5}" presName="sibTrans" presStyleLbl="sibTrans1D1" presStyleIdx="3" presStyleCnt="5"/>
      <dgm:spPr/>
    </dgm:pt>
    <dgm:pt modelId="{0E15746F-9A30-D843-B2B3-300DA1FA7C6B}" type="pres">
      <dgm:prSet presAssocID="{BF37D816-1B61-5445-AF1C-D6E995F96DF6}" presName="node" presStyleLbl="node1" presStyleIdx="4" presStyleCnt="5">
        <dgm:presLayoutVars>
          <dgm:bulletEnabled val="1"/>
        </dgm:presLayoutVars>
      </dgm:prSet>
      <dgm:spPr/>
    </dgm:pt>
    <dgm:pt modelId="{26360265-B437-D843-9F12-DEFA1FD7703D}" type="pres">
      <dgm:prSet presAssocID="{BF37D816-1B61-5445-AF1C-D6E995F96DF6}" presName="spNode" presStyleCnt="0"/>
      <dgm:spPr/>
    </dgm:pt>
    <dgm:pt modelId="{EF713F84-71C4-ED42-839D-CC95929B1F48}" type="pres">
      <dgm:prSet presAssocID="{8B1D0230-E8A7-3C4A-8E9C-0CAFF2CB5693}" presName="sibTrans" presStyleLbl="sibTrans1D1" presStyleIdx="4" presStyleCnt="5"/>
      <dgm:spPr/>
    </dgm:pt>
  </dgm:ptLst>
  <dgm:cxnLst>
    <dgm:cxn modelId="{7C49DD13-C230-1444-B3B0-70F21810880A}" srcId="{A6B33B7C-23E1-6F4E-80E4-82EA6D5B951A}" destId="{D011A48B-BE01-C346-BBBD-E7AEBC59BBC0}" srcOrd="3" destOrd="0" parTransId="{1E3B8D14-90E7-094B-AFE2-63E340698832}" sibTransId="{B78C6C72-9A9D-5444-A50C-D3616D188AD5}"/>
    <dgm:cxn modelId="{0C153D23-936F-7340-8BCC-70F5A8D98AC8}" type="presOf" srcId="{A6B33B7C-23E1-6F4E-80E4-82EA6D5B951A}" destId="{47A25F92-F6FD-6640-8E1F-FA95037D7FEC}" srcOrd="0" destOrd="0" presId="urn:microsoft.com/office/officeart/2005/8/layout/cycle6"/>
    <dgm:cxn modelId="{E1609F24-2CFA-5942-ACEA-A3636C1FE438}" type="presOf" srcId="{B78C6C72-9A9D-5444-A50C-D3616D188AD5}" destId="{577F228A-E5A0-5C4B-9551-271444203726}" srcOrd="0" destOrd="0" presId="urn:microsoft.com/office/officeart/2005/8/layout/cycle6"/>
    <dgm:cxn modelId="{C823352E-05AD-CA47-A9C3-F1B18CB6B5E0}" type="presOf" srcId="{8B1D0230-E8A7-3C4A-8E9C-0CAFF2CB5693}" destId="{EF713F84-71C4-ED42-839D-CC95929B1F48}" srcOrd="0" destOrd="0" presId="urn:microsoft.com/office/officeart/2005/8/layout/cycle6"/>
    <dgm:cxn modelId="{F77D1A36-AAB4-2E4E-82E2-23EF7F94069C}" srcId="{A6B33B7C-23E1-6F4E-80E4-82EA6D5B951A}" destId="{E51FA4A3-EBF2-2149-8B3B-A4D5C54304D9}" srcOrd="0" destOrd="0" parTransId="{B7849E63-0D47-674C-B349-F78AD32A2AE0}" sibTransId="{93FF1817-7B5B-8646-8433-080089C38965}"/>
    <dgm:cxn modelId="{09082355-F47B-8540-ACD0-9A77416F0ACC}" type="presOf" srcId="{E51FA4A3-EBF2-2149-8B3B-A4D5C54304D9}" destId="{6D72DDD4-5445-5549-9822-5CAB69D78AE3}" srcOrd="0" destOrd="0" presId="urn:microsoft.com/office/officeart/2005/8/layout/cycle6"/>
    <dgm:cxn modelId="{63F2D875-9F31-304B-80DE-ECEF8A75ED0F}" type="presOf" srcId="{BF37D816-1B61-5445-AF1C-D6E995F96DF6}" destId="{0E15746F-9A30-D843-B2B3-300DA1FA7C6B}" srcOrd="0" destOrd="0" presId="urn:microsoft.com/office/officeart/2005/8/layout/cycle6"/>
    <dgm:cxn modelId="{0875E975-D15D-3242-A457-46E3B900564E}" type="presOf" srcId="{205CEE92-945A-314B-911D-68726D434FF7}" destId="{57BBB7D2-87A4-284B-A68C-2B59781B9757}" srcOrd="0" destOrd="0" presId="urn:microsoft.com/office/officeart/2005/8/layout/cycle6"/>
    <dgm:cxn modelId="{1B424B82-4070-3C44-AE51-F66E5B39F117}" type="presOf" srcId="{AD8E0910-1ED6-5741-A0D0-A998564CAFD4}" destId="{FD8B9984-89B0-0542-835D-41734C4B139D}" srcOrd="0" destOrd="0" presId="urn:microsoft.com/office/officeart/2005/8/layout/cycle6"/>
    <dgm:cxn modelId="{6A3D1F86-D586-FE44-910B-3C9E0D7D636A}" srcId="{A6B33B7C-23E1-6F4E-80E4-82EA6D5B951A}" destId="{BF37D816-1B61-5445-AF1C-D6E995F96DF6}" srcOrd="4" destOrd="0" parTransId="{02C21455-705B-204C-8AA8-7EE1E771559C}" sibTransId="{8B1D0230-E8A7-3C4A-8E9C-0CAFF2CB5693}"/>
    <dgm:cxn modelId="{099A059F-BA39-F047-B2FA-9B61177EDA29}" srcId="{A6B33B7C-23E1-6F4E-80E4-82EA6D5B951A}" destId="{AD8E0910-1ED6-5741-A0D0-A998564CAFD4}" srcOrd="2" destOrd="0" parTransId="{9C04D00F-172D-EA4E-A5FD-79BBA51B1C67}" sibTransId="{205CEE92-945A-314B-911D-68726D434FF7}"/>
    <dgm:cxn modelId="{143573A0-EF52-E24B-AA33-7B54DC88C554}" type="presOf" srcId="{D011A48B-BE01-C346-BBBD-E7AEBC59BBC0}" destId="{84F56167-9711-8742-9AC7-F2A29A49061F}" srcOrd="0" destOrd="0" presId="urn:microsoft.com/office/officeart/2005/8/layout/cycle6"/>
    <dgm:cxn modelId="{2BCF02A8-23D3-214E-B929-2D69EA38A787}" type="presOf" srcId="{212EDC75-125E-9B46-9153-56817358E368}" destId="{EFDC54CA-F0F6-4C49-B3ED-F5BEFE79DABD}" srcOrd="0" destOrd="0" presId="urn:microsoft.com/office/officeart/2005/8/layout/cycle6"/>
    <dgm:cxn modelId="{DB7155AC-7D40-0244-A5E7-2DF9B19969D1}" srcId="{A6B33B7C-23E1-6F4E-80E4-82EA6D5B951A}" destId="{F4448D7A-FB47-D44D-B211-E2DA042B118D}" srcOrd="1" destOrd="0" parTransId="{79520DD0-494D-0F4B-8326-84388E3D7604}" sibTransId="{212EDC75-125E-9B46-9153-56817358E368}"/>
    <dgm:cxn modelId="{390104E7-302C-E24D-8320-52DFB325811B}" type="presOf" srcId="{93FF1817-7B5B-8646-8433-080089C38965}" destId="{E07A4957-0A11-AE4A-A559-5B43169E95A7}" srcOrd="0" destOrd="0" presId="urn:microsoft.com/office/officeart/2005/8/layout/cycle6"/>
    <dgm:cxn modelId="{47296CFF-DFAA-5047-AF95-5481DDAE1AFA}" type="presOf" srcId="{F4448D7A-FB47-D44D-B211-E2DA042B118D}" destId="{78CE6892-8DB0-064D-85BA-CB3873641AF9}" srcOrd="0" destOrd="0" presId="urn:microsoft.com/office/officeart/2005/8/layout/cycle6"/>
    <dgm:cxn modelId="{42BEA0FB-7662-3646-89F9-93AF6BC90C37}" type="presParOf" srcId="{47A25F92-F6FD-6640-8E1F-FA95037D7FEC}" destId="{6D72DDD4-5445-5549-9822-5CAB69D78AE3}" srcOrd="0" destOrd="0" presId="urn:microsoft.com/office/officeart/2005/8/layout/cycle6"/>
    <dgm:cxn modelId="{EA3351DD-D1F2-634C-9848-B0CD526364D8}" type="presParOf" srcId="{47A25F92-F6FD-6640-8E1F-FA95037D7FEC}" destId="{BAAD1BA5-A00F-D94F-86D1-8620F63EB48F}" srcOrd="1" destOrd="0" presId="urn:microsoft.com/office/officeart/2005/8/layout/cycle6"/>
    <dgm:cxn modelId="{313E676F-26FD-F54E-96A8-1FFC604DB5BF}" type="presParOf" srcId="{47A25F92-F6FD-6640-8E1F-FA95037D7FEC}" destId="{E07A4957-0A11-AE4A-A559-5B43169E95A7}" srcOrd="2" destOrd="0" presId="urn:microsoft.com/office/officeart/2005/8/layout/cycle6"/>
    <dgm:cxn modelId="{D960E62E-2471-1F45-B6A0-47163EA8621B}" type="presParOf" srcId="{47A25F92-F6FD-6640-8E1F-FA95037D7FEC}" destId="{78CE6892-8DB0-064D-85BA-CB3873641AF9}" srcOrd="3" destOrd="0" presId="urn:microsoft.com/office/officeart/2005/8/layout/cycle6"/>
    <dgm:cxn modelId="{6A21BC80-F3C5-DE4A-B85A-4D6E92C3427F}" type="presParOf" srcId="{47A25F92-F6FD-6640-8E1F-FA95037D7FEC}" destId="{65E83BA5-9AB9-E24D-B0BA-BA190A7EF88B}" srcOrd="4" destOrd="0" presId="urn:microsoft.com/office/officeart/2005/8/layout/cycle6"/>
    <dgm:cxn modelId="{0E11B645-06FD-5F44-95CE-353F8FD46D8B}" type="presParOf" srcId="{47A25F92-F6FD-6640-8E1F-FA95037D7FEC}" destId="{EFDC54CA-F0F6-4C49-B3ED-F5BEFE79DABD}" srcOrd="5" destOrd="0" presId="urn:microsoft.com/office/officeart/2005/8/layout/cycle6"/>
    <dgm:cxn modelId="{7F127CF5-3F4B-2849-9839-E1ACAD981647}" type="presParOf" srcId="{47A25F92-F6FD-6640-8E1F-FA95037D7FEC}" destId="{FD8B9984-89B0-0542-835D-41734C4B139D}" srcOrd="6" destOrd="0" presId="urn:microsoft.com/office/officeart/2005/8/layout/cycle6"/>
    <dgm:cxn modelId="{70D65EAB-18B7-7E4E-AA6B-A9F096481673}" type="presParOf" srcId="{47A25F92-F6FD-6640-8E1F-FA95037D7FEC}" destId="{307BFCC2-E5D2-BD42-A894-CA1042E10A2F}" srcOrd="7" destOrd="0" presId="urn:microsoft.com/office/officeart/2005/8/layout/cycle6"/>
    <dgm:cxn modelId="{AAC52F3A-88A8-C84F-9984-3471EBC92431}" type="presParOf" srcId="{47A25F92-F6FD-6640-8E1F-FA95037D7FEC}" destId="{57BBB7D2-87A4-284B-A68C-2B59781B9757}" srcOrd="8" destOrd="0" presId="urn:microsoft.com/office/officeart/2005/8/layout/cycle6"/>
    <dgm:cxn modelId="{150847E9-7451-5C46-8840-AECA550A6EF3}" type="presParOf" srcId="{47A25F92-F6FD-6640-8E1F-FA95037D7FEC}" destId="{84F56167-9711-8742-9AC7-F2A29A49061F}" srcOrd="9" destOrd="0" presId="urn:microsoft.com/office/officeart/2005/8/layout/cycle6"/>
    <dgm:cxn modelId="{E962E1AB-8664-4F47-A8E2-EB6E729E1C76}" type="presParOf" srcId="{47A25F92-F6FD-6640-8E1F-FA95037D7FEC}" destId="{05D44C48-9AF0-6F49-9103-93D61AA50A8A}" srcOrd="10" destOrd="0" presId="urn:microsoft.com/office/officeart/2005/8/layout/cycle6"/>
    <dgm:cxn modelId="{BEB17A00-1CBE-E743-B80A-6D313C8786DE}" type="presParOf" srcId="{47A25F92-F6FD-6640-8E1F-FA95037D7FEC}" destId="{577F228A-E5A0-5C4B-9551-271444203726}" srcOrd="11" destOrd="0" presId="urn:microsoft.com/office/officeart/2005/8/layout/cycle6"/>
    <dgm:cxn modelId="{F40C2140-3F4B-6A47-9826-B592660D47F9}" type="presParOf" srcId="{47A25F92-F6FD-6640-8E1F-FA95037D7FEC}" destId="{0E15746F-9A30-D843-B2B3-300DA1FA7C6B}" srcOrd="12" destOrd="0" presId="urn:microsoft.com/office/officeart/2005/8/layout/cycle6"/>
    <dgm:cxn modelId="{AFABCB45-6C19-494E-8B91-87E3857B0909}" type="presParOf" srcId="{47A25F92-F6FD-6640-8E1F-FA95037D7FEC}" destId="{26360265-B437-D843-9F12-DEFA1FD7703D}" srcOrd="13" destOrd="0" presId="urn:microsoft.com/office/officeart/2005/8/layout/cycle6"/>
    <dgm:cxn modelId="{BB15A1E5-27C6-524F-9A92-1513F8F58529}" type="presParOf" srcId="{47A25F92-F6FD-6640-8E1F-FA95037D7FEC}" destId="{EF713F84-71C4-ED42-839D-CC95929B1F48}"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CF7B7FD-07E5-8C4F-A525-DBE77111FB8C}"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n-US"/>
        </a:p>
      </dgm:t>
    </dgm:pt>
    <dgm:pt modelId="{0A11A14C-7E97-1148-A53D-3D42972E337A}">
      <dgm:prSet custT="1"/>
      <dgm:spPr/>
      <dgm:t>
        <a:bodyPr/>
        <a:lstStyle/>
        <a:p>
          <a:pPr algn="l"/>
          <a:r>
            <a:rPr lang="en-US" sz="3200" dirty="0"/>
            <a:t>What’s its purpose? </a:t>
          </a:r>
        </a:p>
        <a:p>
          <a:pPr algn="l"/>
          <a:endParaRPr lang="en-US" sz="3200" dirty="0"/>
        </a:p>
        <a:p>
          <a:pPr algn="l"/>
          <a:r>
            <a:rPr lang="en-US" sz="3200" dirty="0"/>
            <a:t>Standing out in the pool – is it possible?</a:t>
          </a:r>
        </a:p>
        <a:p>
          <a:pPr algn="l"/>
          <a:endParaRPr lang="en-US" sz="3200" dirty="0"/>
        </a:p>
        <a:p>
          <a:pPr algn="l"/>
          <a:r>
            <a:rPr lang="en-US" sz="3200" dirty="0"/>
            <a:t>Adjunct faculty seniority  </a:t>
          </a:r>
        </a:p>
      </dgm:t>
    </dgm:pt>
    <dgm:pt modelId="{1E0D0C06-0C32-4848-B859-236CD4E582BF}" type="parTrans" cxnId="{D766BA8E-E2B1-5548-A668-B8B092D08706}">
      <dgm:prSet/>
      <dgm:spPr/>
      <dgm:t>
        <a:bodyPr/>
        <a:lstStyle/>
        <a:p>
          <a:endParaRPr lang="en-US"/>
        </a:p>
      </dgm:t>
    </dgm:pt>
    <dgm:pt modelId="{7085F86D-0C4D-CE4A-8183-E98A2C8B2ED8}" type="sibTrans" cxnId="{D766BA8E-E2B1-5548-A668-B8B092D08706}">
      <dgm:prSet/>
      <dgm:spPr/>
      <dgm:t>
        <a:bodyPr/>
        <a:lstStyle/>
        <a:p>
          <a:endParaRPr lang="en-US"/>
        </a:p>
      </dgm:t>
    </dgm:pt>
    <dgm:pt modelId="{193AC3DC-1059-FB47-AF50-39CC8CC41729}" type="pres">
      <dgm:prSet presAssocID="{FCF7B7FD-07E5-8C4F-A525-DBE77111FB8C}" presName="linear" presStyleCnt="0">
        <dgm:presLayoutVars>
          <dgm:animLvl val="lvl"/>
          <dgm:resizeHandles val="exact"/>
        </dgm:presLayoutVars>
      </dgm:prSet>
      <dgm:spPr/>
    </dgm:pt>
    <dgm:pt modelId="{A15ADC79-008F-FE49-B355-3FDABB2542C8}" type="pres">
      <dgm:prSet presAssocID="{0A11A14C-7E97-1148-A53D-3D42972E337A}" presName="parentText" presStyleLbl="node1" presStyleIdx="0" presStyleCnt="1">
        <dgm:presLayoutVars>
          <dgm:chMax val="0"/>
          <dgm:bulletEnabled val="1"/>
        </dgm:presLayoutVars>
      </dgm:prSet>
      <dgm:spPr/>
    </dgm:pt>
  </dgm:ptLst>
  <dgm:cxnLst>
    <dgm:cxn modelId="{D766BA8E-E2B1-5548-A668-B8B092D08706}" srcId="{FCF7B7FD-07E5-8C4F-A525-DBE77111FB8C}" destId="{0A11A14C-7E97-1148-A53D-3D42972E337A}" srcOrd="0" destOrd="0" parTransId="{1E0D0C06-0C32-4848-B859-236CD4E582BF}" sibTransId="{7085F86D-0C4D-CE4A-8183-E98A2C8B2ED8}"/>
    <dgm:cxn modelId="{89F6D8B7-E89D-E045-BD27-843E9EC767BF}" type="presOf" srcId="{FCF7B7FD-07E5-8C4F-A525-DBE77111FB8C}" destId="{193AC3DC-1059-FB47-AF50-39CC8CC41729}" srcOrd="0" destOrd="0" presId="urn:microsoft.com/office/officeart/2005/8/layout/vList2"/>
    <dgm:cxn modelId="{37183CCA-3777-1C46-B37E-68DB25745440}" type="presOf" srcId="{0A11A14C-7E97-1148-A53D-3D42972E337A}" destId="{A15ADC79-008F-FE49-B355-3FDABB2542C8}" srcOrd="0" destOrd="0" presId="urn:microsoft.com/office/officeart/2005/8/layout/vList2"/>
    <dgm:cxn modelId="{626E1B4D-C2FE-2745-8C5A-F49BAC0D870E}" type="presParOf" srcId="{193AC3DC-1059-FB47-AF50-39CC8CC41729}" destId="{A15ADC79-008F-FE49-B355-3FDABB2542C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0F12585-0441-AA46-8CCB-967C00E838E6}" type="doc">
      <dgm:prSet loTypeId="urn:microsoft.com/office/officeart/2005/8/layout/vList2" loCatId="list" qsTypeId="urn:microsoft.com/office/officeart/2005/8/quickstyle/simple1" qsCatId="simple" csTypeId="urn:microsoft.com/office/officeart/2005/8/colors/accent6_4" csCatId="accent6" phldr="1"/>
      <dgm:spPr/>
      <dgm:t>
        <a:bodyPr/>
        <a:lstStyle/>
        <a:p>
          <a:endParaRPr lang="en-US"/>
        </a:p>
      </dgm:t>
    </dgm:pt>
    <dgm:pt modelId="{8B758FE8-6ED5-884A-9035-819022DF5663}">
      <dgm:prSet phldrT="[Text]"/>
      <dgm:spPr/>
      <dgm:t>
        <a:bodyPr/>
        <a:lstStyle/>
        <a:p>
          <a:r>
            <a:rPr lang="en-US" dirty="0"/>
            <a:t>Types of pipelines</a:t>
          </a:r>
        </a:p>
      </dgm:t>
    </dgm:pt>
    <dgm:pt modelId="{6BF837E2-8733-D243-BEF7-6089A67CEB97}" type="parTrans" cxnId="{97D428EC-5A71-8242-8265-34B389F544AD}">
      <dgm:prSet/>
      <dgm:spPr/>
      <dgm:t>
        <a:bodyPr/>
        <a:lstStyle/>
        <a:p>
          <a:endParaRPr lang="en-US"/>
        </a:p>
      </dgm:t>
    </dgm:pt>
    <dgm:pt modelId="{D27BE8A6-134A-8C46-818C-01C328D39126}" type="sibTrans" cxnId="{97D428EC-5A71-8242-8265-34B389F544AD}">
      <dgm:prSet/>
      <dgm:spPr/>
      <dgm:t>
        <a:bodyPr/>
        <a:lstStyle/>
        <a:p>
          <a:endParaRPr lang="en-US"/>
        </a:p>
      </dgm:t>
    </dgm:pt>
    <dgm:pt modelId="{0E60280B-BD84-1945-BA9F-D9ACC6500AA2}">
      <dgm:prSet phldrT="[Text]"/>
      <dgm:spPr/>
      <dgm:t>
        <a:bodyPr/>
        <a:lstStyle/>
        <a:p>
          <a:r>
            <a:rPr lang="en-US" dirty="0"/>
            <a:t>Mentorship programs or internal recruitment of existing employees</a:t>
          </a:r>
        </a:p>
      </dgm:t>
    </dgm:pt>
    <dgm:pt modelId="{AFAB9849-500F-EB42-A8ED-2C5557FD7CE9}" type="parTrans" cxnId="{5E00ADAB-4045-B443-8317-FEA8998B187D}">
      <dgm:prSet/>
      <dgm:spPr/>
      <dgm:t>
        <a:bodyPr/>
        <a:lstStyle/>
        <a:p>
          <a:endParaRPr lang="en-US"/>
        </a:p>
      </dgm:t>
    </dgm:pt>
    <dgm:pt modelId="{B4C2DD00-B2A9-6A45-BE5A-7305F0D7324F}" type="sibTrans" cxnId="{5E00ADAB-4045-B443-8317-FEA8998B187D}">
      <dgm:prSet/>
      <dgm:spPr/>
      <dgm:t>
        <a:bodyPr/>
        <a:lstStyle/>
        <a:p>
          <a:endParaRPr lang="en-US"/>
        </a:p>
      </dgm:t>
    </dgm:pt>
    <dgm:pt modelId="{FDA03B86-04C8-634E-B44E-FEAC8CDE7595}">
      <dgm:prSet phldrT="[Text]"/>
      <dgm:spPr/>
      <dgm:t>
        <a:bodyPr/>
        <a:lstStyle/>
        <a:p>
          <a:r>
            <a:rPr lang="en-US" dirty="0"/>
            <a:t>Finding Pipelines</a:t>
          </a:r>
        </a:p>
      </dgm:t>
    </dgm:pt>
    <dgm:pt modelId="{40C5EBD1-D79A-C144-BD55-1D90E1AE793F}" type="parTrans" cxnId="{7DEB8FED-1B3C-4341-BE17-0D476B7427AC}">
      <dgm:prSet/>
      <dgm:spPr/>
      <dgm:t>
        <a:bodyPr/>
        <a:lstStyle/>
        <a:p>
          <a:endParaRPr lang="en-US"/>
        </a:p>
      </dgm:t>
    </dgm:pt>
    <dgm:pt modelId="{F5C94AEF-D616-DC44-AC3D-7109FB4AF316}" type="sibTrans" cxnId="{7DEB8FED-1B3C-4341-BE17-0D476B7427AC}">
      <dgm:prSet/>
      <dgm:spPr/>
      <dgm:t>
        <a:bodyPr/>
        <a:lstStyle/>
        <a:p>
          <a:endParaRPr lang="en-US"/>
        </a:p>
      </dgm:t>
    </dgm:pt>
    <dgm:pt modelId="{EEA53160-EBC5-864A-ACFD-EF726DA93F36}">
      <dgm:prSet phldrT="[Text]"/>
      <dgm:spPr/>
      <dgm:t>
        <a:bodyPr/>
        <a:lstStyle/>
        <a:p>
          <a:r>
            <a:rPr lang="en-US" dirty="0"/>
            <a:t>Look for mentorship / internship opportunities</a:t>
          </a:r>
        </a:p>
      </dgm:t>
    </dgm:pt>
    <dgm:pt modelId="{D9CB309B-1764-D348-936A-F6DB09EF980E}" type="parTrans" cxnId="{08679185-8B1A-D34D-9BD6-87FCACA23EBE}">
      <dgm:prSet/>
      <dgm:spPr/>
      <dgm:t>
        <a:bodyPr/>
        <a:lstStyle/>
        <a:p>
          <a:endParaRPr lang="en-US"/>
        </a:p>
      </dgm:t>
    </dgm:pt>
    <dgm:pt modelId="{6B264247-F02A-1D44-BE57-6B159B89AA65}" type="sibTrans" cxnId="{08679185-8B1A-D34D-9BD6-87FCACA23EBE}">
      <dgm:prSet/>
      <dgm:spPr/>
      <dgm:t>
        <a:bodyPr/>
        <a:lstStyle/>
        <a:p>
          <a:endParaRPr lang="en-US"/>
        </a:p>
      </dgm:t>
    </dgm:pt>
    <dgm:pt modelId="{6BE98904-D9B9-6E48-A750-6DB0F57D4718}">
      <dgm:prSet phldrT="[Text]"/>
      <dgm:spPr/>
      <dgm:t>
        <a:bodyPr/>
        <a:lstStyle/>
        <a:p>
          <a:r>
            <a:rPr lang="en-US" dirty="0"/>
            <a:t>Necessary for faculty hiring equity</a:t>
          </a:r>
        </a:p>
      </dgm:t>
    </dgm:pt>
    <dgm:pt modelId="{9401CDF4-5E08-C545-A87D-65C2E92D0E18}" type="parTrans" cxnId="{E6D45874-2A17-A946-B9F6-4930D788AA76}">
      <dgm:prSet/>
      <dgm:spPr/>
      <dgm:t>
        <a:bodyPr/>
        <a:lstStyle/>
        <a:p>
          <a:endParaRPr lang="en-US"/>
        </a:p>
      </dgm:t>
    </dgm:pt>
    <dgm:pt modelId="{49900C1D-2827-4149-B4C1-FC1870003061}" type="sibTrans" cxnId="{E6D45874-2A17-A946-B9F6-4930D788AA76}">
      <dgm:prSet/>
      <dgm:spPr/>
      <dgm:t>
        <a:bodyPr/>
        <a:lstStyle/>
        <a:p>
          <a:endParaRPr lang="en-US"/>
        </a:p>
      </dgm:t>
    </dgm:pt>
    <dgm:pt modelId="{E3DF74FE-5E5C-A446-835F-33A87116E1A9}">
      <dgm:prSet phldrT="[Text]"/>
      <dgm:spPr/>
      <dgm:t>
        <a:bodyPr/>
        <a:lstStyle/>
        <a:p>
          <a:r>
            <a:rPr lang="en-US" dirty="0"/>
            <a:t>CA does not have Affirmative Action</a:t>
          </a:r>
        </a:p>
      </dgm:t>
    </dgm:pt>
    <dgm:pt modelId="{BA07D426-FB81-D44D-9726-05B5DE950A96}" type="parTrans" cxnId="{A76A25F8-FFDA-0F42-A864-C8ECF3D0541D}">
      <dgm:prSet/>
      <dgm:spPr/>
      <dgm:t>
        <a:bodyPr/>
        <a:lstStyle/>
        <a:p>
          <a:endParaRPr lang="en-US"/>
        </a:p>
      </dgm:t>
    </dgm:pt>
    <dgm:pt modelId="{3969D3DA-4D93-F044-BD6A-0103488DDFFA}" type="sibTrans" cxnId="{A76A25F8-FFDA-0F42-A864-C8ECF3D0541D}">
      <dgm:prSet/>
      <dgm:spPr/>
      <dgm:t>
        <a:bodyPr/>
        <a:lstStyle/>
        <a:p>
          <a:endParaRPr lang="en-US"/>
        </a:p>
      </dgm:t>
    </dgm:pt>
    <dgm:pt modelId="{558E503A-E005-EB4F-9C7A-2211067A06AA}">
      <dgm:prSet phldrT="[Text]"/>
      <dgm:spPr/>
      <dgm:t>
        <a:bodyPr/>
        <a:lstStyle/>
        <a:p>
          <a:r>
            <a:rPr lang="en-US" dirty="0"/>
            <a:t>In your interview, ask about mentorship chances </a:t>
          </a:r>
        </a:p>
      </dgm:t>
    </dgm:pt>
    <dgm:pt modelId="{BA57B6CA-01E0-124B-A00E-0A47018E37EC}" type="parTrans" cxnId="{BAC11A54-5895-D34B-92DB-B80DDB080F3C}">
      <dgm:prSet/>
      <dgm:spPr/>
      <dgm:t>
        <a:bodyPr/>
        <a:lstStyle/>
        <a:p>
          <a:endParaRPr lang="en-US"/>
        </a:p>
      </dgm:t>
    </dgm:pt>
    <dgm:pt modelId="{9A6C6A30-4510-7744-8410-86BE1CF439FD}" type="sibTrans" cxnId="{BAC11A54-5895-D34B-92DB-B80DDB080F3C}">
      <dgm:prSet/>
      <dgm:spPr/>
      <dgm:t>
        <a:bodyPr/>
        <a:lstStyle/>
        <a:p>
          <a:endParaRPr lang="en-US"/>
        </a:p>
      </dgm:t>
    </dgm:pt>
    <dgm:pt modelId="{F4C8CF2C-62DB-324B-9474-401604736972}">
      <dgm:prSet phldrT="[Text]"/>
      <dgm:spPr/>
      <dgm:t>
        <a:bodyPr/>
        <a:lstStyle/>
        <a:p>
          <a:r>
            <a:rPr lang="en-US" dirty="0"/>
            <a:t>Not all pipelines are the same – evaluate them</a:t>
          </a:r>
        </a:p>
      </dgm:t>
    </dgm:pt>
    <dgm:pt modelId="{407A8A51-E2A7-1848-80B4-ADC8A5CD524C}" type="parTrans" cxnId="{4B823C82-A1E1-F049-8E78-58FF83A116B1}">
      <dgm:prSet/>
      <dgm:spPr/>
      <dgm:t>
        <a:bodyPr/>
        <a:lstStyle/>
        <a:p>
          <a:endParaRPr lang="en-US"/>
        </a:p>
      </dgm:t>
    </dgm:pt>
    <dgm:pt modelId="{0C4C5773-FB2C-2540-BB0A-2FF90ED4C965}" type="sibTrans" cxnId="{4B823C82-A1E1-F049-8E78-58FF83A116B1}">
      <dgm:prSet/>
      <dgm:spPr/>
      <dgm:t>
        <a:bodyPr/>
        <a:lstStyle/>
        <a:p>
          <a:endParaRPr lang="en-US"/>
        </a:p>
      </dgm:t>
    </dgm:pt>
    <dgm:pt modelId="{3D06F197-B922-8D4D-9FAD-6084B718B067}">
      <dgm:prSet phldrT="[Text]"/>
      <dgm:spPr/>
      <dgm:t>
        <a:bodyPr/>
        <a:lstStyle/>
        <a:p>
          <a:r>
            <a:rPr lang="en-US" dirty="0"/>
            <a:t>Not all colleges have pipelines</a:t>
          </a:r>
        </a:p>
      </dgm:t>
    </dgm:pt>
    <dgm:pt modelId="{77A456D1-00B6-A945-98F4-F10591766D1A}" type="parTrans" cxnId="{98BE6277-90C7-8041-B2B9-646685E3D0BD}">
      <dgm:prSet/>
      <dgm:spPr/>
      <dgm:t>
        <a:bodyPr/>
        <a:lstStyle/>
        <a:p>
          <a:endParaRPr lang="en-US"/>
        </a:p>
      </dgm:t>
    </dgm:pt>
    <dgm:pt modelId="{D7CB7F10-4667-B54E-8BC2-E1FBB01DD491}" type="sibTrans" cxnId="{98BE6277-90C7-8041-B2B9-646685E3D0BD}">
      <dgm:prSet/>
      <dgm:spPr/>
      <dgm:t>
        <a:bodyPr/>
        <a:lstStyle/>
        <a:p>
          <a:endParaRPr lang="en-US"/>
        </a:p>
      </dgm:t>
    </dgm:pt>
    <dgm:pt modelId="{2348FD15-75A8-F14D-B4F1-38B4DABA4B2D}" type="pres">
      <dgm:prSet presAssocID="{A0F12585-0441-AA46-8CCB-967C00E838E6}" presName="linear" presStyleCnt="0">
        <dgm:presLayoutVars>
          <dgm:animLvl val="lvl"/>
          <dgm:resizeHandles val="exact"/>
        </dgm:presLayoutVars>
      </dgm:prSet>
      <dgm:spPr/>
    </dgm:pt>
    <dgm:pt modelId="{988715CB-ED42-DA46-B3A4-7801FE59B285}" type="pres">
      <dgm:prSet presAssocID="{8B758FE8-6ED5-884A-9035-819022DF5663}" presName="parentText" presStyleLbl="node1" presStyleIdx="0" presStyleCnt="2">
        <dgm:presLayoutVars>
          <dgm:chMax val="0"/>
          <dgm:bulletEnabled val="1"/>
        </dgm:presLayoutVars>
      </dgm:prSet>
      <dgm:spPr/>
    </dgm:pt>
    <dgm:pt modelId="{DBC6F30A-4BA4-5E41-B5F8-C2798C9D4039}" type="pres">
      <dgm:prSet presAssocID="{8B758FE8-6ED5-884A-9035-819022DF5663}" presName="childText" presStyleLbl="revTx" presStyleIdx="0" presStyleCnt="2">
        <dgm:presLayoutVars>
          <dgm:bulletEnabled val="1"/>
        </dgm:presLayoutVars>
      </dgm:prSet>
      <dgm:spPr/>
    </dgm:pt>
    <dgm:pt modelId="{B5FADC7A-3331-8C46-A704-15344246ADB4}" type="pres">
      <dgm:prSet presAssocID="{FDA03B86-04C8-634E-B44E-FEAC8CDE7595}" presName="parentText" presStyleLbl="node1" presStyleIdx="1" presStyleCnt="2">
        <dgm:presLayoutVars>
          <dgm:chMax val="0"/>
          <dgm:bulletEnabled val="1"/>
        </dgm:presLayoutVars>
      </dgm:prSet>
      <dgm:spPr/>
    </dgm:pt>
    <dgm:pt modelId="{F54748F9-7929-3D45-A2E7-8673BE19404A}" type="pres">
      <dgm:prSet presAssocID="{FDA03B86-04C8-634E-B44E-FEAC8CDE7595}" presName="childText" presStyleLbl="revTx" presStyleIdx="1" presStyleCnt="2">
        <dgm:presLayoutVars>
          <dgm:bulletEnabled val="1"/>
        </dgm:presLayoutVars>
      </dgm:prSet>
      <dgm:spPr/>
    </dgm:pt>
  </dgm:ptLst>
  <dgm:cxnLst>
    <dgm:cxn modelId="{D8C69525-F6C6-B146-8F03-449A2C3A9242}" type="presOf" srcId="{EEA53160-EBC5-864A-ACFD-EF726DA93F36}" destId="{F54748F9-7929-3D45-A2E7-8673BE19404A}" srcOrd="0" destOrd="0" presId="urn:microsoft.com/office/officeart/2005/8/layout/vList2"/>
    <dgm:cxn modelId="{8C60A528-9FDD-3345-B291-DF10643A7427}" type="presOf" srcId="{FDA03B86-04C8-634E-B44E-FEAC8CDE7595}" destId="{B5FADC7A-3331-8C46-A704-15344246ADB4}" srcOrd="0" destOrd="0" presId="urn:microsoft.com/office/officeart/2005/8/layout/vList2"/>
    <dgm:cxn modelId="{1DEEA242-4ADA-454B-8A5C-391772A47C2A}" type="presOf" srcId="{558E503A-E005-EB4F-9C7A-2211067A06AA}" destId="{F54748F9-7929-3D45-A2E7-8673BE19404A}" srcOrd="0" destOrd="1" presId="urn:microsoft.com/office/officeart/2005/8/layout/vList2"/>
    <dgm:cxn modelId="{F8FD4F49-7FAE-F64C-BBED-54F9B5A49D5A}" type="presOf" srcId="{8B758FE8-6ED5-884A-9035-819022DF5663}" destId="{988715CB-ED42-DA46-B3A4-7801FE59B285}" srcOrd="0" destOrd="0" presId="urn:microsoft.com/office/officeart/2005/8/layout/vList2"/>
    <dgm:cxn modelId="{BAC11A54-5895-D34B-92DB-B80DDB080F3C}" srcId="{FDA03B86-04C8-634E-B44E-FEAC8CDE7595}" destId="{558E503A-E005-EB4F-9C7A-2211067A06AA}" srcOrd="1" destOrd="0" parTransId="{BA57B6CA-01E0-124B-A00E-0A47018E37EC}" sibTransId="{9A6C6A30-4510-7744-8410-86BE1CF439FD}"/>
    <dgm:cxn modelId="{EAC11E65-0778-114A-B21A-EDD9BC56C32B}" type="presOf" srcId="{E3DF74FE-5E5C-A446-835F-33A87116E1A9}" destId="{DBC6F30A-4BA4-5E41-B5F8-C2798C9D4039}" srcOrd="0" destOrd="2" presId="urn:microsoft.com/office/officeart/2005/8/layout/vList2"/>
    <dgm:cxn modelId="{E6D45874-2A17-A946-B9F6-4930D788AA76}" srcId="{8B758FE8-6ED5-884A-9035-819022DF5663}" destId="{6BE98904-D9B9-6E48-A750-6DB0F57D4718}" srcOrd="1" destOrd="0" parTransId="{9401CDF4-5E08-C545-A87D-65C2E92D0E18}" sibTransId="{49900C1D-2827-4149-B4C1-FC1870003061}"/>
    <dgm:cxn modelId="{98BE6277-90C7-8041-B2B9-646685E3D0BD}" srcId="{FDA03B86-04C8-634E-B44E-FEAC8CDE7595}" destId="{3D06F197-B922-8D4D-9FAD-6084B718B067}" srcOrd="3" destOrd="0" parTransId="{77A456D1-00B6-A945-98F4-F10591766D1A}" sibTransId="{D7CB7F10-4667-B54E-8BC2-E1FBB01DD491}"/>
    <dgm:cxn modelId="{4B823C82-A1E1-F049-8E78-58FF83A116B1}" srcId="{FDA03B86-04C8-634E-B44E-FEAC8CDE7595}" destId="{F4C8CF2C-62DB-324B-9474-401604736972}" srcOrd="2" destOrd="0" parTransId="{407A8A51-E2A7-1848-80B4-ADC8A5CD524C}" sibTransId="{0C4C5773-FB2C-2540-BB0A-2FF90ED4C965}"/>
    <dgm:cxn modelId="{08679185-8B1A-D34D-9BD6-87FCACA23EBE}" srcId="{FDA03B86-04C8-634E-B44E-FEAC8CDE7595}" destId="{EEA53160-EBC5-864A-ACFD-EF726DA93F36}" srcOrd="0" destOrd="0" parTransId="{D9CB309B-1764-D348-936A-F6DB09EF980E}" sibTransId="{6B264247-F02A-1D44-BE57-6B159B89AA65}"/>
    <dgm:cxn modelId="{2B7ACF98-ACDD-2047-AF99-969182974F70}" type="presOf" srcId="{F4C8CF2C-62DB-324B-9474-401604736972}" destId="{F54748F9-7929-3D45-A2E7-8673BE19404A}" srcOrd="0" destOrd="2" presId="urn:microsoft.com/office/officeart/2005/8/layout/vList2"/>
    <dgm:cxn modelId="{B8056AA7-400E-4E41-A9C9-AA02FA05C76D}" type="presOf" srcId="{3D06F197-B922-8D4D-9FAD-6084B718B067}" destId="{F54748F9-7929-3D45-A2E7-8673BE19404A}" srcOrd="0" destOrd="3" presId="urn:microsoft.com/office/officeart/2005/8/layout/vList2"/>
    <dgm:cxn modelId="{4688CDA9-ECF1-9B49-8BA8-34963DD65D8B}" type="presOf" srcId="{6BE98904-D9B9-6E48-A750-6DB0F57D4718}" destId="{DBC6F30A-4BA4-5E41-B5F8-C2798C9D4039}" srcOrd="0" destOrd="1" presId="urn:microsoft.com/office/officeart/2005/8/layout/vList2"/>
    <dgm:cxn modelId="{5E00ADAB-4045-B443-8317-FEA8998B187D}" srcId="{8B758FE8-6ED5-884A-9035-819022DF5663}" destId="{0E60280B-BD84-1945-BA9F-D9ACC6500AA2}" srcOrd="0" destOrd="0" parTransId="{AFAB9849-500F-EB42-A8ED-2C5557FD7CE9}" sibTransId="{B4C2DD00-B2A9-6A45-BE5A-7305F0D7324F}"/>
    <dgm:cxn modelId="{710732AD-9410-704D-82C5-2C4DCFE04437}" type="presOf" srcId="{A0F12585-0441-AA46-8CCB-967C00E838E6}" destId="{2348FD15-75A8-F14D-B4F1-38B4DABA4B2D}" srcOrd="0" destOrd="0" presId="urn:microsoft.com/office/officeart/2005/8/layout/vList2"/>
    <dgm:cxn modelId="{97D428EC-5A71-8242-8265-34B389F544AD}" srcId="{A0F12585-0441-AA46-8CCB-967C00E838E6}" destId="{8B758FE8-6ED5-884A-9035-819022DF5663}" srcOrd="0" destOrd="0" parTransId="{6BF837E2-8733-D243-BEF7-6089A67CEB97}" sibTransId="{D27BE8A6-134A-8C46-818C-01C328D39126}"/>
    <dgm:cxn modelId="{27D4FFEC-7B65-C048-9312-17EF14F7EF92}" type="presOf" srcId="{0E60280B-BD84-1945-BA9F-D9ACC6500AA2}" destId="{DBC6F30A-4BA4-5E41-B5F8-C2798C9D4039}" srcOrd="0" destOrd="0" presId="urn:microsoft.com/office/officeart/2005/8/layout/vList2"/>
    <dgm:cxn modelId="{7DEB8FED-1B3C-4341-BE17-0D476B7427AC}" srcId="{A0F12585-0441-AA46-8CCB-967C00E838E6}" destId="{FDA03B86-04C8-634E-B44E-FEAC8CDE7595}" srcOrd="1" destOrd="0" parTransId="{40C5EBD1-D79A-C144-BD55-1D90E1AE793F}" sibTransId="{F5C94AEF-D616-DC44-AC3D-7109FB4AF316}"/>
    <dgm:cxn modelId="{A76A25F8-FFDA-0F42-A864-C8ECF3D0541D}" srcId="{8B758FE8-6ED5-884A-9035-819022DF5663}" destId="{E3DF74FE-5E5C-A446-835F-33A87116E1A9}" srcOrd="2" destOrd="0" parTransId="{BA07D426-FB81-D44D-9726-05B5DE950A96}" sibTransId="{3969D3DA-4D93-F044-BD6A-0103488DDFFA}"/>
    <dgm:cxn modelId="{3669CC7F-6E5B-1C40-B301-1DA8705C366A}" type="presParOf" srcId="{2348FD15-75A8-F14D-B4F1-38B4DABA4B2D}" destId="{988715CB-ED42-DA46-B3A4-7801FE59B285}" srcOrd="0" destOrd="0" presId="urn:microsoft.com/office/officeart/2005/8/layout/vList2"/>
    <dgm:cxn modelId="{D391CF26-CFFA-A74B-AD09-C52CF64C4980}" type="presParOf" srcId="{2348FD15-75A8-F14D-B4F1-38B4DABA4B2D}" destId="{DBC6F30A-4BA4-5E41-B5F8-C2798C9D4039}" srcOrd="1" destOrd="0" presId="urn:microsoft.com/office/officeart/2005/8/layout/vList2"/>
    <dgm:cxn modelId="{AB367734-3F94-7C48-BA62-DE199B27AED3}" type="presParOf" srcId="{2348FD15-75A8-F14D-B4F1-38B4DABA4B2D}" destId="{B5FADC7A-3331-8C46-A704-15344246ADB4}" srcOrd="2" destOrd="0" presId="urn:microsoft.com/office/officeart/2005/8/layout/vList2"/>
    <dgm:cxn modelId="{8A635165-AD84-0E4C-BD78-6ECAB1297937}" type="presParOf" srcId="{2348FD15-75A8-F14D-B4F1-38B4DABA4B2D}" destId="{F54748F9-7929-3D45-A2E7-8673BE19404A}"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2C3F3C5-F8B1-1C42-8C85-3AE5F46EE430}"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n-US"/>
        </a:p>
      </dgm:t>
    </dgm:pt>
    <dgm:pt modelId="{470E2713-192E-C54B-9245-B42D94F7511F}">
      <dgm:prSet phldrT="[Text]"/>
      <dgm:spPr/>
      <dgm:t>
        <a:bodyPr/>
        <a:lstStyle/>
        <a:p>
          <a:r>
            <a:rPr lang="en-US" dirty="0"/>
            <a:t>Before applying</a:t>
          </a:r>
        </a:p>
      </dgm:t>
    </dgm:pt>
    <dgm:pt modelId="{A4C5B5A0-825E-9D45-B1CA-322A9D66FDC1}" type="parTrans" cxnId="{DB04018E-F60B-FC4B-B9A1-94998DE6448F}">
      <dgm:prSet/>
      <dgm:spPr/>
      <dgm:t>
        <a:bodyPr/>
        <a:lstStyle/>
        <a:p>
          <a:endParaRPr lang="en-US"/>
        </a:p>
      </dgm:t>
    </dgm:pt>
    <dgm:pt modelId="{0A2ADED0-4D2A-F246-9E1E-2799A6A28429}" type="sibTrans" cxnId="{DB04018E-F60B-FC4B-B9A1-94998DE6448F}">
      <dgm:prSet/>
      <dgm:spPr/>
      <dgm:t>
        <a:bodyPr/>
        <a:lstStyle/>
        <a:p>
          <a:endParaRPr lang="en-US"/>
        </a:p>
      </dgm:t>
    </dgm:pt>
    <dgm:pt modelId="{C7304080-A5CE-8F4D-9B8A-B7467C6C49CC}">
      <dgm:prSet phldrT="[Text]" custT="1"/>
      <dgm:spPr/>
      <dgm:t>
        <a:bodyPr/>
        <a:lstStyle/>
        <a:p>
          <a:r>
            <a:rPr lang="en-US" sz="2000" dirty="0"/>
            <a:t>Research the college and learn their mission statement &amp; DEI goals </a:t>
          </a:r>
        </a:p>
      </dgm:t>
    </dgm:pt>
    <dgm:pt modelId="{5A17BDF4-AF74-EE46-92E0-946CDBEE42DB}" type="parTrans" cxnId="{E54D5789-A28E-0147-AD02-659F2CD8DFB7}">
      <dgm:prSet/>
      <dgm:spPr/>
      <dgm:t>
        <a:bodyPr/>
        <a:lstStyle/>
        <a:p>
          <a:endParaRPr lang="en-US"/>
        </a:p>
      </dgm:t>
    </dgm:pt>
    <dgm:pt modelId="{60263F75-948E-AA4B-A163-B7C2C955BCCD}" type="sibTrans" cxnId="{E54D5789-A28E-0147-AD02-659F2CD8DFB7}">
      <dgm:prSet/>
      <dgm:spPr/>
      <dgm:t>
        <a:bodyPr/>
        <a:lstStyle/>
        <a:p>
          <a:endParaRPr lang="en-US"/>
        </a:p>
      </dgm:t>
    </dgm:pt>
    <dgm:pt modelId="{D1379F26-3EAD-5F47-92B1-AFF6F6D7DB82}">
      <dgm:prSet phldrT="[Text]"/>
      <dgm:spPr/>
      <dgm:t>
        <a:bodyPr/>
        <a:lstStyle/>
        <a:p>
          <a:r>
            <a:rPr lang="en-US" dirty="0"/>
            <a:t>You’re being interviewed – now what? </a:t>
          </a:r>
        </a:p>
      </dgm:t>
    </dgm:pt>
    <dgm:pt modelId="{D7C0C745-39EA-DD41-893B-42F262589371}" type="parTrans" cxnId="{4871F16D-F7FA-4947-81A0-3203F5A4AA93}">
      <dgm:prSet/>
      <dgm:spPr/>
      <dgm:t>
        <a:bodyPr/>
        <a:lstStyle/>
        <a:p>
          <a:endParaRPr lang="en-US"/>
        </a:p>
      </dgm:t>
    </dgm:pt>
    <dgm:pt modelId="{EB704BDE-7A11-E14E-AD29-DC267CFAB698}" type="sibTrans" cxnId="{4871F16D-F7FA-4947-81A0-3203F5A4AA93}">
      <dgm:prSet/>
      <dgm:spPr/>
      <dgm:t>
        <a:bodyPr/>
        <a:lstStyle/>
        <a:p>
          <a:endParaRPr lang="en-US"/>
        </a:p>
      </dgm:t>
    </dgm:pt>
    <dgm:pt modelId="{6B3B24B5-5923-8C4F-8251-763800FA58B4}">
      <dgm:prSet phldrT="[Text]" custT="1"/>
      <dgm:spPr/>
      <dgm:t>
        <a:bodyPr/>
        <a:lstStyle/>
        <a:p>
          <a:r>
            <a:rPr lang="en-US" sz="2000" dirty="0"/>
            <a:t>Prepare for a teaching demo (10 mins max) </a:t>
          </a:r>
        </a:p>
      </dgm:t>
    </dgm:pt>
    <dgm:pt modelId="{9D24C543-8F90-344E-B162-56DB2DE5930B}" type="parTrans" cxnId="{E0C5DA2A-0E1A-A04B-9E61-4E266136263E}">
      <dgm:prSet/>
      <dgm:spPr/>
      <dgm:t>
        <a:bodyPr/>
        <a:lstStyle/>
        <a:p>
          <a:endParaRPr lang="en-US"/>
        </a:p>
      </dgm:t>
    </dgm:pt>
    <dgm:pt modelId="{970FEC25-E489-424F-93BD-A20071170EB7}" type="sibTrans" cxnId="{E0C5DA2A-0E1A-A04B-9E61-4E266136263E}">
      <dgm:prSet/>
      <dgm:spPr/>
      <dgm:t>
        <a:bodyPr/>
        <a:lstStyle/>
        <a:p>
          <a:endParaRPr lang="en-US"/>
        </a:p>
      </dgm:t>
    </dgm:pt>
    <dgm:pt modelId="{83214282-0CC9-094C-BBD0-DCBF0076D70F}">
      <dgm:prSet phldrT="[Text]" custT="1"/>
      <dgm:spPr/>
      <dgm:t>
        <a:bodyPr/>
        <a:lstStyle/>
        <a:p>
          <a:endParaRPr lang="en-US" sz="2000" dirty="0"/>
        </a:p>
      </dgm:t>
    </dgm:pt>
    <dgm:pt modelId="{093EB301-B42B-9A4A-8B6E-1540E3EBDB87}" type="parTrans" cxnId="{3088E16B-C22E-7442-94D9-9AA584422163}">
      <dgm:prSet/>
      <dgm:spPr/>
      <dgm:t>
        <a:bodyPr/>
        <a:lstStyle/>
        <a:p>
          <a:endParaRPr lang="en-US"/>
        </a:p>
      </dgm:t>
    </dgm:pt>
    <dgm:pt modelId="{1A9E4A59-11D0-9243-A816-A529A7F749C5}" type="sibTrans" cxnId="{3088E16B-C22E-7442-94D9-9AA584422163}">
      <dgm:prSet/>
      <dgm:spPr/>
      <dgm:t>
        <a:bodyPr/>
        <a:lstStyle/>
        <a:p>
          <a:endParaRPr lang="en-US"/>
        </a:p>
      </dgm:t>
    </dgm:pt>
    <dgm:pt modelId="{69F8A922-0601-214B-A619-4CB14BECB78A}">
      <dgm:prSet phldrT="[Text]" custT="1"/>
      <dgm:spPr/>
      <dgm:t>
        <a:bodyPr/>
        <a:lstStyle/>
        <a:p>
          <a:r>
            <a:rPr lang="en-US" sz="2000" dirty="0"/>
            <a:t>Do not use the same cover letter for all pools</a:t>
          </a:r>
        </a:p>
      </dgm:t>
    </dgm:pt>
    <dgm:pt modelId="{2CCE770D-8E74-0447-BDD3-95983250743C}" type="parTrans" cxnId="{8625A5D2-6776-9A48-BC19-2DFBE237C51B}">
      <dgm:prSet/>
      <dgm:spPr/>
      <dgm:t>
        <a:bodyPr/>
        <a:lstStyle/>
        <a:p>
          <a:endParaRPr lang="en-US"/>
        </a:p>
      </dgm:t>
    </dgm:pt>
    <dgm:pt modelId="{EEE1830B-03AA-1443-A5B1-F5D6A7304008}" type="sibTrans" cxnId="{8625A5D2-6776-9A48-BC19-2DFBE237C51B}">
      <dgm:prSet/>
      <dgm:spPr/>
      <dgm:t>
        <a:bodyPr/>
        <a:lstStyle/>
        <a:p>
          <a:endParaRPr lang="en-US"/>
        </a:p>
      </dgm:t>
    </dgm:pt>
    <dgm:pt modelId="{94DA24C1-CA37-CD49-9BA3-355A64E857FC}">
      <dgm:prSet phldrT="[Text]" custT="1"/>
      <dgm:spPr/>
      <dgm:t>
        <a:bodyPr/>
        <a:lstStyle/>
        <a:p>
          <a:r>
            <a:rPr lang="en-US" sz="2000" dirty="0"/>
            <a:t>Tailor your CV to match the language</a:t>
          </a:r>
        </a:p>
      </dgm:t>
    </dgm:pt>
    <dgm:pt modelId="{E19650AB-AF73-C640-A7FD-72940355820E}" type="parTrans" cxnId="{174210DD-0F9A-C94E-BC65-2DD15C57FF20}">
      <dgm:prSet/>
      <dgm:spPr/>
      <dgm:t>
        <a:bodyPr/>
        <a:lstStyle/>
        <a:p>
          <a:endParaRPr lang="en-US"/>
        </a:p>
      </dgm:t>
    </dgm:pt>
    <dgm:pt modelId="{E7875FC6-ED22-DE49-8F51-49AFDFE6F0B9}" type="sibTrans" cxnId="{174210DD-0F9A-C94E-BC65-2DD15C57FF20}">
      <dgm:prSet/>
      <dgm:spPr/>
      <dgm:t>
        <a:bodyPr/>
        <a:lstStyle/>
        <a:p>
          <a:endParaRPr lang="en-US"/>
        </a:p>
      </dgm:t>
    </dgm:pt>
    <dgm:pt modelId="{62B53274-0B67-DB4C-8B40-1DC828218996}">
      <dgm:prSet phldrT="[Text]" custT="1"/>
      <dgm:spPr/>
      <dgm:t>
        <a:bodyPr/>
        <a:lstStyle/>
        <a:p>
          <a:r>
            <a:rPr lang="en-US" sz="2000" dirty="0"/>
            <a:t>Do not give more materials than what’s asked of you</a:t>
          </a:r>
        </a:p>
      </dgm:t>
    </dgm:pt>
    <dgm:pt modelId="{6A49B6C3-62A8-DF49-BD04-1B29E84EF825}" type="parTrans" cxnId="{9820B821-AA01-4245-8237-C63218A49B50}">
      <dgm:prSet/>
      <dgm:spPr/>
      <dgm:t>
        <a:bodyPr/>
        <a:lstStyle/>
        <a:p>
          <a:endParaRPr lang="en-US"/>
        </a:p>
      </dgm:t>
    </dgm:pt>
    <dgm:pt modelId="{D93C422E-DCF7-F840-8CA2-B2441C23580E}" type="sibTrans" cxnId="{9820B821-AA01-4245-8237-C63218A49B50}">
      <dgm:prSet/>
      <dgm:spPr/>
      <dgm:t>
        <a:bodyPr/>
        <a:lstStyle/>
        <a:p>
          <a:endParaRPr lang="en-US"/>
        </a:p>
      </dgm:t>
    </dgm:pt>
    <dgm:pt modelId="{006B44A2-8164-174C-A2E0-904339822F86}">
      <dgm:prSet phldrT="[Text]" custT="1"/>
      <dgm:spPr/>
      <dgm:t>
        <a:bodyPr/>
        <a:lstStyle/>
        <a:p>
          <a:r>
            <a:rPr lang="en-US" sz="2000" dirty="0"/>
            <a:t>Use a “bridge” and demo the hiring panel correctly</a:t>
          </a:r>
        </a:p>
      </dgm:t>
    </dgm:pt>
    <dgm:pt modelId="{C1486587-3D8C-D44F-872F-7230B473C9E2}" type="parTrans" cxnId="{AF8D6B39-1C7D-404D-AE78-4A9E3DBD3377}">
      <dgm:prSet/>
      <dgm:spPr/>
      <dgm:t>
        <a:bodyPr/>
        <a:lstStyle/>
        <a:p>
          <a:endParaRPr lang="en-US"/>
        </a:p>
      </dgm:t>
    </dgm:pt>
    <dgm:pt modelId="{B09AE0EE-D6B9-BC46-A85F-18A118E12181}" type="sibTrans" cxnId="{AF8D6B39-1C7D-404D-AE78-4A9E3DBD3377}">
      <dgm:prSet/>
      <dgm:spPr/>
      <dgm:t>
        <a:bodyPr/>
        <a:lstStyle/>
        <a:p>
          <a:endParaRPr lang="en-US"/>
        </a:p>
      </dgm:t>
    </dgm:pt>
    <dgm:pt modelId="{CB9E6DAC-E835-7243-AAC9-D9FDE9BB6B19}">
      <dgm:prSet phldrT="[Text]" custT="1"/>
      <dgm:spPr/>
      <dgm:t>
        <a:bodyPr/>
        <a:lstStyle/>
        <a:p>
          <a:r>
            <a:rPr lang="en-US" sz="2000" dirty="0"/>
            <a:t>Be ready to explain methodology and buzzwords</a:t>
          </a:r>
        </a:p>
      </dgm:t>
    </dgm:pt>
    <dgm:pt modelId="{767C6573-071B-7F43-9B88-CDCC1E704996}" type="parTrans" cxnId="{E3D02FC9-DCF1-0B42-815A-0CE7BCC512AF}">
      <dgm:prSet/>
      <dgm:spPr/>
      <dgm:t>
        <a:bodyPr/>
        <a:lstStyle/>
        <a:p>
          <a:endParaRPr lang="en-US"/>
        </a:p>
      </dgm:t>
    </dgm:pt>
    <dgm:pt modelId="{6F0E47AB-2918-E246-BCD4-1AA1BD668540}" type="sibTrans" cxnId="{E3D02FC9-DCF1-0B42-815A-0CE7BCC512AF}">
      <dgm:prSet/>
      <dgm:spPr/>
      <dgm:t>
        <a:bodyPr/>
        <a:lstStyle/>
        <a:p>
          <a:endParaRPr lang="en-US"/>
        </a:p>
      </dgm:t>
    </dgm:pt>
    <dgm:pt modelId="{98C15EE2-75C0-6940-BCEF-C90817D108E7}" type="pres">
      <dgm:prSet presAssocID="{D2C3F3C5-F8B1-1C42-8C85-3AE5F46EE430}" presName="linear" presStyleCnt="0">
        <dgm:presLayoutVars>
          <dgm:animLvl val="lvl"/>
          <dgm:resizeHandles val="exact"/>
        </dgm:presLayoutVars>
      </dgm:prSet>
      <dgm:spPr/>
    </dgm:pt>
    <dgm:pt modelId="{DC3B6950-5837-5043-A1D2-412163BF931F}" type="pres">
      <dgm:prSet presAssocID="{470E2713-192E-C54B-9245-B42D94F7511F}" presName="parentText" presStyleLbl="node1" presStyleIdx="0" presStyleCnt="2">
        <dgm:presLayoutVars>
          <dgm:chMax val="0"/>
          <dgm:bulletEnabled val="1"/>
        </dgm:presLayoutVars>
      </dgm:prSet>
      <dgm:spPr/>
    </dgm:pt>
    <dgm:pt modelId="{5C9C61B7-B523-104F-8275-83C19ED06132}" type="pres">
      <dgm:prSet presAssocID="{470E2713-192E-C54B-9245-B42D94F7511F}" presName="childText" presStyleLbl="revTx" presStyleIdx="0" presStyleCnt="2">
        <dgm:presLayoutVars>
          <dgm:bulletEnabled val="1"/>
        </dgm:presLayoutVars>
      </dgm:prSet>
      <dgm:spPr/>
    </dgm:pt>
    <dgm:pt modelId="{396B49F9-FB4D-C24D-AAC7-5933F826CA9A}" type="pres">
      <dgm:prSet presAssocID="{D1379F26-3EAD-5F47-92B1-AFF6F6D7DB82}" presName="parentText" presStyleLbl="node1" presStyleIdx="1" presStyleCnt="2" custLinFactNeighborX="0" custLinFactNeighborY="-8923">
        <dgm:presLayoutVars>
          <dgm:chMax val="0"/>
          <dgm:bulletEnabled val="1"/>
        </dgm:presLayoutVars>
      </dgm:prSet>
      <dgm:spPr/>
    </dgm:pt>
    <dgm:pt modelId="{E6C112E4-D55F-044E-9185-3FD40D34D7F4}" type="pres">
      <dgm:prSet presAssocID="{D1379F26-3EAD-5F47-92B1-AFF6F6D7DB82}" presName="childText" presStyleLbl="revTx" presStyleIdx="1" presStyleCnt="2">
        <dgm:presLayoutVars>
          <dgm:bulletEnabled val="1"/>
        </dgm:presLayoutVars>
      </dgm:prSet>
      <dgm:spPr/>
    </dgm:pt>
  </dgm:ptLst>
  <dgm:cxnLst>
    <dgm:cxn modelId="{E11CB70F-6C53-5942-9CBD-1842486B745B}" type="presOf" srcId="{94DA24C1-CA37-CD49-9BA3-355A64E857FC}" destId="{5C9C61B7-B523-104F-8275-83C19ED06132}" srcOrd="0" destOrd="2" presId="urn:microsoft.com/office/officeart/2005/8/layout/vList2"/>
    <dgm:cxn modelId="{05095412-13C9-EB4E-9142-1685C9657379}" type="presOf" srcId="{6B3B24B5-5923-8C4F-8251-763800FA58B4}" destId="{E6C112E4-D55F-044E-9185-3FD40D34D7F4}" srcOrd="0" destOrd="0" presId="urn:microsoft.com/office/officeart/2005/8/layout/vList2"/>
    <dgm:cxn modelId="{A0E1F81B-05E7-344B-8B50-CA580F2AD842}" type="presOf" srcId="{CB9E6DAC-E835-7243-AAC9-D9FDE9BB6B19}" destId="{E6C112E4-D55F-044E-9185-3FD40D34D7F4}" srcOrd="0" destOrd="2" presId="urn:microsoft.com/office/officeart/2005/8/layout/vList2"/>
    <dgm:cxn modelId="{AE6DC820-A7D4-B44D-8A97-BA39DF3E3B55}" type="presOf" srcId="{83214282-0CC9-094C-BBD0-DCBF0076D70F}" destId="{5C9C61B7-B523-104F-8275-83C19ED06132}" srcOrd="0" destOrd="4" presId="urn:microsoft.com/office/officeart/2005/8/layout/vList2"/>
    <dgm:cxn modelId="{9820B821-AA01-4245-8237-C63218A49B50}" srcId="{470E2713-192E-C54B-9245-B42D94F7511F}" destId="{62B53274-0B67-DB4C-8B40-1DC828218996}" srcOrd="3" destOrd="0" parTransId="{6A49B6C3-62A8-DF49-BD04-1B29E84EF825}" sibTransId="{D93C422E-DCF7-F840-8CA2-B2441C23580E}"/>
    <dgm:cxn modelId="{E0C5DA2A-0E1A-A04B-9E61-4E266136263E}" srcId="{D1379F26-3EAD-5F47-92B1-AFF6F6D7DB82}" destId="{6B3B24B5-5923-8C4F-8251-763800FA58B4}" srcOrd="0" destOrd="0" parTransId="{9D24C543-8F90-344E-B162-56DB2DE5930B}" sibTransId="{970FEC25-E489-424F-93BD-A20071170EB7}"/>
    <dgm:cxn modelId="{AF8D6B39-1C7D-404D-AE78-4A9E3DBD3377}" srcId="{D1379F26-3EAD-5F47-92B1-AFF6F6D7DB82}" destId="{006B44A2-8164-174C-A2E0-904339822F86}" srcOrd="1" destOrd="0" parTransId="{C1486587-3D8C-D44F-872F-7230B473C9E2}" sibTransId="{B09AE0EE-D6B9-BC46-A85F-18A118E12181}"/>
    <dgm:cxn modelId="{F05D5962-6A17-2941-8BAE-F965D614BE6F}" type="presOf" srcId="{470E2713-192E-C54B-9245-B42D94F7511F}" destId="{DC3B6950-5837-5043-A1D2-412163BF931F}" srcOrd="0" destOrd="0" presId="urn:microsoft.com/office/officeart/2005/8/layout/vList2"/>
    <dgm:cxn modelId="{EE828469-F913-E04E-A3E6-D7D187CDC968}" type="presOf" srcId="{D1379F26-3EAD-5F47-92B1-AFF6F6D7DB82}" destId="{396B49F9-FB4D-C24D-AAC7-5933F826CA9A}" srcOrd="0" destOrd="0" presId="urn:microsoft.com/office/officeart/2005/8/layout/vList2"/>
    <dgm:cxn modelId="{3088E16B-C22E-7442-94D9-9AA584422163}" srcId="{470E2713-192E-C54B-9245-B42D94F7511F}" destId="{83214282-0CC9-094C-BBD0-DCBF0076D70F}" srcOrd="4" destOrd="0" parTransId="{093EB301-B42B-9A4A-8B6E-1540E3EBDB87}" sibTransId="{1A9E4A59-11D0-9243-A816-A529A7F749C5}"/>
    <dgm:cxn modelId="{4871F16D-F7FA-4947-81A0-3203F5A4AA93}" srcId="{D2C3F3C5-F8B1-1C42-8C85-3AE5F46EE430}" destId="{D1379F26-3EAD-5F47-92B1-AFF6F6D7DB82}" srcOrd="1" destOrd="0" parTransId="{D7C0C745-39EA-DD41-893B-42F262589371}" sibTransId="{EB704BDE-7A11-E14E-AD29-DC267CFAB698}"/>
    <dgm:cxn modelId="{E54D5789-A28E-0147-AD02-659F2CD8DFB7}" srcId="{470E2713-192E-C54B-9245-B42D94F7511F}" destId="{C7304080-A5CE-8F4D-9B8A-B7467C6C49CC}" srcOrd="0" destOrd="0" parTransId="{5A17BDF4-AF74-EE46-92E0-946CDBEE42DB}" sibTransId="{60263F75-948E-AA4B-A163-B7C2C955BCCD}"/>
    <dgm:cxn modelId="{DB04018E-F60B-FC4B-B9A1-94998DE6448F}" srcId="{D2C3F3C5-F8B1-1C42-8C85-3AE5F46EE430}" destId="{470E2713-192E-C54B-9245-B42D94F7511F}" srcOrd="0" destOrd="0" parTransId="{A4C5B5A0-825E-9D45-B1CA-322A9D66FDC1}" sibTransId="{0A2ADED0-4D2A-F246-9E1E-2799A6A28429}"/>
    <dgm:cxn modelId="{0066568E-BB3D-7C44-B46B-12670713AB08}" type="presOf" srcId="{69F8A922-0601-214B-A619-4CB14BECB78A}" destId="{5C9C61B7-B523-104F-8275-83C19ED06132}" srcOrd="0" destOrd="1" presId="urn:microsoft.com/office/officeart/2005/8/layout/vList2"/>
    <dgm:cxn modelId="{FCCA32AD-1962-CB46-BE57-B7DD411B3B89}" type="presOf" srcId="{C7304080-A5CE-8F4D-9B8A-B7467C6C49CC}" destId="{5C9C61B7-B523-104F-8275-83C19ED06132}" srcOrd="0" destOrd="0" presId="urn:microsoft.com/office/officeart/2005/8/layout/vList2"/>
    <dgm:cxn modelId="{E3D02FC9-DCF1-0B42-815A-0CE7BCC512AF}" srcId="{D1379F26-3EAD-5F47-92B1-AFF6F6D7DB82}" destId="{CB9E6DAC-E835-7243-AAC9-D9FDE9BB6B19}" srcOrd="2" destOrd="0" parTransId="{767C6573-071B-7F43-9B88-CDCC1E704996}" sibTransId="{6F0E47AB-2918-E246-BCD4-1AA1BD668540}"/>
    <dgm:cxn modelId="{8625A5D2-6776-9A48-BC19-2DFBE237C51B}" srcId="{470E2713-192E-C54B-9245-B42D94F7511F}" destId="{69F8A922-0601-214B-A619-4CB14BECB78A}" srcOrd="1" destOrd="0" parTransId="{2CCE770D-8E74-0447-BDD3-95983250743C}" sibTransId="{EEE1830B-03AA-1443-A5B1-F5D6A7304008}"/>
    <dgm:cxn modelId="{E1BCD2D6-B2D0-AC48-8F39-EA848B68ED21}" type="presOf" srcId="{006B44A2-8164-174C-A2E0-904339822F86}" destId="{E6C112E4-D55F-044E-9185-3FD40D34D7F4}" srcOrd="0" destOrd="1" presId="urn:microsoft.com/office/officeart/2005/8/layout/vList2"/>
    <dgm:cxn modelId="{174210DD-0F9A-C94E-BC65-2DD15C57FF20}" srcId="{470E2713-192E-C54B-9245-B42D94F7511F}" destId="{94DA24C1-CA37-CD49-9BA3-355A64E857FC}" srcOrd="2" destOrd="0" parTransId="{E19650AB-AF73-C640-A7FD-72940355820E}" sibTransId="{E7875FC6-ED22-DE49-8F51-49AFDFE6F0B9}"/>
    <dgm:cxn modelId="{335C10DD-D6F1-3D4B-A62C-EF23DDCA4E09}" type="presOf" srcId="{D2C3F3C5-F8B1-1C42-8C85-3AE5F46EE430}" destId="{98C15EE2-75C0-6940-BCEF-C90817D108E7}" srcOrd="0" destOrd="0" presId="urn:microsoft.com/office/officeart/2005/8/layout/vList2"/>
    <dgm:cxn modelId="{F0FAAAEE-DFE3-9B4C-9544-083B301749D4}" type="presOf" srcId="{62B53274-0B67-DB4C-8B40-1DC828218996}" destId="{5C9C61B7-B523-104F-8275-83C19ED06132}" srcOrd="0" destOrd="3" presId="urn:microsoft.com/office/officeart/2005/8/layout/vList2"/>
    <dgm:cxn modelId="{122D9E92-152F-624C-AB71-5969EE81309B}" type="presParOf" srcId="{98C15EE2-75C0-6940-BCEF-C90817D108E7}" destId="{DC3B6950-5837-5043-A1D2-412163BF931F}" srcOrd="0" destOrd="0" presId="urn:microsoft.com/office/officeart/2005/8/layout/vList2"/>
    <dgm:cxn modelId="{57A3E9F9-A5E8-DC47-A6FD-7338B3395E9A}" type="presParOf" srcId="{98C15EE2-75C0-6940-BCEF-C90817D108E7}" destId="{5C9C61B7-B523-104F-8275-83C19ED06132}" srcOrd="1" destOrd="0" presId="urn:microsoft.com/office/officeart/2005/8/layout/vList2"/>
    <dgm:cxn modelId="{4CFC581F-E14C-C048-801B-1BA494923C66}" type="presParOf" srcId="{98C15EE2-75C0-6940-BCEF-C90817D108E7}" destId="{396B49F9-FB4D-C24D-AAC7-5933F826CA9A}" srcOrd="2" destOrd="0" presId="urn:microsoft.com/office/officeart/2005/8/layout/vList2"/>
    <dgm:cxn modelId="{02A452E0-87E0-AF42-A1DD-000534B50AA9}" type="presParOf" srcId="{98C15EE2-75C0-6940-BCEF-C90817D108E7}" destId="{E6C112E4-D55F-044E-9185-3FD40D34D7F4}"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CF191CA-AF08-9448-BA71-5E12C23D8D50}" type="doc">
      <dgm:prSet loTypeId="urn:microsoft.com/office/officeart/2005/8/layout/chevron2" loCatId="process" qsTypeId="urn:microsoft.com/office/officeart/2005/8/quickstyle/simple1" qsCatId="simple" csTypeId="urn:microsoft.com/office/officeart/2005/8/colors/colorful5" csCatId="colorful" phldr="1"/>
      <dgm:spPr/>
      <dgm:t>
        <a:bodyPr/>
        <a:lstStyle/>
        <a:p>
          <a:endParaRPr lang="en-US"/>
        </a:p>
      </dgm:t>
    </dgm:pt>
    <dgm:pt modelId="{21D41B0E-1176-154A-AC4B-508A501E3657}">
      <dgm:prSet phldrT="[Text]"/>
      <dgm:spPr/>
      <dgm:t>
        <a:bodyPr/>
        <a:lstStyle/>
        <a:p>
          <a:r>
            <a:rPr lang="en-US" dirty="0"/>
            <a:t>Now what?</a:t>
          </a:r>
        </a:p>
      </dgm:t>
    </dgm:pt>
    <dgm:pt modelId="{CFC876D0-F245-354F-8CA4-0C762165C78B}" type="parTrans" cxnId="{D09E42AC-AB50-0147-9A72-785AF2AF1A16}">
      <dgm:prSet/>
      <dgm:spPr/>
      <dgm:t>
        <a:bodyPr/>
        <a:lstStyle/>
        <a:p>
          <a:endParaRPr lang="en-US"/>
        </a:p>
      </dgm:t>
    </dgm:pt>
    <dgm:pt modelId="{FB33F279-1307-4A46-A43D-3189BA58DE4F}" type="sibTrans" cxnId="{D09E42AC-AB50-0147-9A72-785AF2AF1A16}">
      <dgm:prSet/>
      <dgm:spPr/>
      <dgm:t>
        <a:bodyPr/>
        <a:lstStyle/>
        <a:p>
          <a:endParaRPr lang="en-US"/>
        </a:p>
      </dgm:t>
    </dgm:pt>
    <dgm:pt modelId="{4D2F10D8-0A66-1541-9728-14CA72CA13E5}">
      <dgm:prSet phldrT="[Text]"/>
      <dgm:spPr/>
      <dgm:t>
        <a:bodyPr/>
        <a:lstStyle/>
        <a:p>
          <a:r>
            <a:rPr lang="en-US" dirty="0"/>
            <a:t>Adjunct pools do not determine your worth</a:t>
          </a:r>
        </a:p>
      </dgm:t>
    </dgm:pt>
    <dgm:pt modelId="{24587AF6-9430-264F-B9B0-3D65B1CF7D38}" type="parTrans" cxnId="{110255CF-E66B-E442-B5BD-CF2E5C6D65C9}">
      <dgm:prSet/>
      <dgm:spPr/>
      <dgm:t>
        <a:bodyPr/>
        <a:lstStyle/>
        <a:p>
          <a:endParaRPr lang="en-US"/>
        </a:p>
      </dgm:t>
    </dgm:pt>
    <dgm:pt modelId="{952DC01C-31BA-0640-866F-FEEDB9C9BD01}" type="sibTrans" cxnId="{110255CF-E66B-E442-B5BD-CF2E5C6D65C9}">
      <dgm:prSet/>
      <dgm:spPr/>
      <dgm:t>
        <a:bodyPr/>
        <a:lstStyle/>
        <a:p>
          <a:endParaRPr lang="en-US"/>
        </a:p>
      </dgm:t>
    </dgm:pt>
    <dgm:pt modelId="{2ED6591C-2478-FE4E-8F5F-847C05AFAC48}">
      <dgm:prSet phldrT="[Text]"/>
      <dgm:spPr/>
      <dgm:t>
        <a:bodyPr/>
        <a:lstStyle/>
        <a:p>
          <a:r>
            <a:rPr lang="en-US" dirty="0"/>
            <a:t>Always renew your pool application, seniority exists</a:t>
          </a:r>
        </a:p>
      </dgm:t>
    </dgm:pt>
    <dgm:pt modelId="{72BA0F83-087F-624A-940B-7112D40242DF}" type="parTrans" cxnId="{E7401C07-BABB-7E48-813E-8855FF451D20}">
      <dgm:prSet/>
      <dgm:spPr/>
      <dgm:t>
        <a:bodyPr/>
        <a:lstStyle/>
        <a:p>
          <a:endParaRPr lang="en-US"/>
        </a:p>
      </dgm:t>
    </dgm:pt>
    <dgm:pt modelId="{5064852A-2970-A34A-93C2-AEB666D6EA51}" type="sibTrans" cxnId="{E7401C07-BABB-7E48-813E-8855FF451D20}">
      <dgm:prSet/>
      <dgm:spPr/>
      <dgm:t>
        <a:bodyPr/>
        <a:lstStyle/>
        <a:p>
          <a:endParaRPr lang="en-US"/>
        </a:p>
      </dgm:t>
    </dgm:pt>
    <dgm:pt modelId="{508E48EC-CD44-1846-BD93-A1BE3D9C96C2}">
      <dgm:prSet phldrT="[Text]"/>
      <dgm:spPr/>
      <dgm:t>
        <a:bodyPr/>
        <a:lstStyle/>
        <a:p>
          <a:r>
            <a:rPr lang="en-US" dirty="0"/>
            <a:t>You’re hired!</a:t>
          </a:r>
        </a:p>
      </dgm:t>
    </dgm:pt>
    <dgm:pt modelId="{15A43AC2-4B8C-F743-BD50-9B70FDD8CE46}" type="parTrans" cxnId="{B3DCD4B1-5DA6-4B49-B38A-8CE09A8F4487}">
      <dgm:prSet/>
      <dgm:spPr/>
      <dgm:t>
        <a:bodyPr/>
        <a:lstStyle/>
        <a:p>
          <a:endParaRPr lang="en-US"/>
        </a:p>
      </dgm:t>
    </dgm:pt>
    <dgm:pt modelId="{B0A683C0-7103-2743-AF60-CB341DC1D723}" type="sibTrans" cxnId="{B3DCD4B1-5DA6-4B49-B38A-8CE09A8F4487}">
      <dgm:prSet/>
      <dgm:spPr/>
      <dgm:t>
        <a:bodyPr/>
        <a:lstStyle/>
        <a:p>
          <a:endParaRPr lang="en-US"/>
        </a:p>
      </dgm:t>
    </dgm:pt>
    <dgm:pt modelId="{ED9AEBE1-14DE-5142-984E-D3BCEFAD2361}">
      <dgm:prSet phldrT="[Text]"/>
      <dgm:spPr/>
      <dgm:t>
        <a:bodyPr/>
        <a:lstStyle/>
        <a:p>
          <a:r>
            <a:rPr lang="en-US" dirty="0"/>
            <a:t>Set boundaries for yourself </a:t>
          </a:r>
        </a:p>
      </dgm:t>
    </dgm:pt>
    <dgm:pt modelId="{446365E1-E888-CF43-97A5-1917CC68F4AE}" type="parTrans" cxnId="{6CB2C833-AC49-E848-9917-6EBB07CB86C1}">
      <dgm:prSet/>
      <dgm:spPr/>
      <dgm:t>
        <a:bodyPr/>
        <a:lstStyle/>
        <a:p>
          <a:endParaRPr lang="en-US"/>
        </a:p>
      </dgm:t>
    </dgm:pt>
    <dgm:pt modelId="{FF076349-ABE3-0040-BBF2-C6E5C7908699}" type="sibTrans" cxnId="{6CB2C833-AC49-E848-9917-6EBB07CB86C1}">
      <dgm:prSet/>
      <dgm:spPr/>
      <dgm:t>
        <a:bodyPr/>
        <a:lstStyle/>
        <a:p>
          <a:endParaRPr lang="en-US"/>
        </a:p>
      </dgm:t>
    </dgm:pt>
    <dgm:pt modelId="{86B396E7-4DBF-F840-B0D0-57F65BAE14BE}">
      <dgm:prSet phldrT="[Text]"/>
      <dgm:spPr/>
      <dgm:t>
        <a:bodyPr/>
        <a:lstStyle/>
        <a:p>
          <a:r>
            <a:rPr lang="en-US" dirty="0"/>
            <a:t>Don’t feel compelled to take every class offered</a:t>
          </a:r>
        </a:p>
      </dgm:t>
    </dgm:pt>
    <dgm:pt modelId="{5A1F0C35-38E9-A247-93F9-56E921F991A8}" type="parTrans" cxnId="{222C5CE9-E5CB-2C48-8D8C-316158756C2A}">
      <dgm:prSet/>
      <dgm:spPr/>
      <dgm:t>
        <a:bodyPr/>
        <a:lstStyle/>
        <a:p>
          <a:endParaRPr lang="en-US"/>
        </a:p>
      </dgm:t>
    </dgm:pt>
    <dgm:pt modelId="{F0734387-8DE7-A64F-A84E-E551735E9C53}" type="sibTrans" cxnId="{222C5CE9-E5CB-2C48-8D8C-316158756C2A}">
      <dgm:prSet/>
      <dgm:spPr/>
      <dgm:t>
        <a:bodyPr/>
        <a:lstStyle/>
        <a:p>
          <a:endParaRPr lang="en-US"/>
        </a:p>
      </dgm:t>
    </dgm:pt>
    <dgm:pt modelId="{A323B716-C80A-5C4D-BE47-40F73CCE4BCC}">
      <dgm:prSet phldrT="[Text]"/>
      <dgm:spPr/>
      <dgm:t>
        <a:bodyPr/>
        <a:lstStyle/>
        <a:p>
          <a:r>
            <a:rPr lang="en-US" dirty="0"/>
            <a:t>TL;DR</a:t>
          </a:r>
        </a:p>
      </dgm:t>
    </dgm:pt>
    <dgm:pt modelId="{74EC0D7E-8BD5-2A41-A5CE-18054442D4A8}" type="parTrans" cxnId="{5CDF4367-2D09-824E-B8CD-A3EC1E8CF7BD}">
      <dgm:prSet/>
      <dgm:spPr/>
      <dgm:t>
        <a:bodyPr/>
        <a:lstStyle/>
        <a:p>
          <a:endParaRPr lang="en-US"/>
        </a:p>
      </dgm:t>
    </dgm:pt>
    <dgm:pt modelId="{A6B4529D-F944-D647-838B-1A213123D6E8}" type="sibTrans" cxnId="{5CDF4367-2D09-824E-B8CD-A3EC1E8CF7BD}">
      <dgm:prSet/>
      <dgm:spPr/>
      <dgm:t>
        <a:bodyPr/>
        <a:lstStyle/>
        <a:p>
          <a:endParaRPr lang="en-US"/>
        </a:p>
      </dgm:t>
    </dgm:pt>
    <dgm:pt modelId="{29E3D122-EC11-1B42-BD30-9C289CC4CBB7}">
      <dgm:prSet phldrT="[Text]"/>
      <dgm:spPr/>
      <dgm:t>
        <a:bodyPr/>
        <a:lstStyle/>
        <a:p>
          <a:r>
            <a:rPr lang="en-US" dirty="0"/>
            <a:t>There is no rhyme or reason to the pool</a:t>
          </a:r>
        </a:p>
      </dgm:t>
    </dgm:pt>
    <dgm:pt modelId="{A860DBB2-3A85-F844-A326-DD214BF0E89B}" type="parTrans" cxnId="{A18F2B7F-1D4B-7248-B1F4-B9EC59DEC4A1}">
      <dgm:prSet/>
      <dgm:spPr/>
      <dgm:t>
        <a:bodyPr/>
        <a:lstStyle/>
        <a:p>
          <a:endParaRPr lang="en-US"/>
        </a:p>
      </dgm:t>
    </dgm:pt>
    <dgm:pt modelId="{1FC64503-4612-0040-9DB6-531B8AFF948F}" type="sibTrans" cxnId="{A18F2B7F-1D4B-7248-B1F4-B9EC59DEC4A1}">
      <dgm:prSet/>
      <dgm:spPr/>
      <dgm:t>
        <a:bodyPr/>
        <a:lstStyle/>
        <a:p>
          <a:endParaRPr lang="en-US"/>
        </a:p>
      </dgm:t>
    </dgm:pt>
    <dgm:pt modelId="{4F8DBDD1-9F7C-E645-A8B1-FE312B1CBE6A}">
      <dgm:prSet phldrT="[Text]"/>
      <dgm:spPr/>
      <dgm:t>
        <a:bodyPr/>
        <a:lstStyle/>
        <a:p>
          <a:r>
            <a:rPr lang="en-US" dirty="0"/>
            <a:t>Hiring systems were set up on a lottery purposefully</a:t>
          </a:r>
        </a:p>
      </dgm:t>
    </dgm:pt>
    <dgm:pt modelId="{0B62CA68-E6C9-6C4C-8A96-2408A8C7C6E5}" type="parTrans" cxnId="{53226B57-3C3D-514B-A6C2-D4C0879FF1A8}">
      <dgm:prSet/>
      <dgm:spPr/>
      <dgm:t>
        <a:bodyPr/>
        <a:lstStyle/>
        <a:p>
          <a:endParaRPr lang="en-US"/>
        </a:p>
      </dgm:t>
    </dgm:pt>
    <dgm:pt modelId="{3D9922A2-782F-6148-8028-A5A636811CB3}" type="sibTrans" cxnId="{53226B57-3C3D-514B-A6C2-D4C0879FF1A8}">
      <dgm:prSet/>
      <dgm:spPr/>
      <dgm:t>
        <a:bodyPr/>
        <a:lstStyle/>
        <a:p>
          <a:endParaRPr lang="en-US"/>
        </a:p>
      </dgm:t>
    </dgm:pt>
    <dgm:pt modelId="{76BB524A-F2A0-5241-96E4-1B6A3F3661A7}" type="pres">
      <dgm:prSet presAssocID="{ECF191CA-AF08-9448-BA71-5E12C23D8D50}" presName="linearFlow" presStyleCnt="0">
        <dgm:presLayoutVars>
          <dgm:dir/>
          <dgm:animLvl val="lvl"/>
          <dgm:resizeHandles val="exact"/>
        </dgm:presLayoutVars>
      </dgm:prSet>
      <dgm:spPr/>
    </dgm:pt>
    <dgm:pt modelId="{26E2ED7C-CC85-BD4F-B4C7-2121CF723FC8}" type="pres">
      <dgm:prSet presAssocID="{21D41B0E-1176-154A-AC4B-508A501E3657}" presName="composite" presStyleCnt="0"/>
      <dgm:spPr/>
    </dgm:pt>
    <dgm:pt modelId="{2BF1C765-B3FE-7844-8743-1577BE809F3C}" type="pres">
      <dgm:prSet presAssocID="{21D41B0E-1176-154A-AC4B-508A501E3657}" presName="parentText" presStyleLbl="alignNode1" presStyleIdx="0" presStyleCnt="3">
        <dgm:presLayoutVars>
          <dgm:chMax val="1"/>
          <dgm:bulletEnabled val="1"/>
        </dgm:presLayoutVars>
      </dgm:prSet>
      <dgm:spPr/>
    </dgm:pt>
    <dgm:pt modelId="{52915F20-04ED-874A-83FE-8E128815F0E5}" type="pres">
      <dgm:prSet presAssocID="{21D41B0E-1176-154A-AC4B-508A501E3657}" presName="descendantText" presStyleLbl="alignAcc1" presStyleIdx="0" presStyleCnt="3">
        <dgm:presLayoutVars>
          <dgm:bulletEnabled val="1"/>
        </dgm:presLayoutVars>
      </dgm:prSet>
      <dgm:spPr/>
    </dgm:pt>
    <dgm:pt modelId="{EDEC1BB0-5390-FE45-8126-20AB38F21A48}" type="pres">
      <dgm:prSet presAssocID="{FB33F279-1307-4A46-A43D-3189BA58DE4F}" presName="sp" presStyleCnt="0"/>
      <dgm:spPr/>
    </dgm:pt>
    <dgm:pt modelId="{46825BDF-48F0-1849-817D-C3AEE707E70D}" type="pres">
      <dgm:prSet presAssocID="{508E48EC-CD44-1846-BD93-A1BE3D9C96C2}" presName="composite" presStyleCnt="0"/>
      <dgm:spPr/>
    </dgm:pt>
    <dgm:pt modelId="{79B90FB0-6255-8B46-9149-8DB165E088EC}" type="pres">
      <dgm:prSet presAssocID="{508E48EC-CD44-1846-BD93-A1BE3D9C96C2}" presName="parentText" presStyleLbl="alignNode1" presStyleIdx="1" presStyleCnt="3">
        <dgm:presLayoutVars>
          <dgm:chMax val="1"/>
          <dgm:bulletEnabled val="1"/>
        </dgm:presLayoutVars>
      </dgm:prSet>
      <dgm:spPr/>
    </dgm:pt>
    <dgm:pt modelId="{6BDFE4F3-5744-914C-A475-682EB65E9BC6}" type="pres">
      <dgm:prSet presAssocID="{508E48EC-CD44-1846-BD93-A1BE3D9C96C2}" presName="descendantText" presStyleLbl="alignAcc1" presStyleIdx="1" presStyleCnt="3">
        <dgm:presLayoutVars>
          <dgm:bulletEnabled val="1"/>
        </dgm:presLayoutVars>
      </dgm:prSet>
      <dgm:spPr/>
    </dgm:pt>
    <dgm:pt modelId="{982C5CBD-36BF-C044-A295-CE1247DBB304}" type="pres">
      <dgm:prSet presAssocID="{B0A683C0-7103-2743-AF60-CB341DC1D723}" presName="sp" presStyleCnt="0"/>
      <dgm:spPr/>
    </dgm:pt>
    <dgm:pt modelId="{89CEC8B0-4588-BC47-AB09-503B3F2BA715}" type="pres">
      <dgm:prSet presAssocID="{A323B716-C80A-5C4D-BE47-40F73CCE4BCC}" presName="composite" presStyleCnt="0"/>
      <dgm:spPr/>
    </dgm:pt>
    <dgm:pt modelId="{03D01EC9-EB1E-3543-8B40-6027A602440E}" type="pres">
      <dgm:prSet presAssocID="{A323B716-C80A-5C4D-BE47-40F73CCE4BCC}" presName="parentText" presStyleLbl="alignNode1" presStyleIdx="2" presStyleCnt="3">
        <dgm:presLayoutVars>
          <dgm:chMax val="1"/>
          <dgm:bulletEnabled val="1"/>
        </dgm:presLayoutVars>
      </dgm:prSet>
      <dgm:spPr/>
    </dgm:pt>
    <dgm:pt modelId="{3D8F193B-DEAB-C54B-87FB-605DD5CC4810}" type="pres">
      <dgm:prSet presAssocID="{A323B716-C80A-5C4D-BE47-40F73CCE4BCC}" presName="descendantText" presStyleLbl="alignAcc1" presStyleIdx="2" presStyleCnt="3">
        <dgm:presLayoutVars>
          <dgm:bulletEnabled val="1"/>
        </dgm:presLayoutVars>
      </dgm:prSet>
      <dgm:spPr/>
    </dgm:pt>
  </dgm:ptLst>
  <dgm:cxnLst>
    <dgm:cxn modelId="{1C7BD501-AC14-6341-974B-A9C5DE8B946C}" type="presOf" srcId="{4D2F10D8-0A66-1541-9728-14CA72CA13E5}" destId="{52915F20-04ED-874A-83FE-8E128815F0E5}" srcOrd="0" destOrd="0" presId="urn:microsoft.com/office/officeart/2005/8/layout/chevron2"/>
    <dgm:cxn modelId="{E7401C07-BABB-7E48-813E-8855FF451D20}" srcId="{21D41B0E-1176-154A-AC4B-508A501E3657}" destId="{2ED6591C-2478-FE4E-8F5F-847C05AFAC48}" srcOrd="1" destOrd="0" parTransId="{72BA0F83-087F-624A-940B-7112D40242DF}" sibTransId="{5064852A-2970-A34A-93C2-AEB666D6EA51}"/>
    <dgm:cxn modelId="{BC0EF41F-C5C0-EF4E-AA4F-D84A772E4640}" type="presOf" srcId="{86B396E7-4DBF-F840-B0D0-57F65BAE14BE}" destId="{6BDFE4F3-5744-914C-A475-682EB65E9BC6}" srcOrd="0" destOrd="1" presId="urn:microsoft.com/office/officeart/2005/8/layout/chevron2"/>
    <dgm:cxn modelId="{6CB2C833-AC49-E848-9917-6EBB07CB86C1}" srcId="{508E48EC-CD44-1846-BD93-A1BE3D9C96C2}" destId="{ED9AEBE1-14DE-5142-984E-D3BCEFAD2361}" srcOrd="0" destOrd="0" parTransId="{446365E1-E888-CF43-97A5-1917CC68F4AE}" sibTransId="{FF076349-ABE3-0040-BBF2-C6E5C7908699}"/>
    <dgm:cxn modelId="{69C78055-1C9E-5540-A0F8-6D206A2C0476}" type="presOf" srcId="{A323B716-C80A-5C4D-BE47-40F73CCE4BCC}" destId="{03D01EC9-EB1E-3543-8B40-6027A602440E}" srcOrd="0" destOrd="0" presId="urn:microsoft.com/office/officeart/2005/8/layout/chevron2"/>
    <dgm:cxn modelId="{53226B57-3C3D-514B-A6C2-D4C0879FF1A8}" srcId="{A323B716-C80A-5C4D-BE47-40F73CCE4BCC}" destId="{4F8DBDD1-9F7C-E645-A8B1-FE312B1CBE6A}" srcOrd="1" destOrd="0" parTransId="{0B62CA68-E6C9-6C4C-8A96-2408A8C7C6E5}" sibTransId="{3D9922A2-782F-6148-8028-A5A636811CB3}"/>
    <dgm:cxn modelId="{5CDF4367-2D09-824E-B8CD-A3EC1E8CF7BD}" srcId="{ECF191CA-AF08-9448-BA71-5E12C23D8D50}" destId="{A323B716-C80A-5C4D-BE47-40F73CCE4BCC}" srcOrd="2" destOrd="0" parTransId="{74EC0D7E-8BD5-2A41-A5CE-18054442D4A8}" sibTransId="{A6B4529D-F944-D647-838B-1A213123D6E8}"/>
    <dgm:cxn modelId="{A4F2D869-849D-7144-9881-78526634378D}" type="presOf" srcId="{ECF191CA-AF08-9448-BA71-5E12C23D8D50}" destId="{76BB524A-F2A0-5241-96E4-1B6A3F3661A7}" srcOrd="0" destOrd="0" presId="urn:microsoft.com/office/officeart/2005/8/layout/chevron2"/>
    <dgm:cxn modelId="{A18F2B7F-1D4B-7248-B1F4-B9EC59DEC4A1}" srcId="{A323B716-C80A-5C4D-BE47-40F73CCE4BCC}" destId="{29E3D122-EC11-1B42-BD30-9C289CC4CBB7}" srcOrd="0" destOrd="0" parTransId="{A860DBB2-3A85-F844-A326-DD214BF0E89B}" sibTransId="{1FC64503-4612-0040-9DB6-531B8AFF948F}"/>
    <dgm:cxn modelId="{8FACA1A8-3832-234C-9EBD-73C41DA0E5AC}" type="presOf" srcId="{ED9AEBE1-14DE-5142-984E-D3BCEFAD2361}" destId="{6BDFE4F3-5744-914C-A475-682EB65E9BC6}" srcOrd="0" destOrd="0" presId="urn:microsoft.com/office/officeart/2005/8/layout/chevron2"/>
    <dgm:cxn modelId="{D09E42AC-AB50-0147-9A72-785AF2AF1A16}" srcId="{ECF191CA-AF08-9448-BA71-5E12C23D8D50}" destId="{21D41B0E-1176-154A-AC4B-508A501E3657}" srcOrd="0" destOrd="0" parTransId="{CFC876D0-F245-354F-8CA4-0C762165C78B}" sibTransId="{FB33F279-1307-4A46-A43D-3189BA58DE4F}"/>
    <dgm:cxn modelId="{D5C981AF-92CD-A640-8B76-C7C86863B7C0}" type="presOf" srcId="{4F8DBDD1-9F7C-E645-A8B1-FE312B1CBE6A}" destId="{3D8F193B-DEAB-C54B-87FB-605DD5CC4810}" srcOrd="0" destOrd="1" presId="urn:microsoft.com/office/officeart/2005/8/layout/chevron2"/>
    <dgm:cxn modelId="{0158FFAF-B852-BA4F-A5C2-5CB6951B52DD}" type="presOf" srcId="{508E48EC-CD44-1846-BD93-A1BE3D9C96C2}" destId="{79B90FB0-6255-8B46-9149-8DB165E088EC}" srcOrd="0" destOrd="0" presId="urn:microsoft.com/office/officeart/2005/8/layout/chevron2"/>
    <dgm:cxn modelId="{B3DCD4B1-5DA6-4B49-B38A-8CE09A8F4487}" srcId="{ECF191CA-AF08-9448-BA71-5E12C23D8D50}" destId="{508E48EC-CD44-1846-BD93-A1BE3D9C96C2}" srcOrd="1" destOrd="0" parTransId="{15A43AC2-4B8C-F743-BD50-9B70FDD8CE46}" sibTransId="{B0A683C0-7103-2743-AF60-CB341DC1D723}"/>
    <dgm:cxn modelId="{1E23E2B6-E001-294F-B744-549B7CD15D38}" type="presOf" srcId="{29E3D122-EC11-1B42-BD30-9C289CC4CBB7}" destId="{3D8F193B-DEAB-C54B-87FB-605DD5CC4810}" srcOrd="0" destOrd="0" presId="urn:microsoft.com/office/officeart/2005/8/layout/chevron2"/>
    <dgm:cxn modelId="{110255CF-E66B-E442-B5BD-CF2E5C6D65C9}" srcId="{21D41B0E-1176-154A-AC4B-508A501E3657}" destId="{4D2F10D8-0A66-1541-9728-14CA72CA13E5}" srcOrd="0" destOrd="0" parTransId="{24587AF6-9430-264F-B9B0-3D65B1CF7D38}" sibTransId="{952DC01C-31BA-0640-866F-FEEDB9C9BD01}"/>
    <dgm:cxn modelId="{7FD0D5D2-0AD4-B741-9A49-CB4787046BFD}" type="presOf" srcId="{2ED6591C-2478-FE4E-8F5F-847C05AFAC48}" destId="{52915F20-04ED-874A-83FE-8E128815F0E5}" srcOrd="0" destOrd="1" presId="urn:microsoft.com/office/officeart/2005/8/layout/chevron2"/>
    <dgm:cxn modelId="{222C5CE9-E5CB-2C48-8D8C-316158756C2A}" srcId="{508E48EC-CD44-1846-BD93-A1BE3D9C96C2}" destId="{86B396E7-4DBF-F840-B0D0-57F65BAE14BE}" srcOrd="1" destOrd="0" parTransId="{5A1F0C35-38E9-A247-93F9-56E921F991A8}" sibTransId="{F0734387-8DE7-A64F-A84E-E551735E9C53}"/>
    <dgm:cxn modelId="{9A331AEF-65FF-6F4E-A544-0A6689F426A5}" type="presOf" srcId="{21D41B0E-1176-154A-AC4B-508A501E3657}" destId="{2BF1C765-B3FE-7844-8743-1577BE809F3C}" srcOrd="0" destOrd="0" presId="urn:microsoft.com/office/officeart/2005/8/layout/chevron2"/>
    <dgm:cxn modelId="{9D32E3D5-BB3F-054B-9EDC-BEC0329C9F28}" type="presParOf" srcId="{76BB524A-F2A0-5241-96E4-1B6A3F3661A7}" destId="{26E2ED7C-CC85-BD4F-B4C7-2121CF723FC8}" srcOrd="0" destOrd="0" presId="urn:microsoft.com/office/officeart/2005/8/layout/chevron2"/>
    <dgm:cxn modelId="{6FB0461F-9B40-8846-95F6-76D3F3D1E5AE}" type="presParOf" srcId="{26E2ED7C-CC85-BD4F-B4C7-2121CF723FC8}" destId="{2BF1C765-B3FE-7844-8743-1577BE809F3C}" srcOrd="0" destOrd="0" presId="urn:microsoft.com/office/officeart/2005/8/layout/chevron2"/>
    <dgm:cxn modelId="{F45E435E-CFB4-F84D-AA72-553456AAA814}" type="presParOf" srcId="{26E2ED7C-CC85-BD4F-B4C7-2121CF723FC8}" destId="{52915F20-04ED-874A-83FE-8E128815F0E5}" srcOrd="1" destOrd="0" presId="urn:microsoft.com/office/officeart/2005/8/layout/chevron2"/>
    <dgm:cxn modelId="{50DD1F36-AAFA-6F44-B36E-5ABBB23DBEE7}" type="presParOf" srcId="{76BB524A-F2A0-5241-96E4-1B6A3F3661A7}" destId="{EDEC1BB0-5390-FE45-8126-20AB38F21A48}" srcOrd="1" destOrd="0" presId="urn:microsoft.com/office/officeart/2005/8/layout/chevron2"/>
    <dgm:cxn modelId="{0BB5864C-8A95-084B-AFD3-B98DAB53FB4B}" type="presParOf" srcId="{76BB524A-F2A0-5241-96E4-1B6A3F3661A7}" destId="{46825BDF-48F0-1849-817D-C3AEE707E70D}" srcOrd="2" destOrd="0" presId="urn:microsoft.com/office/officeart/2005/8/layout/chevron2"/>
    <dgm:cxn modelId="{94072061-E8C3-0141-AB59-E7FE25105C1C}" type="presParOf" srcId="{46825BDF-48F0-1849-817D-C3AEE707E70D}" destId="{79B90FB0-6255-8B46-9149-8DB165E088EC}" srcOrd="0" destOrd="0" presId="urn:microsoft.com/office/officeart/2005/8/layout/chevron2"/>
    <dgm:cxn modelId="{E68F5DAD-015E-3743-9615-A13AECCE0AAE}" type="presParOf" srcId="{46825BDF-48F0-1849-817D-C3AEE707E70D}" destId="{6BDFE4F3-5744-914C-A475-682EB65E9BC6}" srcOrd="1" destOrd="0" presId="urn:microsoft.com/office/officeart/2005/8/layout/chevron2"/>
    <dgm:cxn modelId="{F0104839-C23A-A747-8FCC-3BAB07C68552}" type="presParOf" srcId="{76BB524A-F2A0-5241-96E4-1B6A3F3661A7}" destId="{982C5CBD-36BF-C044-A295-CE1247DBB304}" srcOrd="3" destOrd="0" presId="urn:microsoft.com/office/officeart/2005/8/layout/chevron2"/>
    <dgm:cxn modelId="{2EF44FF6-B5C8-8B49-878D-095211D28229}" type="presParOf" srcId="{76BB524A-F2A0-5241-96E4-1B6A3F3661A7}" destId="{89CEC8B0-4588-BC47-AB09-503B3F2BA715}" srcOrd="4" destOrd="0" presId="urn:microsoft.com/office/officeart/2005/8/layout/chevron2"/>
    <dgm:cxn modelId="{ABC57992-9AE0-464E-B8E8-CF79134F5139}" type="presParOf" srcId="{89CEC8B0-4588-BC47-AB09-503B3F2BA715}" destId="{03D01EC9-EB1E-3543-8B40-6027A602440E}" srcOrd="0" destOrd="0" presId="urn:microsoft.com/office/officeart/2005/8/layout/chevron2"/>
    <dgm:cxn modelId="{B0772D9B-CCB0-E54E-9950-A795C6A5524C}" type="presParOf" srcId="{89CEC8B0-4588-BC47-AB09-503B3F2BA715}" destId="{3D8F193B-DEAB-C54B-87FB-605DD5CC481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286F42-A122-1B40-88CA-2187509DA6D9}">
      <dsp:nvSpPr>
        <dsp:cNvPr id="0" name=""/>
        <dsp:cNvSpPr/>
      </dsp:nvSpPr>
      <dsp:spPr>
        <a:xfrm>
          <a:off x="0" y="2932"/>
          <a:ext cx="10058399" cy="804960"/>
        </a:xfrm>
        <a:prstGeom prst="roundRect">
          <a:avLst/>
        </a:prstGeom>
        <a:solidFill>
          <a:schemeClr val="accent6">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How did we get here? </a:t>
          </a:r>
        </a:p>
      </dsp:txBody>
      <dsp:txXfrm>
        <a:off x="39295" y="42227"/>
        <a:ext cx="9979809" cy="726370"/>
      </dsp:txXfrm>
    </dsp:sp>
    <dsp:sp modelId="{0B5F24AB-35A7-C747-B8C0-E38772359E41}">
      <dsp:nvSpPr>
        <dsp:cNvPr id="0" name=""/>
        <dsp:cNvSpPr/>
      </dsp:nvSpPr>
      <dsp:spPr>
        <a:xfrm>
          <a:off x="0" y="807892"/>
          <a:ext cx="10058399" cy="1112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54610" rIns="305816" bIns="54610" numCol="1" spcCol="1270" anchor="t" anchorCtr="0">
          <a:noAutofit/>
        </a:bodyPr>
        <a:lstStyle/>
        <a:p>
          <a:pPr marL="285750" lvl="1" indent="-285750" algn="l" defTabSz="1511300">
            <a:lnSpc>
              <a:spcPct val="90000"/>
            </a:lnSpc>
            <a:spcBef>
              <a:spcPct val="0"/>
            </a:spcBef>
            <a:spcAft>
              <a:spcPct val="20000"/>
            </a:spcAft>
            <a:buChar char="•"/>
          </a:pPr>
          <a:r>
            <a:rPr lang="en-US" sz="3400" kern="1200" dirty="0"/>
            <a:t>Legislative history of adjunct hiring</a:t>
          </a:r>
        </a:p>
        <a:p>
          <a:pPr marL="285750" lvl="1" indent="-285750" algn="l" defTabSz="1511300">
            <a:lnSpc>
              <a:spcPct val="90000"/>
            </a:lnSpc>
            <a:spcBef>
              <a:spcPct val="0"/>
            </a:spcBef>
            <a:spcAft>
              <a:spcPct val="20000"/>
            </a:spcAft>
            <a:buChar char="•"/>
          </a:pPr>
          <a:r>
            <a:rPr lang="en-US" sz="3400" kern="1200" dirty="0"/>
            <a:t>Systemic failures</a:t>
          </a:r>
        </a:p>
      </dsp:txBody>
      <dsp:txXfrm>
        <a:off x="0" y="807892"/>
        <a:ext cx="10058399" cy="1112625"/>
      </dsp:txXfrm>
    </dsp:sp>
    <dsp:sp modelId="{64CD026E-B428-CE4B-9E71-AD59B950746D}">
      <dsp:nvSpPr>
        <dsp:cNvPr id="0" name=""/>
        <dsp:cNvSpPr/>
      </dsp:nvSpPr>
      <dsp:spPr>
        <a:xfrm>
          <a:off x="0" y="1920517"/>
          <a:ext cx="10058399" cy="804960"/>
        </a:xfrm>
        <a:prstGeom prst="roundRect">
          <a:avLst/>
        </a:prstGeom>
        <a:solidFill>
          <a:schemeClr val="accent6">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Hiring demystified</a:t>
          </a:r>
        </a:p>
      </dsp:txBody>
      <dsp:txXfrm>
        <a:off x="39295" y="1959812"/>
        <a:ext cx="9979809" cy="726370"/>
      </dsp:txXfrm>
    </dsp:sp>
    <dsp:sp modelId="{187E4749-CF18-DB40-AABE-5E64AA136D05}">
      <dsp:nvSpPr>
        <dsp:cNvPr id="0" name=""/>
        <dsp:cNvSpPr/>
      </dsp:nvSpPr>
      <dsp:spPr>
        <a:xfrm>
          <a:off x="0" y="2725477"/>
          <a:ext cx="10058399" cy="1691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54610" rIns="305816" bIns="54610" numCol="1" spcCol="1270" anchor="t" anchorCtr="0">
          <a:noAutofit/>
        </a:bodyPr>
        <a:lstStyle/>
        <a:p>
          <a:pPr marL="285750" lvl="1" indent="-285750" algn="l" defTabSz="1511300">
            <a:lnSpc>
              <a:spcPct val="90000"/>
            </a:lnSpc>
            <a:spcBef>
              <a:spcPct val="0"/>
            </a:spcBef>
            <a:spcAft>
              <a:spcPct val="20000"/>
            </a:spcAft>
            <a:buChar char="•"/>
          </a:pPr>
          <a:r>
            <a:rPr lang="en-US" sz="3400" kern="1200" dirty="0"/>
            <a:t>The dreaded “adjunct pool” </a:t>
          </a:r>
        </a:p>
        <a:p>
          <a:pPr marL="285750" lvl="1" indent="-285750" algn="l" defTabSz="1511300">
            <a:lnSpc>
              <a:spcPct val="90000"/>
            </a:lnSpc>
            <a:spcBef>
              <a:spcPct val="0"/>
            </a:spcBef>
            <a:spcAft>
              <a:spcPct val="20000"/>
            </a:spcAft>
            <a:buChar char="•"/>
          </a:pPr>
          <a:r>
            <a:rPr lang="en-US" sz="3400" kern="1200" dirty="0"/>
            <a:t>What are pipelines? </a:t>
          </a:r>
        </a:p>
        <a:p>
          <a:pPr marL="285750" lvl="1" indent="-285750" algn="l" defTabSz="1511300">
            <a:lnSpc>
              <a:spcPct val="90000"/>
            </a:lnSpc>
            <a:spcBef>
              <a:spcPct val="0"/>
            </a:spcBef>
            <a:spcAft>
              <a:spcPct val="20000"/>
            </a:spcAft>
            <a:buChar char="•"/>
          </a:pPr>
          <a:r>
            <a:rPr lang="en-US" sz="3400" kern="1200" dirty="0"/>
            <a:t>Gathering materials</a:t>
          </a:r>
        </a:p>
      </dsp:txBody>
      <dsp:txXfrm>
        <a:off x="0" y="2725477"/>
        <a:ext cx="10058399" cy="16911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7CE80F-1FCE-DD4A-A057-A1388051BE91}">
      <dsp:nvSpPr>
        <dsp:cNvPr id="0" name=""/>
        <dsp:cNvSpPr/>
      </dsp:nvSpPr>
      <dsp:spPr>
        <a:xfrm>
          <a:off x="3143" y="262803"/>
          <a:ext cx="3064668" cy="121761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Administrative Growth + Reduction in Faculty Standing</a:t>
          </a:r>
        </a:p>
      </dsp:txBody>
      <dsp:txXfrm>
        <a:off x="3143" y="262803"/>
        <a:ext cx="3064668" cy="1217617"/>
      </dsp:txXfrm>
    </dsp:sp>
    <dsp:sp modelId="{5C75679C-C3DF-EE42-B48B-666D19F303B0}">
      <dsp:nvSpPr>
        <dsp:cNvPr id="0" name=""/>
        <dsp:cNvSpPr/>
      </dsp:nvSpPr>
      <dsp:spPr>
        <a:xfrm>
          <a:off x="3143" y="1480421"/>
          <a:ext cx="3064668" cy="2676374"/>
        </a:xfrm>
        <a:prstGeom prst="rect">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Professionalism vs. Unionization </a:t>
          </a:r>
        </a:p>
        <a:p>
          <a:pPr marL="228600" lvl="1" indent="-228600" algn="l" defTabSz="1066800">
            <a:lnSpc>
              <a:spcPct val="90000"/>
            </a:lnSpc>
            <a:spcBef>
              <a:spcPct val="0"/>
            </a:spcBef>
            <a:spcAft>
              <a:spcPct val="15000"/>
            </a:spcAft>
            <a:buChar char="•"/>
          </a:pPr>
          <a:r>
            <a:rPr lang="en-US" sz="2400" kern="1200" dirty="0"/>
            <a:t>Control of entry into the profession</a:t>
          </a:r>
        </a:p>
      </dsp:txBody>
      <dsp:txXfrm>
        <a:off x="3143" y="1480421"/>
        <a:ext cx="3064668" cy="2676374"/>
      </dsp:txXfrm>
    </dsp:sp>
    <dsp:sp modelId="{BB1F7058-5A57-9F4A-B8A5-30CB854201AD}">
      <dsp:nvSpPr>
        <dsp:cNvPr id="0" name=""/>
        <dsp:cNvSpPr/>
      </dsp:nvSpPr>
      <dsp:spPr>
        <a:xfrm>
          <a:off x="3496865" y="262803"/>
          <a:ext cx="3064668" cy="121761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CA laws</a:t>
          </a:r>
        </a:p>
      </dsp:txBody>
      <dsp:txXfrm>
        <a:off x="3496865" y="262803"/>
        <a:ext cx="3064668" cy="1217617"/>
      </dsp:txXfrm>
    </dsp:sp>
    <dsp:sp modelId="{0786D64C-3E67-E141-9E93-40F5DFD0C0A1}">
      <dsp:nvSpPr>
        <dsp:cNvPr id="0" name=""/>
        <dsp:cNvSpPr/>
      </dsp:nvSpPr>
      <dsp:spPr>
        <a:xfrm>
          <a:off x="3496865" y="1480421"/>
          <a:ext cx="3064668" cy="2676374"/>
        </a:xfrm>
        <a:prstGeom prst="rect">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50% law (this is currently suspended until June 30, 2021)</a:t>
          </a:r>
        </a:p>
        <a:p>
          <a:pPr marL="228600" lvl="1" indent="-228600" algn="l" defTabSz="1066800">
            <a:lnSpc>
              <a:spcPct val="90000"/>
            </a:lnSpc>
            <a:spcBef>
              <a:spcPct val="0"/>
            </a:spcBef>
            <a:spcAft>
              <a:spcPct val="15000"/>
            </a:spcAft>
            <a:buChar char="•"/>
          </a:pPr>
          <a:r>
            <a:rPr lang="en-US" sz="2400" kern="1200" dirty="0"/>
            <a:t>AB 1725 and the 75% rule</a:t>
          </a:r>
        </a:p>
        <a:p>
          <a:pPr marL="228600" lvl="1" indent="-228600" algn="l" defTabSz="1066800">
            <a:lnSpc>
              <a:spcPct val="90000"/>
            </a:lnSpc>
            <a:spcBef>
              <a:spcPct val="0"/>
            </a:spcBef>
            <a:spcAft>
              <a:spcPct val="15000"/>
            </a:spcAft>
            <a:buChar char="•"/>
          </a:pPr>
          <a:endParaRPr lang="en-US" sz="2400" kern="1200" dirty="0"/>
        </a:p>
      </dsp:txBody>
      <dsp:txXfrm>
        <a:off x="3496865" y="1480421"/>
        <a:ext cx="3064668" cy="2676374"/>
      </dsp:txXfrm>
    </dsp:sp>
    <dsp:sp modelId="{A9BBA6E8-5990-3446-ACFD-68B532286C4D}">
      <dsp:nvSpPr>
        <dsp:cNvPr id="0" name=""/>
        <dsp:cNvSpPr/>
      </dsp:nvSpPr>
      <dsp:spPr>
        <a:xfrm>
          <a:off x="6990588" y="262803"/>
          <a:ext cx="3064668" cy="121761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Pedagogy Recursiveness and adjunct faculty consequences</a:t>
          </a:r>
        </a:p>
      </dsp:txBody>
      <dsp:txXfrm>
        <a:off x="6990588" y="262803"/>
        <a:ext cx="3064668" cy="1217617"/>
      </dsp:txXfrm>
    </dsp:sp>
    <dsp:sp modelId="{6AC99ABA-5E03-9E49-B1E1-CA46001591A5}">
      <dsp:nvSpPr>
        <dsp:cNvPr id="0" name=""/>
        <dsp:cNvSpPr/>
      </dsp:nvSpPr>
      <dsp:spPr>
        <a:xfrm>
          <a:off x="6990588" y="1480421"/>
          <a:ext cx="3064668" cy="2676374"/>
        </a:xfrm>
        <a:prstGeom prst="rect">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Unintended consequences </a:t>
          </a:r>
        </a:p>
        <a:p>
          <a:pPr marL="228600" lvl="1" indent="-228600" algn="l" defTabSz="1066800">
            <a:lnSpc>
              <a:spcPct val="90000"/>
            </a:lnSpc>
            <a:spcBef>
              <a:spcPct val="0"/>
            </a:spcBef>
            <a:spcAft>
              <a:spcPct val="15000"/>
            </a:spcAft>
            <a:buChar char="•"/>
          </a:pPr>
          <a:r>
            <a:rPr lang="en-US" sz="2400" kern="1200" dirty="0"/>
            <a:t>Education perpetuates bureaucratization of modern society </a:t>
          </a:r>
        </a:p>
        <a:p>
          <a:pPr marL="228600" lvl="1" indent="-228600" algn="l" defTabSz="1066800">
            <a:lnSpc>
              <a:spcPct val="90000"/>
            </a:lnSpc>
            <a:spcBef>
              <a:spcPct val="0"/>
            </a:spcBef>
            <a:spcAft>
              <a:spcPct val="15000"/>
            </a:spcAft>
            <a:buChar char="•"/>
          </a:pPr>
          <a:endParaRPr lang="en-US" sz="2400" kern="1200" dirty="0"/>
        </a:p>
      </dsp:txBody>
      <dsp:txXfrm>
        <a:off x="6990588" y="1480421"/>
        <a:ext cx="3064668" cy="26763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72DDD4-5445-5549-9822-5CAB69D78AE3}">
      <dsp:nvSpPr>
        <dsp:cNvPr id="0" name=""/>
        <dsp:cNvSpPr/>
      </dsp:nvSpPr>
      <dsp:spPr>
        <a:xfrm>
          <a:off x="4303551" y="2653"/>
          <a:ext cx="1451297" cy="94334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college &amp; state level</a:t>
          </a:r>
        </a:p>
      </dsp:txBody>
      <dsp:txXfrm>
        <a:off x="4349601" y="48703"/>
        <a:ext cx="1359197" cy="851243"/>
      </dsp:txXfrm>
    </dsp:sp>
    <dsp:sp modelId="{E07A4957-0A11-AE4A-A559-5B43169E95A7}">
      <dsp:nvSpPr>
        <dsp:cNvPr id="0" name=""/>
        <dsp:cNvSpPr/>
      </dsp:nvSpPr>
      <dsp:spPr>
        <a:xfrm>
          <a:off x="3144966" y="474324"/>
          <a:ext cx="3768466" cy="3768466"/>
        </a:xfrm>
        <a:custGeom>
          <a:avLst/>
          <a:gdLst/>
          <a:ahLst/>
          <a:cxnLst/>
          <a:rect l="0" t="0" r="0" b="0"/>
          <a:pathLst>
            <a:path>
              <a:moveTo>
                <a:pt x="2619845" y="149526"/>
              </a:moveTo>
              <a:arcTo wR="1884233" hR="1884233" stAng="17578780" swAng="1960878"/>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8CE6892-8DB0-064D-85BA-CB3873641AF9}">
      <dsp:nvSpPr>
        <dsp:cNvPr id="0" name=""/>
        <dsp:cNvSpPr/>
      </dsp:nvSpPr>
      <dsp:spPr>
        <a:xfrm>
          <a:off x="6095563" y="1304626"/>
          <a:ext cx="1451297" cy="943343"/>
        </a:xfrm>
        <a:prstGeom prst="roundRect">
          <a:avLst/>
        </a:prstGeom>
        <a:solidFill>
          <a:schemeClr val="accent5">
            <a:hueOff val="-1517114"/>
            <a:satOff val="955"/>
            <a:lumOff val="11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Culture focuses on tenure</a:t>
          </a:r>
        </a:p>
      </dsp:txBody>
      <dsp:txXfrm>
        <a:off x="6141613" y="1350676"/>
        <a:ext cx="1359197" cy="851243"/>
      </dsp:txXfrm>
    </dsp:sp>
    <dsp:sp modelId="{EFDC54CA-F0F6-4C49-B3ED-F5BEFE79DABD}">
      <dsp:nvSpPr>
        <dsp:cNvPr id="0" name=""/>
        <dsp:cNvSpPr/>
      </dsp:nvSpPr>
      <dsp:spPr>
        <a:xfrm>
          <a:off x="3144966" y="474324"/>
          <a:ext cx="3768466" cy="3768466"/>
        </a:xfrm>
        <a:custGeom>
          <a:avLst/>
          <a:gdLst/>
          <a:ahLst/>
          <a:cxnLst/>
          <a:rect l="0" t="0" r="0" b="0"/>
          <a:pathLst>
            <a:path>
              <a:moveTo>
                <a:pt x="3765887" y="1785686"/>
              </a:moveTo>
              <a:arcTo wR="1884233" hR="1884233" stAng="21420122" swAng="2195795"/>
            </a:path>
          </a:pathLst>
        </a:custGeom>
        <a:noFill/>
        <a:ln w="6350" cap="flat" cmpd="sng" algn="ctr">
          <a:solidFill>
            <a:schemeClr val="accent5">
              <a:hueOff val="-1517114"/>
              <a:satOff val="955"/>
              <a:lumOff val="1127"/>
              <a:alphaOff val="0"/>
            </a:schemeClr>
          </a:solidFill>
          <a:prstDash val="solid"/>
          <a:miter lim="800000"/>
        </a:ln>
        <a:effectLst/>
      </dsp:spPr>
      <dsp:style>
        <a:lnRef idx="1">
          <a:scrgbClr r="0" g="0" b="0"/>
        </a:lnRef>
        <a:fillRef idx="0">
          <a:scrgbClr r="0" g="0" b="0"/>
        </a:fillRef>
        <a:effectRef idx="0">
          <a:scrgbClr r="0" g="0" b="0"/>
        </a:effectRef>
        <a:fontRef idx="minor"/>
      </dsp:style>
    </dsp:sp>
    <dsp:sp modelId="{FD8B9984-89B0-0542-835D-41734C4B139D}">
      <dsp:nvSpPr>
        <dsp:cNvPr id="0" name=""/>
        <dsp:cNvSpPr/>
      </dsp:nvSpPr>
      <dsp:spPr>
        <a:xfrm>
          <a:off x="5411075" y="3411262"/>
          <a:ext cx="1451297" cy="943343"/>
        </a:xfrm>
        <a:prstGeom prst="roundRect">
          <a:avLst/>
        </a:prstGeom>
        <a:solidFill>
          <a:schemeClr val="accent5">
            <a:hueOff val="-3034228"/>
            <a:satOff val="1910"/>
            <a:lumOff val="22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Everything depends on when you’re being hired</a:t>
          </a:r>
        </a:p>
      </dsp:txBody>
      <dsp:txXfrm>
        <a:off x="5457125" y="3457312"/>
        <a:ext cx="1359197" cy="851243"/>
      </dsp:txXfrm>
    </dsp:sp>
    <dsp:sp modelId="{57BBB7D2-87A4-284B-A68C-2B59781B9757}">
      <dsp:nvSpPr>
        <dsp:cNvPr id="0" name=""/>
        <dsp:cNvSpPr/>
      </dsp:nvSpPr>
      <dsp:spPr>
        <a:xfrm>
          <a:off x="3144966" y="474324"/>
          <a:ext cx="3768466" cy="3768466"/>
        </a:xfrm>
        <a:custGeom>
          <a:avLst/>
          <a:gdLst/>
          <a:ahLst/>
          <a:cxnLst/>
          <a:rect l="0" t="0" r="0" b="0"/>
          <a:pathLst>
            <a:path>
              <a:moveTo>
                <a:pt x="2258626" y="3730895"/>
              </a:moveTo>
              <a:arcTo wR="1884233" hR="1884233" stAng="4712350" swAng="1375301"/>
            </a:path>
          </a:pathLst>
        </a:custGeom>
        <a:noFill/>
        <a:ln w="6350" cap="flat" cmpd="sng" algn="ctr">
          <a:solidFill>
            <a:schemeClr val="accent5">
              <a:hueOff val="-3034228"/>
              <a:satOff val="1910"/>
              <a:lumOff val="2255"/>
              <a:alphaOff val="0"/>
            </a:schemeClr>
          </a:solidFill>
          <a:prstDash val="solid"/>
          <a:miter lim="800000"/>
        </a:ln>
        <a:effectLst/>
      </dsp:spPr>
      <dsp:style>
        <a:lnRef idx="1">
          <a:scrgbClr r="0" g="0" b="0"/>
        </a:lnRef>
        <a:fillRef idx="0">
          <a:scrgbClr r="0" g="0" b="0"/>
        </a:fillRef>
        <a:effectRef idx="0">
          <a:scrgbClr r="0" g="0" b="0"/>
        </a:effectRef>
        <a:fontRef idx="minor"/>
      </dsp:style>
    </dsp:sp>
    <dsp:sp modelId="{84F56167-9711-8742-9AC7-F2A29A49061F}">
      <dsp:nvSpPr>
        <dsp:cNvPr id="0" name=""/>
        <dsp:cNvSpPr/>
      </dsp:nvSpPr>
      <dsp:spPr>
        <a:xfrm>
          <a:off x="3196026" y="3411262"/>
          <a:ext cx="1451297" cy="943343"/>
        </a:xfrm>
        <a:prstGeom prst="roundRect">
          <a:avLst/>
        </a:prstGeom>
        <a:solidFill>
          <a:schemeClr val="accent5">
            <a:hueOff val="-4551342"/>
            <a:satOff val="2865"/>
            <a:lumOff val="33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Know the history &amp; don’t repeat it</a:t>
          </a:r>
        </a:p>
      </dsp:txBody>
      <dsp:txXfrm>
        <a:off x="3242076" y="3457312"/>
        <a:ext cx="1359197" cy="851243"/>
      </dsp:txXfrm>
    </dsp:sp>
    <dsp:sp modelId="{577F228A-E5A0-5C4B-9551-271444203726}">
      <dsp:nvSpPr>
        <dsp:cNvPr id="0" name=""/>
        <dsp:cNvSpPr/>
      </dsp:nvSpPr>
      <dsp:spPr>
        <a:xfrm>
          <a:off x="3144966" y="474324"/>
          <a:ext cx="3768466" cy="3768466"/>
        </a:xfrm>
        <a:custGeom>
          <a:avLst/>
          <a:gdLst/>
          <a:ahLst/>
          <a:cxnLst/>
          <a:rect l="0" t="0" r="0" b="0"/>
          <a:pathLst>
            <a:path>
              <a:moveTo>
                <a:pt x="314790" y="2926913"/>
              </a:moveTo>
              <a:arcTo wR="1884233" hR="1884233" stAng="8784083" swAng="2195795"/>
            </a:path>
          </a:pathLst>
        </a:custGeom>
        <a:noFill/>
        <a:ln w="6350" cap="flat" cmpd="sng" algn="ctr">
          <a:solidFill>
            <a:schemeClr val="accent5">
              <a:hueOff val="-4551342"/>
              <a:satOff val="2865"/>
              <a:lumOff val="3382"/>
              <a:alphaOff val="0"/>
            </a:schemeClr>
          </a:solidFill>
          <a:prstDash val="solid"/>
          <a:miter lim="800000"/>
        </a:ln>
        <a:effectLst/>
      </dsp:spPr>
      <dsp:style>
        <a:lnRef idx="1">
          <a:scrgbClr r="0" g="0" b="0"/>
        </a:lnRef>
        <a:fillRef idx="0">
          <a:scrgbClr r="0" g="0" b="0"/>
        </a:fillRef>
        <a:effectRef idx="0">
          <a:scrgbClr r="0" g="0" b="0"/>
        </a:effectRef>
        <a:fontRef idx="minor"/>
      </dsp:style>
    </dsp:sp>
    <dsp:sp modelId="{0E15746F-9A30-D843-B2B3-300DA1FA7C6B}">
      <dsp:nvSpPr>
        <dsp:cNvPr id="0" name=""/>
        <dsp:cNvSpPr/>
      </dsp:nvSpPr>
      <dsp:spPr>
        <a:xfrm>
          <a:off x="2511539" y="1304626"/>
          <a:ext cx="1451297" cy="943343"/>
        </a:xfrm>
        <a:prstGeom prst="roundRect">
          <a:avLst/>
        </a:prstGeom>
        <a:solidFill>
          <a:schemeClr val="accent5">
            <a:hueOff val="-6068456"/>
            <a:satOff val="3820"/>
            <a:lumOff val="45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Remediation, Guided Pathways, and AB705 impact all fields</a:t>
          </a:r>
        </a:p>
      </dsp:txBody>
      <dsp:txXfrm>
        <a:off x="2557589" y="1350676"/>
        <a:ext cx="1359197" cy="851243"/>
      </dsp:txXfrm>
    </dsp:sp>
    <dsp:sp modelId="{EF713F84-71C4-ED42-839D-CC95929B1F48}">
      <dsp:nvSpPr>
        <dsp:cNvPr id="0" name=""/>
        <dsp:cNvSpPr/>
      </dsp:nvSpPr>
      <dsp:spPr>
        <a:xfrm>
          <a:off x="3144966" y="474324"/>
          <a:ext cx="3768466" cy="3768466"/>
        </a:xfrm>
        <a:custGeom>
          <a:avLst/>
          <a:gdLst/>
          <a:ahLst/>
          <a:cxnLst/>
          <a:rect l="0" t="0" r="0" b="0"/>
          <a:pathLst>
            <a:path>
              <a:moveTo>
                <a:pt x="328395" y="821358"/>
              </a:moveTo>
              <a:arcTo wR="1884233" hR="1884233" stAng="12860343" swAng="1960878"/>
            </a:path>
          </a:pathLst>
        </a:custGeom>
        <a:noFill/>
        <a:ln w="6350" cap="flat" cmpd="sng" algn="ctr">
          <a:solidFill>
            <a:schemeClr val="accent5">
              <a:hueOff val="-6068456"/>
              <a:satOff val="3820"/>
              <a:lumOff val="451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5ADC79-008F-FE49-B355-3FDABB2542C8}">
      <dsp:nvSpPr>
        <dsp:cNvPr id="0" name=""/>
        <dsp:cNvSpPr/>
      </dsp:nvSpPr>
      <dsp:spPr>
        <a:xfrm>
          <a:off x="0" y="111609"/>
          <a:ext cx="10523806" cy="334620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What’s its purpose? </a:t>
          </a:r>
        </a:p>
        <a:p>
          <a:pPr marL="0" lvl="0" indent="0" algn="l" defTabSz="1422400">
            <a:lnSpc>
              <a:spcPct val="90000"/>
            </a:lnSpc>
            <a:spcBef>
              <a:spcPct val="0"/>
            </a:spcBef>
            <a:spcAft>
              <a:spcPct val="35000"/>
            </a:spcAft>
            <a:buNone/>
          </a:pPr>
          <a:endParaRPr lang="en-US" sz="3200" kern="1200" dirty="0"/>
        </a:p>
        <a:p>
          <a:pPr marL="0" lvl="0" indent="0" algn="l" defTabSz="1422400">
            <a:lnSpc>
              <a:spcPct val="90000"/>
            </a:lnSpc>
            <a:spcBef>
              <a:spcPct val="0"/>
            </a:spcBef>
            <a:spcAft>
              <a:spcPct val="35000"/>
            </a:spcAft>
            <a:buNone/>
          </a:pPr>
          <a:r>
            <a:rPr lang="en-US" sz="3200" kern="1200" dirty="0"/>
            <a:t>Standing out in the pool – is it possible?</a:t>
          </a:r>
        </a:p>
        <a:p>
          <a:pPr marL="0" lvl="0" indent="0" algn="l" defTabSz="1422400">
            <a:lnSpc>
              <a:spcPct val="90000"/>
            </a:lnSpc>
            <a:spcBef>
              <a:spcPct val="0"/>
            </a:spcBef>
            <a:spcAft>
              <a:spcPct val="35000"/>
            </a:spcAft>
            <a:buNone/>
          </a:pPr>
          <a:endParaRPr lang="en-US" sz="3200" kern="1200" dirty="0"/>
        </a:p>
        <a:p>
          <a:pPr marL="0" lvl="0" indent="0" algn="l" defTabSz="1422400">
            <a:lnSpc>
              <a:spcPct val="90000"/>
            </a:lnSpc>
            <a:spcBef>
              <a:spcPct val="0"/>
            </a:spcBef>
            <a:spcAft>
              <a:spcPct val="35000"/>
            </a:spcAft>
            <a:buNone/>
          </a:pPr>
          <a:r>
            <a:rPr lang="en-US" sz="3200" kern="1200" dirty="0"/>
            <a:t>Adjunct faculty seniority  </a:t>
          </a:r>
        </a:p>
      </dsp:txBody>
      <dsp:txXfrm>
        <a:off x="163348" y="274957"/>
        <a:ext cx="10197110" cy="30195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8715CB-ED42-DA46-B3A4-7801FE59B285}">
      <dsp:nvSpPr>
        <dsp:cNvPr id="0" name=""/>
        <dsp:cNvSpPr/>
      </dsp:nvSpPr>
      <dsp:spPr>
        <a:xfrm>
          <a:off x="0" y="104744"/>
          <a:ext cx="10058399" cy="725399"/>
        </a:xfrm>
        <a:prstGeom prst="roundRect">
          <a:avLst/>
        </a:prstGeom>
        <a:solidFill>
          <a:schemeClr val="accent6">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Types of pipelines</a:t>
          </a:r>
        </a:p>
      </dsp:txBody>
      <dsp:txXfrm>
        <a:off x="35411" y="140155"/>
        <a:ext cx="9987577" cy="654577"/>
      </dsp:txXfrm>
    </dsp:sp>
    <dsp:sp modelId="{DBC6F30A-4BA4-5E41-B5F8-C2798C9D4039}">
      <dsp:nvSpPr>
        <dsp:cNvPr id="0" name=""/>
        <dsp:cNvSpPr/>
      </dsp:nvSpPr>
      <dsp:spPr>
        <a:xfrm>
          <a:off x="0" y="830144"/>
          <a:ext cx="10058399" cy="11871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Mentorship programs or internal recruitment of existing employees</a:t>
          </a:r>
        </a:p>
        <a:p>
          <a:pPr marL="228600" lvl="1" indent="-228600" algn="l" defTabSz="1066800">
            <a:lnSpc>
              <a:spcPct val="90000"/>
            </a:lnSpc>
            <a:spcBef>
              <a:spcPct val="0"/>
            </a:spcBef>
            <a:spcAft>
              <a:spcPct val="20000"/>
            </a:spcAft>
            <a:buChar char="•"/>
          </a:pPr>
          <a:r>
            <a:rPr lang="en-US" sz="2400" kern="1200" dirty="0"/>
            <a:t>Necessary for faculty hiring equity</a:t>
          </a:r>
        </a:p>
        <a:p>
          <a:pPr marL="228600" lvl="1" indent="-228600" algn="l" defTabSz="1066800">
            <a:lnSpc>
              <a:spcPct val="90000"/>
            </a:lnSpc>
            <a:spcBef>
              <a:spcPct val="0"/>
            </a:spcBef>
            <a:spcAft>
              <a:spcPct val="20000"/>
            </a:spcAft>
            <a:buChar char="•"/>
          </a:pPr>
          <a:r>
            <a:rPr lang="en-US" sz="2400" kern="1200" dirty="0"/>
            <a:t>CA does not have Affirmative Action</a:t>
          </a:r>
        </a:p>
      </dsp:txBody>
      <dsp:txXfrm>
        <a:off x="0" y="830144"/>
        <a:ext cx="10058399" cy="1187145"/>
      </dsp:txXfrm>
    </dsp:sp>
    <dsp:sp modelId="{B5FADC7A-3331-8C46-A704-15344246ADB4}">
      <dsp:nvSpPr>
        <dsp:cNvPr id="0" name=""/>
        <dsp:cNvSpPr/>
      </dsp:nvSpPr>
      <dsp:spPr>
        <a:xfrm>
          <a:off x="0" y="2017289"/>
          <a:ext cx="10058399" cy="725399"/>
        </a:xfrm>
        <a:prstGeom prst="roundRect">
          <a:avLst/>
        </a:prstGeom>
        <a:solidFill>
          <a:schemeClr val="accent6">
            <a:shade val="50000"/>
            <a:hueOff val="186781"/>
            <a:satOff val="-1500"/>
            <a:lumOff val="398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Finding Pipelines</a:t>
          </a:r>
        </a:p>
      </dsp:txBody>
      <dsp:txXfrm>
        <a:off x="35411" y="2052700"/>
        <a:ext cx="9987577" cy="654577"/>
      </dsp:txXfrm>
    </dsp:sp>
    <dsp:sp modelId="{F54748F9-7929-3D45-A2E7-8673BE19404A}">
      <dsp:nvSpPr>
        <dsp:cNvPr id="0" name=""/>
        <dsp:cNvSpPr/>
      </dsp:nvSpPr>
      <dsp:spPr>
        <a:xfrm>
          <a:off x="0" y="2742690"/>
          <a:ext cx="10058399" cy="15721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Look for mentorship / internship opportunities</a:t>
          </a:r>
        </a:p>
        <a:p>
          <a:pPr marL="228600" lvl="1" indent="-228600" algn="l" defTabSz="1066800">
            <a:lnSpc>
              <a:spcPct val="90000"/>
            </a:lnSpc>
            <a:spcBef>
              <a:spcPct val="0"/>
            </a:spcBef>
            <a:spcAft>
              <a:spcPct val="20000"/>
            </a:spcAft>
            <a:buChar char="•"/>
          </a:pPr>
          <a:r>
            <a:rPr lang="en-US" sz="2400" kern="1200" dirty="0"/>
            <a:t>In your interview, ask about mentorship chances </a:t>
          </a:r>
        </a:p>
        <a:p>
          <a:pPr marL="228600" lvl="1" indent="-228600" algn="l" defTabSz="1066800">
            <a:lnSpc>
              <a:spcPct val="90000"/>
            </a:lnSpc>
            <a:spcBef>
              <a:spcPct val="0"/>
            </a:spcBef>
            <a:spcAft>
              <a:spcPct val="20000"/>
            </a:spcAft>
            <a:buChar char="•"/>
          </a:pPr>
          <a:r>
            <a:rPr lang="en-US" sz="2400" kern="1200" dirty="0"/>
            <a:t>Not all pipelines are the same – evaluate them</a:t>
          </a:r>
        </a:p>
        <a:p>
          <a:pPr marL="228600" lvl="1" indent="-228600" algn="l" defTabSz="1066800">
            <a:lnSpc>
              <a:spcPct val="90000"/>
            </a:lnSpc>
            <a:spcBef>
              <a:spcPct val="0"/>
            </a:spcBef>
            <a:spcAft>
              <a:spcPct val="20000"/>
            </a:spcAft>
            <a:buChar char="•"/>
          </a:pPr>
          <a:r>
            <a:rPr lang="en-US" sz="2400" kern="1200" dirty="0"/>
            <a:t>Not all colleges have pipelines</a:t>
          </a:r>
        </a:p>
      </dsp:txBody>
      <dsp:txXfrm>
        <a:off x="0" y="2742690"/>
        <a:ext cx="10058399" cy="157216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3B6950-5837-5043-A1D2-412163BF931F}">
      <dsp:nvSpPr>
        <dsp:cNvPr id="0" name=""/>
        <dsp:cNvSpPr/>
      </dsp:nvSpPr>
      <dsp:spPr>
        <a:xfrm>
          <a:off x="0" y="10944"/>
          <a:ext cx="10523806" cy="491399"/>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Before applying</a:t>
          </a:r>
        </a:p>
      </dsp:txBody>
      <dsp:txXfrm>
        <a:off x="23988" y="34932"/>
        <a:ext cx="10475830" cy="443423"/>
      </dsp:txXfrm>
    </dsp:sp>
    <dsp:sp modelId="{5C9C61B7-B523-104F-8275-83C19ED06132}">
      <dsp:nvSpPr>
        <dsp:cNvPr id="0" name=""/>
        <dsp:cNvSpPr/>
      </dsp:nvSpPr>
      <dsp:spPr>
        <a:xfrm>
          <a:off x="0" y="502344"/>
          <a:ext cx="10523806" cy="16083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4131"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Research the college and learn their mission statement &amp; DEI goals </a:t>
          </a:r>
        </a:p>
        <a:p>
          <a:pPr marL="228600" lvl="1" indent="-228600" algn="l" defTabSz="889000">
            <a:lnSpc>
              <a:spcPct val="90000"/>
            </a:lnSpc>
            <a:spcBef>
              <a:spcPct val="0"/>
            </a:spcBef>
            <a:spcAft>
              <a:spcPct val="20000"/>
            </a:spcAft>
            <a:buChar char="•"/>
          </a:pPr>
          <a:r>
            <a:rPr lang="en-US" sz="2000" kern="1200" dirty="0"/>
            <a:t>Do not use the same cover letter for all pools</a:t>
          </a:r>
        </a:p>
        <a:p>
          <a:pPr marL="228600" lvl="1" indent="-228600" algn="l" defTabSz="889000">
            <a:lnSpc>
              <a:spcPct val="90000"/>
            </a:lnSpc>
            <a:spcBef>
              <a:spcPct val="0"/>
            </a:spcBef>
            <a:spcAft>
              <a:spcPct val="20000"/>
            </a:spcAft>
            <a:buChar char="•"/>
          </a:pPr>
          <a:r>
            <a:rPr lang="en-US" sz="2000" kern="1200" dirty="0"/>
            <a:t>Tailor your CV to match the language</a:t>
          </a:r>
        </a:p>
        <a:p>
          <a:pPr marL="228600" lvl="1" indent="-228600" algn="l" defTabSz="889000">
            <a:lnSpc>
              <a:spcPct val="90000"/>
            </a:lnSpc>
            <a:spcBef>
              <a:spcPct val="0"/>
            </a:spcBef>
            <a:spcAft>
              <a:spcPct val="20000"/>
            </a:spcAft>
            <a:buChar char="•"/>
          </a:pPr>
          <a:r>
            <a:rPr lang="en-US" sz="2000" kern="1200" dirty="0"/>
            <a:t>Do not give more materials than what’s asked of you</a:t>
          </a:r>
        </a:p>
        <a:p>
          <a:pPr marL="228600" lvl="1" indent="-228600" algn="l" defTabSz="889000">
            <a:lnSpc>
              <a:spcPct val="90000"/>
            </a:lnSpc>
            <a:spcBef>
              <a:spcPct val="0"/>
            </a:spcBef>
            <a:spcAft>
              <a:spcPct val="20000"/>
            </a:spcAft>
            <a:buChar char="•"/>
          </a:pPr>
          <a:endParaRPr lang="en-US" sz="2000" kern="1200" dirty="0"/>
        </a:p>
      </dsp:txBody>
      <dsp:txXfrm>
        <a:off x="0" y="502344"/>
        <a:ext cx="10523806" cy="1608389"/>
      </dsp:txXfrm>
    </dsp:sp>
    <dsp:sp modelId="{396B49F9-FB4D-C24D-AAC7-5933F826CA9A}">
      <dsp:nvSpPr>
        <dsp:cNvPr id="0" name=""/>
        <dsp:cNvSpPr/>
      </dsp:nvSpPr>
      <dsp:spPr>
        <a:xfrm>
          <a:off x="0" y="2025400"/>
          <a:ext cx="10523806" cy="491399"/>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You’re being interviewed – now what? </a:t>
          </a:r>
        </a:p>
      </dsp:txBody>
      <dsp:txXfrm>
        <a:off x="23988" y="2049388"/>
        <a:ext cx="10475830" cy="443423"/>
      </dsp:txXfrm>
    </dsp:sp>
    <dsp:sp modelId="{E6C112E4-D55F-044E-9185-3FD40D34D7F4}">
      <dsp:nvSpPr>
        <dsp:cNvPr id="0" name=""/>
        <dsp:cNvSpPr/>
      </dsp:nvSpPr>
      <dsp:spPr>
        <a:xfrm>
          <a:off x="0" y="2602134"/>
          <a:ext cx="10523806" cy="956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4131"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Prepare for a teaching demo (10 mins max) </a:t>
          </a:r>
        </a:p>
        <a:p>
          <a:pPr marL="228600" lvl="1" indent="-228600" algn="l" defTabSz="889000">
            <a:lnSpc>
              <a:spcPct val="90000"/>
            </a:lnSpc>
            <a:spcBef>
              <a:spcPct val="0"/>
            </a:spcBef>
            <a:spcAft>
              <a:spcPct val="20000"/>
            </a:spcAft>
            <a:buChar char="•"/>
          </a:pPr>
          <a:r>
            <a:rPr lang="en-US" sz="2000" kern="1200" dirty="0"/>
            <a:t>Use a “bridge” and demo the hiring panel correctly</a:t>
          </a:r>
        </a:p>
        <a:p>
          <a:pPr marL="228600" lvl="1" indent="-228600" algn="l" defTabSz="889000">
            <a:lnSpc>
              <a:spcPct val="90000"/>
            </a:lnSpc>
            <a:spcBef>
              <a:spcPct val="0"/>
            </a:spcBef>
            <a:spcAft>
              <a:spcPct val="20000"/>
            </a:spcAft>
            <a:buChar char="•"/>
          </a:pPr>
          <a:r>
            <a:rPr lang="en-US" sz="2000" kern="1200" dirty="0"/>
            <a:t>Be ready to explain methodology and buzzwords</a:t>
          </a:r>
        </a:p>
      </dsp:txBody>
      <dsp:txXfrm>
        <a:off x="0" y="2602134"/>
        <a:ext cx="10523806" cy="9563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F1C765-B3FE-7844-8743-1577BE809F3C}">
      <dsp:nvSpPr>
        <dsp:cNvPr id="0" name=""/>
        <dsp:cNvSpPr/>
      </dsp:nvSpPr>
      <dsp:spPr>
        <a:xfrm rot="5400000">
          <a:off x="-198165" y="199484"/>
          <a:ext cx="1321103" cy="924772"/>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Now what?</a:t>
          </a:r>
        </a:p>
      </dsp:txBody>
      <dsp:txXfrm rot="-5400000">
        <a:off x="1" y="463704"/>
        <a:ext cx="924772" cy="396331"/>
      </dsp:txXfrm>
    </dsp:sp>
    <dsp:sp modelId="{52915F20-04ED-874A-83FE-8E128815F0E5}">
      <dsp:nvSpPr>
        <dsp:cNvPr id="0" name=""/>
        <dsp:cNvSpPr/>
      </dsp:nvSpPr>
      <dsp:spPr>
        <a:xfrm rot="5400000">
          <a:off x="5294930" y="-4368839"/>
          <a:ext cx="858717" cy="9599033"/>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Adjunct pools do not determine your worth</a:t>
          </a:r>
        </a:p>
        <a:p>
          <a:pPr marL="228600" lvl="1" indent="-228600" algn="l" defTabSz="1155700">
            <a:lnSpc>
              <a:spcPct val="90000"/>
            </a:lnSpc>
            <a:spcBef>
              <a:spcPct val="0"/>
            </a:spcBef>
            <a:spcAft>
              <a:spcPct val="15000"/>
            </a:spcAft>
            <a:buChar char="•"/>
          </a:pPr>
          <a:r>
            <a:rPr lang="en-US" sz="2600" kern="1200" dirty="0"/>
            <a:t>Always renew your pool application, seniority exists</a:t>
          </a:r>
        </a:p>
      </dsp:txBody>
      <dsp:txXfrm rot="-5400000">
        <a:off x="924773" y="43237"/>
        <a:ext cx="9557114" cy="774879"/>
      </dsp:txXfrm>
    </dsp:sp>
    <dsp:sp modelId="{79B90FB0-6255-8B46-9149-8DB165E088EC}">
      <dsp:nvSpPr>
        <dsp:cNvPr id="0" name=""/>
        <dsp:cNvSpPr/>
      </dsp:nvSpPr>
      <dsp:spPr>
        <a:xfrm rot="5400000">
          <a:off x="-198165" y="1322323"/>
          <a:ext cx="1321103" cy="924772"/>
        </a:xfrm>
        <a:prstGeom prst="chevron">
          <a:avLst/>
        </a:prstGeom>
        <a:solidFill>
          <a:schemeClr val="accent5">
            <a:hueOff val="-3034228"/>
            <a:satOff val="1910"/>
            <a:lumOff val="2255"/>
            <a:alphaOff val="0"/>
          </a:schemeClr>
        </a:solidFill>
        <a:ln w="12700" cap="flat" cmpd="sng" algn="ctr">
          <a:solidFill>
            <a:schemeClr val="accent5">
              <a:hueOff val="-3034228"/>
              <a:satOff val="1910"/>
              <a:lumOff val="225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You’re hired!</a:t>
          </a:r>
        </a:p>
      </dsp:txBody>
      <dsp:txXfrm rot="-5400000">
        <a:off x="1" y="1586543"/>
        <a:ext cx="924772" cy="396331"/>
      </dsp:txXfrm>
    </dsp:sp>
    <dsp:sp modelId="{6BDFE4F3-5744-914C-A475-682EB65E9BC6}">
      <dsp:nvSpPr>
        <dsp:cNvPr id="0" name=""/>
        <dsp:cNvSpPr/>
      </dsp:nvSpPr>
      <dsp:spPr>
        <a:xfrm rot="5400000">
          <a:off x="5294930" y="-3246000"/>
          <a:ext cx="858717" cy="9599033"/>
        </a:xfrm>
        <a:prstGeom prst="round2SameRect">
          <a:avLst/>
        </a:prstGeom>
        <a:solidFill>
          <a:schemeClr val="lt1">
            <a:alpha val="90000"/>
            <a:hueOff val="0"/>
            <a:satOff val="0"/>
            <a:lumOff val="0"/>
            <a:alphaOff val="0"/>
          </a:schemeClr>
        </a:solidFill>
        <a:ln w="12700" cap="flat" cmpd="sng" algn="ctr">
          <a:solidFill>
            <a:schemeClr val="accent5">
              <a:hueOff val="-3034228"/>
              <a:satOff val="1910"/>
              <a:lumOff val="225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Set boundaries for yourself </a:t>
          </a:r>
        </a:p>
        <a:p>
          <a:pPr marL="228600" lvl="1" indent="-228600" algn="l" defTabSz="1155700">
            <a:lnSpc>
              <a:spcPct val="90000"/>
            </a:lnSpc>
            <a:spcBef>
              <a:spcPct val="0"/>
            </a:spcBef>
            <a:spcAft>
              <a:spcPct val="15000"/>
            </a:spcAft>
            <a:buChar char="•"/>
          </a:pPr>
          <a:r>
            <a:rPr lang="en-US" sz="2600" kern="1200" dirty="0"/>
            <a:t>Don’t feel compelled to take every class offered</a:t>
          </a:r>
        </a:p>
      </dsp:txBody>
      <dsp:txXfrm rot="-5400000">
        <a:off x="924773" y="1166076"/>
        <a:ext cx="9557114" cy="774879"/>
      </dsp:txXfrm>
    </dsp:sp>
    <dsp:sp modelId="{03D01EC9-EB1E-3543-8B40-6027A602440E}">
      <dsp:nvSpPr>
        <dsp:cNvPr id="0" name=""/>
        <dsp:cNvSpPr/>
      </dsp:nvSpPr>
      <dsp:spPr>
        <a:xfrm rot="5400000">
          <a:off x="-198165" y="2445162"/>
          <a:ext cx="1321103" cy="924772"/>
        </a:xfrm>
        <a:prstGeom prst="chevron">
          <a:avLst/>
        </a:prstGeom>
        <a:solidFill>
          <a:schemeClr val="accent5">
            <a:hueOff val="-6068456"/>
            <a:satOff val="3820"/>
            <a:lumOff val="4510"/>
            <a:alphaOff val="0"/>
          </a:schemeClr>
        </a:solidFill>
        <a:ln w="12700" cap="flat" cmpd="sng" algn="ctr">
          <a:solidFill>
            <a:schemeClr val="accent5">
              <a:hueOff val="-6068456"/>
              <a:satOff val="3820"/>
              <a:lumOff val="451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TL;DR</a:t>
          </a:r>
        </a:p>
      </dsp:txBody>
      <dsp:txXfrm rot="-5400000">
        <a:off x="1" y="2709382"/>
        <a:ext cx="924772" cy="396331"/>
      </dsp:txXfrm>
    </dsp:sp>
    <dsp:sp modelId="{3D8F193B-DEAB-C54B-87FB-605DD5CC4810}">
      <dsp:nvSpPr>
        <dsp:cNvPr id="0" name=""/>
        <dsp:cNvSpPr/>
      </dsp:nvSpPr>
      <dsp:spPr>
        <a:xfrm rot="5400000">
          <a:off x="5294930" y="-2123161"/>
          <a:ext cx="858717" cy="9599033"/>
        </a:xfrm>
        <a:prstGeom prst="round2SameRect">
          <a:avLst/>
        </a:prstGeom>
        <a:solidFill>
          <a:schemeClr val="lt1">
            <a:alpha val="90000"/>
            <a:hueOff val="0"/>
            <a:satOff val="0"/>
            <a:lumOff val="0"/>
            <a:alphaOff val="0"/>
          </a:schemeClr>
        </a:solidFill>
        <a:ln w="12700" cap="flat" cmpd="sng" algn="ctr">
          <a:solidFill>
            <a:schemeClr val="accent5">
              <a:hueOff val="-6068456"/>
              <a:satOff val="3820"/>
              <a:lumOff val="451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There is no rhyme or reason to the pool</a:t>
          </a:r>
        </a:p>
        <a:p>
          <a:pPr marL="228600" lvl="1" indent="-228600" algn="l" defTabSz="1155700">
            <a:lnSpc>
              <a:spcPct val="90000"/>
            </a:lnSpc>
            <a:spcBef>
              <a:spcPct val="0"/>
            </a:spcBef>
            <a:spcAft>
              <a:spcPct val="15000"/>
            </a:spcAft>
            <a:buChar char="•"/>
          </a:pPr>
          <a:r>
            <a:rPr lang="en-US" sz="2600" kern="1200" dirty="0"/>
            <a:t>Hiring systems were set up on a lottery purposefully</a:t>
          </a:r>
        </a:p>
      </dsp:txBody>
      <dsp:txXfrm rot="-5400000">
        <a:off x="924773" y="2288915"/>
        <a:ext cx="9557114" cy="77487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6BF9947-BDB5-C243-B7A2-36D9F683F06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D7FD1F8F-590B-5A44-82CA-502393CBBF2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0E031C2-284B-8947-9EB8-64348743951C}" type="datetimeFigureOut">
              <a:rPr lang="en-US"/>
              <a:pPr>
                <a:defRPr/>
              </a:pPr>
              <a:t>2/2/21</a:t>
            </a:fld>
            <a:endParaRPr lang="en-US"/>
          </a:p>
        </p:txBody>
      </p:sp>
      <p:sp>
        <p:nvSpPr>
          <p:cNvPr id="4" name="Footer Placeholder 3">
            <a:extLst>
              <a:ext uri="{FF2B5EF4-FFF2-40B4-BE49-F238E27FC236}">
                <a16:creationId xmlns:a16="http://schemas.microsoft.com/office/drawing/2014/main" id="{CFDBED0F-B1A6-DC4E-A20C-BFBE88F3E52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5" name="Slide Number Placeholder 4">
            <a:extLst>
              <a:ext uri="{FF2B5EF4-FFF2-40B4-BE49-F238E27FC236}">
                <a16:creationId xmlns:a16="http://schemas.microsoft.com/office/drawing/2014/main" id="{50D1D563-962C-EB4F-8C1C-A80010CD8DC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DE4AE1CA-57BE-9E4B-8F4C-A235CE48E772}"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4F3729E-F2F9-C745-A75B-1C2251AD804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384409D7-4F6C-8845-90CF-91FFDA01365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A3B367DB-28A5-764B-B43E-E729C6DC9A9B}" type="datetimeFigureOut">
              <a:rPr lang="en-US"/>
              <a:pPr>
                <a:defRPr/>
              </a:pPr>
              <a:t>2/2/21</a:t>
            </a:fld>
            <a:endParaRPr lang="en-US"/>
          </a:p>
        </p:txBody>
      </p:sp>
      <p:sp>
        <p:nvSpPr>
          <p:cNvPr id="4" name="Slide Image Placeholder 3">
            <a:extLst>
              <a:ext uri="{FF2B5EF4-FFF2-40B4-BE49-F238E27FC236}">
                <a16:creationId xmlns:a16="http://schemas.microsoft.com/office/drawing/2014/main" id="{F27CB40F-DC69-FE40-854A-CD68F194AC0B}"/>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9DF7BB0B-7BF6-AD4A-A41C-AC8A22F48F6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8D53491-7546-234E-A644-0FFD4A839E0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7" name="Slide Number Placeholder 6">
            <a:extLst>
              <a:ext uri="{FF2B5EF4-FFF2-40B4-BE49-F238E27FC236}">
                <a16:creationId xmlns:a16="http://schemas.microsoft.com/office/drawing/2014/main" id="{D554715F-14D4-1D41-9A97-94E9F735388F}"/>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249C7C15-6DF6-F045-95EC-AC3549CAE62C}" type="slidenum">
              <a:rPr lang="en-US"/>
              <a:pPr>
                <a:defRPr/>
              </a:pPr>
              <a:t>‹#›</a:t>
            </a:fld>
            <a:endParaRPr 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2</a:t>
            </a:fld>
            <a:endParaRPr lang="en-US"/>
          </a:p>
        </p:txBody>
      </p:sp>
    </p:spTree>
    <p:extLst>
      <p:ext uri="{BB962C8B-B14F-4D97-AF65-F5344CB8AC3E}">
        <p14:creationId xmlns:p14="http://schemas.microsoft.com/office/powerpoint/2010/main" val="1893112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ab03f74238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ab03f74238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ab03f74238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ab03f74238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5</a:t>
            </a:fld>
            <a:endParaRPr lang="en-US"/>
          </a:p>
        </p:txBody>
      </p:sp>
    </p:spTree>
    <p:extLst>
      <p:ext uri="{BB962C8B-B14F-4D97-AF65-F5344CB8AC3E}">
        <p14:creationId xmlns:p14="http://schemas.microsoft.com/office/powerpoint/2010/main" val="1337959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This is an option slide, so we can take it or leave it. I figured including how you were able to get into the adjunct market and then transition into full-time would be a good parallel to the conversation of me coming in as an adjunct during AB705 – both conversations highlight the importance of understanding legislative framework. </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6</a:t>
            </a:fld>
            <a:endParaRPr lang="en-US"/>
          </a:p>
        </p:txBody>
      </p:sp>
    </p:spTree>
    <p:extLst>
      <p:ext uri="{BB962C8B-B14F-4D97-AF65-F5344CB8AC3E}">
        <p14:creationId xmlns:p14="http://schemas.microsoft.com/office/powerpoint/2010/main" val="2400706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u="none" dirty="0"/>
              <a:t>Notice of exemption status for 50% law: https://</a:t>
            </a:r>
            <a:r>
              <a:rPr lang="en-US" b="0" i="0" u="none" dirty="0" err="1"/>
              <a:t>www.cccco.edu</a:t>
            </a:r>
            <a:r>
              <a:rPr lang="en-US" b="0" i="0" u="none" dirty="0"/>
              <a:t>/About-Us/Chancellors-Office/Divisions/College-Finance-and-Facilities-Planning/Fiscal-Standards-and-Accountability-Unit/Fifty-Percent-Law</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7</a:t>
            </a:fld>
            <a:endParaRPr lang="en-US"/>
          </a:p>
        </p:txBody>
      </p:sp>
    </p:spTree>
    <p:extLst>
      <p:ext uri="{BB962C8B-B14F-4D97-AF65-F5344CB8AC3E}">
        <p14:creationId xmlns:p14="http://schemas.microsoft.com/office/powerpoint/2010/main" val="3265921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8</a:t>
            </a:fld>
            <a:endParaRPr lang="en-US"/>
          </a:p>
        </p:txBody>
      </p:sp>
    </p:spTree>
    <p:extLst>
      <p:ext uri="{BB962C8B-B14F-4D97-AF65-F5344CB8AC3E}">
        <p14:creationId xmlns:p14="http://schemas.microsoft.com/office/powerpoint/2010/main" val="256816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10</a:t>
            </a:fld>
            <a:endParaRPr lang="en-US"/>
          </a:p>
        </p:txBody>
      </p:sp>
    </p:spTree>
    <p:extLst>
      <p:ext uri="{BB962C8B-B14F-4D97-AF65-F5344CB8AC3E}">
        <p14:creationId xmlns:p14="http://schemas.microsoft.com/office/powerpoint/2010/main" val="2307235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12</a:t>
            </a:fld>
            <a:endParaRPr lang="en-US"/>
          </a:p>
        </p:txBody>
      </p:sp>
    </p:spTree>
    <p:extLst>
      <p:ext uri="{BB962C8B-B14F-4D97-AF65-F5344CB8AC3E}">
        <p14:creationId xmlns:p14="http://schemas.microsoft.com/office/powerpoint/2010/main" val="28369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14</a:t>
            </a:fld>
            <a:endParaRPr lang="en-US"/>
          </a:p>
        </p:txBody>
      </p:sp>
    </p:spTree>
    <p:extLst>
      <p:ext uri="{BB962C8B-B14F-4D97-AF65-F5344CB8AC3E}">
        <p14:creationId xmlns:p14="http://schemas.microsoft.com/office/powerpoint/2010/main" val="27234283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8C01E4-BBDE-A04D-BF52-50C7E63D7B5A}"/>
              </a:ext>
            </a:extLst>
          </p:cNvPr>
          <p:cNvSpPr>
            <a:spLocks noGrp="1"/>
          </p:cNvSpPr>
          <p:nvPr>
            <p:ph type="title"/>
          </p:nvPr>
        </p:nvSpPr>
        <p:spPr>
          <a:xfrm>
            <a:off x="815926" y="4513944"/>
            <a:ext cx="10547847" cy="2171670"/>
          </a:xfrm>
        </p:spPr>
        <p:txBody>
          <a:bodyPr>
            <a:normAutofit/>
          </a:bodyPr>
          <a:lstStyle>
            <a:lvl1pPr algn="ctr">
              <a:lnSpc>
                <a:spcPct val="100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789583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BA23216-B73C-BC41-B5A6-EE30919CDF3E}"/>
              </a:ext>
            </a:extLst>
          </p:cNvPr>
          <p:cNvSpPr/>
          <p:nvPr userDrawn="1"/>
        </p:nvSpPr>
        <p:spPr>
          <a:xfrm>
            <a:off x="0" y="0"/>
            <a:ext cx="12192000" cy="2355850"/>
          </a:xfrm>
          <a:prstGeom prst="rect">
            <a:avLst/>
          </a:prstGeom>
          <a:solidFill>
            <a:schemeClr val="tx1"/>
          </a:solidFill>
          <a:ln>
            <a:noFill/>
          </a:ln>
          <a:effectLst>
            <a:outerShdw blurRad="228600" dist="63500" dir="5400000" algn="t"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6">
            <a:extLst>
              <a:ext uri="{FF2B5EF4-FFF2-40B4-BE49-F238E27FC236}">
                <a16:creationId xmlns:a16="http://schemas.microsoft.com/office/drawing/2014/main" id="{A0AAD64B-D3EB-FA47-8A6D-F0545709A4D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2354263"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659F8480-C576-1E4D-821D-52D2E7641B6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02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4E280103-BDBC-4A40-9E85-AE3F70CBE934}"/>
              </a:ext>
            </a:extLst>
          </p:cNvPr>
          <p:cNvSpPr>
            <a:spLocks noGrp="1"/>
          </p:cNvSpPr>
          <p:nvPr>
            <p:ph type="title"/>
          </p:nvPr>
        </p:nvSpPr>
        <p:spPr>
          <a:xfrm>
            <a:off x="2560319" y="403412"/>
            <a:ext cx="8793479" cy="1685768"/>
          </a:xfrm>
        </p:spPr>
        <p:txBody>
          <a:bodyPr anchor="b">
            <a:normAutofit/>
          </a:bodyPr>
          <a:lstStyle>
            <a:lvl1pPr algn="l">
              <a:defRPr sz="36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88E3A56-FB7B-AC46-8402-D5947961F472}"/>
              </a:ext>
            </a:extLst>
          </p:cNvPr>
          <p:cNvSpPr>
            <a:spLocks noGrp="1"/>
          </p:cNvSpPr>
          <p:nvPr>
            <p:ph idx="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12">
            <a:extLst>
              <a:ext uri="{FF2B5EF4-FFF2-40B4-BE49-F238E27FC236}">
                <a16:creationId xmlns:a16="http://schemas.microsoft.com/office/drawing/2014/main" id="{12E4CABE-70BD-374D-8198-897766095213}"/>
              </a:ext>
            </a:extLst>
          </p:cNvPr>
          <p:cNvSpPr>
            <a:spLocks noGrp="1"/>
          </p:cNvSpPr>
          <p:nvPr>
            <p:ph type="sldNum" sz="quarter" idx="10"/>
          </p:nvPr>
        </p:nvSpPr>
        <p:spPr/>
        <p:txBody>
          <a:bodyPr/>
          <a:lstStyle>
            <a:lvl1pPr>
              <a:defRPr/>
            </a:lvl1pPr>
          </a:lstStyle>
          <a:p>
            <a:pPr>
              <a:defRPr/>
            </a:pPr>
            <a:fld id="{6816004B-AEE5-9547-AC9B-0D5C79C3D978}" type="slidenum">
              <a:rPr lang="en-US"/>
              <a:pPr>
                <a:defRPr/>
              </a:pPr>
              <a:t>‹#›</a:t>
            </a:fld>
            <a:endParaRPr lang="en-US" dirty="0"/>
          </a:p>
        </p:txBody>
      </p:sp>
    </p:spTree>
    <p:extLst>
      <p:ext uri="{BB962C8B-B14F-4D97-AF65-F5344CB8AC3E}">
        <p14:creationId xmlns:p14="http://schemas.microsoft.com/office/powerpoint/2010/main" val="2427287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A963E9-8E2B-A443-8F06-4D75339427DC}"/>
              </a:ext>
            </a:extLst>
          </p:cNvPr>
          <p:cNvPicPr>
            <a:picLocks noChangeAspect="1"/>
          </p:cNvPicPr>
          <p:nvPr userDrawn="1"/>
        </p:nvPicPr>
        <p:blipFill>
          <a:blip r:embed="rId2"/>
          <a:stretch>
            <a:fillRect/>
          </a:stretch>
        </p:blipFill>
        <p:spPr>
          <a:xfrm>
            <a:off x="-23813" y="0"/>
            <a:ext cx="946151" cy="6858000"/>
          </a:xfrm>
          <a:prstGeom prst="rect">
            <a:avLst/>
          </a:prstGeom>
          <a:effectLst>
            <a:outerShdw blurRad="228600" dist="63500" algn="l" rotWithShape="0">
              <a:prstClr val="black">
                <a:alpha val="35000"/>
              </a:prstClr>
            </a:outerShdw>
          </a:effectLst>
        </p:spPr>
      </p:pic>
      <p:pic>
        <p:nvPicPr>
          <p:cNvPr id="7" name="Picture 6">
            <a:extLst>
              <a:ext uri="{FF2B5EF4-FFF2-40B4-BE49-F238E27FC236}">
                <a16:creationId xmlns:a16="http://schemas.microsoft.com/office/drawing/2014/main" id="{FD86B30F-83DF-124F-8119-D8C34F5D19A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493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277650" y="365125"/>
            <a:ext cx="10046043" cy="1325563"/>
          </a:xfrm>
        </p:spPr>
        <p:txBody>
          <a:bodyPr anchor="b">
            <a:normAutofit/>
          </a:bodyPr>
          <a:lstStyle>
            <a:lvl1pPr>
              <a:defRPr sz="3600">
                <a:solidFill>
                  <a:schemeClr val="tx1"/>
                </a:solidFill>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F8ADAEDF-6709-4345-868D-28A3E2BF9A07}"/>
              </a:ext>
            </a:extLst>
          </p:cNvPr>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a:extLst>
              <a:ext uri="{FF2B5EF4-FFF2-40B4-BE49-F238E27FC236}">
                <a16:creationId xmlns:a16="http://schemas.microsoft.com/office/drawing/2014/main" id="{9A17F0D2-6EF4-B446-81DE-946EB47EBEC5}"/>
              </a:ext>
            </a:extLst>
          </p:cNvPr>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5F5F484E-C0FE-AF40-B22E-F67B031EBE70}"/>
              </a:ext>
            </a:extLst>
          </p:cNvPr>
          <p:cNvSpPr>
            <a:spLocks noGrp="1"/>
          </p:cNvSpPr>
          <p:nvPr>
            <p:ph type="sldNum" sz="quarter" idx="10"/>
          </p:nvPr>
        </p:nvSpPr>
        <p:spPr/>
        <p:txBody>
          <a:bodyPr/>
          <a:lstStyle>
            <a:lvl1pPr>
              <a:defRPr/>
            </a:lvl1pPr>
          </a:lstStyle>
          <a:p>
            <a:pPr>
              <a:defRPr/>
            </a:pPr>
            <a:fld id="{616D5885-80C4-334A-ADD9-792750371828}" type="slidenum">
              <a:rPr lang="en-US"/>
              <a:pPr>
                <a:defRPr/>
              </a:pPr>
              <a:t>‹#›</a:t>
            </a:fld>
            <a:endParaRPr lang="en-US" dirty="0"/>
          </a:p>
        </p:txBody>
      </p:sp>
    </p:spTree>
    <p:extLst>
      <p:ext uri="{BB962C8B-B14F-4D97-AF65-F5344CB8AC3E}">
        <p14:creationId xmlns:p14="http://schemas.microsoft.com/office/powerpoint/2010/main" val="2931291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Column Slide">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E2562B52-FC25-BA42-A595-051AFC5D61D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350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2D51E490-653C-C243-8A73-CEC94EC70A74}"/>
              </a:ext>
            </a:extLst>
          </p:cNvPr>
          <p:cNvPicPr>
            <a:picLocks noChangeAspect="1"/>
          </p:cNvPicPr>
          <p:nvPr userDrawn="1"/>
        </p:nvPicPr>
        <p:blipFill>
          <a:blip r:embed="rId3"/>
          <a:stretch>
            <a:fillRect/>
          </a:stretch>
        </p:blipFill>
        <p:spPr>
          <a:xfrm>
            <a:off x="-23813" y="0"/>
            <a:ext cx="946151" cy="6858000"/>
          </a:xfrm>
          <a:prstGeom prst="rect">
            <a:avLst/>
          </a:prstGeom>
          <a:effectLst>
            <a:outerShdw blurRad="228600" dist="63500" algn="l" rotWithShape="0">
              <a:prstClr val="black">
                <a:alpha val="35000"/>
              </a:prstClr>
            </a:outerShdw>
          </a:effectLst>
        </p:spPr>
      </p:pic>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277650" y="365125"/>
            <a:ext cx="10046043" cy="1325563"/>
          </a:xfrm>
        </p:spPr>
        <p:txBody>
          <a:bodyPr anchor="b">
            <a:normAutofit/>
          </a:bodyPr>
          <a:lstStyle>
            <a:lvl1pPr>
              <a:defRPr sz="3600">
                <a:solidFill>
                  <a:schemeClr val="tx1"/>
                </a:solidFill>
              </a:defRPr>
            </a:lvl1p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19193D36-B121-6342-A5EB-898D4AD08232}"/>
              </a:ext>
            </a:extLst>
          </p:cNvPr>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2C6B8D81-8A26-324C-A324-A6D4B23F53F9}"/>
              </a:ext>
            </a:extLst>
          </p:cNvPr>
          <p:cNvSpPr>
            <a:spLocks noGrp="1"/>
          </p:cNvSpPr>
          <p:nvPr>
            <p:ph type="sldNum" sz="quarter" idx="10"/>
          </p:nvPr>
        </p:nvSpPr>
        <p:spPr/>
        <p:txBody>
          <a:bodyPr/>
          <a:lstStyle>
            <a:lvl1pPr>
              <a:defRPr/>
            </a:lvl1pPr>
          </a:lstStyle>
          <a:p>
            <a:pPr>
              <a:defRPr/>
            </a:pPr>
            <a:fld id="{CA86D19C-58E4-0C4B-866F-351E2232D695}" type="slidenum">
              <a:rPr lang="en-US"/>
              <a:pPr>
                <a:defRPr/>
              </a:pPr>
              <a:t>‹#›</a:t>
            </a:fld>
            <a:endParaRPr lang="en-US" dirty="0"/>
          </a:p>
        </p:txBody>
      </p:sp>
    </p:spTree>
    <p:extLst>
      <p:ext uri="{BB962C8B-B14F-4D97-AF65-F5344CB8AC3E}">
        <p14:creationId xmlns:p14="http://schemas.microsoft.com/office/powerpoint/2010/main" val="1418333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23D3C46F-E14B-B44C-AC0B-25A12E406C7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13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A9FE922D-F772-714F-BBCE-22D4D745D86F}"/>
              </a:ext>
            </a:extLst>
          </p:cNvPr>
          <p:cNvSpPr>
            <a:spLocks noGrp="1"/>
          </p:cNvSpPr>
          <p:nvPr>
            <p:ph type="sldNum" sz="quarter" idx="10"/>
          </p:nvPr>
        </p:nvSpPr>
        <p:spPr>
          <a:xfrm>
            <a:off x="10298113" y="6356350"/>
            <a:ext cx="1055687" cy="365125"/>
          </a:xfrm>
        </p:spPr>
        <p:txBody>
          <a:bodyPr/>
          <a:lstStyle>
            <a:lvl1pPr>
              <a:defRPr>
                <a:solidFill>
                  <a:schemeClr val="tx2">
                    <a:lumMod val="50000"/>
                    <a:lumOff val="50000"/>
                  </a:schemeClr>
                </a:solidFill>
              </a:defRPr>
            </a:lvl1pPr>
          </a:lstStyle>
          <a:p>
            <a:pPr>
              <a:defRPr/>
            </a:pPr>
            <a:fld id="{FA376053-2106-E447-8DB4-C380188FD9AA}" type="slidenum">
              <a:rPr lang="en-US"/>
              <a:pPr>
                <a:defRPr/>
              </a:pPr>
              <a:t>‹#›</a:t>
            </a:fld>
            <a:endParaRPr lang="en-US" dirty="0"/>
          </a:p>
        </p:txBody>
      </p:sp>
    </p:spTree>
    <p:extLst>
      <p:ext uri="{BB962C8B-B14F-4D97-AF65-F5344CB8AC3E}">
        <p14:creationId xmlns:p14="http://schemas.microsoft.com/office/powerpoint/2010/main" val="149725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08"/>
        <p:cNvGrpSpPr/>
        <p:nvPr/>
      </p:nvGrpSpPr>
      <p:grpSpPr>
        <a:xfrm>
          <a:off x="0" y="0"/>
          <a:ext cx="0" cy="0"/>
          <a:chOff x="0" y="0"/>
          <a:chExt cx="0" cy="0"/>
        </a:xfrm>
      </p:grpSpPr>
      <p:sp>
        <p:nvSpPr>
          <p:cNvPr id="109" name="Google Shape;109;p16"/>
          <p:cNvSpPr txBox="1">
            <a:spLocks noGrp="1"/>
          </p:cNvSpPr>
          <p:nvPr>
            <p:ph type="title"/>
          </p:nvPr>
        </p:nvSpPr>
        <p:spPr>
          <a:xfrm>
            <a:off x="415600" y="593367"/>
            <a:ext cx="11360800" cy="763600"/>
          </a:xfrm>
          <a:prstGeom prst="rect">
            <a:avLst/>
          </a:prstGeom>
        </p:spPr>
        <p:txBody>
          <a:bodyPr spcFirstLastPara="1" wrap="square" lIns="91425" tIns="45700" rIns="91425" bIns="45700" anchor="ctr" anchorCtr="0">
            <a:noAutofit/>
          </a:bodyPr>
          <a:lstStyle>
            <a:lvl1pPr lvl="0" rtl="0">
              <a:spcBef>
                <a:spcPts val="0"/>
              </a:spcBef>
              <a:spcAft>
                <a:spcPts val="0"/>
              </a:spcAft>
              <a:buSzPts val="30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0" name="Google Shape;110;p16"/>
          <p:cNvSpPr txBox="1">
            <a:spLocks noGrp="1"/>
          </p:cNvSpPr>
          <p:nvPr>
            <p:ph type="body" idx="1"/>
          </p:nvPr>
        </p:nvSpPr>
        <p:spPr>
          <a:xfrm>
            <a:off x="415600" y="1536633"/>
            <a:ext cx="11360800" cy="4555200"/>
          </a:xfrm>
          <a:prstGeom prst="rect">
            <a:avLst/>
          </a:prstGeom>
        </p:spPr>
        <p:txBody>
          <a:bodyPr spcFirstLastPara="1" wrap="square" lIns="91425" tIns="45700" rIns="91425" bIns="45700" anchor="t" anchorCtr="0">
            <a:noAutofit/>
          </a:bodyPr>
          <a:lstStyle>
            <a:lvl1pPr marL="609585" lvl="0" indent="-434329" rtl="0">
              <a:spcBef>
                <a:spcPts val="480"/>
              </a:spcBef>
              <a:spcAft>
                <a:spcPts val="0"/>
              </a:spcAft>
              <a:buSzPts val="1530"/>
              <a:buChar char="•"/>
              <a:defRPr/>
            </a:lvl1pPr>
            <a:lvl2pPr marL="1219170" lvl="1" indent="-412739" rtl="0">
              <a:spcBef>
                <a:spcPts val="400"/>
              </a:spcBef>
              <a:spcAft>
                <a:spcPts val="0"/>
              </a:spcAft>
              <a:buSzPts val="1275"/>
              <a:buChar char="•"/>
              <a:defRPr/>
            </a:lvl2pPr>
            <a:lvl3pPr marL="1828754" lvl="2" indent="-407659" rtl="0">
              <a:spcBef>
                <a:spcPts val="360"/>
              </a:spcBef>
              <a:spcAft>
                <a:spcPts val="0"/>
              </a:spcAft>
              <a:buSzPts val="1215"/>
              <a:buChar char="•"/>
              <a:defRPr/>
            </a:lvl3pPr>
            <a:lvl4pPr marL="2438339" lvl="3" indent="-406390" rtl="0">
              <a:spcBef>
                <a:spcPts val="320"/>
              </a:spcBef>
              <a:spcAft>
                <a:spcPts val="0"/>
              </a:spcAft>
              <a:buSzPts val="1200"/>
              <a:buChar char="•"/>
              <a:defRPr/>
            </a:lvl4pPr>
            <a:lvl5pPr marL="3047924" lvl="4" indent="-393690" rtl="0">
              <a:spcBef>
                <a:spcPts val="280"/>
              </a:spcBef>
              <a:spcAft>
                <a:spcPts val="0"/>
              </a:spcAft>
              <a:buSzPts val="1050"/>
              <a:buChar char="•"/>
              <a:defRPr/>
            </a:lvl5pPr>
            <a:lvl6pPr marL="3657509" lvl="5" indent="-387340" rtl="0">
              <a:spcBef>
                <a:spcPts val="260"/>
              </a:spcBef>
              <a:spcAft>
                <a:spcPts val="0"/>
              </a:spcAft>
              <a:buSzPts val="975"/>
              <a:buChar char="•"/>
              <a:defRPr/>
            </a:lvl6pPr>
            <a:lvl7pPr marL="4267093" lvl="6" indent="-387340" rtl="0">
              <a:spcBef>
                <a:spcPts val="260"/>
              </a:spcBef>
              <a:spcAft>
                <a:spcPts val="0"/>
              </a:spcAft>
              <a:buSzPts val="975"/>
              <a:buChar char="•"/>
              <a:defRPr/>
            </a:lvl7pPr>
            <a:lvl8pPr marL="4876678" lvl="7" indent="-387340" rtl="0">
              <a:spcBef>
                <a:spcPts val="260"/>
              </a:spcBef>
              <a:spcAft>
                <a:spcPts val="0"/>
              </a:spcAft>
              <a:buSzPts val="975"/>
              <a:buChar char="•"/>
              <a:defRPr/>
            </a:lvl8pPr>
            <a:lvl9pPr marL="5486263" lvl="8" indent="-387340" rtl="0">
              <a:spcBef>
                <a:spcPts val="260"/>
              </a:spcBef>
              <a:spcAft>
                <a:spcPts val="0"/>
              </a:spcAft>
              <a:buSzPts val="975"/>
              <a:buChar char="•"/>
              <a:defRPr/>
            </a:lvl9pPr>
          </a:lstStyle>
          <a:p>
            <a:endParaRPr/>
          </a:p>
        </p:txBody>
      </p:sp>
      <p:sp>
        <p:nvSpPr>
          <p:cNvPr id="111" name="Google Shape;111;p16"/>
          <p:cNvSpPr txBox="1">
            <a:spLocks noGrp="1"/>
          </p:cNvSpPr>
          <p:nvPr>
            <p:ph type="sldNum" idx="12"/>
          </p:nvPr>
        </p:nvSpPr>
        <p:spPr>
          <a:xfrm>
            <a:off x="11296611" y="6217623"/>
            <a:ext cx="731600" cy="5248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l"/>
            <a:fld id="{00000000-1234-1234-1234-123412341234}" type="slidenum">
              <a:rPr lang="en" smtClean="0"/>
              <a:pPr algn="l"/>
              <a:t>‹#›</a:t>
            </a:fld>
            <a:endParaRPr lang="en"/>
          </a:p>
        </p:txBody>
      </p:sp>
    </p:spTree>
    <p:extLst>
      <p:ext uri="{BB962C8B-B14F-4D97-AF65-F5344CB8AC3E}">
        <p14:creationId xmlns:p14="http://schemas.microsoft.com/office/powerpoint/2010/main" val="6963701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981D301-7D76-FC4A-A3AD-3C0B47C2A925}"/>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187013A9-2FA7-5044-8AFB-3775213DFB44}"/>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id="{DFE2BADB-087C-F94B-915A-40A8B742028C}"/>
              </a:ext>
            </a:extLst>
          </p:cNvPr>
          <p:cNvSpPr>
            <a:spLocks noGrp="1"/>
          </p:cNvSpPr>
          <p:nvPr>
            <p:ph type="sldNum" sz="quarter" idx="4"/>
          </p:nvPr>
        </p:nvSpPr>
        <p:spPr>
          <a:xfrm>
            <a:off x="10437813" y="6356350"/>
            <a:ext cx="915987" cy="365125"/>
          </a:xfrm>
          <a:prstGeom prst="rect">
            <a:avLst/>
          </a:prstGeom>
        </p:spPr>
        <p:txBody>
          <a:bodyPr vert="horz" lIns="91440" tIns="45720" rIns="0" bIns="45720" rtlCol="0" anchor="ctr"/>
          <a:lstStyle>
            <a:lvl1pPr algn="r" eaLnBrk="1" fontAlgn="auto" hangingPunct="1">
              <a:spcBef>
                <a:spcPts val="0"/>
              </a:spcBef>
              <a:spcAft>
                <a:spcPts val="0"/>
              </a:spcAft>
              <a:defRPr sz="1200">
                <a:solidFill>
                  <a:schemeClr val="tx2">
                    <a:lumMod val="50000"/>
                    <a:lumOff val="50000"/>
                  </a:schemeClr>
                </a:solidFill>
                <a:latin typeface="+mn-lt"/>
              </a:defRPr>
            </a:lvl1pPr>
          </a:lstStyle>
          <a:p>
            <a:pPr>
              <a:defRPr/>
            </a:pPr>
            <a:fld id="{29593A8D-09AE-EB47-B417-13049C5F1F09}" type="slidenum">
              <a:rPr lang="en-US"/>
              <a:pPr>
                <a:defRPr/>
              </a:pPr>
              <a:t>‹#›</a:t>
            </a:fld>
            <a:endParaRPr lang="en-US" dirty="0"/>
          </a:p>
        </p:txBody>
      </p:sp>
      <p:sp>
        <p:nvSpPr>
          <p:cNvPr id="4" name="Footer Placeholder 3">
            <a:extLst>
              <a:ext uri="{FF2B5EF4-FFF2-40B4-BE49-F238E27FC236}">
                <a16:creationId xmlns:a16="http://schemas.microsoft.com/office/drawing/2014/main" id="{8E8D297E-F053-9B44-9A03-2402248C0B75}"/>
              </a:ext>
            </a:extLst>
          </p:cNvPr>
          <p:cNvSpPr>
            <a:spLocks noGrp="1"/>
          </p:cNvSpPr>
          <p:nvPr>
            <p:ph type="ftr" sz="quarter" idx="3"/>
          </p:nvPr>
        </p:nvSpPr>
        <p:spPr>
          <a:xfrm>
            <a:off x="1806575" y="6356350"/>
            <a:ext cx="411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2">
                    <a:lumMod val="50000"/>
                    <a:lumOff val="50000"/>
                  </a:schemeClr>
                </a:solidFill>
                <a:latin typeface="+mn-lt"/>
              </a:defRPr>
            </a:lvl1pPr>
          </a:lstStyle>
          <a:p>
            <a:pPr>
              <a:defRPr/>
            </a:pPr>
            <a:r>
              <a:rPr lang="en-US"/>
              <a:t>ASCCC</a:t>
            </a:r>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8" r:id="rId6"/>
  </p:sldLayoutIdLst>
  <p:hf hdr="0" dt="0"/>
  <p:txStyles>
    <p:titleStyle>
      <a:lvl1pPr algn="l" rtl="0" eaLnBrk="1" fontAlgn="base" hangingPunct="1">
        <a:lnSpc>
          <a:spcPct val="90000"/>
        </a:lnSpc>
        <a:spcBef>
          <a:spcPct val="0"/>
        </a:spcBef>
        <a:spcAft>
          <a:spcPct val="0"/>
        </a:spcAft>
        <a:defRPr sz="4400" kern="1200">
          <a:solidFill>
            <a:schemeClr val="tx1"/>
          </a:solidFill>
          <a:latin typeface="Palatino" pitchFamily="2" charset="77"/>
          <a:ea typeface="Palatino" pitchFamily="2" charset="77"/>
          <a:cs typeface="Palatino" pitchFamily="2" charset="77"/>
        </a:defRPr>
      </a:lvl1pPr>
      <a:lvl2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mailto:info@asccc.org"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hyperlink" Target="mailto:hull_chelsea@smc.edu" TargetMode="Externa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a:extLst>
              <a:ext uri="{FF2B5EF4-FFF2-40B4-BE49-F238E27FC236}">
                <a16:creationId xmlns:a16="http://schemas.microsoft.com/office/drawing/2014/main" id="{133F99F4-F0B3-AD4D-B2D6-0C581BE77F98}"/>
              </a:ext>
            </a:extLst>
          </p:cNvPr>
          <p:cNvSpPr>
            <a:spLocks noGrp="1" noChangeArrowheads="1"/>
          </p:cNvSpPr>
          <p:nvPr>
            <p:ph type="title"/>
          </p:nvPr>
        </p:nvSpPr>
        <p:spPr>
          <a:xfrm>
            <a:off x="349250" y="4513263"/>
            <a:ext cx="11493500" cy="2171700"/>
          </a:xfrm>
        </p:spPr>
        <p:txBody>
          <a:bodyPr>
            <a:noAutofit/>
          </a:bodyPr>
          <a:lstStyle/>
          <a:p>
            <a:pPr>
              <a:spcBef>
                <a:spcPts val="600"/>
              </a:spcBef>
              <a:spcAft>
                <a:spcPts val="600"/>
              </a:spcAft>
            </a:pPr>
            <a:r>
              <a:rPr lang="en-US" sz="3600" dirty="0"/>
              <a:t>Seeking Pipelines and Preparing for the Hiring Process Friday, February 19 at 9:00-10:00 a.m.</a:t>
            </a:r>
            <a:endParaRPr lang="en-US" altLang="en-US" sz="3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615D2-C0B9-4249-9334-B80427B75F38}"/>
              </a:ext>
            </a:extLst>
          </p:cNvPr>
          <p:cNvSpPr>
            <a:spLocks noGrp="1"/>
          </p:cNvSpPr>
          <p:nvPr>
            <p:ph type="title"/>
          </p:nvPr>
        </p:nvSpPr>
        <p:spPr>
          <a:xfrm>
            <a:off x="1277650" y="365125"/>
            <a:ext cx="10046043" cy="1325563"/>
          </a:xfrm>
        </p:spPr>
        <p:txBody>
          <a:bodyPr wrap="square" anchor="b">
            <a:normAutofit/>
          </a:bodyPr>
          <a:lstStyle/>
          <a:p>
            <a:r>
              <a:rPr lang="en-US" dirty="0"/>
              <a:t>What are pipelines? </a:t>
            </a:r>
          </a:p>
        </p:txBody>
      </p:sp>
      <p:sp>
        <p:nvSpPr>
          <p:cNvPr id="4" name="Slide Number Placeholder 3">
            <a:extLst>
              <a:ext uri="{FF2B5EF4-FFF2-40B4-BE49-F238E27FC236}">
                <a16:creationId xmlns:a16="http://schemas.microsoft.com/office/drawing/2014/main" id="{29A99CC6-55A2-46BC-A2E2-E7FBC0BBFED1}"/>
              </a:ext>
            </a:extLst>
          </p:cNvPr>
          <p:cNvSpPr>
            <a:spLocks noGrp="1"/>
          </p:cNvSpPr>
          <p:nvPr>
            <p:ph type="sldNum" sz="quarter" idx="10"/>
          </p:nvPr>
        </p:nvSpPr>
        <p:spPr>
          <a:xfrm>
            <a:off x="10437813" y="6356350"/>
            <a:ext cx="915987" cy="365125"/>
          </a:xfrm>
        </p:spPr>
        <p:txBody>
          <a:bodyPr anchor="ctr">
            <a:normAutofit/>
          </a:bodyPr>
          <a:lstStyle/>
          <a:p>
            <a:pPr>
              <a:spcAft>
                <a:spcPts val="600"/>
              </a:spcAft>
              <a:defRPr/>
            </a:pPr>
            <a:fld id="{6816004B-AEE5-9547-AC9B-0D5C79C3D978}" type="slidenum">
              <a:rPr lang="en-US" smtClean="0"/>
              <a:pPr>
                <a:spcAft>
                  <a:spcPts val="600"/>
                </a:spcAft>
                <a:defRPr/>
              </a:pPr>
              <a:t>10</a:t>
            </a:fld>
            <a:endParaRPr lang="en-US"/>
          </a:p>
        </p:txBody>
      </p:sp>
      <p:graphicFrame>
        <p:nvGraphicFramePr>
          <p:cNvPr id="3" name="Content Placeholder 2">
            <a:extLst>
              <a:ext uri="{FF2B5EF4-FFF2-40B4-BE49-F238E27FC236}">
                <a16:creationId xmlns:a16="http://schemas.microsoft.com/office/drawing/2014/main" id="{557B7520-F2C8-5A47-BF59-D760343EB099}"/>
              </a:ext>
            </a:extLst>
          </p:cNvPr>
          <p:cNvGraphicFramePr>
            <a:graphicFrameLocks noGrp="1"/>
          </p:cNvGraphicFramePr>
          <p:nvPr>
            <p:ph sz="half" idx="1"/>
            <p:extLst>
              <p:ext uri="{D42A27DB-BD31-4B8C-83A1-F6EECF244321}">
                <p14:modId xmlns:p14="http://schemas.microsoft.com/office/powerpoint/2010/main" val="2743972203"/>
              </p:ext>
            </p:extLst>
          </p:nvPr>
        </p:nvGraphicFramePr>
        <p:xfrm>
          <a:off x="1277650" y="1798320"/>
          <a:ext cx="100584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53616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20E7E-D9A0-4ED2-A370-D60E13A8CC8D}"/>
              </a:ext>
            </a:extLst>
          </p:cNvPr>
          <p:cNvSpPr>
            <a:spLocks noGrp="1"/>
          </p:cNvSpPr>
          <p:nvPr>
            <p:ph type="title"/>
          </p:nvPr>
        </p:nvSpPr>
        <p:spPr/>
        <p:txBody>
          <a:bodyPr>
            <a:normAutofit fontScale="90000"/>
          </a:bodyPr>
          <a:lstStyle/>
          <a:p>
            <a:r>
              <a:rPr lang="en-US" sz="6000" dirty="0"/>
              <a:t>Preparing for the hiring process</a:t>
            </a:r>
            <a:endParaRPr lang="en-US" dirty="0"/>
          </a:p>
        </p:txBody>
      </p:sp>
      <p:sp>
        <p:nvSpPr>
          <p:cNvPr id="4" name="Slide Number Placeholder 3">
            <a:extLst>
              <a:ext uri="{FF2B5EF4-FFF2-40B4-BE49-F238E27FC236}">
                <a16:creationId xmlns:a16="http://schemas.microsoft.com/office/drawing/2014/main" id="{A2FE33B6-73FD-42E6-81D6-28595931B87F}"/>
              </a:ext>
            </a:extLst>
          </p:cNvPr>
          <p:cNvSpPr>
            <a:spLocks noGrp="1"/>
          </p:cNvSpPr>
          <p:nvPr>
            <p:ph type="sldNum" sz="quarter" idx="10"/>
          </p:nvPr>
        </p:nvSpPr>
        <p:spPr/>
        <p:txBody>
          <a:bodyPr/>
          <a:lstStyle/>
          <a:p>
            <a:pPr>
              <a:defRPr/>
            </a:pPr>
            <a:fld id="{6816004B-AEE5-9547-AC9B-0D5C79C3D978}" type="slidenum">
              <a:rPr lang="en-US" smtClean="0"/>
              <a:pPr>
                <a:defRPr/>
              </a:pPr>
              <a:t>11</a:t>
            </a:fld>
            <a:endParaRPr lang="en-US" dirty="0"/>
          </a:p>
        </p:txBody>
      </p:sp>
      <p:graphicFrame>
        <p:nvGraphicFramePr>
          <p:cNvPr id="8" name="Content Placeholder 7">
            <a:extLst>
              <a:ext uri="{FF2B5EF4-FFF2-40B4-BE49-F238E27FC236}">
                <a16:creationId xmlns:a16="http://schemas.microsoft.com/office/drawing/2014/main" id="{F18FF8EB-7CDC-524C-A860-3EFB0F7170D6}"/>
              </a:ext>
            </a:extLst>
          </p:cNvPr>
          <p:cNvGraphicFramePr>
            <a:graphicFrameLocks noGrp="1"/>
          </p:cNvGraphicFramePr>
          <p:nvPr>
            <p:ph idx="1"/>
            <p:extLst>
              <p:ext uri="{D42A27DB-BD31-4B8C-83A1-F6EECF244321}">
                <p14:modId xmlns:p14="http://schemas.microsoft.com/office/powerpoint/2010/main" val="686479848"/>
              </p:ext>
            </p:extLst>
          </p:nvPr>
        </p:nvGraphicFramePr>
        <p:xfrm>
          <a:off x="829994" y="2662568"/>
          <a:ext cx="10523806" cy="35694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3903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615D2-C0B9-4249-9334-B80427B75F38}"/>
              </a:ext>
            </a:extLst>
          </p:cNvPr>
          <p:cNvSpPr>
            <a:spLocks noGrp="1"/>
          </p:cNvSpPr>
          <p:nvPr>
            <p:ph type="title"/>
          </p:nvPr>
        </p:nvSpPr>
        <p:spPr>
          <a:xfrm>
            <a:off x="1277650" y="365125"/>
            <a:ext cx="10046043" cy="1325563"/>
          </a:xfrm>
        </p:spPr>
        <p:txBody>
          <a:bodyPr wrap="square" anchor="b">
            <a:normAutofit/>
          </a:bodyPr>
          <a:lstStyle/>
          <a:p>
            <a:r>
              <a:rPr lang="en-US" dirty="0"/>
              <a:t>Tips for success</a:t>
            </a:r>
          </a:p>
        </p:txBody>
      </p:sp>
      <p:sp>
        <p:nvSpPr>
          <p:cNvPr id="4" name="Slide Number Placeholder 3">
            <a:extLst>
              <a:ext uri="{FF2B5EF4-FFF2-40B4-BE49-F238E27FC236}">
                <a16:creationId xmlns:a16="http://schemas.microsoft.com/office/drawing/2014/main" id="{29A99CC6-55A2-46BC-A2E2-E7FBC0BBFED1}"/>
              </a:ext>
            </a:extLst>
          </p:cNvPr>
          <p:cNvSpPr>
            <a:spLocks noGrp="1"/>
          </p:cNvSpPr>
          <p:nvPr>
            <p:ph type="sldNum" sz="quarter" idx="10"/>
          </p:nvPr>
        </p:nvSpPr>
        <p:spPr>
          <a:xfrm>
            <a:off x="10437813" y="6356350"/>
            <a:ext cx="915987" cy="365125"/>
          </a:xfrm>
        </p:spPr>
        <p:txBody>
          <a:bodyPr anchor="ctr">
            <a:normAutofit/>
          </a:bodyPr>
          <a:lstStyle/>
          <a:p>
            <a:pPr>
              <a:spcAft>
                <a:spcPts val="600"/>
              </a:spcAft>
              <a:defRPr/>
            </a:pPr>
            <a:fld id="{6816004B-AEE5-9547-AC9B-0D5C79C3D978}" type="slidenum">
              <a:rPr lang="en-US" smtClean="0"/>
              <a:pPr>
                <a:spcAft>
                  <a:spcPts val="600"/>
                </a:spcAft>
                <a:defRPr/>
              </a:pPr>
              <a:t>12</a:t>
            </a:fld>
            <a:endParaRPr lang="en-US"/>
          </a:p>
        </p:txBody>
      </p:sp>
      <p:sp>
        <p:nvSpPr>
          <p:cNvPr id="5" name="Content Placeholder 4">
            <a:extLst>
              <a:ext uri="{FF2B5EF4-FFF2-40B4-BE49-F238E27FC236}">
                <a16:creationId xmlns:a16="http://schemas.microsoft.com/office/drawing/2014/main" id="{055164CB-857B-754D-AA96-ABF3B76AF86A}"/>
              </a:ext>
            </a:extLst>
          </p:cNvPr>
          <p:cNvSpPr>
            <a:spLocks noGrp="1"/>
          </p:cNvSpPr>
          <p:nvPr>
            <p:ph sz="half" idx="1"/>
          </p:nvPr>
        </p:nvSpPr>
        <p:spPr/>
        <p:txBody>
          <a:bodyPr/>
          <a:lstStyle/>
          <a:p>
            <a:r>
              <a:rPr lang="en-US" dirty="0"/>
              <a:t>Use the same language in your cover letter on the job description </a:t>
            </a:r>
          </a:p>
          <a:p>
            <a:r>
              <a:rPr lang="en-US" dirty="0"/>
              <a:t>Apply for what the college is asking for, not what you want </a:t>
            </a:r>
          </a:p>
          <a:p>
            <a:r>
              <a:rPr lang="en-US" dirty="0"/>
              <a:t>Focus on the “behind the scenes” of teaching – legislative fronts, online learning, and field impact</a:t>
            </a:r>
          </a:p>
        </p:txBody>
      </p:sp>
    </p:spTree>
    <p:extLst>
      <p:ext uri="{BB962C8B-B14F-4D97-AF65-F5344CB8AC3E}">
        <p14:creationId xmlns:p14="http://schemas.microsoft.com/office/powerpoint/2010/main" val="3971212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20E7E-D9A0-4ED2-A370-D60E13A8CC8D}"/>
              </a:ext>
            </a:extLst>
          </p:cNvPr>
          <p:cNvSpPr>
            <a:spLocks noGrp="1"/>
          </p:cNvSpPr>
          <p:nvPr>
            <p:ph type="title"/>
          </p:nvPr>
        </p:nvSpPr>
        <p:spPr/>
        <p:txBody>
          <a:bodyPr/>
          <a:lstStyle/>
          <a:p>
            <a:r>
              <a:rPr lang="en-US" sz="6000" dirty="0"/>
              <a:t>After the application </a:t>
            </a:r>
            <a:endParaRPr lang="en-US" dirty="0"/>
          </a:p>
        </p:txBody>
      </p:sp>
      <p:sp>
        <p:nvSpPr>
          <p:cNvPr id="4" name="Slide Number Placeholder 3">
            <a:extLst>
              <a:ext uri="{FF2B5EF4-FFF2-40B4-BE49-F238E27FC236}">
                <a16:creationId xmlns:a16="http://schemas.microsoft.com/office/drawing/2014/main" id="{A2FE33B6-73FD-42E6-81D6-28595931B87F}"/>
              </a:ext>
            </a:extLst>
          </p:cNvPr>
          <p:cNvSpPr>
            <a:spLocks noGrp="1"/>
          </p:cNvSpPr>
          <p:nvPr>
            <p:ph type="sldNum" sz="quarter" idx="10"/>
          </p:nvPr>
        </p:nvSpPr>
        <p:spPr/>
        <p:txBody>
          <a:bodyPr/>
          <a:lstStyle/>
          <a:p>
            <a:pPr>
              <a:defRPr/>
            </a:pPr>
            <a:fld id="{6816004B-AEE5-9547-AC9B-0D5C79C3D978}" type="slidenum">
              <a:rPr lang="en-US" smtClean="0"/>
              <a:pPr>
                <a:defRPr/>
              </a:pPr>
              <a:t>13</a:t>
            </a:fld>
            <a:endParaRPr lang="en-US" dirty="0"/>
          </a:p>
        </p:txBody>
      </p:sp>
      <p:graphicFrame>
        <p:nvGraphicFramePr>
          <p:cNvPr id="6" name="Content Placeholder 5">
            <a:extLst>
              <a:ext uri="{FF2B5EF4-FFF2-40B4-BE49-F238E27FC236}">
                <a16:creationId xmlns:a16="http://schemas.microsoft.com/office/drawing/2014/main" id="{8CCAE956-F46E-E54F-A318-5128DD90B703}"/>
              </a:ext>
            </a:extLst>
          </p:cNvPr>
          <p:cNvGraphicFramePr>
            <a:graphicFrameLocks noGrp="1"/>
          </p:cNvGraphicFramePr>
          <p:nvPr>
            <p:ph idx="1"/>
            <p:extLst>
              <p:ext uri="{D42A27DB-BD31-4B8C-83A1-F6EECF244321}">
                <p14:modId xmlns:p14="http://schemas.microsoft.com/office/powerpoint/2010/main" val="850252748"/>
              </p:ext>
            </p:extLst>
          </p:nvPr>
        </p:nvGraphicFramePr>
        <p:xfrm>
          <a:off x="829994" y="2662568"/>
          <a:ext cx="10523806" cy="35694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4671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615D2-C0B9-4249-9334-B80427B75F38}"/>
              </a:ext>
            </a:extLst>
          </p:cNvPr>
          <p:cNvSpPr>
            <a:spLocks noGrp="1"/>
          </p:cNvSpPr>
          <p:nvPr>
            <p:ph type="title"/>
          </p:nvPr>
        </p:nvSpPr>
        <p:spPr>
          <a:xfrm>
            <a:off x="1277650" y="365125"/>
            <a:ext cx="10046043" cy="1325563"/>
          </a:xfrm>
        </p:spPr>
        <p:txBody>
          <a:bodyPr wrap="square" anchor="b">
            <a:normAutofit/>
          </a:bodyPr>
          <a:lstStyle/>
          <a:p>
            <a:r>
              <a:rPr lang="en-US" dirty="0"/>
              <a:t>Central Takeaways</a:t>
            </a:r>
          </a:p>
        </p:txBody>
      </p:sp>
      <p:sp>
        <p:nvSpPr>
          <p:cNvPr id="4" name="Slide Number Placeholder 3">
            <a:extLst>
              <a:ext uri="{FF2B5EF4-FFF2-40B4-BE49-F238E27FC236}">
                <a16:creationId xmlns:a16="http://schemas.microsoft.com/office/drawing/2014/main" id="{29A99CC6-55A2-46BC-A2E2-E7FBC0BBFED1}"/>
              </a:ext>
            </a:extLst>
          </p:cNvPr>
          <p:cNvSpPr>
            <a:spLocks noGrp="1"/>
          </p:cNvSpPr>
          <p:nvPr>
            <p:ph type="sldNum" sz="quarter" idx="10"/>
          </p:nvPr>
        </p:nvSpPr>
        <p:spPr>
          <a:xfrm>
            <a:off x="10437813" y="6356350"/>
            <a:ext cx="915987" cy="365125"/>
          </a:xfrm>
        </p:spPr>
        <p:txBody>
          <a:bodyPr anchor="ctr">
            <a:normAutofit/>
          </a:bodyPr>
          <a:lstStyle/>
          <a:p>
            <a:pPr>
              <a:spcAft>
                <a:spcPts val="600"/>
              </a:spcAft>
              <a:defRPr/>
            </a:pPr>
            <a:fld id="{6816004B-AEE5-9547-AC9B-0D5C79C3D978}" type="slidenum">
              <a:rPr lang="en-US" smtClean="0"/>
              <a:pPr>
                <a:spcAft>
                  <a:spcPts val="600"/>
                </a:spcAft>
                <a:defRPr/>
              </a:pPr>
              <a:t>14</a:t>
            </a:fld>
            <a:endParaRPr lang="en-US"/>
          </a:p>
        </p:txBody>
      </p:sp>
      <p:sp>
        <p:nvSpPr>
          <p:cNvPr id="5" name="Content Placeholder 4">
            <a:extLst>
              <a:ext uri="{FF2B5EF4-FFF2-40B4-BE49-F238E27FC236}">
                <a16:creationId xmlns:a16="http://schemas.microsoft.com/office/drawing/2014/main" id="{055164CB-857B-754D-AA96-ABF3B76AF86A}"/>
              </a:ext>
            </a:extLst>
          </p:cNvPr>
          <p:cNvSpPr>
            <a:spLocks noGrp="1"/>
          </p:cNvSpPr>
          <p:nvPr>
            <p:ph sz="half" idx="1"/>
          </p:nvPr>
        </p:nvSpPr>
        <p:spPr/>
        <p:txBody>
          <a:bodyPr/>
          <a:lstStyle/>
          <a:p>
            <a:r>
              <a:rPr lang="en-US" dirty="0"/>
              <a:t>Adjunct pools are largely out of your hands, but you can still make yourself stand out </a:t>
            </a:r>
          </a:p>
          <a:p>
            <a:r>
              <a:rPr lang="en-US" dirty="0"/>
              <a:t>There are systemic issues with hiring, both at state and college levels</a:t>
            </a:r>
          </a:p>
          <a:p>
            <a:r>
              <a:rPr lang="en-US" dirty="0"/>
              <a:t>There are instructors who adjunct ancillary to their dominant field – don’t compare yourself to another teacher </a:t>
            </a:r>
          </a:p>
          <a:p>
            <a:r>
              <a:rPr lang="en-US" dirty="0"/>
              <a:t>Ask questions and understand the mechanics of your field </a:t>
            </a:r>
          </a:p>
        </p:txBody>
      </p:sp>
    </p:spTree>
    <p:extLst>
      <p:ext uri="{BB962C8B-B14F-4D97-AF65-F5344CB8AC3E}">
        <p14:creationId xmlns:p14="http://schemas.microsoft.com/office/powerpoint/2010/main" val="2513452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3"/>
          <p:cNvSpPr txBox="1">
            <a:spLocks noGrp="1"/>
          </p:cNvSpPr>
          <p:nvPr>
            <p:ph type="title"/>
          </p:nvPr>
        </p:nvSpPr>
        <p:spPr>
          <a:xfrm>
            <a:off x="415600" y="1874951"/>
            <a:ext cx="11360800" cy="763600"/>
          </a:xfrm>
          <a:prstGeom prst="rect">
            <a:avLst/>
          </a:prstGeom>
        </p:spPr>
        <p:txBody>
          <a:bodyPr spcFirstLastPara="1" vert="horz" wrap="square" lIns="121900" tIns="60933" rIns="121900" bIns="60933" numCol="1" anchor="ctr" anchorCtr="0" compatLnSpc="1">
            <a:prstTxWarp prst="textNoShape">
              <a:avLst/>
            </a:prstTxWarp>
            <a:noAutofit/>
          </a:bodyPr>
          <a:lstStyle/>
          <a:p>
            <a:pPr algn="ctr"/>
            <a:r>
              <a:rPr lang="en"/>
              <a:t>For Further Information and Support</a:t>
            </a:r>
            <a:endParaRPr/>
          </a:p>
        </p:txBody>
      </p:sp>
      <p:sp>
        <p:nvSpPr>
          <p:cNvPr id="155" name="Google Shape;155;p23"/>
          <p:cNvSpPr txBox="1">
            <a:spLocks noGrp="1"/>
          </p:cNvSpPr>
          <p:nvPr>
            <p:ph type="body" idx="1"/>
          </p:nvPr>
        </p:nvSpPr>
        <p:spPr>
          <a:xfrm>
            <a:off x="415600" y="2884667"/>
            <a:ext cx="11360800" cy="1309200"/>
          </a:xfrm>
          <a:prstGeom prst="rect">
            <a:avLst/>
          </a:prstGeom>
        </p:spPr>
        <p:txBody>
          <a:bodyPr spcFirstLastPara="1" vert="horz" wrap="square" lIns="121900" tIns="60933" rIns="121900" bIns="60933" numCol="1" anchor="t" anchorCtr="0" compatLnSpc="1">
            <a:prstTxWarp prst="textNoShape">
              <a:avLst/>
            </a:prstTxWarp>
            <a:noAutofit/>
          </a:bodyPr>
          <a:lstStyle/>
          <a:p>
            <a:pPr indent="0" algn="ctr">
              <a:buNone/>
            </a:pPr>
            <a:r>
              <a:rPr lang="en" sz="3200" dirty="0"/>
              <a:t>Email </a:t>
            </a:r>
            <a:r>
              <a:rPr lang="en" sz="3200" u="sng" dirty="0">
                <a:solidFill>
                  <a:schemeClr val="hlink"/>
                </a:solidFill>
                <a:hlinkClick r:id="rId3"/>
              </a:rPr>
              <a:t>info@asccc.org</a:t>
            </a:r>
            <a:endParaRPr sz="3200" dirty="0"/>
          </a:p>
          <a:p>
            <a:pPr marL="0" indent="0">
              <a:buNone/>
            </a:pPr>
            <a:endParaRPr sz="3200" dirty="0"/>
          </a:p>
          <a:p>
            <a:pPr marL="0" indent="0">
              <a:buNone/>
            </a:pPr>
            <a:endParaRPr sz="3200" dirty="0"/>
          </a:p>
        </p:txBody>
      </p:sp>
      <p:pic>
        <p:nvPicPr>
          <p:cNvPr id="156" name="Google Shape;156;p23"/>
          <p:cNvPicPr preferRelativeResize="0"/>
          <p:nvPr/>
        </p:nvPicPr>
        <p:blipFill>
          <a:blip r:embed="rId4">
            <a:alphaModFix/>
          </a:blip>
          <a:stretch>
            <a:fillRect/>
          </a:stretch>
        </p:blipFill>
        <p:spPr>
          <a:xfrm>
            <a:off x="4469527" y="503589"/>
            <a:ext cx="3659365" cy="1125255"/>
          </a:xfrm>
          <a:prstGeom prst="rect">
            <a:avLst/>
          </a:prstGeom>
          <a:noFill/>
          <a:ln>
            <a:noFill/>
          </a:ln>
        </p:spPr>
      </p:pic>
      <p:sp>
        <p:nvSpPr>
          <p:cNvPr id="157" name="Google Shape;157;p23"/>
          <p:cNvSpPr txBox="1"/>
          <p:nvPr/>
        </p:nvSpPr>
        <p:spPr>
          <a:xfrm>
            <a:off x="1219200" y="4377933"/>
            <a:ext cx="9753600" cy="2480000"/>
          </a:xfrm>
          <a:prstGeom prst="rect">
            <a:avLst/>
          </a:prstGeom>
          <a:noFill/>
          <a:ln>
            <a:noFill/>
          </a:ln>
        </p:spPr>
        <p:txBody>
          <a:bodyPr spcFirstLastPara="1" wrap="square" lIns="121900" tIns="121900" rIns="121900" bIns="121900" anchor="t" anchorCtr="0">
            <a:noAutofit/>
          </a:bodyPr>
          <a:lstStyle/>
          <a:p>
            <a:pPr algn="ctr">
              <a:spcBef>
                <a:spcPts val="480"/>
              </a:spcBef>
              <a:spcAft>
                <a:spcPts val="0"/>
              </a:spcAft>
              <a:buClr>
                <a:schemeClr val="dk1"/>
              </a:buClr>
              <a:buSzPts val="1100"/>
            </a:pPr>
            <a:r>
              <a:rPr lang="en" sz="1600" dirty="0">
                <a:solidFill>
                  <a:schemeClr val="dk1"/>
                </a:solidFill>
              </a:rPr>
              <a:t>Contact Info:</a:t>
            </a:r>
            <a:endParaRPr sz="1600" dirty="0">
              <a:solidFill>
                <a:schemeClr val="dk1"/>
              </a:solidFill>
            </a:endParaRPr>
          </a:p>
          <a:p>
            <a:pPr algn="ctr"/>
            <a:r>
              <a:rPr lang="en-US" dirty="0"/>
              <a:t>Chelsea Hull: </a:t>
            </a:r>
            <a:r>
              <a:rPr lang="en-US" u="sng" dirty="0">
                <a:hlinkClick r:id="rId5"/>
              </a:rPr>
              <a:t>hull_chelsea@smc.edu</a:t>
            </a:r>
            <a:endParaRPr lang="en-US" sz="1600" dirty="0"/>
          </a:p>
          <a:p>
            <a:pPr algn="ctr"/>
            <a:r>
              <a:rPr lang="en-US" dirty="0"/>
              <a:t>Mike </a:t>
            </a:r>
            <a:r>
              <a:rPr lang="en-US" dirty="0" err="1"/>
              <a:t>Harutunian</a:t>
            </a:r>
            <a:r>
              <a:rPr lang="en-US" dirty="0"/>
              <a:t>: </a:t>
            </a:r>
            <a:r>
              <a:rPr lang="en-US" u="sng" dirty="0" err="1"/>
              <a:t>Mike.Harutunian@canyons.edu</a:t>
            </a:r>
            <a:endParaRPr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FFF6C-C27E-4EF8-B6EE-0A0EEA2A5D7A}"/>
              </a:ext>
            </a:extLst>
          </p:cNvPr>
          <p:cNvSpPr>
            <a:spLocks noGrp="1"/>
          </p:cNvSpPr>
          <p:nvPr>
            <p:ph type="title"/>
          </p:nvPr>
        </p:nvSpPr>
        <p:spPr/>
        <p:txBody>
          <a:bodyPr>
            <a:noAutofit/>
          </a:bodyPr>
          <a:lstStyle/>
          <a:p>
            <a:r>
              <a:rPr lang="en-US" sz="5400" dirty="0"/>
              <a:t>Presenters</a:t>
            </a:r>
          </a:p>
        </p:txBody>
      </p:sp>
      <p:sp>
        <p:nvSpPr>
          <p:cNvPr id="3" name="Content Placeholder 2">
            <a:extLst>
              <a:ext uri="{FF2B5EF4-FFF2-40B4-BE49-F238E27FC236}">
                <a16:creationId xmlns:a16="http://schemas.microsoft.com/office/drawing/2014/main" id="{7877A19C-92BD-402B-B017-709076852ECA}"/>
              </a:ext>
            </a:extLst>
          </p:cNvPr>
          <p:cNvSpPr>
            <a:spLocks noGrp="1"/>
          </p:cNvSpPr>
          <p:nvPr>
            <p:ph idx="1"/>
          </p:nvPr>
        </p:nvSpPr>
        <p:spPr/>
        <p:txBody>
          <a:bodyPr/>
          <a:lstStyle/>
          <a:p>
            <a:pPr algn="ctr"/>
            <a:r>
              <a:rPr lang="en-US" sz="3200" dirty="0"/>
              <a:t>Chelsea Hull, ASCCC Part-Time Committee participant, Santa Monica College (she/her)</a:t>
            </a:r>
          </a:p>
          <a:p>
            <a:pPr algn="ctr"/>
            <a:endParaRPr lang="en-US" sz="3200" dirty="0"/>
          </a:p>
          <a:p>
            <a:pPr algn="ctr"/>
            <a:r>
              <a:rPr lang="en-US" sz="3200" dirty="0"/>
              <a:t>Mike </a:t>
            </a:r>
            <a:r>
              <a:rPr lang="en-US" sz="3200" dirty="0" err="1"/>
              <a:t>Harutunian</a:t>
            </a:r>
            <a:r>
              <a:rPr lang="en-US" sz="3200" dirty="0"/>
              <a:t>, College of the Canyons (he/him)</a:t>
            </a:r>
          </a:p>
          <a:p>
            <a:pPr algn="ctr"/>
            <a:br>
              <a:rPr lang="en-US" sz="3200" dirty="0"/>
            </a:br>
            <a:br>
              <a:rPr lang="en-US" dirty="0"/>
            </a:br>
            <a:endParaRPr lang="en-US" dirty="0"/>
          </a:p>
        </p:txBody>
      </p:sp>
      <p:sp>
        <p:nvSpPr>
          <p:cNvPr id="4" name="Slide Number Placeholder 3">
            <a:extLst>
              <a:ext uri="{FF2B5EF4-FFF2-40B4-BE49-F238E27FC236}">
                <a16:creationId xmlns:a16="http://schemas.microsoft.com/office/drawing/2014/main" id="{B0BB9F9C-3DD5-40BE-B425-B350331B7FFF}"/>
              </a:ext>
            </a:extLst>
          </p:cNvPr>
          <p:cNvSpPr>
            <a:spLocks noGrp="1"/>
          </p:cNvSpPr>
          <p:nvPr>
            <p:ph type="sldNum" sz="quarter" idx="10"/>
          </p:nvPr>
        </p:nvSpPr>
        <p:spPr/>
        <p:txBody>
          <a:bodyPr/>
          <a:lstStyle/>
          <a:p>
            <a:pPr>
              <a:defRPr/>
            </a:pPr>
            <a:fld id="{6816004B-AEE5-9547-AC9B-0D5C79C3D978}" type="slidenum">
              <a:rPr lang="en-US" smtClean="0"/>
              <a:pPr>
                <a:defRPr/>
              </a:pPr>
              <a:t>2</a:t>
            </a:fld>
            <a:endParaRPr lang="en-US" dirty="0"/>
          </a:p>
        </p:txBody>
      </p:sp>
    </p:spTree>
    <p:extLst>
      <p:ext uri="{BB962C8B-B14F-4D97-AF65-F5344CB8AC3E}">
        <p14:creationId xmlns:p14="http://schemas.microsoft.com/office/powerpoint/2010/main" val="3181503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0"/>
          <p:cNvSpPr txBox="1">
            <a:spLocks noGrp="1"/>
          </p:cNvSpPr>
          <p:nvPr>
            <p:ph type="title"/>
          </p:nvPr>
        </p:nvSpPr>
        <p:spPr>
          <a:xfrm>
            <a:off x="415600" y="593367"/>
            <a:ext cx="11360800" cy="763600"/>
          </a:xfrm>
          <a:prstGeom prst="rect">
            <a:avLst/>
          </a:prstGeom>
        </p:spPr>
        <p:txBody>
          <a:bodyPr spcFirstLastPara="1" vert="horz" wrap="square" lIns="121900" tIns="60933" rIns="121900" bIns="60933" numCol="1" anchor="ctr" anchorCtr="0" compatLnSpc="1">
            <a:prstTxWarp prst="textNoShape">
              <a:avLst/>
            </a:prstTxWarp>
            <a:noAutofit/>
          </a:bodyPr>
          <a:lstStyle/>
          <a:p>
            <a:r>
              <a:rPr lang="en"/>
              <a:t>Questions</a:t>
            </a:r>
            <a:endParaRPr/>
          </a:p>
        </p:txBody>
      </p:sp>
      <p:sp>
        <p:nvSpPr>
          <p:cNvPr id="136" name="Google Shape;136;p20"/>
          <p:cNvSpPr txBox="1">
            <a:spLocks noGrp="1"/>
          </p:cNvSpPr>
          <p:nvPr>
            <p:ph type="body" idx="1"/>
          </p:nvPr>
        </p:nvSpPr>
        <p:spPr>
          <a:xfrm>
            <a:off x="415600" y="1536633"/>
            <a:ext cx="11360800" cy="4555200"/>
          </a:xfrm>
          <a:prstGeom prst="rect">
            <a:avLst/>
          </a:prstGeom>
        </p:spPr>
        <p:txBody>
          <a:bodyPr spcFirstLastPara="1" vert="horz" wrap="square" lIns="121900" tIns="60933" rIns="121900" bIns="60933" numCol="1" anchor="t" anchorCtr="0" compatLnSpc="1">
            <a:prstTxWarp prst="textNoShape">
              <a:avLst/>
            </a:prstTxWarp>
            <a:noAutofit/>
          </a:bodyPr>
          <a:lstStyle/>
          <a:p>
            <a:pPr marL="0" indent="0">
              <a:buNone/>
            </a:pPr>
            <a:r>
              <a:rPr lang="en"/>
              <a:t>Use the Pathable platform CHAT box</a:t>
            </a:r>
            <a:endParaRPr/>
          </a:p>
        </p:txBody>
      </p:sp>
      <p:pic>
        <p:nvPicPr>
          <p:cNvPr id="137" name="Google Shape;137;p20"/>
          <p:cNvPicPr preferRelativeResize="0"/>
          <p:nvPr/>
        </p:nvPicPr>
        <p:blipFill>
          <a:blip r:embed="rId3">
            <a:alphaModFix/>
          </a:blip>
          <a:stretch>
            <a:fillRect/>
          </a:stretch>
        </p:blipFill>
        <p:spPr>
          <a:xfrm>
            <a:off x="2838501" y="2283267"/>
            <a:ext cx="7498567" cy="425676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20E7E-D9A0-4ED2-A370-D60E13A8CC8D}"/>
              </a:ext>
            </a:extLst>
          </p:cNvPr>
          <p:cNvSpPr>
            <a:spLocks noGrp="1"/>
          </p:cNvSpPr>
          <p:nvPr>
            <p:ph type="title"/>
          </p:nvPr>
        </p:nvSpPr>
        <p:spPr/>
        <p:txBody>
          <a:bodyPr/>
          <a:lstStyle/>
          <a:p>
            <a:r>
              <a:rPr lang="en-US" sz="6000" dirty="0"/>
              <a:t>Session Description </a:t>
            </a:r>
            <a:br>
              <a:rPr lang="en-US" dirty="0"/>
            </a:br>
            <a:endParaRPr lang="en-US" dirty="0"/>
          </a:p>
        </p:txBody>
      </p:sp>
      <p:sp>
        <p:nvSpPr>
          <p:cNvPr id="3" name="Content Placeholder 2">
            <a:extLst>
              <a:ext uri="{FF2B5EF4-FFF2-40B4-BE49-F238E27FC236}">
                <a16:creationId xmlns:a16="http://schemas.microsoft.com/office/drawing/2014/main" id="{7B68D5F4-3937-4CA1-9592-276B75D5EAB7}"/>
              </a:ext>
            </a:extLst>
          </p:cNvPr>
          <p:cNvSpPr>
            <a:spLocks noGrp="1"/>
          </p:cNvSpPr>
          <p:nvPr>
            <p:ph idx="1"/>
          </p:nvPr>
        </p:nvSpPr>
        <p:spPr/>
        <p:txBody>
          <a:bodyPr/>
          <a:lstStyle/>
          <a:p>
            <a:r>
              <a:rPr lang="en-US" dirty="0"/>
              <a:t>As an adjunct, have you ever wondered how the hiring process works behinds the scenes? Sometimes it seems like there are secrets to being a successful adjunct or landing a full-time tenure track interview that no one wants to discuss. Being an adjunct, part-time or full-time instructor has always been complicated. Join us in this session to discuss the history of how the adjunct profession came to be what it is today, explore avenues for prospective employment, and get some practical knowledge to help you stand out in the deepest of part-time pools.</a:t>
            </a:r>
          </a:p>
          <a:p>
            <a:br>
              <a:rPr lang="en-US" dirty="0"/>
            </a:br>
            <a:br>
              <a:rPr lang="en-US" dirty="0"/>
            </a:br>
            <a:endParaRPr lang="en-US" dirty="0"/>
          </a:p>
        </p:txBody>
      </p:sp>
      <p:sp>
        <p:nvSpPr>
          <p:cNvPr id="4" name="Slide Number Placeholder 3">
            <a:extLst>
              <a:ext uri="{FF2B5EF4-FFF2-40B4-BE49-F238E27FC236}">
                <a16:creationId xmlns:a16="http://schemas.microsoft.com/office/drawing/2014/main" id="{A2FE33B6-73FD-42E6-81D6-28595931B87F}"/>
              </a:ext>
            </a:extLst>
          </p:cNvPr>
          <p:cNvSpPr>
            <a:spLocks noGrp="1"/>
          </p:cNvSpPr>
          <p:nvPr>
            <p:ph type="sldNum" sz="quarter" idx="10"/>
          </p:nvPr>
        </p:nvSpPr>
        <p:spPr/>
        <p:txBody>
          <a:bodyPr/>
          <a:lstStyle/>
          <a:p>
            <a:pPr>
              <a:defRPr/>
            </a:pPr>
            <a:fld id="{6816004B-AEE5-9547-AC9B-0D5C79C3D978}" type="slidenum">
              <a:rPr lang="en-US" smtClean="0"/>
              <a:pPr>
                <a:defRPr/>
              </a:pPr>
              <a:t>4</a:t>
            </a:fld>
            <a:endParaRPr lang="en-US" dirty="0"/>
          </a:p>
        </p:txBody>
      </p:sp>
    </p:spTree>
    <p:extLst>
      <p:ext uri="{BB962C8B-B14F-4D97-AF65-F5344CB8AC3E}">
        <p14:creationId xmlns:p14="http://schemas.microsoft.com/office/powerpoint/2010/main" val="3581076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615D2-C0B9-4249-9334-B80427B75F38}"/>
              </a:ext>
            </a:extLst>
          </p:cNvPr>
          <p:cNvSpPr>
            <a:spLocks noGrp="1"/>
          </p:cNvSpPr>
          <p:nvPr>
            <p:ph type="title"/>
          </p:nvPr>
        </p:nvSpPr>
        <p:spPr>
          <a:xfrm>
            <a:off x="1277650" y="365125"/>
            <a:ext cx="10046043" cy="1325563"/>
          </a:xfrm>
        </p:spPr>
        <p:txBody>
          <a:bodyPr wrap="square" anchor="b">
            <a:normAutofit/>
          </a:bodyPr>
          <a:lstStyle/>
          <a:p>
            <a:r>
              <a:rPr lang="en-US" dirty="0"/>
              <a:t>Session Content</a:t>
            </a:r>
          </a:p>
        </p:txBody>
      </p:sp>
      <p:sp>
        <p:nvSpPr>
          <p:cNvPr id="4" name="Slide Number Placeholder 3">
            <a:extLst>
              <a:ext uri="{FF2B5EF4-FFF2-40B4-BE49-F238E27FC236}">
                <a16:creationId xmlns:a16="http://schemas.microsoft.com/office/drawing/2014/main" id="{29A99CC6-55A2-46BC-A2E2-E7FBC0BBFED1}"/>
              </a:ext>
            </a:extLst>
          </p:cNvPr>
          <p:cNvSpPr>
            <a:spLocks noGrp="1"/>
          </p:cNvSpPr>
          <p:nvPr>
            <p:ph type="sldNum" sz="quarter" idx="10"/>
          </p:nvPr>
        </p:nvSpPr>
        <p:spPr>
          <a:xfrm>
            <a:off x="10437813" y="6356350"/>
            <a:ext cx="915987" cy="365125"/>
          </a:xfrm>
        </p:spPr>
        <p:txBody>
          <a:bodyPr anchor="ctr">
            <a:normAutofit/>
          </a:bodyPr>
          <a:lstStyle/>
          <a:p>
            <a:pPr>
              <a:spcAft>
                <a:spcPts val="600"/>
              </a:spcAft>
              <a:defRPr/>
            </a:pPr>
            <a:fld id="{6816004B-AEE5-9547-AC9B-0D5C79C3D978}" type="slidenum">
              <a:rPr lang="en-US" smtClean="0"/>
              <a:pPr>
                <a:spcAft>
                  <a:spcPts val="600"/>
                </a:spcAft>
                <a:defRPr/>
              </a:pPr>
              <a:t>5</a:t>
            </a:fld>
            <a:endParaRPr lang="en-US"/>
          </a:p>
        </p:txBody>
      </p:sp>
      <p:graphicFrame>
        <p:nvGraphicFramePr>
          <p:cNvPr id="6" name="Content Placeholder 5">
            <a:extLst>
              <a:ext uri="{FF2B5EF4-FFF2-40B4-BE49-F238E27FC236}">
                <a16:creationId xmlns:a16="http://schemas.microsoft.com/office/drawing/2014/main" id="{7386498B-4A45-7345-BED4-B718F3551B02}"/>
              </a:ext>
            </a:extLst>
          </p:cNvPr>
          <p:cNvGraphicFramePr>
            <a:graphicFrameLocks noGrp="1"/>
          </p:cNvGraphicFramePr>
          <p:nvPr>
            <p:ph sz="half" idx="1"/>
            <p:extLst>
              <p:ext uri="{D42A27DB-BD31-4B8C-83A1-F6EECF244321}">
                <p14:modId xmlns:p14="http://schemas.microsoft.com/office/powerpoint/2010/main" val="4252018189"/>
              </p:ext>
            </p:extLst>
          </p:nvPr>
        </p:nvGraphicFramePr>
        <p:xfrm>
          <a:off x="1277650" y="1798320"/>
          <a:ext cx="100584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91382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07581-8B32-415C-9377-59F28B133D70}"/>
              </a:ext>
            </a:extLst>
          </p:cNvPr>
          <p:cNvSpPr>
            <a:spLocks noGrp="1"/>
          </p:cNvSpPr>
          <p:nvPr>
            <p:ph type="title"/>
          </p:nvPr>
        </p:nvSpPr>
        <p:spPr/>
        <p:txBody>
          <a:bodyPr>
            <a:normAutofit/>
          </a:bodyPr>
          <a:lstStyle/>
          <a:p>
            <a:r>
              <a:rPr lang="en-US" sz="6000" dirty="0"/>
              <a:t>Our Stories</a:t>
            </a:r>
          </a:p>
        </p:txBody>
      </p:sp>
      <p:sp>
        <p:nvSpPr>
          <p:cNvPr id="3" name="Content Placeholder 2">
            <a:extLst>
              <a:ext uri="{FF2B5EF4-FFF2-40B4-BE49-F238E27FC236}">
                <a16:creationId xmlns:a16="http://schemas.microsoft.com/office/drawing/2014/main" id="{13253096-AB2B-42B1-879A-EF12FB35213D}"/>
              </a:ext>
            </a:extLst>
          </p:cNvPr>
          <p:cNvSpPr>
            <a:spLocks noGrp="1"/>
          </p:cNvSpPr>
          <p:nvPr>
            <p:ph idx="1"/>
          </p:nvPr>
        </p:nvSpPr>
        <p:spPr/>
        <p:txBody>
          <a:bodyPr/>
          <a:lstStyle/>
          <a:p>
            <a:pPr marL="342900" indent="-342900" fontAlgn="base">
              <a:buFont typeface="Arial" panose="020B0604020202020204" pitchFamily="34" charset="0"/>
              <a:buChar char="•"/>
            </a:pPr>
            <a:r>
              <a:rPr lang="en-US" dirty="0"/>
              <a:t>Mike’s Story</a:t>
            </a:r>
          </a:p>
          <a:p>
            <a:pPr marL="342900" indent="-342900" fontAlgn="base">
              <a:buFont typeface="Arial" panose="020B0604020202020204" pitchFamily="34" charset="0"/>
              <a:buChar char="•"/>
            </a:pPr>
            <a:r>
              <a:rPr lang="en-US" dirty="0"/>
              <a:t>Chelsea’s Story </a:t>
            </a:r>
          </a:p>
        </p:txBody>
      </p:sp>
      <p:sp>
        <p:nvSpPr>
          <p:cNvPr id="4" name="Slide Number Placeholder 3">
            <a:extLst>
              <a:ext uri="{FF2B5EF4-FFF2-40B4-BE49-F238E27FC236}">
                <a16:creationId xmlns:a16="http://schemas.microsoft.com/office/drawing/2014/main" id="{C7147D15-C571-4D2E-B54D-E0EB9367E0D8}"/>
              </a:ext>
            </a:extLst>
          </p:cNvPr>
          <p:cNvSpPr>
            <a:spLocks noGrp="1"/>
          </p:cNvSpPr>
          <p:nvPr>
            <p:ph type="sldNum" sz="quarter" idx="10"/>
          </p:nvPr>
        </p:nvSpPr>
        <p:spPr/>
        <p:txBody>
          <a:bodyPr/>
          <a:lstStyle/>
          <a:p>
            <a:pPr>
              <a:defRPr/>
            </a:pPr>
            <a:fld id="{6816004B-AEE5-9547-AC9B-0D5C79C3D978}" type="slidenum">
              <a:rPr lang="en-US" smtClean="0"/>
              <a:pPr>
                <a:defRPr/>
              </a:pPr>
              <a:t>6</a:t>
            </a:fld>
            <a:endParaRPr lang="en-US" dirty="0"/>
          </a:p>
        </p:txBody>
      </p:sp>
    </p:spTree>
    <p:extLst>
      <p:ext uri="{BB962C8B-B14F-4D97-AF65-F5344CB8AC3E}">
        <p14:creationId xmlns:p14="http://schemas.microsoft.com/office/powerpoint/2010/main" val="2551441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615D2-C0B9-4249-9334-B80427B75F38}"/>
              </a:ext>
            </a:extLst>
          </p:cNvPr>
          <p:cNvSpPr>
            <a:spLocks noGrp="1"/>
          </p:cNvSpPr>
          <p:nvPr>
            <p:ph type="title"/>
          </p:nvPr>
        </p:nvSpPr>
        <p:spPr>
          <a:xfrm>
            <a:off x="1277650" y="365125"/>
            <a:ext cx="10046043" cy="1325563"/>
          </a:xfrm>
        </p:spPr>
        <p:txBody>
          <a:bodyPr wrap="square" anchor="b">
            <a:normAutofit/>
          </a:bodyPr>
          <a:lstStyle/>
          <a:p>
            <a:r>
              <a:rPr lang="en-US" dirty="0"/>
              <a:t>Legislative History of a Faculty Hiring</a:t>
            </a:r>
          </a:p>
        </p:txBody>
      </p:sp>
      <p:sp>
        <p:nvSpPr>
          <p:cNvPr id="4" name="Slide Number Placeholder 3">
            <a:extLst>
              <a:ext uri="{FF2B5EF4-FFF2-40B4-BE49-F238E27FC236}">
                <a16:creationId xmlns:a16="http://schemas.microsoft.com/office/drawing/2014/main" id="{29A99CC6-55A2-46BC-A2E2-E7FBC0BBFED1}"/>
              </a:ext>
            </a:extLst>
          </p:cNvPr>
          <p:cNvSpPr>
            <a:spLocks noGrp="1"/>
          </p:cNvSpPr>
          <p:nvPr>
            <p:ph type="sldNum" sz="quarter" idx="10"/>
          </p:nvPr>
        </p:nvSpPr>
        <p:spPr>
          <a:xfrm>
            <a:off x="10437813" y="6356350"/>
            <a:ext cx="915987" cy="365125"/>
          </a:xfrm>
        </p:spPr>
        <p:txBody>
          <a:bodyPr anchor="ctr">
            <a:normAutofit/>
          </a:bodyPr>
          <a:lstStyle/>
          <a:p>
            <a:pPr>
              <a:spcAft>
                <a:spcPts val="600"/>
              </a:spcAft>
              <a:defRPr/>
            </a:pPr>
            <a:fld id="{6816004B-AEE5-9547-AC9B-0D5C79C3D978}" type="slidenum">
              <a:rPr lang="en-US" smtClean="0"/>
              <a:pPr>
                <a:spcAft>
                  <a:spcPts val="600"/>
                </a:spcAft>
                <a:defRPr/>
              </a:pPr>
              <a:t>7</a:t>
            </a:fld>
            <a:endParaRPr lang="en-US"/>
          </a:p>
        </p:txBody>
      </p:sp>
      <p:graphicFrame>
        <p:nvGraphicFramePr>
          <p:cNvPr id="15" name="Content Placeholder 14">
            <a:extLst>
              <a:ext uri="{FF2B5EF4-FFF2-40B4-BE49-F238E27FC236}">
                <a16:creationId xmlns:a16="http://schemas.microsoft.com/office/drawing/2014/main" id="{B8E97DB6-9AAD-D841-BFCE-57451E19BABA}"/>
              </a:ext>
            </a:extLst>
          </p:cNvPr>
          <p:cNvGraphicFramePr>
            <a:graphicFrameLocks noGrp="1"/>
          </p:cNvGraphicFramePr>
          <p:nvPr>
            <p:ph sz="half" idx="1"/>
            <p:extLst>
              <p:ext uri="{D42A27DB-BD31-4B8C-83A1-F6EECF244321}">
                <p14:modId xmlns:p14="http://schemas.microsoft.com/office/powerpoint/2010/main" val="2834234160"/>
              </p:ext>
            </p:extLst>
          </p:nvPr>
        </p:nvGraphicFramePr>
        <p:xfrm>
          <a:off x="1277650" y="1798320"/>
          <a:ext cx="100584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49047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615D2-C0B9-4249-9334-B80427B75F38}"/>
              </a:ext>
            </a:extLst>
          </p:cNvPr>
          <p:cNvSpPr>
            <a:spLocks noGrp="1"/>
          </p:cNvSpPr>
          <p:nvPr>
            <p:ph type="title"/>
          </p:nvPr>
        </p:nvSpPr>
        <p:spPr>
          <a:xfrm>
            <a:off x="1277650" y="365125"/>
            <a:ext cx="10046043" cy="1325563"/>
          </a:xfrm>
        </p:spPr>
        <p:txBody>
          <a:bodyPr wrap="square" anchor="b">
            <a:normAutofit/>
          </a:bodyPr>
          <a:lstStyle/>
          <a:p>
            <a:pPr algn="ctr"/>
            <a:r>
              <a:rPr lang="en-US" dirty="0"/>
              <a:t>Systemic Failures</a:t>
            </a:r>
          </a:p>
        </p:txBody>
      </p:sp>
      <p:sp>
        <p:nvSpPr>
          <p:cNvPr id="4" name="Slide Number Placeholder 3">
            <a:extLst>
              <a:ext uri="{FF2B5EF4-FFF2-40B4-BE49-F238E27FC236}">
                <a16:creationId xmlns:a16="http://schemas.microsoft.com/office/drawing/2014/main" id="{29A99CC6-55A2-46BC-A2E2-E7FBC0BBFED1}"/>
              </a:ext>
            </a:extLst>
          </p:cNvPr>
          <p:cNvSpPr>
            <a:spLocks noGrp="1"/>
          </p:cNvSpPr>
          <p:nvPr>
            <p:ph type="sldNum" sz="quarter" idx="10"/>
          </p:nvPr>
        </p:nvSpPr>
        <p:spPr>
          <a:xfrm>
            <a:off x="10437813" y="6356350"/>
            <a:ext cx="915987" cy="365125"/>
          </a:xfrm>
        </p:spPr>
        <p:txBody>
          <a:bodyPr anchor="ctr">
            <a:normAutofit/>
          </a:bodyPr>
          <a:lstStyle/>
          <a:p>
            <a:pPr>
              <a:spcAft>
                <a:spcPts val="600"/>
              </a:spcAft>
              <a:defRPr/>
            </a:pPr>
            <a:fld id="{6816004B-AEE5-9547-AC9B-0D5C79C3D978}" type="slidenum">
              <a:rPr lang="en-US" smtClean="0"/>
              <a:pPr>
                <a:spcAft>
                  <a:spcPts val="600"/>
                </a:spcAft>
                <a:defRPr/>
              </a:pPr>
              <a:t>8</a:t>
            </a:fld>
            <a:endParaRPr lang="en-US"/>
          </a:p>
        </p:txBody>
      </p:sp>
      <p:graphicFrame>
        <p:nvGraphicFramePr>
          <p:cNvPr id="6" name="Content Placeholder 5">
            <a:extLst>
              <a:ext uri="{FF2B5EF4-FFF2-40B4-BE49-F238E27FC236}">
                <a16:creationId xmlns:a16="http://schemas.microsoft.com/office/drawing/2014/main" id="{3BDA4D90-653E-6143-89E3-9CF35457A2A6}"/>
              </a:ext>
            </a:extLst>
          </p:cNvPr>
          <p:cNvGraphicFramePr>
            <a:graphicFrameLocks noGrp="1"/>
          </p:cNvGraphicFramePr>
          <p:nvPr>
            <p:ph sz="half" idx="1"/>
            <p:extLst>
              <p:ext uri="{D42A27DB-BD31-4B8C-83A1-F6EECF244321}">
                <p14:modId xmlns:p14="http://schemas.microsoft.com/office/powerpoint/2010/main" val="3281538289"/>
              </p:ext>
            </p:extLst>
          </p:nvPr>
        </p:nvGraphicFramePr>
        <p:xfrm>
          <a:off x="1277650" y="1798320"/>
          <a:ext cx="100584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5384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20E7E-D9A0-4ED2-A370-D60E13A8CC8D}"/>
              </a:ext>
            </a:extLst>
          </p:cNvPr>
          <p:cNvSpPr>
            <a:spLocks noGrp="1"/>
          </p:cNvSpPr>
          <p:nvPr>
            <p:ph type="title"/>
          </p:nvPr>
        </p:nvSpPr>
        <p:spPr/>
        <p:txBody>
          <a:bodyPr/>
          <a:lstStyle/>
          <a:p>
            <a:r>
              <a:rPr lang="en-US" sz="6000" dirty="0"/>
              <a:t>The Adjunct Pool</a:t>
            </a:r>
            <a:endParaRPr lang="en-US" dirty="0"/>
          </a:p>
        </p:txBody>
      </p:sp>
      <p:graphicFrame>
        <p:nvGraphicFramePr>
          <p:cNvPr id="5" name="Content Placeholder 4">
            <a:extLst>
              <a:ext uri="{FF2B5EF4-FFF2-40B4-BE49-F238E27FC236}">
                <a16:creationId xmlns:a16="http://schemas.microsoft.com/office/drawing/2014/main" id="{19C901C0-16CD-9145-A375-623996674F24}"/>
              </a:ext>
            </a:extLst>
          </p:cNvPr>
          <p:cNvGraphicFramePr>
            <a:graphicFrameLocks noGrp="1"/>
          </p:cNvGraphicFramePr>
          <p:nvPr>
            <p:ph idx="1"/>
            <p:extLst>
              <p:ext uri="{D42A27DB-BD31-4B8C-83A1-F6EECF244321}">
                <p14:modId xmlns:p14="http://schemas.microsoft.com/office/powerpoint/2010/main" val="1452365700"/>
              </p:ext>
            </p:extLst>
          </p:nvPr>
        </p:nvGraphicFramePr>
        <p:xfrm>
          <a:off x="829994" y="2662568"/>
          <a:ext cx="10523806" cy="35694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A2FE33B6-73FD-42E6-81D6-28595931B87F}"/>
              </a:ext>
            </a:extLst>
          </p:cNvPr>
          <p:cNvSpPr>
            <a:spLocks noGrp="1"/>
          </p:cNvSpPr>
          <p:nvPr>
            <p:ph type="sldNum" sz="quarter" idx="10"/>
          </p:nvPr>
        </p:nvSpPr>
        <p:spPr/>
        <p:txBody>
          <a:bodyPr/>
          <a:lstStyle/>
          <a:p>
            <a:pPr>
              <a:defRPr/>
            </a:pPr>
            <a:fld id="{6816004B-AEE5-9547-AC9B-0D5C79C3D978}" type="slidenum">
              <a:rPr lang="en-US" smtClean="0"/>
              <a:pPr>
                <a:defRPr/>
              </a:pPr>
              <a:t>9</a:t>
            </a:fld>
            <a:endParaRPr lang="en-US" dirty="0"/>
          </a:p>
        </p:txBody>
      </p:sp>
    </p:spTree>
    <p:extLst>
      <p:ext uri="{BB962C8B-B14F-4D97-AF65-F5344CB8AC3E}">
        <p14:creationId xmlns:p14="http://schemas.microsoft.com/office/powerpoint/2010/main" val="231961902"/>
      </p:ext>
    </p:extLst>
  </p:cSld>
  <p:clrMapOvr>
    <a:masterClrMapping/>
  </p:clrMapOvr>
</p:sld>
</file>

<file path=ppt/theme/theme1.xml><?xml version="1.0" encoding="utf-8"?>
<a:theme xmlns:a="http://schemas.openxmlformats.org/drawingml/2006/main" name="ASCCC Curriculum Inst. 2020 Theme">
  <a:themeElements>
    <a:clrScheme name="asccc ptfi 2021 colors 1">
      <a:dk1>
        <a:srgbClr val="1B8DB2"/>
      </a:dk1>
      <a:lt1>
        <a:srgbClr val="FFFFFF"/>
      </a:lt1>
      <a:dk2>
        <a:srgbClr val="000000"/>
      </a:dk2>
      <a:lt2>
        <a:srgbClr val="FFD33C"/>
      </a:lt2>
      <a:accent1>
        <a:srgbClr val="CA3279"/>
      </a:accent1>
      <a:accent2>
        <a:srgbClr val="A9D92C"/>
      </a:accent2>
      <a:accent3>
        <a:srgbClr val="E75F42"/>
      </a:accent3>
      <a:accent4>
        <a:srgbClr val="F298C7"/>
      </a:accent4>
      <a:accent5>
        <a:srgbClr val="A1648F"/>
      </a:accent5>
      <a:accent6>
        <a:srgbClr val="6E87AE"/>
      </a:accent6>
      <a:hlink>
        <a:srgbClr val="155F90"/>
      </a:hlink>
      <a:folHlink>
        <a:srgbClr val="2EA1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PTFI ppt template 1" id="{89FF85C7-A9F6-5847-A2EE-B1D5CC34A60A}" vid="{7D0507B4-3826-6749-BCE4-839A8EB6149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A46C2FD4A136E4F854087CA0878E82F" ma:contentTypeVersion="14" ma:contentTypeDescription="Create a new document." ma:contentTypeScope="" ma:versionID="633bbb75bec6e5caa58ab2b4f5b59bae">
  <xsd:schema xmlns:xsd="http://www.w3.org/2001/XMLSchema" xmlns:xs="http://www.w3.org/2001/XMLSchema" xmlns:p="http://schemas.microsoft.com/office/2006/metadata/properties" xmlns:ns3="100c9456-5b40-459a-8823-0ee56e83d204" xmlns:ns4="a979eeb2-ec59-4d60-a11f-bb0b64893b7f" targetNamespace="http://schemas.microsoft.com/office/2006/metadata/properties" ma:root="true" ma:fieldsID="1eb757ebb710fd872e91bf15e6cf0920" ns3:_="" ns4:_="">
    <xsd:import namespace="100c9456-5b40-459a-8823-0ee56e83d204"/>
    <xsd:import namespace="a979eeb2-ec59-4d60-a11f-bb0b64893b7f"/>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EventHashCode" minOccurs="0"/>
                <xsd:element ref="ns4:MediaServiceGenerationTime" minOccurs="0"/>
                <xsd:element ref="ns4:MediaServiceOCR"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0c9456-5b40-459a-8823-0ee56e83d20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979eeb2-ec59-4d60-a11f-bb0b64893b7f"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5531DBB-575C-4CE7-A204-5BB97B189CF3}">
  <ds:schemaRefs>
    <ds:schemaRef ds:uri="http://schemas.microsoft.com/sharepoint/v3/contenttype/forms"/>
  </ds:schemaRefs>
</ds:datastoreItem>
</file>

<file path=customXml/itemProps2.xml><?xml version="1.0" encoding="utf-8"?>
<ds:datastoreItem xmlns:ds="http://schemas.openxmlformats.org/officeDocument/2006/customXml" ds:itemID="{5D9A490E-7D81-426A-BA88-5D38B5F045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0c9456-5b40-459a-8823-0ee56e83d204"/>
    <ds:schemaRef ds:uri="a979eeb2-ec59-4d60-a11f-bb0b64893b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31A0A16-D398-4F52-81BF-0F9C001C53AE}">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ASCCC PTFI ppt template 1 (3)</Template>
  <TotalTime>464</TotalTime>
  <Words>785</Words>
  <Application>Microsoft Macintosh PowerPoint</Application>
  <PresentationFormat>Widescreen</PresentationFormat>
  <Paragraphs>118</Paragraphs>
  <Slides>15</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Palatino</vt:lpstr>
      <vt:lpstr>ASCCC Curriculum Inst. 2020 Theme</vt:lpstr>
      <vt:lpstr>Seeking Pipelines and Preparing for the Hiring Process Friday, February 19 at 9:00-10:00 a.m.</vt:lpstr>
      <vt:lpstr>Presenters</vt:lpstr>
      <vt:lpstr>Questions</vt:lpstr>
      <vt:lpstr>Session Description  </vt:lpstr>
      <vt:lpstr>Session Content</vt:lpstr>
      <vt:lpstr>Our Stories</vt:lpstr>
      <vt:lpstr>Legislative History of a Faculty Hiring</vt:lpstr>
      <vt:lpstr>Systemic Failures</vt:lpstr>
      <vt:lpstr>The Adjunct Pool</vt:lpstr>
      <vt:lpstr>What are pipelines? </vt:lpstr>
      <vt:lpstr>Preparing for the hiring process</vt:lpstr>
      <vt:lpstr>Tips for success</vt:lpstr>
      <vt:lpstr>After the application </vt:lpstr>
      <vt:lpstr>Central Takeaways</vt:lpstr>
      <vt:lpstr>For Further Information and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Edie</dc:creator>
  <cp:lastModifiedBy>Hull, Chelsea</cp:lastModifiedBy>
  <cp:revision>36</cp:revision>
  <cp:lastPrinted>2020-11-24T19:27:34Z</cp:lastPrinted>
  <dcterms:created xsi:type="dcterms:W3CDTF">2020-12-16T20:59:20Z</dcterms:created>
  <dcterms:modified xsi:type="dcterms:W3CDTF">2021-02-02T18:04:40Z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0x010100AA46C2FD4A136E4F854087CA0878E82F</vt:lpwstr>
  </property>
</Properties>
</file>