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1"/>
    <p:sldMasterId id="2147483660" r:id="rId2"/>
  </p:sldMasterIdLst>
  <p:notesMasterIdLst>
    <p:notesMasterId r:id="rId15"/>
  </p:notesMasterIdLst>
  <p:sldIdLst>
    <p:sldId id="290" r:id="rId3"/>
    <p:sldId id="291" r:id="rId4"/>
    <p:sldId id="292" r:id="rId5"/>
    <p:sldId id="293" r:id="rId6"/>
    <p:sldId id="294" r:id="rId7"/>
    <p:sldId id="295" r:id="rId8"/>
    <p:sldId id="296" r:id="rId9"/>
    <p:sldId id="297" r:id="rId10"/>
    <p:sldId id="298" r:id="rId11"/>
    <p:sldId id="299" r:id="rId12"/>
    <p:sldId id="300" r:id="rId13"/>
    <p:sldId id="30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96" y="-120"/>
      </p:cViewPr>
      <p:guideLst>
        <p:guide orient="horz" pos="2160"/>
        <p:guide pos="2880"/>
      </p:guideLst>
    </p:cSldViewPr>
  </p:slideViewPr>
  <p:notesTextViewPr>
    <p:cViewPr>
      <p:scale>
        <a:sx n="1" d="1"/>
        <a:sy n="1" d="1"/>
      </p:scale>
      <p:origin x="0" y="0"/>
    </p:cViewPr>
  </p:notesTextViewPr>
  <p:notesViewPr>
    <p:cSldViewPr>
      <p:cViewPr varScale="1">
        <p:scale>
          <a:sx n="52" d="100"/>
          <a:sy n="52" d="100"/>
        </p:scale>
        <p:origin x="-281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6D2E3-7DE0-4416-93C9-7E33FBD30A82}" type="datetimeFigureOut">
              <a:rPr lang="en-US" smtClean="0"/>
              <a:t>3/14/16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E85F34-690E-4275-85FA-36D66A9F19E2}" type="slidenum">
              <a:rPr lang="en-US" smtClean="0"/>
              <a:t>‹#›</a:t>
            </a:fld>
            <a:endParaRPr lang="en-US" dirty="0"/>
          </a:p>
        </p:txBody>
      </p:sp>
    </p:spTree>
    <p:extLst>
      <p:ext uri="{BB962C8B-B14F-4D97-AF65-F5344CB8AC3E}">
        <p14:creationId xmlns:p14="http://schemas.microsoft.com/office/powerpoint/2010/main" val="1249909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4600" y="4953000"/>
            <a:ext cx="6400800" cy="457200"/>
          </a:xfrm>
          <a:prstGeom prst="rect">
            <a:avLst/>
          </a:prstGeom>
        </p:spPr>
        <p:txBody>
          <a:bodyPr>
            <a:noAutofit/>
          </a:bodyPr>
          <a:lstStyle>
            <a:lvl1pPr algn="l">
              <a:defRPr sz="3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514600" y="5486400"/>
            <a:ext cx="6400800" cy="304800"/>
          </a:xfrm>
          <a:prstGeom prst="rect">
            <a:avLst/>
          </a:prstGeom>
        </p:spPr>
        <p:txBody>
          <a:bodyPr>
            <a:noAutofit/>
          </a:bodyPr>
          <a:lstStyle>
            <a:lvl1pPr marL="0" indent="0" algn="l">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2"/>
          <p:cNvSpPr>
            <a:spLocks noGrp="1"/>
          </p:cNvSpPr>
          <p:nvPr>
            <p:ph type="body" idx="10"/>
          </p:nvPr>
        </p:nvSpPr>
        <p:spPr>
          <a:xfrm>
            <a:off x="2514600" y="5791200"/>
            <a:ext cx="6400800" cy="304800"/>
          </a:xfrm>
          <a:prstGeom prst="rect">
            <a:avLst/>
          </a:prstGeom>
        </p:spPr>
        <p:txBody>
          <a:bodyPr anchor="b">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685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Subhead, Bulleted Lis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4040188" cy="304800"/>
          </a:xfrm>
        </p:spPr>
        <p:txBody>
          <a:bodyPr anchor="t"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5" name="Text Placeholder 4"/>
          <p:cNvSpPr>
            <a:spLocks noGrp="1"/>
          </p:cNvSpPr>
          <p:nvPr>
            <p:ph type="body" sz="quarter" idx="3"/>
          </p:nvPr>
        </p:nvSpPr>
        <p:spPr>
          <a:xfrm>
            <a:off x="4645025" y="1752600"/>
            <a:ext cx="4041775" cy="304800"/>
          </a:xfrm>
        </p:spPr>
        <p:txBody>
          <a:bodyPr anchor="t"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E67BEA-04E2-4D2E-BC7E-1EAECDA2CCF6}" type="slidenum">
              <a:rPr lang="en-US" smtClean="0"/>
              <a:t>‹#›</a:t>
            </a:fld>
            <a:endParaRPr lang="en-US" dirty="0"/>
          </a:p>
        </p:txBody>
      </p:sp>
      <p:sp>
        <p:nvSpPr>
          <p:cNvPr id="8" name="Content Placeholder 2"/>
          <p:cNvSpPr>
            <a:spLocks noGrp="1"/>
          </p:cNvSpPr>
          <p:nvPr>
            <p:ph sz="half" idx="13"/>
          </p:nvPr>
        </p:nvSpPr>
        <p:spPr>
          <a:xfrm>
            <a:off x="457200" y="2133600"/>
            <a:ext cx="4038600" cy="3962401"/>
          </a:xfrm>
        </p:spPr>
        <p:txBody>
          <a:bodyPr/>
          <a:lstStyle>
            <a:lvl1pPr>
              <a:spcAft>
                <a:spcPts val="600"/>
              </a:spcAft>
              <a:defRPr sz="2000"/>
            </a:lvl1pPr>
            <a:lvl2pPr marL="742950" indent="-285750">
              <a:spcAft>
                <a:spcPts val="600"/>
              </a:spcAft>
              <a:buFont typeface="Courier New" pitchFamily="49" charset="0"/>
              <a:buChar char="o"/>
              <a:defRPr sz="20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4648200" y="2133600"/>
            <a:ext cx="4038600" cy="3962400"/>
          </a:xfrm>
        </p:spPr>
        <p:txBody>
          <a:bodyPr/>
          <a:lstStyle>
            <a:lvl1pPr>
              <a:spcAft>
                <a:spcPts val="600"/>
              </a:spcAft>
              <a:defRPr sz="2000"/>
            </a:lvl1pPr>
            <a:lvl2pPr marL="742950" indent="-285750">
              <a:spcAft>
                <a:spcPts val="600"/>
              </a:spcAft>
              <a:buFont typeface="Courier New" pitchFamily="49" charset="0"/>
              <a:buChar char="o"/>
              <a:defRPr sz="20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922534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E67BEA-04E2-4D2E-BC7E-1EAECDA2CCF6}" type="slidenum">
              <a:rPr lang="en-US" smtClean="0"/>
              <a:t>‹#›</a:t>
            </a:fld>
            <a:endParaRPr lang="en-US" dirty="0"/>
          </a:p>
        </p:txBody>
      </p:sp>
    </p:spTree>
    <p:extLst>
      <p:ext uri="{BB962C8B-B14F-4D97-AF65-F5344CB8AC3E}">
        <p14:creationId xmlns:p14="http://schemas.microsoft.com/office/powerpoint/2010/main" val="47535931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914399"/>
            <a:ext cx="9144000" cy="518160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E67BEA-04E2-4D2E-BC7E-1EAECDA2CCF6}" type="slidenum">
              <a:rPr lang="en-US" smtClean="0"/>
              <a:t>‹#›</a:t>
            </a:fld>
            <a:endParaRPr lang="en-US" dirty="0"/>
          </a:p>
        </p:txBody>
      </p:sp>
      <p:sp>
        <p:nvSpPr>
          <p:cNvPr id="9" name="Title 1"/>
          <p:cNvSpPr>
            <a:spLocks noGrp="1"/>
          </p:cNvSpPr>
          <p:nvPr>
            <p:ph type="title"/>
          </p:nvPr>
        </p:nvSpPr>
        <p:spPr>
          <a:xfrm>
            <a:off x="457200" y="5410200"/>
            <a:ext cx="8229600" cy="609600"/>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5950963"/>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914400"/>
            <a:ext cx="9144000" cy="5181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E67BEA-04E2-4D2E-BC7E-1EAECDA2CCF6}" type="slidenum">
              <a:rPr lang="en-US" smtClean="0"/>
              <a:t>‹#›</a:t>
            </a:fld>
            <a:endParaRPr lang="en-US" dirty="0"/>
          </a:p>
        </p:txBody>
      </p:sp>
      <p:sp>
        <p:nvSpPr>
          <p:cNvPr id="5" name="Title 1"/>
          <p:cNvSpPr>
            <a:spLocks noGrp="1"/>
          </p:cNvSpPr>
          <p:nvPr>
            <p:ph type="title"/>
          </p:nvPr>
        </p:nvSpPr>
        <p:spPr>
          <a:xfrm>
            <a:off x="457200" y="1066800"/>
            <a:ext cx="8229600" cy="609600"/>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2932880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CAI backgrou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r"/>
            <a:fld id="{7EE67BEA-04E2-4D2E-BC7E-1EAECDA2CCF6}" type="slidenum">
              <a:rPr lang="en-US" smtClean="0"/>
              <a:pPr algn="r"/>
              <a:t>‹#›</a:t>
            </a:fld>
            <a:endParaRPr lang="en-US" dirty="0"/>
          </a:p>
        </p:txBody>
      </p:sp>
    </p:spTree>
    <p:extLst>
      <p:ext uri="{BB962C8B-B14F-4D97-AF65-F5344CB8AC3E}">
        <p14:creationId xmlns:p14="http://schemas.microsoft.com/office/powerpoint/2010/main" val="204248698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with page number">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lgn="r"/>
            <a:fld id="{7EE67BEA-04E2-4D2E-BC7E-1EAECDA2CCF6}" type="slidenum">
              <a:rPr lang="en-US" smtClean="0"/>
              <a:pPr algn="r"/>
              <a:t>‹#›</a:t>
            </a:fld>
            <a:endParaRPr lang="en-US" dirty="0"/>
          </a:p>
        </p:txBody>
      </p:sp>
    </p:spTree>
    <p:extLst>
      <p:ext uri="{BB962C8B-B14F-4D97-AF65-F5344CB8AC3E}">
        <p14:creationId xmlns:p14="http://schemas.microsoft.com/office/powerpoint/2010/main" val="3466883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with no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45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67655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amp; Content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229600" cy="609600"/>
          </a:xfrm>
        </p:spPr>
        <p:txBody>
          <a:bodyPr/>
          <a:lstStyle>
            <a:lvl1pPr algn="l">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828800"/>
            <a:ext cx="8229600" cy="4648200"/>
          </a:xfrm>
        </p:spPr>
        <p:txBody>
          <a:bodyPr>
            <a:noAutofit/>
          </a:bodyPr>
          <a:lstStyle>
            <a:lvl1pPr marL="0" indent="0" algn="l">
              <a:lnSpc>
                <a:spcPts val="2600"/>
              </a:lnSpc>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7EE67BEA-04E2-4D2E-BC7E-1EAECDA2CCF6}" type="slidenum">
              <a:rPr lang="en-US" smtClean="0"/>
              <a:pPr/>
              <a:t>‹#›</a:t>
            </a:fld>
            <a:endParaRPr lang="en-US" dirty="0"/>
          </a:p>
        </p:txBody>
      </p:sp>
    </p:spTree>
    <p:extLst>
      <p:ext uri="{BB962C8B-B14F-4D97-AF65-F5344CB8AC3E}">
        <p14:creationId xmlns:p14="http://schemas.microsoft.com/office/powerpoint/2010/main" val="18686541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 Titile &amp; Content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229600" cy="609600"/>
          </a:xfrm>
        </p:spPr>
        <p:txBody>
          <a:bodyPr/>
          <a:lstStyle>
            <a:lvl1pPr algn="l">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2133600"/>
            <a:ext cx="8229600" cy="4343400"/>
          </a:xfrm>
        </p:spPr>
        <p:txBody>
          <a:bodyPr>
            <a:noAutofit/>
          </a:bodyPr>
          <a:lstStyle>
            <a:lvl1pPr marL="0" indent="0" algn="l">
              <a:lnSpc>
                <a:spcPts val="2600"/>
              </a:lnSpc>
              <a:buNone/>
              <a:defRPr sz="20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7EE67BEA-04E2-4D2E-BC7E-1EAECDA2CCF6}" type="slidenum">
              <a:rPr lang="en-US" smtClean="0"/>
              <a:pPr/>
              <a:t>‹#›</a:t>
            </a:fld>
            <a:endParaRPr lang="en-US" dirty="0"/>
          </a:p>
        </p:txBody>
      </p:sp>
      <p:sp>
        <p:nvSpPr>
          <p:cNvPr id="5" name="Text Placeholder 2"/>
          <p:cNvSpPr>
            <a:spLocks noGrp="1"/>
          </p:cNvSpPr>
          <p:nvPr>
            <p:ph type="body" idx="13"/>
          </p:nvPr>
        </p:nvSpPr>
        <p:spPr>
          <a:xfrm>
            <a:off x="457200" y="1676400"/>
            <a:ext cx="4040188" cy="304800"/>
          </a:xfrm>
        </p:spPr>
        <p:txBody>
          <a:bodyPr anchor="t"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Tree>
    <p:extLst>
      <p:ext uri="{BB962C8B-B14F-4D97-AF65-F5344CB8AC3E}">
        <p14:creationId xmlns:p14="http://schemas.microsoft.com/office/powerpoint/2010/main" val="283341271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 Lis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3962400"/>
          </a:xfrm>
        </p:spPr>
        <p:txBody>
          <a:bodyPr/>
          <a:lstStyle>
            <a:lvl1pPr>
              <a:spcAft>
                <a:spcPts val="600"/>
              </a:spcAft>
              <a:defRPr baseline="0"/>
            </a:lvl1pPr>
            <a:lvl2pPr marL="742950" marR="0" indent="-285750" algn="l" defTabSz="914400" rtl="0" eaLnBrk="1" fontAlgn="auto" latinLnBrk="0" hangingPunct="1">
              <a:lnSpc>
                <a:spcPct val="100000"/>
              </a:lnSpc>
              <a:spcBef>
                <a:spcPct val="20000"/>
              </a:spcBef>
              <a:spcAft>
                <a:spcPts val="600"/>
              </a:spcAft>
              <a:buClrTx/>
              <a:buSzTx/>
              <a:buFont typeface="Courier New" pitchFamily="49" charset="0"/>
              <a:buChar char="o"/>
              <a:tabLst/>
              <a:defRPr/>
            </a:lvl2pPr>
            <a:lvl3pPr>
              <a:spcAft>
                <a:spcPts val="600"/>
              </a:spcAft>
              <a:defRPr baseline="0"/>
            </a:lvl3pPr>
            <a:lvl4pPr>
              <a:spcAft>
                <a:spcPts val="600"/>
              </a:spcAft>
              <a:defRPr/>
            </a:lvl4pPr>
            <a:lvl5pPr>
              <a:spcAft>
                <a:spcPts val="600"/>
              </a:spcAft>
              <a:defRPr/>
            </a:lvl5pPr>
          </a:lstStyle>
          <a:p>
            <a:pPr lvl="0"/>
            <a:r>
              <a:rPr lang="en-US" dirty="0" smtClean="0"/>
              <a:t>Click to edit Master text styles</a:t>
            </a:r>
          </a:p>
          <a:p>
            <a:pPr lvl="0"/>
            <a:r>
              <a:rPr lang="en-US" dirty="0" smtClean="0"/>
              <a:t>First Level</a:t>
            </a:r>
          </a:p>
          <a:p>
            <a:pPr lvl="1"/>
            <a:r>
              <a:rPr lang="en-US" dirty="0" smtClean="0"/>
              <a:t>Second level</a:t>
            </a:r>
          </a:p>
          <a:p>
            <a:pPr marL="742950" marR="0" lvl="1" indent="-285750" algn="l" defTabSz="914400" rtl="0" eaLnBrk="1" fontAlgn="auto" latinLnBrk="0" hangingPunct="1">
              <a:lnSpc>
                <a:spcPct val="100000"/>
              </a:lnSpc>
              <a:spcBef>
                <a:spcPct val="20000"/>
              </a:spcBef>
              <a:spcAft>
                <a:spcPts val="600"/>
              </a:spcAft>
              <a:buClrTx/>
              <a:buSzTx/>
              <a:buFont typeface="Courier New" pitchFamily="49" charset="0"/>
              <a:buChar char="o"/>
              <a:tabLst/>
              <a:defRPr/>
            </a:pPr>
            <a:r>
              <a:rPr lang="en-US" dirty="0" smtClean="0"/>
              <a:t>Second level</a:t>
            </a:r>
          </a:p>
          <a:p>
            <a:pPr lvl="2"/>
            <a:r>
              <a:rPr lang="en-US" dirty="0" smtClean="0"/>
              <a:t>Third level</a:t>
            </a:r>
          </a:p>
          <a:p>
            <a:pPr lvl="2"/>
            <a:r>
              <a:rPr lang="en-US" dirty="0" smtClean="0"/>
              <a:t>Third level</a:t>
            </a:r>
          </a:p>
          <a:p>
            <a:pPr lvl="2"/>
            <a:r>
              <a:rPr lang="en-US" dirty="0" smtClean="0"/>
              <a:t>Third level</a:t>
            </a:r>
          </a:p>
          <a:p>
            <a:pPr lvl="3"/>
            <a:r>
              <a:rPr lang="en-US" dirty="0" smtClean="0"/>
              <a:t>Fourth level</a:t>
            </a:r>
          </a:p>
          <a:p>
            <a:pPr lvl="3"/>
            <a:r>
              <a:rPr lang="en-US" dirty="0" smtClean="0"/>
              <a:t>Fourth level</a:t>
            </a:r>
          </a:p>
          <a:p>
            <a:pPr lvl="4"/>
            <a:r>
              <a:rPr lang="en-US" dirty="0" smtClean="0"/>
              <a:t>Fifth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7EE67BEA-04E2-4D2E-BC7E-1EAECDA2CCF6}" type="slidenum">
              <a:rPr lang="en-US" smtClean="0"/>
              <a:pPr/>
              <a:t>‹#›</a:t>
            </a:fld>
            <a:endParaRPr lang="en-US" dirty="0"/>
          </a:p>
        </p:txBody>
      </p:sp>
    </p:spTree>
    <p:extLst>
      <p:ext uri="{BB962C8B-B14F-4D97-AF65-F5344CB8AC3E}">
        <p14:creationId xmlns:p14="http://schemas.microsoft.com/office/powerpoint/2010/main" val="166591292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Numberedt Lis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marR="0" indent="-457200" algn="l" defTabSz="914400" rtl="0" eaLnBrk="1" fontAlgn="auto" latinLnBrk="0" hangingPunct="1">
              <a:lnSpc>
                <a:spcPts val="2400"/>
              </a:lnSpc>
              <a:spcBef>
                <a:spcPts val="400"/>
              </a:spcBef>
              <a:spcAft>
                <a:spcPts val="600"/>
              </a:spcAft>
              <a:buClrTx/>
              <a:buSzTx/>
              <a:buFont typeface="+mj-lt"/>
              <a:buAutoNum type="arabicPeriod"/>
              <a:tabLst/>
              <a:defRPr/>
            </a:lvl1pPr>
            <a:lvl2pPr marL="914400" marR="0" indent="-457200" algn="l" defTabSz="914400" rtl="0" eaLnBrk="1" fontAlgn="auto" latinLnBrk="0" hangingPunct="1">
              <a:lnSpc>
                <a:spcPts val="2400"/>
              </a:lnSpc>
              <a:spcBef>
                <a:spcPts val="400"/>
              </a:spcBef>
              <a:spcAft>
                <a:spcPts val="600"/>
              </a:spcAft>
              <a:buClrTx/>
              <a:buSzTx/>
              <a:buFont typeface="+mj-lt"/>
              <a:buAutoNum type="alphaLcPeriod"/>
              <a:tabLst/>
              <a:defRPr/>
            </a:lvl2pPr>
            <a:lvl3pPr marL="1371600" indent="-457200">
              <a:spcAft>
                <a:spcPts val="600"/>
              </a:spcAft>
              <a:buFont typeface="+mj-lt"/>
              <a:buAutoNum type="romanLcPeriod"/>
              <a:defRPr/>
            </a:lvl3pPr>
            <a:lvl4pPr marL="1714500" indent="-342900">
              <a:spcAft>
                <a:spcPts val="600"/>
              </a:spcAft>
              <a:buFont typeface="Arial" pitchFamily="34" charset="0"/>
              <a:buChar char="•"/>
              <a:defRPr/>
            </a:lvl4pPr>
            <a:lvl5pPr marL="2171700" indent="-342900">
              <a:spcAft>
                <a:spcPts val="600"/>
              </a:spcAft>
              <a:buFont typeface="Courier New" pitchFamily="49" charset="0"/>
              <a:buChar char="o"/>
              <a:defRPr/>
            </a:lvl5pPr>
          </a:lstStyle>
          <a:p>
            <a:pPr lvl="0"/>
            <a:r>
              <a:rPr lang="en-US" dirty="0" smtClean="0"/>
              <a:t>Click to edit Master text styles</a:t>
            </a:r>
          </a:p>
          <a:p>
            <a:pPr marL="457200" marR="0" lvl="0" indent="-457200" algn="l" defTabSz="914400" rtl="0" eaLnBrk="1" fontAlgn="auto" latinLnBrk="0" hangingPunct="1">
              <a:lnSpc>
                <a:spcPts val="2400"/>
              </a:lnSpc>
              <a:spcBef>
                <a:spcPts val="400"/>
              </a:spcBef>
              <a:spcAft>
                <a:spcPts val="600"/>
              </a:spcAft>
              <a:buClrTx/>
              <a:buSzTx/>
              <a:buFont typeface="+mj-lt"/>
              <a:buAutoNum type="arabicPeriod"/>
              <a:tabLst/>
              <a:defRPr/>
            </a:pPr>
            <a:r>
              <a:rPr lang="en-US" dirty="0" smtClean="0"/>
              <a:t>Click to edit Master text styles</a:t>
            </a:r>
          </a:p>
          <a:p>
            <a:pPr lvl="1"/>
            <a:r>
              <a:rPr lang="en-US" dirty="0" smtClean="0"/>
              <a:t>Second level</a:t>
            </a:r>
          </a:p>
          <a:p>
            <a:pPr marL="914400" marR="0" lvl="1" indent="-457200" algn="l" defTabSz="914400" rtl="0" eaLnBrk="1" fontAlgn="auto" latinLnBrk="0" hangingPunct="1">
              <a:lnSpc>
                <a:spcPts val="2400"/>
              </a:lnSpc>
              <a:spcBef>
                <a:spcPts val="400"/>
              </a:spcBef>
              <a:spcAft>
                <a:spcPts val="600"/>
              </a:spcAft>
              <a:buClrTx/>
              <a:buSzTx/>
              <a:buFont typeface="+mj-lt"/>
              <a:buAutoNum type="alphaLcPeriod"/>
              <a:tabLst/>
              <a:defRPr/>
            </a:pPr>
            <a:r>
              <a:rPr lang="en-US" dirty="0" smtClean="0"/>
              <a:t>Second level</a:t>
            </a:r>
          </a:p>
          <a:p>
            <a:pPr lvl="2"/>
            <a:r>
              <a:rPr lang="en-US" dirty="0" smtClean="0"/>
              <a:t>Third level</a:t>
            </a:r>
          </a:p>
          <a:p>
            <a:pPr lvl="2"/>
            <a:r>
              <a:rPr lang="en-US" dirty="0" smtClean="0"/>
              <a:t>Third level</a:t>
            </a:r>
          </a:p>
          <a:p>
            <a:pPr lvl="3"/>
            <a:r>
              <a:rPr lang="en-US" dirty="0" smtClean="0"/>
              <a:t>Fourth level</a:t>
            </a:r>
          </a:p>
          <a:p>
            <a:pPr lvl="3"/>
            <a:r>
              <a:rPr lang="en-US" dirty="0" smtClean="0"/>
              <a:t>Fourth Level</a:t>
            </a:r>
          </a:p>
          <a:p>
            <a:pPr lvl="4"/>
            <a:r>
              <a:rPr lang="en-US" dirty="0" smtClean="0"/>
              <a:t>Fifth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7EE67BEA-04E2-4D2E-BC7E-1EAECDA2CCF6}" type="slidenum">
              <a:rPr lang="en-US" smtClean="0"/>
              <a:pPr/>
              <a:t>‹#›</a:t>
            </a:fld>
            <a:endParaRPr lang="en-US" dirty="0"/>
          </a:p>
        </p:txBody>
      </p:sp>
    </p:spTree>
    <p:extLst>
      <p:ext uri="{BB962C8B-B14F-4D97-AF65-F5344CB8AC3E}">
        <p14:creationId xmlns:p14="http://schemas.microsoft.com/office/powerpoint/2010/main" val="3562663799"/>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umbered Lis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E67BEA-04E2-4D2E-BC7E-1EAECDA2CCF6}" type="slidenum">
              <a:rPr lang="en-US" smtClean="0"/>
              <a:t>‹#›</a:t>
            </a:fld>
            <a:endParaRPr lang="en-US" dirty="0"/>
          </a:p>
        </p:txBody>
      </p:sp>
      <p:sp>
        <p:nvSpPr>
          <p:cNvPr id="6" name="Content Placeholder 3"/>
          <p:cNvSpPr>
            <a:spLocks noGrp="1"/>
          </p:cNvSpPr>
          <p:nvPr>
            <p:ph sz="half" idx="13"/>
          </p:nvPr>
        </p:nvSpPr>
        <p:spPr>
          <a:xfrm>
            <a:off x="457200" y="1752601"/>
            <a:ext cx="4040188" cy="4267200"/>
          </a:xfrm>
        </p:spPr>
        <p:txBody>
          <a:bodyPr>
            <a:noAutofit/>
          </a:bodyPr>
          <a:lstStyle>
            <a:lvl1pPr marL="457200" indent="-457200">
              <a:spcAft>
                <a:spcPts val="600"/>
              </a:spcAft>
              <a:buFont typeface="+mj-lt"/>
              <a:buAutoNum type="arabicPeriod"/>
              <a:defRPr sz="2000"/>
            </a:lvl1pPr>
            <a:lvl2pPr marL="914400" indent="-457200">
              <a:spcAft>
                <a:spcPts val="600"/>
              </a:spcAft>
              <a:buFont typeface="+mj-lt"/>
              <a:buAutoNum type="alphaLcPeriod"/>
              <a:defRPr sz="2000"/>
            </a:lvl2pPr>
            <a:lvl3pPr marL="1257300" indent="-342900">
              <a:spcAft>
                <a:spcPts val="600"/>
              </a:spcAft>
              <a:buFont typeface="+mj-lt"/>
              <a:buAutoNum type="romanLcPeriod"/>
              <a:defRPr sz="1800"/>
            </a:lvl3pPr>
            <a:lvl4pPr marL="1714500" indent="-342900">
              <a:spcAft>
                <a:spcPts val="600"/>
              </a:spcAft>
              <a:buFont typeface="Arial" pitchFamily="34" charset="0"/>
              <a:buChar char="•"/>
              <a:defRPr sz="1600"/>
            </a:lvl4pPr>
            <a:lvl5pPr marL="2171700" indent="-342900">
              <a:spcAft>
                <a:spcPts val="600"/>
              </a:spcAft>
              <a:buFont typeface="Courier New" pitchFamily="49" charset="0"/>
              <a:buChar char="o"/>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14"/>
          </p:nvPr>
        </p:nvSpPr>
        <p:spPr>
          <a:xfrm>
            <a:off x="4648200" y="1752600"/>
            <a:ext cx="4040188" cy="4267200"/>
          </a:xfrm>
        </p:spPr>
        <p:txBody>
          <a:bodyPr>
            <a:noAutofit/>
          </a:bodyPr>
          <a:lstStyle>
            <a:lvl1pPr marL="457200" indent="-457200">
              <a:spcAft>
                <a:spcPts val="600"/>
              </a:spcAft>
              <a:buFont typeface="+mj-lt"/>
              <a:buAutoNum type="arabicPeriod"/>
              <a:defRPr sz="2000"/>
            </a:lvl1pPr>
            <a:lvl2pPr marL="914400" indent="-457200">
              <a:spcAft>
                <a:spcPts val="600"/>
              </a:spcAft>
              <a:buFont typeface="+mj-lt"/>
              <a:buAutoNum type="alphaLcPeriod"/>
              <a:defRPr sz="2000"/>
            </a:lvl2pPr>
            <a:lvl3pPr marL="1257300" indent="-342900">
              <a:spcAft>
                <a:spcPts val="600"/>
              </a:spcAft>
              <a:buFont typeface="+mj-lt"/>
              <a:buAutoNum type="romanLcPeriod"/>
              <a:defRPr sz="1800"/>
            </a:lvl3pPr>
            <a:lvl4pPr marL="1714500" indent="-342900">
              <a:spcAft>
                <a:spcPts val="600"/>
              </a:spcAft>
              <a:buFont typeface="Arial" pitchFamily="34" charset="0"/>
              <a:buChar char="•"/>
              <a:defRPr sz="1600"/>
            </a:lvl4pPr>
            <a:lvl5pPr marL="2171700" indent="-342900">
              <a:spcAft>
                <a:spcPts val="600"/>
              </a:spcAft>
              <a:buFont typeface="Courier New" pitchFamily="49" charset="0"/>
              <a:buChar char="o"/>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384348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 Bulleted Lis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373563"/>
          </a:xfrm>
        </p:spPr>
        <p:txBody>
          <a:bodyPr/>
          <a:lstStyle>
            <a:lvl1pPr>
              <a:spcAft>
                <a:spcPts val="600"/>
              </a:spcAft>
              <a:defRPr sz="2000"/>
            </a:lvl1pPr>
            <a:lvl2pPr marL="742950" indent="-285750">
              <a:spcAft>
                <a:spcPts val="600"/>
              </a:spcAft>
              <a:buFont typeface="Courier New" pitchFamily="49" charset="0"/>
              <a:buChar char="o"/>
              <a:defRPr sz="20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spcAft>
                <a:spcPts val="600"/>
              </a:spcAft>
              <a:defRPr sz="2000"/>
            </a:lvl1pPr>
            <a:lvl2pPr marL="742950" indent="-285750">
              <a:spcAft>
                <a:spcPts val="600"/>
              </a:spcAft>
              <a:buFont typeface="Courier New" pitchFamily="49" charset="0"/>
              <a:buChar char="o"/>
              <a:defRPr sz="2000"/>
            </a:lvl2pPr>
            <a:lvl3pPr>
              <a:spcAft>
                <a:spcPts val="600"/>
              </a:spcAft>
              <a:defRPr sz="2000"/>
            </a:lvl3pPr>
            <a:lvl4pPr>
              <a:spcAft>
                <a:spcPts val="600"/>
              </a:spcAft>
              <a:defRPr sz="1800"/>
            </a:lvl4pPr>
            <a:lvl5pPr>
              <a:spcAft>
                <a:spcPts val="600"/>
              </a:spcAft>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E67BEA-04E2-4D2E-BC7E-1EAECDA2CCF6}" type="slidenum">
              <a:rPr lang="en-US" smtClean="0"/>
              <a:t>‹#›</a:t>
            </a:fld>
            <a:endParaRPr lang="en-US" dirty="0"/>
          </a:p>
        </p:txBody>
      </p:sp>
    </p:spTree>
    <p:extLst>
      <p:ext uri="{BB962C8B-B14F-4D97-AF65-F5344CB8AC3E}">
        <p14:creationId xmlns:p14="http://schemas.microsoft.com/office/powerpoint/2010/main" val="272813685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Column, Subhead, Numbered Lis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4040188" cy="304800"/>
          </a:xfrm>
        </p:spPr>
        <p:txBody>
          <a:bodyPr anchor="t" anchorCtr="0">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133601"/>
            <a:ext cx="4040188" cy="3886200"/>
          </a:xfrm>
        </p:spPr>
        <p:txBody>
          <a:bodyPr/>
          <a:lstStyle>
            <a:lvl1pPr marL="457200" indent="-457200">
              <a:spcAft>
                <a:spcPts val="600"/>
              </a:spcAft>
              <a:buFont typeface="+mj-lt"/>
              <a:buAutoNum type="arabicPeriod"/>
              <a:defRPr sz="2000"/>
            </a:lvl1pPr>
            <a:lvl2pPr marL="914400" indent="-457200">
              <a:spcAft>
                <a:spcPts val="600"/>
              </a:spcAft>
              <a:buFont typeface="+mj-lt"/>
              <a:buAutoNum type="alphaLcPeriod"/>
              <a:defRPr sz="2000"/>
            </a:lvl2pPr>
            <a:lvl3pPr marL="1257300" indent="-342900">
              <a:spcAft>
                <a:spcPts val="600"/>
              </a:spcAft>
              <a:buFont typeface="+mj-lt"/>
              <a:buAutoNum type="romanLcPeriod"/>
              <a:defRPr sz="1800"/>
            </a:lvl3pPr>
            <a:lvl4pPr marL="1714500" indent="-342900">
              <a:spcAft>
                <a:spcPts val="600"/>
              </a:spcAft>
              <a:buFont typeface="Arial" pitchFamily="34" charset="0"/>
              <a:buChar char="•"/>
              <a:defRPr sz="1600"/>
            </a:lvl4pPr>
            <a:lvl5pPr marL="2171700" indent="-342900">
              <a:spcAft>
                <a:spcPts val="600"/>
              </a:spcAft>
              <a:buFont typeface="Courier New" pitchFamily="49" charset="0"/>
              <a:buChar char="o"/>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752600"/>
            <a:ext cx="4041775" cy="304800"/>
          </a:xfrm>
        </p:spPr>
        <p:txBody>
          <a:bodyPr anchor="t" anchorCtr="0">
            <a:no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6" name="Content Placeholder 5"/>
          <p:cNvSpPr>
            <a:spLocks noGrp="1"/>
          </p:cNvSpPr>
          <p:nvPr>
            <p:ph sz="quarter" idx="4"/>
          </p:nvPr>
        </p:nvSpPr>
        <p:spPr>
          <a:xfrm>
            <a:off x="4645025" y="2133601"/>
            <a:ext cx="4041775" cy="3886200"/>
          </a:xfrm>
        </p:spPr>
        <p:txBody>
          <a:bodyPr/>
          <a:lstStyle>
            <a:lvl1pPr marL="457200" indent="-457200">
              <a:spcAft>
                <a:spcPts val="600"/>
              </a:spcAft>
              <a:buFont typeface="+mj-lt"/>
              <a:buAutoNum type="arabicPeriod"/>
              <a:defRPr sz="2000"/>
            </a:lvl1pPr>
            <a:lvl2pPr marL="914400" indent="-457200">
              <a:spcAft>
                <a:spcPts val="600"/>
              </a:spcAft>
              <a:buFont typeface="+mj-lt"/>
              <a:buAutoNum type="alphaLcPeriod"/>
              <a:defRPr sz="2000"/>
            </a:lvl2pPr>
            <a:lvl3pPr marL="1257300" indent="-342900">
              <a:spcAft>
                <a:spcPts val="600"/>
              </a:spcAft>
              <a:buFont typeface="+mj-lt"/>
              <a:buAutoNum type="romanLcPeriod"/>
              <a:defRPr sz="1800"/>
            </a:lvl3pPr>
            <a:lvl4pPr marL="1714500" indent="-342900">
              <a:spcAft>
                <a:spcPts val="600"/>
              </a:spcAft>
              <a:buFont typeface="Arial" pitchFamily="34" charset="0"/>
              <a:buChar char="•"/>
              <a:defRPr sz="1600"/>
            </a:lvl4pPr>
            <a:lvl5pPr marL="2171700" indent="-342900">
              <a:spcAft>
                <a:spcPts val="600"/>
              </a:spcAft>
              <a:buFont typeface="Courier New" pitchFamily="49" charset="0"/>
              <a:buChar char="o"/>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E67BEA-04E2-4D2E-BC7E-1EAECDA2CCF6}" type="slidenum">
              <a:rPr lang="en-US" smtClean="0"/>
              <a:t>‹#›</a:t>
            </a:fld>
            <a:endParaRPr lang="en-US" dirty="0"/>
          </a:p>
        </p:txBody>
      </p:sp>
    </p:spTree>
    <p:extLst>
      <p:ext uri="{BB962C8B-B14F-4D97-AF65-F5344CB8AC3E}">
        <p14:creationId xmlns:p14="http://schemas.microsoft.com/office/powerpoint/2010/main" val="187249504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3.xml"/><Relationship Id="rId12" Type="http://schemas.openxmlformats.org/officeDocument/2006/relationships/slideLayout" Target="../slideLayouts/slideLayout14.xml"/><Relationship Id="rId13" Type="http://schemas.openxmlformats.org/officeDocument/2006/relationships/slideLayout" Target="../slideLayouts/slideLayout15.xml"/><Relationship Id="rId14" Type="http://schemas.openxmlformats.org/officeDocument/2006/relationships/slideLayout" Target="../slideLayouts/slideLayout16.xml"/><Relationship Id="rId15" Type="http://schemas.openxmlformats.org/officeDocument/2006/relationships/theme" Target="../theme/theme2.xml"/><Relationship Id="rId16"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98123"/>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66800"/>
            <a:ext cx="8229600" cy="6096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91440" tIns="45720" rIns="91440" bIns="45720" rtlCol="0">
            <a:noAutofit/>
          </a:bodyPr>
          <a:lstStyle/>
          <a:p>
            <a:pPr lvl="0"/>
            <a:r>
              <a:rPr lang="en-US" dirty="0" smtClean="0"/>
              <a:t>Click to edit Master text styles</a:t>
            </a:r>
          </a:p>
          <a:p>
            <a:pPr lvl="0"/>
            <a:r>
              <a:rPr lang="en-US" dirty="0" smtClean="0"/>
              <a:t>First level</a:t>
            </a:r>
          </a:p>
          <a:p>
            <a:pPr marL="742950" marR="0" lvl="1" indent="-285750" algn="l" defTabSz="914400" rtl="0" eaLnBrk="1" fontAlgn="auto" latinLnBrk="0" hangingPunct="1">
              <a:lnSpc>
                <a:spcPct val="100000"/>
              </a:lnSpc>
              <a:spcBef>
                <a:spcPct val="20000"/>
              </a:spcBef>
              <a:spcAft>
                <a:spcPts val="600"/>
              </a:spcAft>
              <a:buClrTx/>
              <a:buSzTx/>
              <a:buFont typeface="Courier New" pitchFamily="49" charset="0"/>
              <a:buChar char="o"/>
              <a:tabLst/>
              <a:defRPr/>
            </a:pPr>
            <a:r>
              <a:rPr lang="en-US" dirty="0" smtClean="0"/>
              <a:t>Second level, Second level Second level, Second level, Second level, Second level, Second level</a:t>
            </a:r>
          </a:p>
          <a:p>
            <a:pPr lvl="1"/>
            <a:r>
              <a:rPr lang="en-US" dirty="0" smtClean="0"/>
              <a:t>Second level</a:t>
            </a:r>
          </a:p>
          <a:p>
            <a:pPr lvl="2"/>
            <a:r>
              <a:rPr lang="en-US" dirty="0" smtClean="0"/>
              <a:t>Third level, Third level, Third level, Third level, Third level, Third level, Third level, Third level</a:t>
            </a:r>
          </a:p>
          <a:p>
            <a:pPr lvl="2"/>
            <a:r>
              <a:rPr lang="en-US" dirty="0" smtClean="0"/>
              <a:t>Third level</a:t>
            </a:r>
          </a:p>
          <a:p>
            <a:pPr marL="1600200" marR="0" lvl="3" indent="-228600" algn="l" defTabSz="914400" rtl="0" eaLnBrk="1" fontAlgn="auto" latinLnBrk="0" hangingPunct="1">
              <a:lnSpc>
                <a:spcPct val="100000"/>
              </a:lnSpc>
              <a:spcBef>
                <a:spcPts val="400"/>
              </a:spcBef>
              <a:spcAft>
                <a:spcPts val="400"/>
              </a:spcAft>
              <a:buClrTx/>
              <a:buSzTx/>
              <a:buFont typeface="Arial" pitchFamily="34" charset="0"/>
              <a:buChar char="–"/>
              <a:tabLst/>
              <a:defRPr/>
            </a:pPr>
            <a:r>
              <a:rPr lang="en-US" dirty="0" smtClean="0"/>
              <a:t>Fourth level, Fourth level, Fourth level, Fourth level, Fourth level, Fourth level, Fourth level</a:t>
            </a:r>
          </a:p>
          <a:p>
            <a:pPr lvl="3"/>
            <a:r>
              <a:rPr lang="en-US" dirty="0" smtClean="0"/>
              <a:t>Fourth level</a:t>
            </a:r>
          </a:p>
          <a:p>
            <a:pPr lvl="4"/>
            <a:r>
              <a:rPr lang="en-US" dirty="0" smtClean="0"/>
              <a:t>Fifth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fld id="{7EE67BEA-04E2-4D2E-BC7E-1EAECDA2CCF6}" type="slidenum">
              <a:rPr lang="en-US" smtClean="0"/>
              <a:pPr/>
              <a:t>‹#›</a:t>
            </a:fld>
            <a:endParaRPr lang="en-US" dirty="0"/>
          </a:p>
        </p:txBody>
      </p:sp>
    </p:spTree>
    <p:extLst>
      <p:ext uri="{BB962C8B-B14F-4D97-AF65-F5344CB8AC3E}">
        <p14:creationId xmlns:p14="http://schemas.microsoft.com/office/powerpoint/2010/main" val="468372234"/>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2" r:id="rId3"/>
    <p:sldLayoutId id="2147483677" r:id="rId4"/>
    <p:sldLayoutId id="2147483678" r:id="rId5"/>
    <p:sldLayoutId id="2147483664" r:id="rId6"/>
    <p:sldLayoutId id="2147483665" r:id="rId7"/>
    <p:sldLayoutId id="2147483679" r:id="rId8"/>
    <p:sldLayoutId id="2147483666" r:id="rId9"/>
    <p:sldLayoutId id="2147483669" r:id="rId10"/>
    <p:sldLayoutId id="2147483672" r:id="rId11"/>
    <p:sldLayoutId id="2147483663" r:id="rId12"/>
    <p:sldLayoutId id="2147483676" r:id="rId13"/>
    <p:sldLayoutId id="2147483650" r:id="rId14"/>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lnSpc>
          <a:spcPts val="2400"/>
        </a:lnSpc>
        <a:spcBef>
          <a:spcPts val="400"/>
        </a:spcBef>
        <a:spcAft>
          <a:spcPts val="400"/>
        </a:spcAft>
        <a:buFont typeface="Arial" pitchFamily="34" charset="0"/>
        <a:buChar char="•"/>
        <a:defRPr sz="2000" kern="1200">
          <a:solidFill>
            <a:schemeClr val="tx1"/>
          </a:solidFill>
          <a:latin typeface="+mn-lt"/>
          <a:ea typeface="+mn-ea"/>
          <a:cs typeface="+mn-cs"/>
        </a:defRPr>
      </a:lvl1pPr>
      <a:lvl2pPr marL="742950" marR="0" indent="-285750" algn="l" defTabSz="914400" rtl="0" eaLnBrk="1" fontAlgn="auto" latinLnBrk="0" hangingPunct="1">
        <a:lnSpc>
          <a:spcPts val="2400"/>
        </a:lnSpc>
        <a:spcBef>
          <a:spcPts val="400"/>
        </a:spcBef>
        <a:spcAft>
          <a:spcPts val="400"/>
        </a:spcAft>
        <a:buClrTx/>
        <a:buSzTx/>
        <a:buFont typeface="Courier New" pitchFamily="49" charset="0"/>
        <a:buChar char="o"/>
        <a:tabLst/>
        <a:defRPr sz="2000" kern="1200" baseline="0">
          <a:solidFill>
            <a:schemeClr val="tx1"/>
          </a:solidFill>
          <a:latin typeface="+mn-lt"/>
          <a:ea typeface="+mn-ea"/>
          <a:cs typeface="+mn-cs"/>
        </a:defRPr>
      </a:lvl2pPr>
      <a:lvl3pPr marL="1143000" indent="-228600" algn="l" defTabSz="914400" rtl="0" eaLnBrk="1" latinLnBrk="0" hangingPunct="1">
        <a:lnSpc>
          <a:spcPts val="2400"/>
        </a:lnSpc>
        <a:spcBef>
          <a:spcPts val="400"/>
        </a:spcBef>
        <a:spcAft>
          <a:spcPts val="400"/>
        </a:spcAft>
        <a:buFont typeface="Arial" pitchFamily="34" charset="0"/>
        <a:buChar char="•"/>
        <a:defRPr sz="1800" kern="1200" baseline="0">
          <a:solidFill>
            <a:schemeClr val="tx1"/>
          </a:solidFill>
          <a:latin typeface="+mn-lt"/>
          <a:ea typeface="+mn-ea"/>
          <a:cs typeface="+mn-cs"/>
        </a:defRPr>
      </a:lvl3pPr>
      <a:lvl4pPr marL="1600200" marR="0" indent="-228600" algn="l" defTabSz="914400" rtl="0" eaLnBrk="1" fontAlgn="auto" latinLnBrk="0" hangingPunct="1">
        <a:lnSpc>
          <a:spcPts val="2400"/>
        </a:lnSpc>
        <a:spcBef>
          <a:spcPts val="400"/>
        </a:spcBef>
        <a:spcAft>
          <a:spcPts val="400"/>
        </a:spcAft>
        <a:buClrTx/>
        <a:buSzTx/>
        <a:buFont typeface="Arial" pitchFamily="34" charset="0"/>
        <a:buChar char="–"/>
        <a:tabLst/>
        <a:defRPr sz="1600" kern="1200" baseline="0">
          <a:solidFill>
            <a:schemeClr val="tx1"/>
          </a:solidFill>
          <a:latin typeface="+mn-lt"/>
          <a:ea typeface="+mn-ea"/>
          <a:cs typeface="+mn-cs"/>
        </a:defRPr>
      </a:lvl4pPr>
      <a:lvl5pPr marL="2057400" indent="-228600" algn="l" defTabSz="914400" rtl="0" eaLnBrk="1" latinLnBrk="0" hangingPunct="1">
        <a:lnSpc>
          <a:spcPts val="2400"/>
        </a:lnSpc>
        <a:spcBef>
          <a:spcPts val="400"/>
        </a:spcBef>
        <a:spcAft>
          <a:spcPts val="40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smtClean="0"/>
              <a:t>Holistic Approach to Working with Your College Using the Starfish Enterprise Success Platform</a:t>
            </a:r>
            <a:endParaRPr lang="en-US" sz="2400" dirty="0"/>
          </a:p>
        </p:txBody>
      </p:sp>
    </p:spTree>
    <p:extLst>
      <p:ext uri="{BB962C8B-B14F-4D97-AF65-F5344CB8AC3E}">
        <p14:creationId xmlns:p14="http://schemas.microsoft.com/office/powerpoint/2010/main" val="61971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#8</a:t>
            </a:r>
            <a:endParaRPr lang="en-US" dirty="0"/>
          </a:p>
        </p:txBody>
      </p:sp>
      <p:sp>
        <p:nvSpPr>
          <p:cNvPr id="3" name="Subtitle 2"/>
          <p:cNvSpPr>
            <a:spLocks noGrp="1"/>
          </p:cNvSpPr>
          <p:nvPr>
            <p:ph type="subTitle" idx="1"/>
          </p:nvPr>
        </p:nvSpPr>
        <p:spPr/>
        <p:txBody>
          <a:bodyPr/>
          <a:lstStyle/>
          <a:p>
            <a:pPr>
              <a:lnSpc>
                <a:spcPct val="100000"/>
              </a:lnSpc>
            </a:pPr>
            <a:r>
              <a:rPr lang="en-US" sz="3200" dirty="0" smtClean="0"/>
              <a:t>What has been the conversation among your counseling faculty about using the Starfish Enterprise Success Platform and their work with students?</a:t>
            </a:r>
            <a:endParaRPr lang="en-US" sz="3200" dirty="0"/>
          </a:p>
        </p:txBody>
      </p:sp>
      <p:pic>
        <p:nvPicPr>
          <p:cNvPr id="4" name="Picture 3"/>
          <p:cNvPicPr>
            <a:picLocks noChangeAspect="1"/>
          </p:cNvPicPr>
          <p:nvPr/>
        </p:nvPicPr>
        <p:blipFill>
          <a:blip r:embed="rId2"/>
          <a:stretch>
            <a:fillRect/>
          </a:stretch>
        </p:blipFill>
        <p:spPr>
          <a:xfrm>
            <a:off x="4572000" y="3962400"/>
            <a:ext cx="4343400" cy="2895600"/>
          </a:xfrm>
          <a:prstGeom prst="rect">
            <a:avLst/>
          </a:prstGeom>
        </p:spPr>
      </p:pic>
    </p:spTree>
    <p:extLst>
      <p:ext uri="{BB962C8B-B14F-4D97-AF65-F5344CB8AC3E}">
        <p14:creationId xmlns:p14="http://schemas.microsoft.com/office/powerpoint/2010/main" val="226373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from the floor</a:t>
            </a:r>
            <a:endParaRPr lang="en-US" dirty="0"/>
          </a:p>
        </p:txBody>
      </p:sp>
      <p:sp>
        <p:nvSpPr>
          <p:cNvPr id="3" name="Subtitle 2"/>
          <p:cNvSpPr>
            <a:spLocks noGrp="1"/>
          </p:cNvSpPr>
          <p:nvPr>
            <p:ph type="subTitle" idx="1"/>
          </p:nvPr>
        </p:nvSpPr>
        <p:spPr/>
        <p:txBody>
          <a:bodyPr/>
          <a:lstStyle/>
          <a:p>
            <a:pPr>
              <a:lnSpc>
                <a:spcPct val="100000"/>
              </a:lnSpc>
            </a:pPr>
            <a:r>
              <a:rPr lang="en-US" sz="3200" dirty="0" smtClean="0"/>
              <a:t>At this time we’d like to open it up for questions from the audience.</a:t>
            </a:r>
            <a:endParaRPr lang="en-US" sz="3200" dirty="0"/>
          </a:p>
        </p:txBody>
      </p:sp>
      <p:pic>
        <p:nvPicPr>
          <p:cNvPr id="4" name="Picture 3"/>
          <p:cNvPicPr>
            <a:picLocks noChangeAspect="1"/>
          </p:cNvPicPr>
          <p:nvPr/>
        </p:nvPicPr>
        <p:blipFill>
          <a:blip r:embed="rId2"/>
          <a:stretch>
            <a:fillRect/>
          </a:stretch>
        </p:blipFill>
        <p:spPr>
          <a:xfrm>
            <a:off x="2819400" y="3124200"/>
            <a:ext cx="3378200" cy="2400300"/>
          </a:xfrm>
          <a:prstGeom prst="rect">
            <a:avLst/>
          </a:prstGeom>
        </p:spPr>
      </p:pic>
    </p:spTree>
    <p:extLst>
      <p:ext uri="{BB962C8B-B14F-4D97-AF65-F5344CB8AC3E}">
        <p14:creationId xmlns:p14="http://schemas.microsoft.com/office/powerpoint/2010/main" val="3577311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 more information:</a:t>
            </a:r>
            <a:endParaRPr lang="en-US" dirty="0"/>
          </a:p>
        </p:txBody>
      </p:sp>
      <p:sp>
        <p:nvSpPr>
          <p:cNvPr id="3" name="Subtitle 2"/>
          <p:cNvSpPr>
            <a:spLocks noGrp="1"/>
          </p:cNvSpPr>
          <p:nvPr>
            <p:ph type="subTitle" idx="1"/>
          </p:nvPr>
        </p:nvSpPr>
        <p:spPr/>
        <p:txBody>
          <a:bodyPr/>
          <a:lstStyle/>
          <a:p>
            <a:endParaRPr lang="en-US" dirty="0"/>
          </a:p>
          <a:p>
            <a:endParaRPr lang="en-US" dirty="0" smtClean="0"/>
          </a:p>
          <a:p>
            <a:endParaRPr lang="en-US" dirty="0" smtClean="0"/>
          </a:p>
          <a:p>
            <a:endParaRPr lang="en-US" dirty="0"/>
          </a:p>
        </p:txBody>
      </p:sp>
      <p:pic>
        <p:nvPicPr>
          <p:cNvPr id="4" name="Picture 3" descr="Screen Shot 2016-03-14 at 10.57.51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38082"/>
            <a:ext cx="9144000" cy="4560840"/>
          </a:xfrm>
          <a:prstGeom prst="rect">
            <a:avLst/>
          </a:prstGeom>
        </p:spPr>
      </p:pic>
    </p:spTree>
    <p:extLst>
      <p:ext uri="{BB962C8B-B14F-4D97-AF65-F5344CB8AC3E}">
        <p14:creationId xmlns:p14="http://schemas.microsoft.com/office/powerpoint/2010/main" val="2640530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Panelists and Presenters</a:t>
            </a:r>
            <a:endParaRPr lang="en-US" dirty="0"/>
          </a:p>
        </p:txBody>
      </p:sp>
      <p:sp>
        <p:nvSpPr>
          <p:cNvPr id="3" name="Subtitle 2"/>
          <p:cNvSpPr>
            <a:spLocks noGrp="1"/>
          </p:cNvSpPr>
          <p:nvPr>
            <p:ph type="subTitle" idx="1"/>
          </p:nvPr>
        </p:nvSpPr>
        <p:spPr>
          <a:xfrm>
            <a:off x="457200" y="1752600"/>
            <a:ext cx="8229600" cy="4648200"/>
          </a:xfrm>
        </p:spPr>
        <p:txBody>
          <a:bodyPr/>
          <a:lstStyle/>
          <a:p>
            <a:pPr>
              <a:lnSpc>
                <a:spcPct val="100000"/>
              </a:lnSpc>
              <a:spcBef>
                <a:spcPts val="0"/>
              </a:spcBef>
              <a:spcAft>
                <a:spcPts val="0"/>
              </a:spcAft>
            </a:pPr>
            <a:r>
              <a:rPr lang="en-US" sz="3200" dirty="0" smtClean="0"/>
              <a:t>Michelle </a:t>
            </a:r>
            <a:r>
              <a:rPr lang="en-US" sz="3200" dirty="0" err="1" smtClean="0"/>
              <a:t>Stricker</a:t>
            </a:r>
            <a:r>
              <a:rPr lang="en-US" sz="3200" dirty="0" smtClean="0"/>
              <a:t>, Outreach and Matriculation Coordinator, Reedley College</a:t>
            </a:r>
          </a:p>
          <a:p>
            <a:pPr>
              <a:lnSpc>
                <a:spcPct val="100000"/>
              </a:lnSpc>
              <a:spcBef>
                <a:spcPts val="0"/>
              </a:spcBef>
              <a:spcAft>
                <a:spcPts val="0"/>
              </a:spcAft>
            </a:pPr>
            <a:r>
              <a:rPr lang="en-US" sz="3200" dirty="0" smtClean="0"/>
              <a:t>Norberto Quiroz, Counselor, Santa Rosa Junior College</a:t>
            </a:r>
          </a:p>
          <a:p>
            <a:pPr>
              <a:lnSpc>
                <a:spcPct val="100000"/>
              </a:lnSpc>
              <a:spcBef>
                <a:spcPts val="0"/>
              </a:spcBef>
              <a:spcAft>
                <a:spcPts val="0"/>
              </a:spcAft>
            </a:pPr>
            <a:r>
              <a:rPr lang="en-US" sz="3200" dirty="0" smtClean="0"/>
              <a:t>Lidia Jenkins, Dean Matriculation and Counseling Services, City College of San Francisco</a:t>
            </a:r>
          </a:p>
          <a:p>
            <a:pPr>
              <a:lnSpc>
                <a:spcPct val="70000"/>
              </a:lnSpc>
            </a:pPr>
            <a:endParaRPr lang="en-US" dirty="0" smtClean="0"/>
          </a:p>
          <a:p>
            <a:pPr>
              <a:lnSpc>
                <a:spcPct val="70000"/>
              </a:lnSpc>
            </a:pPr>
            <a:r>
              <a:rPr lang="en-US" sz="2400" dirty="0" smtClean="0"/>
              <a:t>Robyn Tornay, Project Manager, California Community Colleges Technology Center</a:t>
            </a:r>
          </a:p>
        </p:txBody>
      </p:sp>
    </p:spTree>
    <p:extLst>
      <p:ext uri="{BB962C8B-B14F-4D97-AF65-F5344CB8AC3E}">
        <p14:creationId xmlns:p14="http://schemas.microsoft.com/office/powerpoint/2010/main" val="375333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#1</a:t>
            </a:r>
            <a:endParaRPr lang="en-US" dirty="0"/>
          </a:p>
        </p:txBody>
      </p:sp>
      <p:sp>
        <p:nvSpPr>
          <p:cNvPr id="3" name="Subtitle 2"/>
          <p:cNvSpPr>
            <a:spLocks noGrp="1"/>
          </p:cNvSpPr>
          <p:nvPr>
            <p:ph type="subTitle" idx="1"/>
          </p:nvPr>
        </p:nvSpPr>
        <p:spPr>
          <a:xfrm>
            <a:off x="457200" y="1828800"/>
            <a:ext cx="8229600" cy="2819400"/>
          </a:xfrm>
        </p:spPr>
        <p:txBody>
          <a:bodyPr/>
          <a:lstStyle/>
          <a:p>
            <a:pPr>
              <a:lnSpc>
                <a:spcPct val="100000"/>
              </a:lnSpc>
            </a:pPr>
            <a:r>
              <a:rPr lang="en-US" sz="3200" dirty="0" smtClean="0"/>
              <a:t>Why did your district decide to pilot the Starfish Enterprise Success Platform and please tell us how your colleges are currently delivering education plans?</a:t>
            </a:r>
          </a:p>
          <a:p>
            <a:pPr>
              <a:lnSpc>
                <a:spcPct val="100000"/>
              </a:lnSpc>
            </a:pPr>
            <a:endParaRPr lang="en-US" dirty="0"/>
          </a:p>
        </p:txBody>
      </p:sp>
    </p:spTree>
    <p:extLst>
      <p:ext uri="{BB962C8B-B14F-4D97-AF65-F5344CB8AC3E}">
        <p14:creationId xmlns:p14="http://schemas.microsoft.com/office/powerpoint/2010/main" val="30079396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#2	</a:t>
            </a:r>
            <a:endParaRPr lang="en-US" dirty="0"/>
          </a:p>
        </p:txBody>
      </p:sp>
      <p:sp>
        <p:nvSpPr>
          <p:cNvPr id="3" name="Subtitle 2"/>
          <p:cNvSpPr>
            <a:spLocks noGrp="1"/>
          </p:cNvSpPr>
          <p:nvPr>
            <p:ph type="subTitle" idx="1"/>
          </p:nvPr>
        </p:nvSpPr>
        <p:spPr/>
        <p:txBody>
          <a:bodyPr/>
          <a:lstStyle/>
          <a:p>
            <a:pPr>
              <a:lnSpc>
                <a:spcPct val="100000"/>
              </a:lnSpc>
            </a:pPr>
            <a:r>
              <a:rPr lang="en-US" sz="3200" dirty="0" smtClean="0"/>
              <a:t>What student population have you chosen to use in your pilots and when will you begin working with them?</a:t>
            </a:r>
            <a:endParaRPr lang="en-US" sz="3200" dirty="0"/>
          </a:p>
        </p:txBody>
      </p:sp>
      <p:pic>
        <p:nvPicPr>
          <p:cNvPr id="4" name="Picture 3"/>
          <p:cNvPicPr>
            <a:picLocks noChangeAspect="1"/>
          </p:cNvPicPr>
          <p:nvPr/>
        </p:nvPicPr>
        <p:blipFill>
          <a:blip r:embed="rId2"/>
          <a:stretch>
            <a:fillRect/>
          </a:stretch>
        </p:blipFill>
        <p:spPr>
          <a:xfrm>
            <a:off x="4343400" y="3352800"/>
            <a:ext cx="4572000" cy="3200400"/>
          </a:xfrm>
          <a:prstGeom prst="rect">
            <a:avLst/>
          </a:prstGeom>
        </p:spPr>
      </p:pic>
    </p:spTree>
    <p:extLst>
      <p:ext uri="{BB962C8B-B14F-4D97-AF65-F5344CB8AC3E}">
        <p14:creationId xmlns:p14="http://schemas.microsoft.com/office/powerpoint/2010/main" val="334760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#3</a:t>
            </a:r>
            <a:endParaRPr lang="en-US" dirty="0"/>
          </a:p>
        </p:txBody>
      </p:sp>
      <p:sp>
        <p:nvSpPr>
          <p:cNvPr id="3" name="Subtitle 2"/>
          <p:cNvSpPr>
            <a:spLocks noGrp="1"/>
          </p:cNvSpPr>
          <p:nvPr>
            <p:ph type="subTitle" idx="1"/>
          </p:nvPr>
        </p:nvSpPr>
        <p:spPr/>
        <p:txBody>
          <a:bodyPr/>
          <a:lstStyle/>
          <a:p>
            <a:pPr>
              <a:lnSpc>
                <a:spcPct val="100000"/>
              </a:lnSpc>
            </a:pPr>
            <a:r>
              <a:rPr lang="en-US" sz="3200" dirty="0" smtClean="0"/>
              <a:t>Can you please explain how you would use Early Alert and Connect with your colleges/districts to help streamline services </a:t>
            </a:r>
            <a:r>
              <a:rPr lang="en-US" sz="3200" smtClean="0"/>
              <a:t>for students?</a:t>
            </a:r>
            <a:endParaRPr lang="en-US" sz="3200" dirty="0"/>
          </a:p>
        </p:txBody>
      </p:sp>
    </p:spTree>
    <p:extLst>
      <p:ext uri="{BB962C8B-B14F-4D97-AF65-F5344CB8AC3E}">
        <p14:creationId xmlns:p14="http://schemas.microsoft.com/office/powerpoint/2010/main" val="2490543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47000"/>
          </a:blip>
          <a:stretch>
            <a:fillRect/>
          </a:stretch>
        </p:blipFill>
        <p:spPr>
          <a:xfrm>
            <a:off x="304799" y="1752600"/>
            <a:ext cx="8546353" cy="3962400"/>
          </a:xfrm>
          <a:prstGeom prst="rect">
            <a:avLst/>
          </a:prstGeom>
        </p:spPr>
      </p:pic>
      <p:sp>
        <p:nvSpPr>
          <p:cNvPr id="2" name="Title 1"/>
          <p:cNvSpPr>
            <a:spLocks noGrp="1"/>
          </p:cNvSpPr>
          <p:nvPr>
            <p:ph type="ctrTitle"/>
          </p:nvPr>
        </p:nvSpPr>
        <p:spPr/>
        <p:txBody>
          <a:bodyPr/>
          <a:lstStyle/>
          <a:p>
            <a:r>
              <a:rPr lang="en-US" dirty="0" smtClean="0"/>
              <a:t>Question #4</a:t>
            </a:r>
            <a:endParaRPr lang="en-US" dirty="0"/>
          </a:p>
        </p:txBody>
      </p:sp>
      <p:sp>
        <p:nvSpPr>
          <p:cNvPr id="3" name="Subtitle 2"/>
          <p:cNvSpPr>
            <a:spLocks noGrp="1"/>
          </p:cNvSpPr>
          <p:nvPr>
            <p:ph type="subTitle" idx="1"/>
          </p:nvPr>
        </p:nvSpPr>
        <p:spPr/>
        <p:txBody>
          <a:bodyPr/>
          <a:lstStyle/>
          <a:p>
            <a:pPr>
              <a:lnSpc>
                <a:spcPct val="100000"/>
              </a:lnSpc>
            </a:pPr>
            <a:r>
              <a:rPr lang="en-US" sz="3200" dirty="0" smtClean="0"/>
              <a:t>Where are you at in your implementation with your colleges and will you please explain how you have included faculty in the process?</a:t>
            </a:r>
            <a:endParaRPr lang="en-US" sz="3200" dirty="0"/>
          </a:p>
        </p:txBody>
      </p:sp>
    </p:spTree>
    <p:extLst>
      <p:ext uri="{BB962C8B-B14F-4D97-AF65-F5344CB8AC3E}">
        <p14:creationId xmlns:p14="http://schemas.microsoft.com/office/powerpoint/2010/main" val="989233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#5</a:t>
            </a:r>
            <a:endParaRPr lang="en-US" dirty="0"/>
          </a:p>
        </p:txBody>
      </p:sp>
      <p:sp>
        <p:nvSpPr>
          <p:cNvPr id="3" name="Subtitle 2"/>
          <p:cNvSpPr>
            <a:spLocks noGrp="1"/>
          </p:cNvSpPr>
          <p:nvPr>
            <p:ph type="subTitle" idx="1"/>
          </p:nvPr>
        </p:nvSpPr>
        <p:spPr/>
        <p:txBody>
          <a:bodyPr/>
          <a:lstStyle/>
          <a:p>
            <a:pPr>
              <a:lnSpc>
                <a:spcPct val="100000"/>
              </a:lnSpc>
            </a:pPr>
            <a:r>
              <a:rPr lang="en-US" sz="3200" dirty="0" smtClean="0"/>
              <a:t>What benefits do you see with the online education planning components for your colleges and what are the expected outcomes your colleges/districts have in mind in using the product?</a:t>
            </a:r>
            <a:endParaRPr lang="en-US" sz="3200" dirty="0"/>
          </a:p>
        </p:txBody>
      </p:sp>
      <p:pic>
        <p:nvPicPr>
          <p:cNvPr id="4" name="Picture 3"/>
          <p:cNvPicPr>
            <a:picLocks noChangeAspect="1"/>
          </p:cNvPicPr>
          <p:nvPr/>
        </p:nvPicPr>
        <p:blipFill>
          <a:blip r:embed="rId2"/>
          <a:stretch>
            <a:fillRect/>
          </a:stretch>
        </p:blipFill>
        <p:spPr>
          <a:xfrm>
            <a:off x="4495800" y="4572000"/>
            <a:ext cx="4038600" cy="2006600"/>
          </a:xfrm>
          <a:prstGeom prst="rect">
            <a:avLst/>
          </a:prstGeom>
        </p:spPr>
      </p:pic>
    </p:spTree>
    <p:extLst>
      <p:ext uri="{BB962C8B-B14F-4D97-AF65-F5344CB8AC3E}">
        <p14:creationId xmlns:p14="http://schemas.microsoft.com/office/powerpoint/2010/main" val="2446946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#6</a:t>
            </a:r>
            <a:endParaRPr lang="en-US" dirty="0"/>
          </a:p>
        </p:txBody>
      </p:sp>
      <p:sp>
        <p:nvSpPr>
          <p:cNvPr id="3" name="Subtitle 2"/>
          <p:cNvSpPr>
            <a:spLocks noGrp="1"/>
          </p:cNvSpPr>
          <p:nvPr>
            <p:ph type="subTitle" idx="1"/>
          </p:nvPr>
        </p:nvSpPr>
        <p:spPr/>
        <p:txBody>
          <a:bodyPr/>
          <a:lstStyle/>
          <a:p>
            <a:pPr>
              <a:lnSpc>
                <a:spcPct val="100000"/>
              </a:lnSpc>
            </a:pPr>
            <a:r>
              <a:rPr lang="en-US" sz="3200" dirty="0" smtClean="0"/>
              <a:t>Do you anticipate any process changes specific to the delivery of counseling services with the implementation and do you anticipate any other process changes with the implementation that you can talk to?</a:t>
            </a:r>
            <a:endParaRPr lang="en-US" sz="3200" dirty="0"/>
          </a:p>
        </p:txBody>
      </p:sp>
    </p:spTree>
    <p:extLst>
      <p:ext uri="{BB962C8B-B14F-4D97-AF65-F5344CB8AC3E}">
        <p14:creationId xmlns:p14="http://schemas.microsoft.com/office/powerpoint/2010/main" val="2277995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 #7</a:t>
            </a:r>
            <a:endParaRPr lang="en-US" dirty="0"/>
          </a:p>
        </p:txBody>
      </p:sp>
      <p:sp>
        <p:nvSpPr>
          <p:cNvPr id="3" name="Subtitle 2"/>
          <p:cNvSpPr>
            <a:spLocks noGrp="1"/>
          </p:cNvSpPr>
          <p:nvPr>
            <p:ph type="subTitle" idx="1"/>
          </p:nvPr>
        </p:nvSpPr>
        <p:spPr/>
        <p:txBody>
          <a:bodyPr/>
          <a:lstStyle/>
          <a:p>
            <a:pPr>
              <a:lnSpc>
                <a:spcPct val="100000"/>
              </a:lnSpc>
            </a:pPr>
            <a:r>
              <a:rPr lang="en-US" sz="3200" dirty="0" smtClean="0"/>
              <a:t>Do you see any challenges with the implementation to date?</a:t>
            </a:r>
            <a:endParaRPr lang="en-US" sz="3200" dirty="0"/>
          </a:p>
        </p:txBody>
      </p:sp>
      <p:pic>
        <p:nvPicPr>
          <p:cNvPr id="4" name="Picture 3"/>
          <p:cNvPicPr>
            <a:picLocks noChangeAspect="1"/>
          </p:cNvPicPr>
          <p:nvPr/>
        </p:nvPicPr>
        <p:blipFill>
          <a:blip r:embed="rId2"/>
          <a:stretch>
            <a:fillRect/>
          </a:stretch>
        </p:blipFill>
        <p:spPr>
          <a:xfrm>
            <a:off x="1981200" y="2971800"/>
            <a:ext cx="5029200" cy="2933700"/>
          </a:xfrm>
          <a:prstGeom prst="rect">
            <a:avLst/>
          </a:prstGeom>
        </p:spPr>
      </p:pic>
    </p:spTree>
    <p:extLst>
      <p:ext uri="{BB962C8B-B14F-4D97-AF65-F5344CB8AC3E}">
        <p14:creationId xmlns:p14="http://schemas.microsoft.com/office/powerpoint/2010/main" val="3963499693"/>
      </p:ext>
    </p:extLst>
  </p:cSld>
  <p:clrMapOvr>
    <a:masterClrMapping/>
  </p:clrMapOvr>
</p:sld>
</file>

<file path=ppt/theme/theme1.xml><?xml version="1.0" encoding="utf-8"?>
<a:theme xmlns:a="http://schemas.openxmlformats.org/drawingml/2006/main" name="EPI_Powerpoint_Template Version B">
  <a:themeElements>
    <a:clrScheme name="EPI ColorTheme">
      <a:dk1>
        <a:srgbClr val="000000"/>
      </a:dk1>
      <a:lt1>
        <a:sysClr val="window" lastClr="FFFFFF"/>
      </a:lt1>
      <a:dk2>
        <a:srgbClr val="0046AD"/>
      </a:dk2>
      <a:lt2>
        <a:srgbClr val="EEECE1"/>
      </a:lt2>
      <a:accent1>
        <a:srgbClr val="000000"/>
      </a:accent1>
      <a:accent2>
        <a:srgbClr val="000000"/>
      </a:accent2>
      <a:accent3>
        <a:srgbClr val="C2B59B"/>
      </a:accent3>
      <a:accent4>
        <a:srgbClr val="0046AD"/>
      </a:accent4>
      <a:accent5>
        <a:srgbClr val="7C7D7C"/>
      </a:accent5>
      <a:accent6>
        <a:srgbClr val="0046AD"/>
      </a:accent6>
      <a:hlink>
        <a:srgbClr val="0046AD"/>
      </a:hlink>
      <a:folHlink>
        <a:srgbClr val="C2B59B"/>
      </a:folHlink>
    </a:clrScheme>
    <a:fontScheme name="CCC Font Theme">
      <a:majorFont>
        <a:latin typeface="Montserrat Semi 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PI Body Slide Master">
  <a:themeElements>
    <a:clrScheme name="EPI ColorTheme">
      <a:dk1>
        <a:srgbClr val="000000"/>
      </a:dk1>
      <a:lt1>
        <a:sysClr val="window" lastClr="FFFFFF"/>
      </a:lt1>
      <a:dk2>
        <a:srgbClr val="0046AD"/>
      </a:dk2>
      <a:lt2>
        <a:srgbClr val="EEECE1"/>
      </a:lt2>
      <a:accent1>
        <a:srgbClr val="000000"/>
      </a:accent1>
      <a:accent2>
        <a:srgbClr val="000000"/>
      </a:accent2>
      <a:accent3>
        <a:srgbClr val="C2B59B"/>
      </a:accent3>
      <a:accent4>
        <a:srgbClr val="0046AD"/>
      </a:accent4>
      <a:accent5>
        <a:srgbClr val="7C7D7C"/>
      </a:accent5>
      <a:accent6>
        <a:srgbClr val="0046AD"/>
      </a:accent6>
      <a:hlink>
        <a:srgbClr val="0046AD"/>
      </a:hlink>
      <a:folHlink>
        <a:srgbClr val="C2B59B"/>
      </a:folHlink>
    </a:clrScheme>
    <a:fontScheme name="CCC Font Theme">
      <a:majorFont>
        <a:latin typeface="Montserrat Semi Bold"/>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EPI_Powerpoint_Template Version B.potx</Template>
  <TotalTime>342</TotalTime>
  <Words>298</Words>
  <Application>Microsoft Macintosh PowerPoint</Application>
  <PresentationFormat>On-screen Show (4:3)</PresentationFormat>
  <Paragraphs>28</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EPI_Powerpoint_Template Version B</vt:lpstr>
      <vt:lpstr>EPI Body Slide Master</vt:lpstr>
      <vt:lpstr>Holistic Approach to Working with Your College Using the Starfish Enterprise Success Platform</vt:lpstr>
      <vt:lpstr>Panelists and Presenters</vt:lpstr>
      <vt:lpstr>Question #1</vt:lpstr>
      <vt:lpstr>Question #2 </vt:lpstr>
      <vt:lpstr>Question #3</vt:lpstr>
      <vt:lpstr>Question #4</vt:lpstr>
      <vt:lpstr>Question #5</vt:lpstr>
      <vt:lpstr>Question #6</vt:lpstr>
      <vt:lpstr>Question #7</vt:lpstr>
      <vt:lpstr>Question #8</vt:lpstr>
      <vt:lpstr>Questions from the floor</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Galaxy</dc:title>
  <dc:creator>MC2</dc:creator>
  <cp:lastModifiedBy>Robyn Tornay</cp:lastModifiedBy>
  <cp:revision>14</cp:revision>
  <dcterms:created xsi:type="dcterms:W3CDTF">2016-02-12T16:41:56Z</dcterms:created>
  <dcterms:modified xsi:type="dcterms:W3CDTF">2016-03-15T06:27:09Z</dcterms:modified>
</cp:coreProperties>
</file>