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handoutMasterIdLst>
    <p:handoutMasterId r:id="rId13"/>
  </p:handoutMasterIdLst>
  <p:sldIdLst>
    <p:sldId id="257" r:id="rId2"/>
    <p:sldId id="258" r:id="rId3"/>
    <p:sldId id="259" r:id="rId4"/>
    <p:sldId id="260" r:id="rId5"/>
    <p:sldId id="261" r:id="rId6"/>
    <p:sldId id="263" r:id="rId7"/>
    <p:sldId id="262" r:id="rId8"/>
    <p:sldId id="264" r:id="rId9"/>
    <p:sldId id="265" r:id="rId10"/>
    <p:sldId id="269" r:id="rId1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4E4E"/>
    <a:srgbClr val="4510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098"/>
  </p:normalViewPr>
  <p:slideViewPr>
    <p:cSldViewPr snapToGrid="0" snapToObjects="1">
      <p:cViewPr varScale="1">
        <p:scale>
          <a:sx n="69" d="100"/>
          <a:sy n="69" d="100"/>
        </p:scale>
        <p:origin x="780" y="60"/>
      </p:cViewPr>
      <p:guideLst/>
    </p:cSldViewPr>
  </p:slideViewPr>
  <p:notesTextViewPr>
    <p:cViewPr>
      <p:scale>
        <a:sx n="1" d="1"/>
        <a:sy n="1" d="1"/>
      </p:scale>
      <p:origin x="0" y="0"/>
    </p:cViewPr>
  </p:notesTextViewPr>
  <p:notesViewPr>
    <p:cSldViewPr snapToGrid="0" snapToObjects="1">
      <p:cViewPr varScale="1">
        <p:scale>
          <a:sx n="126" d="100"/>
          <a:sy n="126" d="100"/>
        </p:scale>
        <p:origin x="389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C2A6D0-5D39-664E-AE73-15BB849394C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584BB5E9-8DAD-A04E-9691-81BB78297DD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C2DA11C-22B2-444F-859B-B922DB7ECEBD}" type="datetimeFigureOut">
              <a:rPr lang="en-US"/>
              <a:pPr>
                <a:defRPr/>
              </a:pPr>
              <a:t>6/15/2022</a:t>
            </a:fld>
            <a:endParaRPr lang="en-US"/>
          </a:p>
        </p:txBody>
      </p:sp>
      <p:sp>
        <p:nvSpPr>
          <p:cNvPr id="4" name="Footer Placeholder 3">
            <a:extLst>
              <a:ext uri="{FF2B5EF4-FFF2-40B4-BE49-F238E27FC236}">
                <a16:creationId xmlns:a16="http://schemas.microsoft.com/office/drawing/2014/main" id="{2EA98972-4EA1-A742-B357-2CF743B92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5" name="Slide Number Placeholder 4">
            <a:extLst>
              <a:ext uri="{FF2B5EF4-FFF2-40B4-BE49-F238E27FC236}">
                <a16:creationId xmlns:a16="http://schemas.microsoft.com/office/drawing/2014/main" id="{C1DBA76E-688F-0F4E-BA30-6790D10ABA4E}"/>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61363FE-366A-A847-B808-8437B7652F68}"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67A6A58-33A5-6B4F-A3A0-194E6FC30BB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33DC095B-F663-5447-9453-A245D06CE5B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61B831EF-491A-FF4E-B652-B7D2F144B111}" type="datetimeFigureOut">
              <a:rPr lang="en-US"/>
              <a:pPr>
                <a:defRPr/>
              </a:pPr>
              <a:t>6/15/2022</a:t>
            </a:fld>
            <a:endParaRPr lang="en-US"/>
          </a:p>
        </p:txBody>
      </p:sp>
      <p:sp>
        <p:nvSpPr>
          <p:cNvPr id="4" name="Slide Image Placeholder 3">
            <a:extLst>
              <a:ext uri="{FF2B5EF4-FFF2-40B4-BE49-F238E27FC236}">
                <a16:creationId xmlns:a16="http://schemas.microsoft.com/office/drawing/2014/main" id="{B723C4E8-3F4D-D04A-BAF8-651E54DF1BBB}"/>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70532E2-2D0B-2C42-BFE7-00EA5CF5016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3E5ACFC-B433-704A-BFA9-4F462171B37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r>
              <a:rPr lang="en-US"/>
              <a:t>ASCCC Academic Academy 2020</a:t>
            </a:r>
          </a:p>
        </p:txBody>
      </p:sp>
      <p:sp>
        <p:nvSpPr>
          <p:cNvPr id="7" name="Slide Number Placeholder 6">
            <a:extLst>
              <a:ext uri="{FF2B5EF4-FFF2-40B4-BE49-F238E27FC236}">
                <a16:creationId xmlns:a16="http://schemas.microsoft.com/office/drawing/2014/main" id="{02EA6DDD-C8E9-444B-A973-CAFAFDD95C8A}"/>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CAE0223-DC7C-2647-A24D-8CDA919B27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folks spend some time working independently, ask them to share with their neighbor for a few minutes. Ask small groups to share out their ideas.</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1CAE0223-DC7C-2647-A24D-8CDA919B2795}" type="slidenum">
              <a:rPr lang="en-US" altLang="en-US" smtClean="0"/>
              <a:pPr>
                <a:defRPr/>
              </a:pPr>
              <a:t>5</a:t>
            </a:fld>
            <a:endParaRPr lang="en-US" altLang="en-US"/>
          </a:p>
        </p:txBody>
      </p:sp>
    </p:spTree>
    <p:extLst>
      <p:ext uri="{BB962C8B-B14F-4D97-AF65-F5344CB8AC3E}">
        <p14:creationId xmlns:p14="http://schemas.microsoft.com/office/powerpoint/2010/main" val="141379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a:t>
            </a:r>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1CAE0223-DC7C-2647-A24D-8CDA919B2795}" type="slidenum">
              <a:rPr lang="en-US" altLang="en-US" smtClean="0"/>
              <a:pPr>
                <a:defRPr/>
              </a:pPr>
              <a:t>7</a:t>
            </a:fld>
            <a:endParaRPr lang="en-US" altLang="en-US"/>
          </a:p>
        </p:txBody>
      </p:sp>
    </p:spTree>
    <p:extLst>
      <p:ext uri="{BB962C8B-B14F-4D97-AF65-F5344CB8AC3E}">
        <p14:creationId xmlns:p14="http://schemas.microsoft.com/office/powerpoint/2010/main" val="3495861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Contact Cabrillo College</a:t>
            </a:r>
            <a:endParaRPr lang="en-US" dirty="0"/>
          </a:p>
        </p:txBody>
      </p:sp>
      <p:sp>
        <p:nvSpPr>
          <p:cNvPr id="4" name="Footer Placeholder 3"/>
          <p:cNvSpPr>
            <a:spLocks noGrp="1"/>
          </p:cNvSpPr>
          <p:nvPr>
            <p:ph type="ftr" sz="quarter" idx="4"/>
          </p:nvPr>
        </p:nvSpPr>
        <p:spPr/>
        <p:txBody>
          <a:bodyPr/>
          <a:lstStyle/>
          <a:p>
            <a:pPr>
              <a:defRPr/>
            </a:pPr>
            <a:r>
              <a:rPr lang="en-US"/>
              <a:t>ASCCC Academic Academy 2020</a:t>
            </a:r>
          </a:p>
        </p:txBody>
      </p:sp>
      <p:sp>
        <p:nvSpPr>
          <p:cNvPr id="5" name="Slide Number Placeholder 4"/>
          <p:cNvSpPr>
            <a:spLocks noGrp="1"/>
          </p:cNvSpPr>
          <p:nvPr>
            <p:ph type="sldNum" sz="quarter" idx="5"/>
          </p:nvPr>
        </p:nvSpPr>
        <p:spPr/>
        <p:txBody>
          <a:bodyPr/>
          <a:lstStyle/>
          <a:p>
            <a:pPr>
              <a:defRPr/>
            </a:pPr>
            <a:fld id="{1CAE0223-DC7C-2647-A24D-8CDA919B2795}" type="slidenum">
              <a:rPr lang="en-US" altLang="en-US" smtClean="0"/>
              <a:pPr>
                <a:defRPr/>
              </a:pPr>
              <a:t>8</a:t>
            </a:fld>
            <a:endParaRPr lang="en-US" altLang="en-US"/>
          </a:p>
        </p:txBody>
      </p:sp>
    </p:spTree>
    <p:extLst>
      <p:ext uri="{BB962C8B-B14F-4D97-AF65-F5344CB8AC3E}">
        <p14:creationId xmlns:p14="http://schemas.microsoft.com/office/powerpoint/2010/main" val="42548836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7272670" y="382773"/>
            <a:ext cx="4549215" cy="6095974"/>
          </a:xfrm>
        </p:spPr>
        <p:txBody>
          <a:bodyPr>
            <a:normAutofit/>
          </a:bodyPr>
          <a:lstStyle>
            <a:lvl1pPr algn="ctr">
              <a:lnSpc>
                <a:spcPct val="100000"/>
              </a:lnSpc>
              <a:defRPr sz="440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01364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Section Slide B">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9C10F08-0671-4E49-8545-B0D8DEC2AD88}"/>
              </a:ext>
            </a:extLst>
          </p:cNvPr>
          <p:cNvPicPr>
            <a:picLocks noChangeAspect="1"/>
          </p:cNvPicPr>
          <p:nvPr userDrawn="1"/>
        </p:nvPicPr>
        <p:blipFill>
          <a:blip r:embed="rId2"/>
          <a:stretch>
            <a:fillRect/>
          </a:stretch>
        </p:blipFill>
        <p:spPr>
          <a:xfrm>
            <a:off x="0" y="-23658"/>
            <a:ext cx="4008438" cy="6924365"/>
          </a:xfrm>
          <a:prstGeom prst="rect">
            <a:avLst/>
          </a:prstGeom>
          <a:effectLst>
            <a:outerShdw blurRad="190500" dist="38100" algn="l" rotWithShape="0">
              <a:prstClr val="black">
                <a:alpha val="40000"/>
              </a:prstClr>
            </a:outerShdw>
          </a:effectLst>
        </p:spPr>
      </p:pic>
      <p:sp>
        <p:nvSpPr>
          <p:cNvPr id="9" name="Rectangle 8">
            <a:extLst>
              <a:ext uri="{FF2B5EF4-FFF2-40B4-BE49-F238E27FC236}">
                <a16:creationId xmlns:a16="http://schemas.microsoft.com/office/drawing/2014/main" id="{C4474ECD-8CAB-FB43-9D12-0BB1BDEB21ED}"/>
              </a:ext>
            </a:extLst>
          </p:cNvPr>
          <p:cNvSpPr/>
          <p:nvPr userDrawn="1"/>
        </p:nvSpPr>
        <p:spPr>
          <a:xfrm>
            <a:off x="-1" y="1122218"/>
            <a:ext cx="4008439" cy="4613564"/>
          </a:xfrm>
          <a:prstGeom prst="rect">
            <a:avLst/>
          </a:prstGeom>
          <a:solidFill>
            <a:schemeClr val="bg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72F3C6C8-BF8B-664B-ADA0-FB156ECBFE1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360863"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7885" y="1335091"/>
            <a:ext cx="3583461" cy="1611995"/>
          </a:xfrm>
        </p:spPr>
        <p:txBody>
          <a:bodyPr anchor="b">
            <a:normAutofit/>
          </a:bodyPr>
          <a:lstStyle>
            <a:lvl1pPr algn="ctr">
              <a:defRPr sz="36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356705" y="1335091"/>
            <a:ext cx="6672648" cy="4890128"/>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lvl1pPr>
            <a:lvl2pPr>
              <a:defRPr sz="2200"/>
            </a:lvl2pPr>
            <a:lvl3pPr>
              <a:defRPr sz="2000"/>
            </a:lvl3pPr>
            <a:lvl4pPr>
              <a:defRPr sz="18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227885" y="2947086"/>
            <a:ext cx="3583461" cy="2575824"/>
          </a:xfrm>
          <a:ln>
            <a:noFill/>
          </a:ln>
        </p:spPr>
        <p:txBody>
          <a:bodyPr>
            <a:normAutofit/>
          </a:bodyPr>
          <a:lstStyle>
            <a:lvl1pPr marL="0" indent="0" algn="ctr">
              <a:buNone/>
              <a:defRPr sz="2600">
                <a:solidFill>
                  <a:schemeClr val="bg2">
                    <a:lumMod val="7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6">
            <a:extLst>
              <a:ext uri="{FF2B5EF4-FFF2-40B4-BE49-F238E27FC236}">
                <a16:creationId xmlns:a16="http://schemas.microsoft.com/office/drawing/2014/main" id="{5ADB4FC2-5FE0-E842-8D56-785F84A9348F}"/>
              </a:ext>
            </a:extLst>
          </p:cNvPr>
          <p:cNvSpPr>
            <a:spLocks noGrp="1"/>
          </p:cNvSpPr>
          <p:nvPr>
            <p:ph type="sldNum" sz="quarter" idx="10"/>
          </p:nvPr>
        </p:nvSpPr>
        <p:spPr>
          <a:xfrm>
            <a:off x="9890125" y="6356350"/>
            <a:ext cx="1143000" cy="368300"/>
          </a:xfrm>
        </p:spPr>
        <p:txBody>
          <a:bodyPr/>
          <a:lstStyle>
            <a:lvl1pPr>
              <a:defRPr/>
            </a:lvl1pPr>
          </a:lstStyle>
          <a:p>
            <a:pPr>
              <a:defRPr/>
            </a:pPr>
            <a:fld id="{6390F3FB-5C8A-8244-8C82-811ACAA0436B}" type="slidenum">
              <a:rPr lang="en-US" altLang="en-US"/>
              <a:pPr>
                <a:defRPr/>
              </a:pPr>
              <a:t>‹#›</a:t>
            </a:fld>
            <a:endParaRPr lang="en-US" altLang="en-US"/>
          </a:p>
        </p:txBody>
      </p:sp>
      <p:sp>
        <p:nvSpPr>
          <p:cNvPr id="10" name="Rectangle 9">
            <a:extLst>
              <a:ext uri="{FF2B5EF4-FFF2-40B4-BE49-F238E27FC236}">
                <a16:creationId xmlns:a16="http://schemas.microsoft.com/office/drawing/2014/main" id="{2155BC12-71B2-0F45-A78C-DF98620F8CA9}"/>
              </a:ext>
            </a:extLst>
          </p:cNvPr>
          <p:cNvSpPr/>
          <p:nvPr userDrawn="1"/>
        </p:nvSpPr>
        <p:spPr>
          <a:xfrm>
            <a:off x="11490325" y="0"/>
            <a:ext cx="701675" cy="6858000"/>
          </a:xfrm>
          <a:prstGeom prst="rect">
            <a:avLst/>
          </a:prstGeom>
          <a:solidFill>
            <a:srgbClr val="451084"/>
          </a:solidFill>
          <a:ln>
            <a:noFill/>
          </a:ln>
          <a:effectLst>
            <a:outerShdw blurRad="190500" dist="50800" dir="108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08692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66CAF4-AB1F-8C44-8116-7813791BB6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A59FC4FC-7B65-9444-9AF0-8CE3B66401A2}"/>
              </a:ext>
            </a:extLst>
          </p:cNvPr>
          <p:cNvPicPr>
            <a:picLocks noChangeAspect="1"/>
          </p:cNvPicPr>
          <p:nvPr userDrawn="1"/>
        </p:nvPicPr>
        <p:blipFill>
          <a:blip r:embed="rId3"/>
          <a:stretch>
            <a:fillRect/>
          </a:stretch>
        </p:blipFill>
        <p:spPr>
          <a:xfrm>
            <a:off x="0" y="0"/>
            <a:ext cx="822325" cy="6858000"/>
          </a:xfrm>
          <a:prstGeom prst="rect">
            <a:avLst/>
          </a:prstGeom>
          <a:solidFill>
            <a:schemeClr val="accent5"/>
          </a:solidFill>
          <a:effectLst>
            <a:outerShdw blurRad="190500" dist="38100" algn="ctr" rotWithShape="0">
              <a:srgbClr val="000000">
                <a:alpha val="40000"/>
              </a:srgbClr>
            </a:outerShdw>
          </a:effec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47235955-BE84-9547-BDB2-69B7F39943C3}"/>
              </a:ext>
            </a:extLst>
          </p:cNvPr>
          <p:cNvSpPr>
            <a:spLocks noGrp="1"/>
          </p:cNvSpPr>
          <p:nvPr>
            <p:ph type="sldNum" sz="quarter" idx="10"/>
          </p:nvPr>
        </p:nvSpPr>
        <p:spPr/>
        <p:txBody>
          <a:bodyPr/>
          <a:lstStyle>
            <a:lvl1pPr>
              <a:defRPr/>
            </a:lvl1pPr>
          </a:lstStyle>
          <a:p>
            <a:pPr>
              <a:defRPr/>
            </a:pPr>
            <a:fld id="{9F4F8D7E-9877-914C-AE3B-0584178295A0}" type="slidenum">
              <a:rPr lang="en-US" altLang="en-US"/>
              <a:pPr>
                <a:defRPr/>
              </a:pPr>
              <a:t>‹#›</a:t>
            </a:fld>
            <a:endParaRPr lang="en-US" altLang="en-US"/>
          </a:p>
        </p:txBody>
      </p:sp>
    </p:spTree>
    <p:extLst>
      <p:ext uri="{BB962C8B-B14F-4D97-AF65-F5344CB8AC3E}">
        <p14:creationId xmlns:p14="http://schemas.microsoft.com/office/powerpoint/2010/main" val="3242610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 2 Column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766CAF4-AB1F-8C44-8116-7813791BB62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4" name="Content Placeholder 3"/>
          <p:cNvSpPr>
            <a:spLocks noGrp="1"/>
          </p:cNvSpPr>
          <p:nvPr>
            <p:ph sz="half" idx="2"/>
          </p:nvPr>
        </p:nvSpPr>
        <p:spPr>
          <a:xfrm>
            <a:off x="1277650" y="1798320"/>
            <a:ext cx="4922537"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5"/>
          <p:cNvSpPr>
            <a:spLocks noGrp="1"/>
          </p:cNvSpPr>
          <p:nvPr>
            <p:ph sz="quarter" idx="4"/>
          </p:nvPr>
        </p:nvSpPr>
        <p:spPr>
          <a:xfrm>
            <a:off x="6388259" y="1798320"/>
            <a:ext cx="4948881" cy="439134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Slide Number Placeholder 12">
            <a:extLst>
              <a:ext uri="{FF2B5EF4-FFF2-40B4-BE49-F238E27FC236}">
                <a16:creationId xmlns:a16="http://schemas.microsoft.com/office/drawing/2014/main" id="{47235955-BE84-9547-BDB2-69B7F39943C3}"/>
              </a:ext>
            </a:extLst>
          </p:cNvPr>
          <p:cNvSpPr>
            <a:spLocks noGrp="1"/>
          </p:cNvSpPr>
          <p:nvPr>
            <p:ph type="sldNum" sz="quarter" idx="10"/>
          </p:nvPr>
        </p:nvSpPr>
        <p:spPr/>
        <p:txBody>
          <a:bodyPr/>
          <a:lstStyle>
            <a:lvl1pPr>
              <a:defRPr/>
            </a:lvl1pPr>
          </a:lstStyle>
          <a:p>
            <a:pPr>
              <a:defRPr/>
            </a:pPr>
            <a:fld id="{9F4F8D7E-9877-914C-AE3B-0584178295A0}" type="slidenum">
              <a:rPr lang="en-US" altLang="en-US"/>
              <a:pPr>
                <a:defRPr/>
              </a:pPr>
              <a:t>‹#›</a:t>
            </a:fld>
            <a:endParaRPr lang="en-US" altLang="en-US"/>
          </a:p>
        </p:txBody>
      </p:sp>
      <p:pic>
        <p:nvPicPr>
          <p:cNvPr id="9" name="Picture 8">
            <a:extLst>
              <a:ext uri="{FF2B5EF4-FFF2-40B4-BE49-F238E27FC236}">
                <a16:creationId xmlns:a16="http://schemas.microsoft.com/office/drawing/2014/main" id="{BE2819D1-8100-4245-8BF8-A6586B28A0C6}"/>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277638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74CFF2B-FFA0-9F4D-B756-87CB6F6B236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3E9655FD-7E4C-9D43-B79A-4CABB33FAAC0}"/>
              </a:ext>
            </a:extLst>
          </p:cNvPr>
          <p:cNvSpPr>
            <a:spLocks noGrp="1"/>
          </p:cNvSpPr>
          <p:nvPr>
            <p:ph type="sldNum" sz="quarter" idx="10"/>
          </p:nvPr>
        </p:nvSpPr>
        <p:spPr/>
        <p:txBody>
          <a:bodyPr/>
          <a:lstStyle>
            <a:lvl1pPr>
              <a:defRPr/>
            </a:lvl1pPr>
          </a:lstStyle>
          <a:p>
            <a:pPr>
              <a:defRPr/>
            </a:pPr>
            <a:fld id="{0A71591C-5F3D-B54C-8468-8173C62E9969}" type="slidenum">
              <a:rPr lang="en-US" altLang="en-US"/>
              <a:pPr>
                <a:defRPr/>
              </a:pPr>
              <a:t>‹#›</a:t>
            </a:fld>
            <a:endParaRPr lang="en-US" altLang="en-US"/>
          </a:p>
        </p:txBody>
      </p:sp>
      <p:pic>
        <p:nvPicPr>
          <p:cNvPr id="7" name="Picture 6">
            <a:extLst>
              <a:ext uri="{FF2B5EF4-FFF2-40B4-BE49-F238E27FC236}">
                <a16:creationId xmlns:a16="http://schemas.microsoft.com/office/drawing/2014/main" id="{0FD5E8FE-4F5F-DF4C-A207-8CAAFCB36954}"/>
              </a:ext>
            </a:extLst>
          </p:cNvPr>
          <p:cNvPicPr>
            <a:picLocks noChangeAspect="1"/>
          </p:cNvPicPr>
          <p:nvPr userDrawn="1"/>
        </p:nvPicPr>
        <p:blipFill>
          <a:blip r:embed="rId3"/>
          <a:stretch>
            <a:fillRect/>
          </a:stretch>
        </p:blipFill>
        <p:spPr>
          <a:xfrm>
            <a:off x="0" y="0"/>
            <a:ext cx="822325" cy="6858000"/>
          </a:xfrm>
          <a:prstGeom prst="rect">
            <a:avLst/>
          </a:prstGeom>
          <a:solidFill>
            <a:schemeClr val="accent5"/>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347698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ntent 1 Column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274CFF2B-FFA0-9F4D-B756-87CB6F6B236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277650" y="365125"/>
            <a:ext cx="10046043" cy="1325563"/>
          </a:xfrm>
        </p:spPr>
        <p:txBody>
          <a:bodyPr anchor="b">
            <a:normAutofit/>
          </a:bodyPr>
          <a:lstStyle>
            <a:lvl1pPr>
              <a:defRPr sz="3600">
                <a:solidFill>
                  <a:schemeClr val="tx2"/>
                </a:solidFill>
              </a:defRPr>
            </a:lvl1pPr>
          </a:lstStyle>
          <a:p>
            <a:r>
              <a:rPr lang="en-US"/>
              <a:t>Click to edit Master title style</a:t>
            </a:r>
            <a:endParaRPr lang="en-US" dirty="0"/>
          </a:p>
        </p:txBody>
      </p:sp>
      <p:sp>
        <p:nvSpPr>
          <p:cNvPr id="11" name="Content Placeholder 2"/>
          <p:cNvSpPr>
            <a:spLocks noGrp="1"/>
          </p:cNvSpPr>
          <p:nvPr>
            <p:ph sz="half" idx="1"/>
          </p:nvPr>
        </p:nvSpPr>
        <p:spPr>
          <a:xfrm>
            <a:off x="1277650" y="1798320"/>
            <a:ext cx="100584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9">
            <a:extLst>
              <a:ext uri="{FF2B5EF4-FFF2-40B4-BE49-F238E27FC236}">
                <a16:creationId xmlns:a16="http://schemas.microsoft.com/office/drawing/2014/main" id="{3E9655FD-7E4C-9D43-B79A-4CABB33FAAC0}"/>
              </a:ext>
            </a:extLst>
          </p:cNvPr>
          <p:cNvSpPr>
            <a:spLocks noGrp="1"/>
          </p:cNvSpPr>
          <p:nvPr>
            <p:ph type="sldNum" sz="quarter" idx="10"/>
          </p:nvPr>
        </p:nvSpPr>
        <p:spPr/>
        <p:txBody>
          <a:bodyPr/>
          <a:lstStyle>
            <a:lvl1pPr>
              <a:defRPr/>
            </a:lvl1pPr>
          </a:lstStyle>
          <a:p>
            <a:pPr>
              <a:defRPr/>
            </a:pPr>
            <a:fld id="{0A71591C-5F3D-B54C-8468-8173C62E9969}" type="slidenum">
              <a:rPr lang="en-US" altLang="en-US"/>
              <a:pPr>
                <a:defRPr/>
              </a:pPr>
              <a:t>‹#›</a:t>
            </a:fld>
            <a:endParaRPr lang="en-US" altLang="en-US"/>
          </a:p>
        </p:txBody>
      </p:sp>
      <p:pic>
        <p:nvPicPr>
          <p:cNvPr id="8" name="Picture 7">
            <a:extLst>
              <a:ext uri="{FF2B5EF4-FFF2-40B4-BE49-F238E27FC236}">
                <a16:creationId xmlns:a16="http://schemas.microsoft.com/office/drawing/2014/main" id="{B165FFD0-601D-A845-8F49-3F0B6C781ABC}"/>
              </a:ext>
            </a:extLst>
          </p:cNvPr>
          <p:cNvPicPr>
            <a:picLocks noChangeAspect="1"/>
          </p:cNvPicPr>
          <p:nvPr userDrawn="1"/>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0" y="2646"/>
            <a:ext cx="822325" cy="6852708"/>
          </a:xfrm>
          <a:prstGeom prst="rect">
            <a:avLst/>
          </a:prstGeom>
          <a:solidFill>
            <a:schemeClr val="bg2"/>
          </a:solidFill>
          <a:effectLst>
            <a:outerShdw blurRad="190500" dist="38100" algn="ctr" rotWithShape="0">
              <a:srgbClr val="000000">
                <a:alpha val="40000"/>
              </a:srgbClr>
            </a:outerShdw>
          </a:effectLst>
        </p:spPr>
      </p:pic>
    </p:spTree>
    <p:extLst>
      <p:ext uri="{BB962C8B-B14F-4D97-AF65-F5344CB8AC3E}">
        <p14:creationId xmlns:p14="http://schemas.microsoft.com/office/powerpoint/2010/main" val="2518275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3A775E20-79C3-E344-A8DA-5FE0CF86457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77938" y="6376988"/>
            <a:ext cx="3778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3">
            <a:extLst>
              <a:ext uri="{FF2B5EF4-FFF2-40B4-BE49-F238E27FC236}">
                <a16:creationId xmlns:a16="http://schemas.microsoft.com/office/drawing/2014/main" id="{DE9B7E98-2502-0742-960D-2EE4C532A448}"/>
              </a:ext>
            </a:extLst>
          </p:cNvPr>
          <p:cNvSpPr>
            <a:spLocks noGrp="1"/>
          </p:cNvSpPr>
          <p:nvPr>
            <p:ph type="sldNum" sz="quarter" idx="10"/>
          </p:nvPr>
        </p:nvSpPr>
        <p:spPr>
          <a:xfrm>
            <a:off x="10298113" y="6356350"/>
            <a:ext cx="1055687" cy="365125"/>
          </a:xfrm>
        </p:spPr>
        <p:txBody>
          <a:bodyPr/>
          <a:lstStyle>
            <a:lvl1pPr>
              <a:defRPr/>
            </a:lvl1pPr>
          </a:lstStyle>
          <a:p>
            <a:pPr>
              <a:defRPr/>
            </a:pPr>
            <a:fld id="{71BC0E3A-3D51-1548-A223-A51649974575}" type="slidenum">
              <a:rPr lang="en-US" altLang="en-US"/>
              <a:pPr>
                <a:defRPr/>
              </a:pPr>
              <a:t>‹#›</a:t>
            </a:fld>
            <a:endParaRPr lang="en-US" altLang="en-US"/>
          </a:p>
        </p:txBody>
      </p:sp>
    </p:spTree>
    <p:extLst>
      <p:ext uri="{BB962C8B-B14F-4D97-AF65-F5344CB8AC3E}">
        <p14:creationId xmlns:p14="http://schemas.microsoft.com/office/powerpoint/2010/main" val="110762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8B87DA2-67A3-1147-A81C-3CF5B3FC363A}"/>
              </a:ext>
            </a:extLst>
          </p:cNvPr>
          <p:cNvSpPr>
            <a:spLocks noGrp="1" noChangeArrowheads="1"/>
          </p:cNvSpPr>
          <p:nvPr>
            <p:ph type="title"/>
          </p:nvPr>
        </p:nvSpPr>
        <p:spPr bwMode="auto">
          <a:xfrm>
            <a:off x="1277938" y="365125"/>
            <a:ext cx="10075862"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CBEAEC4-5C86-F74A-BB05-E0FD63B7ED6E}"/>
              </a:ext>
            </a:extLst>
          </p:cNvPr>
          <p:cNvSpPr>
            <a:spLocks noGrp="1" noChangeArrowheads="1"/>
          </p:cNvSpPr>
          <p:nvPr>
            <p:ph type="body" idx="1"/>
          </p:nvPr>
        </p:nvSpPr>
        <p:spPr bwMode="auto">
          <a:xfrm>
            <a:off x="1289050" y="1825625"/>
            <a:ext cx="1006475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 Remember to ad alt text to all imported graphics and images.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Slide Number Placeholder 14">
            <a:extLst>
              <a:ext uri="{FF2B5EF4-FFF2-40B4-BE49-F238E27FC236}">
                <a16:creationId xmlns:a16="http://schemas.microsoft.com/office/drawing/2014/main" id="{16EC4CEF-8B82-7242-84B1-FF9D2B43C7DD}"/>
              </a:ext>
            </a:extLst>
          </p:cNvPr>
          <p:cNvSpPr>
            <a:spLocks noGrp="1"/>
          </p:cNvSpPr>
          <p:nvPr>
            <p:ph type="sldNum" sz="quarter" idx="4"/>
          </p:nvPr>
        </p:nvSpPr>
        <p:spPr>
          <a:xfrm>
            <a:off x="10437813" y="6356350"/>
            <a:ext cx="915987" cy="365125"/>
          </a:xfrm>
          <a:prstGeom prst="rect">
            <a:avLst/>
          </a:prstGeom>
        </p:spPr>
        <p:txBody>
          <a:bodyPr vert="horz" wrap="square" lIns="91440" tIns="45720" rIns="0" bIns="45720" numCol="1" anchor="ctr" anchorCtr="0" compatLnSpc="1">
            <a:prstTxWarp prst="textNoShape">
              <a:avLst/>
            </a:prstTxWarp>
          </a:bodyPr>
          <a:lstStyle>
            <a:lvl1pPr algn="r" eaLnBrk="1" hangingPunct="1">
              <a:defRPr sz="1200">
                <a:solidFill>
                  <a:srgbClr val="7F7F7F"/>
                </a:solidFill>
              </a:defRPr>
            </a:lvl1pPr>
          </a:lstStyle>
          <a:p>
            <a:pPr>
              <a:defRPr/>
            </a:pPr>
            <a:fld id="{A2AF6E9F-8700-9F4C-B182-29B84C819E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800" r:id="rId4"/>
    <p:sldLayoutId id="2147483798" r:id="rId5"/>
    <p:sldLayoutId id="2147483801" r:id="rId6"/>
    <p:sldLayoutId id="2147483799" r:id="rId7"/>
  </p:sldLayoutIdLst>
  <p:hf hdr="0" dt="0"/>
  <p:txStyles>
    <p:titleStyle>
      <a:lvl1pPr algn="l" rtl="0" eaLnBrk="1" fontAlgn="base" hangingPunct="1">
        <a:lnSpc>
          <a:spcPct val="90000"/>
        </a:lnSpc>
        <a:spcBef>
          <a:spcPct val="0"/>
        </a:spcBef>
        <a:spcAft>
          <a:spcPct val="0"/>
        </a:spcAft>
        <a:defRPr sz="4400" kern="1200">
          <a:solidFill>
            <a:schemeClr val="tx2"/>
          </a:solidFill>
          <a:latin typeface="Palatino" pitchFamily="2" charset="77"/>
          <a:ea typeface="Palatino" pitchFamily="2" charset="77"/>
          <a:cs typeface="Palatino" pitchFamily="2" charset="77"/>
        </a:defRPr>
      </a:lvl1pPr>
      <a:lvl2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2pPr>
      <a:lvl3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3pPr>
      <a:lvl4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4pPr>
      <a:lvl5pPr algn="l" rtl="0" eaLnBrk="1" fontAlgn="base" hangingPunct="1">
        <a:lnSpc>
          <a:spcPct val="90000"/>
        </a:lnSpc>
        <a:spcBef>
          <a:spcPct val="0"/>
        </a:spcBef>
        <a:spcAft>
          <a:spcPct val="0"/>
        </a:spcAft>
        <a:defRPr sz="4400">
          <a:solidFill>
            <a:schemeClr val="tx2"/>
          </a:solidFill>
          <a:latin typeface="Palatino" pitchFamily="2" charset="77"/>
          <a:ea typeface="Palatino" pitchFamily="2" charset="77"/>
          <a:cs typeface="Palatino" pitchFamily="2" charset="77"/>
        </a:defRPr>
      </a:lvl5pPr>
      <a:lvl6pPr marL="4572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6pPr>
      <a:lvl7pPr marL="9144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7pPr>
      <a:lvl8pPr marL="13716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8pPr>
      <a:lvl9pPr marL="1828800" algn="l" rtl="0" eaLnBrk="1" fontAlgn="base" hangingPunct="1">
        <a:lnSpc>
          <a:spcPct val="90000"/>
        </a:lnSpc>
        <a:spcBef>
          <a:spcPct val="0"/>
        </a:spcBef>
        <a:spcAft>
          <a:spcPct val="0"/>
        </a:spcAft>
        <a:defRPr sz="4400">
          <a:solidFill>
            <a:srgbClr val="10476C"/>
          </a:solidFill>
          <a:latin typeface="Palatino" pitchFamily="2" charset="77"/>
          <a:ea typeface="Palatino" pitchFamily="2" charset="77"/>
          <a:cs typeface="Palatino" pitchFamily="2" charset="77"/>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400" kern="1200">
          <a:solidFill>
            <a:srgbClr val="404040"/>
          </a:solidFill>
          <a:latin typeface="+mj-lt"/>
          <a:ea typeface="+mn-ea"/>
          <a:cs typeface="Gill Sans" panose="020B0502020104020203" pitchFamily="34" charset="-79"/>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200" kern="1200">
          <a:solidFill>
            <a:srgbClr val="404040"/>
          </a:solidFill>
          <a:latin typeface="+mj-lt"/>
          <a:ea typeface="+mn-ea"/>
          <a:cs typeface="Gill Sans" panose="020B0502020104020203" pitchFamily="34" charset="-79"/>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404040"/>
          </a:solidFill>
          <a:latin typeface="+mj-lt"/>
          <a:ea typeface="+mn-ea"/>
          <a:cs typeface="Gill Sans" panose="020B0502020104020203" pitchFamily="34" charset="-79"/>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404040"/>
          </a:solidFill>
          <a:latin typeface="+mj-lt"/>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49067AFC-C057-8B47-BCED-CB6576F9DF81}"/>
              </a:ext>
            </a:extLst>
          </p:cNvPr>
          <p:cNvSpPr>
            <a:spLocks noGrp="1" noChangeArrowheads="1"/>
          </p:cNvSpPr>
          <p:nvPr>
            <p:ph type="title"/>
          </p:nvPr>
        </p:nvSpPr>
        <p:spPr>
          <a:xfrm>
            <a:off x="7272338" y="382588"/>
            <a:ext cx="4549775" cy="6096000"/>
          </a:xfrm>
        </p:spPr>
        <p:txBody>
          <a:bodyPr/>
          <a:lstStyle/>
          <a:p>
            <a:pPr marL="0" marR="0">
              <a:spcBef>
                <a:spcPts val="0"/>
              </a:spcBef>
              <a:spcAft>
                <a:spcPts val="0"/>
              </a:spcAft>
            </a:pPr>
            <a:r>
              <a:rPr lang="en-US" sz="3600" dirty="0">
                <a:effectLst/>
                <a:latin typeface="Arial" panose="020B0604020202020204" pitchFamily="34" charset="0"/>
                <a:ea typeface="Times New Roman" panose="02020603050405020304" pitchFamily="18" charset="0"/>
              </a:rPr>
              <a:t>ASCCC Liaisons: Leadership. Empowerment. Voice.  </a:t>
            </a:r>
            <a:br>
              <a:rPr lang="en-US" sz="1800" dirty="0">
                <a:effectLst/>
                <a:latin typeface="Arial" panose="020B0604020202020204" pitchFamily="34" charset="0"/>
                <a:ea typeface="Times New Roman" panose="02020603050405020304" pitchFamily="18" charset="0"/>
              </a:rPr>
            </a:br>
            <a:br>
              <a:rPr lang="en-US" sz="1800" dirty="0">
                <a:effectLst/>
                <a:latin typeface="Times New Roman" panose="02020603050405020304" pitchFamily="18" charset="0"/>
                <a:ea typeface="Times New Roman" panose="02020603050405020304" pitchFamily="18" charset="0"/>
              </a:rPr>
            </a:br>
            <a:r>
              <a:rPr lang="en-US" sz="1800" dirty="0">
                <a:effectLst/>
                <a:latin typeface="Arial" panose="020B0604020202020204" pitchFamily="34" charset="0"/>
                <a:ea typeface="Times New Roman" panose="02020603050405020304" pitchFamily="18" charset="0"/>
              </a:rPr>
              <a:t>Amber Gillis, ASCCC South Representative  </a:t>
            </a:r>
            <a:br>
              <a:rPr lang="en-US" sz="1800" dirty="0">
                <a:effectLst/>
                <a:latin typeface="Times New Roman" panose="02020603050405020304" pitchFamily="18" charset="0"/>
                <a:ea typeface="Times New Roman" panose="02020603050405020304" pitchFamily="18" charset="0"/>
              </a:rPr>
            </a:br>
            <a:r>
              <a:rPr lang="en-US" sz="1800" dirty="0">
                <a:effectLst/>
                <a:latin typeface="Arial" panose="020B0604020202020204" pitchFamily="34" charset="0"/>
                <a:ea typeface="Times New Roman" panose="02020603050405020304" pitchFamily="18" charset="0"/>
              </a:rPr>
              <a:t>Carrie Roberson, ASCCC At-Large Representative</a:t>
            </a:r>
            <a:br>
              <a:rPr lang="en-US" sz="1800" dirty="0">
                <a:effectLst/>
                <a:latin typeface="Arial" panose="020B0604020202020204" pitchFamily="34" charset="0"/>
                <a:ea typeface="Times New Roman" panose="02020603050405020304" pitchFamily="18" charset="0"/>
              </a:rPr>
            </a:br>
            <a:br>
              <a:rPr lang="en-US" sz="1800" dirty="0">
                <a:effectLst/>
                <a:latin typeface="Arial" panose="020B0604020202020204" pitchFamily="34" charset="0"/>
                <a:ea typeface="Times New Roman" panose="02020603050405020304" pitchFamily="18" charset="0"/>
              </a:rPr>
            </a:br>
            <a:r>
              <a:rPr lang="en-US" sz="2400" dirty="0">
                <a:effectLst/>
                <a:latin typeface="Arial" panose="020B0604020202020204" pitchFamily="34" charset="0"/>
                <a:ea typeface="Times New Roman" panose="02020603050405020304" pitchFamily="18" charset="0"/>
              </a:rPr>
              <a:t>Friday, June 17, 2022</a:t>
            </a:r>
            <a:br>
              <a:rPr lang="en-US" sz="1800" dirty="0">
                <a:effectLst/>
                <a:latin typeface="Times New Roman" panose="02020603050405020304" pitchFamily="18" charset="0"/>
                <a:ea typeface="Times New Roman" panose="02020603050405020304" pitchFamily="18" charset="0"/>
              </a:rPr>
            </a:b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E96E-A8F5-AE47-F9DE-69D02F109AAB}"/>
              </a:ext>
            </a:extLst>
          </p:cNvPr>
          <p:cNvSpPr>
            <a:spLocks noGrp="1"/>
          </p:cNvSpPr>
          <p:nvPr>
            <p:ph type="title"/>
          </p:nvPr>
        </p:nvSpPr>
        <p:spPr>
          <a:xfrm>
            <a:off x="227885" y="1335091"/>
            <a:ext cx="3583461" cy="2093909"/>
          </a:xfrm>
        </p:spPr>
        <p:txBody>
          <a:bodyPr/>
          <a:lstStyle/>
          <a:p>
            <a:r>
              <a:rPr lang="en-US" dirty="0"/>
              <a:t>Thank You!</a:t>
            </a:r>
          </a:p>
        </p:txBody>
      </p:sp>
      <p:sp>
        <p:nvSpPr>
          <p:cNvPr id="3" name="Content Placeholder 2">
            <a:extLst>
              <a:ext uri="{FF2B5EF4-FFF2-40B4-BE49-F238E27FC236}">
                <a16:creationId xmlns:a16="http://schemas.microsoft.com/office/drawing/2014/main" id="{815A2ADF-8083-798D-618D-57C520117394}"/>
              </a:ext>
            </a:extLst>
          </p:cNvPr>
          <p:cNvSpPr>
            <a:spLocks noGrp="1"/>
          </p:cNvSpPr>
          <p:nvPr>
            <p:ph idx="1"/>
          </p:nvPr>
        </p:nvSpPr>
        <p:spPr/>
        <p:txBody>
          <a:bodyPr/>
          <a:lstStyle/>
          <a:p>
            <a:r>
              <a:rPr lang="en-US" sz="3200" dirty="0"/>
              <a:t>Questions?</a:t>
            </a:r>
          </a:p>
          <a:p>
            <a:endParaRPr lang="en-US" sz="3200" dirty="0"/>
          </a:p>
          <a:p>
            <a:r>
              <a:rPr lang="en-US" sz="3200" dirty="0"/>
              <a:t>Contact Us!  info@asccc.org</a:t>
            </a:r>
          </a:p>
        </p:txBody>
      </p:sp>
      <p:sp>
        <p:nvSpPr>
          <p:cNvPr id="5" name="Slide Number Placeholder 4">
            <a:extLst>
              <a:ext uri="{FF2B5EF4-FFF2-40B4-BE49-F238E27FC236}">
                <a16:creationId xmlns:a16="http://schemas.microsoft.com/office/drawing/2014/main" id="{641F1857-E624-9B17-8737-87941BF5C134}"/>
              </a:ext>
            </a:extLst>
          </p:cNvPr>
          <p:cNvSpPr>
            <a:spLocks noGrp="1"/>
          </p:cNvSpPr>
          <p:nvPr>
            <p:ph type="sldNum" sz="quarter" idx="10"/>
          </p:nvPr>
        </p:nvSpPr>
        <p:spPr/>
        <p:txBody>
          <a:bodyPr/>
          <a:lstStyle/>
          <a:p>
            <a:pPr>
              <a:defRPr/>
            </a:pPr>
            <a:fld id="{6390F3FB-5C8A-8244-8C82-811ACAA0436B}" type="slidenum">
              <a:rPr lang="en-US" altLang="en-US" smtClean="0"/>
              <a:pPr>
                <a:defRPr/>
              </a:pPr>
              <a:t>10</a:t>
            </a:fld>
            <a:endParaRPr lang="en-US" altLang="en-US"/>
          </a:p>
        </p:txBody>
      </p:sp>
    </p:spTree>
    <p:extLst>
      <p:ext uri="{BB962C8B-B14F-4D97-AF65-F5344CB8AC3E}">
        <p14:creationId xmlns:p14="http://schemas.microsoft.com/office/powerpoint/2010/main" val="875268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3E87-CE0B-D61E-0732-744095E56CC0}"/>
              </a:ext>
            </a:extLst>
          </p:cNvPr>
          <p:cNvSpPr>
            <a:spLocks noGrp="1"/>
          </p:cNvSpPr>
          <p:nvPr>
            <p:ph type="title"/>
          </p:nvPr>
        </p:nvSpPr>
        <p:spPr/>
        <p:txBody>
          <a:bodyPr/>
          <a:lstStyle/>
          <a:p>
            <a:r>
              <a:rPr lang="en-US" dirty="0"/>
              <a:t>Session Description</a:t>
            </a:r>
          </a:p>
        </p:txBody>
      </p:sp>
      <p:sp>
        <p:nvSpPr>
          <p:cNvPr id="3" name="Content Placeholder 2">
            <a:extLst>
              <a:ext uri="{FF2B5EF4-FFF2-40B4-BE49-F238E27FC236}">
                <a16:creationId xmlns:a16="http://schemas.microsoft.com/office/drawing/2014/main" id="{0DAC6D5E-E53F-6962-6AEA-E0BDE603AF19}"/>
              </a:ext>
            </a:extLst>
          </p:cNvPr>
          <p:cNvSpPr>
            <a:spLocks noGrp="1"/>
          </p:cNvSpPr>
          <p:nvPr>
            <p:ph sz="half" idx="1"/>
          </p:nvPr>
        </p:nvSpPr>
        <p:spPr/>
        <p:txBody>
          <a:bodyPr/>
          <a:lstStyle/>
          <a:p>
            <a:pPr marL="0" marR="0" indent="0">
              <a:spcBef>
                <a:spcPts val="0"/>
              </a:spcBef>
              <a:spcAft>
                <a:spcPts val="0"/>
              </a:spcAft>
              <a:buNone/>
            </a:pPr>
            <a:r>
              <a:rPr lang="en-US" sz="1800" dirty="0">
                <a:solidFill>
                  <a:srgbClr val="0A0A0A"/>
                </a:solidFill>
                <a:effectLst/>
                <a:latin typeface="Arial" panose="020B0604020202020204" pitchFamily="34" charset="0"/>
              </a:rPr>
              <a:t> </a:t>
            </a:r>
            <a:endParaRPr lang="en-US" sz="1800" dirty="0">
              <a:effectLst/>
              <a:latin typeface="Calibri" panose="020F0502020204030204" pitchFamily="34" charset="0"/>
            </a:endParaRPr>
          </a:p>
          <a:p>
            <a:pPr marL="0" marR="0" indent="0">
              <a:spcBef>
                <a:spcPts val="0"/>
              </a:spcBef>
              <a:spcAft>
                <a:spcPts val="0"/>
              </a:spcAft>
              <a:buNone/>
            </a:pPr>
            <a:r>
              <a:rPr lang="en-US" sz="2000" dirty="0">
                <a:effectLst/>
                <a:latin typeface="Arial" panose="020B0604020202020204" pitchFamily="34" charset="0"/>
              </a:rPr>
              <a:t>The work of the both the Academic Senate for California Community Colleges and local academic senates is continuous and demanding, given the many changes and advancements within the California Community Colleges system. Ongoing student success initiatives, legislative changes and demands, existing realities of the teaching and learning experience, and the dynamics within higher education all deserve your local academic senate's attention; however, navigating all these important issues statewide and bringing them to your local academic senate takes considerable time and resources. Who can support the imperative need for awareness of academic and professional matters? How can local academic senates stay abreast of everything in front of them and what's to come? How can local academic senates maintain faculty voice and involvement at the local level as it pertains to statewide issues and opportunities? Liaisons! Join this interactive session to learn how to strengthen, further engage, and increasingly inform your local academic senates through the leadership, empowerment, and voice of ASCCC liaisons.  </a:t>
            </a:r>
            <a:endParaRPr lang="en-US" sz="2000" dirty="0">
              <a:effectLst/>
              <a:latin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921B7C08-0C11-E0F8-C186-FF600BEC807E}"/>
              </a:ext>
            </a:extLst>
          </p:cNvPr>
          <p:cNvSpPr>
            <a:spLocks noGrp="1"/>
          </p:cNvSpPr>
          <p:nvPr>
            <p:ph type="sldNum" sz="quarter" idx="10"/>
          </p:nvPr>
        </p:nvSpPr>
        <p:spPr/>
        <p:txBody>
          <a:bodyPr/>
          <a:lstStyle/>
          <a:p>
            <a:pPr>
              <a:defRPr/>
            </a:pPr>
            <a:fld id="{0A71591C-5F3D-B54C-8468-8173C62E9969}" type="slidenum">
              <a:rPr lang="en-US" altLang="en-US" smtClean="0"/>
              <a:pPr>
                <a:defRPr/>
              </a:pPr>
              <a:t>2</a:t>
            </a:fld>
            <a:endParaRPr lang="en-US" altLang="en-US"/>
          </a:p>
        </p:txBody>
      </p:sp>
    </p:spTree>
    <p:extLst>
      <p:ext uri="{BB962C8B-B14F-4D97-AF65-F5344CB8AC3E}">
        <p14:creationId xmlns:p14="http://schemas.microsoft.com/office/powerpoint/2010/main" val="351145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D7321-C082-0B41-5210-54D58BC613A1}"/>
              </a:ext>
            </a:extLst>
          </p:cNvPr>
          <p:cNvSpPr>
            <a:spLocks noGrp="1"/>
          </p:cNvSpPr>
          <p:nvPr>
            <p:ph type="title"/>
          </p:nvPr>
        </p:nvSpPr>
        <p:spPr/>
        <p:txBody>
          <a:bodyPr/>
          <a:lstStyle/>
          <a:p>
            <a:r>
              <a:rPr lang="en-US" dirty="0"/>
              <a:t>Session Overview</a:t>
            </a:r>
          </a:p>
        </p:txBody>
      </p:sp>
      <p:sp>
        <p:nvSpPr>
          <p:cNvPr id="3" name="Content Placeholder 2">
            <a:extLst>
              <a:ext uri="{FF2B5EF4-FFF2-40B4-BE49-F238E27FC236}">
                <a16:creationId xmlns:a16="http://schemas.microsoft.com/office/drawing/2014/main" id="{1243DCF1-DC1E-69C8-BACE-4C166E54A568}"/>
              </a:ext>
            </a:extLst>
          </p:cNvPr>
          <p:cNvSpPr>
            <a:spLocks noGrp="1"/>
          </p:cNvSpPr>
          <p:nvPr>
            <p:ph sz="half" idx="1"/>
          </p:nvPr>
        </p:nvSpPr>
        <p:spPr/>
        <p:txBody>
          <a:bodyPr/>
          <a:lstStyle/>
          <a:p>
            <a:r>
              <a:rPr lang="en-US" sz="3200" dirty="0"/>
              <a:t>What is a Liaison?</a:t>
            </a:r>
          </a:p>
          <a:p>
            <a:r>
              <a:rPr lang="en-US" sz="3200" dirty="0"/>
              <a:t>Pros and Cons for Using Liaisons</a:t>
            </a:r>
          </a:p>
          <a:p>
            <a:r>
              <a:rPr lang="en-US" sz="3200" dirty="0"/>
              <a:t>Who Can be a Liaison?</a:t>
            </a:r>
          </a:p>
          <a:p>
            <a:r>
              <a:rPr lang="en-US" sz="3200" dirty="0"/>
              <a:t>Expectations and Opportunities for ASCCC Liaisons</a:t>
            </a:r>
          </a:p>
          <a:p>
            <a:r>
              <a:rPr lang="en-US" sz="3200" dirty="0"/>
              <a:t>Additional ASCCC Liaison Resources</a:t>
            </a:r>
          </a:p>
          <a:p>
            <a:r>
              <a:rPr lang="en-US" sz="3200" dirty="0"/>
              <a:t>Questions and Discussion</a:t>
            </a:r>
          </a:p>
        </p:txBody>
      </p:sp>
      <p:sp>
        <p:nvSpPr>
          <p:cNvPr id="4" name="Slide Number Placeholder 3">
            <a:extLst>
              <a:ext uri="{FF2B5EF4-FFF2-40B4-BE49-F238E27FC236}">
                <a16:creationId xmlns:a16="http://schemas.microsoft.com/office/drawing/2014/main" id="{DC7A22C8-1E11-D322-87F4-C5F8FB3817F8}"/>
              </a:ext>
            </a:extLst>
          </p:cNvPr>
          <p:cNvSpPr>
            <a:spLocks noGrp="1"/>
          </p:cNvSpPr>
          <p:nvPr>
            <p:ph type="sldNum" sz="quarter" idx="10"/>
          </p:nvPr>
        </p:nvSpPr>
        <p:spPr/>
        <p:txBody>
          <a:bodyPr/>
          <a:lstStyle/>
          <a:p>
            <a:pPr>
              <a:defRPr/>
            </a:pPr>
            <a:fld id="{0A71591C-5F3D-B54C-8468-8173C62E9969}" type="slidenum">
              <a:rPr lang="en-US" altLang="en-US" smtClean="0"/>
              <a:pPr>
                <a:defRPr/>
              </a:pPr>
              <a:t>3</a:t>
            </a:fld>
            <a:endParaRPr lang="en-US" altLang="en-US"/>
          </a:p>
        </p:txBody>
      </p:sp>
    </p:spTree>
    <p:extLst>
      <p:ext uri="{BB962C8B-B14F-4D97-AF65-F5344CB8AC3E}">
        <p14:creationId xmlns:p14="http://schemas.microsoft.com/office/powerpoint/2010/main" val="3398219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D5306-773F-1F2D-82E5-AAAA0FE0A6F7}"/>
              </a:ext>
            </a:extLst>
          </p:cNvPr>
          <p:cNvSpPr>
            <a:spLocks noGrp="1"/>
          </p:cNvSpPr>
          <p:nvPr>
            <p:ph type="title"/>
          </p:nvPr>
        </p:nvSpPr>
        <p:spPr/>
        <p:txBody>
          <a:bodyPr/>
          <a:lstStyle/>
          <a:p>
            <a:r>
              <a:rPr lang="en-US" dirty="0"/>
              <a:t>What are Liaisons?</a:t>
            </a:r>
          </a:p>
        </p:txBody>
      </p:sp>
      <p:sp>
        <p:nvSpPr>
          <p:cNvPr id="3" name="Content Placeholder 2">
            <a:extLst>
              <a:ext uri="{FF2B5EF4-FFF2-40B4-BE49-F238E27FC236}">
                <a16:creationId xmlns:a16="http://schemas.microsoft.com/office/drawing/2014/main" id="{13F86F2B-33A4-3357-7DE0-3727B4510AA3}"/>
              </a:ext>
            </a:extLst>
          </p:cNvPr>
          <p:cNvSpPr>
            <a:spLocks noGrp="1"/>
          </p:cNvSpPr>
          <p:nvPr>
            <p:ph sz="half" idx="1"/>
          </p:nvPr>
        </p:nvSpPr>
        <p:spPr/>
        <p:txBody>
          <a:bodyPr/>
          <a:lstStyle/>
          <a:p>
            <a:pPr marL="0" indent="0">
              <a:buNone/>
            </a:pPr>
            <a:r>
              <a:rPr lang="en-US" dirty="0"/>
              <a:t>A liaison fosters “</a:t>
            </a:r>
            <a:r>
              <a:rPr lang="en-US" b="1" dirty="0"/>
              <a:t>communication or cooperation </a:t>
            </a:r>
            <a:r>
              <a:rPr lang="en-US" dirty="0"/>
              <a:t>which </a:t>
            </a:r>
            <a:r>
              <a:rPr lang="en-US" b="1" dirty="0"/>
              <a:t>facilitates a close working relationship between people or organizations</a:t>
            </a:r>
            <a:r>
              <a:rPr lang="en-US" dirty="0"/>
              <a:t>.” – Oxford Dictionary</a:t>
            </a:r>
          </a:p>
          <a:p>
            <a:pPr marL="0" indent="0">
              <a:buNone/>
            </a:pPr>
            <a:endParaRPr lang="en-US" dirty="0"/>
          </a:p>
          <a:p>
            <a:pPr marL="0" indent="0">
              <a:buNone/>
            </a:pPr>
            <a:r>
              <a:rPr lang="en-US" dirty="0"/>
              <a:t>“A liaison is </a:t>
            </a:r>
            <a:r>
              <a:rPr lang="en-US" b="1" dirty="0"/>
              <a:t>a person who acts to arrange and assist interaction between parties</a:t>
            </a:r>
            <a:r>
              <a:rPr lang="en-US" dirty="0"/>
              <a:t>.” – Dictionary.com/Cambridge Dictionary</a:t>
            </a:r>
          </a:p>
          <a:p>
            <a:pPr marL="0" indent="0">
              <a:buNone/>
            </a:pPr>
            <a:endParaRPr lang="en-US" dirty="0"/>
          </a:p>
          <a:p>
            <a:pPr marL="0" indent="0">
              <a:buNone/>
            </a:pPr>
            <a:r>
              <a:rPr lang="en-US" dirty="0"/>
              <a:t>Etymology: 1640s with Old French and Latin roots: </a:t>
            </a:r>
            <a:r>
              <a:rPr lang="en-US" dirty="0" err="1"/>
              <a:t>ligātiōn</a:t>
            </a:r>
            <a:r>
              <a:rPr lang="en-US" dirty="0"/>
              <a:t>- (stem of </a:t>
            </a:r>
            <a:r>
              <a:rPr lang="en-US" dirty="0" err="1"/>
              <a:t>ligātiō</a:t>
            </a:r>
            <a:r>
              <a:rPr lang="en-US" dirty="0"/>
              <a:t>) meaning “to bind” (v.) or “a binding” (n.).</a:t>
            </a:r>
          </a:p>
        </p:txBody>
      </p:sp>
      <p:sp>
        <p:nvSpPr>
          <p:cNvPr id="4" name="Slide Number Placeholder 3">
            <a:extLst>
              <a:ext uri="{FF2B5EF4-FFF2-40B4-BE49-F238E27FC236}">
                <a16:creationId xmlns:a16="http://schemas.microsoft.com/office/drawing/2014/main" id="{4CBA59FD-5F1D-4B85-4B52-E2D85AA09610}"/>
              </a:ext>
            </a:extLst>
          </p:cNvPr>
          <p:cNvSpPr>
            <a:spLocks noGrp="1"/>
          </p:cNvSpPr>
          <p:nvPr>
            <p:ph type="sldNum" sz="quarter" idx="10"/>
          </p:nvPr>
        </p:nvSpPr>
        <p:spPr/>
        <p:txBody>
          <a:bodyPr/>
          <a:lstStyle/>
          <a:p>
            <a:pPr>
              <a:defRPr/>
            </a:pPr>
            <a:fld id="{0A71591C-5F3D-B54C-8468-8173C62E9969}" type="slidenum">
              <a:rPr lang="en-US" altLang="en-US" smtClean="0"/>
              <a:pPr>
                <a:defRPr/>
              </a:pPr>
              <a:t>4</a:t>
            </a:fld>
            <a:endParaRPr lang="en-US" altLang="en-US"/>
          </a:p>
        </p:txBody>
      </p:sp>
    </p:spTree>
    <p:extLst>
      <p:ext uri="{BB962C8B-B14F-4D97-AF65-F5344CB8AC3E}">
        <p14:creationId xmlns:p14="http://schemas.microsoft.com/office/powerpoint/2010/main" val="3532213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FDD8-42C1-5713-454D-7F2CBD1392E9}"/>
              </a:ext>
            </a:extLst>
          </p:cNvPr>
          <p:cNvSpPr>
            <a:spLocks noGrp="1"/>
          </p:cNvSpPr>
          <p:nvPr>
            <p:ph type="title"/>
          </p:nvPr>
        </p:nvSpPr>
        <p:spPr/>
        <p:txBody>
          <a:bodyPr/>
          <a:lstStyle/>
          <a:p>
            <a:r>
              <a:rPr lang="en-US" dirty="0"/>
              <a:t>Pros and Cons for Using Liaisons – Activity #1</a:t>
            </a:r>
          </a:p>
        </p:txBody>
      </p:sp>
      <p:sp>
        <p:nvSpPr>
          <p:cNvPr id="3" name="Content Placeholder 2">
            <a:extLst>
              <a:ext uri="{FF2B5EF4-FFF2-40B4-BE49-F238E27FC236}">
                <a16:creationId xmlns:a16="http://schemas.microsoft.com/office/drawing/2014/main" id="{3FDDD0B8-5D8E-226F-55BA-861EDB8DF9AD}"/>
              </a:ext>
            </a:extLst>
          </p:cNvPr>
          <p:cNvSpPr>
            <a:spLocks noGrp="1"/>
          </p:cNvSpPr>
          <p:nvPr>
            <p:ph sz="half" idx="1"/>
          </p:nvPr>
        </p:nvSpPr>
        <p:spPr/>
        <p:txBody>
          <a:bodyPr/>
          <a:lstStyle/>
          <a:p>
            <a:pPr marL="0" indent="0">
              <a:buNone/>
            </a:pPr>
            <a:endParaRPr lang="en-US" sz="3600" dirty="0"/>
          </a:p>
          <a:p>
            <a:pPr marL="0" indent="0">
              <a:buNone/>
            </a:pPr>
            <a:r>
              <a:rPr lang="en-US" sz="3200" dirty="0"/>
              <a:t>On a sheet of paper, draw a line down the middle and on either side write “pro” or “con.” Take a few minutes to write down a listing of pros and cons that you can think of for using liaisons in your local academic senate.</a:t>
            </a:r>
          </a:p>
          <a:p>
            <a:pPr marL="0" indent="0">
              <a:buNone/>
            </a:pPr>
            <a:endParaRPr lang="en-US" sz="3600" dirty="0"/>
          </a:p>
        </p:txBody>
      </p:sp>
      <p:sp>
        <p:nvSpPr>
          <p:cNvPr id="4" name="Slide Number Placeholder 3">
            <a:extLst>
              <a:ext uri="{FF2B5EF4-FFF2-40B4-BE49-F238E27FC236}">
                <a16:creationId xmlns:a16="http://schemas.microsoft.com/office/drawing/2014/main" id="{865BE104-6553-7E1C-BE2D-EBE61918F990}"/>
              </a:ext>
            </a:extLst>
          </p:cNvPr>
          <p:cNvSpPr>
            <a:spLocks noGrp="1"/>
          </p:cNvSpPr>
          <p:nvPr>
            <p:ph type="sldNum" sz="quarter" idx="10"/>
          </p:nvPr>
        </p:nvSpPr>
        <p:spPr/>
        <p:txBody>
          <a:bodyPr/>
          <a:lstStyle/>
          <a:p>
            <a:pPr>
              <a:defRPr/>
            </a:pPr>
            <a:fld id="{0A71591C-5F3D-B54C-8468-8173C62E9969}" type="slidenum">
              <a:rPr lang="en-US" altLang="en-US" smtClean="0"/>
              <a:pPr>
                <a:defRPr/>
              </a:pPr>
              <a:t>5</a:t>
            </a:fld>
            <a:endParaRPr lang="en-US" altLang="en-US"/>
          </a:p>
        </p:txBody>
      </p:sp>
    </p:spTree>
    <p:extLst>
      <p:ext uri="{BB962C8B-B14F-4D97-AF65-F5344CB8AC3E}">
        <p14:creationId xmlns:p14="http://schemas.microsoft.com/office/powerpoint/2010/main" val="408338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93E04-9552-1024-2366-D2290593FA2F}"/>
              </a:ext>
            </a:extLst>
          </p:cNvPr>
          <p:cNvSpPr>
            <a:spLocks noGrp="1"/>
          </p:cNvSpPr>
          <p:nvPr>
            <p:ph type="title"/>
          </p:nvPr>
        </p:nvSpPr>
        <p:spPr/>
        <p:txBody>
          <a:bodyPr/>
          <a:lstStyle/>
          <a:p>
            <a:r>
              <a:rPr lang="en-US" dirty="0"/>
              <a:t>Who Can be a Liaison?</a:t>
            </a:r>
          </a:p>
        </p:txBody>
      </p:sp>
      <p:sp>
        <p:nvSpPr>
          <p:cNvPr id="3" name="Content Placeholder 2">
            <a:extLst>
              <a:ext uri="{FF2B5EF4-FFF2-40B4-BE49-F238E27FC236}">
                <a16:creationId xmlns:a16="http://schemas.microsoft.com/office/drawing/2014/main" id="{5B7D7BEC-968D-1E31-B540-F82CAD582E07}"/>
              </a:ext>
            </a:extLst>
          </p:cNvPr>
          <p:cNvSpPr>
            <a:spLocks noGrp="1"/>
          </p:cNvSpPr>
          <p:nvPr>
            <p:ph sz="half" idx="1"/>
          </p:nvPr>
        </p:nvSpPr>
        <p:spPr/>
        <p:txBody>
          <a:bodyPr/>
          <a:lstStyle/>
          <a:p>
            <a:r>
              <a:rPr lang="en-US" dirty="0"/>
              <a:t>A single faculty member, </a:t>
            </a:r>
          </a:p>
          <a:p>
            <a:r>
              <a:rPr lang="en-US" dirty="0"/>
              <a:t>A pair of faculty members,</a:t>
            </a:r>
          </a:p>
          <a:p>
            <a:r>
              <a:rPr lang="en-US" dirty="0"/>
              <a:t>A small committee with a designated lead, or </a:t>
            </a:r>
          </a:p>
          <a:p>
            <a:r>
              <a:rPr lang="en-US" dirty="0"/>
              <a:t>Any other structure that fits within your local academic senate structures.</a:t>
            </a:r>
          </a:p>
          <a:p>
            <a:endParaRPr lang="en-US" dirty="0"/>
          </a:p>
          <a:p>
            <a:r>
              <a:rPr lang="en-US" dirty="0"/>
              <a:t>Should liaisons be senators? What is my campus is on the smaller side or have limited faculty resources?</a:t>
            </a:r>
          </a:p>
        </p:txBody>
      </p:sp>
      <p:sp>
        <p:nvSpPr>
          <p:cNvPr id="4" name="Slide Number Placeholder 3">
            <a:extLst>
              <a:ext uri="{FF2B5EF4-FFF2-40B4-BE49-F238E27FC236}">
                <a16:creationId xmlns:a16="http://schemas.microsoft.com/office/drawing/2014/main" id="{E35F72BF-6751-D274-E92C-E85615C63A28}"/>
              </a:ext>
            </a:extLst>
          </p:cNvPr>
          <p:cNvSpPr>
            <a:spLocks noGrp="1"/>
          </p:cNvSpPr>
          <p:nvPr>
            <p:ph type="sldNum" sz="quarter" idx="10"/>
          </p:nvPr>
        </p:nvSpPr>
        <p:spPr/>
        <p:txBody>
          <a:bodyPr/>
          <a:lstStyle/>
          <a:p>
            <a:pPr>
              <a:defRPr/>
            </a:pPr>
            <a:fld id="{0A71591C-5F3D-B54C-8468-8173C62E9969}" type="slidenum">
              <a:rPr lang="en-US" altLang="en-US" smtClean="0"/>
              <a:pPr>
                <a:defRPr/>
              </a:pPr>
              <a:t>6</a:t>
            </a:fld>
            <a:endParaRPr lang="en-US" altLang="en-US"/>
          </a:p>
        </p:txBody>
      </p:sp>
    </p:spTree>
    <p:extLst>
      <p:ext uri="{BB962C8B-B14F-4D97-AF65-F5344CB8AC3E}">
        <p14:creationId xmlns:p14="http://schemas.microsoft.com/office/powerpoint/2010/main" val="3290967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83B2-608E-009B-01D1-8074AE2F62BA}"/>
              </a:ext>
            </a:extLst>
          </p:cNvPr>
          <p:cNvSpPr>
            <a:spLocks noGrp="1"/>
          </p:cNvSpPr>
          <p:nvPr>
            <p:ph type="title"/>
          </p:nvPr>
        </p:nvSpPr>
        <p:spPr>
          <a:xfrm>
            <a:off x="1277650" y="365126"/>
            <a:ext cx="10046043" cy="867930"/>
          </a:xfrm>
        </p:spPr>
        <p:txBody>
          <a:bodyPr anchor="t"/>
          <a:lstStyle/>
          <a:p>
            <a:r>
              <a:rPr lang="en-US" dirty="0"/>
              <a:t>Expectations and Opportunities for Liaisons</a:t>
            </a:r>
          </a:p>
        </p:txBody>
      </p:sp>
      <p:sp>
        <p:nvSpPr>
          <p:cNvPr id="3" name="Content Placeholder 2">
            <a:extLst>
              <a:ext uri="{FF2B5EF4-FFF2-40B4-BE49-F238E27FC236}">
                <a16:creationId xmlns:a16="http://schemas.microsoft.com/office/drawing/2014/main" id="{9FE367D8-96CB-C74E-BEF2-D3DB88FCA522}"/>
              </a:ext>
            </a:extLst>
          </p:cNvPr>
          <p:cNvSpPr>
            <a:spLocks noGrp="1"/>
          </p:cNvSpPr>
          <p:nvPr>
            <p:ph sz="half" idx="1"/>
          </p:nvPr>
        </p:nvSpPr>
        <p:spPr>
          <a:xfrm>
            <a:off x="1290007" y="1257993"/>
            <a:ext cx="10058400" cy="4851861"/>
          </a:xfrm>
        </p:spPr>
        <p:txBody>
          <a:bodyPr/>
          <a:lstStyle/>
          <a:p>
            <a:r>
              <a:rPr lang="en-US" dirty="0"/>
              <a:t>Signing up for ASCCC topic-specific listservs</a:t>
            </a:r>
          </a:p>
          <a:p>
            <a:r>
              <a:rPr lang="en-US" dirty="0"/>
              <a:t>Expectations</a:t>
            </a:r>
          </a:p>
          <a:p>
            <a:pPr lvl="1"/>
            <a:r>
              <a:rPr lang="en-US" dirty="0"/>
              <a:t>Varies by college</a:t>
            </a:r>
          </a:p>
          <a:p>
            <a:pPr lvl="1"/>
            <a:r>
              <a:rPr lang="en-US" dirty="0"/>
              <a:t>Compensation</a:t>
            </a:r>
          </a:p>
          <a:p>
            <a:pPr lvl="1"/>
            <a:r>
              <a:rPr lang="en-US" dirty="0"/>
              <a:t>Time/Opportunity</a:t>
            </a:r>
          </a:p>
          <a:p>
            <a:r>
              <a:rPr lang="en-US" dirty="0"/>
              <a:t>Opportunities</a:t>
            </a:r>
          </a:p>
          <a:p>
            <a:pPr lvl="1"/>
            <a:r>
              <a:rPr lang="en-US" dirty="0"/>
              <a:t>Increased visibility for your local campus</a:t>
            </a:r>
          </a:p>
          <a:p>
            <a:pPr lvl="1"/>
            <a:r>
              <a:rPr lang="en-US" dirty="0"/>
              <a:t>Proactive vs. Reactive on major topics and events</a:t>
            </a:r>
          </a:p>
          <a:p>
            <a:pPr lvl="2"/>
            <a:r>
              <a:rPr lang="en-US" dirty="0"/>
              <a:t>Active part of conversations in real-time</a:t>
            </a:r>
          </a:p>
          <a:p>
            <a:pPr lvl="1"/>
            <a:r>
              <a:rPr lang="en-US" dirty="0"/>
              <a:t>Allows local academic senate presidents to delegate some responsibilities and relieves pressure to know everything all the time</a:t>
            </a:r>
          </a:p>
          <a:p>
            <a:pPr lvl="1"/>
            <a:r>
              <a:rPr lang="en-US" dirty="0"/>
              <a:t>Increased collaboration between local academic senates and ASCCC</a:t>
            </a:r>
          </a:p>
        </p:txBody>
      </p:sp>
      <p:sp>
        <p:nvSpPr>
          <p:cNvPr id="4" name="Slide Number Placeholder 3">
            <a:extLst>
              <a:ext uri="{FF2B5EF4-FFF2-40B4-BE49-F238E27FC236}">
                <a16:creationId xmlns:a16="http://schemas.microsoft.com/office/drawing/2014/main" id="{BF1C0455-865B-23D5-25C5-76324229A0BB}"/>
              </a:ext>
            </a:extLst>
          </p:cNvPr>
          <p:cNvSpPr>
            <a:spLocks noGrp="1"/>
          </p:cNvSpPr>
          <p:nvPr>
            <p:ph type="sldNum" sz="quarter" idx="10"/>
          </p:nvPr>
        </p:nvSpPr>
        <p:spPr/>
        <p:txBody>
          <a:bodyPr/>
          <a:lstStyle/>
          <a:p>
            <a:pPr>
              <a:defRPr/>
            </a:pPr>
            <a:fld id="{0A71591C-5F3D-B54C-8468-8173C62E9969}" type="slidenum">
              <a:rPr lang="en-US" altLang="en-US" smtClean="0"/>
              <a:pPr>
                <a:defRPr/>
              </a:pPr>
              <a:t>7</a:t>
            </a:fld>
            <a:endParaRPr lang="en-US" altLang="en-US"/>
          </a:p>
        </p:txBody>
      </p:sp>
    </p:spTree>
    <p:extLst>
      <p:ext uri="{BB962C8B-B14F-4D97-AF65-F5344CB8AC3E}">
        <p14:creationId xmlns:p14="http://schemas.microsoft.com/office/powerpoint/2010/main" val="139986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FA103-4D0B-EB93-7D22-110C4C229812}"/>
              </a:ext>
            </a:extLst>
          </p:cNvPr>
          <p:cNvSpPr>
            <a:spLocks noGrp="1"/>
          </p:cNvSpPr>
          <p:nvPr>
            <p:ph type="title"/>
          </p:nvPr>
        </p:nvSpPr>
        <p:spPr/>
        <p:txBody>
          <a:bodyPr/>
          <a:lstStyle/>
          <a:p>
            <a:r>
              <a:rPr lang="en-US" dirty="0"/>
              <a:t>ASCCC Additional Resources</a:t>
            </a:r>
          </a:p>
        </p:txBody>
      </p:sp>
      <p:sp>
        <p:nvSpPr>
          <p:cNvPr id="3" name="Content Placeholder 2">
            <a:extLst>
              <a:ext uri="{FF2B5EF4-FFF2-40B4-BE49-F238E27FC236}">
                <a16:creationId xmlns:a16="http://schemas.microsoft.com/office/drawing/2014/main" id="{7467B7CA-77B4-D70F-8438-2D21A0A96EEE}"/>
              </a:ext>
            </a:extLst>
          </p:cNvPr>
          <p:cNvSpPr>
            <a:spLocks noGrp="1"/>
          </p:cNvSpPr>
          <p:nvPr>
            <p:ph sz="half" idx="1"/>
          </p:nvPr>
        </p:nvSpPr>
        <p:spPr/>
        <p:txBody>
          <a:bodyPr/>
          <a:lstStyle/>
          <a:p>
            <a:r>
              <a:rPr lang="en-US" dirty="0"/>
              <a:t>Upcoming ASCCC orientation for incoming liaisons</a:t>
            </a:r>
          </a:p>
          <a:p>
            <a:r>
              <a:rPr lang="en-US" dirty="0"/>
              <a:t>Liaison Report-Out Form*</a:t>
            </a:r>
          </a:p>
          <a:p>
            <a:r>
              <a:rPr lang="en-US" dirty="0"/>
              <a:t>Local Senates Handbook</a:t>
            </a:r>
          </a:p>
          <a:p>
            <a:r>
              <a:rPr lang="en-US" dirty="0"/>
              <a:t>Area Meetings</a:t>
            </a:r>
          </a:p>
          <a:p>
            <a:r>
              <a:rPr lang="en-US" dirty="0"/>
              <a:t>Connecting with other colleges to collaborate and discover best practices</a:t>
            </a:r>
          </a:p>
        </p:txBody>
      </p:sp>
      <p:sp>
        <p:nvSpPr>
          <p:cNvPr id="4" name="Slide Number Placeholder 3">
            <a:extLst>
              <a:ext uri="{FF2B5EF4-FFF2-40B4-BE49-F238E27FC236}">
                <a16:creationId xmlns:a16="http://schemas.microsoft.com/office/drawing/2014/main" id="{3B06FABD-24D8-1780-C63D-07654255CD11}"/>
              </a:ext>
            </a:extLst>
          </p:cNvPr>
          <p:cNvSpPr>
            <a:spLocks noGrp="1"/>
          </p:cNvSpPr>
          <p:nvPr>
            <p:ph type="sldNum" sz="quarter" idx="10"/>
          </p:nvPr>
        </p:nvSpPr>
        <p:spPr/>
        <p:txBody>
          <a:bodyPr/>
          <a:lstStyle/>
          <a:p>
            <a:pPr>
              <a:defRPr/>
            </a:pPr>
            <a:fld id="{0A71591C-5F3D-B54C-8468-8173C62E9969}" type="slidenum">
              <a:rPr lang="en-US" altLang="en-US" smtClean="0"/>
              <a:pPr>
                <a:defRPr/>
              </a:pPr>
              <a:t>8</a:t>
            </a:fld>
            <a:endParaRPr lang="en-US" altLang="en-US"/>
          </a:p>
        </p:txBody>
      </p:sp>
    </p:spTree>
    <p:extLst>
      <p:ext uri="{BB962C8B-B14F-4D97-AF65-F5344CB8AC3E}">
        <p14:creationId xmlns:p14="http://schemas.microsoft.com/office/powerpoint/2010/main" val="132972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21C6-180D-39AC-FA4A-03C63687EBE1}"/>
              </a:ext>
            </a:extLst>
          </p:cNvPr>
          <p:cNvSpPr>
            <a:spLocks noGrp="1"/>
          </p:cNvSpPr>
          <p:nvPr>
            <p:ph type="title"/>
          </p:nvPr>
        </p:nvSpPr>
        <p:spPr/>
        <p:txBody>
          <a:bodyPr/>
          <a:lstStyle/>
          <a:p>
            <a:r>
              <a:rPr lang="en-US" dirty="0"/>
              <a:t>What Tools Do You Need? – Activity #2</a:t>
            </a:r>
          </a:p>
        </p:txBody>
      </p:sp>
      <p:sp>
        <p:nvSpPr>
          <p:cNvPr id="3" name="Content Placeholder 2">
            <a:extLst>
              <a:ext uri="{FF2B5EF4-FFF2-40B4-BE49-F238E27FC236}">
                <a16:creationId xmlns:a16="http://schemas.microsoft.com/office/drawing/2014/main" id="{7002F7B6-5B5A-1A18-0016-63E4F8036AE1}"/>
              </a:ext>
            </a:extLst>
          </p:cNvPr>
          <p:cNvSpPr>
            <a:spLocks noGrp="1"/>
          </p:cNvSpPr>
          <p:nvPr>
            <p:ph sz="half" idx="1"/>
          </p:nvPr>
        </p:nvSpPr>
        <p:spPr/>
        <p:txBody>
          <a:bodyPr/>
          <a:lstStyle/>
          <a:p>
            <a:pPr marL="0" indent="0">
              <a:buNone/>
            </a:pPr>
            <a:r>
              <a:rPr lang="en-US" sz="3600" dirty="0"/>
              <a:t>What kinds of resources and tools do you think you need to be a successful and informed liaison?</a:t>
            </a:r>
          </a:p>
          <a:p>
            <a:pPr marL="0" indent="0">
              <a:buNone/>
            </a:pPr>
            <a:endParaRPr lang="en-US" sz="3600" dirty="0"/>
          </a:p>
          <a:p>
            <a:pPr marL="0" indent="0">
              <a:buNone/>
            </a:pPr>
            <a:r>
              <a:rPr lang="en-US" sz="3600" dirty="0"/>
              <a:t>What kinds of resources and tools do you think you need to effectively support your local academic senate liaisons?</a:t>
            </a:r>
          </a:p>
        </p:txBody>
      </p:sp>
      <p:sp>
        <p:nvSpPr>
          <p:cNvPr id="4" name="Slide Number Placeholder 3">
            <a:extLst>
              <a:ext uri="{FF2B5EF4-FFF2-40B4-BE49-F238E27FC236}">
                <a16:creationId xmlns:a16="http://schemas.microsoft.com/office/drawing/2014/main" id="{3A3581DE-92FA-4FF4-4E84-675F158AEE60}"/>
              </a:ext>
            </a:extLst>
          </p:cNvPr>
          <p:cNvSpPr>
            <a:spLocks noGrp="1"/>
          </p:cNvSpPr>
          <p:nvPr>
            <p:ph type="sldNum" sz="quarter" idx="10"/>
          </p:nvPr>
        </p:nvSpPr>
        <p:spPr/>
        <p:txBody>
          <a:bodyPr/>
          <a:lstStyle/>
          <a:p>
            <a:pPr>
              <a:defRPr/>
            </a:pPr>
            <a:fld id="{0A71591C-5F3D-B54C-8468-8173C62E9969}" type="slidenum">
              <a:rPr lang="en-US" altLang="en-US" smtClean="0"/>
              <a:pPr>
                <a:defRPr/>
              </a:pPr>
              <a:t>9</a:t>
            </a:fld>
            <a:endParaRPr lang="en-US" altLang="en-US"/>
          </a:p>
        </p:txBody>
      </p:sp>
    </p:spTree>
    <p:extLst>
      <p:ext uri="{BB962C8B-B14F-4D97-AF65-F5344CB8AC3E}">
        <p14:creationId xmlns:p14="http://schemas.microsoft.com/office/powerpoint/2010/main" val="2542999824"/>
      </p:ext>
    </p:extLst>
  </p:cSld>
  <p:clrMapOvr>
    <a:masterClrMapping/>
  </p:clrMapOvr>
</p:sld>
</file>

<file path=ppt/theme/theme1.xml><?xml version="1.0" encoding="utf-8"?>
<a:theme xmlns:a="http://schemas.openxmlformats.org/drawingml/2006/main" name="ASCCC Curriculum Inst. 2020 Theme">
  <a:themeElements>
    <a:clrScheme name="ASCCC FLI 2022 2">
      <a:dk1>
        <a:srgbClr val="0D0C36"/>
      </a:dk1>
      <a:lt1>
        <a:srgbClr val="FFFFFF"/>
      </a:lt1>
      <a:dk2>
        <a:srgbClr val="451083"/>
      </a:dk2>
      <a:lt2>
        <a:srgbClr val="AC1057"/>
      </a:lt2>
      <a:accent1>
        <a:srgbClr val="8220A0"/>
      </a:accent1>
      <a:accent2>
        <a:srgbClr val="FFCA40"/>
      </a:accent2>
      <a:accent3>
        <a:srgbClr val="D72352"/>
      </a:accent3>
      <a:accent4>
        <a:srgbClr val="FF6500"/>
      </a:accent4>
      <a:accent5>
        <a:srgbClr val="B14DDE"/>
      </a:accent5>
      <a:accent6>
        <a:srgbClr val="FF9115"/>
      </a:accent6>
      <a:hlink>
        <a:srgbClr val="8220A0"/>
      </a:hlink>
      <a:folHlink>
        <a:srgbClr val="822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FLI 2022 ppt layout 2" id="{93CA0EF3-CDAF-D547-96AB-A654DB19B30B}" vid="{E1FF337B-A138-1B40-AE52-ECE492142A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FLI 2022 ppt Template 2</Template>
  <TotalTime>1365</TotalTime>
  <Words>659</Words>
  <Application>Microsoft Office PowerPoint</Application>
  <PresentationFormat>Widescreen</PresentationFormat>
  <Paragraphs>71</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Palatino</vt:lpstr>
      <vt:lpstr>Times New Roman</vt:lpstr>
      <vt:lpstr>ASCCC Curriculum Inst. 2020 Theme</vt:lpstr>
      <vt:lpstr>ASCCC Liaisons: Leadership. Empowerment. Voice.    Amber Gillis, ASCCC South Representative   Carrie Roberson, ASCCC At-Large Representative  Friday, June 17, 2022 </vt:lpstr>
      <vt:lpstr>Session Description</vt:lpstr>
      <vt:lpstr>Session Overview</vt:lpstr>
      <vt:lpstr>What are Liaisons?</vt:lpstr>
      <vt:lpstr>Pros and Cons for Using Liaisons – Activity #1</vt:lpstr>
      <vt:lpstr>Who Can be a Liaison?</vt:lpstr>
      <vt:lpstr>Expectations and Opportunities for Liaisons</vt:lpstr>
      <vt:lpstr>ASCCC Additional Resources</vt:lpstr>
      <vt:lpstr>What Tools Do You Need? – Activity #2</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ASCCC Liaisons: Leadership. Empowerment. Voice.    Amber Gillis, ASCCC South Representative   Carrie Roberson, ASCCC At-Large Representative  Friday, June 17, 2022 </dc:title>
  <dc:creator>Amber Gillis</dc:creator>
  <cp:lastModifiedBy>Amber Gillis</cp:lastModifiedBy>
  <cp:revision>5</cp:revision>
  <cp:lastPrinted>2020-11-24T19:39:26Z</cp:lastPrinted>
  <dcterms:created xsi:type="dcterms:W3CDTF">2022-06-09T17:25:04Z</dcterms:created>
  <dcterms:modified xsi:type="dcterms:W3CDTF">2022-06-16T05:45:42Z</dcterms:modified>
</cp:coreProperties>
</file>