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08" autoAdjust="0"/>
  </p:normalViewPr>
  <p:slideViewPr>
    <p:cSldViewPr snapToGrid="0" snapToObjects="1">
      <p:cViewPr>
        <p:scale>
          <a:sx n="75" d="100"/>
          <a:sy n="75" d="100"/>
        </p:scale>
        <p:origin x="-75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January 19,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January 19,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32926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Student Engagement:</a:t>
            </a:r>
            <a:br>
              <a:rPr lang="en-US" b="1" dirty="0">
                <a:latin typeface="Times New Roman"/>
                <a:cs typeface="Times New Roman"/>
              </a:rPr>
            </a:br>
            <a:r>
              <a:rPr lang="en-US" sz="6000" b="1" dirty="0">
                <a:latin typeface="Times New Roman"/>
                <a:cs typeface="Times New Roman"/>
              </a:rPr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Panel Members: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Jeanne </a:t>
            </a:r>
            <a:r>
              <a:rPr lang="en-US" dirty="0"/>
              <a:t>Costello, English, Fullerton </a:t>
            </a:r>
            <a:r>
              <a:rPr lang="en-US" dirty="0" smtClean="0"/>
              <a:t>College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Katie </a:t>
            </a:r>
            <a:r>
              <a:rPr lang="en-US" dirty="0" err="1"/>
              <a:t>Hern</a:t>
            </a:r>
            <a:r>
              <a:rPr lang="en-US" dirty="0" smtClean="0"/>
              <a:t>, English, </a:t>
            </a:r>
            <a:r>
              <a:rPr lang="en-US" dirty="0"/>
              <a:t>California Acceleration Project,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Mary </a:t>
            </a:r>
            <a:r>
              <a:rPr lang="en-US" dirty="0" err="1" smtClean="0"/>
              <a:t>Legner</a:t>
            </a:r>
            <a:r>
              <a:rPr lang="en-US" dirty="0"/>
              <a:t>, Math, Riverside Community College,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Toni </a:t>
            </a:r>
            <a:r>
              <a:rPr lang="en-US" dirty="0"/>
              <a:t>Parsons, Math, San Diego Mesa College,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Becky </a:t>
            </a:r>
            <a:r>
              <a:rPr lang="en-US" dirty="0"/>
              <a:t>Rudd, </a:t>
            </a:r>
            <a:r>
              <a:rPr lang="en-US" dirty="0" smtClean="0"/>
              <a:t>English, </a:t>
            </a:r>
            <a:r>
              <a:rPr lang="en-US" dirty="0"/>
              <a:t>Citrus College, 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/>
              <a:t>Facilitator: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Ginni</a:t>
            </a:r>
            <a:r>
              <a:rPr lang="en-US" dirty="0" smtClean="0"/>
              <a:t> </a:t>
            </a:r>
            <a:r>
              <a:rPr lang="en-US" dirty="0"/>
              <a:t>May, ASCCC North </a:t>
            </a:r>
            <a:r>
              <a:rPr lang="en-US" dirty="0" smtClean="0"/>
              <a:t>Representative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January 2016 Instructional Design and Innovation Riverside, CA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18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1434</TotalTime>
  <Words>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Student Engagement: Acceleration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Virginia May</cp:lastModifiedBy>
  <cp:revision>96</cp:revision>
  <dcterms:created xsi:type="dcterms:W3CDTF">2015-10-21T19:14:41Z</dcterms:created>
  <dcterms:modified xsi:type="dcterms:W3CDTF">2016-01-20T01:44:17Z</dcterms:modified>
</cp:coreProperties>
</file>