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5" r:id="rId6"/>
    <p:sldId id="261" r:id="rId7"/>
    <p:sldId id="267" r:id="rId8"/>
    <p:sldId id="269" r:id="rId9"/>
    <p:sldId id="262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8248E-BEA8-1849-9E86-A090468B9DFA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782606-10AD-5A4A-A04D-3ED294D278C3}">
      <dgm:prSet phldrT="[Text]"/>
      <dgm:spPr/>
      <dgm:t>
        <a:bodyPr/>
        <a:lstStyle/>
        <a:p>
          <a:r>
            <a:rPr lang="en-US" dirty="0" smtClean="0"/>
            <a:t>51% move up</a:t>
          </a:r>
          <a:endParaRPr lang="en-US" dirty="0"/>
        </a:p>
      </dgm:t>
    </dgm:pt>
    <dgm:pt modelId="{92E95E0E-9ED8-5F44-B1C0-A865EF67DB64}" type="parTrans" cxnId="{9EE5769E-D3A7-244E-88C3-9B795C6C6C43}">
      <dgm:prSet/>
      <dgm:spPr/>
      <dgm:t>
        <a:bodyPr/>
        <a:lstStyle/>
        <a:p>
          <a:endParaRPr lang="en-US"/>
        </a:p>
      </dgm:t>
    </dgm:pt>
    <dgm:pt modelId="{6F0A7B0C-A11A-9744-88CA-39BBA0BA0352}" type="sibTrans" cxnId="{9EE5769E-D3A7-244E-88C3-9B795C6C6C43}">
      <dgm:prSet/>
      <dgm:spPr/>
      <dgm:t>
        <a:bodyPr/>
        <a:lstStyle/>
        <a:p>
          <a:endParaRPr lang="en-US"/>
        </a:p>
      </dgm:t>
    </dgm:pt>
    <dgm:pt modelId="{72761B4E-0A88-C148-BF88-9409BABEE9E5}">
      <dgm:prSet phldrT="[Text]"/>
      <dgm:spPr/>
      <dgm:t>
        <a:bodyPr/>
        <a:lstStyle/>
        <a:p>
          <a:r>
            <a:rPr lang="en-US" dirty="0" smtClean="0"/>
            <a:t>31,959 enroll</a:t>
          </a:r>
          <a:endParaRPr lang="en-US" dirty="0"/>
        </a:p>
      </dgm:t>
    </dgm:pt>
    <dgm:pt modelId="{B1AB82AC-1384-8148-A98D-A7B5281B12C3}" type="parTrans" cxnId="{EF6C8BD0-D012-B84E-8160-86416EF78066}">
      <dgm:prSet/>
      <dgm:spPr/>
      <dgm:t>
        <a:bodyPr/>
        <a:lstStyle/>
        <a:p>
          <a:endParaRPr lang="en-US"/>
        </a:p>
      </dgm:t>
    </dgm:pt>
    <dgm:pt modelId="{96F1A586-90FD-BD45-B85E-246EEA91685A}" type="sibTrans" cxnId="{EF6C8BD0-D012-B84E-8160-86416EF78066}">
      <dgm:prSet/>
      <dgm:spPr/>
      <dgm:t>
        <a:bodyPr/>
        <a:lstStyle/>
        <a:p>
          <a:endParaRPr lang="en-US"/>
        </a:p>
      </dgm:t>
    </dgm:pt>
    <dgm:pt modelId="{8DD028EA-CD0E-604B-993B-4DC9770066EB}">
      <dgm:prSet phldrT="[Text]"/>
      <dgm:spPr/>
      <dgm:t>
        <a:bodyPr/>
        <a:lstStyle/>
        <a:p>
          <a:r>
            <a:rPr lang="en-US" dirty="0" smtClean="0"/>
            <a:t>67% succeed</a:t>
          </a:r>
          <a:endParaRPr lang="en-US" dirty="0"/>
        </a:p>
      </dgm:t>
    </dgm:pt>
    <dgm:pt modelId="{CA23405A-4BE4-D249-9063-E02C3A4141AD}" type="parTrans" cxnId="{1A71748D-5D76-7749-BAD4-3FA9A06438DA}">
      <dgm:prSet/>
      <dgm:spPr/>
      <dgm:t>
        <a:bodyPr/>
        <a:lstStyle/>
        <a:p>
          <a:endParaRPr lang="en-US"/>
        </a:p>
      </dgm:t>
    </dgm:pt>
    <dgm:pt modelId="{9380E9A3-B173-C542-865A-332888FE871D}" type="sibTrans" cxnId="{1A71748D-5D76-7749-BAD4-3FA9A06438DA}">
      <dgm:prSet/>
      <dgm:spPr/>
      <dgm:t>
        <a:bodyPr/>
        <a:lstStyle/>
        <a:p>
          <a:endParaRPr lang="en-US"/>
        </a:p>
      </dgm:t>
    </dgm:pt>
    <dgm:pt modelId="{26448FBC-999E-2E44-86BA-9579A6875F37}">
      <dgm:prSet phldrT="[Text]"/>
      <dgm:spPr/>
      <dgm:t>
        <a:bodyPr/>
        <a:lstStyle/>
        <a:p>
          <a:r>
            <a:rPr lang="en-US" dirty="0" smtClean="0"/>
            <a:t>27% move up</a:t>
          </a:r>
          <a:endParaRPr lang="en-US" dirty="0"/>
        </a:p>
      </dgm:t>
    </dgm:pt>
    <dgm:pt modelId="{7B0CC7A2-0F5E-6241-9E22-6725CE8E671A}" type="parTrans" cxnId="{F7911CF7-7CF3-E142-8AA9-B5E5C418E81A}">
      <dgm:prSet/>
      <dgm:spPr/>
      <dgm:t>
        <a:bodyPr/>
        <a:lstStyle/>
        <a:p>
          <a:endParaRPr lang="en-US"/>
        </a:p>
      </dgm:t>
    </dgm:pt>
    <dgm:pt modelId="{34ADA99A-8F13-2343-9F48-BCBC9D21AA3F}" type="sibTrans" cxnId="{F7911CF7-7CF3-E142-8AA9-B5E5C418E81A}">
      <dgm:prSet/>
      <dgm:spPr/>
      <dgm:t>
        <a:bodyPr/>
        <a:lstStyle/>
        <a:p>
          <a:endParaRPr lang="en-US"/>
        </a:p>
      </dgm:t>
    </dgm:pt>
    <dgm:pt modelId="{ECA7C560-CEA4-094C-9648-292834485AFB}">
      <dgm:prSet phldrT="[Text]"/>
      <dgm:spPr/>
      <dgm:t>
        <a:bodyPr/>
        <a:lstStyle/>
        <a:p>
          <a:r>
            <a:rPr lang="en-US" dirty="0" smtClean="0"/>
            <a:t>16,362 enroll</a:t>
          </a:r>
          <a:endParaRPr lang="en-US" dirty="0"/>
        </a:p>
      </dgm:t>
    </dgm:pt>
    <dgm:pt modelId="{F9835B50-FD3E-E046-91EB-BB59F0872D73}" type="parTrans" cxnId="{094C3D3A-BB23-BE41-A94F-7F6F578A10F1}">
      <dgm:prSet/>
      <dgm:spPr/>
      <dgm:t>
        <a:bodyPr/>
        <a:lstStyle/>
        <a:p>
          <a:endParaRPr lang="en-US"/>
        </a:p>
      </dgm:t>
    </dgm:pt>
    <dgm:pt modelId="{1C656A6C-EACB-FA47-8F1D-A9A3473AA7CD}" type="sibTrans" cxnId="{094C3D3A-BB23-BE41-A94F-7F6F578A10F1}">
      <dgm:prSet/>
      <dgm:spPr/>
      <dgm:t>
        <a:bodyPr/>
        <a:lstStyle/>
        <a:p>
          <a:endParaRPr lang="en-US"/>
        </a:p>
      </dgm:t>
    </dgm:pt>
    <dgm:pt modelId="{402684EB-F8F8-9844-A6C7-389782804E75}">
      <dgm:prSet phldrT="[Text]"/>
      <dgm:spPr/>
      <dgm:t>
        <a:bodyPr/>
        <a:lstStyle/>
        <a:p>
          <a:r>
            <a:rPr lang="en-US" dirty="0" smtClean="0"/>
            <a:t>66% succeed</a:t>
          </a:r>
          <a:endParaRPr lang="en-US" dirty="0"/>
        </a:p>
      </dgm:t>
    </dgm:pt>
    <dgm:pt modelId="{E99E20CC-714D-0A4F-ACD4-85223BDF9560}" type="parTrans" cxnId="{0B01D7B6-A219-1343-B2EF-214B137317E0}">
      <dgm:prSet/>
      <dgm:spPr/>
      <dgm:t>
        <a:bodyPr/>
        <a:lstStyle/>
        <a:p>
          <a:endParaRPr lang="en-US"/>
        </a:p>
      </dgm:t>
    </dgm:pt>
    <dgm:pt modelId="{6DAB54A3-0E5C-C849-850A-BD51D26C7CA2}" type="sibTrans" cxnId="{0B01D7B6-A219-1343-B2EF-214B137317E0}">
      <dgm:prSet/>
      <dgm:spPr/>
      <dgm:t>
        <a:bodyPr/>
        <a:lstStyle/>
        <a:p>
          <a:endParaRPr lang="en-US"/>
        </a:p>
      </dgm:t>
    </dgm:pt>
    <dgm:pt modelId="{23C4B6BD-2E57-E741-8DE3-451F16A35764}">
      <dgm:prSet phldrT="[Text]"/>
      <dgm:spPr/>
      <dgm:t>
        <a:bodyPr/>
        <a:lstStyle/>
        <a:p>
          <a:r>
            <a:rPr lang="en-US" dirty="0" smtClean="0"/>
            <a:t>11% move up</a:t>
          </a:r>
          <a:endParaRPr lang="en-US" dirty="0"/>
        </a:p>
      </dgm:t>
    </dgm:pt>
    <dgm:pt modelId="{37C640AE-B094-244E-80BD-16A86A6C3EF3}" type="parTrans" cxnId="{6A2775E7-8561-6A44-AEEE-27A2FCA96422}">
      <dgm:prSet/>
      <dgm:spPr/>
      <dgm:t>
        <a:bodyPr/>
        <a:lstStyle/>
        <a:p>
          <a:endParaRPr lang="en-US"/>
        </a:p>
      </dgm:t>
    </dgm:pt>
    <dgm:pt modelId="{BF7126E2-C682-BA40-B4F8-E74BB607FD41}" type="sibTrans" cxnId="{6A2775E7-8561-6A44-AEEE-27A2FCA96422}">
      <dgm:prSet/>
      <dgm:spPr/>
      <dgm:t>
        <a:bodyPr/>
        <a:lstStyle/>
        <a:p>
          <a:endParaRPr lang="en-US"/>
        </a:p>
      </dgm:t>
    </dgm:pt>
    <dgm:pt modelId="{CA9DF347-658C-D944-8E21-052224BCC051}">
      <dgm:prSet phldrT="[Text]"/>
      <dgm:spPr/>
      <dgm:t>
        <a:bodyPr/>
        <a:lstStyle/>
        <a:p>
          <a:r>
            <a:rPr lang="en-US" dirty="0" smtClean="0"/>
            <a:t>8787 enroll</a:t>
          </a:r>
          <a:endParaRPr lang="en-US" dirty="0"/>
        </a:p>
      </dgm:t>
    </dgm:pt>
    <dgm:pt modelId="{58DAF1FD-2628-EC47-928E-F9AC63B19552}" type="parTrans" cxnId="{ED480FF4-7B9B-C842-89DA-3642601805BA}">
      <dgm:prSet/>
      <dgm:spPr/>
      <dgm:t>
        <a:bodyPr/>
        <a:lstStyle/>
        <a:p>
          <a:endParaRPr lang="en-US"/>
        </a:p>
      </dgm:t>
    </dgm:pt>
    <dgm:pt modelId="{4878EEFF-F767-1042-B9C0-7C2F0A65A73A}" type="sibTrans" cxnId="{ED480FF4-7B9B-C842-89DA-3642601805BA}">
      <dgm:prSet/>
      <dgm:spPr/>
      <dgm:t>
        <a:bodyPr/>
        <a:lstStyle/>
        <a:p>
          <a:endParaRPr lang="en-US"/>
        </a:p>
      </dgm:t>
    </dgm:pt>
    <dgm:pt modelId="{A8734625-B1AD-EA4E-A166-225FFD619D78}">
      <dgm:prSet phldrT="[Text]"/>
      <dgm:spPr/>
      <dgm:t>
        <a:bodyPr/>
        <a:lstStyle/>
        <a:p>
          <a:r>
            <a:rPr lang="en-US" dirty="0" smtClean="0"/>
            <a:t>68% succeed</a:t>
          </a:r>
          <a:endParaRPr lang="en-US" dirty="0"/>
        </a:p>
      </dgm:t>
    </dgm:pt>
    <dgm:pt modelId="{7B44EC12-C45C-D94D-BE8D-D5159E094537}" type="parTrans" cxnId="{DDC4AC36-7898-5643-8AEB-F010FA8D5F77}">
      <dgm:prSet/>
      <dgm:spPr/>
      <dgm:t>
        <a:bodyPr/>
        <a:lstStyle/>
        <a:p>
          <a:endParaRPr lang="en-US"/>
        </a:p>
      </dgm:t>
    </dgm:pt>
    <dgm:pt modelId="{BB8FEFD4-ABBD-A644-A1A4-C4B4E9EB2785}" type="sibTrans" cxnId="{DDC4AC36-7898-5643-8AEB-F010FA8D5F77}">
      <dgm:prSet/>
      <dgm:spPr/>
      <dgm:t>
        <a:bodyPr/>
        <a:lstStyle/>
        <a:p>
          <a:endParaRPr lang="en-US"/>
        </a:p>
      </dgm:t>
    </dgm:pt>
    <dgm:pt modelId="{3C2DB8A4-E25C-B949-BE0F-09DB8E3ECFA9}" type="pres">
      <dgm:prSet presAssocID="{0248248E-BEA8-1849-9E86-A090468B9D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129F3C-1963-AE4E-B6BC-8C9A323BA474}" type="pres">
      <dgm:prSet presAssocID="{0248248E-BEA8-1849-9E86-A090468B9DFA}" presName="tSp" presStyleCnt="0"/>
      <dgm:spPr/>
    </dgm:pt>
    <dgm:pt modelId="{D18C684C-541F-BE4E-9967-FB1A8700F3D1}" type="pres">
      <dgm:prSet presAssocID="{0248248E-BEA8-1849-9E86-A090468B9DFA}" presName="bSp" presStyleCnt="0"/>
      <dgm:spPr/>
    </dgm:pt>
    <dgm:pt modelId="{73A59887-A790-D84D-B566-566BBA5ECA57}" type="pres">
      <dgm:prSet presAssocID="{0248248E-BEA8-1849-9E86-A090468B9DFA}" presName="process" presStyleCnt="0"/>
      <dgm:spPr/>
    </dgm:pt>
    <dgm:pt modelId="{97AF190E-2854-E24B-88ED-48113FDB8A76}" type="pres">
      <dgm:prSet presAssocID="{2C782606-10AD-5A4A-A04D-3ED294D278C3}" presName="composite1" presStyleCnt="0"/>
      <dgm:spPr/>
    </dgm:pt>
    <dgm:pt modelId="{41AAA7A8-E99F-A54C-87E2-6038DF42AD84}" type="pres">
      <dgm:prSet presAssocID="{2C782606-10AD-5A4A-A04D-3ED294D278C3}" presName="dummyNode1" presStyleLbl="node1" presStyleIdx="0" presStyleCnt="3"/>
      <dgm:spPr/>
    </dgm:pt>
    <dgm:pt modelId="{E12A9B64-1A1E-7045-8631-3BE6212FE427}" type="pres">
      <dgm:prSet presAssocID="{2C782606-10AD-5A4A-A04D-3ED294D278C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C9A3B-22C4-FA42-8D2A-D9A74A749E26}" type="pres">
      <dgm:prSet presAssocID="{2C782606-10AD-5A4A-A04D-3ED294D278C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316D1-3AE0-BB44-8EB5-E52111FF334F}" type="pres">
      <dgm:prSet presAssocID="{2C782606-10AD-5A4A-A04D-3ED294D278C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4E8D1-48D6-4D4E-B1B3-7C8B2FF0B6EE}" type="pres">
      <dgm:prSet presAssocID="{2C782606-10AD-5A4A-A04D-3ED294D278C3}" presName="connSite1" presStyleCnt="0"/>
      <dgm:spPr/>
    </dgm:pt>
    <dgm:pt modelId="{7F7B9AB7-C23D-D746-AF68-A0CFE6363AD0}" type="pres">
      <dgm:prSet presAssocID="{6F0A7B0C-A11A-9744-88CA-39BBA0BA0352}" presName="Name9" presStyleLbl="sibTrans2D1" presStyleIdx="0" presStyleCnt="2"/>
      <dgm:spPr/>
      <dgm:t>
        <a:bodyPr/>
        <a:lstStyle/>
        <a:p>
          <a:endParaRPr lang="en-US"/>
        </a:p>
      </dgm:t>
    </dgm:pt>
    <dgm:pt modelId="{C017E0BF-CA01-FA43-85BC-8563DF120B81}" type="pres">
      <dgm:prSet presAssocID="{26448FBC-999E-2E44-86BA-9579A6875F37}" presName="composite2" presStyleCnt="0"/>
      <dgm:spPr/>
    </dgm:pt>
    <dgm:pt modelId="{F12129B9-1BAB-404B-8A6E-D61851EA2176}" type="pres">
      <dgm:prSet presAssocID="{26448FBC-999E-2E44-86BA-9579A6875F37}" presName="dummyNode2" presStyleLbl="node1" presStyleIdx="0" presStyleCnt="3"/>
      <dgm:spPr/>
    </dgm:pt>
    <dgm:pt modelId="{1CC1444B-02A8-DF40-878A-213A2ED54A16}" type="pres">
      <dgm:prSet presAssocID="{26448FBC-999E-2E44-86BA-9579A6875F3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F72F0-4A0B-DE43-84BD-4050D648372F}" type="pres">
      <dgm:prSet presAssocID="{26448FBC-999E-2E44-86BA-9579A6875F3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191BA-D7F0-7446-933D-66040D0F0484}" type="pres">
      <dgm:prSet presAssocID="{26448FBC-999E-2E44-86BA-9579A6875F3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383E9-9B54-6543-A6E4-869DA2842A70}" type="pres">
      <dgm:prSet presAssocID="{26448FBC-999E-2E44-86BA-9579A6875F37}" presName="connSite2" presStyleCnt="0"/>
      <dgm:spPr/>
    </dgm:pt>
    <dgm:pt modelId="{F1231CA0-64BA-FD4D-80C4-AE356B73E5F6}" type="pres">
      <dgm:prSet presAssocID="{34ADA99A-8F13-2343-9F48-BCBC9D21AA3F}" presName="Name18" presStyleLbl="sibTrans2D1" presStyleIdx="1" presStyleCnt="2"/>
      <dgm:spPr/>
      <dgm:t>
        <a:bodyPr/>
        <a:lstStyle/>
        <a:p>
          <a:endParaRPr lang="en-US"/>
        </a:p>
      </dgm:t>
    </dgm:pt>
    <dgm:pt modelId="{889EBD9B-5804-3843-AE5D-A4697BBAC32A}" type="pres">
      <dgm:prSet presAssocID="{23C4B6BD-2E57-E741-8DE3-451F16A35764}" presName="composite1" presStyleCnt="0"/>
      <dgm:spPr/>
    </dgm:pt>
    <dgm:pt modelId="{F1AB2E38-7459-354C-9BD2-AB77E8F4250F}" type="pres">
      <dgm:prSet presAssocID="{23C4B6BD-2E57-E741-8DE3-451F16A35764}" presName="dummyNode1" presStyleLbl="node1" presStyleIdx="1" presStyleCnt="3"/>
      <dgm:spPr/>
    </dgm:pt>
    <dgm:pt modelId="{4282CD2E-8ED0-404D-B7F2-AD4EF7333004}" type="pres">
      <dgm:prSet presAssocID="{23C4B6BD-2E57-E741-8DE3-451F16A3576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7673C-CA0D-9D43-ACC9-5F4507599449}" type="pres">
      <dgm:prSet presAssocID="{23C4B6BD-2E57-E741-8DE3-451F16A3576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DDBED-457C-134B-A2EB-738B41A9A2BE}" type="pres">
      <dgm:prSet presAssocID="{23C4B6BD-2E57-E741-8DE3-451F16A3576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E44F3-D855-7C4D-9343-794A80E1B63D}" type="pres">
      <dgm:prSet presAssocID="{23C4B6BD-2E57-E741-8DE3-451F16A35764}" presName="connSite1" presStyleCnt="0"/>
      <dgm:spPr/>
    </dgm:pt>
  </dgm:ptLst>
  <dgm:cxnLst>
    <dgm:cxn modelId="{C013E2B1-76A0-9043-830B-74C03D39B480}" type="presOf" srcId="{6F0A7B0C-A11A-9744-88CA-39BBA0BA0352}" destId="{7F7B9AB7-C23D-D746-AF68-A0CFE6363AD0}" srcOrd="0" destOrd="0" presId="urn:microsoft.com/office/officeart/2005/8/layout/hProcess4"/>
    <dgm:cxn modelId="{65E49A75-0C28-4D4A-BB67-71A9B9D17BE4}" type="presOf" srcId="{23C4B6BD-2E57-E741-8DE3-451F16A35764}" destId="{64DDDBED-457C-134B-A2EB-738B41A9A2BE}" srcOrd="0" destOrd="0" presId="urn:microsoft.com/office/officeart/2005/8/layout/hProcess4"/>
    <dgm:cxn modelId="{AAD3E9E7-77EE-3A48-B87C-C736E17F9A36}" type="presOf" srcId="{CA9DF347-658C-D944-8E21-052224BCC051}" destId="{4282CD2E-8ED0-404D-B7F2-AD4EF7333004}" srcOrd="0" destOrd="0" presId="urn:microsoft.com/office/officeart/2005/8/layout/hProcess4"/>
    <dgm:cxn modelId="{ED480FF4-7B9B-C842-89DA-3642601805BA}" srcId="{23C4B6BD-2E57-E741-8DE3-451F16A35764}" destId="{CA9DF347-658C-D944-8E21-052224BCC051}" srcOrd="0" destOrd="0" parTransId="{58DAF1FD-2628-EC47-928E-F9AC63B19552}" sibTransId="{4878EEFF-F767-1042-B9C0-7C2F0A65A73A}"/>
    <dgm:cxn modelId="{4777D438-999E-A847-9C69-06A9CD919B81}" type="presOf" srcId="{ECA7C560-CEA4-094C-9648-292834485AFB}" destId="{1CC1444B-02A8-DF40-878A-213A2ED54A16}" srcOrd="0" destOrd="0" presId="urn:microsoft.com/office/officeart/2005/8/layout/hProcess4"/>
    <dgm:cxn modelId="{0711251C-DA5A-9742-ACC5-E90CD4561D45}" type="presOf" srcId="{26448FBC-999E-2E44-86BA-9579A6875F37}" destId="{171191BA-D7F0-7446-933D-66040D0F0484}" srcOrd="0" destOrd="0" presId="urn:microsoft.com/office/officeart/2005/8/layout/hProcess4"/>
    <dgm:cxn modelId="{1A71748D-5D76-7749-BAD4-3FA9A06438DA}" srcId="{2C782606-10AD-5A4A-A04D-3ED294D278C3}" destId="{8DD028EA-CD0E-604B-993B-4DC9770066EB}" srcOrd="1" destOrd="0" parTransId="{CA23405A-4BE4-D249-9063-E02C3A4141AD}" sibTransId="{9380E9A3-B173-C542-865A-332888FE871D}"/>
    <dgm:cxn modelId="{3C285814-DCB6-2B44-B001-0D27B94F416F}" type="presOf" srcId="{A8734625-B1AD-EA4E-A166-225FFD619D78}" destId="{0DE7673C-CA0D-9D43-ACC9-5F4507599449}" srcOrd="1" destOrd="1" presId="urn:microsoft.com/office/officeart/2005/8/layout/hProcess4"/>
    <dgm:cxn modelId="{094C3D3A-BB23-BE41-A94F-7F6F578A10F1}" srcId="{26448FBC-999E-2E44-86BA-9579A6875F37}" destId="{ECA7C560-CEA4-094C-9648-292834485AFB}" srcOrd="0" destOrd="0" parTransId="{F9835B50-FD3E-E046-91EB-BB59F0872D73}" sibTransId="{1C656A6C-EACB-FA47-8F1D-A9A3473AA7CD}"/>
    <dgm:cxn modelId="{F7911CF7-7CF3-E142-8AA9-B5E5C418E81A}" srcId="{0248248E-BEA8-1849-9E86-A090468B9DFA}" destId="{26448FBC-999E-2E44-86BA-9579A6875F37}" srcOrd="1" destOrd="0" parTransId="{7B0CC7A2-0F5E-6241-9E22-6725CE8E671A}" sibTransId="{34ADA99A-8F13-2343-9F48-BCBC9D21AA3F}"/>
    <dgm:cxn modelId="{6A2775E7-8561-6A44-AEEE-27A2FCA96422}" srcId="{0248248E-BEA8-1849-9E86-A090468B9DFA}" destId="{23C4B6BD-2E57-E741-8DE3-451F16A35764}" srcOrd="2" destOrd="0" parTransId="{37C640AE-B094-244E-80BD-16A86A6C3EF3}" sibTransId="{BF7126E2-C682-BA40-B4F8-E74BB607FD41}"/>
    <dgm:cxn modelId="{7689ADAC-1BEF-904C-8C65-E68521EC7173}" type="presOf" srcId="{2C782606-10AD-5A4A-A04D-3ED294D278C3}" destId="{439316D1-3AE0-BB44-8EB5-E52111FF334F}" srcOrd="0" destOrd="0" presId="urn:microsoft.com/office/officeart/2005/8/layout/hProcess4"/>
    <dgm:cxn modelId="{B19C770A-945B-BA42-9B11-0A3B7B82AAFC}" type="presOf" srcId="{72761B4E-0A88-C148-BF88-9409BABEE9E5}" destId="{C74C9A3B-22C4-FA42-8D2A-D9A74A749E26}" srcOrd="1" destOrd="0" presId="urn:microsoft.com/office/officeart/2005/8/layout/hProcess4"/>
    <dgm:cxn modelId="{9EE5769E-D3A7-244E-88C3-9B795C6C6C43}" srcId="{0248248E-BEA8-1849-9E86-A090468B9DFA}" destId="{2C782606-10AD-5A4A-A04D-3ED294D278C3}" srcOrd="0" destOrd="0" parTransId="{92E95E0E-9ED8-5F44-B1C0-A865EF67DB64}" sibTransId="{6F0A7B0C-A11A-9744-88CA-39BBA0BA0352}"/>
    <dgm:cxn modelId="{A301C239-2747-E042-BFCB-4E4F5C60ACA6}" type="presOf" srcId="{8DD028EA-CD0E-604B-993B-4DC9770066EB}" destId="{C74C9A3B-22C4-FA42-8D2A-D9A74A749E26}" srcOrd="1" destOrd="1" presId="urn:microsoft.com/office/officeart/2005/8/layout/hProcess4"/>
    <dgm:cxn modelId="{33EFA893-DD30-C14D-B8B7-2F2EE23BC479}" type="presOf" srcId="{A8734625-B1AD-EA4E-A166-225FFD619D78}" destId="{4282CD2E-8ED0-404D-B7F2-AD4EF7333004}" srcOrd="0" destOrd="1" presId="urn:microsoft.com/office/officeart/2005/8/layout/hProcess4"/>
    <dgm:cxn modelId="{B5BDFE8D-3C87-E144-8DDB-66046A6D05D1}" type="presOf" srcId="{CA9DF347-658C-D944-8E21-052224BCC051}" destId="{0DE7673C-CA0D-9D43-ACC9-5F4507599449}" srcOrd="1" destOrd="0" presId="urn:microsoft.com/office/officeart/2005/8/layout/hProcess4"/>
    <dgm:cxn modelId="{B956DD05-5E07-8945-A914-281EBFC99A0D}" type="presOf" srcId="{72761B4E-0A88-C148-BF88-9409BABEE9E5}" destId="{E12A9B64-1A1E-7045-8631-3BE6212FE427}" srcOrd="0" destOrd="0" presId="urn:microsoft.com/office/officeart/2005/8/layout/hProcess4"/>
    <dgm:cxn modelId="{DDC4AC36-7898-5643-8AEB-F010FA8D5F77}" srcId="{23C4B6BD-2E57-E741-8DE3-451F16A35764}" destId="{A8734625-B1AD-EA4E-A166-225FFD619D78}" srcOrd="1" destOrd="0" parTransId="{7B44EC12-C45C-D94D-BE8D-D5159E094537}" sibTransId="{BB8FEFD4-ABBD-A644-A1A4-C4B4E9EB2785}"/>
    <dgm:cxn modelId="{BE287C35-E8D8-484F-972B-8A338FE82B77}" type="presOf" srcId="{0248248E-BEA8-1849-9E86-A090468B9DFA}" destId="{3C2DB8A4-E25C-B949-BE0F-09DB8E3ECFA9}" srcOrd="0" destOrd="0" presId="urn:microsoft.com/office/officeart/2005/8/layout/hProcess4"/>
    <dgm:cxn modelId="{8A83BB58-07E3-8F46-9922-B436B820401E}" type="presOf" srcId="{ECA7C560-CEA4-094C-9648-292834485AFB}" destId="{516F72F0-4A0B-DE43-84BD-4050D648372F}" srcOrd="1" destOrd="0" presId="urn:microsoft.com/office/officeart/2005/8/layout/hProcess4"/>
    <dgm:cxn modelId="{69CAD4DB-7A3B-FA47-A036-BF0D5050CF08}" type="presOf" srcId="{402684EB-F8F8-9844-A6C7-389782804E75}" destId="{516F72F0-4A0B-DE43-84BD-4050D648372F}" srcOrd="1" destOrd="1" presId="urn:microsoft.com/office/officeart/2005/8/layout/hProcess4"/>
    <dgm:cxn modelId="{0B01D7B6-A219-1343-B2EF-214B137317E0}" srcId="{26448FBC-999E-2E44-86BA-9579A6875F37}" destId="{402684EB-F8F8-9844-A6C7-389782804E75}" srcOrd="1" destOrd="0" parTransId="{E99E20CC-714D-0A4F-ACD4-85223BDF9560}" sibTransId="{6DAB54A3-0E5C-C849-850A-BD51D26C7CA2}"/>
    <dgm:cxn modelId="{CB455A70-2DFF-2845-9A4A-079BA9256E15}" type="presOf" srcId="{34ADA99A-8F13-2343-9F48-BCBC9D21AA3F}" destId="{F1231CA0-64BA-FD4D-80C4-AE356B73E5F6}" srcOrd="0" destOrd="0" presId="urn:microsoft.com/office/officeart/2005/8/layout/hProcess4"/>
    <dgm:cxn modelId="{8B251091-8D15-B446-89FD-E5382C032024}" type="presOf" srcId="{8DD028EA-CD0E-604B-993B-4DC9770066EB}" destId="{E12A9B64-1A1E-7045-8631-3BE6212FE427}" srcOrd="0" destOrd="1" presId="urn:microsoft.com/office/officeart/2005/8/layout/hProcess4"/>
    <dgm:cxn modelId="{399F7B06-7079-954F-A4EC-EA75A8CE07CE}" type="presOf" srcId="{402684EB-F8F8-9844-A6C7-389782804E75}" destId="{1CC1444B-02A8-DF40-878A-213A2ED54A16}" srcOrd="0" destOrd="1" presId="urn:microsoft.com/office/officeart/2005/8/layout/hProcess4"/>
    <dgm:cxn modelId="{EF6C8BD0-D012-B84E-8160-86416EF78066}" srcId="{2C782606-10AD-5A4A-A04D-3ED294D278C3}" destId="{72761B4E-0A88-C148-BF88-9409BABEE9E5}" srcOrd="0" destOrd="0" parTransId="{B1AB82AC-1384-8148-A98D-A7B5281B12C3}" sibTransId="{96F1A586-90FD-BD45-B85E-246EEA91685A}"/>
    <dgm:cxn modelId="{6A66FC3C-40E5-7748-960C-5FDA9B4D1EC9}" type="presParOf" srcId="{3C2DB8A4-E25C-B949-BE0F-09DB8E3ECFA9}" destId="{E9129F3C-1963-AE4E-B6BC-8C9A323BA474}" srcOrd="0" destOrd="0" presId="urn:microsoft.com/office/officeart/2005/8/layout/hProcess4"/>
    <dgm:cxn modelId="{47C6B70A-635F-8C45-99C0-BD35872754D2}" type="presParOf" srcId="{3C2DB8A4-E25C-B949-BE0F-09DB8E3ECFA9}" destId="{D18C684C-541F-BE4E-9967-FB1A8700F3D1}" srcOrd="1" destOrd="0" presId="urn:microsoft.com/office/officeart/2005/8/layout/hProcess4"/>
    <dgm:cxn modelId="{83E4A02A-7C0C-594E-A320-E266CF5894E5}" type="presParOf" srcId="{3C2DB8A4-E25C-B949-BE0F-09DB8E3ECFA9}" destId="{73A59887-A790-D84D-B566-566BBA5ECA57}" srcOrd="2" destOrd="0" presId="urn:microsoft.com/office/officeart/2005/8/layout/hProcess4"/>
    <dgm:cxn modelId="{16FAA549-E4DD-4A49-9661-AF434813C969}" type="presParOf" srcId="{73A59887-A790-D84D-B566-566BBA5ECA57}" destId="{97AF190E-2854-E24B-88ED-48113FDB8A76}" srcOrd="0" destOrd="0" presId="urn:microsoft.com/office/officeart/2005/8/layout/hProcess4"/>
    <dgm:cxn modelId="{7D9A5825-06F1-1A4F-843D-C8BFA5A2EA1A}" type="presParOf" srcId="{97AF190E-2854-E24B-88ED-48113FDB8A76}" destId="{41AAA7A8-E99F-A54C-87E2-6038DF42AD84}" srcOrd="0" destOrd="0" presId="urn:microsoft.com/office/officeart/2005/8/layout/hProcess4"/>
    <dgm:cxn modelId="{56CD8C19-599F-ED48-B7A9-C48FD78E5C75}" type="presParOf" srcId="{97AF190E-2854-E24B-88ED-48113FDB8A76}" destId="{E12A9B64-1A1E-7045-8631-3BE6212FE427}" srcOrd="1" destOrd="0" presId="urn:microsoft.com/office/officeart/2005/8/layout/hProcess4"/>
    <dgm:cxn modelId="{B9AA4D04-9B52-C740-9790-705283B5EB38}" type="presParOf" srcId="{97AF190E-2854-E24B-88ED-48113FDB8A76}" destId="{C74C9A3B-22C4-FA42-8D2A-D9A74A749E26}" srcOrd="2" destOrd="0" presId="urn:microsoft.com/office/officeart/2005/8/layout/hProcess4"/>
    <dgm:cxn modelId="{D9FA57C1-7CF3-7847-AF62-8101E6B176A5}" type="presParOf" srcId="{97AF190E-2854-E24B-88ED-48113FDB8A76}" destId="{439316D1-3AE0-BB44-8EB5-E52111FF334F}" srcOrd="3" destOrd="0" presId="urn:microsoft.com/office/officeart/2005/8/layout/hProcess4"/>
    <dgm:cxn modelId="{31B818DD-B947-8A48-9A7E-5C65BBA68921}" type="presParOf" srcId="{97AF190E-2854-E24B-88ED-48113FDB8A76}" destId="{0ED4E8D1-48D6-4D4E-B1B3-7C8B2FF0B6EE}" srcOrd="4" destOrd="0" presId="urn:microsoft.com/office/officeart/2005/8/layout/hProcess4"/>
    <dgm:cxn modelId="{08CB3FD6-959D-DB4D-AB97-0080B923ED83}" type="presParOf" srcId="{73A59887-A790-D84D-B566-566BBA5ECA57}" destId="{7F7B9AB7-C23D-D746-AF68-A0CFE6363AD0}" srcOrd="1" destOrd="0" presId="urn:microsoft.com/office/officeart/2005/8/layout/hProcess4"/>
    <dgm:cxn modelId="{A113E03F-FAB8-424C-8931-D494606EA3D6}" type="presParOf" srcId="{73A59887-A790-D84D-B566-566BBA5ECA57}" destId="{C017E0BF-CA01-FA43-85BC-8563DF120B81}" srcOrd="2" destOrd="0" presId="urn:microsoft.com/office/officeart/2005/8/layout/hProcess4"/>
    <dgm:cxn modelId="{8EA28587-7C8E-034A-816B-4B524B5F224D}" type="presParOf" srcId="{C017E0BF-CA01-FA43-85BC-8563DF120B81}" destId="{F12129B9-1BAB-404B-8A6E-D61851EA2176}" srcOrd="0" destOrd="0" presId="urn:microsoft.com/office/officeart/2005/8/layout/hProcess4"/>
    <dgm:cxn modelId="{07FF7622-9088-5B44-9712-F7246911D58D}" type="presParOf" srcId="{C017E0BF-CA01-FA43-85BC-8563DF120B81}" destId="{1CC1444B-02A8-DF40-878A-213A2ED54A16}" srcOrd="1" destOrd="0" presId="urn:microsoft.com/office/officeart/2005/8/layout/hProcess4"/>
    <dgm:cxn modelId="{2F257D2F-2B12-954D-953F-CD0B033B26A4}" type="presParOf" srcId="{C017E0BF-CA01-FA43-85BC-8563DF120B81}" destId="{516F72F0-4A0B-DE43-84BD-4050D648372F}" srcOrd="2" destOrd="0" presId="urn:microsoft.com/office/officeart/2005/8/layout/hProcess4"/>
    <dgm:cxn modelId="{529F20A7-268B-6D40-9D08-CADA78D6AE09}" type="presParOf" srcId="{C017E0BF-CA01-FA43-85BC-8563DF120B81}" destId="{171191BA-D7F0-7446-933D-66040D0F0484}" srcOrd="3" destOrd="0" presId="urn:microsoft.com/office/officeart/2005/8/layout/hProcess4"/>
    <dgm:cxn modelId="{D6031181-607B-964E-9721-22437E40AC81}" type="presParOf" srcId="{C017E0BF-CA01-FA43-85BC-8563DF120B81}" destId="{7A2383E9-9B54-6543-A6E4-869DA2842A70}" srcOrd="4" destOrd="0" presId="urn:microsoft.com/office/officeart/2005/8/layout/hProcess4"/>
    <dgm:cxn modelId="{2A08E501-2A95-2640-AC35-C0202D7927CB}" type="presParOf" srcId="{73A59887-A790-D84D-B566-566BBA5ECA57}" destId="{F1231CA0-64BA-FD4D-80C4-AE356B73E5F6}" srcOrd="3" destOrd="0" presId="urn:microsoft.com/office/officeart/2005/8/layout/hProcess4"/>
    <dgm:cxn modelId="{ED4465A1-61A1-9848-ACC2-9E36417F898F}" type="presParOf" srcId="{73A59887-A790-D84D-B566-566BBA5ECA57}" destId="{889EBD9B-5804-3843-AE5D-A4697BBAC32A}" srcOrd="4" destOrd="0" presId="urn:microsoft.com/office/officeart/2005/8/layout/hProcess4"/>
    <dgm:cxn modelId="{41CC983C-DFDF-CE4E-B626-C311F1B1B03A}" type="presParOf" srcId="{889EBD9B-5804-3843-AE5D-A4697BBAC32A}" destId="{F1AB2E38-7459-354C-9BD2-AB77E8F4250F}" srcOrd="0" destOrd="0" presId="urn:microsoft.com/office/officeart/2005/8/layout/hProcess4"/>
    <dgm:cxn modelId="{E752DA8A-1360-3C42-A875-DB3337EA2C8A}" type="presParOf" srcId="{889EBD9B-5804-3843-AE5D-A4697BBAC32A}" destId="{4282CD2E-8ED0-404D-B7F2-AD4EF7333004}" srcOrd="1" destOrd="0" presId="urn:microsoft.com/office/officeart/2005/8/layout/hProcess4"/>
    <dgm:cxn modelId="{EAFCB4BB-5BF1-2D44-9AE1-D25B78FB3192}" type="presParOf" srcId="{889EBD9B-5804-3843-AE5D-A4697BBAC32A}" destId="{0DE7673C-CA0D-9D43-ACC9-5F4507599449}" srcOrd="2" destOrd="0" presId="urn:microsoft.com/office/officeart/2005/8/layout/hProcess4"/>
    <dgm:cxn modelId="{F941C0C0-B69F-AC4C-8D4D-86651519D9A8}" type="presParOf" srcId="{889EBD9B-5804-3843-AE5D-A4697BBAC32A}" destId="{64DDDBED-457C-134B-A2EB-738B41A9A2BE}" srcOrd="3" destOrd="0" presId="urn:microsoft.com/office/officeart/2005/8/layout/hProcess4"/>
    <dgm:cxn modelId="{8D8191DC-E89B-8B48-BA9F-FB3FC7C9F14C}" type="presParOf" srcId="{889EBD9B-5804-3843-AE5D-A4697BBAC32A}" destId="{253E44F3-D855-7C4D-9343-794A80E1B63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DF1BA-F1F9-FF4A-99AA-206471CEAB0D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294E50-1FE0-C544-A5C1-64463E36DBB2}">
      <dgm:prSet phldrT="[Text]"/>
      <dgm:spPr/>
      <dgm:t>
        <a:bodyPr/>
        <a:lstStyle/>
        <a:p>
          <a:r>
            <a:rPr lang="en-US" dirty="0" smtClean="0"/>
            <a:t>REFORM</a:t>
          </a:r>
          <a:endParaRPr lang="en-US" dirty="0"/>
        </a:p>
      </dgm:t>
    </dgm:pt>
    <dgm:pt modelId="{C19C51FC-94B6-FF45-B6DE-A4254F72EE5E}" type="parTrans" cxnId="{ABF419EF-3A74-B043-9C5A-C2949BDDB1E5}">
      <dgm:prSet/>
      <dgm:spPr/>
      <dgm:t>
        <a:bodyPr/>
        <a:lstStyle/>
        <a:p>
          <a:endParaRPr lang="en-US"/>
        </a:p>
      </dgm:t>
    </dgm:pt>
    <dgm:pt modelId="{B4F9DED8-2E29-3A40-8553-D7B6077A73CB}" type="sibTrans" cxnId="{ABF419EF-3A74-B043-9C5A-C2949BDDB1E5}">
      <dgm:prSet/>
      <dgm:spPr/>
      <dgm:t>
        <a:bodyPr/>
        <a:lstStyle/>
        <a:p>
          <a:endParaRPr lang="en-US"/>
        </a:p>
      </dgm:t>
    </dgm:pt>
    <dgm:pt modelId="{B5D7E5B7-B43F-CC4F-A2AF-EFB4BA9D3F94}">
      <dgm:prSet phldrT="[Text]"/>
      <dgm:spPr/>
      <dgm:t>
        <a:bodyPr/>
        <a:lstStyle/>
        <a:p>
          <a:r>
            <a:rPr lang="en-US" dirty="0" smtClean="0"/>
            <a:t>Structural</a:t>
          </a:r>
          <a:endParaRPr lang="en-US" dirty="0"/>
        </a:p>
      </dgm:t>
    </dgm:pt>
    <dgm:pt modelId="{1229DAA8-D476-E34D-9835-C350812D47E3}" type="parTrans" cxnId="{9EF3F46D-2E35-D849-A881-52FF233F9971}">
      <dgm:prSet/>
      <dgm:spPr/>
      <dgm:t>
        <a:bodyPr/>
        <a:lstStyle/>
        <a:p>
          <a:endParaRPr lang="en-US"/>
        </a:p>
      </dgm:t>
    </dgm:pt>
    <dgm:pt modelId="{55235C86-CC12-2248-B6D4-9AF9308BBEA9}" type="sibTrans" cxnId="{9EF3F46D-2E35-D849-A881-52FF233F9971}">
      <dgm:prSet/>
      <dgm:spPr/>
      <dgm:t>
        <a:bodyPr/>
        <a:lstStyle/>
        <a:p>
          <a:endParaRPr lang="en-US"/>
        </a:p>
      </dgm:t>
    </dgm:pt>
    <dgm:pt modelId="{D1C01EA7-F779-084C-A075-1E542F73668B}">
      <dgm:prSet phldrT="[Text]"/>
      <dgm:spPr/>
      <dgm:t>
        <a:bodyPr/>
        <a:lstStyle/>
        <a:p>
          <a:r>
            <a:rPr lang="en-US" dirty="0" smtClean="0"/>
            <a:t>Curricular	</a:t>
          </a:r>
          <a:endParaRPr lang="en-US" dirty="0"/>
        </a:p>
      </dgm:t>
    </dgm:pt>
    <dgm:pt modelId="{9C1FAA9F-F5AF-A74F-8809-50F0B90CD511}" type="parTrans" cxnId="{A7262583-B611-5E4B-A83A-C3875D2D0185}">
      <dgm:prSet/>
      <dgm:spPr/>
      <dgm:t>
        <a:bodyPr/>
        <a:lstStyle/>
        <a:p>
          <a:endParaRPr lang="en-US"/>
        </a:p>
      </dgm:t>
    </dgm:pt>
    <dgm:pt modelId="{BF11DFB9-0CAF-D84D-B590-BB2897CB8BE5}" type="sibTrans" cxnId="{A7262583-B611-5E4B-A83A-C3875D2D0185}">
      <dgm:prSet/>
      <dgm:spPr/>
      <dgm:t>
        <a:bodyPr/>
        <a:lstStyle/>
        <a:p>
          <a:endParaRPr lang="en-US"/>
        </a:p>
      </dgm:t>
    </dgm:pt>
    <dgm:pt modelId="{001512D4-CE79-E24A-B2DA-49244D4F039C}">
      <dgm:prSet phldrT="[Text]"/>
      <dgm:spPr/>
      <dgm:t>
        <a:bodyPr/>
        <a:lstStyle/>
        <a:p>
          <a:r>
            <a:rPr lang="en-US" dirty="0" smtClean="0"/>
            <a:t>Pedagogical</a:t>
          </a:r>
          <a:endParaRPr lang="en-US" dirty="0"/>
        </a:p>
      </dgm:t>
    </dgm:pt>
    <dgm:pt modelId="{2C8BD1ED-E179-B142-9789-7563E66CFDC1}" type="parTrans" cxnId="{4DC347C5-B336-9D47-A52D-AE299E98C07C}">
      <dgm:prSet/>
      <dgm:spPr/>
      <dgm:t>
        <a:bodyPr/>
        <a:lstStyle/>
        <a:p>
          <a:endParaRPr lang="en-US"/>
        </a:p>
      </dgm:t>
    </dgm:pt>
    <dgm:pt modelId="{D9734227-15CD-314A-97D9-F168CF107BFC}" type="sibTrans" cxnId="{4DC347C5-B336-9D47-A52D-AE299E98C07C}">
      <dgm:prSet/>
      <dgm:spPr/>
      <dgm:t>
        <a:bodyPr/>
        <a:lstStyle/>
        <a:p>
          <a:endParaRPr lang="en-US"/>
        </a:p>
      </dgm:t>
    </dgm:pt>
    <dgm:pt modelId="{96634C44-96D2-544E-95D1-12965EFAB0F9}" type="pres">
      <dgm:prSet presAssocID="{B05DF1BA-F1F9-FF4A-99AA-206471CEAB0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539862-C099-8A43-B360-11AD442ED2B9}" type="pres">
      <dgm:prSet presAssocID="{2B294E50-1FE0-C544-A5C1-64463E36DBB2}" presName="centerShape" presStyleLbl="node0" presStyleIdx="0" presStyleCnt="1"/>
      <dgm:spPr/>
      <dgm:t>
        <a:bodyPr/>
        <a:lstStyle/>
        <a:p>
          <a:endParaRPr lang="en-US"/>
        </a:p>
      </dgm:t>
    </dgm:pt>
    <dgm:pt modelId="{BEDB127F-FE82-5647-A52D-AC684D6CE5D3}" type="pres">
      <dgm:prSet presAssocID="{1229DAA8-D476-E34D-9835-C350812D47E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ED266E4-484B-0A43-817A-0C4C57126E56}" type="pres">
      <dgm:prSet presAssocID="{B5D7E5B7-B43F-CC4F-A2AF-EFB4BA9D3F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9A583-7BC4-E147-8AAA-98483B62E2FF}" type="pres">
      <dgm:prSet presAssocID="{9C1FAA9F-F5AF-A74F-8809-50F0B90CD511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D8995196-0674-7D48-BD20-DA840B9067E1}" type="pres">
      <dgm:prSet presAssocID="{D1C01EA7-F779-084C-A075-1E542F7366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94387-4F01-924A-8926-5FC834DC69C4}" type="pres">
      <dgm:prSet presAssocID="{2C8BD1ED-E179-B142-9789-7563E66CFDC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FD33423-84E5-E740-8BF7-BE6A9E62F19F}" type="pres">
      <dgm:prSet presAssocID="{001512D4-CE79-E24A-B2DA-49244D4F03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C347C5-B336-9D47-A52D-AE299E98C07C}" srcId="{2B294E50-1FE0-C544-A5C1-64463E36DBB2}" destId="{001512D4-CE79-E24A-B2DA-49244D4F039C}" srcOrd="2" destOrd="0" parTransId="{2C8BD1ED-E179-B142-9789-7563E66CFDC1}" sibTransId="{D9734227-15CD-314A-97D9-F168CF107BFC}"/>
    <dgm:cxn modelId="{2FC45749-A8E5-2A41-B40F-E305A6B950B5}" type="presOf" srcId="{2C8BD1ED-E179-B142-9789-7563E66CFDC1}" destId="{88294387-4F01-924A-8926-5FC834DC69C4}" srcOrd="0" destOrd="0" presId="urn:microsoft.com/office/officeart/2005/8/layout/radial4"/>
    <dgm:cxn modelId="{ABF419EF-3A74-B043-9C5A-C2949BDDB1E5}" srcId="{B05DF1BA-F1F9-FF4A-99AA-206471CEAB0D}" destId="{2B294E50-1FE0-C544-A5C1-64463E36DBB2}" srcOrd="0" destOrd="0" parTransId="{C19C51FC-94B6-FF45-B6DE-A4254F72EE5E}" sibTransId="{B4F9DED8-2E29-3A40-8553-D7B6077A73CB}"/>
    <dgm:cxn modelId="{EEEC8A83-6CED-1842-916B-7DB6F5382C73}" type="presOf" srcId="{1229DAA8-D476-E34D-9835-C350812D47E3}" destId="{BEDB127F-FE82-5647-A52D-AC684D6CE5D3}" srcOrd="0" destOrd="0" presId="urn:microsoft.com/office/officeart/2005/8/layout/radial4"/>
    <dgm:cxn modelId="{9EF3F46D-2E35-D849-A881-52FF233F9971}" srcId="{2B294E50-1FE0-C544-A5C1-64463E36DBB2}" destId="{B5D7E5B7-B43F-CC4F-A2AF-EFB4BA9D3F94}" srcOrd="0" destOrd="0" parTransId="{1229DAA8-D476-E34D-9835-C350812D47E3}" sibTransId="{55235C86-CC12-2248-B6D4-9AF9308BBEA9}"/>
    <dgm:cxn modelId="{FBE89396-56EE-114A-AA86-F2AD21507A32}" type="presOf" srcId="{001512D4-CE79-E24A-B2DA-49244D4F039C}" destId="{2FD33423-84E5-E740-8BF7-BE6A9E62F19F}" srcOrd="0" destOrd="0" presId="urn:microsoft.com/office/officeart/2005/8/layout/radial4"/>
    <dgm:cxn modelId="{77E8860F-A9C5-A14F-B87E-524503EFA749}" type="presOf" srcId="{B5D7E5B7-B43F-CC4F-A2AF-EFB4BA9D3F94}" destId="{7ED266E4-484B-0A43-817A-0C4C57126E56}" srcOrd="0" destOrd="0" presId="urn:microsoft.com/office/officeart/2005/8/layout/radial4"/>
    <dgm:cxn modelId="{D9B5D78D-861E-0748-B5AB-98B500268BC4}" type="presOf" srcId="{2B294E50-1FE0-C544-A5C1-64463E36DBB2}" destId="{D7539862-C099-8A43-B360-11AD442ED2B9}" srcOrd="0" destOrd="0" presId="urn:microsoft.com/office/officeart/2005/8/layout/radial4"/>
    <dgm:cxn modelId="{A7262583-B611-5E4B-A83A-C3875D2D0185}" srcId="{2B294E50-1FE0-C544-A5C1-64463E36DBB2}" destId="{D1C01EA7-F779-084C-A075-1E542F73668B}" srcOrd="1" destOrd="0" parTransId="{9C1FAA9F-F5AF-A74F-8809-50F0B90CD511}" sibTransId="{BF11DFB9-0CAF-D84D-B590-BB2897CB8BE5}"/>
    <dgm:cxn modelId="{5FB49C00-25D6-E14B-8BD9-CA6918785B4D}" type="presOf" srcId="{9C1FAA9F-F5AF-A74F-8809-50F0B90CD511}" destId="{6DE9A583-7BC4-E147-8AAA-98483B62E2FF}" srcOrd="0" destOrd="0" presId="urn:microsoft.com/office/officeart/2005/8/layout/radial4"/>
    <dgm:cxn modelId="{650F45ED-CCFF-4C4E-BD62-5163048E02DC}" type="presOf" srcId="{D1C01EA7-F779-084C-A075-1E542F73668B}" destId="{D8995196-0674-7D48-BD20-DA840B9067E1}" srcOrd="0" destOrd="0" presId="urn:microsoft.com/office/officeart/2005/8/layout/radial4"/>
    <dgm:cxn modelId="{D595E088-86BF-B348-BE1D-A2EF43CF8DE4}" type="presOf" srcId="{B05DF1BA-F1F9-FF4A-99AA-206471CEAB0D}" destId="{96634C44-96D2-544E-95D1-12965EFAB0F9}" srcOrd="0" destOrd="0" presId="urn:microsoft.com/office/officeart/2005/8/layout/radial4"/>
    <dgm:cxn modelId="{FC8CBD65-5A7C-4747-8D06-BF6B36FD6EA9}" type="presParOf" srcId="{96634C44-96D2-544E-95D1-12965EFAB0F9}" destId="{D7539862-C099-8A43-B360-11AD442ED2B9}" srcOrd="0" destOrd="0" presId="urn:microsoft.com/office/officeart/2005/8/layout/radial4"/>
    <dgm:cxn modelId="{0F9D4EE2-231F-7F43-9727-0B0CAAB86FB7}" type="presParOf" srcId="{96634C44-96D2-544E-95D1-12965EFAB0F9}" destId="{BEDB127F-FE82-5647-A52D-AC684D6CE5D3}" srcOrd="1" destOrd="0" presId="urn:microsoft.com/office/officeart/2005/8/layout/radial4"/>
    <dgm:cxn modelId="{DFC881EF-3BB7-D84B-837C-D1A217512C2B}" type="presParOf" srcId="{96634C44-96D2-544E-95D1-12965EFAB0F9}" destId="{7ED266E4-484B-0A43-817A-0C4C57126E56}" srcOrd="2" destOrd="0" presId="urn:microsoft.com/office/officeart/2005/8/layout/radial4"/>
    <dgm:cxn modelId="{0CA92A04-506F-E84C-9DA6-C8D3AC2EBD04}" type="presParOf" srcId="{96634C44-96D2-544E-95D1-12965EFAB0F9}" destId="{6DE9A583-7BC4-E147-8AAA-98483B62E2FF}" srcOrd="3" destOrd="0" presId="urn:microsoft.com/office/officeart/2005/8/layout/radial4"/>
    <dgm:cxn modelId="{417EF353-62C6-7746-8F6A-93C1EB4D97EA}" type="presParOf" srcId="{96634C44-96D2-544E-95D1-12965EFAB0F9}" destId="{D8995196-0674-7D48-BD20-DA840B9067E1}" srcOrd="4" destOrd="0" presId="urn:microsoft.com/office/officeart/2005/8/layout/radial4"/>
    <dgm:cxn modelId="{1C8A5B5D-0283-AE4A-82A4-971317EDBF53}" type="presParOf" srcId="{96634C44-96D2-544E-95D1-12965EFAB0F9}" destId="{88294387-4F01-924A-8926-5FC834DC69C4}" srcOrd="5" destOrd="0" presId="urn:microsoft.com/office/officeart/2005/8/layout/radial4"/>
    <dgm:cxn modelId="{798C0490-027A-1146-A6A4-A5BFC1731C34}" type="presParOf" srcId="{96634C44-96D2-544E-95D1-12965EFAB0F9}" destId="{2FD33423-84E5-E740-8BF7-BE6A9E62F19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A9B64-1A1E-7045-8631-3BE6212FE427}">
      <dsp:nvSpPr>
        <dsp:cNvPr id="0" name=""/>
        <dsp:cNvSpPr/>
      </dsp:nvSpPr>
      <dsp:spPr>
        <a:xfrm>
          <a:off x="917" y="1147439"/>
          <a:ext cx="2076095" cy="1712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31,959 enroll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67% succeed</a:t>
          </a:r>
          <a:endParaRPr lang="en-US" sz="2300" kern="1200" dirty="0"/>
        </a:p>
      </dsp:txBody>
      <dsp:txXfrm>
        <a:off x="40323" y="1186845"/>
        <a:ext cx="1997283" cy="1266601"/>
      </dsp:txXfrm>
    </dsp:sp>
    <dsp:sp modelId="{7F7B9AB7-C23D-D746-AF68-A0CFE6363AD0}">
      <dsp:nvSpPr>
        <dsp:cNvPr id="0" name=""/>
        <dsp:cNvSpPr/>
      </dsp:nvSpPr>
      <dsp:spPr>
        <a:xfrm>
          <a:off x="1171634" y="1569652"/>
          <a:ext cx="2268296" cy="2268296"/>
        </a:xfrm>
        <a:prstGeom prst="leftCircularArrow">
          <a:avLst>
            <a:gd name="adj1" fmla="val 3061"/>
            <a:gd name="adj2" fmla="val 375911"/>
            <a:gd name="adj3" fmla="val 2151422"/>
            <a:gd name="adj4" fmla="val 9024489"/>
            <a:gd name="adj5" fmla="val 35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9316D1-3AE0-BB44-8EB5-E52111FF334F}">
      <dsp:nvSpPr>
        <dsp:cNvPr id="0" name=""/>
        <dsp:cNvSpPr/>
      </dsp:nvSpPr>
      <dsp:spPr>
        <a:xfrm>
          <a:off x="462272" y="2492853"/>
          <a:ext cx="1845418" cy="733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51% move up</a:t>
          </a:r>
          <a:endParaRPr lang="en-US" sz="2200" kern="1200" dirty="0"/>
        </a:p>
      </dsp:txBody>
      <dsp:txXfrm>
        <a:off x="483766" y="2514347"/>
        <a:ext cx="1802430" cy="690874"/>
      </dsp:txXfrm>
    </dsp:sp>
    <dsp:sp modelId="{1CC1444B-02A8-DF40-878A-213A2ED54A16}">
      <dsp:nvSpPr>
        <dsp:cNvPr id="0" name=""/>
        <dsp:cNvSpPr/>
      </dsp:nvSpPr>
      <dsp:spPr>
        <a:xfrm>
          <a:off x="2638357" y="1147439"/>
          <a:ext cx="2076095" cy="1712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16,362 enroll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66% succeed</a:t>
          </a:r>
          <a:endParaRPr lang="en-US" sz="2300" kern="1200" dirty="0"/>
        </a:p>
      </dsp:txBody>
      <dsp:txXfrm>
        <a:off x="2677763" y="1553776"/>
        <a:ext cx="1997283" cy="1266601"/>
      </dsp:txXfrm>
    </dsp:sp>
    <dsp:sp modelId="{F1231CA0-64BA-FD4D-80C4-AE356B73E5F6}">
      <dsp:nvSpPr>
        <dsp:cNvPr id="0" name=""/>
        <dsp:cNvSpPr/>
      </dsp:nvSpPr>
      <dsp:spPr>
        <a:xfrm>
          <a:off x="3791773" y="102135"/>
          <a:ext cx="2533575" cy="2533575"/>
        </a:xfrm>
        <a:prstGeom prst="circularArrow">
          <a:avLst>
            <a:gd name="adj1" fmla="val 2741"/>
            <a:gd name="adj2" fmla="val 334031"/>
            <a:gd name="adj3" fmla="val 19490458"/>
            <a:gd name="adj4" fmla="val 12575511"/>
            <a:gd name="adj5" fmla="val 31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1191BA-D7F0-7446-933D-66040D0F0484}">
      <dsp:nvSpPr>
        <dsp:cNvPr id="0" name=""/>
        <dsp:cNvSpPr/>
      </dsp:nvSpPr>
      <dsp:spPr>
        <a:xfrm>
          <a:off x="3099712" y="780508"/>
          <a:ext cx="1845418" cy="733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27% move up</a:t>
          </a:r>
          <a:endParaRPr lang="en-US" sz="2200" kern="1200" dirty="0"/>
        </a:p>
      </dsp:txBody>
      <dsp:txXfrm>
        <a:off x="3121206" y="802002"/>
        <a:ext cx="1802430" cy="690874"/>
      </dsp:txXfrm>
    </dsp:sp>
    <dsp:sp modelId="{4282CD2E-8ED0-404D-B7F2-AD4EF7333004}">
      <dsp:nvSpPr>
        <dsp:cNvPr id="0" name=""/>
        <dsp:cNvSpPr/>
      </dsp:nvSpPr>
      <dsp:spPr>
        <a:xfrm>
          <a:off x="5275797" y="1147439"/>
          <a:ext cx="2076095" cy="17123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8787 enroll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68% succeed</a:t>
          </a:r>
          <a:endParaRPr lang="en-US" sz="2300" kern="1200" dirty="0"/>
        </a:p>
      </dsp:txBody>
      <dsp:txXfrm>
        <a:off x="5315203" y="1186845"/>
        <a:ext cx="1997283" cy="1266601"/>
      </dsp:txXfrm>
    </dsp:sp>
    <dsp:sp modelId="{64DDDBED-457C-134B-A2EB-738B41A9A2BE}">
      <dsp:nvSpPr>
        <dsp:cNvPr id="0" name=""/>
        <dsp:cNvSpPr/>
      </dsp:nvSpPr>
      <dsp:spPr>
        <a:xfrm>
          <a:off x="5737151" y="2492853"/>
          <a:ext cx="1845418" cy="733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11% move up</a:t>
          </a:r>
          <a:endParaRPr lang="en-US" sz="2200" kern="1200" dirty="0"/>
        </a:p>
      </dsp:txBody>
      <dsp:txXfrm>
        <a:off x="5758645" y="2514347"/>
        <a:ext cx="1802430" cy="690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39862-C099-8A43-B360-11AD442ED2B9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REFORM</a:t>
          </a:r>
          <a:endParaRPr lang="en-US" sz="2200" kern="1200" dirty="0"/>
        </a:p>
      </dsp:txBody>
      <dsp:txXfrm>
        <a:off x="2416912" y="2539008"/>
        <a:ext cx="1262175" cy="1262175"/>
      </dsp:txXfrm>
    </dsp:sp>
    <dsp:sp modelId="{BEDB127F-FE82-5647-A52D-AC684D6CE5D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D266E4-484B-0A43-817A-0C4C57126E56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Structural</a:t>
          </a:r>
          <a:endParaRPr lang="en-US" sz="2200" kern="1200" dirty="0"/>
        </a:p>
      </dsp:txBody>
      <dsp:txXfrm>
        <a:off x="199856" y="1103105"/>
        <a:ext cx="1616269" cy="1277122"/>
      </dsp:txXfrm>
    </dsp:sp>
    <dsp:sp modelId="{6DE9A583-7BC4-E147-8AAA-98483B62E2F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995196-0674-7D48-BD20-DA840B9067E1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Curricular	</a:t>
          </a:r>
          <a:endParaRPr lang="en-US" sz="2200" kern="1200" dirty="0"/>
        </a:p>
      </dsp:txBody>
      <dsp:txXfrm>
        <a:off x="2239865" y="41144"/>
        <a:ext cx="1616269" cy="1277122"/>
      </dsp:txXfrm>
    </dsp:sp>
    <dsp:sp modelId="{88294387-4F01-924A-8926-5FC834DC69C4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D33423-84E5-E740-8BF7-BE6A9E62F19F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Pedagogical</a:t>
          </a:r>
          <a:endParaRPr lang="en-US" sz="2200" kern="1200" dirty="0"/>
        </a:p>
      </dsp:txBody>
      <dsp:txXfrm>
        <a:off x="4279873" y="1103105"/>
        <a:ext cx="1616269" cy="1277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7DB41-EF10-4A43-A441-F20AD7CFA442}" type="datetimeFigureOut">
              <a:rPr lang="en-US" smtClean="0"/>
              <a:t>1/16/16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9DBF1-BFE0-E740-8BAD-E65D18DB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from Fall 2010 through</a:t>
            </a:r>
            <a:r>
              <a:rPr lang="en-US" baseline="0" dirty="0" smtClean="0"/>
              <a:t> Spring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DBF1-BFE0-E740-8BAD-E65D18DBA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7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BAE9-D439-F847-9AAC-74211702A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BAE9-D439-F847-9AAC-74211702A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8 colleges, 653 students.  Comparison group had 23,607 students matched by current level and prior success/non-success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BAE9-D439-F847-9AAC-74211702AD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2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BAE9-D439-F847-9AAC-74211702AD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20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controlled</a:t>
            </a:r>
            <a:r>
              <a:rPr lang="en-US" baseline="0" dirty="0" smtClean="0"/>
              <a:t> for possible confounding variables:  ethnicity, GPA, placement level,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DBF1-BFE0-E740-8BAD-E65D18DBAF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5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1/16/16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1/16/16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BDD6B9-D7FC-0143-B91C-A6CA9EF66828}" type="datetimeFigureOut">
              <a:rPr lang="en-US" smtClean="0"/>
              <a:t>1/16/16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D2782-700C-314B-8D2A-404DBAE79F4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Instructional Design and Innovation Institute, January 22, 2014</a:t>
            </a:r>
          </a:p>
          <a:p>
            <a:r>
              <a:rPr lang="en-US" dirty="0" smtClean="0"/>
              <a:t>Hal Huntsman, City College of San Francisco</a:t>
            </a:r>
          </a:p>
          <a:p>
            <a:r>
              <a:rPr lang="en-US" dirty="0" smtClean="0"/>
              <a:t>Faun Maddux, West Valley College</a:t>
            </a:r>
          </a:p>
          <a:p>
            <a:r>
              <a:rPr lang="en-US" dirty="0" smtClean="0"/>
              <a:t>Rebecca Wong, West Valley College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Challenge, High Support: Math Instruction for Streamlining Paths to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8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4588"/>
            <a:ext cx="8534400" cy="882964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Results: </a:t>
            </a:r>
            <a:br>
              <a:rPr lang="en-US" sz="2800" dirty="0" smtClean="0"/>
            </a:br>
            <a:r>
              <a:rPr lang="en-US" sz="2800" dirty="0" smtClean="0"/>
              <a:t>CCSF Math — 2011 and 2012 </a:t>
            </a:r>
            <a:r>
              <a:rPr lang="en-US" sz="2800" dirty="0" smtClean="0"/>
              <a:t>Cohorts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72511"/>
              </p:ext>
            </p:extLst>
          </p:nvPr>
        </p:nvGraphicFramePr>
        <p:xfrm>
          <a:off x="301625" y="1527175"/>
          <a:ext cx="8504240" cy="283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981262"/>
                <a:gridCol w="1978527"/>
                <a:gridCol w="34183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First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passing first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completing</a:t>
                      </a:r>
                      <a:r>
                        <a:rPr lang="en-US" baseline="0" dirty="0" smtClean="0"/>
                        <a:t> transfer-level math by Summer 2014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</a:t>
                      </a:r>
                      <a:r>
                        <a:rPr lang="en-US" baseline="0" dirty="0" smtClean="0"/>
                        <a:t>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Preparation</a:t>
                      </a:r>
                      <a:r>
                        <a:rPr lang="en-US" baseline="0" dirty="0" smtClean="0"/>
                        <a:t> for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00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Acceleration effects were large and robust</a:t>
            </a:r>
          </a:p>
          <a:p>
            <a:r>
              <a:rPr lang="en-US" dirty="0" smtClean="0"/>
              <a:t>Acceleration worked for students of all backgrounds</a:t>
            </a:r>
          </a:p>
          <a:p>
            <a:r>
              <a:rPr lang="en-US" dirty="0" smtClean="0"/>
              <a:t>Acceleration worked for students at all placement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8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731753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Pipeline Problem – Math 3 Levels below Transfer 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69776"/>
              </p:ext>
            </p:extLst>
          </p:nvPr>
        </p:nvGraphicFramePr>
        <p:xfrm>
          <a:off x="779463" y="1949824"/>
          <a:ext cx="7583488" cy="40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628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Result after 6 Semesters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3383 enroll in a transfer level class</a:t>
            </a:r>
          </a:p>
          <a:p>
            <a:r>
              <a:rPr lang="en-US" sz="2400" dirty="0" smtClean="0"/>
              <a:t>69% succeed</a:t>
            </a:r>
            <a:endParaRPr lang="en-US" dirty="0" smtClean="0"/>
          </a:p>
          <a:p>
            <a:r>
              <a:rPr lang="en-US" sz="3200" b="1" dirty="0" smtClean="0"/>
              <a:t>7% of the original cohort complete a transfer level course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987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234375"/>
              </p:ext>
            </p:extLst>
          </p:nvPr>
        </p:nvGraphicFramePr>
        <p:xfrm>
          <a:off x="1566502" y="12570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151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Motivated by pipeline data and practicality</a:t>
            </a:r>
          </a:p>
          <a:p>
            <a:r>
              <a:rPr lang="en-US" dirty="0" smtClean="0"/>
              <a:t>Joined CAP (California Acceleration Project)</a:t>
            </a:r>
          </a:p>
          <a:p>
            <a:r>
              <a:rPr lang="en-US" dirty="0" smtClean="0"/>
              <a:t>Designed a 1-semester “Intermediate Algebra for Statistics” course using CAP redesign principles</a:t>
            </a:r>
          </a:p>
          <a:p>
            <a:r>
              <a:rPr lang="en-US" dirty="0" smtClean="0"/>
              <a:t>West Valley College started with 2 sections, now offering 4</a:t>
            </a:r>
          </a:p>
          <a:p>
            <a:r>
              <a:rPr lang="en-US" dirty="0" smtClean="0"/>
              <a:t>City College of San Francisco started with 2 sections, </a:t>
            </a:r>
            <a:r>
              <a:rPr lang="en-US" dirty="0" smtClean="0"/>
              <a:t>now </a:t>
            </a:r>
            <a:r>
              <a:rPr lang="en-US" dirty="0" smtClean="0"/>
              <a:t>offering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7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Redesign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Backwards design</a:t>
            </a:r>
          </a:p>
          <a:p>
            <a:r>
              <a:rPr lang="en-US" sz="3200" dirty="0" smtClean="0"/>
              <a:t>Higher levels of challenge</a:t>
            </a:r>
          </a:p>
          <a:p>
            <a:r>
              <a:rPr lang="en-US" sz="3200" dirty="0" smtClean="0"/>
              <a:t>Just-in-time remediation</a:t>
            </a:r>
          </a:p>
          <a:p>
            <a:r>
              <a:rPr lang="en-US" sz="3200" dirty="0" smtClean="0"/>
              <a:t>Intentional support for affective issues</a:t>
            </a:r>
          </a:p>
          <a:p>
            <a:r>
              <a:rPr lang="en-US" sz="3200" dirty="0" smtClean="0"/>
              <a:t>Contextualized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207696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689" y="932589"/>
            <a:ext cx="8573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Activity:  Does </a:t>
            </a:r>
            <a:r>
              <a:rPr lang="en-US" sz="3200" dirty="0" smtClean="0"/>
              <a:t>your </a:t>
            </a:r>
            <a:r>
              <a:rPr lang="en-US" sz="3200" dirty="0"/>
              <a:t>z</a:t>
            </a:r>
            <a:r>
              <a:rPr lang="en-US" sz="3200" dirty="0" smtClean="0"/>
              <a:t>odiac sign </a:t>
            </a:r>
            <a:r>
              <a:rPr lang="en-US" sz="3200" dirty="0"/>
              <a:t>p</a:t>
            </a:r>
            <a:r>
              <a:rPr lang="en-US" sz="3200" dirty="0" smtClean="0"/>
              <a:t>redict </a:t>
            </a:r>
            <a:r>
              <a:rPr lang="en-US" sz="3200" dirty="0"/>
              <a:t>y</a:t>
            </a:r>
            <a:r>
              <a:rPr lang="en-US" sz="3200" dirty="0" smtClean="0"/>
              <a:t>our </a:t>
            </a:r>
            <a:r>
              <a:rPr lang="en-US" sz="3200" dirty="0"/>
              <a:t>p</a:t>
            </a:r>
            <a:r>
              <a:rPr lang="en-US" sz="3200" dirty="0" smtClean="0"/>
              <a:t>ersonality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15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689" y="932589"/>
            <a:ext cx="8573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Activity:  What </a:t>
            </a:r>
            <a:r>
              <a:rPr lang="en-US" sz="3200" dirty="0"/>
              <a:t>f</a:t>
            </a:r>
            <a:r>
              <a:rPr lang="en-US" sz="3200" dirty="0" smtClean="0"/>
              <a:t>actors </a:t>
            </a:r>
            <a:r>
              <a:rPr lang="en-US" sz="3200" dirty="0" smtClean="0"/>
              <a:t>i</a:t>
            </a:r>
            <a:r>
              <a:rPr lang="en-US" sz="3200" dirty="0" smtClean="0"/>
              <a:t>nfluence </a:t>
            </a:r>
            <a:r>
              <a:rPr lang="en-US" sz="3200" dirty="0"/>
              <a:t>l</a:t>
            </a:r>
            <a:r>
              <a:rPr lang="en-US" sz="3200" dirty="0" smtClean="0"/>
              <a:t>ow </a:t>
            </a:r>
            <a:r>
              <a:rPr lang="en-US" sz="3200" dirty="0" smtClean="0"/>
              <a:t>human birth weight?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043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Results: 2011-12 CAP </a:t>
            </a:r>
            <a:r>
              <a:rPr lang="en-US" dirty="0" smtClean="0"/>
              <a:t>Cohort (8 Colleges)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odds of completing a transfer-level math course were 4.5 times greater for accelerated students than for a control group</a:t>
            </a:r>
          </a:p>
          <a:p>
            <a:r>
              <a:rPr lang="en-US" dirty="0" smtClean="0"/>
              <a:t>38% of accelerated students completed a transfer-level course within 3 semesters compared with 12% of a comparison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9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148</TotalTime>
  <Words>379</Words>
  <Application>Microsoft Macintosh PowerPoint</Application>
  <PresentationFormat>On-screen Show (4:3)</PresentationFormat>
  <Paragraphs>72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High Challenge, High Support: Math Instruction for Streamlining Paths to Transfer</vt:lpstr>
      <vt:lpstr>The Pipeline Problem – Math 3 Levels below Transfer </vt:lpstr>
      <vt:lpstr>The Final Result after 6 Semesters </vt:lpstr>
      <vt:lpstr>PowerPoint Presentation</vt:lpstr>
      <vt:lpstr>Our Stories</vt:lpstr>
      <vt:lpstr>CAP Redesign Principles </vt:lpstr>
      <vt:lpstr>PowerPoint Presentation</vt:lpstr>
      <vt:lpstr>PowerPoint Presentation</vt:lpstr>
      <vt:lpstr>The Results: 2011-12 CAP Cohort (8 Colleges)</vt:lpstr>
      <vt:lpstr>The Results:  CCSF Math — 2011 and 2012 Cohorts</vt:lpstr>
      <vt:lpstr>Conclusions</vt:lpstr>
    </vt:vector>
  </TitlesOfParts>
  <Company>West Valley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Challenge, High Support: Math Instruction for Streamlining Paths to Transfer</dc:title>
  <dc:creator>Rebecca Wong</dc:creator>
  <cp:lastModifiedBy>Rebecca Wong</cp:lastModifiedBy>
  <cp:revision>15</cp:revision>
  <dcterms:created xsi:type="dcterms:W3CDTF">2016-01-12T03:05:02Z</dcterms:created>
  <dcterms:modified xsi:type="dcterms:W3CDTF">2016-01-17T01:00:38Z</dcterms:modified>
</cp:coreProperties>
</file>