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0" r:id="rId4"/>
    <p:sldId id="271" r:id="rId5"/>
    <p:sldId id="258" r:id="rId6"/>
    <p:sldId id="260" r:id="rId7"/>
    <p:sldId id="265" r:id="rId8"/>
    <p:sldId id="272" r:id="rId9"/>
    <p:sldId id="261" r:id="rId10"/>
    <p:sldId id="262" r:id="rId11"/>
    <p:sldId id="263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04" autoAdjust="0"/>
  </p:normalViewPr>
  <p:slideViewPr>
    <p:cSldViewPr snapToGrid="0" snapToObjects="1">
      <p:cViewPr>
        <p:scale>
          <a:sx n="66" d="100"/>
          <a:sy n="66" d="100"/>
        </p:scale>
        <p:origin x="-141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8A3AF-B4DE-479A-AF6C-E7296C0CDAC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D30180DC-A3A8-4981-8FDA-115E2443E20E}">
      <dgm:prSet phldrT="[Text]"/>
      <dgm:spPr/>
      <dgm:t>
        <a:bodyPr/>
        <a:lstStyle/>
        <a:p>
          <a:r>
            <a:rPr lang="en-US" dirty="0" smtClean="0"/>
            <a:t>Check List</a:t>
          </a:r>
          <a:endParaRPr lang="en-US" dirty="0"/>
        </a:p>
      </dgm:t>
    </dgm:pt>
    <dgm:pt modelId="{EC18CBD6-E8C9-49A9-A864-5C6720D1EA60}" type="parTrans" cxnId="{44117E62-8901-4277-B975-2887CAD1F94D}">
      <dgm:prSet/>
      <dgm:spPr/>
      <dgm:t>
        <a:bodyPr/>
        <a:lstStyle/>
        <a:p>
          <a:endParaRPr lang="en-US"/>
        </a:p>
      </dgm:t>
    </dgm:pt>
    <dgm:pt modelId="{B5CE0261-4FBB-491F-AFED-37749A3DA3A0}" type="sibTrans" cxnId="{44117E62-8901-4277-B975-2887CAD1F94D}">
      <dgm:prSet/>
      <dgm:spPr/>
      <dgm:t>
        <a:bodyPr/>
        <a:lstStyle/>
        <a:p>
          <a:endParaRPr lang="en-US"/>
        </a:p>
      </dgm:t>
    </dgm:pt>
    <dgm:pt modelId="{BC751369-BBB0-4BE2-BD61-ABA6A864A276}">
      <dgm:prSet phldrT="[Text]"/>
      <dgm:spPr/>
      <dgm:t>
        <a:bodyPr/>
        <a:lstStyle/>
        <a:p>
          <a:r>
            <a:rPr lang="en-US" dirty="0" smtClean="0"/>
            <a:t>Descriptions</a:t>
          </a:r>
          <a:endParaRPr lang="en-US" dirty="0"/>
        </a:p>
      </dgm:t>
    </dgm:pt>
    <dgm:pt modelId="{C7E1AF82-8D49-407B-A8F7-8FAF7FA6F380}" type="parTrans" cxnId="{29ACC003-86BF-4ECC-A18A-596E873BC762}">
      <dgm:prSet/>
      <dgm:spPr/>
      <dgm:t>
        <a:bodyPr/>
        <a:lstStyle/>
        <a:p>
          <a:endParaRPr lang="en-US"/>
        </a:p>
      </dgm:t>
    </dgm:pt>
    <dgm:pt modelId="{CCB243E4-38A9-4B81-B05E-3155A87BFEB0}" type="sibTrans" cxnId="{29ACC003-86BF-4ECC-A18A-596E873BC762}">
      <dgm:prSet/>
      <dgm:spPr/>
      <dgm:t>
        <a:bodyPr/>
        <a:lstStyle/>
        <a:p>
          <a:endParaRPr lang="en-US"/>
        </a:p>
      </dgm:t>
    </dgm:pt>
    <dgm:pt modelId="{20B1ECAE-A2FA-4A3C-95DB-4D626471EC90}">
      <dgm:prSet phldrT="[Text]"/>
      <dgm:spPr/>
      <dgm:t>
        <a:bodyPr/>
        <a:lstStyle/>
        <a:p>
          <a:r>
            <a:rPr lang="en-US" dirty="0" smtClean="0"/>
            <a:t>Video Talks</a:t>
          </a:r>
          <a:endParaRPr lang="en-US" dirty="0"/>
        </a:p>
      </dgm:t>
    </dgm:pt>
    <dgm:pt modelId="{03B95B5D-1707-4A3F-8CC6-ADAA6656C10D}" type="parTrans" cxnId="{BD94FAB8-8F1E-4DF6-8C47-3B1EF05D0EBD}">
      <dgm:prSet/>
      <dgm:spPr/>
      <dgm:t>
        <a:bodyPr/>
        <a:lstStyle/>
        <a:p>
          <a:endParaRPr lang="en-US"/>
        </a:p>
      </dgm:t>
    </dgm:pt>
    <dgm:pt modelId="{634BC03D-DC23-4BC9-85F0-A154CC108157}" type="sibTrans" cxnId="{BD94FAB8-8F1E-4DF6-8C47-3B1EF05D0EBD}">
      <dgm:prSet/>
      <dgm:spPr/>
      <dgm:t>
        <a:bodyPr/>
        <a:lstStyle/>
        <a:p>
          <a:endParaRPr lang="en-US"/>
        </a:p>
      </dgm:t>
    </dgm:pt>
    <dgm:pt modelId="{BE161F66-535E-4390-8373-EBD3268BFD33}" type="pres">
      <dgm:prSet presAssocID="{E138A3AF-B4DE-479A-AF6C-E7296C0CDAC1}" presName="Name0" presStyleCnt="0">
        <dgm:presLayoutVars>
          <dgm:dir/>
          <dgm:resizeHandles val="exact"/>
        </dgm:presLayoutVars>
      </dgm:prSet>
      <dgm:spPr/>
    </dgm:pt>
    <dgm:pt modelId="{EE98217F-34F3-4D83-8054-CEDCCDBA6C99}" type="pres">
      <dgm:prSet presAssocID="{E138A3AF-B4DE-479A-AF6C-E7296C0CDAC1}" presName="fgShape" presStyleLbl="fgShp" presStyleIdx="0" presStyleCnt="1"/>
      <dgm:spPr/>
    </dgm:pt>
    <dgm:pt modelId="{F0B5B87E-DBBA-44D7-9D9B-7E5BD74413E3}" type="pres">
      <dgm:prSet presAssocID="{E138A3AF-B4DE-479A-AF6C-E7296C0CDAC1}" presName="linComp" presStyleCnt="0"/>
      <dgm:spPr/>
    </dgm:pt>
    <dgm:pt modelId="{7CC8D9BE-2399-4E92-9926-6DB43F0D1B2A}" type="pres">
      <dgm:prSet presAssocID="{D30180DC-A3A8-4981-8FDA-115E2443E20E}" presName="compNode" presStyleCnt="0"/>
      <dgm:spPr/>
    </dgm:pt>
    <dgm:pt modelId="{5E1FC968-03D9-4788-B954-AF8D58DBC43C}" type="pres">
      <dgm:prSet presAssocID="{D30180DC-A3A8-4981-8FDA-115E2443E20E}" presName="bkgdShape" presStyleLbl="node1" presStyleIdx="0" presStyleCnt="3"/>
      <dgm:spPr/>
      <dgm:t>
        <a:bodyPr/>
        <a:lstStyle/>
        <a:p>
          <a:endParaRPr lang="en-US"/>
        </a:p>
      </dgm:t>
    </dgm:pt>
    <dgm:pt modelId="{4B96C46B-23B5-47FD-9933-40B8E1D228F0}" type="pres">
      <dgm:prSet presAssocID="{D30180DC-A3A8-4981-8FDA-115E2443E20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AB776-45A9-476A-B91D-9944C9D2C56B}" type="pres">
      <dgm:prSet presAssocID="{D30180DC-A3A8-4981-8FDA-115E2443E20E}" presName="invisiNode" presStyleLbl="node1" presStyleIdx="0" presStyleCnt="3"/>
      <dgm:spPr/>
    </dgm:pt>
    <dgm:pt modelId="{CAB75A99-350A-4A3E-B421-49399C3734FE}" type="pres">
      <dgm:prSet presAssocID="{D30180DC-A3A8-4981-8FDA-115E2443E20E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CCFD6E4D-86A8-47B7-BDC0-027FA9424979}" type="pres">
      <dgm:prSet presAssocID="{B5CE0261-4FBB-491F-AFED-37749A3DA3A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440A6F0-BA30-40E2-BE76-AF5724EE3CA9}" type="pres">
      <dgm:prSet presAssocID="{BC751369-BBB0-4BE2-BD61-ABA6A864A276}" presName="compNode" presStyleCnt="0"/>
      <dgm:spPr/>
    </dgm:pt>
    <dgm:pt modelId="{B6EC1F9E-7109-4077-BA87-05A4AD845B6F}" type="pres">
      <dgm:prSet presAssocID="{BC751369-BBB0-4BE2-BD61-ABA6A864A276}" presName="bkgdShape" presStyleLbl="node1" presStyleIdx="1" presStyleCnt="3"/>
      <dgm:spPr/>
      <dgm:t>
        <a:bodyPr/>
        <a:lstStyle/>
        <a:p>
          <a:endParaRPr lang="en-US"/>
        </a:p>
      </dgm:t>
    </dgm:pt>
    <dgm:pt modelId="{52E0D3AD-9A3E-4A39-A352-4962EA950ADF}" type="pres">
      <dgm:prSet presAssocID="{BC751369-BBB0-4BE2-BD61-ABA6A864A27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1C77F-712A-4F56-9ED7-F7646096536D}" type="pres">
      <dgm:prSet presAssocID="{BC751369-BBB0-4BE2-BD61-ABA6A864A276}" presName="invisiNode" presStyleLbl="node1" presStyleIdx="1" presStyleCnt="3"/>
      <dgm:spPr/>
    </dgm:pt>
    <dgm:pt modelId="{2BC8193C-F18F-47C9-BE70-A32135EB216D}" type="pres">
      <dgm:prSet presAssocID="{BC751369-BBB0-4BE2-BD61-ABA6A864A276}" presName="imagNode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9000" r="-129000"/>
          </a:stretch>
        </a:blipFill>
      </dgm:spPr>
    </dgm:pt>
    <dgm:pt modelId="{68F0133A-03F0-488C-B7D1-091B59FE2980}" type="pres">
      <dgm:prSet presAssocID="{CCB243E4-38A9-4B81-B05E-3155A87BFEB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4F430CF-52F2-4D1D-BC69-EB253B59667D}" type="pres">
      <dgm:prSet presAssocID="{20B1ECAE-A2FA-4A3C-95DB-4D626471EC90}" presName="compNode" presStyleCnt="0"/>
      <dgm:spPr/>
    </dgm:pt>
    <dgm:pt modelId="{457606AB-AA8C-46AC-A841-648DE9F69BFB}" type="pres">
      <dgm:prSet presAssocID="{20B1ECAE-A2FA-4A3C-95DB-4D626471EC90}" presName="bkgdShape" presStyleLbl="node1" presStyleIdx="2" presStyleCnt="3"/>
      <dgm:spPr/>
      <dgm:t>
        <a:bodyPr/>
        <a:lstStyle/>
        <a:p>
          <a:endParaRPr lang="en-US"/>
        </a:p>
      </dgm:t>
    </dgm:pt>
    <dgm:pt modelId="{DFD50A66-D3B9-43D8-85CD-070EBA0EC44F}" type="pres">
      <dgm:prSet presAssocID="{20B1ECAE-A2FA-4A3C-95DB-4D626471EC9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1F451-3AE0-4AEC-AA34-C34F348EEFDF}" type="pres">
      <dgm:prSet presAssocID="{20B1ECAE-A2FA-4A3C-95DB-4D626471EC90}" presName="invisiNode" presStyleLbl="node1" presStyleIdx="2" presStyleCnt="3"/>
      <dgm:spPr/>
    </dgm:pt>
    <dgm:pt modelId="{97BFFB76-33FD-4893-AD55-70CC1F102E46}" type="pres">
      <dgm:prSet presAssocID="{20B1ECAE-A2FA-4A3C-95DB-4D626471EC90}" presName="imagNode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</dgm:ptLst>
  <dgm:cxnLst>
    <dgm:cxn modelId="{C72F110E-9647-4BAE-9CDA-CB91F588DE25}" type="presOf" srcId="{BC751369-BBB0-4BE2-BD61-ABA6A864A276}" destId="{52E0D3AD-9A3E-4A39-A352-4962EA950ADF}" srcOrd="1" destOrd="0" presId="urn:microsoft.com/office/officeart/2005/8/layout/hList7"/>
    <dgm:cxn modelId="{50121CF7-77E4-4556-8B03-6526CD8C109D}" type="presOf" srcId="{D30180DC-A3A8-4981-8FDA-115E2443E20E}" destId="{5E1FC968-03D9-4788-B954-AF8D58DBC43C}" srcOrd="0" destOrd="0" presId="urn:microsoft.com/office/officeart/2005/8/layout/hList7"/>
    <dgm:cxn modelId="{44117E62-8901-4277-B975-2887CAD1F94D}" srcId="{E138A3AF-B4DE-479A-AF6C-E7296C0CDAC1}" destId="{D30180DC-A3A8-4981-8FDA-115E2443E20E}" srcOrd="0" destOrd="0" parTransId="{EC18CBD6-E8C9-49A9-A864-5C6720D1EA60}" sibTransId="{B5CE0261-4FBB-491F-AFED-37749A3DA3A0}"/>
    <dgm:cxn modelId="{CFDF1BAF-CE29-4D33-B2DF-73E65BD3FB55}" type="presOf" srcId="{BC751369-BBB0-4BE2-BD61-ABA6A864A276}" destId="{B6EC1F9E-7109-4077-BA87-05A4AD845B6F}" srcOrd="0" destOrd="0" presId="urn:microsoft.com/office/officeart/2005/8/layout/hList7"/>
    <dgm:cxn modelId="{01D1AFB2-E464-4E79-AB46-89215CF3DFEA}" type="presOf" srcId="{E138A3AF-B4DE-479A-AF6C-E7296C0CDAC1}" destId="{BE161F66-535E-4390-8373-EBD3268BFD33}" srcOrd="0" destOrd="0" presId="urn:microsoft.com/office/officeart/2005/8/layout/hList7"/>
    <dgm:cxn modelId="{29ACC003-86BF-4ECC-A18A-596E873BC762}" srcId="{E138A3AF-B4DE-479A-AF6C-E7296C0CDAC1}" destId="{BC751369-BBB0-4BE2-BD61-ABA6A864A276}" srcOrd="1" destOrd="0" parTransId="{C7E1AF82-8D49-407B-A8F7-8FAF7FA6F380}" sibTransId="{CCB243E4-38A9-4B81-B05E-3155A87BFEB0}"/>
    <dgm:cxn modelId="{BD94FAB8-8F1E-4DF6-8C47-3B1EF05D0EBD}" srcId="{E138A3AF-B4DE-479A-AF6C-E7296C0CDAC1}" destId="{20B1ECAE-A2FA-4A3C-95DB-4D626471EC90}" srcOrd="2" destOrd="0" parTransId="{03B95B5D-1707-4A3F-8CC6-ADAA6656C10D}" sibTransId="{634BC03D-DC23-4BC9-85F0-A154CC108157}"/>
    <dgm:cxn modelId="{AF6E5FFA-C6FA-46A6-93D1-39ABD8052AF6}" type="presOf" srcId="{B5CE0261-4FBB-491F-AFED-37749A3DA3A0}" destId="{CCFD6E4D-86A8-47B7-BDC0-027FA9424979}" srcOrd="0" destOrd="0" presId="urn:microsoft.com/office/officeart/2005/8/layout/hList7"/>
    <dgm:cxn modelId="{A9BB1DF0-23F7-45C6-B9EF-B27A0E2CEEF4}" type="presOf" srcId="{20B1ECAE-A2FA-4A3C-95DB-4D626471EC90}" destId="{DFD50A66-D3B9-43D8-85CD-070EBA0EC44F}" srcOrd="1" destOrd="0" presId="urn:microsoft.com/office/officeart/2005/8/layout/hList7"/>
    <dgm:cxn modelId="{54B3489C-B496-4488-8612-11BF5A953C18}" type="presOf" srcId="{D30180DC-A3A8-4981-8FDA-115E2443E20E}" destId="{4B96C46B-23B5-47FD-9933-40B8E1D228F0}" srcOrd="1" destOrd="0" presId="urn:microsoft.com/office/officeart/2005/8/layout/hList7"/>
    <dgm:cxn modelId="{B0A97D8D-A91C-4F3C-B9E8-F99EF4FF6611}" type="presOf" srcId="{20B1ECAE-A2FA-4A3C-95DB-4D626471EC90}" destId="{457606AB-AA8C-46AC-A841-648DE9F69BFB}" srcOrd="0" destOrd="0" presId="urn:microsoft.com/office/officeart/2005/8/layout/hList7"/>
    <dgm:cxn modelId="{EE42D06A-4189-442F-9902-BF75139EF19B}" type="presOf" srcId="{CCB243E4-38A9-4B81-B05E-3155A87BFEB0}" destId="{68F0133A-03F0-488C-B7D1-091B59FE2980}" srcOrd="0" destOrd="0" presId="urn:microsoft.com/office/officeart/2005/8/layout/hList7"/>
    <dgm:cxn modelId="{42B709CF-C5A6-406A-B01A-01A5EF627AA4}" type="presParOf" srcId="{BE161F66-535E-4390-8373-EBD3268BFD33}" destId="{EE98217F-34F3-4D83-8054-CEDCCDBA6C99}" srcOrd="0" destOrd="0" presId="urn:microsoft.com/office/officeart/2005/8/layout/hList7"/>
    <dgm:cxn modelId="{146A0821-93B5-4E26-9B1C-E26C159A58AC}" type="presParOf" srcId="{BE161F66-535E-4390-8373-EBD3268BFD33}" destId="{F0B5B87E-DBBA-44D7-9D9B-7E5BD74413E3}" srcOrd="1" destOrd="0" presId="urn:microsoft.com/office/officeart/2005/8/layout/hList7"/>
    <dgm:cxn modelId="{039C31BC-9848-423D-AA13-24195D3F94C8}" type="presParOf" srcId="{F0B5B87E-DBBA-44D7-9D9B-7E5BD74413E3}" destId="{7CC8D9BE-2399-4E92-9926-6DB43F0D1B2A}" srcOrd="0" destOrd="0" presId="urn:microsoft.com/office/officeart/2005/8/layout/hList7"/>
    <dgm:cxn modelId="{3282D3B7-C097-43B4-BB7B-82E1384D1B45}" type="presParOf" srcId="{7CC8D9BE-2399-4E92-9926-6DB43F0D1B2A}" destId="{5E1FC968-03D9-4788-B954-AF8D58DBC43C}" srcOrd="0" destOrd="0" presId="urn:microsoft.com/office/officeart/2005/8/layout/hList7"/>
    <dgm:cxn modelId="{23E55856-4520-4ECB-884D-524565B00588}" type="presParOf" srcId="{7CC8D9BE-2399-4E92-9926-6DB43F0D1B2A}" destId="{4B96C46B-23B5-47FD-9933-40B8E1D228F0}" srcOrd="1" destOrd="0" presId="urn:microsoft.com/office/officeart/2005/8/layout/hList7"/>
    <dgm:cxn modelId="{97AA2E5E-5EE5-42D1-9AB6-2DC9D37F3716}" type="presParOf" srcId="{7CC8D9BE-2399-4E92-9926-6DB43F0D1B2A}" destId="{73CAB776-45A9-476A-B91D-9944C9D2C56B}" srcOrd="2" destOrd="0" presId="urn:microsoft.com/office/officeart/2005/8/layout/hList7"/>
    <dgm:cxn modelId="{0E440D41-401D-4493-B6E2-6CC3A972EF60}" type="presParOf" srcId="{7CC8D9BE-2399-4E92-9926-6DB43F0D1B2A}" destId="{CAB75A99-350A-4A3E-B421-49399C3734FE}" srcOrd="3" destOrd="0" presId="urn:microsoft.com/office/officeart/2005/8/layout/hList7"/>
    <dgm:cxn modelId="{92A0A3D3-D684-4104-867A-B732E361BB67}" type="presParOf" srcId="{F0B5B87E-DBBA-44D7-9D9B-7E5BD74413E3}" destId="{CCFD6E4D-86A8-47B7-BDC0-027FA9424979}" srcOrd="1" destOrd="0" presId="urn:microsoft.com/office/officeart/2005/8/layout/hList7"/>
    <dgm:cxn modelId="{376AE6E4-9DEF-4DB6-AEA7-C7A7476A5017}" type="presParOf" srcId="{F0B5B87E-DBBA-44D7-9D9B-7E5BD74413E3}" destId="{E440A6F0-BA30-40E2-BE76-AF5724EE3CA9}" srcOrd="2" destOrd="0" presId="urn:microsoft.com/office/officeart/2005/8/layout/hList7"/>
    <dgm:cxn modelId="{D84CB6E1-4FE5-4DF6-B33E-2AFF89F933FA}" type="presParOf" srcId="{E440A6F0-BA30-40E2-BE76-AF5724EE3CA9}" destId="{B6EC1F9E-7109-4077-BA87-05A4AD845B6F}" srcOrd="0" destOrd="0" presId="urn:microsoft.com/office/officeart/2005/8/layout/hList7"/>
    <dgm:cxn modelId="{9CEE101D-83D4-4CD5-A17D-BB12A5E1C37C}" type="presParOf" srcId="{E440A6F0-BA30-40E2-BE76-AF5724EE3CA9}" destId="{52E0D3AD-9A3E-4A39-A352-4962EA950ADF}" srcOrd="1" destOrd="0" presId="urn:microsoft.com/office/officeart/2005/8/layout/hList7"/>
    <dgm:cxn modelId="{CE72DD52-11E2-4634-8541-84D83006820D}" type="presParOf" srcId="{E440A6F0-BA30-40E2-BE76-AF5724EE3CA9}" destId="{7A71C77F-712A-4F56-9ED7-F7646096536D}" srcOrd="2" destOrd="0" presId="urn:microsoft.com/office/officeart/2005/8/layout/hList7"/>
    <dgm:cxn modelId="{85CEE311-A886-4271-A9A5-A0BC0A0436AF}" type="presParOf" srcId="{E440A6F0-BA30-40E2-BE76-AF5724EE3CA9}" destId="{2BC8193C-F18F-47C9-BE70-A32135EB216D}" srcOrd="3" destOrd="0" presId="urn:microsoft.com/office/officeart/2005/8/layout/hList7"/>
    <dgm:cxn modelId="{BF2048F1-CFBA-4106-8366-469DDCEEAFA6}" type="presParOf" srcId="{F0B5B87E-DBBA-44D7-9D9B-7E5BD74413E3}" destId="{68F0133A-03F0-488C-B7D1-091B59FE2980}" srcOrd="3" destOrd="0" presId="urn:microsoft.com/office/officeart/2005/8/layout/hList7"/>
    <dgm:cxn modelId="{4BA3EFE1-F7C7-4C96-8CAF-5E6406A4DE41}" type="presParOf" srcId="{F0B5B87E-DBBA-44D7-9D9B-7E5BD74413E3}" destId="{94F430CF-52F2-4D1D-BC69-EB253B59667D}" srcOrd="4" destOrd="0" presId="urn:microsoft.com/office/officeart/2005/8/layout/hList7"/>
    <dgm:cxn modelId="{F1149F06-D3B0-4DCF-B4F2-F6822A18661A}" type="presParOf" srcId="{94F430CF-52F2-4D1D-BC69-EB253B59667D}" destId="{457606AB-AA8C-46AC-A841-648DE9F69BFB}" srcOrd="0" destOrd="0" presId="urn:microsoft.com/office/officeart/2005/8/layout/hList7"/>
    <dgm:cxn modelId="{0FA83E02-FB9F-433C-B2AE-16D72F760157}" type="presParOf" srcId="{94F430CF-52F2-4D1D-BC69-EB253B59667D}" destId="{DFD50A66-D3B9-43D8-85CD-070EBA0EC44F}" srcOrd="1" destOrd="0" presId="urn:microsoft.com/office/officeart/2005/8/layout/hList7"/>
    <dgm:cxn modelId="{66B22097-6ECD-4E6D-B9CE-ADE911CB51E1}" type="presParOf" srcId="{94F430CF-52F2-4D1D-BC69-EB253B59667D}" destId="{AE81F451-3AE0-4AEC-AA34-C34F348EEFDF}" srcOrd="2" destOrd="0" presId="urn:microsoft.com/office/officeart/2005/8/layout/hList7"/>
    <dgm:cxn modelId="{ED5FC28C-6236-4E5D-BFE5-32D216725EB8}" type="presParOf" srcId="{94F430CF-52F2-4D1D-BC69-EB253B59667D}" destId="{97BFFB76-33FD-4893-AD55-70CC1F102E4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F6D58-1A9D-4AAB-B222-45A7D44172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DA3E7-86F7-4D05-8AB8-02FE0F8823A6}">
      <dgm:prSet phldrT="[Text]"/>
      <dgm:spPr/>
      <dgm:t>
        <a:bodyPr/>
        <a:lstStyle/>
        <a:p>
          <a:r>
            <a:rPr lang="en-US" dirty="0" smtClean="0"/>
            <a:t>Community Colleges</a:t>
          </a:r>
          <a:endParaRPr lang="en-US" dirty="0"/>
        </a:p>
      </dgm:t>
    </dgm:pt>
    <dgm:pt modelId="{C81309EA-658F-4AA3-B615-1F24B1B8DB93}" type="parTrans" cxnId="{701BE9E8-9367-4C9F-860D-02DECF2A8A72}">
      <dgm:prSet/>
      <dgm:spPr/>
      <dgm:t>
        <a:bodyPr/>
        <a:lstStyle/>
        <a:p>
          <a:endParaRPr lang="en-US"/>
        </a:p>
      </dgm:t>
    </dgm:pt>
    <dgm:pt modelId="{7F14C254-E23A-423F-B4D5-799078D087DB}" type="sibTrans" cxnId="{701BE9E8-9367-4C9F-860D-02DECF2A8A72}">
      <dgm:prSet/>
      <dgm:spPr/>
      <dgm:t>
        <a:bodyPr/>
        <a:lstStyle/>
        <a:p>
          <a:endParaRPr lang="en-US"/>
        </a:p>
      </dgm:t>
    </dgm:pt>
    <dgm:pt modelId="{82AFEF87-74C9-4294-83AA-76CE5AB21E1A}">
      <dgm:prSet/>
      <dgm:spPr/>
      <dgm:t>
        <a:bodyPr/>
        <a:lstStyle/>
        <a:p>
          <a:r>
            <a:rPr lang="en-US" smtClean="0"/>
            <a:t>Partnership Resource Teams (PRTs)</a:t>
          </a:r>
          <a:endParaRPr lang="en-US" dirty="0" smtClean="0"/>
        </a:p>
      </dgm:t>
    </dgm:pt>
    <dgm:pt modelId="{A22E1899-0F97-4438-A020-3CACCE746FC7}" type="parTrans" cxnId="{CD967A67-7058-4CDB-B98D-07D528A0E20B}">
      <dgm:prSet/>
      <dgm:spPr/>
      <dgm:t>
        <a:bodyPr/>
        <a:lstStyle/>
        <a:p>
          <a:endParaRPr lang="en-US"/>
        </a:p>
      </dgm:t>
    </dgm:pt>
    <dgm:pt modelId="{2FD701D0-9890-4293-B33C-E4F74D69981C}" type="sibTrans" cxnId="{CD967A67-7058-4CDB-B98D-07D528A0E20B}">
      <dgm:prSet/>
      <dgm:spPr/>
      <dgm:t>
        <a:bodyPr/>
        <a:lstStyle/>
        <a:p>
          <a:endParaRPr lang="en-US"/>
        </a:p>
      </dgm:t>
    </dgm:pt>
    <dgm:pt modelId="{C7D3C0BC-265C-493A-BBC8-99F71F9F8576}" type="pres">
      <dgm:prSet presAssocID="{650F6D58-1A9D-4AAB-B222-45A7D44172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3F05F8-D227-44A2-9F99-4FFA763936A5}" type="pres">
      <dgm:prSet presAssocID="{175DA3E7-86F7-4D05-8AB8-02FE0F8823A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12836-9B17-4E1F-BD92-05B9ABDBB45F}" type="pres">
      <dgm:prSet presAssocID="{7F14C254-E23A-423F-B4D5-799078D087DB}" presName="sibTrans" presStyleCnt="0"/>
      <dgm:spPr/>
    </dgm:pt>
    <dgm:pt modelId="{CD8000AC-9E52-40C3-9A7B-BDD788CE5505}" type="pres">
      <dgm:prSet presAssocID="{82AFEF87-74C9-4294-83AA-76CE5AB21E1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1BE9E8-9367-4C9F-860D-02DECF2A8A72}" srcId="{650F6D58-1A9D-4AAB-B222-45A7D44172C9}" destId="{175DA3E7-86F7-4D05-8AB8-02FE0F8823A6}" srcOrd="0" destOrd="0" parTransId="{C81309EA-658F-4AA3-B615-1F24B1B8DB93}" sibTransId="{7F14C254-E23A-423F-B4D5-799078D087DB}"/>
    <dgm:cxn modelId="{79414AB5-1BD0-4D04-9635-9F69B8AE2BFD}" type="presOf" srcId="{650F6D58-1A9D-4AAB-B222-45A7D44172C9}" destId="{C7D3C0BC-265C-493A-BBC8-99F71F9F8576}" srcOrd="0" destOrd="0" presId="urn:microsoft.com/office/officeart/2005/8/layout/default"/>
    <dgm:cxn modelId="{C1546E0C-2793-49EB-8732-44FEC2840082}" type="presOf" srcId="{82AFEF87-74C9-4294-83AA-76CE5AB21E1A}" destId="{CD8000AC-9E52-40C3-9A7B-BDD788CE5505}" srcOrd="0" destOrd="0" presId="urn:microsoft.com/office/officeart/2005/8/layout/default"/>
    <dgm:cxn modelId="{DCA84B5C-5071-4779-89FD-063FD0DA0B07}" type="presOf" srcId="{175DA3E7-86F7-4D05-8AB8-02FE0F8823A6}" destId="{AE3F05F8-D227-44A2-9F99-4FFA763936A5}" srcOrd="0" destOrd="0" presId="urn:microsoft.com/office/officeart/2005/8/layout/default"/>
    <dgm:cxn modelId="{CD967A67-7058-4CDB-B98D-07D528A0E20B}" srcId="{650F6D58-1A9D-4AAB-B222-45A7D44172C9}" destId="{82AFEF87-74C9-4294-83AA-76CE5AB21E1A}" srcOrd="1" destOrd="0" parTransId="{A22E1899-0F97-4438-A020-3CACCE746FC7}" sibTransId="{2FD701D0-9890-4293-B33C-E4F74D69981C}"/>
    <dgm:cxn modelId="{549F583A-C7D5-40F5-AD54-6232AF867D78}" type="presParOf" srcId="{C7D3C0BC-265C-493A-BBC8-99F71F9F8576}" destId="{AE3F05F8-D227-44A2-9F99-4FFA763936A5}" srcOrd="0" destOrd="0" presId="urn:microsoft.com/office/officeart/2005/8/layout/default"/>
    <dgm:cxn modelId="{A3336602-A31F-4C39-9D06-0296E9D95022}" type="presParOf" srcId="{C7D3C0BC-265C-493A-BBC8-99F71F9F8576}" destId="{6FA12836-9B17-4E1F-BD92-05B9ABDBB45F}" srcOrd="1" destOrd="0" presId="urn:microsoft.com/office/officeart/2005/8/layout/default"/>
    <dgm:cxn modelId="{3566E1CF-FA64-46AC-8DC9-EA0CADE5AA01}" type="presParOf" srcId="{C7D3C0BC-265C-493A-BBC8-99F71F9F8576}" destId="{CD8000AC-9E52-40C3-9A7B-BDD788CE55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5AC127-8F36-46A5-9CAC-495DF9E244A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46753C-6030-4EAA-B9B9-716AA90A718F}">
      <dgm:prSet phldrT="[Text]" custT="1"/>
      <dgm:spPr/>
      <dgm:t>
        <a:bodyPr/>
        <a:lstStyle/>
        <a:p>
          <a:r>
            <a:rPr lang="en-US" sz="1400" dirty="0" smtClean="0"/>
            <a:t>Conference Presentations</a:t>
          </a:r>
          <a:endParaRPr lang="en-US" sz="1400" dirty="0"/>
        </a:p>
      </dgm:t>
    </dgm:pt>
    <dgm:pt modelId="{77E8691C-AD59-471B-A4FE-30A435B27228}" type="parTrans" cxnId="{1B58CB85-61FF-44A7-B5C2-22F55C55A525}">
      <dgm:prSet/>
      <dgm:spPr/>
      <dgm:t>
        <a:bodyPr/>
        <a:lstStyle/>
        <a:p>
          <a:endParaRPr lang="en-US"/>
        </a:p>
      </dgm:t>
    </dgm:pt>
    <dgm:pt modelId="{C4C7A9FD-E890-42D4-976D-08BC318D20F2}" type="sibTrans" cxnId="{1B58CB85-61FF-44A7-B5C2-22F55C55A525}">
      <dgm:prSet/>
      <dgm:spPr/>
      <dgm:t>
        <a:bodyPr/>
        <a:lstStyle/>
        <a:p>
          <a:endParaRPr lang="en-US"/>
        </a:p>
      </dgm:t>
    </dgm:pt>
    <dgm:pt modelId="{9B83D041-CD6F-40B5-96E7-336574398F7F}">
      <dgm:prSet phldrT="[Text]"/>
      <dgm:spPr/>
      <dgm:t>
        <a:bodyPr/>
        <a:lstStyle/>
        <a:p>
          <a:r>
            <a:rPr lang="en-US" dirty="0" smtClean="0"/>
            <a:t>Identifying Best Practices</a:t>
          </a:r>
          <a:endParaRPr lang="en-US" dirty="0"/>
        </a:p>
      </dgm:t>
    </dgm:pt>
    <dgm:pt modelId="{9A34C064-672E-4037-82CA-FF0C34896C0A}" type="parTrans" cxnId="{C0E87E03-CDD4-4D72-919A-9FFB04545EDD}">
      <dgm:prSet/>
      <dgm:spPr/>
      <dgm:t>
        <a:bodyPr/>
        <a:lstStyle/>
        <a:p>
          <a:endParaRPr lang="en-US"/>
        </a:p>
      </dgm:t>
    </dgm:pt>
    <dgm:pt modelId="{1DBE4873-D038-489C-882E-2AB68BB3853A}" type="sibTrans" cxnId="{C0E87E03-CDD4-4D72-919A-9FFB04545EDD}">
      <dgm:prSet/>
      <dgm:spPr/>
      <dgm:t>
        <a:bodyPr/>
        <a:lstStyle/>
        <a:p>
          <a:endParaRPr lang="en-US"/>
        </a:p>
      </dgm:t>
    </dgm:pt>
    <dgm:pt modelId="{51DAAEC3-8DBF-49A0-A027-EA5AC68FD2B0}">
      <dgm:prSet phldrT="[Text]"/>
      <dgm:spPr/>
      <dgm:t>
        <a:bodyPr/>
        <a:lstStyle/>
        <a:p>
          <a:r>
            <a:rPr lang="en-US" dirty="0" smtClean="0"/>
            <a:t>“Vetting” of Practices</a:t>
          </a:r>
          <a:endParaRPr lang="en-US" dirty="0"/>
        </a:p>
      </dgm:t>
    </dgm:pt>
    <dgm:pt modelId="{C790D2D0-437B-4C31-8439-20C118FB6521}" type="parTrans" cxnId="{AA287299-9784-4370-87E3-EC88CE988DBF}">
      <dgm:prSet/>
      <dgm:spPr/>
      <dgm:t>
        <a:bodyPr/>
        <a:lstStyle/>
        <a:p>
          <a:endParaRPr lang="en-US"/>
        </a:p>
      </dgm:t>
    </dgm:pt>
    <dgm:pt modelId="{4B072F7D-80F0-4CB3-9613-7BE761156922}" type="sibTrans" cxnId="{AA287299-9784-4370-87E3-EC88CE988DBF}">
      <dgm:prSet/>
      <dgm:spPr/>
      <dgm:t>
        <a:bodyPr/>
        <a:lstStyle/>
        <a:p>
          <a:endParaRPr lang="en-US"/>
        </a:p>
      </dgm:t>
    </dgm:pt>
    <dgm:pt modelId="{A405B932-85AB-40F6-A40B-0F27EA1203E2}">
      <dgm:prSet phldrT="[Text]"/>
      <dgm:spPr/>
      <dgm:t>
        <a:bodyPr/>
        <a:lstStyle/>
        <a:p>
          <a:r>
            <a:rPr lang="en-US" dirty="0" smtClean="0"/>
            <a:t>Sharing The Tool</a:t>
          </a:r>
          <a:endParaRPr lang="en-US" dirty="0"/>
        </a:p>
      </dgm:t>
    </dgm:pt>
    <dgm:pt modelId="{391341D9-96FE-424E-BE36-0F4E11C86F57}" type="parTrans" cxnId="{0ABC1D4F-457B-492A-9099-4C7A48C9BAC6}">
      <dgm:prSet/>
      <dgm:spPr/>
      <dgm:t>
        <a:bodyPr/>
        <a:lstStyle/>
        <a:p>
          <a:endParaRPr lang="en-US"/>
        </a:p>
      </dgm:t>
    </dgm:pt>
    <dgm:pt modelId="{58E18A05-77A7-4C6A-84F6-1025AC4E37B7}" type="sibTrans" cxnId="{0ABC1D4F-457B-492A-9099-4C7A48C9BAC6}">
      <dgm:prSet/>
      <dgm:spPr/>
      <dgm:t>
        <a:bodyPr/>
        <a:lstStyle/>
        <a:p>
          <a:endParaRPr lang="en-US"/>
        </a:p>
      </dgm:t>
    </dgm:pt>
    <dgm:pt modelId="{F6AB48B3-F2FF-4F51-AA6F-A8A92D8D096E}">
      <dgm:prSet phldrT="[Text]"/>
      <dgm:spPr/>
      <dgm:t>
        <a:bodyPr/>
        <a:lstStyle/>
        <a:p>
          <a:r>
            <a:rPr lang="en-US" dirty="0" smtClean="0"/>
            <a:t>Revise / Add to Tool</a:t>
          </a:r>
          <a:endParaRPr lang="en-US" dirty="0"/>
        </a:p>
      </dgm:t>
    </dgm:pt>
    <dgm:pt modelId="{BC0EE83C-06B7-4312-A736-75212A8A476B}" type="parTrans" cxnId="{DED40B46-D2DB-480C-9131-A9A3B585689A}">
      <dgm:prSet/>
      <dgm:spPr/>
      <dgm:t>
        <a:bodyPr/>
        <a:lstStyle/>
        <a:p>
          <a:endParaRPr lang="en-US"/>
        </a:p>
      </dgm:t>
    </dgm:pt>
    <dgm:pt modelId="{81F9EF32-7460-4E0E-A7AE-4943843B1902}" type="sibTrans" cxnId="{DED40B46-D2DB-480C-9131-A9A3B585689A}">
      <dgm:prSet/>
      <dgm:spPr/>
      <dgm:t>
        <a:bodyPr/>
        <a:lstStyle/>
        <a:p>
          <a:endParaRPr lang="en-US"/>
        </a:p>
      </dgm:t>
    </dgm:pt>
    <dgm:pt modelId="{4E1F6219-F3D6-4B68-9101-294D4FC0285D}">
      <dgm:prSet phldrT="[Text]"/>
      <dgm:spPr/>
      <dgm:t>
        <a:bodyPr/>
        <a:lstStyle/>
        <a:p>
          <a:r>
            <a:rPr lang="en-US" dirty="0" smtClean="0"/>
            <a:t>Ongoing Input from PRTs</a:t>
          </a:r>
          <a:endParaRPr lang="en-US" dirty="0"/>
        </a:p>
      </dgm:t>
    </dgm:pt>
    <dgm:pt modelId="{3DA1373E-6286-4F4D-B4A1-E542D4655F99}" type="parTrans" cxnId="{ECDFAD4B-0DC0-4A6D-9238-992118FC3303}">
      <dgm:prSet/>
      <dgm:spPr/>
      <dgm:t>
        <a:bodyPr/>
        <a:lstStyle/>
        <a:p>
          <a:endParaRPr lang="en-US"/>
        </a:p>
      </dgm:t>
    </dgm:pt>
    <dgm:pt modelId="{6837AC38-A933-45F2-B00C-DDC5D5B7AF00}" type="sibTrans" cxnId="{ECDFAD4B-0DC0-4A6D-9238-992118FC3303}">
      <dgm:prSet/>
      <dgm:spPr/>
      <dgm:t>
        <a:bodyPr/>
        <a:lstStyle/>
        <a:p>
          <a:endParaRPr lang="en-US"/>
        </a:p>
      </dgm:t>
    </dgm:pt>
    <dgm:pt modelId="{71132A32-874A-4F48-9CED-155667F5EAB4}" type="pres">
      <dgm:prSet presAssocID="{335AC127-8F36-46A5-9CAC-495DF9E244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33779D-BFA1-4368-942F-86EAC91D0686}" type="pres">
      <dgm:prSet presAssocID="{BD46753C-6030-4EAA-B9B9-716AA90A718F}" presName="node" presStyleLbl="node1" presStyleIdx="0" presStyleCnt="6" custScaleX="138039" custRadScaleRad="100218" custRadScaleInc="10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FC122-9CA0-4672-A1A1-E70AA2B07C04}" type="pres">
      <dgm:prSet presAssocID="{C4C7A9FD-E890-42D4-976D-08BC318D20F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20DCFFA-0594-4FE5-BDD9-5D56FA5A6AD5}" type="pres">
      <dgm:prSet presAssocID="{C4C7A9FD-E890-42D4-976D-08BC318D20F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AF378242-EDB4-4C8F-944C-A5C7323FA768}" type="pres">
      <dgm:prSet presAssocID="{9B83D041-CD6F-40B5-96E7-336574398F7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BFC72-0EE5-435D-9816-3BCA4E9475B0}" type="pres">
      <dgm:prSet presAssocID="{1DBE4873-D038-489C-882E-2AB68BB3853A}" presName="sibTrans" presStyleLbl="sibTrans2D1" presStyleIdx="1" presStyleCnt="6"/>
      <dgm:spPr/>
      <dgm:t>
        <a:bodyPr/>
        <a:lstStyle/>
        <a:p>
          <a:endParaRPr lang="en-US"/>
        </a:p>
      </dgm:t>
    </dgm:pt>
    <dgm:pt modelId="{5C1DAFAB-6F88-4C10-A634-756F320C88A8}" type="pres">
      <dgm:prSet presAssocID="{1DBE4873-D038-489C-882E-2AB68BB3853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E9C239CB-A9E7-4F38-B183-DF1B8A667C1F}" type="pres">
      <dgm:prSet presAssocID="{51DAAEC3-8DBF-49A0-A027-EA5AC68FD2B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C69F3-3DF9-470F-9732-A562111A4757}" type="pres">
      <dgm:prSet presAssocID="{4B072F7D-80F0-4CB3-9613-7BE761156922}" presName="sibTrans" presStyleLbl="sibTrans2D1" presStyleIdx="2" presStyleCnt="6"/>
      <dgm:spPr/>
      <dgm:t>
        <a:bodyPr/>
        <a:lstStyle/>
        <a:p>
          <a:endParaRPr lang="en-US"/>
        </a:p>
      </dgm:t>
    </dgm:pt>
    <dgm:pt modelId="{E9E5B50B-E6B8-4C1D-A438-EA6CEB77EBEB}" type="pres">
      <dgm:prSet presAssocID="{4B072F7D-80F0-4CB3-9613-7BE76115692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4A8A4279-1878-435F-96F1-9CDDDCE53880}" type="pres">
      <dgm:prSet presAssocID="{A405B932-85AB-40F6-A40B-0F27EA1203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4C1A1-F685-482A-9B5F-D081D910D4E0}" type="pres">
      <dgm:prSet presAssocID="{58E18A05-77A7-4C6A-84F6-1025AC4E37B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3B14F3C-F6FE-4CA0-849A-8C33B378C0BD}" type="pres">
      <dgm:prSet presAssocID="{58E18A05-77A7-4C6A-84F6-1025AC4E37B7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10A9005-FF81-47C3-A757-C484896E3B2E}" type="pres">
      <dgm:prSet presAssocID="{4E1F6219-F3D6-4B68-9101-294D4FC0285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3EEBB-2FB6-4759-94B9-90EB0E80B1FB}" type="pres">
      <dgm:prSet presAssocID="{6837AC38-A933-45F2-B00C-DDC5D5B7AF0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EBB4021-BECE-47DD-9874-4E45E780BB84}" type="pres">
      <dgm:prSet presAssocID="{6837AC38-A933-45F2-B00C-DDC5D5B7AF0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F3CD530-FD8F-4AB5-8CFB-CD9EA2F2ED9D}" type="pres">
      <dgm:prSet presAssocID="{F6AB48B3-F2FF-4F51-AA6F-A8A92D8D096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F1316-0FA9-4B61-A1F6-C9E7FE49A83F}" type="pres">
      <dgm:prSet presAssocID="{81F9EF32-7460-4E0E-A7AE-4943843B1902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A628196-7FC3-4BE1-9E7C-B6080889D301}" type="pres">
      <dgm:prSet presAssocID="{81F9EF32-7460-4E0E-A7AE-4943843B1902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C0E87E03-CDD4-4D72-919A-9FFB04545EDD}" srcId="{335AC127-8F36-46A5-9CAC-495DF9E244A6}" destId="{9B83D041-CD6F-40B5-96E7-336574398F7F}" srcOrd="1" destOrd="0" parTransId="{9A34C064-672E-4037-82CA-FF0C34896C0A}" sibTransId="{1DBE4873-D038-489C-882E-2AB68BB3853A}"/>
    <dgm:cxn modelId="{ECDFAD4B-0DC0-4A6D-9238-992118FC3303}" srcId="{335AC127-8F36-46A5-9CAC-495DF9E244A6}" destId="{4E1F6219-F3D6-4B68-9101-294D4FC0285D}" srcOrd="4" destOrd="0" parTransId="{3DA1373E-6286-4F4D-B4A1-E542D4655F99}" sibTransId="{6837AC38-A933-45F2-B00C-DDC5D5B7AF00}"/>
    <dgm:cxn modelId="{3B87B835-EDF3-4F49-B72F-D3B20DFFD167}" type="presOf" srcId="{C4C7A9FD-E890-42D4-976D-08BC318D20F2}" destId="{F53FC122-9CA0-4672-A1A1-E70AA2B07C04}" srcOrd="0" destOrd="0" presId="urn:microsoft.com/office/officeart/2005/8/layout/cycle2"/>
    <dgm:cxn modelId="{D8B4A435-DA59-42DD-BCB4-493FE3E0F11D}" type="presOf" srcId="{81F9EF32-7460-4E0E-A7AE-4943843B1902}" destId="{8A628196-7FC3-4BE1-9E7C-B6080889D301}" srcOrd="1" destOrd="0" presId="urn:microsoft.com/office/officeart/2005/8/layout/cycle2"/>
    <dgm:cxn modelId="{B8765FED-13AB-40DD-9C56-3EA0C22658C9}" type="presOf" srcId="{4B072F7D-80F0-4CB3-9613-7BE761156922}" destId="{E9E5B50B-E6B8-4C1D-A438-EA6CEB77EBEB}" srcOrd="1" destOrd="0" presId="urn:microsoft.com/office/officeart/2005/8/layout/cycle2"/>
    <dgm:cxn modelId="{7153E95A-7F1C-4BA0-BB08-9739D4C0B728}" type="presOf" srcId="{81F9EF32-7460-4E0E-A7AE-4943843B1902}" destId="{E76F1316-0FA9-4B61-A1F6-C9E7FE49A83F}" srcOrd="0" destOrd="0" presId="urn:microsoft.com/office/officeart/2005/8/layout/cycle2"/>
    <dgm:cxn modelId="{B622627F-6EC7-4A8C-9CF1-B6A7B057EA6D}" type="presOf" srcId="{4E1F6219-F3D6-4B68-9101-294D4FC0285D}" destId="{510A9005-FF81-47C3-A757-C484896E3B2E}" srcOrd="0" destOrd="0" presId="urn:microsoft.com/office/officeart/2005/8/layout/cycle2"/>
    <dgm:cxn modelId="{AA0C2215-0B0F-4BB6-A65D-E3B8B8F156B7}" type="presOf" srcId="{1DBE4873-D038-489C-882E-2AB68BB3853A}" destId="{4BDBFC72-0EE5-435D-9816-3BCA4E9475B0}" srcOrd="0" destOrd="0" presId="urn:microsoft.com/office/officeart/2005/8/layout/cycle2"/>
    <dgm:cxn modelId="{83E4BA46-B999-480C-9AEE-F68ED5020365}" type="presOf" srcId="{6837AC38-A933-45F2-B00C-DDC5D5B7AF00}" destId="{CBF3EEBB-2FB6-4759-94B9-90EB0E80B1FB}" srcOrd="0" destOrd="0" presId="urn:microsoft.com/office/officeart/2005/8/layout/cycle2"/>
    <dgm:cxn modelId="{21CEC55E-DF58-46D2-8CC4-CEE7D53C8A6F}" type="presOf" srcId="{A405B932-85AB-40F6-A40B-0F27EA1203E2}" destId="{4A8A4279-1878-435F-96F1-9CDDDCE53880}" srcOrd="0" destOrd="0" presId="urn:microsoft.com/office/officeart/2005/8/layout/cycle2"/>
    <dgm:cxn modelId="{9AB8A38F-FF5A-4E21-AAA0-2DDB280C5528}" type="presOf" srcId="{4B072F7D-80F0-4CB3-9613-7BE761156922}" destId="{4E8C69F3-3DF9-470F-9732-A562111A4757}" srcOrd="0" destOrd="0" presId="urn:microsoft.com/office/officeart/2005/8/layout/cycle2"/>
    <dgm:cxn modelId="{4FCFAADC-6B6D-4C1C-A224-1B3768E590F8}" type="presOf" srcId="{58E18A05-77A7-4C6A-84F6-1025AC4E37B7}" destId="{23B14F3C-F6FE-4CA0-849A-8C33B378C0BD}" srcOrd="1" destOrd="0" presId="urn:microsoft.com/office/officeart/2005/8/layout/cycle2"/>
    <dgm:cxn modelId="{430063BE-D301-4695-AD2F-4DE20C5CFD3F}" type="presOf" srcId="{51DAAEC3-8DBF-49A0-A027-EA5AC68FD2B0}" destId="{E9C239CB-A9E7-4F38-B183-DF1B8A667C1F}" srcOrd="0" destOrd="0" presId="urn:microsoft.com/office/officeart/2005/8/layout/cycle2"/>
    <dgm:cxn modelId="{7C073E18-283E-482A-AFEE-374210725B59}" type="presOf" srcId="{F6AB48B3-F2FF-4F51-AA6F-A8A92D8D096E}" destId="{4F3CD530-FD8F-4AB5-8CFB-CD9EA2F2ED9D}" srcOrd="0" destOrd="0" presId="urn:microsoft.com/office/officeart/2005/8/layout/cycle2"/>
    <dgm:cxn modelId="{90527B42-1C56-43D0-8F33-AEA7C40931D5}" type="presOf" srcId="{58E18A05-77A7-4C6A-84F6-1025AC4E37B7}" destId="{62F4C1A1-F685-482A-9B5F-D081D910D4E0}" srcOrd="0" destOrd="0" presId="urn:microsoft.com/office/officeart/2005/8/layout/cycle2"/>
    <dgm:cxn modelId="{F1ABF810-0E82-489A-9228-EF3C6B0FEDEA}" type="presOf" srcId="{9B83D041-CD6F-40B5-96E7-336574398F7F}" destId="{AF378242-EDB4-4C8F-944C-A5C7323FA768}" srcOrd="0" destOrd="0" presId="urn:microsoft.com/office/officeart/2005/8/layout/cycle2"/>
    <dgm:cxn modelId="{9B379FA2-B323-4371-A57C-ED974094D9AF}" type="presOf" srcId="{6837AC38-A933-45F2-B00C-DDC5D5B7AF00}" destId="{3EBB4021-BECE-47DD-9874-4E45E780BB84}" srcOrd="1" destOrd="0" presId="urn:microsoft.com/office/officeart/2005/8/layout/cycle2"/>
    <dgm:cxn modelId="{1B58CB85-61FF-44A7-B5C2-22F55C55A525}" srcId="{335AC127-8F36-46A5-9CAC-495DF9E244A6}" destId="{BD46753C-6030-4EAA-B9B9-716AA90A718F}" srcOrd="0" destOrd="0" parTransId="{77E8691C-AD59-471B-A4FE-30A435B27228}" sibTransId="{C4C7A9FD-E890-42D4-976D-08BC318D20F2}"/>
    <dgm:cxn modelId="{F906B82E-2A0E-406F-A728-66FCCABADCB0}" type="presOf" srcId="{335AC127-8F36-46A5-9CAC-495DF9E244A6}" destId="{71132A32-874A-4F48-9CED-155667F5EAB4}" srcOrd="0" destOrd="0" presId="urn:microsoft.com/office/officeart/2005/8/layout/cycle2"/>
    <dgm:cxn modelId="{AA287299-9784-4370-87E3-EC88CE988DBF}" srcId="{335AC127-8F36-46A5-9CAC-495DF9E244A6}" destId="{51DAAEC3-8DBF-49A0-A027-EA5AC68FD2B0}" srcOrd="2" destOrd="0" parTransId="{C790D2D0-437B-4C31-8439-20C118FB6521}" sibTransId="{4B072F7D-80F0-4CB3-9613-7BE761156922}"/>
    <dgm:cxn modelId="{A8C6DF07-8469-4A6A-8214-E1CF54455360}" type="presOf" srcId="{C4C7A9FD-E890-42D4-976D-08BC318D20F2}" destId="{220DCFFA-0594-4FE5-BDD9-5D56FA5A6AD5}" srcOrd="1" destOrd="0" presId="urn:microsoft.com/office/officeart/2005/8/layout/cycle2"/>
    <dgm:cxn modelId="{0ABC1D4F-457B-492A-9099-4C7A48C9BAC6}" srcId="{335AC127-8F36-46A5-9CAC-495DF9E244A6}" destId="{A405B932-85AB-40F6-A40B-0F27EA1203E2}" srcOrd="3" destOrd="0" parTransId="{391341D9-96FE-424E-BE36-0F4E11C86F57}" sibTransId="{58E18A05-77A7-4C6A-84F6-1025AC4E37B7}"/>
    <dgm:cxn modelId="{81582683-1A1E-4654-B368-09293EBBDF27}" type="presOf" srcId="{1DBE4873-D038-489C-882E-2AB68BB3853A}" destId="{5C1DAFAB-6F88-4C10-A634-756F320C88A8}" srcOrd="1" destOrd="0" presId="urn:microsoft.com/office/officeart/2005/8/layout/cycle2"/>
    <dgm:cxn modelId="{DED40B46-D2DB-480C-9131-A9A3B585689A}" srcId="{335AC127-8F36-46A5-9CAC-495DF9E244A6}" destId="{F6AB48B3-F2FF-4F51-AA6F-A8A92D8D096E}" srcOrd="5" destOrd="0" parTransId="{BC0EE83C-06B7-4312-A736-75212A8A476B}" sibTransId="{81F9EF32-7460-4E0E-A7AE-4943843B1902}"/>
    <dgm:cxn modelId="{69BAD826-02D0-4262-8267-128DD9341CA3}" type="presOf" srcId="{BD46753C-6030-4EAA-B9B9-716AA90A718F}" destId="{2033779D-BFA1-4368-942F-86EAC91D0686}" srcOrd="0" destOrd="0" presId="urn:microsoft.com/office/officeart/2005/8/layout/cycle2"/>
    <dgm:cxn modelId="{FD1D8881-5734-4678-AB60-D6D2781F6D2B}" type="presParOf" srcId="{71132A32-874A-4F48-9CED-155667F5EAB4}" destId="{2033779D-BFA1-4368-942F-86EAC91D0686}" srcOrd="0" destOrd="0" presId="urn:microsoft.com/office/officeart/2005/8/layout/cycle2"/>
    <dgm:cxn modelId="{EBA1E0B6-085E-41EC-A804-5647F08D5585}" type="presParOf" srcId="{71132A32-874A-4F48-9CED-155667F5EAB4}" destId="{F53FC122-9CA0-4672-A1A1-E70AA2B07C04}" srcOrd="1" destOrd="0" presId="urn:microsoft.com/office/officeart/2005/8/layout/cycle2"/>
    <dgm:cxn modelId="{8251F303-22C3-4DE4-BCC9-C4B936EEC8D8}" type="presParOf" srcId="{F53FC122-9CA0-4672-A1A1-E70AA2B07C04}" destId="{220DCFFA-0594-4FE5-BDD9-5D56FA5A6AD5}" srcOrd="0" destOrd="0" presId="urn:microsoft.com/office/officeart/2005/8/layout/cycle2"/>
    <dgm:cxn modelId="{FC18A346-6EE2-4D55-B1E2-0B3185701539}" type="presParOf" srcId="{71132A32-874A-4F48-9CED-155667F5EAB4}" destId="{AF378242-EDB4-4C8F-944C-A5C7323FA768}" srcOrd="2" destOrd="0" presId="urn:microsoft.com/office/officeart/2005/8/layout/cycle2"/>
    <dgm:cxn modelId="{11F58280-05FA-48B4-9A2E-06C1B363672B}" type="presParOf" srcId="{71132A32-874A-4F48-9CED-155667F5EAB4}" destId="{4BDBFC72-0EE5-435D-9816-3BCA4E9475B0}" srcOrd="3" destOrd="0" presId="urn:microsoft.com/office/officeart/2005/8/layout/cycle2"/>
    <dgm:cxn modelId="{88473FE5-75F5-4AAE-965F-2956595A6C1D}" type="presParOf" srcId="{4BDBFC72-0EE5-435D-9816-3BCA4E9475B0}" destId="{5C1DAFAB-6F88-4C10-A634-756F320C88A8}" srcOrd="0" destOrd="0" presId="urn:microsoft.com/office/officeart/2005/8/layout/cycle2"/>
    <dgm:cxn modelId="{06219981-AA43-4480-8575-1887D1BBC9C2}" type="presParOf" srcId="{71132A32-874A-4F48-9CED-155667F5EAB4}" destId="{E9C239CB-A9E7-4F38-B183-DF1B8A667C1F}" srcOrd="4" destOrd="0" presId="urn:microsoft.com/office/officeart/2005/8/layout/cycle2"/>
    <dgm:cxn modelId="{E214CFA5-C052-4A40-BD6B-3EF628913233}" type="presParOf" srcId="{71132A32-874A-4F48-9CED-155667F5EAB4}" destId="{4E8C69F3-3DF9-470F-9732-A562111A4757}" srcOrd="5" destOrd="0" presId="urn:microsoft.com/office/officeart/2005/8/layout/cycle2"/>
    <dgm:cxn modelId="{772B284E-B374-4E30-AAFB-F54CD29BEA1F}" type="presParOf" srcId="{4E8C69F3-3DF9-470F-9732-A562111A4757}" destId="{E9E5B50B-E6B8-4C1D-A438-EA6CEB77EBEB}" srcOrd="0" destOrd="0" presId="urn:microsoft.com/office/officeart/2005/8/layout/cycle2"/>
    <dgm:cxn modelId="{94C5B5C3-6107-46B5-83EE-C0543DBFD21E}" type="presParOf" srcId="{71132A32-874A-4F48-9CED-155667F5EAB4}" destId="{4A8A4279-1878-435F-96F1-9CDDDCE53880}" srcOrd="6" destOrd="0" presId="urn:microsoft.com/office/officeart/2005/8/layout/cycle2"/>
    <dgm:cxn modelId="{FEB5074B-7DF5-4258-A133-78103D534776}" type="presParOf" srcId="{71132A32-874A-4F48-9CED-155667F5EAB4}" destId="{62F4C1A1-F685-482A-9B5F-D081D910D4E0}" srcOrd="7" destOrd="0" presId="urn:microsoft.com/office/officeart/2005/8/layout/cycle2"/>
    <dgm:cxn modelId="{C778A8B0-E883-4985-B725-A9427EFB32CD}" type="presParOf" srcId="{62F4C1A1-F685-482A-9B5F-D081D910D4E0}" destId="{23B14F3C-F6FE-4CA0-849A-8C33B378C0BD}" srcOrd="0" destOrd="0" presId="urn:microsoft.com/office/officeart/2005/8/layout/cycle2"/>
    <dgm:cxn modelId="{079B8855-28F5-4FAE-93A7-94825E710DBD}" type="presParOf" srcId="{71132A32-874A-4F48-9CED-155667F5EAB4}" destId="{510A9005-FF81-47C3-A757-C484896E3B2E}" srcOrd="8" destOrd="0" presId="urn:microsoft.com/office/officeart/2005/8/layout/cycle2"/>
    <dgm:cxn modelId="{7228AFDF-A56C-42CD-B49C-4BECF5C33FF7}" type="presParOf" srcId="{71132A32-874A-4F48-9CED-155667F5EAB4}" destId="{CBF3EEBB-2FB6-4759-94B9-90EB0E80B1FB}" srcOrd="9" destOrd="0" presId="urn:microsoft.com/office/officeart/2005/8/layout/cycle2"/>
    <dgm:cxn modelId="{7E80BC75-498D-4749-B227-F409B86B3582}" type="presParOf" srcId="{CBF3EEBB-2FB6-4759-94B9-90EB0E80B1FB}" destId="{3EBB4021-BECE-47DD-9874-4E45E780BB84}" srcOrd="0" destOrd="0" presId="urn:microsoft.com/office/officeart/2005/8/layout/cycle2"/>
    <dgm:cxn modelId="{F9286425-6F33-4830-A027-E8F89E915E45}" type="presParOf" srcId="{71132A32-874A-4F48-9CED-155667F5EAB4}" destId="{4F3CD530-FD8F-4AB5-8CFB-CD9EA2F2ED9D}" srcOrd="10" destOrd="0" presId="urn:microsoft.com/office/officeart/2005/8/layout/cycle2"/>
    <dgm:cxn modelId="{CC43F7F3-C8EF-4EE1-915A-8E33005A4AC6}" type="presParOf" srcId="{71132A32-874A-4F48-9CED-155667F5EAB4}" destId="{E76F1316-0FA9-4B61-A1F6-C9E7FE49A83F}" srcOrd="11" destOrd="0" presId="urn:microsoft.com/office/officeart/2005/8/layout/cycle2"/>
    <dgm:cxn modelId="{ABBC3377-D7E5-4C32-8CDF-229284BFD445}" type="presParOf" srcId="{E76F1316-0FA9-4B61-A1F6-C9E7FE49A83F}" destId="{8A628196-7FC3-4BE1-9E7C-B6080889D30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FC968-03D9-4788-B954-AF8D58DBC43C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Check List</a:t>
          </a:r>
          <a:endParaRPr lang="en-US" sz="2300" kern="1200" dirty="0"/>
        </a:p>
      </dsp:txBody>
      <dsp:txXfrm>
        <a:off x="1279" y="1625600"/>
        <a:ext cx="1991320" cy="1625600"/>
      </dsp:txXfrm>
    </dsp:sp>
    <dsp:sp modelId="{CAB75A99-350A-4A3E-B421-49399C3734FE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C1F9E-7109-4077-BA87-05A4AD845B6F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Descriptions</a:t>
          </a:r>
          <a:endParaRPr lang="en-US" sz="2300" kern="1200" dirty="0"/>
        </a:p>
      </dsp:txBody>
      <dsp:txXfrm>
        <a:off x="2052339" y="1625600"/>
        <a:ext cx="1991320" cy="1625600"/>
      </dsp:txXfrm>
    </dsp:sp>
    <dsp:sp modelId="{2BC8193C-F18F-47C9-BE70-A32135EB216D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9000" r="-129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606AB-AA8C-46AC-A841-648DE9F69BFB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Video Talks</a:t>
          </a:r>
          <a:endParaRPr lang="en-US" sz="2300" kern="1200" dirty="0"/>
        </a:p>
      </dsp:txBody>
      <dsp:txXfrm>
        <a:off x="4103399" y="1625600"/>
        <a:ext cx="1991320" cy="1625600"/>
      </dsp:txXfrm>
    </dsp:sp>
    <dsp:sp modelId="{97BFFB76-33FD-4893-AD55-70CC1F102E46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8217F-34F3-4D83-8054-CEDCCDBA6C99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F05F8-D227-44A2-9F99-4FFA763936A5}">
      <dsp:nvSpPr>
        <dsp:cNvPr id="0" name=""/>
        <dsp:cNvSpPr/>
      </dsp:nvSpPr>
      <dsp:spPr>
        <a:xfrm>
          <a:off x="1485304" y="496"/>
          <a:ext cx="3125390" cy="1875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Community Colleges</a:t>
          </a:r>
          <a:endParaRPr lang="en-US" sz="3700" kern="1200" dirty="0"/>
        </a:p>
      </dsp:txBody>
      <dsp:txXfrm>
        <a:off x="1485304" y="496"/>
        <a:ext cx="3125390" cy="1875234"/>
      </dsp:txXfrm>
    </dsp:sp>
    <dsp:sp modelId="{CD8000AC-9E52-40C3-9A7B-BDD788CE5505}">
      <dsp:nvSpPr>
        <dsp:cNvPr id="0" name=""/>
        <dsp:cNvSpPr/>
      </dsp:nvSpPr>
      <dsp:spPr>
        <a:xfrm>
          <a:off x="1485304" y="2188269"/>
          <a:ext cx="3125390" cy="1875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Partnership Resource Teams (PRTs)</a:t>
          </a:r>
          <a:endParaRPr lang="en-US" sz="3700" kern="1200" dirty="0" smtClean="0"/>
        </a:p>
      </dsp:txBody>
      <dsp:txXfrm>
        <a:off x="1485304" y="2188269"/>
        <a:ext cx="3125390" cy="1875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3779D-BFA1-4368-942F-86EAC91D0686}">
      <dsp:nvSpPr>
        <dsp:cNvPr id="0" name=""/>
        <dsp:cNvSpPr/>
      </dsp:nvSpPr>
      <dsp:spPr>
        <a:xfrm>
          <a:off x="3638743" y="138"/>
          <a:ext cx="1560393" cy="11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Conference Presentations</a:t>
          </a:r>
          <a:endParaRPr lang="en-US" sz="1400" kern="1200" dirty="0"/>
        </a:p>
      </dsp:txBody>
      <dsp:txXfrm>
        <a:off x="3867257" y="165681"/>
        <a:ext cx="1103365" cy="799314"/>
      </dsp:txXfrm>
    </dsp:sp>
    <dsp:sp modelId="{F53FC122-9CA0-4672-A1A1-E70AA2B07C04}">
      <dsp:nvSpPr>
        <dsp:cNvPr id="0" name=""/>
        <dsp:cNvSpPr/>
      </dsp:nvSpPr>
      <dsp:spPr>
        <a:xfrm rot="1899688">
          <a:off x="5065521" y="831350"/>
          <a:ext cx="188203" cy="38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069723" y="892834"/>
        <a:ext cx="131742" cy="228906"/>
      </dsp:txXfrm>
    </dsp:sp>
    <dsp:sp modelId="{AF378242-EDB4-4C8F-944C-A5C7323FA768}">
      <dsp:nvSpPr>
        <dsp:cNvPr id="0" name=""/>
        <dsp:cNvSpPr/>
      </dsp:nvSpPr>
      <dsp:spPr>
        <a:xfrm>
          <a:off x="5231159" y="849570"/>
          <a:ext cx="1130400" cy="11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Identifying Best Practices</a:t>
          </a:r>
          <a:endParaRPr lang="en-US" sz="1200" kern="1200" dirty="0"/>
        </a:p>
      </dsp:txBody>
      <dsp:txXfrm>
        <a:off x="5396702" y="1015113"/>
        <a:ext cx="799314" cy="799314"/>
      </dsp:txXfrm>
    </dsp:sp>
    <dsp:sp modelId="{4BDBFC72-0EE5-435D-9816-3BCA4E9475B0}">
      <dsp:nvSpPr>
        <dsp:cNvPr id="0" name=""/>
        <dsp:cNvSpPr/>
      </dsp:nvSpPr>
      <dsp:spPr>
        <a:xfrm rot="5400000">
          <a:off x="5646364" y="2063736"/>
          <a:ext cx="299990" cy="38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691363" y="2095040"/>
        <a:ext cx="209993" cy="228906"/>
      </dsp:txXfrm>
    </dsp:sp>
    <dsp:sp modelId="{E9C239CB-A9E7-4F38-B183-DF1B8A667C1F}">
      <dsp:nvSpPr>
        <dsp:cNvPr id="0" name=""/>
        <dsp:cNvSpPr/>
      </dsp:nvSpPr>
      <dsp:spPr>
        <a:xfrm>
          <a:off x="5231159" y="2545991"/>
          <a:ext cx="1130400" cy="11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“Vetting” of Practices</a:t>
          </a:r>
          <a:endParaRPr lang="en-US" sz="1200" kern="1200" dirty="0"/>
        </a:p>
      </dsp:txBody>
      <dsp:txXfrm>
        <a:off x="5396702" y="2711534"/>
        <a:ext cx="799314" cy="799314"/>
      </dsp:txXfrm>
    </dsp:sp>
    <dsp:sp modelId="{4E8C69F3-3DF9-470F-9732-A562111A4757}">
      <dsp:nvSpPr>
        <dsp:cNvPr id="0" name=""/>
        <dsp:cNvSpPr/>
      </dsp:nvSpPr>
      <dsp:spPr>
        <a:xfrm rot="9000000">
          <a:off x="4919145" y="3340296"/>
          <a:ext cx="299990" cy="38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5003113" y="3394099"/>
        <a:ext cx="209993" cy="228906"/>
      </dsp:txXfrm>
    </dsp:sp>
    <dsp:sp modelId="{4A8A4279-1878-435F-96F1-9CDDDCE53880}">
      <dsp:nvSpPr>
        <dsp:cNvPr id="0" name=""/>
        <dsp:cNvSpPr/>
      </dsp:nvSpPr>
      <dsp:spPr>
        <a:xfrm>
          <a:off x="3762016" y="3394202"/>
          <a:ext cx="1130400" cy="11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Sharing The Tool</a:t>
          </a:r>
          <a:endParaRPr lang="en-US" sz="1200" kern="1200" dirty="0"/>
        </a:p>
      </dsp:txBody>
      <dsp:txXfrm>
        <a:off x="3927559" y="3559745"/>
        <a:ext cx="799314" cy="799314"/>
      </dsp:txXfrm>
    </dsp:sp>
    <dsp:sp modelId="{62F4C1A1-F685-482A-9B5F-D081D910D4E0}">
      <dsp:nvSpPr>
        <dsp:cNvPr id="0" name=""/>
        <dsp:cNvSpPr/>
      </dsp:nvSpPr>
      <dsp:spPr>
        <a:xfrm rot="12600000">
          <a:off x="3450002" y="3348787"/>
          <a:ext cx="299990" cy="38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533970" y="3447588"/>
        <a:ext cx="209993" cy="228906"/>
      </dsp:txXfrm>
    </dsp:sp>
    <dsp:sp modelId="{510A9005-FF81-47C3-A757-C484896E3B2E}">
      <dsp:nvSpPr>
        <dsp:cNvPr id="0" name=""/>
        <dsp:cNvSpPr/>
      </dsp:nvSpPr>
      <dsp:spPr>
        <a:xfrm>
          <a:off x="2292872" y="2545991"/>
          <a:ext cx="1130400" cy="11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Ongoing Input from PRTs</a:t>
          </a:r>
          <a:endParaRPr lang="en-US" sz="1200" kern="1200" dirty="0"/>
        </a:p>
      </dsp:txBody>
      <dsp:txXfrm>
        <a:off x="2458415" y="2711534"/>
        <a:ext cx="799314" cy="799314"/>
      </dsp:txXfrm>
    </dsp:sp>
    <dsp:sp modelId="{CBF3EEBB-2FB6-4759-94B9-90EB0E80B1FB}">
      <dsp:nvSpPr>
        <dsp:cNvPr id="0" name=""/>
        <dsp:cNvSpPr/>
      </dsp:nvSpPr>
      <dsp:spPr>
        <a:xfrm rot="16200000">
          <a:off x="2708077" y="2080716"/>
          <a:ext cx="299990" cy="38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753076" y="2202017"/>
        <a:ext cx="209993" cy="228906"/>
      </dsp:txXfrm>
    </dsp:sp>
    <dsp:sp modelId="{4F3CD530-FD8F-4AB5-8CFB-CD9EA2F2ED9D}">
      <dsp:nvSpPr>
        <dsp:cNvPr id="0" name=""/>
        <dsp:cNvSpPr/>
      </dsp:nvSpPr>
      <dsp:spPr>
        <a:xfrm>
          <a:off x="2292872" y="849570"/>
          <a:ext cx="1130400" cy="113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Revise / Add to Tool</a:t>
          </a:r>
          <a:endParaRPr lang="en-US" sz="1200" kern="1200" dirty="0"/>
        </a:p>
      </dsp:txBody>
      <dsp:txXfrm>
        <a:off x="2458415" y="1015113"/>
        <a:ext cx="799314" cy="799314"/>
      </dsp:txXfrm>
    </dsp:sp>
    <dsp:sp modelId="{E76F1316-0FA9-4B61-A1F6-C9E7FE49A83F}">
      <dsp:nvSpPr>
        <dsp:cNvPr id="0" name=""/>
        <dsp:cNvSpPr/>
      </dsp:nvSpPr>
      <dsp:spPr>
        <a:xfrm rot="19886684">
          <a:off x="3435287" y="837547"/>
          <a:ext cx="265874" cy="38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440138" y="932912"/>
        <a:ext cx="186112" cy="228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F08E7-8DA6-4B02-9708-EF5C09CBEDFA}" type="datetimeFigureOut">
              <a:rPr lang="en-US" smtClean="0"/>
              <a:t>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75FFB-7565-4E3E-BB99-D47792142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Committed</a:t>
            </a:r>
            <a:r>
              <a:rPr lang="en-US" sz="1200" baseline="0" dirty="0" smtClean="0"/>
              <a:t> to promoting Evidence Based Decision-Making </a:t>
            </a:r>
          </a:p>
          <a:p>
            <a:r>
              <a:rPr lang="en-US" sz="1200" baseline="0" dirty="0" smtClean="0"/>
              <a:t>Shifts the Chancellor’s Office focus from compliance to the provision of technical assistance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SET</a:t>
            </a:r>
            <a:r>
              <a:rPr lang="en-US" sz="1200" baseline="0" dirty="0" smtClean="0"/>
              <a:t> GOALS</a:t>
            </a:r>
          </a:p>
          <a:p>
            <a:r>
              <a:rPr lang="en-US" sz="1200" baseline="0" dirty="0" smtClean="0"/>
              <a:t>MEASURE PROGRESS AND ADJUST</a:t>
            </a:r>
          </a:p>
          <a:p>
            <a:r>
              <a:rPr lang="en-US" sz="1200" baseline="0" dirty="0" smtClean="0"/>
              <a:t>FOSTER A CLIMATE WHICH PROMOTES INNOVATION AND ENCOURAGES COLLEGES/DISTRICTS TO CHALLENGE THEMSELVES BY SETTING REALISTIC, MEASURABLE, AND ATTAINABLE GOALS</a:t>
            </a:r>
          </a:p>
          <a:p>
            <a:r>
              <a:rPr lang="en-US" sz="1200" baseline="0" dirty="0" smtClean="0"/>
              <a:t>DO NOT PUNISH INSTITUTIONS IF THE INSTITUTION TRIED TO IMPLEMENT CHANGES AND MEASURED THEIR EFFECTIVENESS</a:t>
            </a:r>
          </a:p>
          <a:p>
            <a:r>
              <a:rPr lang="en-US" sz="1200" baseline="0" dirty="0" smtClean="0"/>
              <a:t>ENCOURAGE INSTITUTIONS TO TRY NEW THINGS AND RECOGNIZE THAT NOT EVERY EFFORT WILL HAVE THE DESIRED RESULTS.</a:t>
            </a:r>
          </a:p>
          <a:p>
            <a:r>
              <a:rPr lang="en-US" sz="1200" baseline="0" dirty="0" smtClean="0"/>
              <a:t>THE MOST IMPORTANT CHANGES ARGUABLY ARE THE ONES WITH THE GREATEST RISK AND WILL REQUIRE THE INSTITUTIONS TO STRETCH THE MOST.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5C820-0F9A-40B2-8694-A6919A133B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Facilitates and supports professional learning, peer collaboration, and the sharing and adoption of effective practices across the CCC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5C820-0F9A-40B2-8694-A6919A133B0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16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Community Colleges</a:t>
            </a:r>
          </a:p>
          <a:p>
            <a:pPr lvl="1"/>
            <a:r>
              <a:rPr lang="en-US" dirty="0" smtClean="0"/>
              <a:t>Shared Governance committees / process</a:t>
            </a:r>
          </a:p>
          <a:p>
            <a:r>
              <a:rPr lang="en-US" dirty="0" smtClean="0"/>
              <a:t>Institutional Effectiveness Partnership Initiative </a:t>
            </a:r>
          </a:p>
          <a:p>
            <a:pPr lvl="1"/>
            <a:r>
              <a:rPr lang="en-US" dirty="0" smtClean="0"/>
              <a:t>Partnership Resource Teams (PRTs) – tool in training</a:t>
            </a:r>
          </a:p>
          <a:p>
            <a:pPr lvl="1"/>
            <a:r>
              <a:rPr lang="en-US" dirty="0" smtClean="0"/>
              <a:t>PRT Visited Colleges Community of Practice</a:t>
            </a:r>
          </a:p>
          <a:p>
            <a:pPr lvl="1"/>
            <a:r>
              <a:rPr lang="en-US" dirty="0" smtClean="0"/>
              <a:t>Dissemination of materials</a:t>
            </a:r>
          </a:p>
          <a:p>
            <a:pPr lvl="2"/>
            <a:r>
              <a:rPr lang="en-US" dirty="0" smtClean="0"/>
              <a:t>Professional Learning Network</a:t>
            </a:r>
          </a:p>
          <a:p>
            <a:pPr lvl="2"/>
            <a:r>
              <a:rPr lang="en-US" dirty="0" smtClean="0"/>
              <a:t>Regional workshop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 appropriate – Community of Practice</a:t>
            </a:r>
          </a:p>
          <a:p>
            <a:r>
              <a:rPr lang="en-US" dirty="0" smtClean="0"/>
              <a:t>Where appropriate – professional organizations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5FFB-7565-4E3E-BB99-D477921420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2/19/16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3.canyons.edu/Offices/IEPI/about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37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IEPI Framework: </a:t>
            </a:r>
            <a:r>
              <a:rPr lang="en-US" sz="4000" dirty="0">
                <a:solidFill>
                  <a:schemeClr val="bg1"/>
                </a:solidFill>
              </a:rPr>
              <a:t>Integrated Planning and Disaggregating Data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2613"/>
            <a:ext cx="7772400" cy="180958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  <a:cs typeface="Times New Roman"/>
              </a:rPr>
              <a:t>IEPI Policies, Procedures, and Practices Workgroup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+mn-lt"/>
              <a:cs typeface="Times New Roman"/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+mn-lt"/>
                <a:cs typeface="Times New Roman"/>
              </a:rPr>
              <a:t>Andrew </a:t>
            </a:r>
            <a:r>
              <a:rPr lang="en-US" dirty="0" err="1" smtClean="0">
                <a:solidFill>
                  <a:schemeClr val="bg1"/>
                </a:solidFill>
                <a:latin typeface="+mn-lt"/>
                <a:cs typeface="Times New Roman"/>
              </a:rPr>
              <a:t>LaManque</a:t>
            </a:r>
            <a:r>
              <a:rPr lang="en-US" dirty="0" smtClean="0">
                <a:solidFill>
                  <a:schemeClr val="bg1"/>
                </a:solidFill>
                <a:latin typeface="+mn-lt"/>
                <a:cs typeface="Times New Roman"/>
              </a:rPr>
              <a:t>, AVP Instruction, Foothill College</a:t>
            </a:r>
          </a:p>
          <a:p>
            <a:pPr algn="l"/>
            <a:r>
              <a:rPr lang="en-US" dirty="0" err="1" smtClean="0">
                <a:solidFill>
                  <a:schemeClr val="bg1"/>
                </a:solidFill>
                <a:latin typeface="+mn-lt"/>
                <a:cs typeface="Times New Roman"/>
              </a:rPr>
              <a:t>Ginni</a:t>
            </a:r>
            <a:r>
              <a:rPr lang="en-US" dirty="0" smtClean="0">
                <a:solidFill>
                  <a:schemeClr val="bg1"/>
                </a:solidFill>
                <a:latin typeface="+mn-lt"/>
                <a:cs typeface="Times New Roman"/>
              </a:rPr>
              <a:t> May, North Representative ASCCC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+mn-lt"/>
                <a:cs typeface="Times New Roman"/>
              </a:rPr>
              <a:t>Theresa </a:t>
            </a:r>
            <a:r>
              <a:rPr lang="en-US" dirty="0" err="1" smtClean="0">
                <a:solidFill>
                  <a:schemeClr val="bg1"/>
                </a:solidFill>
                <a:latin typeface="+mn-lt"/>
                <a:cs typeface="Times New Roman"/>
              </a:rPr>
              <a:t>Tena</a:t>
            </a:r>
            <a:r>
              <a:rPr lang="en-US" dirty="0" smtClean="0">
                <a:solidFill>
                  <a:schemeClr val="bg1"/>
                </a:solidFill>
                <a:latin typeface="+mn-lt"/>
                <a:cs typeface="Times New Roman"/>
              </a:rPr>
              <a:t>, Vice Chancellor CCCCO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+mn-lt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657" y="299719"/>
            <a:ext cx="3309176" cy="181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2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Would colleges be required to use the Framework?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NO!</a:t>
            </a:r>
          </a:p>
          <a:p>
            <a:r>
              <a:rPr lang="en-US" sz="2800" dirty="0" smtClean="0"/>
              <a:t>The Framework is a resource to find examples of solutions for those colleges seeking assistance.</a:t>
            </a:r>
          </a:p>
          <a:p>
            <a:r>
              <a:rPr lang="en-US" sz="2800" dirty="0" smtClean="0"/>
              <a:t>Colleges accessing the Framework would be able to find examples and ideas for how to modify or change their current processes to improve institutional effectiveness.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459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the “effective practices” </a:t>
            </a:r>
            <a:r>
              <a:rPr lang="en-US" smtClean="0"/>
              <a:t>be determined?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298" y="1600200"/>
            <a:ext cx="1581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91831" y="2879838"/>
            <a:ext cx="60326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Guiding </a:t>
            </a:r>
            <a:r>
              <a:rPr lang="en-US" u="sng" dirty="0" smtClean="0"/>
              <a:t>Questions</a:t>
            </a:r>
          </a:p>
          <a:p>
            <a:r>
              <a:rPr lang="en-US" dirty="0" smtClean="0"/>
              <a:t>How </a:t>
            </a:r>
            <a:r>
              <a:rPr lang="en-US" dirty="0"/>
              <a:t>do we determine a spectrum of best practices?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Who determines the quality of best practices?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How do we account for contextual factors among our CCCs (urban/ rural colleges, diverse sizes). A best practice for one college may not work for another.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Should we address bad practices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3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6173"/>
          </a:xfrm>
        </p:spPr>
        <p:txBody>
          <a:bodyPr/>
          <a:lstStyle/>
          <a:p>
            <a:r>
              <a:rPr lang="en-US" sz="4400" dirty="0" smtClean="0"/>
              <a:t>Modeling IE Practices</a:t>
            </a:r>
            <a:endParaRPr lang="en-US" sz="4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534264"/>
              </p:ext>
            </p:extLst>
          </p:nvPr>
        </p:nvGraphicFramePr>
        <p:xfrm>
          <a:off x="182070" y="1600200"/>
          <a:ext cx="8654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04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17696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Communities </a:t>
            </a:r>
            <a:r>
              <a:rPr lang="en-US" b="1" dirty="0"/>
              <a:t>of Practice </a:t>
            </a:r>
            <a:r>
              <a:rPr lang="en-US" dirty="0"/>
              <a:t>may be able to provide insight from having </a:t>
            </a:r>
            <a:r>
              <a:rPr lang="en-US" dirty="0" smtClean="0"/>
              <a:t>received </a:t>
            </a:r>
            <a:r>
              <a:rPr lang="en-US" dirty="0"/>
              <a:t>PRT visits </a:t>
            </a:r>
          </a:p>
          <a:p>
            <a:r>
              <a:rPr lang="en-US" dirty="0" smtClean="0"/>
              <a:t>PRT “</a:t>
            </a:r>
            <a:r>
              <a:rPr lang="en-US" b="1" dirty="0" smtClean="0"/>
              <a:t>micro-teams</a:t>
            </a:r>
            <a:r>
              <a:rPr lang="en-US" dirty="0" smtClean="0"/>
              <a:t>” to </a:t>
            </a:r>
            <a:r>
              <a:rPr lang="en-US" dirty="0"/>
              <a:t>provide specific information about issues colleges are encountering, and they may be able to articulate best practices with </a:t>
            </a:r>
            <a:r>
              <a:rPr lang="en-US" dirty="0" smtClean="0"/>
              <a:t>deeper </a:t>
            </a:r>
            <a:r>
              <a:rPr lang="en-US" dirty="0"/>
              <a:t>insight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3" name="Picture 5" descr="C:\Users\andrew\AppData\Local\Microsoft\Windows\INetCache\IE\1E2944NB\ideas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1713489"/>
            <a:ext cx="3840162" cy="426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0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3075" name="Picture 3" descr="C:\Users\andrew\AppData\Local\Microsoft\Windows\INetCache\IE\VLQNA240\suggestion_box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682" y="1779926"/>
            <a:ext cx="26479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5719" y="3770889"/>
            <a:ext cx="1337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 ?</a:t>
            </a:r>
            <a:endParaRPr lang="en-US" sz="3200" dirty="0"/>
          </a:p>
        </p:txBody>
      </p:sp>
      <p:pic>
        <p:nvPicPr>
          <p:cNvPr id="3082" name="Picture 10" descr="C:\Users\andrew\AppData\Local\Microsoft\Windows\INetCache\IE\VLQNA240\traffic-sign-6602_640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700" y="4355664"/>
            <a:ext cx="2210599" cy="194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88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Learn about IEPI and PRTs</a:t>
            </a:r>
          </a:p>
          <a:p>
            <a:r>
              <a:rPr lang="en-US" sz="3600" dirty="0" smtClean="0"/>
              <a:t>Learn about the purpose of a Best or Effective Practices Framework</a:t>
            </a:r>
          </a:p>
          <a:p>
            <a:r>
              <a:rPr lang="en-US" sz="3600" dirty="0" smtClean="0"/>
              <a:t>Participate in the creation or development of a Best or Effective Practices Framework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649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IEPI?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/>
              <a:t>The Institutional Effectiveness Partnership Initiative is a collaborative effort to </a:t>
            </a:r>
            <a:endParaRPr lang="en-US" sz="51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5100" dirty="0"/>
              <a:t>2014-15 budget package created new system of support for CCC</a:t>
            </a:r>
          </a:p>
          <a:p>
            <a:r>
              <a:rPr lang="en-US" sz="5100" dirty="0" smtClean="0"/>
              <a:t>advance </a:t>
            </a:r>
            <a:r>
              <a:rPr lang="en-US" sz="5100" dirty="0"/>
              <a:t>the effectiveness of California Community Colleges, </a:t>
            </a:r>
            <a:endParaRPr lang="en-US" sz="5100" dirty="0" smtClean="0"/>
          </a:p>
          <a:p>
            <a:r>
              <a:rPr lang="en-US" sz="5100" dirty="0" smtClean="0"/>
              <a:t>reduce </a:t>
            </a:r>
            <a:r>
              <a:rPr lang="en-US" sz="5100" dirty="0"/>
              <a:t>accreditation sanctions and audit issues, and </a:t>
            </a:r>
            <a:endParaRPr lang="en-US" sz="5100" dirty="0" smtClean="0"/>
          </a:p>
          <a:p>
            <a:r>
              <a:rPr lang="en-US" sz="5100" dirty="0" smtClean="0"/>
              <a:t>enhance </a:t>
            </a:r>
            <a:r>
              <a:rPr lang="en-US" sz="5100" dirty="0"/>
              <a:t>our colleges' ability to serve students effectively</a:t>
            </a:r>
            <a:r>
              <a:rPr lang="en-US" sz="51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/>
              <a:t>Website: </a:t>
            </a:r>
            <a:r>
              <a:rPr lang="en-US" sz="3600" dirty="0">
                <a:hlinkClick r:id="rId3"/>
              </a:rPr>
              <a:t>http://www3.canyons.edu/Offices/IEPI/</a:t>
            </a:r>
            <a:r>
              <a:rPr lang="en-US" sz="3600" dirty="0" smtClean="0">
                <a:hlinkClick r:id="rId3"/>
              </a:rPr>
              <a:t>about.html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609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IEPI?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Success Task Force Recommendation 7.1 and 7.2 identified need for stronger State Chancellor’s Office that:</a:t>
            </a:r>
          </a:p>
          <a:p>
            <a:pPr lvl="1"/>
            <a:r>
              <a:rPr lang="en-US" dirty="0"/>
              <a:t>Coordinates development of indicator and goal-setting framework for colleges </a:t>
            </a:r>
          </a:p>
          <a:p>
            <a:pPr lvl="1"/>
            <a:r>
              <a:rPr lang="en-US" dirty="0"/>
              <a:t>Identifies effective practices</a:t>
            </a:r>
          </a:p>
          <a:p>
            <a:pPr lvl="1"/>
            <a:r>
              <a:rPr lang="en-US" dirty="0"/>
              <a:t>Provides technical assistance and professional development to help colleges achieve success goals</a:t>
            </a:r>
          </a:p>
          <a:p>
            <a:r>
              <a:rPr lang="en-US" dirty="0"/>
              <a:t>Student Success Task Force Recommendation 6.1 and 6.2 identified need for:</a:t>
            </a:r>
          </a:p>
          <a:p>
            <a:pPr lvl="1"/>
            <a:r>
              <a:rPr lang="en-US" dirty="0"/>
              <a:t>Enhanced professional development opportunities for faculty, staff, and administrators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4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254"/>
            <a:ext cx="8229600" cy="1016723"/>
          </a:xfrm>
        </p:spPr>
        <p:txBody>
          <a:bodyPr/>
          <a:lstStyle/>
          <a:p>
            <a:r>
              <a:rPr lang="en-US" dirty="0" smtClean="0"/>
              <a:t>What is a PRT?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977"/>
            <a:ext cx="8229600" cy="5109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 Technical </a:t>
            </a:r>
            <a:r>
              <a:rPr lang="en-US" sz="1800" dirty="0"/>
              <a:t>Assistance </a:t>
            </a:r>
            <a:r>
              <a:rPr lang="en-US" sz="1800" dirty="0" smtClean="0"/>
              <a:t>Team </a:t>
            </a:r>
            <a:r>
              <a:rPr lang="en-US" sz="1800" dirty="0"/>
              <a:t>(called Partnership Resource </a:t>
            </a:r>
            <a:r>
              <a:rPr lang="en-US" sz="1800" dirty="0" smtClean="0"/>
              <a:t>Team, </a:t>
            </a:r>
            <a:r>
              <a:rPr lang="en-US" sz="1800" dirty="0"/>
              <a:t>or </a:t>
            </a:r>
            <a:r>
              <a:rPr lang="en-US" sz="1800" dirty="0" smtClean="0"/>
              <a:t>PRT) that is assigned to assist an institution </a:t>
            </a:r>
            <a:r>
              <a:rPr lang="en-US" sz="1800" dirty="0"/>
              <a:t>that </a:t>
            </a:r>
            <a:r>
              <a:rPr lang="en-US" sz="1800" dirty="0" smtClean="0"/>
              <a:t>expresses </a:t>
            </a:r>
            <a:r>
              <a:rPr lang="en-US" sz="1800" dirty="0"/>
              <a:t>interest in receiving </a:t>
            </a:r>
            <a:r>
              <a:rPr lang="en-US" sz="1800" dirty="0" smtClean="0"/>
              <a:t>assistance improving institutional effectiveness</a:t>
            </a:r>
            <a:r>
              <a:rPr lang="en-US" sz="1800" dirty="0"/>
              <a:t>.</a:t>
            </a:r>
            <a:endParaRPr lang="en-US" sz="1800" dirty="0" smtClean="0"/>
          </a:p>
          <a:p>
            <a:r>
              <a:rPr lang="en-US" sz="1800" dirty="0"/>
              <a:t>Team members are drawn from a pool of experts nominated through or appointed by statewide professional organizations, the Chancellor's Office, and others. Team composition for each institution is approved by the applicable CEO and CCCCO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The team visits </a:t>
            </a:r>
            <a:r>
              <a:rPr lang="en-US" sz="1800" dirty="0" smtClean="0"/>
              <a:t>the institution </a:t>
            </a:r>
            <a:r>
              <a:rPr lang="en-US" sz="1800" dirty="0"/>
              <a:t>at least three times, for initial clarification of issues, development of strategies and timelines, and follow </a:t>
            </a:r>
            <a:r>
              <a:rPr lang="en-US" sz="1800" dirty="0" smtClean="0"/>
              <a:t>up.</a:t>
            </a:r>
            <a:endParaRPr lang="en-US" sz="1800" dirty="0"/>
          </a:p>
          <a:p>
            <a:r>
              <a:rPr lang="en-US" sz="1800" dirty="0" smtClean="0"/>
              <a:t>Team </a:t>
            </a:r>
            <a:r>
              <a:rPr lang="en-US" sz="1800" dirty="0"/>
              <a:t>members receive travel reimbursement, and </a:t>
            </a:r>
            <a:r>
              <a:rPr lang="en-US" sz="1800" dirty="0" smtClean="0"/>
              <a:t>stipends in some situations. </a:t>
            </a:r>
          </a:p>
          <a:p>
            <a:r>
              <a:rPr lang="en-US" sz="1800" dirty="0" smtClean="0"/>
              <a:t>Grants </a:t>
            </a:r>
            <a:r>
              <a:rPr lang="en-US" sz="1800" dirty="0"/>
              <a:t>of up to $150,000 in seed money are available to institutions that receive team visits, to accelerate implementation of improvement </a:t>
            </a:r>
            <a:r>
              <a:rPr lang="en-US" sz="1800" dirty="0" smtClean="0"/>
              <a:t>plans</a:t>
            </a:r>
          </a:p>
          <a:p>
            <a:r>
              <a:rPr lang="en-US" sz="1800" dirty="0" smtClean="0"/>
              <a:t>Selection </a:t>
            </a:r>
            <a:r>
              <a:rPr lang="en-US" sz="1800" dirty="0"/>
              <a:t>of institutions to receive PRT visits considers institutional need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282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Best or Effective Practices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It is under development, but the intent is for it to be</a:t>
            </a:r>
          </a:p>
          <a:p>
            <a:r>
              <a:rPr lang="en-US" dirty="0" smtClean="0"/>
              <a:t>A tool for assistance and resources, possibly a portfolio or repository of effective practices in the following areas:</a:t>
            </a:r>
          </a:p>
          <a:p>
            <a:pPr lvl="1"/>
            <a:r>
              <a:rPr lang="en-US" b="1" dirty="0" smtClean="0"/>
              <a:t>Integrated Planning*</a:t>
            </a:r>
          </a:p>
          <a:p>
            <a:pPr lvl="1"/>
            <a:r>
              <a:rPr lang="en-US" b="1" dirty="0" smtClean="0"/>
              <a:t>Disaggregation of Data*</a:t>
            </a:r>
          </a:p>
          <a:p>
            <a:pPr lvl="1"/>
            <a:r>
              <a:rPr lang="en-US" dirty="0" smtClean="0"/>
              <a:t>Resource Allocation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Enrollment Management</a:t>
            </a:r>
          </a:p>
          <a:p>
            <a:pPr lvl="1"/>
            <a:r>
              <a:rPr lang="en-US" dirty="0" smtClean="0"/>
              <a:t>And others as need arises</a:t>
            </a:r>
            <a:r>
              <a:rPr lang="is-IS" dirty="0" smtClean="0"/>
              <a:t>…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template for implementing effective practices within the confines of the </a:t>
            </a:r>
            <a:r>
              <a:rPr lang="en-US" dirty="0"/>
              <a:t>institution  </a:t>
            </a:r>
            <a:r>
              <a:rPr lang="en-US" dirty="0" smtClean="0"/>
              <a:t>(providing </a:t>
            </a:r>
            <a:r>
              <a:rPr lang="en-US" dirty="0"/>
              <a:t>examples and models for moving effective practices through local </a:t>
            </a:r>
            <a:r>
              <a:rPr lang="en-US" dirty="0" smtClean="0"/>
              <a:t>processes)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*First two areas of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8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the “Tool”?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8976766"/>
              </p:ext>
            </p:extLst>
          </p:nvPr>
        </p:nvGraphicFramePr>
        <p:xfrm>
          <a:off x="1459263" y="185824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46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developing the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IEPI Policies, Procedures, and Practices Workgroup with assistance and feedback from:</a:t>
            </a:r>
          </a:p>
          <a:p>
            <a:r>
              <a:rPr lang="en-US" sz="2800" dirty="0" smtClean="0"/>
              <a:t>RP Group</a:t>
            </a:r>
          </a:p>
          <a:p>
            <a:r>
              <a:rPr lang="en-US" sz="2800" dirty="0" smtClean="0"/>
              <a:t>California Community College faculty, administrators, and staff</a:t>
            </a:r>
          </a:p>
          <a:p>
            <a:r>
              <a:rPr lang="en-US" sz="2800" dirty="0" smtClean="0"/>
              <a:t>CCCCO</a:t>
            </a:r>
          </a:p>
          <a:p>
            <a:r>
              <a:rPr lang="en-US" sz="2800" dirty="0" smtClean="0"/>
              <a:t>Existing statewide initiatives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other professional organizations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5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would use this Framework?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7525276"/>
              </p:ext>
            </p:extLst>
          </p:nvPr>
        </p:nvGraphicFramePr>
        <p:xfrm>
          <a:off x="1402619" y="175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865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208</TotalTime>
  <Words>832</Words>
  <Application>Microsoft Macintosh PowerPoint</Application>
  <PresentationFormat>On-screen Show (4:3)</PresentationFormat>
  <Paragraphs>110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The IEPI Framework: Integrated Planning and Disaggregating Data </vt:lpstr>
      <vt:lpstr>Today’s Outcomes</vt:lpstr>
      <vt:lpstr>What is IEPI?</vt:lpstr>
      <vt:lpstr>What is IEPI?</vt:lpstr>
      <vt:lpstr>What is a PRT?</vt:lpstr>
      <vt:lpstr>What is a Best or Effective Practices Framework?</vt:lpstr>
      <vt:lpstr>Ideas for the “Tool”?</vt:lpstr>
      <vt:lpstr>Who is developing the Framework?</vt:lpstr>
      <vt:lpstr>Who would use this Framework?</vt:lpstr>
      <vt:lpstr>Would colleges be required to use the Framework?</vt:lpstr>
      <vt:lpstr>How will the “effective practices” be determined?</vt:lpstr>
      <vt:lpstr>Modeling IE Practices</vt:lpstr>
      <vt:lpstr>Other Ideas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IEPI Framework:</dc:title>
  <dc:creator>Virginia May</dc:creator>
  <cp:lastModifiedBy>Virginia May</cp:lastModifiedBy>
  <cp:revision>41</cp:revision>
  <dcterms:created xsi:type="dcterms:W3CDTF">2016-02-08T18:25:49Z</dcterms:created>
  <dcterms:modified xsi:type="dcterms:W3CDTF">2016-02-19T14:39:06Z</dcterms:modified>
</cp:coreProperties>
</file>