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  <p:sldMasterId id="2147483696" r:id="rId3"/>
    <p:sldMasterId id="2147483722" r:id="rId4"/>
  </p:sldMasterIdLst>
  <p:notesMasterIdLst>
    <p:notesMasterId r:id="rId26"/>
  </p:notesMasterIdLst>
  <p:sldIdLst>
    <p:sldId id="256" r:id="rId5"/>
    <p:sldId id="272" r:id="rId6"/>
    <p:sldId id="258" r:id="rId7"/>
    <p:sldId id="273" r:id="rId8"/>
    <p:sldId id="259" r:id="rId9"/>
    <p:sldId id="260" r:id="rId10"/>
    <p:sldId id="261" r:id="rId11"/>
    <p:sldId id="262" r:id="rId12"/>
    <p:sldId id="271" r:id="rId13"/>
    <p:sldId id="264" r:id="rId14"/>
    <p:sldId id="270" r:id="rId15"/>
    <p:sldId id="263" r:id="rId16"/>
    <p:sldId id="266" r:id="rId17"/>
    <p:sldId id="281" r:id="rId18"/>
    <p:sldId id="265" r:id="rId19"/>
    <p:sldId id="280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ED3DE5"/>
    <a:srgbClr val="4DBBBB"/>
    <a:srgbClr val="3333FF"/>
    <a:srgbClr val="9999FF"/>
    <a:srgbClr val="68B947"/>
    <a:srgbClr val="F9330B"/>
    <a:srgbClr val="2E9E10"/>
    <a:srgbClr val="7030A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3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71A84-B193-40CC-9566-9CEB50FE6FF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3509128-9EFD-40C0-AC82-85D22C60D42A}">
      <dgm:prSet phldrT="[Text]"/>
      <dgm:spPr/>
      <dgm:t>
        <a:bodyPr/>
        <a:lstStyle/>
        <a:p>
          <a:r>
            <a:rPr lang="en-US" dirty="0"/>
            <a:t>Students</a:t>
          </a:r>
        </a:p>
      </dgm:t>
    </dgm:pt>
    <dgm:pt modelId="{5D2F98BB-AC52-4AF8-8A22-226CBA41F6AD}" type="parTrans" cxnId="{7F88881A-CBD8-4F60-87E4-E137181D1856}">
      <dgm:prSet/>
      <dgm:spPr/>
      <dgm:t>
        <a:bodyPr/>
        <a:lstStyle/>
        <a:p>
          <a:endParaRPr lang="en-US"/>
        </a:p>
      </dgm:t>
    </dgm:pt>
    <dgm:pt modelId="{5D3DF133-4030-4D35-A99C-8A4A0DB46C2A}" type="sibTrans" cxnId="{7F88881A-CBD8-4F60-87E4-E137181D1856}">
      <dgm:prSet/>
      <dgm:spPr/>
      <dgm:t>
        <a:bodyPr/>
        <a:lstStyle/>
        <a:p>
          <a:endParaRPr lang="en-US"/>
        </a:p>
      </dgm:t>
    </dgm:pt>
    <dgm:pt modelId="{8F1E6DF8-98A4-4CE0-8D3C-5B2B87B902D5}">
      <dgm:prSet phldrT="[Text]"/>
      <dgm:spPr/>
      <dgm:t>
        <a:bodyPr/>
        <a:lstStyle/>
        <a:p>
          <a:r>
            <a:rPr lang="en-US" dirty="0"/>
            <a:t>Support</a:t>
          </a:r>
        </a:p>
      </dgm:t>
    </dgm:pt>
    <dgm:pt modelId="{C2FEAF6A-387F-4D13-AA08-9E42D0490251}" type="parTrans" cxnId="{029A419B-5333-4731-AFF7-6E1FF7F48A54}">
      <dgm:prSet/>
      <dgm:spPr/>
      <dgm:t>
        <a:bodyPr/>
        <a:lstStyle/>
        <a:p>
          <a:endParaRPr lang="en-US"/>
        </a:p>
      </dgm:t>
    </dgm:pt>
    <dgm:pt modelId="{840C8E03-79DF-4AA4-AF2A-93BF9C47FA39}" type="sibTrans" cxnId="{029A419B-5333-4731-AFF7-6E1FF7F48A54}">
      <dgm:prSet/>
      <dgm:spPr/>
      <dgm:t>
        <a:bodyPr/>
        <a:lstStyle/>
        <a:p>
          <a:endParaRPr lang="en-US"/>
        </a:p>
      </dgm:t>
    </dgm:pt>
    <dgm:pt modelId="{B94E0E54-950E-493E-A64C-7E2779D10E8B}">
      <dgm:prSet phldrT="[Text]"/>
      <dgm:spPr/>
      <dgm:t>
        <a:bodyPr/>
        <a:lstStyle/>
        <a:p>
          <a:r>
            <a:rPr lang="en-US" dirty="0"/>
            <a:t>Learning</a:t>
          </a:r>
        </a:p>
      </dgm:t>
    </dgm:pt>
    <dgm:pt modelId="{580E25EE-5B6C-49A5-A6D4-88687BD0AD57}" type="parTrans" cxnId="{51C66D52-4CEB-46B3-9FA7-4C970FAF0DB6}">
      <dgm:prSet/>
      <dgm:spPr/>
      <dgm:t>
        <a:bodyPr/>
        <a:lstStyle/>
        <a:p>
          <a:endParaRPr lang="en-US"/>
        </a:p>
      </dgm:t>
    </dgm:pt>
    <dgm:pt modelId="{D4CEC976-A20C-45D0-A7EA-B8104E931563}" type="sibTrans" cxnId="{51C66D52-4CEB-46B3-9FA7-4C970FAF0DB6}">
      <dgm:prSet/>
      <dgm:spPr/>
      <dgm:t>
        <a:bodyPr/>
        <a:lstStyle/>
        <a:p>
          <a:endParaRPr lang="en-US"/>
        </a:p>
      </dgm:t>
    </dgm:pt>
    <dgm:pt modelId="{E95BA869-6C23-427E-9B4A-4ED65F952F35}" type="pres">
      <dgm:prSet presAssocID="{E3E71A84-B193-40CC-9566-9CEB50FE6FF8}" presName="compositeShape" presStyleCnt="0">
        <dgm:presLayoutVars>
          <dgm:chMax val="7"/>
          <dgm:dir/>
          <dgm:resizeHandles val="exact"/>
        </dgm:presLayoutVars>
      </dgm:prSet>
      <dgm:spPr/>
    </dgm:pt>
    <dgm:pt modelId="{E8BE3F51-920D-4F82-98ED-B855DACEC9BC}" type="pres">
      <dgm:prSet presAssocID="{63509128-9EFD-40C0-AC82-85D22C60D42A}" presName="circ1" presStyleLbl="vennNode1" presStyleIdx="0" presStyleCnt="3"/>
      <dgm:spPr/>
      <dgm:t>
        <a:bodyPr/>
        <a:lstStyle/>
        <a:p>
          <a:endParaRPr lang="en-US"/>
        </a:p>
      </dgm:t>
    </dgm:pt>
    <dgm:pt modelId="{03AC1CCB-2562-4376-9E8B-86E394FD01B3}" type="pres">
      <dgm:prSet presAssocID="{63509128-9EFD-40C0-AC82-85D22C60D42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A9505-155E-4654-A34F-19479F89460B}" type="pres">
      <dgm:prSet presAssocID="{8F1E6DF8-98A4-4CE0-8D3C-5B2B87B902D5}" presName="circ2" presStyleLbl="vennNode1" presStyleIdx="1" presStyleCnt="3"/>
      <dgm:spPr/>
      <dgm:t>
        <a:bodyPr/>
        <a:lstStyle/>
        <a:p>
          <a:endParaRPr lang="en-US"/>
        </a:p>
      </dgm:t>
    </dgm:pt>
    <dgm:pt modelId="{4EE59855-6A8E-4608-A825-5A6561768416}" type="pres">
      <dgm:prSet presAssocID="{8F1E6DF8-98A4-4CE0-8D3C-5B2B87B902D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D389A-C879-4AC4-B675-152B29F9DF1C}" type="pres">
      <dgm:prSet presAssocID="{B94E0E54-950E-493E-A64C-7E2779D10E8B}" presName="circ3" presStyleLbl="vennNode1" presStyleIdx="2" presStyleCnt="3" custLinFactNeighborY="-852"/>
      <dgm:spPr/>
      <dgm:t>
        <a:bodyPr/>
        <a:lstStyle/>
        <a:p>
          <a:endParaRPr lang="en-US"/>
        </a:p>
      </dgm:t>
    </dgm:pt>
    <dgm:pt modelId="{391C96F8-E4C6-46A6-A009-FCC3514CC9F6}" type="pres">
      <dgm:prSet presAssocID="{B94E0E54-950E-493E-A64C-7E2779D10E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F15C15-7C94-4670-BD00-D7F89FA7AB97}" type="presOf" srcId="{63509128-9EFD-40C0-AC82-85D22C60D42A}" destId="{E8BE3F51-920D-4F82-98ED-B855DACEC9BC}" srcOrd="0" destOrd="0" presId="urn:microsoft.com/office/officeart/2005/8/layout/venn1"/>
    <dgm:cxn modelId="{BF6E2F4C-D77E-4847-BEA7-FD2C3439F0D1}" type="presOf" srcId="{B94E0E54-950E-493E-A64C-7E2779D10E8B}" destId="{0C0D389A-C879-4AC4-B675-152B29F9DF1C}" srcOrd="0" destOrd="0" presId="urn:microsoft.com/office/officeart/2005/8/layout/venn1"/>
    <dgm:cxn modelId="{8B79EE03-FA3A-4C51-BDCC-7130F256B84B}" type="presOf" srcId="{B94E0E54-950E-493E-A64C-7E2779D10E8B}" destId="{391C96F8-E4C6-46A6-A009-FCC3514CC9F6}" srcOrd="1" destOrd="0" presId="urn:microsoft.com/office/officeart/2005/8/layout/venn1"/>
    <dgm:cxn modelId="{7F88881A-CBD8-4F60-87E4-E137181D1856}" srcId="{E3E71A84-B193-40CC-9566-9CEB50FE6FF8}" destId="{63509128-9EFD-40C0-AC82-85D22C60D42A}" srcOrd="0" destOrd="0" parTransId="{5D2F98BB-AC52-4AF8-8A22-226CBA41F6AD}" sibTransId="{5D3DF133-4030-4D35-A99C-8A4A0DB46C2A}"/>
    <dgm:cxn modelId="{029A419B-5333-4731-AFF7-6E1FF7F48A54}" srcId="{E3E71A84-B193-40CC-9566-9CEB50FE6FF8}" destId="{8F1E6DF8-98A4-4CE0-8D3C-5B2B87B902D5}" srcOrd="1" destOrd="0" parTransId="{C2FEAF6A-387F-4D13-AA08-9E42D0490251}" sibTransId="{840C8E03-79DF-4AA4-AF2A-93BF9C47FA39}"/>
    <dgm:cxn modelId="{78A69371-6998-42B7-B01E-85E9509FABBE}" type="presOf" srcId="{63509128-9EFD-40C0-AC82-85D22C60D42A}" destId="{03AC1CCB-2562-4376-9E8B-86E394FD01B3}" srcOrd="1" destOrd="0" presId="urn:microsoft.com/office/officeart/2005/8/layout/venn1"/>
    <dgm:cxn modelId="{51C66D52-4CEB-46B3-9FA7-4C970FAF0DB6}" srcId="{E3E71A84-B193-40CC-9566-9CEB50FE6FF8}" destId="{B94E0E54-950E-493E-A64C-7E2779D10E8B}" srcOrd="2" destOrd="0" parTransId="{580E25EE-5B6C-49A5-A6D4-88687BD0AD57}" sibTransId="{D4CEC976-A20C-45D0-A7EA-B8104E931563}"/>
    <dgm:cxn modelId="{80C034A9-87CB-40CA-A9BF-554E33AD7F71}" type="presOf" srcId="{8F1E6DF8-98A4-4CE0-8D3C-5B2B87B902D5}" destId="{4EE59855-6A8E-4608-A825-5A6561768416}" srcOrd="1" destOrd="0" presId="urn:microsoft.com/office/officeart/2005/8/layout/venn1"/>
    <dgm:cxn modelId="{66B0E9E7-61DF-4177-89A6-B5C22B4DABF5}" type="presOf" srcId="{8F1E6DF8-98A4-4CE0-8D3C-5B2B87B902D5}" destId="{FE6A9505-155E-4654-A34F-19479F89460B}" srcOrd="0" destOrd="0" presId="urn:microsoft.com/office/officeart/2005/8/layout/venn1"/>
    <dgm:cxn modelId="{FB85B3CD-F4D8-48C2-A7C8-262D9DC5CE96}" type="presOf" srcId="{E3E71A84-B193-40CC-9566-9CEB50FE6FF8}" destId="{E95BA869-6C23-427E-9B4A-4ED65F952F35}" srcOrd="0" destOrd="0" presId="urn:microsoft.com/office/officeart/2005/8/layout/venn1"/>
    <dgm:cxn modelId="{F1C7B528-E636-464F-9BF9-86775391E1BE}" type="presParOf" srcId="{E95BA869-6C23-427E-9B4A-4ED65F952F35}" destId="{E8BE3F51-920D-4F82-98ED-B855DACEC9BC}" srcOrd="0" destOrd="0" presId="urn:microsoft.com/office/officeart/2005/8/layout/venn1"/>
    <dgm:cxn modelId="{F7F26C5E-922C-4822-AF1B-BD34B891F8F1}" type="presParOf" srcId="{E95BA869-6C23-427E-9B4A-4ED65F952F35}" destId="{03AC1CCB-2562-4376-9E8B-86E394FD01B3}" srcOrd="1" destOrd="0" presId="urn:microsoft.com/office/officeart/2005/8/layout/venn1"/>
    <dgm:cxn modelId="{13D1F9B5-E0B0-4475-AF20-A00E89ABE2D0}" type="presParOf" srcId="{E95BA869-6C23-427E-9B4A-4ED65F952F35}" destId="{FE6A9505-155E-4654-A34F-19479F89460B}" srcOrd="2" destOrd="0" presId="urn:microsoft.com/office/officeart/2005/8/layout/venn1"/>
    <dgm:cxn modelId="{5F1C15E2-358B-4A08-A81E-F830DE342C65}" type="presParOf" srcId="{E95BA869-6C23-427E-9B4A-4ED65F952F35}" destId="{4EE59855-6A8E-4608-A825-5A6561768416}" srcOrd="3" destOrd="0" presId="urn:microsoft.com/office/officeart/2005/8/layout/venn1"/>
    <dgm:cxn modelId="{6A1F9A20-43BB-4F10-85FF-A17E16F48202}" type="presParOf" srcId="{E95BA869-6C23-427E-9B4A-4ED65F952F35}" destId="{0C0D389A-C879-4AC4-B675-152B29F9DF1C}" srcOrd="4" destOrd="0" presId="urn:microsoft.com/office/officeart/2005/8/layout/venn1"/>
    <dgm:cxn modelId="{108F3BB8-FE55-4A67-A6FA-CF0DDCBA9219}" type="presParOf" srcId="{E95BA869-6C23-427E-9B4A-4ED65F952F35}" destId="{391C96F8-E4C6-46A6-A009-FCC3514CC9F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E71A84-B193-40CC-9566-9CEB50FE6FF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3509128-9EFD-40C0-AC82-85D22C60D42A}">
      <dgm:prSet phldrT="[Text]"/>
      <dgm:spPr/>
      <dgm:t>
        <a:bodyPr/>
        <a:lstStyle/>
        <a:p>
          <a:r>
            <a:rPr lang="en-US" dirty="0"/>
            <a:t>SLO Assessments</a:t>
          </a:r>
        </a:p>
      </dgm:t>
    </dgm:pt>
    <dgm:pt modelId="{5D2F98BB-AC52-4AF8-8A22-226CBA41F6AD}" type="parTrans" cxnId="{7F88881A-CBD8-4F60-87E4-E137181D1856}">
      <dgm:prSet/>
      <dgm:spPr/>
      <dgm:t>
        <a:bodyPr/>
        <a:lstStyle/>
        <a:p>
          <a:endParaRPr lang="en-US"/>
        </a:p>
      </dgm:t>
    </dgm:pt>
    <dgm:pt modelId="{5D3DF133-4030-4D35-A99C-8A4A0DB46C2A}" type="sibTrans" cxnId="{7F88881A-CBD8-4F60-87E4-E137181D1856}">
      <dgm:prSet/>
      <dgm:spPr/>
      <dgm:t>
        <a:bodyPr/>
        <a:lstStyle/>
        <a:p>
          <a:endParaRPr lang="en-US"/>
        </a:p>
      </dgm:t>
    </dgm:pt>
    <dgm:pt modelId="{8F1E6DF8-98A4-4CE0-8D3C-5B2B87B902D5}">
      <dgm:prSet phldrT="[Text]"/>
      <dgm:spPr/>
      <dgm:t>
        <a:bodyPr/>
        <a:lstStyle/>
        <a:p>
          <a:r>
            <a:rPr lang="en-US" dirty="0"/>
            <a:t>Relevant Support &amp; Learning Environment</a:t>
          </a:r>
        </a:p>
      </dgm:t>
    </dgm:pt>
    <dgm:pt modelId="{C2FEAF6A-387F-4D13-AA08-9E42D0490251}" type="parTrans" cxnId="{029A419B-5333-4731-AFF7-6E1FF7F48A54}">
      <dgm:prSet/>
      <dgm:spPr/>
      <dgm:t>
        <a:bodyPr/>
        <a:lstStyle/>
        <a:p>
          <a:endParaRPr lang="en-US"/>
        </a:p>
      </dgm:t>
    </dgm:pt>
    <dgm:pt modelId="{840C8E03-79DF-4AA4-AF2A-93BF9C47FA39}" type="sibTrans" cxnId="{029A419B-5333-4731-AFF7-6E1FF7F48A54}">
      <dgm:prSet/>
      <dgm:spPr/>
      <dgm:t>
        <a:bodyPr/>
        <a:lstStyle/>
        <a:p>
          <a:endParaRPr lang="en-US"/>
        </a:p>
      </dgm:t>
    </dgm:pt>
    <dgm:pt modelId="{B94E0E54-950E-493E-A64C-7E2779D10E8B}">
      <dgm:prSet phldrT="[Text]"/>
      <dgm:spPr/>
      <dgm:t>
        <a:bodyPr/>
        <a:lstStyle/>
        <a:p>
          <a:r>
            <a:rPr lang="en-US" dirty="0"/>
            <a:t>Evidence Based Instructional Design</a:t>
          </a:r>
        </a:p>
        <a:p>
          <a:endParaRPr lang="en-US" dirty="0"/>
        </a:p>
      </dgm:t>
    </dgm:pt>
    <dgm:pt modelId="{580E25EE-5B6C-49A5-A6D4-88687BD0AD57}" type="parTrans" cxnId="{51C66D52-4CEB-46B3-9FA7-4C970FAF0DB6}">
      <dgm:prSet/>
      <dgm:spPr/>
      <dgm:t>
        <a:bodyPr/>
        <a:lstStyle/>
        <a:p>
          <a:endParaRPr lang="en-US"/>
        </a:p>
      </dgm:t>
    </dgm:pt>
    <dgm:pt modelId="{D4CEC976-A20C-45D0-A7EA-B8104E931563}" type="sibTrans" cxnId="{51C66D52-4CEB-46B3-9FA7-4C970FAF0DB6}">
      <dgm:prSet/>
      <dgm:spPr/>
      <dgm:t>
        <a:bodyPr/>
        <a:lstStyle/>
        <a:p>
          <a:endParaRPr lang="en-US"/>
        </a:p>
      </dgm:t>
    </dgm:pt>
    <dgm:pt modelId="{E95BA869-6C23-427E-9B4A-4ED65F952F35}" type="pres">
      <dgm:prSet presAssocID="{E3E71A84-B193-40CC-9566-9CEB50FE6FF8}" presName="compositeShape" presStyleCnt="0">
        <dgm:presLayoutVars>
          <dgm:chMax val="7"/>
          <dgm:dir/>
          <dgm:resizeHandles val="exact"/>
        </dgm:presLayoutVars>
      </dgm:prSet>
      <dgm:spPr/>
    </dgm:pt>
    <dgm:pt modelId="{E8BE3F51-920D-4F82-98ED-B855DACEC9BC}" type="pres">
      <dgm:prSet presAssocID="{63509128-9EFD-40C0-AC82-85D22C60D42A}" presName="circ1" presStyleLbl="vennNode1" presStyleIdx="0" presStyleCnt="3" custLinFactNeighborX="1906" custLinFactNeighborY="-2633"/>
      <dgm:spPr/>
      <dgm:t>
        <a:bodyPr/>
        <a:lstStyle/>
        <a:p>
          <a:endParaRPr lang="en-US"/>
        </a:p>
      </dgm:t>
    </dgm:pt>
    <dgm:pt modelId="{03AC1CCB-2562-4376-9E8B-86E394FD01B3}" type="pres">
      <dgm:prSet presAssocID="{63509128-9EFD-40C0-AC82-85D22C60D42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A9505-155E-4654-A34F-19479F89460B}" type="pres">
      <dgm:prSet presAssocID="{8F1E6DF8-98A4-4CE0-8D3C-5B2B87B902D5}" presName="circ2" presStyleLbl="vennNode1" presStyleIdx="1" presStyleCnt="3" custLinFactNeighborX="5589" custLinFactNeighborY="-1079"/>
      <dgm:spPr/>
      <dgm:t>
        <a:bodyPr/>
        <a:lstStyle/>
        <a:p>
          <a:endParaRPr lang="en-US"/>
        </a:p>
      </dgm:t>
    </dgm:pt>
    <dgm:pt modelId="{4EE59855-6A8E-4608-A825-5A6561768416}" type="pres">
      <dgm:prSet presAssocID="{8F1E6DF8-98A4-4CE0-8D3C-5B2B87B902D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D389A-C879-4AC4-B675-152B29F9DF1C}" type="pres">
      <dgm:prSet presAssocID="{B94E0E54-950E-493E-A64C-7E2779D10E8B}" presName="circ3" presStyleLbl="vennNode1" presStyleIdx="2" presStyleCnt="3" custScaleX="113906" custScaleY="120719" custLinFactNeighborX="-14404" custLinFactNeighborY="-3425"/>
      <dgm:spPr/>
      <dgm:t>
        <a:bodyPr/>
        <a:lstStyle/>
        <a:p>
          <a:endParaRPr lang="en-US"/>
        </a:p>
      </dgm:t>
    </dgm:pt>
    <dgm:pt modelId="{391C96F8-E4C6-46A6-A009-FCC3514CC9F6}" type="pres">
      <dgm:prSet presAssocID="{B94E0E54-950E-493E-A64C-7E2779D10E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F15C15-7C94-4670-BD00-D7F89FA7AB97}" type="presOf" srcId="{63509128-9EFD-40C0-AC82-85D22C60D42A}" destId="{E8BE3F51-920D-4F82-98ED-B855DACEC9BC}" srcOrd="0" destOrd="0" presId="urn:microsoft.com/office/officeart/2005/8/layout/venn1"/>
    <dgm:cxn modelId="{BF6E2F4C-D77E-4847-BEA7-FD2C3439F0D1}" type="presOf" srcId="{B94E0E54-950E-493E-A64C-7E2779D10E8B}" destId="{0C0D389A-C879-4AC4-B675-152B29F9DF1C}" srcOrd="0" destOrd="0" presId="urn:microsoft.com/office/officeart/2005/8/layout/venn1"/>
    <dgm:cxn modelId="{8B79EE03-FA3A-4C51-BDCC-7130F256B84B}" type="presOf" srcId="{B94E0E54-950E-493E-A64C-7E2779D10E8B}" destId="{391C96F8-E4C6-46A6-A009-FCC3514CC9F6}" srcOrd="1" destOrd="0" presId="urn:microsoft.com/office/officeart/2005/8/layout/venn1"/>
    <dgm:cxn modelId="{7F88881A-CBD8-4F60-87E4-E137181D1856}" srcId="{E3E71A84-B193-40CC-9566-9CEB50FE6FF8}" destId="{63509128-9EFD-40C0-AC82-85D22C60D42A}" srcOrd="0" destOrd="0" parTransId="{5D2F98BB-AC52-4AF8-8A22-226CBA41F6AD}" sibTransId="{5D3DF133-4030-4D35-A99C-8A4A0DB46C2A}"/>
    <dgm:cxn modelId="{029A419B-5333-4731-AFF7-6E1FF7F48A54}" srcId="{E3E71A84-B193-40CC-9566-9CEB50FE6FF8}" destId="{8F1E6DF8-98A4-4CE0-8D3C-5B2B87B902D5}" srcOrd="1" destOrd="0" parTransId="{C2FEAF6A-387F-4D13-AA08-9E42D0490251}" sibTransId="{840C8E03-79DF-4AA4-AF2A-93BF9C47FA39}"/>
    <dgm:cxn modelId="{78A69371-6998-42B7-B01E-85E9509FABBE}" type="presOf" srcId="{63509128-9EFD-40C0-AC82-85D22C60D42A}" destId="{03AC1CCB-2562-4376-9E8B-86E394FD01B3}" srcOrd="1" destOrd="0" presId="urn:microsoft.com/office/officeart/2005/8/layout/venn1"/>
    <dgm:cxn modelId="{51C66D52-4CEB-46B3-9FA7-4C970FAF0DB6}" srcId="{E3E71A84-B193-40CC-9566-9CEB50FE6FF8}" destId="{B94E0E54-950E-493E-A64C-7E2779D10E8B}" srcOrd="2" destOrd="0" parTransId="{580E25EE-5B6C-49A5-A6D4-88687BD0AD57}" sibTransId="{D4CEC976-A20C-45D0-A7EA-B8104E931563}"/>
    <dgm:cxn modelId="{80C034A9-87CB-40CA-A9BF-554E33AD7F71}" type="presOf" srcId="{8F1E6DF8-98A4-4CE0-8D3C-5B2B87B902D5}" destId="{4EE59855-6A8E-4608-A825-5A6561768416}" srcOrd="1" destOrd="0" presId="urn:microsoft.com/office/officeart/2005/8/layout/venn1"/>
    <dgm:cxn modelId="{66B0E9E7-61DF-4177-89A6-B5C22B4DABF5}" type="presOf" srcId="{8F1E6DF8-98A4-4CE0-8D3C-5B2B87B902D5}" destId="{FE6A9505-155E-4654-A34F-19479F89460B}" srcOrd="0" destOrd="0" presId="urn:microsoft.com/office/officeart/2005/8/layout/venn1"/>
    <dgm:cxn modelId="{FB85B3CD-F4D8-48C2-A7C8-262D9DC5CE96}" type="presOf" srcId="{E3E71A84-B193-40CC-9566-9CEB50FE6FF8}" destId="{E95BA869-6C23-427E-9B4A-4ED65F952F35}" srcOrd="0" destOrd="0" presId="urn:microsoft.com/office/officeart/2005/8/layout/venn1"/>
    <dgm:cxn modelId="{F1C7B528-E636-464F-9BF9-86775391E1BE}" type="presParOf" srcId="{E95BA869-6C23-427E-9B4A-4ED65F952F35}" destId="{E8BE3F51-920D-4F82-98ED-B855DACEC9BC}" srcOrd="0" destOrd="0" presId="urn:microsoft.com/office/officeart/2005/8/layout/venn1"/>
    <dgm:cxn modelId="{F7F26C5E-922C-4822-AF1B-BD34B891F8F1}" type="presParOf" srcId="{E95BA869-6C23-427E-9B4A-4ED65F952F35}" destId="{03AC1CCB-2562-4376-9E8B-86E394FD01B3}" srcOrd="1" destOrd="0" presId="urn:microsoft.com/office/officeart/2005/8/layout/venn1"/>
    <dgm:cxn modelId="{13D1F9B5-E0B0-4475-AF20-A00E89ABE2D0}" type="presParOf" srcId="{E95BA869-6C23-427E-9B4A-4ED65F952F35}" destId="{FE6A9505-155E-4654-A34F-19479F89460B}" srcOrd="2" destOrd="0" presId="urn:microsoft.com/office/officeart/2005/8/layout/venn1"/>
    <dgm:cxn modelId="{5F1C15E2-358B-4A08-A81E-F830DE342C65}" type="presParOf" srcId="{E95BA869-6C23-427E-9B4A-4ED65F952F35}" destId="{4EE59855-6A8E-4608-A825-5A6561768416}" srcOrd="3" destOrd="0" presId="urn:microsoft.com/office/officeart/2005/8/layout/venn1"/>
    <dgm:cxn modelId="{6A1F9A20-43BB-4F10-85FF-A17E16F48202}" type="presParOf" srcId="{E95BA869-6C23-427E-9B4A-4ED65F952F35}" destId="{0C0D389A-C879-4AC4-B675-152B29F9DF1C}" srcOrd="4" destOrd="0" presId="urn:microsoft.com/office/officeart/2005/8/layout/venn1"/>
    <dgm:cxn modelId="{108F3BB8-FE55-4A67-A6FA-CF0DDCBA9219}" type="presParOf" srcId="{E95BA869-6C23-427E-9B4A-4ED65F952F35}" destId="{391C96F8-E4C6-46A6-A009-FCC3514CC9F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E3F51-920D-4F82-98ED-B855DACEC9BC}">
      <dsp:nvSpPr>
        <dsp:cNvPr id="0" name=""/>
        <dsp:cNvSpPr/>
      </dsp:nvSpPr>
      <dsp:spPr>
        <a:xfrm>
          <a:off x="1657775" y="38011"/>
          <a:ext cx="1824570" cy="18245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Students</a:t>
          </a:r>
        </a:p>
      </dsp:txBody>
      <dsp:txXfrm>
        <a:off x="1901051" y="357311"/>
        <a:ext cx="1338018" cy="821056"/>
      </dsp:txXfrm>
    </dsp:sp>
    <dsp:sp modelId="{FE6A9505-155E-4654-A34F-19479F89460B}">
      <dsp:nvSpPr>
        <dsp:cNvPr id="0" name=""/>
        <dsp:cNvSpPr/>
      </dsp:nvSpPr>
      <dsp:spPr>
        <a:xfrm>
          <a:off x="2316141" y="1178368"/>
          <a:ext cx="1824570" cy="18245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Support</a:t>
          </a:r>
        </a:p>
      </dsp:txBody>
      <dsp:txXfrm>
        <a:off x="2874156" y="1649715"/>
        <a:ext cx="1094742" cy="1003513"/>
      </dsp:txXfrm>
    </dsp:sp>
    <dsp:sp modelId="{0C0D389A-C879-4AC4-B675-152B29F9DF1C}">
      <dsp:nvSpPr>
        <dsp:cNvPr id="0" name=""/>
        <dsp:cNvSpPr/>
      </dsp:nvSpPr>
      <dsp:spPr>
        <a:xfrm>
          <a:off x="999409" y="1162823"/>
          <a:ext cx="1824570" cy="18245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Learning</a:t>
          </a:r>
        </a:p>
      </dsp:txBody>
      <dsp:txXfrm>
        <a:off x="1171223" y="1634170"/>
        <a:ext cx="1094742" cy="1003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E3F51-920D-4F82-98ED-B855DACEC9BC}">
      <dsp:nvSpPr>
        <dsp:cNvPr id="0" name=""/>
        <dsp:cNvSpPr/>
      </dsp:nvSpPr>
      <dsp:spPr>
        <a:xfrm>
          <a:off x="2401435" y="-116021"/>
          <a:ext cx="3746961" cy="37469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SLO Assessments</a:t>
          </a:r>
        </a:p>
      </dsp:txBody>
      <dsp:txXfrm>
        <a:off x="2901030" y="539696"/>
        <a:ext cx="2747771" cy="1686132"/>
      </dsp:txXfrm>
    </dsp:sp>
    <dsp:sp modelId="{FE6A9505-155E-4654-A34F-19479F89460B}">
      <dsp:nvSpPr>
        <dsp:cNvPr id="0" name=""/>
        <dsp:cNvSpPr/>
      </dsp:nvSpPr>
      <dsp:spPr>
        <a:xfrm>
          <a:off x="3891464" y="2185399"/>
          <a:ext cx="3746961" cy="37469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Relevant Support &amp; Learning Environment</a:t>
          </a:r>
        </a:p>
      </dsp:txBody>
      <dsp:txXfrm>
        <a:off x="5037410" y="3153364"/>
        <a:ext cx="2248176" cy="2060828"/>
      </dsp:txXfrm>
    </dsp:sp>
    <dsp:sp modelId="{0C0D389A-C879-4AC4-B675-152B29F9DF1C}">
      <dsp:nvSpPr>
        <dsp:cNvPr id="0" name=""/>
        <dsp:cNvSpPr/>
      </dsp:nvSpPr>
      <dsp:spPr>
        <a:xfrm>
          <a:off x="177751" y="1709329"/>
          <a:ext cx="4268013" cy="45232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Evidence Based Instructional Design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579656" y="2877846"/>
        <a:ext cx="2560808" cy="2487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45D03-0E60-9A4D-9CF9-24A778B00CB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DC31-5553-3745-AE40-24DA8E979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3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07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31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70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60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8C48-5745-4EFE-B3E7-4C92E7BAAF01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0C4A-3A5C-45A9-93F5-CD8487ED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8C48-5745-4EFE-B3E7-4C92E7BAAF01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0C4A-3A5C-45A9-93F5-CD8487ED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7626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8C48-5745-4EFE-B3E7-4C92E7BAAF01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0C4A-3A5C-45A9-93F5-CD8487ED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2356-94C8-4430-8533-16E7174F6E6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208-6AC3-4756-87A8-B2455C8E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8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2356-94C8-4430-8533-16E7174F6E6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208-6AC3-4756-87A8-B2455C8E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2356-94C8-4430-8533-16E7174F6E6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208-6AC3-4756-87A8-B2455C8E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2356-94C8-4430-8533-16E7174F6E6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208-6AC3-4756-87A8-B2455C8E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2356-94C8-4430-8533-16E7174F6E6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208-6AC3-4756-87A8-B2455C8E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2356-94C8-4430-8533-16E7174F6E6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208-6AC3-4756-87A8-B2455C8E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2356-94C8-4430-8533-16E7174F6E6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208-6AC3-4756-87A8-B2455C8E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1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2356-94C8-4430-8533-16E7174F6E6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208-6AC3-4756-87A8-B2455C8E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3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8C48-5745-4EFE-B3E7-4C92E7BAAF01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0C4A-3A5C-45A9-93F5-CD8487ED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0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2356-94C8-4430-8533-16E7174F6E6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208-6AC3-4756-87A8-B2455C8E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5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2356-94C8-4430-8533-16E7174F6E6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208-6AC3-4756-87A8-B2455C8E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7626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2356-94C8-4430-8533-16E7174F6E6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208-6AC3-4756-87A8-B2455C8E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2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0586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6591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5346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1582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184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7546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680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8C48-5745-4EFE-B3E7-4C92E7BAAF01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0C4A-3A5C-45A9-93F5-CD8487ED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3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33"/>
            <a:ext cx="457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6621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11092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9507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0340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/>
                <a:cs typeface="Times New Roman"/>
              </a:rPr>
              <a:t>Accreditation Institute 2017 </a:t>
            </a:r>
          </a:p>
          <a:p>
            <a:r>
              <a:rPr lang="en-US" smtClean="0">
                <a:solidFill>
                  <a:srgbClr val="FF0000"/>
                </a:solidFill>
                <a:latin typeface="Times New Roman"/>
                <a:cs typeface="Times New Roman"/>
              </a:rPr>
              <a:t>March 17-18, Napa, CA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1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SCCC_Logo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83325" y="179059"/>
            <a:ext cx="1844566" cy="77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DDEE-B372-46F0-9BED-828611BED3E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A94-6665-400C-B1EC-0F7D4D209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DDEE-B372-46F0-9BED-828611BED3E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A94-6665-400C-B1EC-0F7D4D20992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DDEE-B372-46F0-9BED-828611BED3E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A94-6665-400C-B1EC-0F7D4D209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DDEE-B372-46F0-9BED-828611BED3E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A94-6665-400C-B1EC-0F7D4D20992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DDEE-B372-46F0-9BED-828611BED3E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A94-6665-400C-B1EC-0F7D4D209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8C48-5745-4EFE-B3E7-4C92E7BAAF01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0C4A-3A5C-45A9-93F5-CD8487ED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DDEE-B372-46F0-9BED-828611BED3E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A94-6665-400C-B1EC-0F7D4D209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DDEE-B372-46F0-9BED-828611BED3E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A94-6665-400C-B1EC-0F7D4D2099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DDEE-B372-46F0-9BED-828611BED3E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A94-6665-400C-B1EC-0F7D4D209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DDEE-B372-46F0-9BED-828611BED3E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A94-6665-400C-B1EC-0F7D4D209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DDEE-B372-46F0-9BED-828611BED3EE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CA94-6665-400C-B1EC-0F7D4D2099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343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8C48-5745-4EFE-B3E7-4C92E7BAAF01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0C4A-3A5C-45A9-93F5-CD8487ED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8C48-5745-4EFE-B3E7-4C92E7BAAF01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0C4A-3A5C-45A9-93F5-CD8487ED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9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8C48-5745-4EFE-B3E7-4C92E7BAAF01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0C4A-3A5C-45A9-93F5-CD8487ED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8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8C48-5745-4EFE-B3E7-4C92E7BAAF01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0C4A-3A5C-45A9-93F5-CD8487ED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2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8C48-5745-4EFE-B3E7-4C92E7BAAF01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0C4A-3A5C-45A9-93F5-CD8487ED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9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68C48-5745-4EFE-B3E7-4C92E7BAAF01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C0C4A-3A5C-45A9-93F5-CD8487EDE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1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62356-94C8-4430-8533-16E7174F6E68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7B208-6AC3-4756-87A8-B2455C8E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1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kern="0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rPr>
              <a:pPr algn="r"/>
              <a:t>‹#›</a:t>
            </a:fld>
            <a:endParaRPr lang="en" sz="1000" kern="0"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5352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468C48-5745-4EFE-B3E7-4C92E7BAAF01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EAC0C4A-3A5C-45A9-93F5-CD8487EDED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66.png"/><Relationship Id="rId12" Type="http://schemas.openxmlformats.org/officeDocument/2006/relationships/image" Target="../media/image83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11" Type="http://schemas.openxmlformats.org/officeDocument/2006/relationships/image" Target="../media/image6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94.svg"/><Relationship Id="rId3" Type="http://schemas.openxmlformats.org/officeDocument/2006/relationships/image" Target="../media/image71.png"/><Relationship Id="rId7" Type="http://schemas.openxmlformats.org/officeDocument/2006/relationships/image" Target="../media/image88.svg"/><Relationship Id="rId12" Type="http://schemas.openxmlformats.org/officeDocument/2006/relationships/image" Target="../media/image76.png"/><Relationship Id="rId2" Type="http://schemas.openxmlformats.org/officeDocument/2006/relationships/image" Target="../media/image70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3.png"/><Relationship Id="rId11" Type="http://schemas.openxmlformats.org/officeDocument/2006/relationships/image" Target="../media/image92.svg"/><Relationship Id="rId5" Type="http://schemas.openxmlformats.org/officeDocument/2006/relationships/image" Target="../media/image72.png"/><Relationship Id="rId15" Type="http://schemas.openxmlformats.org/officeDocument/2006/relationships/image" Target="../media/image96.svg"/><Relationship Id="rId10" Type="http://schemas.openxmlformats.org/officeDocument/2006/relationships/image" Target="../media/image75.png"/><Relationship Id="rId4" Type="http://schemas.microsoft.com/office/2007/relationships/hdphoto" Target="../media/hdphoto1.wdp"/><Relationship Id="rId9" Type="http://schemas.openxmlformats.org/officeDocument/2006/relationships/image" Target="../media/image90.svg"/><Relationship Id="rId1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92.svg"/><Relationship Id="rId3" Type="http://schemas.openxmlformats.org/officeDocument/2006/relationships/image" Target="../media/image70.png"/><Relationship Id="rId7" Type="http://schemas.openxmlformats.org/officeDocument/2006/relationships/image" Target="../media/image81.png"/><Relationship Id="rId12" Type="http://schemas.openxmlformats.org/officeDocument/2006/relationships/image" Target="../media/image75.png"/><Relationship Id="rId17" Type="http://schemas.openxmlformats.org/officeDocument/2006/relationships/image" Target="../media/image96.svg"/><Relationship Id="rId2" Type="http://schemas.openxmlformats.org/officeDocument/2006/relationships/image" Target="../media/image78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0.png"/><Relationship Id="rId11" Type="http://schemas.openxmlformats.org/officeDocument/2006/relationships/image" Target="../media/image90.svg"/><Relationship Id="rId5" Type="http://schemas.microsoft.com/office/2007/relationships/hdphoto" Target="../media/hdphoto1.wdp"/><Relationship Id="rId15" Type="http://schemas.openxmlformats.org/officeDocument/2006/relationships/image" Target="../media/image94.svg"/><Relationship Id="rId10" Type="http://schemas.openxmlformats.org/officeDocument/2006/relationships/image" Target="../media/image83.png"/><Relationship Id="rId4" Type="http://schemas.openxmlformats.org/officeDocument/2006/relationships/image" Target="../media/image79.png"/><Relationship Id="rId9" Type="http://schemas.openxmlformats.org/officeDocument/2006/relationships/image" Target="../media/image88.svg"/><Relationship Id="rId1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6uhuY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6.png"/><Relationship Id="rId4" Type="http://schemas.openxmlformats.org/officeDocument/2006/relationships/hyperlink" Target="https://goo.gl/PQMXo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anio_Jarek@sac.edu" TargetMode="External"/><Relationship Id="rId2" Type="http://schemas.openxmlformats.org/officeDocument/2006/relationships/hyperlink" Target="mailto:davisondolores@foothill.edu" TargetMode="External"/><Relationship Id="rId1" Type="http://schemas.openxmlformats.org/officeDocument/2006/relationships/slideLayout" Target="../slideLayouts/slideLayout45.xml"/><Relationship Id="rId4" Type="http://schemas.openxmlformats.org/officeDocument/2006/relationships/hyperlink" Target="mailto:marchal@CRC.losrios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png"/><Relationship Id="rId7" Type="http://schemas.openxmlformats.org/officeDocument/2006/relationships/image" Target="../media/image9.svg"/><Relationship Id="rId12" Type="http://schemas.openxmlformats.org/officeDocument/2006/relationships/image" Target="../media/image15.png"/><Relationship Id="rId17" Type="http://schemas.openxmlformats.org/officeDocument/2006/relationships/image" Target="../media/image23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7.svg"/><Relationship Id="rId15" Type="http://schemas.openxmlformats.org/officeDocument/2006/relationships/image" Target="../media/image21.svg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30.png"/><Relationship Id="rId26" Type="http://schemas.openxmlformats.org/officeDocument/2006/relationships/image" Target="../media/image44.svg"/><Relationship Id="rId39" Type="http://schemas.openxmlformats.org/officeDocument/2006/relationships/image" Target="../media/image47.png"/><Relationship Id="rId21" Type="http://schemas.openxmlformats.org/officeDocument/2006/relationships/image" Target="../media/image33.png"/><Relationship Id="rId34" Type="http://schemas.openxmlformats.org/officeDocument/2006/relationships/image" Target="../media/image43.png"/><Relationship Id="rId42" Type="http://schemas.openxmlformats.org/officeDocument/2006/relationships/image" Target="../media/image49.png"/><Relationship Id="rId47" Type="http://schemas.openxmlformats.org/officeDocument/2006/relationships/image" Target="../media/image53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" Type="http://schemas.openxmlformats.org/officeDocument/2006/relationships/image" Target="../media/image9.svg"/><Relationship Id="rId12" Type="http://schemas.openxmlformats.org/officeDocument/2006/relationships/image" Target="../media/image27.png"/><Relationship Id="rId17" Type="http://schemas.openxmlformats.org/officeDocument/2006/relationships/image" Target="../media/image23.svg"/><Relationship Id="rId25" Type="http://schemas.openxmlformats.org/officeDocument/2006/relationships/image" Target="../media/image36.png"/><Relationship Id="rId33" Type="http://schemas.openxmlformats.org/officeDocument/2006/relationships/image" Target="../media/image42.png"/><Relationship Id="rId38" Type="http://schemas.openxmlformats.org/officeDocument/2006/relationships/image" Target="../media/image46.png"/><Relationship Id="rId46" Type="http://schemas.openxmlformats.org/officeDocument/2006/relationships/image" Target="../media/image52.pn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29" Type="http://schemas.openxmlformats.org/officeDocument/2006/relationships/image" Target="../media/image39.png"/><Relationship Id="rId41" Type="http://schemas.openxmlformats.org/officeDocument/2006/relationships/image" Target="../media/image59.svg"/><Relationship Id="rId54" Type="http://schemas.openxmlformats.org/officeDocument/2006/relationships/image" Target="../media/image6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11" Type="http://schemas.openxmlformats.org/officeDocument/2006/relationships/image" Target="../media/image17.svg"/><Relationship Id="rId24" Type="http://schemas.openxmlformats.org/officeDocument/2006/relationships/image" Target="../media/image35.png"/><Relationship Id="rId32" Type="http://schemas.openxmlformats.org/officeDocument/2006/relationships/image" Target="../media/image50.sv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45" Type="http://schemas.openxmlformats.org/officeDocument/2006/relationships/image" Target="../media/image51.png"/><Relationship Id="rId53" Type="http://schemas.openxmlformats.org/officeDocument/2006/relationships/image" Target="../media/image59.png"/><Relationship Id="rId5" Type="http://schemas.openxmlformats.org/officeDocument/2006/relationships/image" Target="../media/image7.svg"/><Relationship Id="rId15" Type="http://schemas.openxmlformats.org/officeDocument/2006/relationships/image" Target="../media/image21.svg"/><Relationship Id="rId23" Type="http://schemas.openxmlformats.org/officeDocument/2006/relationships/image" Target="../media/image41.svg"/><Relationship Id="rId28" Type="http://schemas.openxmlformats.org/officeDocument/2006/relationships/image" Target="../media/image38.png"/><Relationship Id="rId36" Type="http://schemas.openxmlformats.org/officeDocument/2006/relationships/image" Target="../media/image44.png"/><Relationship Id="rId49" Type="http://schemas.openxmlformats.org/officeDocument/2006/relationships/image" Target="../media/image55.png"/><Relationship Id="rId10" Type="http://schemas.openxmlformats.org/officeDocument/2006/relationships/image" Target="../media/image26.png"/><Relationship Id="rId19" Type="http://schemas.openxmlformats.org/officeDocument/2006/relationships/image" Target="../media/image31.png"/><Relationship Id="rId31" Type="http://schemas.openxmlformats.org/officeDocument/2006/relationships/image" Target="../media/image41.png"/><Relationship Id="rId44" Type="http://schemas.openxmlformats.org/officeDocument/2006/relationships/image" Target="../media/image62.svg"/><Relationship Id="rId52" Type="http://schemas.openxmlformats.org/officeDocument/2006/relationships/image" Target="../media/image58.png"/><Relationship Id="rId4" Type="http://schemas.openxmlformats.org/officeDocument/2006/relationships/image" Target="../media/image23.png"/><Relationship Id="rId9" Type="http://schemas.openxmlformats.org/officeDocument/2006/relationships/image" Target="../media/image11.svg"/><Relationship Id="rId14" Type="http://schemas.openxmlformats.org/officeDocument/2006/relationships/image" Target="../media/image28.png"/><Relationship Id="rId22" Type="http://schemas.openxmlformats.org/officeDocument/2006/relationships/image" Target="../media/image34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53.svg"/><Relationship Id="rId43" Type="http://schemas.openxmlformats.org/officeDocument/2006/relationships/image" Target="../media/image50.png"/><Relationship Id="rId48" Type="http://schemas.openxmlformats.org/officeDocument/2006/relationships/image" Target="../media/image54.png"/><Relationship Id="rId8" Type="http://schemas.openxmlformats.org/officeDocument/2006/relationships/image" Target="../media/image25.png"/><Relationship Id="rId51" Type="http://schemas.openxmlformats.org/officeDocument/2006/relationships/image" Target="../media/image57.png"/><Relationship Id="rId3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Imagining the Future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Dolores Davison, ASCCC Secretary </a:t>
            </a:r>
          </a:p>
          <a:p>
            <a:r>
              <a:rPr lang="en-US" dirty="0" err="1"/>
              <a:t>Jarek</a:t>
            </a:r>
            <a:r>
              <a:rPr lang="en-US" dirty="0"/>
              <a:t> </a:t>
            </a:r>
            <a:r>
              <a:rPr lang="en-US" dirty="0" err="1"/>
              <a:t>Janio</a:t>
            </a:r>
            <a:r>
              <a:rPr lang="en-US" dirty="0"/>
              <a:t>, ASCCC Accreditation Committee</a:t>
            </a:r>
          </a:p>
          <a:p>
            <a:r>
              <a:rPr lang="en-US" dirty="0"/>
              <a:t>Lisa Marchand, ASCCC Accreditation Committee</a:t>
            </a:r>
          </a:p>
          <a:p>
            <a:r>
              <a:rPr lang="en-US" dirty="0"/>
              <a:t>Catherine Webb, Monterey Peninsula College</a:t>
            </a:r>
          </a:p>
        </p:txBody>
      </p:sp>
    </p:spTree>
    <p:extLst>
      <p:ext uri="{BB962C8B-B14F-4D97-AF65-F5344CB8AC3E}">
        <p14:creationId xmlns:p14="http://schemas.microsoft.com/office/powerpoint/2010/main" val="13408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entagon 61"/>
          <p:cNvSpPr/>
          <p:nvPr/>
        </p:nvSpPr>
        <p:spPr>
          <a:xfrm rot="20465478">
            <a:off x="4653084" y="2068423"/>
            <a:ext cx="1866691" cy="416691"/>
          </a:xfrm>
          <a:prstGeom prst="homePlate">
            <a:avLst>
              <a:gd name="adj" fmla="val 56712"/>
            </a:avLst>
          </a:prstGeom>
          <a:solidFill>
            <a:srgbClr val="CE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1156" y="3895323"/>
            <a:ext cx="1963882" cy="633845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Program Learning Outcomes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13382" y="3905046"/>
            <a:ext cx="1963882" cy="633845"/>
          </a:xfrm>
          <a:prstGeom prst="rect">
            <a:avLst/>
          </a:prstGeom>
          <a:solidFill>
            <a:srgbClr val="68B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Program Learning Outcomes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2323" y="3905046"/>
            <a:ext cx="1963882" cy="6338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Program Learning Outcomes</a:t>
            </a:r>
          </a:p>
        </p:txBody>
      </p:sp>
      <p:cxnSp>
        <p:nvCxnSpPr>
          <p:cNvPr id="31" name="Straight Arrow Connector 30"/>
          <p:cNvCxnSpPr>
            <a:stCxn id="9" idx="0"/>
          </p:cNvCxnSpPr>
          <p:nvPr/>
        </p:nvCxnSpPr>
        <p:spPr>
          <a:xfrm flipH="1" flipV="1">
            <a:off x="4229093" y="4558354"/>
            <a:ext cx="868" cy="343994"/>
          </a:xfrm>
          <a:prstGeom prst="straightConnector1">
            <a:avLst/>
          </a:prstGeom>
          <a:ln w="762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0"/>
          </p:cNvCxnSpPr>
          <p:nvPr/>
        </p:nvCxnSpPr>
        <p:spPr>
          <a:xfrm flipV="1">
            <a:off x="1938220" y="4516437"/>
            <a:ext cx="2493" cy="372944"/>
          </a:xfrm>
          <a:prstGeom prst="straightConnector1">
            <a:avLst/>
          </a:prstGeom>
          <a:ln w="762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0"/>
          </p:cNvCxnSpPr>
          <p:nvPr/>
        </p:nvCxnSpPr>
        <p:spPr>
          <a:xfrm flipV="1">
            <a:off x="6518341" y="4579388"/>
            <a:ext cx="2" cy="304132"/>
          </a:xfrm>
          <a:prstGeom prst="straightConnector1">
            <a:avLst/>
          </a:prstGeom>
          <a:ln w="7620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784745" y="4717264"/>
            <a:ext cx="1146468" cy="28982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ts val="120"/>
              </a:lnSpc>
            </a:pPr>
            <a:r>
              <a:rPr lang="en-US" sz="1600" b="1" dirty="0">
                <a:solidFill>
                  <a:srgbClr val="3333FF"/>
                </a:solidFill>
              </a:rPr>
              <a:t>SLO</a:t>
            </a:r>
            <a:endParaRPr lang="en-US" sz="1200" b="1" dirty="0">
              <a:solidFill>
                <a:srgbClr val="3333FF"/>
              </a:solidFill>
            </a:endParaRPr>
          </a:p>
          <a:p>
            <a:pPr algn="ctr"/>
            <a:r>
              <a:rPr lang="en-US" sz="1200" b="1" dirty="0">
                <a:solidFill>
                  <a:srgbClr val="3333FF"/>
                </a:solidFill>
              </a:rPr>
              <a:t>assessments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171570" y="4738608"/>
            <a:ext cx="1146468" cy="28982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ts val="120"/>
              </a:lnSpc>
            </a:pPr>
            <a:r>
              <a:rPr lang="en-US" sz="1600" b="1" dirty="0">
                <a:solidFill>
                  <a:srgbClr val="008000"/>
                </a:solidFill>
              </a:rPr>
              <a:t>SLO</a:t>
            </a:r>
            <a:endParaRPr lang="en-US" sz="1200" b="1" dirty="0">
              <a:solidFill>
                <a:srgbClr val="008000"/>
              </a:solidFill>
            </a:endParaRPr>
          </a:p>
          <a:p>
            <a:pPr algn="ctr"/>
            <a:r>
              <a:rPr lang="en-US" sz="1200" b="1" dirty="0">
                <a:solidFill>
                  <a:srgbClr val="008000"/>
                </a:solidFill>
              </a:rPr>
              <a:t>assessments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450959" y="4702257"/>
            <a:ext cx="1146468" cy="28982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ts val="120"/>
              </a:lnSpc>
            </a:pPr>
            <a:r>
              <a:rPr lang="en-US" sz="1600" b="1" dirty="0">
                <a:solidFill>
                  <a:srgbClr val="7030A0"/>
                </a:solidFill>
              </a:rPr>
              <a:t>SLO</a:t>
            </a:r>
            <a:endParaRPr lang="en-US" sz="1200" b="1" dirty="0">
              <a:solidFill>
                <a:srgbClr val="7030A0"/>
              </a:solidFill>
            </a:endParaRPr>
          </a:p>
          <a:p>
            <a:pPr algn="ctr"/>
            <a:r>
              <a:rPr lang="en-US" sz="1200" b="1" dirty="0">
                <a:solidFill>
                  <a:srgbClr val="7030A0"/>
                </a:solidFill>
              </a:rPr>
              <a:t>assessments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0" r="33380"/>
          <a:stretch/>
        </p:blipFill>
        <p:spPr>
          <a:xfrm>
            <a:off x="2864428" y="1486080"/>
            <a:ext cx="2318676" cy="1831307"/>
          </a:xfrm>
          <a:prstGeom prst="rect">
            <a:avLst/>
          </a:prstGeom>
        </p:spPr>
      </p:pic>
      <p:sp>
        <p:nvSpPr>
          <p:cNvPr id="64" name="Rounded Rectangle 63"/>
          <p:cNvSpPr/>
          <p:nvPr/>
        </p:nvSpPr>
        <p:spPr>
          <a:xfrm>
            <a:off x="3458544" y="2373857"/>
            <a:ext cx="1585561" cy="625819"/>
          </a:xfrm>
          <a:prstGeom prst="roundRect">
            <a:avLst/>
          </a:prstGeom>
          <a:solidFill>
            <a:srgbClr val="CE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DIVISION or UNIT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048212" y="3596236"/>
            <a:ext cx="1312554" cy="3231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ts val="120"/>
              </a:lnSpc>
            </a:pPr>
            <a:r>
              <a:rPr lang="en-US" dirty="0">
                <a:solidFill>
                  <a:srgbClr val="3333FF"/>
                </a:solidFill>
              </a:rPr>
              <a:t>PLO</a:t>
            </a:r>
            <a:endParaRPr lang="en-US" sz="1400" b="1" dirty="0">
              <a:solidFill>
                <a:srgbClr val="3333FF"/>
              </a:solidFill>
            </a:endParaRPr>
          </a:p>
          <a:p>
            <a:pPr algn="ctr"/>
            <a:r>
              <a:rPr lang="en-US" sz="1400" b="1" dirty="0">
                <a:solidFill>
                  <a:srgbClr val="3333FF"/>
                </a:solidFill>
              </a:rPr>
              <a:t>assessments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32983" y="3611995"/>
            <a:ext cx="1312554" cy="3231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ts val="120"/>
              </a:lnSpc>
            </a:pPr>
            <a:r>
              <a:rPr lang="en-US" dirty="0">
                <a:solidFill>
                  <a:srgbClr val="7030A0"/>
                </a:solidFill>
              </a:rPr>
              <a:t>PLO</a:t>
            </a:r>
            <a:endParaRPr lang="en-US" sz="1400" b="1" dirty="0">
              <a:solidFill>
                <a:srgbClr val="7030A0"/>
              </a:solidFill>
            </a:endParaRPr>
          </a:p>
          <a:p>
            <a:pPr algn="ctr"/>
            <a:r>
              <a:rPr lang="en-US" sz="1400" b="1" dirty="0">
                <a:solidFill>
                  <a:srgbClr val="7030A0"/>
                </a:solidFill>
              </a:rPr>
              <a:t>assessments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232317" y="3571501"/>
            <a:ext cx="1312554" cy="3231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ts val="120"/>
              </a:lnSpc>
            </a:pPr>
            <a:r>
              <a:rPr lang="en-US" dirty="0">
                <a:solidFill>
                  <a:srgbClr val="68B947"/>
                </a:solidFill>
              </a:rPr>
              <a:t>PLO</a:t>
            </a:r>
            <a:endParaRPr lang="en-US" sz="1400" b="1" dirty="0">
              <a:solidFill>
                <a:srgbClr val="68B947"/>
              </a:solidFill>
            </a:endParaRPr>
          </a:p>
          <a:p>
            <a:pPr algn="ctr"/>
            <a:r>
              <a:rPr lang="en-US" sz="1400" b="1" dirty="0">
                <a:solidFill>
                  <a:srgbClr val="68B947"/>
                </a:solidFill>
              </a:rPr>
              <a:t>assessments</a:t>
            </a:r>
          </a:p>
        </p:txBody>
      </p:sp>
      <p:sp>
        <p:nvSpPr>
          <p:cNvPr id="57" name="Freeform 56"/>
          <p:cNvSpPr/>
          <p:nvPr/>
        </p:nvSpPr>
        <p:spPr>
          <a:xfrm>
            <a:off x="1634281" y="1096650"/>
            <a:ext cx="2179675" cy="2285999"/>
          </a:xfrm>
          <a:custGeom>
            <a:avLst/>
            <a:gdLst>
              <a:gd name="connsiteX0" fmla="*/ 10633 w 2179675"/>
              <a:gd name="connsiteY0" fmla="*/ 2286000 h 2286000"/>
              <a:gd name="connsiteX1" fmla="*/ 0 w 2179675"/>
              <a:gd name="connsiteY1" fmla="*/ 2105247 h 2286000"/>
              <a:gd name="connsiteX2" fmla="*/ 21265 w 2179675"/>
              <a:gd name="connsiteY2" fmla="*/ 1786270 h 2286000"/>
              <a:gd name="connsiteX3" fmla="*/ 31898 w 2179675"/>
              <a:gd name="connsiteY3" fmla="*/ 1754372 h 2286000"/>
              <a:gd name="connsiteX4" fmla="*/ 42531 w 2179675"/>
              <a:gd name="connsiteY4" fmla="*/ 1701210 h 2286000"/>
              <a:gd name="connsiteX5" fmla="*/ 63796 w 2179675"/>
              <a:gd name="connsiteY5" fmla="*/ 1637414 h 2286000"/>
              <a:gd name="connsiteX6" fmla="*/ 106326 w 2179675"/>
              <a:gd name="connsiteY6" fmla="*/ 1488559 h 2286000"/>
              <a:gd name="connsiteX7" fmla="*/ 127591 w 2179675"/>
              <a:gd name="connsiteY7" fmla="*/ 1424763 h 2286000"/>
              <a:gd name="connsiteX8" fmla="*/ 148856 w 2179675"/>
              <a:gd name="connsiteY8" fmla="*/ 1382233 h 2286000"/>
              <a:gd name="connsiteX9" fmla="*/ 170121 w 2179675"/>
              <a:gd name="connsiteY9" fmla="*/ 1307805 h 2286000"/>
              <a:gd name="connsiteX10" fmla="*/ 191386 w 2179675"/>
              <a:gd name="connsiteY10" fmla="*/ 1275907 h 2286000"/>
              <a:gd name="connsiteX11" fmla="*/ 212651 w 2179675"/>
              <a:gd name="connsiteY11" fmla="*/ 1201479 h 2286000"/>
              <a:gd name="connsiteX12" fmla="*/ 244549 w 2179675"/>
              <a:gd name="connsiteY12" fmla="*/ 1127052 h 2286000"/>
              <a:gd name="connsiteX13" fmla="*/ 255182 w 2179675"/>
              <a:gd name="connsiteY13" fmla="*/ 1084521 h 2286000"/>
              <a:gd name="connsiteX14" fmla="*/ 265814 w 2179675"/>
              <a:gd name="connsiteY14" fmla="*/ 1031359 h 2286000"/>
              <a:gd name="connsiteX15" fmla="*/ 287079 w 2179675"/>
              <a:gd name="connsiteY15" fmla="*/ 1010093 h 2286000"/>
              <a:gd name="connsiteX16" fmla="*/ 308345 w 2179675"/>
              <a:gd name="connsiteY16" fmla="*/ 935666 h 2286000"/>
              <a:gd name="connsiteX17" fmla="*/ 329610 w 2179675"/>
              <a:gd name="connsiteY17" fmla="*/ 903768 h 2286000"/>
              <a:gd name="connsiteX18" fmla="*/ 350875 w 2179675"/>
              <a:gd name="connsiteY18" fmla="*/ 839972 h 2286000"/>
              <a:gd name="connsiteX19" fmla="*/ 393405 w 2179675"/>
              <a:gd name="connsiteY19" fmla="*/ 776177 h 2286000"/>
              <a:gd name="connsiteX20" fmla="*/ 435935 w 2179675"/>
              <a:gd name="connsiteY20" fmla="*/ 701749 h 2286000"/>
              <a:gd name="connsiteX21" fmla="*/ 457200 w 2179675"/>
              <a:gd name="connsiteY21" fmla="*/ 669852 h 2286000"/>
              <a:gd name="connsiteX22" fmla="*/ 499731 w 2179675"/>
              <a:gd name="connsiteY22" fmla="*/ 627321 h 2286000"/>
              <a:gd name="connsiteX23" fmla="*/ 542261 w 2179675"/>
              <a:gd name="connsiteY23" fmla="*/ 563526 h 2286000"/>
              <a:gd name="connsiteX24" fmla="*/ 606056 w 2179675"/>
              <a:gd name="connsiteY24" fmla="*/ 467833 h 2286000"/>
              <a:gd name="connsiteX25" fmla="*/ 637954 w 2179675"/>
              <a:gd name="connsiteY25" fmla="*/ 425303 h 2286000"/>
              <a:gd name="connsiteX26" fmla="*/ 691117 w 2179675"/>
              <a:gd name="connsiteY26" fmla="*/ 382772 h 2286000"/>
              <a:gd name="connsiteX27" fmla="*/ 712382 w 2179675"/>
              <a:gd name="connsiteY27" fmla="*/ 340242 h 2286000"/>
              <a:gd name="connsiteX28" fmla="*/ 744279 w 2179675"/>
              <a:gd name="connsiteY28" fmla="*/ 318977 h 2286000"/>
              <a:gd name="connsiteX29" fmla="*/ 797442 w 2179675"/>
              <a:gd name="connsiteY29" fmla="*/ 276447 h 2286000"/>
              <a:gd name="connsiteX30" fmla="*/ 850605 w 2179675"/>
              <a:gd name="connsiteY30" fmla="*/ 233917 h 2286000"/>
              <a:gd name="connsiteX31" fmla="*/ 871870 w 2179675"/>
              <a:gd name="connsiteY31" fmla="*/ 202019 h 2286000"/>
              <a:gd name="connsiteX32" fmla="*/ 935665 w 2179675"/>
              <a:gd name="connsiteY32" fmla="*/ 159489 h 2286000"/>
              <a:gd name="connsiteX33" fmla="*/ 967563 w 2179675"/>
              <a:gd name="connsiteY33" fmla="*/ 138224 h 2286000"/>
              <a:gd name="connsiteX34" fmla="*/ 999461 w 2179675"/>
              <a:gd name="connsiteY34" fmla="*/ 127591 h 2286000"/>
              <a:gd name="connsiteX35" fmla="*/ 1063256 w 2179675"/>
              <a:gd name="connsiteY35" fmla="*/ 85061 h 2286000"/>
              <a:gd name="connsiteX36" fmla="*/ 1127051 w 2179675"/>
              <a:gd name="connsiteY36" fmla="*/ 63796 h 2286000"/>
              <a:gd name="connsiteX37" fmla="*/ 1148317 w 2179675"/>
              <a:gd name="connsiteY37" fmla="*/ 42531 h 2286000"/>
              <a:gd name="connsiteX38" fmla="*/ 1190847 w 2179675"/>
              <a:gd name="connsiteY38" fmla="*/ 31898 h 2286000"/>
              <a:gd name="connsiteX39" fmla="*/ 1254642 w 2179675"/>
              <a:gd name="connsiteY39" fmla="*/ 10633 h 2286000"/>
              <a:gd name="connsiteX40" fmla="*/ 1286540 w 2179675"/>
              <a:gd name="connsiteY40" fmla="*/ 0 h 2286000"/>
              <a:gd name="connsiteX41" fmla="*/ 1775638 w 2179675"/>
              <a:gd name="connsiteY41" fmla="*/ 10633 h 2286000"/>
              <a:gd name="connsiteX42" fmla="*/ 1881963 w 2179675"/>
              <a:gd name="connsiteY42" fmla="*/ 42531 h 2286000"/>
              <a:gd name="connsiteX43" fmla="*/ 1913861 w 2179675"/>
              <a:gd name="connsiteY43" fmla="*/ 53163 h 2286000"/>
              <a:gd name="connsiteX44" fmla="*/ 1945758 w 2179675"/>
              <a:gd name="connsiteY44" fmla="*/ 74428 h 2286000"/>
              <a:gd name="connsiteX45" fmla="*/ 2009554 w 2179675"/>
              <a:gd name="connsiteY45" fmla="*/ 95693 h 2286000"/>
              <a:gd name="connsiteX46" fmla="*/ 2062717 w 2179675"/>
              <a:gd name="connsiteY46" fmla="*/ 148856 h 2286000"/>
              <a:gd name="connsiteX47" fmla="*/ 2083982 w 2179675"/>
              <a:gd name="connsiteY47" fmla="*/ 180754 h 2286000"/>
              <a:gd name="connsiteX48" fmla="*/ 2115879 w 2179675"/>
              <a:gd name="connsiteY48" fmla="*/ 202019 h 2286000"/>
              <a:gd name="connsiteX49" fmla="*/ 2126512 w 2179675"/>
              <a:gd name="connsiteY49" fmla="*/ 233917 h 2286000"/>
              <a:gd name="connsiteX50" fmla="*/ 2169042 w 2179675"/>
              <a:gd name="connsiteY50" fmla="*/ 287079 h 2286000"/>
              <a:gd name="connsiteX51" fmla="*/ 2179675 w 2179675"/>
              <a:gd name="connsiteY51" fmla="*/ 350875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179675" h="2286000">
                <a:moveTo>
                  <a:pt x="10633" y="2286000"/>
                </a:moveTo>
                <a:cubicBezTo>
                  <a:pt x="7089" y="2225749"/>
                  <a:pt x="0" y="2165602"/>
                  <a:pt x="0" y="2105247"/>
                </a:cubicBezTo>
                <a:cubicBezTo>
                  <a:pt x="0" y="2047141"/>
                  <a:pt x="5320" y="1873969"/>
                  <a:pt x="21265" y="1786270"/>
                </a:cubicBezTo>
                <a:cubicBezTo>
                  <a:pt x="23270" y="1775243"/>
                  <a:pt x="29180" y="1765245"/>
                  <a:pt x="31898" y="1754372"/>
                </a:cubicBezTo>
                <a:cubicBezTo>
                  <a:pt x="36281" y="1736840"/>
                  <a:pt x="37776" y="1718645"/>
                  <a:pt x="42531" y="1701210"/>
                </a:cubicBezTo>
                <a:cubicBezTo>
                  <a:pt x="48429" y="1679584"/>
                  <a:pt x="58359" y="1659160"/>
                  <a:pt x="63796" y="1637414"/>
                </a:cubicBezTo>
                <a:cubicBezTo>
                  <a:pt x="90500" y="1530598"/>
                  <a:pt x="75817" y="1580088"/>
                  <a:pt x="106326" y="1488559"/>
                </a:cubicBezTo>
                <a:lnTo>
                  <a:pt x="127591" y="1424763"/>
                </a:lnTo>
                <a:cubicBezTo>
                  <a:pt x="134679" y="1410586"/>
                  <a:pt x="143291" y="1397074"/>
                  <a:pt x="148856" y="1382233"/>
                </a:cubicBezTo>
                <a:cubicBezTo>
                  <a:pt x="159072" y="1354990"/>
                  <a:pt x="157273" y="1333503"/>
                  <a:pt x="170121" y="1307805"/>
                </a:cubicBezTo>
                <a:cubicBezTo>
                  <a:pt x="175836" y="1296375"/>
                  <a:pt x="185671" y="1287337"/>
                  <a:pt x="191386" y="1275907"/>
                </a:cubicBezTo>
                <a:cubicBezTo>
                  <a:pt x="199887" y="1258905"/>
                  <a:pt x="208106" y="1217386"/>
                  <a:pt x="212651" y="1201479"/>
                </a:cubicBezTo>
                <a:cubicBezTo>
                  <a:pt x="233769" y="1127565"/>
                  <a:pt x="210532" y="1217763"/>
                  <a:pt x="244549" y="1127052"/>
                </a:cubicBezTo>
                <a:cubicBezTo>
                  <a:pt x="249680" y="1113369"/>
                  <a:pt x="252012" y="1098786"/>
                  <a:pt x="255182" y="1084521"/>
                </a:cubicBezTo>
                <a:cubicBezTo>
                  <a:pt x="259102" y="1066880"/>
                  <a:pt x="258695" y="1047969"/>
                  <a:pt x="265814" y="1031359"/>
                </a:cubicBezTo>
                <a:cubicBezTo>
                  <a:pt x="269763" y="1022145"/>
                  <a:pt x="279991" y="1017182"/>
                  <a:pt x="287079" y="1010093"/>
                </a:cubicBezTo>
                <a:cubicBezTo>
                  <a:pt x="290486" y="996464"/>
                  <a:pt x="300717" y="950921"/>
                  <a:pt x="308345" y="935666"/>
                </a:cubicBezTo>
                <a:cubicBezTo>
                  <a:pt x="314060" y="924236"/>
                  <a:pt x="322522" y="914401"/>
                  <a:pt x="329610" y="903768"/>
                </a:cubicBezTo>
                <a:cubicBezTo>
                  <a:pt x="336698" y="882503"/>
                  <a:pt x="338441" y="858623"/>
                  <a:pt x="350875" y="839972"/>
                </a:cubicBezTo>
                <a:cubicBezTo>
                  <a:pt x="365052" y="818707"/>
                  <a:pt x="385323" y="800423"/>
                  <a:pt x="393405" y="776177"/>
                </a:cubicBezTo>
                <a:cubicBezTo>
                  <a:pt x="410660" y="724415"/>
                  <a:pt x="395704" y="758072"/>
                  <a:pt x="435935" y="701749"/>
                </a:cubicBezTo>
                <a:cubicBezTo>
                  <a:pt x="443362" y="691351"/>
                  <a:pt x="448884" y="679554"/>
                  <a:pt x="457200" y="669852"/>
                </a:cubicBezTo>
                <a:cubicBezTo>
                  <a:pt x="470248" y="654629"/>
                  <a:pt x="499731" y="627321"/>
                  <a:pt x="499731" y="627321"/>
                </a:cubicBezTo>
                <a:cubicBezTo>
                  <a:pt x="520064" y="566319"/>
                  <a:pt x="495801" y="623260"/>
                  <a:pt x="542261" y="563526"/>
                </a:cubicBezTo>
                <a:cubicBezTo>
                  <a:pt x="616758" y="467744"/>
                  <a:pt x="558175" y="531674"/>
                  <a:pt x="606056" y="467833"/>
                </a:cubicBezTo>
                <a:cubicBezTo>
                  <a:pt x="616689" y="453656"/>
                  <a:pt x="625423" y="437834"/>
                  <a:pt x="637954" y="425303"/>
                </a:cubicBezTo>
                <a:cubicBezTo>
                  <a:pt x="666392" y="396865"/>
                  <a:pt x="670072" y="414339"/>
                  <a:pt x="691117" y="382772"/>
                </a:cubicBezTo>
                <a:cubicBezTo>
                  <a:pt x="699909" y="369584"/>
                  <a:pt x="702235" y="352418"/>
                  <a:pt x="712382" y="340242"/>
                </a:cubicBezTo>
                <a:cubicBezTo>
                  <a:pt x="720563" y="330425"/>
                  <a:pt x="734301" y="326960"/>
                  <a:pt x="744279" y="318977"/>
                </a:cubicBezTo>
                <a:cubicBezTo>
                  <a:pt x="820031" y="258376"/>
                  <a:pt x="699268" y="341897"/>
                  <a:pt x="797442" y="276447"/>
                </a:cubicBezTo>
                <a:cubicBezTo>
                  <a:pt x="858385" y="185032"/>
                  <a:pt x="777237" y="292611"/>
                  <a:pt x="850605" y="233917"/>
                </a:cubicBezTo>
                <a:cubicBezTo>
                  <a:pt x="860584" y="225934"/>
                  <a:pt x="862253" y="210434"/>
                  <a:pt x="871870" y="202019"/>
                </a:cubicBezTo>
                <a:cubicBezTo>
                  <a:pt x="891104" y="185189"/>
                  <a:pt x="914400" y="173666"/>
                  <a:pt x="935665" y="159489"/>
                </a:cubicBezTo>
                <a:cubicBezTo>
                  <a:pt x="946298" y="152401"/>
                  <a:pt x="955440" y="142265"/>
                  <a:pt x="967563" y="138224"/>
                </a:cubicBezTo>
                <a:cubicBezTo>
                  <a:pt x="978196" y="134680"/>
                  <a:pt x="989664" y="133034"/>
                  <a:pt x="999461" y="127591"/>
                </a:cubicBezTo>
                <a:cubicBezTo>
                  <a:pt x="1021802" y="115179"/>
                  <a:pt x="1039010" y="93143"/>
                  <a:pt x="1063256" y="85061"/>
                </a:cubicBezTo>
                <a:lnTo>
                  <a:pt x="1127051" y="63796"/>
                </a:lnTo>
                <a:cubicBezTo>
                  <a:pt x="1134140" y="56708"/>
                  <a:pt x="1139351" y="47014"/>
                  <a:pt x="1148317" y="42531"/>
                </a:cubicBezTo>
                <a:cubicBezTo>
                  <a:pt x="1161387" y="35996"/>
                  <a:pt x="1176850" y="36097"/>
                  <a:pt x="1190847" y="31898"/>
                </a:cubicBezTo>
                <a:cubicBezTo>
                  <a:pt x="1212317" y="25457"/>
                  <a:pt x="1233377" y="17721"/>
                  <a:pt x="1254642" y="10633"/>
                </a:cubicBezTo>
                <a:lnTo>
                  <a:pt x="1286540" y="0"/>
                </a:lnTo>
                <a:lnTo>
                  <a:pt x="1775638" y="10633"/>
                </a:lnTo>
                <a:cubicBezTo>
                  <a:pt x="1793896" y="11363"/>
                  <a:pt x="1874893" y="40174"/>
                  <a:pt x="1881963" y="42531"/>
                </a:cubicBezTo>
                <a:lnTo>
                  <a:pt x="1913861" y="53163"/>
                </a:lnTo>
                <a:cubicBezTo>
                  <a:pt x="1924493" y="60251"/>
                  <a:pt x="1934081" y="69238"/>
                  <a:pt x="1945758" y="74428"/>
                </a:cubicBezTo>
                <a:cubicBezTo>
                  <a:pt x="1966242" y="83532"/>
                  <a:pt x="2009554" y="95693"/>
                  <a:pt x="2009554" y="95693"/>
                </a:cubicBezTo>
                <a:cubicBezTo>
                  <a:pt x="2027275" y="113414"/>
                  <a:pt x="2048816" y="128004"/>
                  <a:pt x="2062717" y="148856"/>
                </a:cubicBezTo>
                <a:cubicBezTo>
                  <a:pt x="2069805" y="159489"/>
                  <a:pt x="2074946" y="171718"/>
                  <a:pt x="2083982" y="180754"/>
                </a:cubicBezTo>
                <a:cubicBezTo>
                  <a:pt x="2093018" y="189790"/>
                  <a:pt x="2105247" y="194931"/>
                  <a:pt x="2115879" y="202019"/>
                </a:cubicBezTo>
                <a:cubicBezTo>
                  <a:pt x="2119423" y="212652"/>
                  <a:pt x="2119510" y="225165"/>
                  <a:pt x="2126512" y="233917"/>
                </a:cubicBezTo>
                <a:cubicBezTo>
                  <a:pt x="2167413" y="285042"/>
                  <a:pt x="2154652" y="222323"/>
                  <a:pt x="2169042" y="287079"/>
                </a:cubicBezTo>
                <a:cubicBezTo>
                  <a:pt x="2173719" y="308124"/>
                  <a:pt x="2179675" y="350875"/>
                  <a:pt x="2179675" y="350875"/>
                </a:cubicBezTo>
              </a:path>
            </a:pathLst>
          </a:custGeom>
          <a:noFill/>
          <a:ln w="762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6089259" y="2842316"/>
            <a:ext cx="0" cy="59739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3857411" y="1000957"/>
            <a:ext cx="457220" cy="2381692"/>
          </a:xfrm>
          <a:custGeom>
            <a:avLst/>
            <a:gdLst>
              <a:gd name="connsiteX0" fmla="*/ 31918 w 457220"/>
              <a:gd name="connsiteY0" fmla="*/ 2381693 h 2381693"/>
              <a:gd name="connsiteX1" fmla="*/ 42550 w 457220"/>
              <a:gd name="connsiteY1" fmla="*/ 2328530 h 2381693"/>
              <a:gd name="connsiteX2" fmla="*/ 21285 w 457220"/>
              <a:gd name="connsiteY2" fmla="*/ 2083981 h 2381693"/>
              <a:gd name="connsiteX3" fmla="*/ 20 w 457220"/>
              <a:gd name="connsiteY3" fmla="*/ 1265274 h 2381693"/>
              <a:gd name="connsiteX4" fmla="*/ 21285 w 457220"/>
              <a:gd name="connsiteY4" fmla="*/ 765544 h 2381693"/>
              <a:gd name="connsiteX5" fmla="*/ 31918 w 457220"/>
              <a:gd name="connsiteY5" fmla="*/ 723014 h 2381693"/>
              <a:gd name="connsiteX6" fmla="*/ 53183 w 457220"/>
              <a:gd name="connsiteY6" fmla="*/ 616688 h 2381693"/>
              <a:gd name="connsiteX7" fmla="*/ 63815 w 457220"/>
              <a:gd name="connsiteY7" fmla="*/ 542260 h 2381693"/>
              <a:gd name="connsiteX8" fmla="*/ 74448 w 457220"/>
              <a:gd name="connsiteY8" fmla="*/ 499730 h 2381693"/>
              <a:gd name="connsiteX9" fmla="*/ 85080 w 457220"/>
              <a:gd name="connsiteY9" fmla="*/ 361507 h 2381693"/>
              <a:gd name="connsiteX10" fmla="*/ 95713 w 457220"/>
              <a:gd name="connsiteY10" fmla="*/ 297711 h 2381693"/>
              <a:gd name="connsiteX11" fmla="*/ 106346 w 457220"/>
              <a:gd name="connsiteY11" fmla="*/ 191386 h 2381693"/>
              <a:gd name="connsiteX12" fmla="*/ 138243 w 457220"/>
              <a:gd name="connsiteY12" fmla="*/ 74428 h 2381693"/>
              <a:gd name="connsiteX13" fmla="*/ 170141 w 457220"/>
              <a:gd name="connsiteY13" fmla="*/ 10632 h 2381693"/>
              <a:gd name="connsiteX14" fmla="*/ 212671 w 457220"/>
              <a:gd name="connsiteY14" fmla="*/ 0 h 2381693"/>
              <a:gd name="connsiteX15" fmla="*/ 350894 w 457220"/>
              <a:gd name="connsiteY15" fmla="*/ 10632 h 2381693"/>
              <a:gd name="connsiteX16" fmla="*/ 414690 w 457220"/>
              <a:gd name="connsiteY16" fmla="*/ 85060 h 2381693"/>
              <a:gd name="connsiteX17" fmla="*/ 446587 w 457220"/>
              <a:gd name="connsiteY17" fmla="*/ 180753 h 2381693"/>
              <a:gd name="connsiteX18" fmla="*/ 457220 w 457220"/>
              <a:gd name="connsiteY18" fmla="*/ 212651 h 2381693"/>
              <a:gd name="connsiteX19" fmla="*/ 457220 w 457220"/>
              <a:gd name="connsiteY19" fmla="*/ 425302 h 238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7220" h="2381693">
                <a:moveTo>
                  <a:pt x="31918" y="2381693"/>
                </a:moveTo>
                <a:cubicBezTo>
                  <a:pt x="35462" y="2363972"/>
                  <a:pt x="42550" y="2346602"/>
                  <a:pt x="42550" y="2328530"/>
                </a:cubicBezTo>
                <a:cubicBezTo>
                  <a:pt x="42550" y="2288425"/>
                  <a:pt x="26216" y="2133285"/>
                  <a:pt x="21285" y="2083981"/>
                </a:cubicBezTo>
                <a:cubicBezTo>
                  <a:pt x="7515" y="1767256"/>
                  <a:pt x="20" y="1641689"/>
                  <a:pt x="20" y="1265274"/>
                </a:cubicBezTo>
                <a:cubicBezTo>
                  <a:pt x="20" y="1171514"/>
                  <a:pt x="-1490" y="913583"/>
                  <a:pt x="21285" y="765544"/>
                </a:cubicBezTo>
                <a:cubicBezTo>
                  <a:pt x="23507" y="751101"/>
                  <a:pt x="29304" y="737391"/>
                  <a:pt x="31918" y="723014"/>
                </a:cubicBezTo>
                <a:cubicBezTo>
                  <a:pt x="51466" y="615497"/>
                  <a:pt x="31346" y="682197"/>
                  <a:pt x="53183" y="616688"/>
                </a:cubicBezTo>
                <a:cubicBezTo>
                  <a:pt x="56727" y="591879"/>
                  <a:pt x="59332" y="566917"/>
                  <a:pt x="63815" y="542260"/>
                </a:cubicBezTo>
                <a:cubicBezTo>
                  <a:pt x="66429" y="527883"/>
                  <a:pt x="72741" y="514243"/>
                  <a:pt x="74448" y="499730"/>
                </a:cubicBezTo>
                <a:cubicBezTo>
                  <a:pt x="79847" y="453836"/>
                  <a:pt x="80243" y="407464"/>
                  <a:pt x="85080" y="361507"/>
                </a:cubicBezTo>
                <a:cubicBezTo>
                  <a:pt x="87337" y="340067"/>
                  <a:pt x="93039" y="319103"/>
                  <a:pt x="95713" y="297711"/>
                </a:cubicBezTo>
                <a:cubicBezTo>
                  <a:pt x="100131" y="262368"/>
                  <a:pt x="101639" y="226692"/>
                  <a:pt x="106346" y="191386"/>
                </a:cubicBezTo>
                <a:cubicBezTo>
                  <a:pt x="113026" y="141287"/>
                  <a:pt x="121617" y="124304"/>
                  <a:pt x="138243" y="74428"/>
                </a:cubicBezTo>
                <a:cubicBezTo>
                  <a:pt x="144308" y="56233"/>
                  <a:pt x="152475" y="22409"/>
                  <a:pt x="170141" y="10632"/>
                </a:cubicBezTo>
                <a:cubicBezTo>
                  <a:pt x="182300" y="2526"/>
                  <a:pt x="198494" y="3544"/>
                  <a:pt x="212671" y="0"/>
                </a:cubicBezTo>
                <a:cubicBezTo>
                  <a:pt x="258745" y="3544"/>
                  <a:pt x="306561" y="-2407"/>
                  <a:pt x="350894" y="10632"/>
                </a:cubicBezTo>
                <a:cubicBezTo>
                  <a:pt x="372275" y="16920"/>
                  <a:pt x="401543" y="65339"/>
                  <a:pt x="414690" y="85060"/>
                </a:cubicBezTo>
                <a:lnTo>
                  <a:pt x="446587" y="180753"/>
                </a:lnTo>
                <a:cubicBezTo>
                  <a:pt x="450131" y="191386"/>
                  <a:pt x="457220" y="201443"/>
                  <a:pt x="457220" y="212651"/>
                </a:cubicBezTo>
                <a:lnTo>
                  <a:pt x="457220" y="425302"/>
                </a:lnTo>
              </a:path>
            </a:pathLst>
          </a:custGeom>
          <a:noFill/>
          <a:ln w="76200">
            <a:solidFill>
              <a:srgbClr val="68B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418921" y="959250"/>
            <a:ext cx="1680906" cy="2073348"/>
          </a:xfrm>
          <a:custGeom>
            <a:avLst/>
            <a:gdLst>
              <a:gd name="connsiteX0" fmla="*/ 1680906 w 1680906"/>
              <a:gd name="connsiteY0" fmla="*/ 2073349 h 2073349"/>
              <a:gd name="connsiteX1" fmla="*/ 1670274 w 1680906"/>
              <a:gd name="connsiteY1" fmla="*/ 1945758 h 2073349"/>
              <a:gd name="connsiteX2" fmla="*/ 1659641 w 1680906"/>
              <a:gd name="connsiteY2" fmla="*/ 1913861 h 2073349"/>
              <a:gd name="connsiteX3" fmla="*/ 1649009 w 1680906"/>
              <a:gd name="connsiteY3" fmla="*/ 1860698 h 2073349"/>
              <a:gd name="connsiteX4" fmla="*/ 1638376 w 1680906"/>
              <a:gd name="connsiteY4" fmla="*/ 1307805 h 2073349"/>
              <a:gd name="connsiteX5" fmla="*/ 1627743 w 1680906"/>
              <a:gd name="connsiteY5" fmla="*/ 1244009 h 2073349"/>
              <a:gd name="connsiteX6" fmla="*/ 1606478 w 1680906"/>
              <a:gd name="connsiteY6" fmla="*/ 1084521 h 2073349"/>
              <a:gd name="connsiteX7" fmla="*/ 1585213 w 1680906"/>
              <a:gd name="connsiteY7" fmla="*/ 935665 h 2073349"/>
              <a:gd name="connsiteX8" fmla="*/ 1574581 w 1680906"/>
              <a:gd name="connsiteY8" fmla="*/ 903768 h 2073349"/>
              <a:gd name="connsiteX9" fmla="*/ 1563948 w 1680906"/>
              <a:gd name="connsiteY9" fmla="*/ 829340 h 2073349"/>
              <a:gd name="connsiteX10" fmla="*/ 1542683 w 1680906"/>
              <a:gd name="connsiteY10" fmla="*/ 701749 h 2073349"/>
              <a:gd name="connsiteX11" fmla="*/ 1532050 w 1680906"/>
              <a:gd name="connsiteY11" fmla="*/ 616689 h 2073349"/>
              <a:gd name="connsiteX12" fmla="*/ 1510785 w 1680906"/>
              <a:gd name="connsiteY12" fmla="*/ 584791 h 2073349"/>
              <a:gd name="connsiteX13" fmla="*/ 1500153 w 1680906"/>
              <a:gd name="connsiteY13" fmla="*/ 531628 h 2073349"/>
              <a:gd name="connsiteX14" fmla="*/ 1489520 w 1680906"/>
              <a:gd name="connsiteY14" fmla="*/ 489098 h 2073349"/>
              <a:gd name="connsiteX15" fmla="*/ 1468255 w 1680906"/>
              <a:gd name="connsiteY15" fmla="*/ 425302 h 2073349"/>
              <a:gd name="connsiteX16" fmla="*/ 1415092 w 1680906"/>
              <a:gd name="connsiteY16" fmla="*/ 361507 h 2073349"/>
              <a:gd name="connsiteX17" fmla="*/ 1372562 w 1680906"/>
              <a:gd name="connsiteY17" fmla="*/ 297712 h 2073349"/>
              <a:gd name="connsiteX18" fmla="*/ 1361929 w 1680906"/>
              <a:gd name="connsiteY18" fmla="*/ 265814 h 2073349"/>
              <a:gd name="connsiteX19" fmla="*/ 1330032 w 1680906"/>
              <a:gd name="connsiteY19" fmla="*/ 244549 h 2073349"/>
              <a:gd name="connsiteX20" fmla="*/ 1298134 w 1680906"/>
              <a:gd name="connsiteY20" fmla="*/ 212651 h 2073349"/>
              <a:gd name="connsiteX21" fmla="*/ 1202441 w 1680906"/>
              <a:gd name="connsiteY21" fmla="*/ 148856 h 2073349"/>
              <a:gd name="connsiteX22" fmla="*/ 1170543 w 1680906"/>
              <a:gd name="connsiteY22" fmla="*/ 127591 h 2073349"/>
              <a:gd name="connsiteX23" fmla="*/ 1138646 w 1680906"/>
              <a:gd name="connsiteY23" fmla="*/ 106326 h 2073349"/>
              <a:gd name="connsiteX24" fmla="*/ 1074850 w 1680906"/>
              <a:gd name="connsiteY24" fmla="*/ 85061 h 2073349"/>
              <a:gd name="connsiteX25" fmla="*/ 989790 w 1680906"/>
              <a:gd name="connsiteY25" fmla="*/ 42530 h 2073349"/>
              <a:gd name="connsiteX26" fmla="*/ 989790 w 1680906"/>
              <a:gd name="connsiteY26" fmla="*/ 42530 h 2073349"/>
              <a:gd name="connsiteX27" fmla="*/ 957892 w 1680906"/>
              <a:gd name="connsiteY27" fmla="*/ 21265 h 2073349"/>
              <a:gd name="connsiteX28" fmla="*/ 894097 w 1680906"/>
              <a:gd name="connsiteY28" fmla="*/ 0 h 2073349"/>
              <a:gd name="connsiteX29" fmla="*/ 511325 w 1680906"/>
              <a:gd name="connsiteY29" fmla="*/ 10633 h 2073349"/>
              <a:gd name="connsiteX30" fmla="*/ 447529 w 1680906"/>
              <a:gd name="connsiteY30" fmla="*/ 31898 h 2073349"/>
              <a:gd name="connsiteX31" fmla="*/ 415632 w 1680906"/>
              <a:gd name="connsiteY31" fmla="*/ 42530 h 2073349"/>
              <a:gd name="connsiteX32" fmla="*/ 351836 w 1680906"/>
              <a:gd name="connsiteY32" fmla="*/ 74428 h 2073349"/>
              <a:gd name="connsiteX33" fmla="*/ 319939 w 1680906"/>
              <a:gd name="connsiteY33" fmla="*/ 95693 h 2073349"/>
              <a:gd name="connsiteX34" fmla="*/ 288041 w 1680906"/>
              <a:gd name="connsiteY34" fmla="*/ 106326 h 2073349"/>
              <a:gd name="connsiteX35" fmla="*/ 224246 w 1680906"/>
              <a:gd name="connsiteY35" fmla="*/ 148856 h 2073349"/>
              <a:gd name="connsiteX36" fmla="*/ 160450 w 1680906"/>
              <a:gd name="connsiteY36" fmla="*/ 191386 h 2073349"/>
              <a:gd name="connsiteX37" fmla="*/ 128553 w 1680906"/>
              <a:gd name="connsiteY37" fmla="*/ 212651 h 2073349"/>
              <a:gd name="connsiteX38" fmla="*/ 107288 w 1680906"/>
              <a:gd name="connsiteY38" fmla="*/ 244549 h 2073349"/>
              <a:gd name="connsiteX39" fmla="*/ 75390 w 1680906"/>
              <a:gd name="connsiteY39" fmla="*/ 255182 h 2073349"/>
              <a:gd name="connsiteX40" fmla="*/ 64757 w 1680906"/>
              <a:gd name="connsiteY40" fmla="*/ 287079 h 2073349"/>
              <a:gd name="connsiteX41" fmla="*/ 22227 w 1680906"/>
              <a:gd name="connsiteY41" fmla="*/ 350875 h 2073349"/>
              <a:gd name="connsiteX42" fmla="*/ 962 w 1680906"/>
              <a:gd name="connsiteY42" fmla="*/ 489098 h 207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80906" h="2073349">
                <a:moveTo>
                  <a:pt x="1680906" y="2073349"/>
                </a:moveTo>
                <a:cubicBezTo>
                  <a:pt x="1677362" y="2030819"/>
                  <a:pt x="1675914" y="1988061"/>
                  <a:pt x="1670274" y="1945758"/>
                </a:cubicBezTo>
                <a:cubicBezTo>
                  <a:pt x="1668793" y="1934649"/>
                  <a:pt x="1662359" y="1924734"/>
                  <a:pt x="1659641" y="1913861"/>
                </a:cubicBezTo>
                <a:cubicBezTo>
                  <a:pt x="1655258" y="1896329"/>
                  <a:pt x="1652553" y="1878419"/>
                  <a:pt x="1649009" y="1860698"/>
                </a:cubicBezTo>
                <a:cubicBezTo>
                  <a:pt x="1645465" y="1676400"/>
                  <a:pt x="1644729" y="1492027"/>
                  <a:pt x="1638376" y="1307805"/>
                </a:cubicBezTo>
                <a:cubicBezTo>
                  <a:pt x="1637633" y="1286259"/>
                  <a:pt x="1630124" y="1265436"/>
                  <a:pt x="1627743" y="1244009"/>
                </a:cubicBezTo>
                <a:cubicBezTo>
                  <a:pt x="1610398" y="1087904"/>
                  <a:pt x="1632126" y="1161462"/>
                  <a:pt x="1606478" y="1084521"/>
                </a:cubicBezTo>
                <a:cubicBezTo>
                  <a:pt x="1599861" y="1024964"/>
                  <a:pt x="1598756" y="989836"/>
                  <a:pt x="1585213" y="935665"/>
                </a:cubicBezTo>
                <a:cubicBezTo>
                  <a:pt x="1582495" y="924792"/>
                  <a:pt x="1578125" y="914400"/>
                  <a:pt x="1574581" y="903768"/>
                </a:cubicBezTo>
                <a:cubicBezTo>
                  <a:pt x="1571037" y="878959"/>
                  <a:pt x="1567057" y="854208"/>
                  <a:pt x="1563948" y="829340"/>
                </a:cubicBezTo>
                <a:cubicBezTo>
                  <a:pt x="1549703" y="715385"/>
                  <a:pt x="1564293" y="766582"/>
                  <a:pt x="1542683" y="701749"/>
                </a:cubicBezTo>
                <a:cubicBezTo>
                  <a:pt x="1539139" y="673396"/>
                  <a:pt x="1539568" y="644256"/>
                  <a:pt x="1532050" y="616689"/>
                </a:cubicBezTo>
                <a:cubicBezTo>
                  <a:pt x="1528688" y="604360"/>
                  <a:pt x="1515272" y="596756"/>
                  <a:pt x="1510785" y="584791"/>
                </a:cubicBezTo>
                <a:cubicBezTo>
                  <a:pt x="1504440" y="567870"/>
                  <a:pt x="1504073" y="549270"/>
                  <a:pt x="1500153" y="531628"/>
                </a:cubicBezTo>
                <a:cubicBezTo>
                  <a:pt x="1496983" y="517363"/>
                  <a:pt x="1493719" y="503095"/>
                  <a:pt x="1489520" y="489098"/>
                </a:cubicBezTo>
                <a:cubicBezTo>
                  <a:pt x="1483079" y="467628"/>
                  <a:pt x="1484105" y="441152"/>
                  <a:pt x="1468255" y="425302"/>
                </a:cubicBezTo>
                <a:cubicBezTo>
                  <a:pt x="1427321" y="384369"/>
                  <a:pt x="1444698" y="405916"/>
                  <a:pt x="1415092" y="361507"/>
                </a:cubicBezTo>
                <a:cubicBezTo>
                  <a:pt x="1389813" y="285664"/>
                  <a:pt x="1425658" y="377353"/>
                  <a:pt x="1372562" y="297712"/>
                </a:cubicBezTo>
                <a:cubicBezTo>
                  <a:pt x="1366345" y="288387"/>
                  <a:pt x="1368930" y="274566"/>
                  <a:pt x="1361929" y="265814"/>
                </a:cubicBezTo>
                <a:cubicBezTo>
                  <a:pt x="1353946" y="255836"/>
                  <a:pt x="1339849" y="252730"/>
                  <a:pt x="1330032" y="244549"/>
                </a:cubicBezTo>
                <a:cubicBezTo>
                  <a:pt x="1318480" y="234923"/>
                  <a:pt x="1310003" y="221883"/>
                  <a:pt x="1298134" y="212651"/>
                </a:cubicBezTo>
                <a:cubicBezTo>
                  <a:pt x="1298127" y="212646"/>
                  <a:pt x="1218393" y="159491"/>
                  <a:pt x="1202441" y="148856"/>
                </a:cubicBezTo>
                <a:lnTo>
                  <a:pt x="1170543" y="127591"/>
                </a:lnTo>
                <a:cubicBezTo>
                  <a:pt x="1159911" y="120503"/>
                  <a:pt x="1150769" y="110367"/>
                  <a:pt x="1138646" y="106326"/>
                </a:cubicBezTo>
                <a:lnTo>
                  <a:pt x="1074850" y="85061"/>
                </a:lnTo>
                <a:cubicBezTo>
                  <a:pt x="1037735" y="47945"/>
                  <a:pt x="1063095" y="66965"/>
                  <a:pt x="989790" y="42530"/>
                </a:cubicBezTo>
                <a:lnTo>
                  <a:pt x="989790" y="42530"/>
                </a:lnTo>
                <a:cubicBezTo>
                  <a:pt x="979157" y="35442"/>
                  <a:pt x="969569" y="26455"/>
                  <a:pt x="957892" y="21265"/>
                </a:cubicBezTo>
                <a:cubicBezTo>
                  <a:pt x="937409" y="12161"/>
                  <a:pt x="894097" y="0"/>
                  <a:pt x="894097" y="0"/>
                </a:cubicBezTo>
                <a:cubicBezTo>
                  <a:pt x="766506" y="3544"/>
                  <a:pt x="638641" y="1539"/>
                  <a:pt x="511325" y="10633"/>
                </a:cubicBezTo>
                <a:cubicBezTo>
                  <a:pt x="488966" y="12230"/>
                  <a:pt x="468794" y="24810"/>
                  <a:pt x="447529" y="31898"/>
                </a:cubicBezTo>
                <a:lnTo>
                  <a:pt x="415632" y="42530"/>
                </a:lnTo>
                <a:cubicBezTo>
                  <a:pt x="324212" y="103475"/>
                  <a:pt x="439882" y="30404"/>
                  <a:pt x="351836" y="74428"/>
                </a:cubicBezTo>
                <a:cubicBezTo>
                  <a:pt x="340407" y="80143"/>
                  <a:pt x="331368" y="89978"/>
                  <a:pt x="319939" y="95693"/>
                </a:cubicBezTo>
                <a:cubicBezTo>
                  <a:pt x="309914" y="100705"/>
                  <a:pt x="297838" y="100883"/>
                  <a:pt x="288041" y="106326"/>
                </a:cubicBezTo>
                <a:cubicBezTo>
                  <a:pt x="265700" y="118738"/>
                  <a:pt x="245511" y="134679"/>
                  <a:pt x="224246" y="148856"/>
                </a:cubicBezTo>
                <a:lnTo>
                  <a:pt x="160450" y="191386"/>
                </a:lnTo>
                <a:lnTo>
                  <a:pt x="128553" y="212651"/>
                </a:lnTo>
                <a:cubicBezTo>
                  <a:pt x="121465" y="223284"/>
                  <a:pt x="117267" y="236566"/>
                  <a:pt x="107288" y="244549"/>
                </a:cubicBezTo>
                <a:cubicBezTo>
                  <a:pt x="98536" y="251551"/>
                  <a:pt x="83315" y="247257"/>
                  <a:pt x="75390" y="255182"/>
                </a:cubicBezTo>
                <a:cubicBezTo>
                  <a:pt x="67465" y="263107"/>
                  <a:pt x="70200" y="277282"/>
                  <a:pt x="64757" y="287079"/>
                </a:cubicBezTo>
                <a:cubicBezTo>
                  <a:pt x="52345" y="309420"/>
                  <a:pt x="22227" y="350875"/>
                  <a:pt x="22227" y="350875"/>
                </a:cubicBezTo>
                <a:cubicBezTo>
                  <a:pt x="-6883" y="438206"/>
                  <a:pt x="962" y="392255"/>
                  <a:pt x="962" y="489098"/>
                </a:cubicBez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634281" y="2842315"/>
            <a:ext cx="0" cy="597393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88593" y="2785256"/>
            <a:ext cx="0" cy="597393"/>
          </a:xfrm>
          <a:prstGeom prst="straightConnector1">
            <a:avLst/>
          </a:prstGeom>
          <a:ln w="76200">
            <a:solidFill>
              <a:srgbClr val="68B9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Vertical Scroll 62"/>
          <p:cNvSpPr/>
          <p:nvPr/>
        </p:nvSpPr>
        <p:spPr>
          <a:xfrm rot="20519719">
            <a:off x="6104406" y="907544"/>
            <a:ext cx="1839571" cy="2042764"/>
          </a:xfrm>
          <a:prstGeom prst="verticalScroll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The Unit Plan &amp; Funding Requests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547" y="4951934"/>
            <a:ext cx="1954130" cy="462339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Courses in Program A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4929" y="4964901"/>
            <a:ext cx="2228848" cy="443192"/>
          </a:xfrm>
          <a:prstGeom prst="rect">
            <a:avLst/>
          </a:prstGeom>
          <a:solidFill>
            <a:srgbClr val="68B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05452" y="4946073"/>
            <a:ext cx="2104561" cy="45520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Courses in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Program C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7248" y="5789474"/>
            <a:ext cx="6554928" cy="573786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STUDENTS &amp; THEIR LEARNING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189466" y="5385631"/>
            <a:ext cx="2594" cy="386159"/>
          </a:xfrm>
          <a:prstGeom prst="straightConnector1">
            <a:avLst/>
          </a:prstGeom>
          <a:ln w="76200">
            <a:solidFill>
              <a:srgbClr val="99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18745" y="5401279"/>
            <a:ext cx="21167" cy="397917"/>
          </a:xfrm>
          <a:prstGeom prst="straightConnector1">
            <a:avLst/>
          </a:prstGeom>
          <a:ln w="76200">
            <a:solidFill>
              <a:srgbClr val="99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02062" y="5350960"/>
            <a:ext cx="4256" cy="42083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690852" y="5399262"/>
            <a:ext cx="1756" cy="377090"/>
          </a:xfrm>
          <a:prstGeom prst="straightConnector1">
            <a:avLst/>
          </a:prstGeom>
          <a:ln w="76200">
            <a:solidFill>
              <a:srgbClr val="99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73213" y="5377302"/>
            <a:ext cx="23662" cy="421894"/>
          </a:xfrm>
          <a:prstGeom prst="straightConnector1">
            <a:avLst/>
          </a:prstGeom>
          <a:ln w="76200">
            <a:solidFill>
              <a:srgbClr val="68B9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05649" y="5363948"/>
            <a:ext cx="10376" cy="452233"/>
          </a:xfrm>
          <a:prstGeom prst="straightConnector1">
            <a:avLst/>
          </a:prstGeom>
          <a:ln w="762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45080" y="5510904"/>
            <a:ext cx="93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SLO</a:t>
            </a:r>
            <a:r>
              <a:rPr lang="en-US" sz="1600" b="1" dirty="0"/>
              <a:t>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327642" y="5509118"/>
            <a:ext cx="848309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1" dirty="0"/>
              <a:t>SLO</a:t>
            </a:r>
            <a:r>
              <a:rPr lang="en-US" sz="1600" b="1" dirty="0"/>
              <a:t>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184120" y="5510904"/>
            <a:ext cx="848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SLO</a:t>
            </a:r>
            <a:r>
              <a:rPr lang="en-US" sz="1600" b="1" dirty="0"/>
              <a:t>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007749" y="4886575"/>
            <a:ext cx="2351952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Courses in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Program B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5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73" y="3136103"/>
            <a:ext cx="3993898" cy="2110955"/>
          </a:xfrm>
          <a:prstGeom prst="rect">
            <a:avLst/>
          </a:prstGeom>
        </p:spPr>
      </p:pic>
      <p:grpSp>
        <p:nvGrpSpPr>
          <p:cNvPr id="136" name="Group 135"/>
          <p:cNvGrpSpPr/>
          <p:nvPr/>
        </p:nvGrpSpPr>
        <p:grpSpPr>
          <a:xfrm>
            <a:off x="457827" y="2281181"/>
            <a:ext cx="1684611" cy="1562276"/>
            <a:chOff x="457825" y="2281180"/>
            <a:chExt cx="1684611" cy="1562276"/>
          </a:xfrm>
        </p:grpSpPr>
        <p:sp>
          <p:nvSpPr>
            <p:cNvPr id="3" name="Pentagon 2"/>
            <p:cNvSpPr/>
            <p:nvPr/>
          </p:nvSpPr>
          <p:spPr>
            <a:xfrm rot="20465478">
              <a:off x="1433351" y="2597311"/>
              <a:ext cx="479738" cy="127122"/>
            </a:xfrm>
            <a:prstGeom prst="homePlate">
              <a:avLst>
                <a:gd name="adj" fmla="val 56712"/>
              </a:avLst>
            </a:prstGeom>
            <a:solidFill>
              <a:srgbClr val="CECEC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68953" y="3173734"/>
              <a:ext cx="504716" cy="1933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82305" y="3496444"/>
              <a:ext cx="491364" cy="1109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22627" y="3496444"/>
              <a:ext cx="572812" cy="1109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6593" y="3487888"/>
              <a:ext cx="515843" cy="11095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825" y="3732506"/>
              <a:ext cx="1684611" cy="110950"/>
            </a:xfrm>
            <a:prstGeom prst="rect">
              <a:avLst/>
            </a:prstGeom>
            <a:gradFill>
              <a:gsLst>
                <a:gs pos="0">
                  <a:srgbClr val="FAF6FE">
                    <a:alpha val="63922"/>
                  </a:srgbClr>
                </a:gs>
                <a:gs pos="13000">
                  <a:schemeClr val="accent1">
                    <a:lumMod val="45000"/>
                    <a:lumOff val="55000"/>
                  </a:schemeClr>
                </a:gs>
                <a:gs pos="79000">
                  <a:srgbClr val="7030A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47773" y="3176701"/>
              <a:ext cx="504716" cy="1933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95439" y="3176701"/>
              <a:ext cx="504716" cy="19337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C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60" r="33380"/>
            <a:stretch/>
          </p:blipFill>
          <p:spPr>
            <a:xfrm>
              <a:off x="973669" y="2419653"/>
              <a:ext cx="595898" cy="558684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30" name="Freeform 29"/>
            <p:cNvSpPr/>
            <p:nvPr/>
          </p:nvSpPr>
          <p:spPr>
            <a:xfrm>
              <a:off x="599261" y="2323097"/>
              <a:ext cx="542729" cy="847670"/>
            </a:xfrm>
            <a:custGeom>
              <a:avLst/>
              <a:gdLst>
                <a:gd name="connsiteX0" fmla="*/ 10633 w 2179675"/>
                <a:gd name="connsiteY0" fmla="*/ 2286000 h 2286000"/>
                <a:gd name="connsiteX1" fmla="*/ 0 w 2179675"/>
                <a:gd name="connsiteY1" fmla="*/ 2105247 h 2286000"/>
                <a:gd name="connsiteX2" fmla="*/ 21265 w 2179675"/>
                <a:gd name="connsiteY2" fmla="*/ 1786270 h 2286000"/>
                <a:gd name="connsiteX3" fmla="*/ 31898 w 2179675"/>
                <a:gd name="connsiteY3" fmla="*/ 1754372 h 2286000"/>
                <a:gd name="connsiteX4" fmla="*/ 42531 w 2179675"/>
                <a:gd name="connsiteY4" fmla="*/ 1701210 h 2286000"/>
                <a:gd name="connsiteX5" fmla="*/ 63796 w 2179675"/>
                <a:gd name="connsiteY5" fmla="*/ 1637414 h 2286000"/>
                <a:gd name="connsiteX6" fmla="*/ 106326 w 2179675"/>
                <a:gd name="connsiteY6" fmla="*/ 1488559 h 2286000"/>
                <a:gd name="connsiteX7" fmla="*/ 127591 w 2179675"/>
                <a:gd name="connsiteY7" fmla="*/ 1424763 h 2286000"/>
                <a:gd name="connsiteX8" fmla="*/ 148856 w 2179675"/>
                <a:gd name="connsiteY8" fmla="*/ 1382233 h 2286000"/>
                <a:gd name="connsiteX9" fmla="*/ 170121 w 2179675"/>
                <a:gd name="connsiteY9" fmla="*/ 1307805 h 2286000"/>
                <a:gd name="connsiteX10" fmla="*/ 191386 w 2179675"/>
                <a:gd name="connsiteY10" fmla="*/ 1275907 h 2286000"/>
                <a:gd name="connsiteX11" fmla="*/ 212651 w 2179675"/>
                <a:gd name="connsiteY11" fmla="*/ 1201479 h 2286000"/>
                <a:gd name="connsiteX12" fmla="*/ 244549 w 2179675"/>
                <a:gd name="connsiteY12" fmla="*/ 1127052 h 2286000"/>
                <a:gd name="connsiteX13" fmla="*/ 255182 w 2179675"/>
                <a:gd name="connsiteY13" fmla="*/ 1084521 h 2286000"/>
                <a:gd name="connsiteX14" fmla="*/ 265814 w 2179675"/>
                <a:gd name="connsiteY14" fmla="*/ 1031359 h 2286000"/>
                <a:gd name="connsiteX15" fmla="*/ 287079 w 2179675"/>
                <a:gd name="connsiteY15" fmla="*/ 1010093 h 2286000"/>
                <a:gd name="connsiteX16" fmla="*/ 308345 w 2179675"/>
                <a:gd name="connsiteY16" fmla="*/ 935666 h 2286000"/>
                <a:gd name="connsiteX17" fmla="*/ 329610 w 2179675"/>
                <a:gd name="connsiteY17" fmla="*/ 903768 h 2286000"/>
                <a:gd name="connsiteX18" fmla="*/ 350875 w 2179675"/>
                <a:gd name="connsiteY18" fmla="*/ 839972 h 2286000"/>
                <a:gd name="connsiteX19" fmla="*/ 393405 w 2179675"/>
                <a:gd name="connsiteY19" fmla="*/ 776177 h 2286000"/>
                <a:gd name="connsiteX20" fmla="*/ 435935 w 2179675"/>
                <a:gd name="connsiteY20" fmla="*/ 701749 h 2286000"/>
                <a:gd name="connsiteX21" fmla="*/ 457200 w 2179675"/>
                <a:gd name="connsiteY21" fmla="*/ 669852 h 2286000"/>
                <a:gd name="connsiteX22" fmla="*/ 499731 w 2179675"/>
                <a:gd name="connsiteY22" fmla="*/ 627321 h 2286000"/>
                <a:gd name="connsiteX23" fmla="*/ 542261 w 2179675"/>
                <a:gd name="connsiteY23" fmla="*/ 563526 h 2286000"/>
                <a:gd name="connsiteX24" fmla="*/ 606056 w 2179675"/>
                <a:gd name="connsiteY24" fmla="*/ 467833 h 2286000"/>
                <a:gd name="connsiteX25" fmla="*/ 637954 w 2179675"/>
                <a:gd name="connsiteY25" fmla="*/ 425303 h 2286000"/>
                <a:gd name="connsiteX26" fmla="*/ 691117 w 2179675"/>
                <a:gd name="connsiteY26" fmla="*/ 382772 h 2286000"/>
                <a:gd name="connsiteX27" fmla="*/ 712382 w 2179675"/>
                <a:gd name="connsiteY27" fmla="*/ 340242 h 2286000"/>
                <a:gd name="connsiteX28" fmla="*/ 744279 w 2179675"/>
                <a:gd name="connsiteY28" fmla="*/ 318977 h 2286000"/>
                <a:gd name="connsiteX29" fmla="*/ 797442 w 2179675"/>
                <a:gd name="connsiteY29" fmla="*/ 276447 h 2286000"/>
                <a:gd name="connsiteX30" fmla="*/ 850605 w 2179675"/>
                <a:gd name="connsiteY30" fmla="*/ 233917 h 2286000"/>
                <a:gd name="connsiteX31" fmla="*/ 871870 w 2179675"/>
                <a:gd name="connsiteY31" fmla="*/ 202019 h 2286000"/>
                <a:gd name="connsiteX32" fmla="*/ 935665 w 2179675"/>
                <a:gd name="connsiteY32" fmla="*/ 159489 h 2286000"/>
                <a:gd name="connsiteX33" fmla="*/ 967563 w 2179675"/>
                <a:gd name="connsiteY33" fmla="*/ 138224 h 2286000"/>
                <a:gd name="connsiteX34" fmla="*/ 999461 w 2179675"/>
                <a:gd name="connsiteY34" fmla="*/ 127591 h 2286000"/>
                <a:gd name="connsiteX35" fmla="*/ 1063256 w 2179675"/>
                <a:gd name="connsiteY35" fmla="*/ 85061 h 2286000"/>
                <a:gd name="connsiteX36" fmla="*/ 1127051 w 2179675"/>
                <a:gd name="connsiteY36" fmla="*/ 63796 h 2286000"/>
                <a:gd name="connsiteX37" fmla="*/ 1148317 w 2179675"/>
                <a:gd name="connsiteY37" fmla="*/ 42531 h 2286000"/>
                <a:gd name="connsiteX38" fmla="*/ 1190847 w 2179675"/>
                <a:gd name="connsiteY38" fmla="*/ 31898 h 2286000"/>
                <a:gd name="connsiteX39" fmla="*/ 1254642 w 2179675"/>
                <a:gd name="connsiteY39" fmla="*/ 10633 h 2286000"/>
                <a:gd name="connsiteX40" fmla="*/ 1286540 w 2179675"/>
                <a:gd name="connsiteY40" fmla="*/ 0 h 2286000"/>
                <a:gd name="connsiteX41" fmla="*/ 1775638 w 2179675"/>
                <a:gd name="connsiteY41" fmla="*/ 10633 h 2286000"/>
                <a:gd name="connsiteX42" fmla="*/ 1881963 w 2179675"/>
                <a:gd name="connsiteY42" fmla="*/ 42531 h 2286000"/>
                <a:gd name="connsiteX43" fmla="*/ 1913861 w 2179675"/>
                <a:gd name="connsiteY43" fmla="*/ 53163 h 2286000"/>
                <a:gd name="connsiteX44" fmla="*/ 1945758 w 2179675"/>
                <a:gd name="connsiteY44" fmla="*/ 74428 h 2286000"/>
                <a:gd name="connsiteX45" fmla="*/ 2009554 w 2179675"/>
                <a:gd name="connsiteY45" fmla="*/ 95693 h 2286000"/>
                <a:gd name="connsiteX46" fmla="*/ 2062717 w 2179675"/>
                <a:gd name="connsiteY46" fmla="*/ 148856 h 2286000"/>
                <a:gd name="connsiteX47" fmla="*/ 2083982 w 2179675"/>
                <a:gd name="connsiteY47" fmla="*/ 180754 h 2286000"/>
                <a:gd name="connsiteX48" fmla="*/ 2115879 w 2179675"/>
                <a:gd name="connsiteY48" fmla="*/ 202019 h 2286000"/>
                <a:gd name="connsiteX49" fmla="*/ 2126512 w 2179675"/>
                <a:gd name="connsiteY49" fmla="*/ 233917 h 2286000"/>
                <a:gd name="connsiteX50" fmla="*/ 2169042 w 2179675"/>
                <a:gd name="connsiteY50" fmla="*/ 287079 h 2286000"/>
                <a:gd name="connsiteX51" fmla="*/ 2179675 w 2179675"/>
                <a:gd name="connsiteY51" fmla="*/ 350875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79675" h="2286000">
                  <a:moveTo>
                    <a:pt x="10633" y="2286000"/>
                  </a:moveTo>
                  <a:cubicBezTo>
                    <a:pt x="7089" y="2225749"/>
                    <a:pt x="0" y="2165602"/>
                    <a:pt x="0" y="2105247"/>
                  </a:cubicBezTo>
                  <a:cubicBezTo>
                    <a:pt x="0" y="2047141"/>
                    <a:pt x="5320" y="1873969"/>
                    <a:pt x="21265" y="1786270"/>
                  </a:cubicBezTo>
                  <a:cubicBezTo>
                    <a:pt x="23270" y="1775243"/>
                    <a:pt x="29180" y="1765245"/>
                    <a:pt x="31898" y="1754372"/>
                  </a:cubicBezTo>
                  <a:cubicBezTo>
                    <a:pt x="36281" y="1736840"/>
                    <a:pt x="37776" y="1718645"/>
                    <a:pt x="42531" y="1701210"/>
                  </a:cubicBezTo>
                  <a:cubicBezTo>
                    <a:pt x="48429" y="1679584"/>
                    <a:pt x="58359" y="1659160"/>
                    <a:pt x="63796" y="1637414"/>
                  </a:cubicBezTo>
                  <a:cubicBezTo>
                    <a:pt x="90500" y="1530598"/>
                    <a:pt x="75817" y="1580088"/>
                    <a:pt x="106326" y="1488559"/>
                  </a:cubicBezTo>
                  <a:lnTo>
                    <a:pt x="127591" y="1424763"/>
                  </a:lnTo>
                  <a:cubicBezTo>
                    <a:pt x="134679" y="1410586"/>
                    <a:pt x="143291" y="1397074"/>
                    <a:pt x="148856" y="1382233"/>
                  </a:cubicBezTo>
                  <a:cubicBezTo>
                    <a:pt x="159072" y="1354990"/>
                    <a:pt x="157273" y="1333503"/>
                    <a:pt x="170121" y="1307805"/>
                  </a:cubicBezTo>
                  <a:cubicBezTo>
                    <a:pt x="175836" y="1296375"/>
                    <a:pt x="185671" y="1287337"/>
                    <a:pt x="191386" y="1275907"/>
                  </a:cubicBezTo>
                  <a:cubicBezTo>
                    <a:pt x="199887" y="1258905"/>
                    <a:pt x="208106" y="1217386"/>
                    <a:pt x="212651" y="1201479"/>
                  </a:cubicBezTo>
                  <a:cubicBezTo>
                    <a:pt x="233769" y="1127565"/>
                    <a:pt x="210532" y="1217763"/>
                    <a:pt x="244549" y="1127052"/>
                  </a:cubicBezTo>
                  <a:cubicBezTo>
                    <a:pt x="249680" y="1113369"/>
                    <a:pt x="252012" y="1098786"/>
                    <a:pt x="255182" y="1084521"/>
                  </a:cubicBezTo>
                  <a:cubicBezTo>
                    <a:pt x="259102" y="1066880"/>
                    <a:pt x="258695" y="1047969"/>
                    <a:pt x="265814" y="1031359"/>
                  </a:cubicBezTo>
                  <a:cubicBezTo>
                    <a:pt x="269763" y="1022145"/>
                    <a:pt x="279991" y="1017182"/>
                    <a:pt x="287079" y="1010093"/>
                  </a:cubicBezTo>
                  <a:cubicBezTo>
                    <a:pt x="290486" y="996464"/>
                    <a:pt x="300717" y="950921"/>
                    <a:pt x="308345" y="935666"/>
                  </a:cubicBezTo>
                  <a:cubicBezTo>
                    <a:pt x="314060" y="924236"/>
                    <a:pt x="322522" y="914401"/>
                    <a:pt x="329610" y="903768"/>
                  </a:cubicBezTo>
                  <a:cubicBezTo>
                    <a:pt x="336698" y="882503"/>
                    <a:pt x="338441" y="858623"/>
                    <a:pt x="350875" y="839972"/>
                  </a:cubicBezTo>
                  <a:cubicBezTo>
                    <a:pt x="365052" y="818707"/>
                    <a:pt x="385323" y="800423"/>
                    <a:pt x="393405" y="776177"/>
                  </a:cubicBezTo>
                  <a:cubicBezTo>
                    <a:pt x="410660" y="724415"/>
                    <a:pt x="395704" y="758072"/>
                    <a:pt x="435935" y="701749"/>
                  </a:cubicBezTo>
                  <a:cubicBezTo>
                    <a:pt x="443362" y="691351"/>
                    <a:pt x="448884" y="679554"/>
                    <a:pt x="457200" y="669852"/>
                  </a:cubicBezTo>
                  <a:cubicBezTo>
                    <a:pt x="470248" y="654629"/>
                    <a:pt x="499731" y="627321"/>
                    <a:pt x="499731" y="627321"/>
                  </a:cubicBezTo>
                  <a:cubicBezTo>
                    <a:pt x="520064" y="566319"/>
                    <a:pt x="495801" y="623260"/>
                    <a:pt x="542261" y="563526"/>
                  </a:cubicBezTo>
                  <a:cubicBezTo>
                    <a:pt x="616758" y="467744"/>
                    <a:pt x="558175" y="531674"/>
                    <a:pt x="606056" y="467833"/>
                  </a:cubicBezTo>
                  <a:cubicBezTo>
                    <a:pt x="616689" y="453656"/>
                    <a:pt x="625423" y="437834"/>
                    <a:pt x="637954" y="425303"/>
                  </a:cubicBezTo>
                  <a:cubicBezTo>
                    <a:pt x="666392" y="396865"/>
                    <a:pt x="670072" y="414339"/>
                    <a:pt x="691117" y="382772"/>
                  </a:cubicBezTo>
                  <a:cubicBezTo>
                    <a:pt x="699909" y="369584"/>
                    <a:pt x="702235" y="352418"/>
                    <a:pt x="712382" y="340242"/>
                  </a:cubicBezTo>
                  <a:cubicBezTo>
                    <a:pt x="720563" y="330425"/>
                    <a:pt x="734301" y="326960"/>
                    <a:pt x="744279" y="318977"/>
                  </a:cubicBezTo>
                  <a:cubicBezTo>
                    <a:pt x="820031" y="258376"/>
                    <a:pt x="699268" y="341897"/>
                    <a:pt x="797442" y="276447"/>
                  </a:cubicBezTo>
                  <a:cubicBezTo>
                    <a:pt x="858385" y="185032"/>
                    <a:pt x="777237" y="292611"/>
                    <a:pt x="850605" y="233917"/>
                  </a:cubicBezTo>
                  <a:cubicBezTo>
                    <a:pt x="860584" y="225934"/>
                    <a:pt x="862253" y="210434"/>
                    <a:pt x="871870" y="202019"/>
                  </a:cubicBezTo>
                  <a:cubicBezTo>
                    <a:pt x="891104" y="185189"/>
                    <a:pt x="914400" y="173666"/>
                    <a:pt x="935665" y="159489"/>
                  </a:cubicBezTo>
                  <a:cubicBezTo>
                    <a:pt x="946298" y="152401"/>
                    <a:pt x="955440" y="142265"/>
                    <a:pt x="967563" y="138224"/>
                  </a:cubicBezTo>
                  <a:cubicBezTo>
                    <a:pt x="978196" y="134680"/>
                    <a:pt x="989664" y="133034"/>
                    <a:pt x="999461" y="127591"/>
                  </a:cubicBezTo>
                  <a:cubicBezTo>
                    <a:pt x="1021802" y="115179"/>
                    <a:pt x="1039010" y="93143"/>
                    <a:pt x="1063256" y="85061"/>
                  </a:cubicBezTo>
                  <a:lnTo>
                    <a:pt x="1127051" y="63796"/>
                  </a:lnTo>
                  <a:cubicBezTo>
                    <a:pt x="1134140" y="56708"/>
                    <a:pt x="1139351" y="47014"/>
                    <a:pt x="1148317" y="42531"/>
                  </a:cubicBezTo>
                  <a:cubicBezTo>
                    <a:pt x="1161387" y="35996"/>
                    <a:pt x="1176850" y="36097"/>
                    <a:pt x="1190847" y="31898"/>
                  </a:cubicBezTo>
                  <a:cubicBezTo>
                    <a:pt x="1212317" y="25457"/>
                    <a:pt x="1233377" y="17721"/>
                    <a:pt x="1254642" y="10633"/>
                  </a:cubicBezTo>
                  <a:lnTo>
                    <a:pt x="1286540" y="0"/>
                  </a:lnTo>
                  <a:lnTo>
                    <a:pt x="1775638" y="10633"/>
                  </a:lnTo>
                  <a:cubicBezTo>
                    <a:pt x="1793896" y="11363"/>
                    <a:pt x="1874893" y="40174"/>
                    <a:pt x="1881963" y="42531"/>
                  </a:cubicBezTo>
                  <a:lnTo>
                    <a:pt x="1913861" y="53163"/>
                  </a:lnTo>
                  <a:cubicBezTo>
                    <a:pt x="1924493" y="60251"/>
                    <a:pt x="1934081" y="69238"/>
                    <a:pt x="1945758" y="74428"/>
                  </a:cubicBezTo>
                  <a:cubicBezTo>
                    <a:pt x="1966242" y="83532"/>
                    <a:pt x="2009554" y="95693"/>
                    <a:pt x="2009554" y="95693"/>
                  </a:cubicBezTo>
                  <a:cubicBezTo>
                    <a:pt x="2027275" y="113414"/>
                    <a:pt x="2048816" y="128004"/>
                    <a:pt x="2062717" y="148856"/>
                  </a:cubicBezTo>
                  <a:cubicBezTo>
                    <a:pt x="2069805" y="159489"/>
                    <a:pt x="2074946" y="171718"/>
                    <a:pt x="2083982" y="180754"/>
                  </a:cubicBezTo>
                  <a:cubicBezTo>
                    <a:pt x="2093018" y="189790"/>
                    <a:pt x="2105247" y="194931"/>
                    <a:pt x="2115879" y="202019"/>
                  </a:cubicBezTo>
                  <a:cubicBezTo>
                    <a:pt x="2119423" y="212652"/>
                    <a:pt x="2119510" y="225165"/>
                    <a:pt x="2126512" y="233917"/>
                  </a:cubicBezTo>
                  <a:cubicBezTo>
                    <a:pt x="2167413" y="285042"/>
                    <a:pt x="2154652" y="222323"/>
                    <a:pt x="2169042" y="287079"/>
                  </a:cubicBezTo>
                  <a:cubicBezTo>
                    <a:pt x="2173719" y="308124"/>
                    <a:pt x="2179675" y="350875"/>
                    <a:pt x="2179675" y="350875"/>
                  </a:cubicBezTo>
                </a:path>
              </a:pathLst>
            </a:cu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126355" y="2690491"/>
              <a:ext cx="407488" cy="190921"/>
            </a:xfrm>
            <a:prstGeom prst="roundRect">
              <a:avLst/>
            </a:prstGeom>
            <a:solidFill>
              <a:srgbClr val="CECECE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141990" y="2293904"/>
              <a:ext cx="128673" cy="879830"/>
            </a:xfrm>
            <a:custGeom>
              <a:avLst/>
              <a:gdLst>
                <a:gd name="connsiteX0" fmla="*/ 31918 w 457220"/>
                <a:gd name="connsiteY0" fmla="*/ 2381693 h 2381693"/>
                <a:gd name="connsiteX1" fmla="*/ 42550 w 457220"/>
                <a:gd name="connsiteY1" fmla="*/ 2328530 h 2381693"/>
                <a:gd name="connsiteX2" fmla="*/ 21285 w 457220"/>
                <a:gd name="connsiteY2" fmla="*/ 2083981 h 2381693"/>
                <a:gd name="connsiteX3" fmla="*/ 20 w 457220"/>
                <a:gd name="connsiteY3" fmla="*/ 1265274 h 2381693"/>
                <a:gd name="connsiteX4" fmla="*/ 21285 w 457220"/>
                <a:gd name="connsiteY4" fmla="*/ 765544 h 2381693"/>
                <a:gd name="connsiteX5" fmla="*/ 31918 w 457220"/>
                <a:gd name="connsiteY5" fmla="*/ 723014 h 2381693"/>
                <a:gd name="connsiteX6" fmla="*/ 53183 w 457220"/>
                <a:gd name="connsiteY6" fmla="*/ 616688 h 2381693"/>
                <a:gd name="connsiteX7" fmla="*/ 63815 w 457220"/>
                <a:gd name="connsiteY7" fmla="*/ 542260 h 2381693"/>
                <a:gd name="connsiteX8" fmla="*/ 74448 w 457220"/>
                <a:gd name="connsiteY8" fmla="*/ 499730 h 2381693"/>
                <a:gd name="connsiteX9" fmla="*/ 85080 w 457220"/>
                <a:gd name="connsiteY9" fmla="*/ 361507 h 2381693"/>
                <a:gd name="connsiteX10" fmla="*/ 95713 w 457220"/>
                <a:gd name="connsiteY10" fmla="*/ 297711 h 2381693"/>
                <a:gd name="connsiteX11" fmla="*/ 106346 w 457220"/>
                <a:gd name="connsiteY11" fmla="*/ 191386 h 2381693"/>
                <a:gd name="connsiteX12" fmla="*/ 138243 w 457220"/>
                <a:gd name="connsiteY12" fmla="*/ 74428 h 2381693"/>
                <a:gd name="connsiteX13" fmla="*/ 170141 w 457220"/>
                <a:gd name="connsiteY13" fmla="*/ 10632 h 2381693"/>
                <a:gd name="connsiteX14" fmla="*/ 212671 w 457220"/>
                <a:gd name="connsiteY14" fmla="*/ 0 h 2381693"/>
                <a:gd name="connsiteX15" fmla="*/ 350894 w 457220"/>
                <a:gd name="connsiteY15" fmla="*/ 10632 h 2381693"/>
                <a:gd name="connsiteX16" fmla="*/ 414690 w 457220"/>
                <a:gd name="connsiteY16" fmla="*/ 85060 h 2381693"/>
                <a:gd name="connsiteX17" fmla="*/ 446587 w 457220"/>
                <a:gd name="connsiteY17" fmla="*/ 180753 h 2381693"/>
                <a:gd name="connsiteX18" fmla="*/ 457220 w 457220"/>
                <a:gd name="connsiteY18" fmla="*/ 212651 h 2381693"/>
                <a:gd name="connsiteX19" fmla="*/ 457220 w 457220"/>
                <a:gd name="connsiteY19" fmla="*/ 425302 h 238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7220" h="2381693">
                  <a:moveTo>
                    <a:pt x="31918" y="2381693"/>
                  </a:moveTo>
                  <a:cubicBezTo>
                    <a:pt x="35462" y="2363972"/>
                    <a:pt x="42550" y="2346602"/>
                    <a:pt x="42550" y="2328530"/>
                  </a:cubicBezTo>
                  <a:cubicBezTo>
                    <a:pt x="42550" y="2288425"/>
                    <a:pt x="26216" y="2133285"/>
                    <a:pt x="21285" y="2083981"/>
                  </a:cubicBezTo>
                  <a:cubicBezTo>
                    <a:pt x="7515" y="1767256"/>
                    <a:pt x="20" y="1641689"/>
                    <a:pt x="20" y="1265274"/>
                  </a:cubicBezTo>
                  <a:cubicBezTo>
                    <a:pt x="20" y="1171514"/>
                    <a:pt x="-1490" y="913583"/>
                    <a:pt x="21285" y="765544"/>
                  </a:cubicBezTo>
                  <a:cubicBezTo>
                    <a:pt x="23507" y="751101"/>
                    <a:pt x="29304" y="737391"/>
                    <a:pt x="31918" y="723014"/>
                  </a:cubicBezTo>
                  <a:cubicBezTo>
                    <a:pt x="51466" y="615497"/>
                    <a:pt x="31346" y="682197"/>
                    <a:pt x="53183" y="616688"/>
                  </a:cubicBezTo>
                  <a:cubicBezTo>
                    <a:pt x="56727" y="591879"/>
                    <a:pt x="59332" y="566917"/>
                    <a:pt x="63815" y="542260"/>
                  </a:cubicBezTo>
                  <a:cubicBezTo>
                    <a:pt x="66429" y="527883"/>
                    <a:pt x="72741" y="514243"/>
                    <a:pt x="74448" y="499730"/>
                  </a:cubicBezTo>
                  <a:cubicBezTo>
                    <a:pt x="79847" y="453836"/>
                    <a:pt x="80243" y="407464"/>
                    <a:pt x="85080" y="361507"/>
                  </a:cubicBezTo>
                  <a:cubicBezTo>
                    <a:pt x="87337" y="340067"/>
                    <a:pt x="93039" y="319103"/>
                    <a:pt x="95713" y="297711"/>
                  </a:cubicBezTo>
                  <a:cubicBezTo>
                    <a:pt x="100131" y="262368"/>
                    <a:pt x="101639" y="226692"/>
                    <a:pt x="106346" y="191386"/>
                  </a:cubicBezTo>
                  <a:cubicBezTo>
                    <a:pt x="113026" y="141287"/>
                    <a:pt x="121617" y="124304"/>
                    <a:pt x="138243" y="74428"/>
                  </a:cubicBezTo>
                  <a:cubicBezTo>
                    <a:pt x="144308" y="56233"/>
                    <a:pt x="152475" y="22409"/>
                    <a:pt x="170141" y="10632"/>
                  </a:cubicBezTo>
                  <a:cubicBezTo>
                    <a:pt x="182300" y="2526"/>
                    <a:pt x="198494" y="3544"/>
                    <a:pt x="212671" y="0"/>
                  </a:cubicBezTo>
                  <a:cubicBezTo>
                    <a:pt x="258745" y="3544"/>
                    <a:pt x="306561" y="-2407"/>
                    <a:pt x="350894" y="10632"/>
                  </a:cubicBezTo>
                  <a:cubicBezTo>
                    <a:pt x="372275" y="16920"/>
                    <a:pt x="401543" y="65339"/>
                    <a:pt x="414690" y="85060"/>
                  </a:cubicBezTo>
                  <a:lnTo>
                    <a:pt x="446587" y="180753"/>
                  </a:lnTo>
                  <a:cubicBezTo>
                    <a:pt x="450131" y="191386"/>
                    <a:pt x="457220" y="201443"/>
                    <a:pt x="457220" y="212651"/>
                  </a:cubicBezTo>
                  <a:lnTo>
                    <a:pt x="457220" y="425302"/>
                  </a:lnTo>
                </a:path>
              </a:pathLst>
            </a:cu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297466" y="2281180"/>
              <a:ext cx="424787" cy="892554"/>
            </a:xfrm>
            <a:custGeom>
              <a:avLst/>
              <a:gdLst>
                <a:gd name="connsiteX0" fmla="*/ 1680906 w 1680906"/>
                <a:gd name="connsiteY0" fmla="*/ 2073349 h 2073349"/>
                <a:gd name="connsiteX1" fmla="*/ 1670274 w 1680906"/>
                <a:gd name="connsiteY1" fmla="*/ 1945758 h 2073349"/>
                <a:gd name="connsiteX2" fmla="*/ 1659641 w 1680906"/>
                <a:gd name="connsiteY2" fmla="*/ 1913861 h 2073349"/>
                <a:gd name="connsiteX3" fmla="*/ 1649009 w 1680906"/>
                <a:gd name="connsiteY3" fmla="*/ 1860698 h 2073349"/>
                <a:gd name="connsiteX4" fmla="*/ 1638376 w 1680906"/>
                <a:gd name="connsiteY4" fmla="*/ 1307805 h 2073349"/>
                <a:gd name="connsiteX5" fmla="*/ 1627743 w 1680906"/>
                <a:gd name="connsiteY5" fmla="*/ 1244009 h 2073349"/>
                <a:gd name="connsiteX6" fmla="*/ 1606478 w 1680906"/>
                <a:gd name="connsiteY6" fmla="*/ 1084521 h 2073349"/>
                <a:gd name="connsiteX7" fmla="*/ 1585213 w 1680906"/>
                <a:gd name="connsiteY7" fmla="*/ 935665 h 2073349"/>
                <a:gd name="connsiteX8" fmla="*/ 1574581 w 1680906"/>
                <a:gd name="connsiteY8" fmla="*/ 903768 h 2073349"/>
                <a:gd name="connsiteX9" fmla="*/ 1563948 w 1680906"/>
                <a:gd name="connsiteY9" fmla="*/ 829340 h 2073349"/>
                <a:gd name="connsiteX10" fmla="*/ 1542683 w 1680906"/>
                <a:gd name="connsiteY10" fmla="*/ 701749 h 2073349"/>
                <a:gd name="connsiteX11" fmla="*/ 1532050 w 1680906"/>
                <a:gd name="connsiteY11" fmla="*/ 616689 h 2073349"/>
                <a:gd name="connsiteX12" fmla="*/ 1510785 w 1680906"/>
                <a:gd name="connsiteY12" fmla="*/ 584791 h 2073349"/>
                <a:gd name="connsiteX13" fmla="*/ 1500153 w 1680906"/>
                <a:gd name="connsiteY13" fmla="*/ 531628 h 2073349"/>
                <a:gd name="connsiteX14" fmla="*/ 1489520 w 1680906"/>
                <a:gd name="connsiteY14" fmla="*/ 489098 h 2073349"/>
                <a:gd name="connsiteX15" fmla="*/ 1468255 w 1680906"/>
                <a:gd name="connsiteY15" fmla="*/ 425302 h 2073349"/>
                <a:gd name="connsiteX16" fmla="*/ 1415092 w 1680906"/>
                <a:gd name="connsiteY16" fmla="*/ 361507 h 2073349"/>
                <a:gd name="connsiteX17" fmla="*/ 1372562 w 1680906"/>
                <a:gd name="connsiteY17" fmla="*/ 297712 h 2073349"/>
                <a:gd name="connsiteX18" fmla="*/ 1361929 w 1680906"/>
                <a:gd name="connsiteY18" fmla="*/ 265814 h 2073349"/>
                <a:gd name="connsiteX19" fmla="*/ 1330032 w 1680906"/>
                <a:gd name="connsiteY19" fmla="*/ 244549 h 2073349"/>
                <a:gd name="connsiteX20" fmla="*/ 1298134 w 1680906"/>
                <a:gd name="connsiteY20" fmla="*/ 212651 h 2073349"/>
                <a:gd name="connsiteX21" fmla="*/ 1202441 w 1680906"/>
                <a:gd name="connsiteY21" fmla="*/ 148856 h 2073349"/>
                <a:gd name="connsiteX22" fmla="*/ 1170543 w 1680906"/>
                <a:gd name="connsiteY22" fmla="*/ 127591 h 2073349"/>
                <a:gd name="connsiteX23" fmla="*/ 1138646 w 1680906"/>
                <a:gd name="connsiteY23" fmla="*/ 106326 h 2073349"/>
                <a:gd name="connsiteX24" fmla="*/ 1074850 w 1680906"/>
                <a:gd name="connsiteY24" fmla="*/ 85061 h 2073349"/>
                <a:gd name="connsiteX25" fmla="*/ 989790 w 1680906"/>
                <a:gd name="connsiteY25" fmla="*/ 42530 h 2073349"/>
                <a:gd name="connsiteX26" fmla="*/ 989790 w 1680906"/>
                <a:gd name="connsiteY26" fmla="*/ 42530 h 2073349"/>
                <a:gd name="connsiteX27" fmla="*/ 957892 w 1680906"/>
                <a:gd name="connsiteY27" fmla="*/ 21265 h 2073349"/>
                <a:gd name="connsiteX28" fmla="*/ 894097 w 1680906"/>
                <a:gd name="connsiteY28" fmla="*/ 0 h 2073349"/>
                <a:gd name="connsiteX29" fmla="*/ 511325 w 1680906"/>
                <a:gd name="connsiteY29" fmla="*/ 10633 h 2073349"/>
                <a:gd name="connsiteX30" fmla="*/ 447529 w 1680906"/>
                <a:gd name="connsiteY30" fmla="*/ 31898 h 2073349"/>
                <a:gd name="connsiteX31" fmla="*/ 415632 w 1680906"/>
                <a:gd name="connsiteY31" fmla="*/ 42530 h 2073349"/>
                <a:gd name="connsiteX32" fmla="*/ 351836 w 1680906"/>
                <a:gd name="connsiteY32" fmla="*/ 74428 h 2073349"/>
                <a:gd name="connsiteX33" fmla="*/ 319939 w 1680906"/>
                <a:gd name="connsiteY33" fmla="*/ 95693 h 2073349"/>
                <a:gd name="connsiteX34" fmla="*/ 288041 w 1680906"/>
                <a:gd name="connsiteY34" fmla="*/ 106326 h 2073349"/>
                <a:gd name="connsiteX35" fmla="*/ 224246 w 1680906"/>
                <a:gd name="connsiteY35" fmla="*/ 148856 h 2073349"/>
                <a:gd name="connsiteX36" fmla="*/ 160450 w 1680906"/>
                <a:gd name="connsiteY36" fmla="*/ 191386 h 2073349"/>
                <a:gd name="connsiteX37" fmla="*/ 128553 w 1680906"/>
                <a:gd name="connsiteY37" fmla="*/ 212651 h 2073349"/>
                <a:gd name="connsiteX38" fmla="*/ 107288 w 1680906"/>
                <a:gd name="connsiteY38" fmla="*/ 244549 h 2073349"/>
                <a:gd name="connsiteX39" fmla="*/ 75390 w 1680906"/>
                <a:gd name="connsiteY39" fmla="*/ 255182 h 2073349"/>
                <a:gd name="connsiteX40" fmla="*/ 64757 w 1680906"/>
                <a:gd name="connsiteY40" fmla="*/ 287079 h 2073349"/>
                <a:gd name="connsiteX41" fmla="*/ 22227 w 1680906"/>
                <a:gd name="connsiteY41" fmla="*/ 350875 h 2073349"/>
                <a:gd name="connsiteX42" fmla="*/ 962 w 1680906"/>
                <a:gd name="connsiteY42" fmla="*/ 489098 h 207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80906" h="2073349">
                  <a:moveTo>
                    <a:pt x="1680906" y="2073349"/>
                  </a:moveTo>
                  <a:cubicBezTo>
                    <a:pt x="1677362" y="2030819"/>
                    <a:pt x="1675914" y="1988061"/>
                    <a:pt x="1670274" y="1945758"/>
                  </a:cubicBezTo>
                  <a:cubicBezTo>
                    <a:pt x="1668793" y="1934649"/>
                    <a:pt x="1662359" y="1924734"/>
                    <a:pt x="1659641" y="1913861"/>
                  </a:cubicBezTo>
                  <a:cubicBezTo>
                    <a:pt x="1655258" y="1896329"/>
                    <a:pt x="1652553" y="1878419"/>
                    <a:pt x="1649009" y="1860698"/>
                  </a:cubicBezTo>
                  <a:cubicBezTo>
                    <a:pt x="1645465" y="1676400"/>
                    <a:pt x="1644729" y="1492027"/>
                    <a:pt x="1638376" y="1307805"/>
                  </a:cubicBezTo>
                  <a:cubicBezTo>
                    <a:pt x="1637633" y="1286259"/>
                    <a:pt x="1630124" y="1265436"/>
                    <a:pt x="1627743" y="1244009"/>
                  </a:cubicBezTo>
                  <a:cubicBezTo>
                    <a:pt x="1610398" y="1087904"/>
                    <a:pt x="1632126" y="1161462"/>
                    <a:pt x="1606478" y="1084521"/>
                  </a:cubicBezTo>
                  <a:cubicBezTo>
                    <a:pt x="1599861" y="1024964"/>
                    <a:pt x="1598756" y="989836"/>
                    <a:pt x="1585213" y="935665"/>
                  </a:cubicBezTo>
                  <a:cubicBezTo>
                    <a:pt x="1582495" y="924792"/>
                    <a:pt x="1578125" y="914400"/>
                    <a:pt x="1574581" y="903768"/>
                  </a:cubicBezTo>
                  <a:cubicBezTo>
                    <a:pt x="1571037" y="878959"/>
                    <a:pt x="1567057" y="854208"/>
                    <a:pt x="1563948" y="829340"/>
                  </a:cubicBezTo>
                  <a:cubicBezTo>
                    <a:pt x="1549703" y="715385"/>
                    <a:pt x="1564293" y="766582"/>
                    <a:pt x="1542683" y="701749"/>
                  </a:cubicBezTo>
                  <a:cubicBezTo>
                    <a:pt x="1539139" y="673396"/>
                    <a:pt x="1539568" y="644256"/>
                    <a:pt x="1532050" y="616689"/>
                  </a:cubicBezTo>
                  <a:cubicBezTo>
                    <a:pt x="1528688" y="604360"/>
                    <a:pt x="1515272" y="596756"/>
                    <a:pt x="1510785" y="584791"/>
                  </a:cubicBezTo>
                  <a:cubicBezTo>
                    <a:pt x="1504440" y="567870"/>
                    <a:pt x="1504073" y="549270"/>
                    <a:pt x="1500153" y="531628"/>
                  </a:cubicBezTo>
                  <a:cubicBezTo>
                    <a:pt x="1496983" y="517363"/>
                    <a:pt x="1493719" y="503095"/>
                    <a:pt x="1489520" y="489098"/>
                  </a:cubicBezTo>
                  <a:cubicBezTo>
                    <a:pt x="1483079" y="467628"/>
                    <a:pt x="1484105" y="441152"/>
                    <a:pt x="1468255" y="425302"/>
                  </a:cubicBezTo>
                  <a:cubicBezTo>
                    <a:pt x="1427321" y="384369"/>
                    <a:pt x="1444698" y="405916"/>
                    <a:pt x="1415092" y="361507"/>
                  </a:cubicBezTo>
                  <a:cubicBezTo>
                    <a:pt x="1389813" y="285664"/>
                    <a:pt x="1425658" y="377353"/>
                    <a:pt x="1372562" y="297712"/>
                  </a:cubicBezTo>
                  <a:cubicBezTo>
                    <a:pt x="1366345" y="288387"/>
                    <a:pt x="1368930" y="274566"/>
                    <a:pt x="1361929" y="265814"/>
                  </a:cubicBezTo>
                  <a:cubicBezTo>
                    <a:pt x="1353946" y="255836"/>
                    <a:pt x="1339849" y="252730"/>
                    <a:pt x="1330032" y="244549"/>
                  </a:cubicBezTo>
                  <a:cubicBezTo>
                    <a:pt x="1318480" y="234923"/>
                    <a:pt x="1310003" y="221883"/>
                    <a:pt x="1298134" y="212651"/>
                  </a:cubicBezTo>
                  <a:cubicBezTo>
                    <a:pt x="1298127" y="212646"/>
                    <a:pt x="1218393" y="159491"/>
                    <a:pt x="1202441" y="148856"/>
                  </a:cubicBezTo>
                  <a:lnTo>
                    <a:pt x="1170543" y="127591"/>
                  </a:lnTo>
                  <a:cubicBezTo>
                    <a:pt x="1159911" y="120503"/>
                    <a:pt x="1150769" y="110367"/>
                    <a:pt x="1138646" y="106326"/>
                  </a:cubicBezTo>
                  <a:lnTo>
                    <a:pt x="1074850" y="85061"/>
                  </a:lnTo>
                  <a:cubicBezTo>
                    <a:pt x="1037735" y="47945"/>
                    <a:pt x="1063095" y="66965"/>
                    <a:pt x="989790" y="42530"/>
                  </a:cubicBezTo>
                  <a:lnTo>
                    <a:pt x="989790" y="42530"/>
                  </a:lnTo>
                  <a:cubicBezTo>
                    <a:pt x="979157" y="35442"/>
                    <a:pt x="969569" y="26455"/>
                    <a:pt x="957892" y="21265"/>
                  </a:cubicBezTo>
                  <a:cubicBezTo>
                    <a:pt x="937409" y="12161"/>
                    <a:pt x="894097" y="0"/>
                    <a:pt x="894097" y="0"/>
                  </a:cubicBezTo>
                  <a:cubicBezTo>
                    <a:pt x="766506" y="3544"/>
                    <a:pt x="638641" y="1539"/>
                    <a:pt x="511325" y="10633"/>
                  </a:cubicBezTo>
                  <a:cubicBezTo>
                    <a:pt x="488966" y="12230"/>
                    <a:pt x="468794" y="24810"/>
                    <a:pt x="447529" y="31898"/>
                  </a:cubicBezTo>
                  <a:lnTo>
                    <a:pt x="415632" y="42530"/>
                  </a:lnTo>
                  <a:cubicBezTo>
                    <a:pt x="324212" y="103475"/>
                    <a:pt x="439882" y="30404"/>
                    <a:pt x="351836" y="74428"/>
                  </a:cubicBezTo>
                  <a:cubicBezTo>
                    <a:pt x="340407" y="80143"/>
                    <a:pt x="331368" y="89978"/>
                    <a:pt x="319939" y="95693"/>
                  </a:cubicBezTo>
                  <a:cubicBezTo>
                    <a:pt x="309914" y="100705"/>
                    <a:pt x="297838" y="100883"/>
                    <a:pt x="288041" y="106326"/>
                  </a:cubicBezTo>
                  <a:cubicBezTo>
                    <a:pt x="265700" y="118738"/>
                    <a:pt x="245511" y="134679"/>
                    <a:pt x="224246" y="148856"/>
                  </a:cubicBezTo>
                  <a:lnTo>
                    <a:pt x="160450" y="191386"/>
                  </a:lnTo>
                  <a:lnTo>
                    <a:pt x="128553" y="212651"/>
                  </a:lnTo>
                  <a:cubicBezTo>
                    <a:pt x="121465" y="223284"/>
                    <a:pt x="117267" y="236566"/>
                    <a:pt x="107288" y="244549"/>
                  </a:cubicBezTo>
                  <a:cubicBezTo>
                    <a:pt x="98536" y="251551"/>
                    <a:pt x="83315" y="247257"/>
                    <a:pt x="75390" y="255182"/>
                  </a:cubicBezTo>
                  <a:cubicBezTo>
                    <a:pt x="67465" y="263107"/>
                    <a:pt x="70200" y="277282"/>
                    <a:pt x="64757" y="287079"/>
                  </a:cubicBezTo>
                  <a:cubicBezTo>
                    <a:pt x="52345" y="309420"/>
                    <a:pt x="22227" y="350875"/>
                    <a:pt x="22227" y="350875"/>
                  </a:cubicBezTo>
                  <a:cubicBezTo>
                    <a:pt x="-6883" y="438206"/>
                    <a:pt x="962" y="392255"/>
                    <a:pt x="962" y="489098"/>
                  </a:cubicBezTo>
                </a:path>
              </a:pathLst>
            </a:cu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2893550" y="578194"/>
            <a:ext cx="1684611" cy="1562276"/>
            <a:chOff x="2893548" y="578193"/>
            <a:chExt cx="1684611" cy="1562276"/>
          </a:xfrm>
        </p:grpSpPr>
        <p:sp>
          <p:nvSpPr>
            <p:cNvPr id="39" name="Pentagon 38"/>
            <p:cNvSpPr/>
            <p:nvPr/>
          </p:nvSpPr>
          <p:spPr>
            <a:xfrm rot="20465478">
              <a:off x="3869074" y="894324"/>
              <a:ext cx="479738" cy="127122"/>
            </a:xfrm>
            <a:prstGeom prst="homePlate">
              <a:avLst>
                <a:gd name="adj" fmla="val 56712"/>
              </a:avLst>
            </a:prstGeom>
            <a:solidFill>
              <a:srgbClr val="CECECE"/>
            </a:solidFill>
            <a:ln>
              <a:solidFill>
                <a:srgbClr val="4DBB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2893548" y="578193"/>
              <a:ext cx="1684611" cy="1562276"/>
              <a:chOff x="2893548" y="578193"/>
              <a:chExt cx="1684611" cy="156227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904676" y="1470747"/>
                <a:ext cx="504716" cy="19337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4DBB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918028" y="1793457"/>
                <a:ext cx="491364" cy="11095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4DBB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458350" y="1793457"/>
                <a:ext cx="572812" cy="1109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4DBB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062316" y="1784901"/>
                <a:ext cx="515843" cy="11095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4DBB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893548" y="2029519"/>
                <a:ext cx="1684611" cy="110950"/>
              </a:xfrm>
              <a:prstGeom prst="rect">
                <a:avLst/>
              </a:prstGeom>
              <a:gradFill>
                <a:gsLst>
                  <a:gs pos="0">
                    <a:srgbClr val="FAF6FE">
                      <a:alpha val="63922"/>
                    </a:srgbClr>
                  </a:gs>
                  <a:gs pos="13000">
                    <a:schemeClr val="accent1">
                      <a:lumMod val="45000"/>
                      <a:lumOff val="55000"/>
                    </a:schemeClr>
                  </a:gs>
                  <a:gs pos="79000">
                    <a:srgbClr val="7030A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4DBB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83496" y="1473714"/>
                <a:ext cx="504716" cy="19337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4DBB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031162" y="1473714"/>
                <a:ext cx="504716" cy="19337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4DBB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60" r="33380"/>
              <a:stretch/>
            </p:blipFill>
            <p:spPr>
              <a:xfrm>
                <a:off x="3409392" y="716666"/>
                <a:ext cx="595898" cy="558684"/>
              </a:xfrm>
              <a:prstGeom prst="rect">
                <a:avLst/>
              </a:prstGeom>
              <a:ln>
                <a:solidFill>
                  <a:srgbClr val="4DBBBB"/>
                </a:solidFill>
              </a:ln>
            </p:spPr>
          </p:pic>
          <p:sp>
            <p:nvSpPr>
              <p:cNvPr id="48" name="Freeform 47"/>
              <p:cNvSpPr/>
              <p:nvPr/>
            </p:nvSpPr>
            <p:spPr>
              <a:xfrm>
                <a:off x="3034984" y="620110"/>
                <a:ext cx="542729" cy="847670"/>
              </a:xfrm>
              <a:custGeom>
                <a:avLst/>
                <a:gdLst>
                  <a:gd name="connsiteX0" fmla="*/ 10633 w 2179675"/>
                  <a:gd name="connsiteY0" fmla="*/ 2286000 h 2286000"/>
                  <a:gd name="connsiteX1" fmla="*/ 0 w 2179675"/>
                  <a:gd name="connsiteY1" fmla="*/ 2105247 h 2286000"/>
                  <a:gd name="connsiteX2" fmla="*/ 21265 w 2179675"/>
                  <a:gd name="connsiteY2" fmla="*/ 1786270 h 2286000"/>
                  <a:gd name="connsiteX3" fmla="*/ 31898 w 2179675"/>
                  <a:gd name="connsiteY3" fmla="*/ 1754372 h 2286000"/>
                  <a:gd name="connsiteX4" fmla="*/ 42531 w 2179675"/>
                  <a:gd name="connsiteY4" fmla="*/ 1701210 h 2286000"/>
                  <a:gd name="connsiteX5" fmla="*/ 63796 w 2179675"/>
                  <a:gd name="connsiteY5" fmla="*/ 1637414 h 2286000"/>
                  <a:gd name="connsiteX6" fmla="*/ 106326 w 2179675"/>
                  <a:gd name="connsiteY6" fmla="*/ 1488559 h 2286000"/>
                  <a:gd name="connsiteX7" fmla="*/ 127591 w 2179675"/>
                  <a:gd name="connsiteY7" fmla="*/ 1424763 h 2286000"/>
                  <a:gd name="connsiteX8" fmla="*/ 148856 w 2179675"/>
                  <a:gd name="connsiteY8" fmla="*/ 1382233 h 2286000"/>
                  <a:gd name="connsiteX9" fmla="*/ 170121 w 2179675"/>
                  <a:gd name="connsiteY9" fmla="*/ 1307805 h 2286000"/>
                  <a:gd name="connsiteX10" fmla="*/ 191386 w 2179675"/>
                  <a:gd name="connsiteY10" fmla="*/ 1275907 h 2286000"/>
                  <a:gd name="connsiteX11" fmla="*/ 212651 w 2179675"/>
                  <a:gd name="connsiteY11" fmla="*/ 1201479 h 2286000"/>
                  <a:gd name="connsiteX12" fmla="*/ 244549 w 2179675"/>
                  <a:gd name="connsiteY12" fmla="*/ 1127052 h 2286000"/>
                  <a:gd name="connsiteX13" fmla="*/ 255182 w 2179675"/>
                  <a:gd name="connsiteY13" fmla="*/ 1084521 h 2286000"/>
                  <a:gd name="connsiteX14" fmla="*/ 265814 w 2179675"/>
                  <a:gd name="connsiteY14" fmla="*/ 1031359 h 2286000"/>
                  <a:gd name="connsiteX15" fmla="*/ 287079 w 2179675"/>
                  <a:gd name="connsiteY15" fmla="*/ 1010093 h 2286000"/>
                  <a:gd name="connsiteX16" fmla="*/ 308345 w 2179675"/>
                  <a:gd name="connsiteY16" fmla="*/ 935666 h 2286000"/>
                  <a:gd name="connsiteX17" fmla="*/ 329610 w 2179675"/>
                  <a:gd name="connsiteY17" fmla="*/ 903768 h 2286000"/>
                  <a:gd name="connsiteX18" fmla="*/ 350875 w 2179675"/>
                  <a:gd name="connsiteY18" fmla="*/ 839972 h 2286000"/>
                  <a:gd name="connsiteX19" fmla="*/ 393405 w 2179675"/>
                  <a:gd name="connsiteY19" fmla="*/ 776177 h 2286000"/>
                  <a:gd name="connsiteX20" fmla="*/ 435935 w 2179675"/>
                  <a:gd name="connsiteY20" fmla="*/ 701749 h 2286000"/>
                  <a:gd name="connsiteX21" fmla="*/ 457200 w 2179675"/>
                  <a:gd name="connsiteY21" fmla="*/ 669852 h 2286000"/>
                  <a:gd name="connsiteX22" fmla="*/ 499731 w 2179675"/>
                  <a:gd name="connsiteY22" fmla="*/ 627321 h 2286000"/>
                  <a:gd name="connsiteX23" fmla="*/ 542261 w 2179675"/>
                  <a:gd name="connsiteY23" fmla="*/ 563526 h 2286000"/>
                  <a:gd name="connsiteX24" fmla="*/ 606056 w 2179675"/>
                  <a:gd name="connsiteY24" fmla="*/ 467833 h 2286000"/>
                  <a:gd name="connsiteX25" fmla="*/ 637954 w 2179675"/>
                  <a:gd name="connsiteY25" fmla="*/ 425303 h 2286000"/>
                  <a:gd name="connsiteX26" fmla="*/ 691117 w 2179675"/>
                  <a:gd name="connsiteY26" fmla="*/ 382772 h 2286000"/>
                  <a:gd name="connsiteX27" fmla="*/ 712382 w 2179675"/>
                  <a:gd name="connsiteY27" fmla="*/ 340242 h 2286000"/>
                  <a:gd name="connsiteX28" fmla="*/ 744279 w 2179675"/>
                  <a:gd name="connsiteY28" fmla="*/ 318977 h 2286000"/>
                  <a:gd name="connsiteX29" fmla="*/ 797442 w 2179675"/>
                  <a:gd name="connsiteY29" fmla="*/ 276447 h 2286000"/>
                  <a:gd name="connsiteX30" fmla="*/ 850605 w 2179675"/>
                  <a:gd name="connsiteY30" fmla="*/ 233917 h 2286000"/>
                  <a:gd name="connsiteX31" fmla="*/ 871870 w 2179675"/>
                  <a:gd name="connsiteY31" fmla="*/ 202019 h 2286000"/>
                  <a:gd name="connsiteX32" fmla="*/ 935665 w 2179675"/>
                  <a:gd name="connsiteY32" fmla="*/ 159489 h 2286000"/>
                  <a:gd name="connsiteX33" fmla="*/ 967563 w 2179675"/>
                  <a:gd name="connsiteY33" fmla="*/ 138224 h 2286000"/>
                  <a:gd name="connsiteX34" fmla="*/ 999461 w 2179675"/>
                  <a:gd name="connsiteY34" fmla="*/ 127591 h 2286000"/>
                  <a:gd name="connsiteX35" fmla="*/ 1063256 w 2179675"/>
                  <a:gd name="connsiteY35" fmla="*/ 85061 h 2286000"/>
                  <a:gd name="connsiteX36" fmla="*/ 1127051 w 2179675"/>
                  <a:gd name="connsiteY36" fmla="*/ 63796 h 2286000"/>
                  <a:gd name="connsiteX37" fmla="*/ 1148317 w 2179675"/>
                  <a:gd name="connsiteY37" fmla="*/ 42531 h 2286000"/>
                  <a:gd name="connsiteX38" fmla="*/ 1190847 w 2179675"/>
                  <a:gd name="connsiteY38" fmla="*/ 31898 h 2286000"/>
                  <a:gd name="connsiteX39" fmla="*/ 1254642 w 2179675"/>
                  <a:gd name="connsiteY39" fmla="*/ 10633 h 2286000"/>
                  <a:gd name="connsiteX40" fmla="*/ 1286540 w 2179675"/>
                  <a:gd name="connsiteY40" fmla="*/ 0 h 2286000"/>
                  <a:gd name="connsiteX41" fmla="*/ 1775638 w 2179675"/>
                  <a:gd name="connsiteY41" fmla="*/ 10633 h 2286000"/>
                  <a:gd name="connsiteX42" fmla="*/ 1881963 w 2179675"/>
                  <a:gd name="connsiteY42" fmla="*/ 42531 h 2286000"/>
                  <a:gd name="connsiteX43" fmla="*/ 1913861 w 2179675"/>
                  <a:gd name="connsiteY43" fmla="*/ 53163 h 2286000"/>
                  <a:gd name="connsiteX44" fmla="*/ 1945758 w 2179675"/>
                  <a:gd name="connsiteY44" fmla="*/ 74428 h 2286000"/>
                  <a:gd name="connsiteX45" fmla="*/ 2009554 w 2179675"/>
                  <a:gd name="connsiteY45" fmla="*/ 95693 h 2286000"/>
                  <a:gd name="connsiteX46" fmla="*/ 2062717 w 2179675"/>
                  <a:gd name="connsiteY46" fmla="*/ 148856 h 2286000"/>
                  <a:gd name="connsiteX47" fmla="*/ 2083982 w 2179675"/>
                  <a:gd name="connsiteY47" fmla="*/ 180754 h 2286000"/>
                  <a:gd name="connsiteX48" fmla="*/ 2115879 w 2179675"/>
                  <a:gd name="connsiteY48" fmla="*/ 202019 h 2286000"/>
                  <a:gd name="connsiteX49" fmla="*/ 2126512 w 2179675"/>
                  <a:gd name="connsiteY49" fmla="*/ 233917 h 2286000"/>
                  <a:gd name="connsiteX50" fmla="*/ 2169042 w 2179675"/>
                  <a:gd name="connsiteY50" fmla="*/ 287079 h 2286000"/>
                  <a:gd name="connsiteX51" fmla="*/ 2179675 w 2179675"/>
                  <a:gd name="connsiteY51" fmla="*/ 350875 h 228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179675" h="2286000">
                    <a:moveTo>
                      <a:pt x="10633" y="2286000"/>
                    </a:moveTo>
                    <a:cubicBezTo>
                      <a:pt x="7089" y="2225749"/>
                      <a:pt x="0" y="2165602"/>
                      <a:pt x="0" y="2105247"/>
                    </a:cubicBezTo>
                    <a:cubicBezTo>
                      <a:pt x="0" y="2047141"/>
                      <a:pt x="5320" y="1873969"/>
                      <a:pt x="21265" y="1786270"/>
                    </a:cubicBezTo>
                    <a:cubicBezTo>
                      <a:pt x="23270" y="1775243"/>
                      <a:pt x="29180" y="1765245"/>
                      <a:pt x="31898" y="1754372"/>
                    </a:cubicBezTo>
                    <a:cubicBezTo>
                      <a:pt x="36281" y="1736840"/>
                      <a:pt x="37776" y="1718645"/>
                      <a:pt x="42531" y="1701210"/>
                    </a:cubicBezTo>
                    <a:cubicBezTo>
                      <a:pt x="48429" y="1679584"/>
                      <a:pt x="58359" y="1659160"/>
                      <a:pt x="63796" y="1637414"/>
                    </a:cubicBezTo>
                    <a:cubicBezTo>
                      <a:pt x="90500" y="1530598"/>
                      <a:pt x="75817" y="1580088"/>
                      <a:pt x="106326" y="1488559"/>
                    </a:cubicBezTo>
                    <a:lnTo>
                      <a:pt x="127591" y="1424763"/>
                    </a:lnTo>
                    <a:cubicBezTo>
                      <a:pt x="134679" y="1410586"/>
                      <a:pt x="143291" y="1397074"/>
                      <a:pt x="148856" y="1382233"/>
                    </a:cubicBezTo>
                    <a:cubicBezTo>
                      <a:pt x="159072" y="1354990"/>
                      <a:pt x="157273" y="1333503"/>
                      <a:pt x="170121" y="1307805"/>
                    </a:cubicBezTo>
                    <a:cubicBezTo>
                      <a:pt x="175836" y="1296375"/>
                      <a:pt x="185671" y="1287337"/>
                      <a:pt x="191386" y="1275907"/>
                    </a:cubicBezTo>
                    <a:cubicBezTo>
                      <a:pt x="199887" y="1258905"/>
                      <a:pt x="208106" y="1217386"/>
                      <a:pt x="212651" y="1201479"/>
                    </a:cubicBezTo>
                    <a:cubicBezTo>
                      <a:pt x="233769" y="1127565"/>
                      <a:pt x="210532" y="1217763"/>
                      <a:pt x="244549" y="1127052"/>
                    </a:cubicBezTo>
                    <a:cubicBezTo>
                      <a:pt x="249680" y="1113369"/>
                      <a:pt x="252012" y="1098786"/>
                      <a:pt x="255182" y="1084521"/>
                    </a:cubicBezTo>
                    <a:cubicBezTo>
                      <a:pt x="259102" y="1066880"/>
                      <a:pt x="258695" y="1047969"/>
                      <a:pt x="265814" y="1031359"/>
                    </a:cubicBezTo>
                    <a:cubicBezTo>
                      <a:pt x="269763" y="1022145"/>
                      <a:pt x="279991" y="1017182"/>
                      <a:pt x="287079" y="1010093"/>
                    </a:cubicBezTo>
                    <a:cubicBezTo>
                      <a:pt x="290486" y="996464"/>
                      <a:pt x="300717" y="950921"/>
                      <a:pt x="308345" y="935666"/>
                    </a:cubicBezTo>
                    <a:cubicBezTo>
                      <a:pt x="314060" y="924236"/>
                      <a:pt x="322522" y="914401"/>
                      <a:pt x="329610" y="903768"/>
                    </a:cubicBezTo>
                    <a:cubicBezTo>
                      <a:pt x="336698" y="882503"/>
                      <a:pt x="338441" y="858623"/>
                      <a:pt x="350875" y="839972"/>
                    </a:cubicBezTo>
                    <a:cubicBezTo>
                      <a:pt x="365052" y="818707"/>
                      <a:pt x="385323" y="800423"/>
                      <a:pt x="393405" y="776177"/>
                    </a:cubicBezTo>
                    <a:cubicBezTo>
                      <a:pt x="410660" y="724415"/>
                      <a:pt x="395704" y="758072"/>
                      <a:pt x="435935" y="701749"/>
                    </a:cubicBezTo>
                    <a:cubicBezTo>
                      <a:pt x="443362" y="691351"/>
                      <a:pt x="448884" y="679554"/>
                      <a:pt x="457200" y="669852"/>
                    </a:cubicBezTo>
                    <a:cubicBezTo>
                      <a:pt x="470248" y="654629"/>
                      <a:pt x="499731" y="627321"/>
                      <a:pt x="499731" y="627321"/>
                    </a:cubicBezTo>
                    <a:cubicBezTo>
                      <a:pt x="520064" y="566319"/>
                      <a:pt x="495801" y="623260"/>
                      <a:pt x="542261" y="563526"/>
                    </a:cubicBezTo>
                    <a:cubicBezTo>
                      <a:pt x="616758" y="467744"/>
                      <a:pt x="558175" y="531674"/>
                      <a:pt x="606056" y="467833"/>
                    </a:cubicBezTo>
                    <a:cubicBezTo>
                      <a:pt x="616689" y="453656"/>
                      <a:pt x="625423" y="437834"/>
                      <a:pt x="637954" y="425303"/>
                    </a:cubicBezTo>
                    <a:cubicBezTo>
                      <a:pt x="666392" y="396865"/>
                      <a:pt x="670072" y="414339"/>
                      <a:pt x="691117" y="382772"/>
                    </a:cubicBezTo>
                    <a:cubicBezTo>
                      <a:pt x="699909" y="369584"/>
                      <a:pt x="702235" y="352418"/>
                      <a:pt x="712382" y="340242"/>
                    </a:cubicBezTo>
                    <a:cubicBezTo>
                      <a:pt x="720563" y="330425"/>
                      <a:pt x="734301" y="326960"/>
                      <a:pt x="744279" y="318977"/>
                    </a:cubicBezTo>
                    <a:cubicBezTo>
                      <a:pt x="820031" y="258376"/>
                      <a:pt x="699268" y="341897"/>
                      <a:pt x="797442" y="276447"/>
                    </a:cubicBezTo>
                    <a:cubicBezTo>
                      <a:pt x="858385" y="185032"/>
                      <a:pt x="777237" y="292611"/>
                      <a:pt x="850605" y="233917"/>
                    </a:cubicBezTo>
                    <a:cubicBezTo>
                      <a:pt x="860584" y="225934"/>
                      <a:pt x="862253" y="210434"/>
                      <a:pt x="871870" y="202019"/>
                    </a:cubicBezTo>
                    <a:cubicBezTo>
                      <a:pt x="891104" y="185189"/>
                      <a:pt x="914400" y="173666"/>
                      <a:pt x="935665" y="159489"/>
                    </a:cubicBezTo>
                    <a:cubicBezTo>
                      <a:pt x="946298" y="152401"/>
                      <a:pt x="955440" y="142265"/>
                      <a:pt x="967563" y="138224"/>
                    </a:cubicBezTo>
                    <a:cubicBezTo>
                      <a:pt x="978196" y="134680"/>
                      <a:pt x="989664" y="133034"/>
                      <a:pt x="999461" y="127591"/>
                    </a:cubicBezTo>
                    <a:cubicBezTo>
                      <a:pt x="1021802" y="115179"/>
                      <a:pt x="1039010" y="93143"/>
                      <a:pt x="1063256" y="85061"/>
                    </a:cubicBezTo>
                    <a:lnTo>
                      <a:pt x="1127051" y="63796"/>
                    </a:lnTo>
                    <a:cubicBezTo>
                      <a:pt x="1134140" y="56708"/>
                      <a:pt x="1139351" y="47014"/>
                      <a:pt x="1148317" y="42531"/>
                    </a:cubicBezTo>
                    <a:cubicBezTo>
                      <a:pt x="1161387" y="35996"/>
                      <a:pt x="1176850" y="36097"/>
                      <a:pt x="1190847" y="31898"/>
                    </a:cubicBezTo>
                    <a:cubicBezTo>
                      <a:pt x="1212317" y="25457"/>
                      <a:pt x="1233377" y="17721"/>
                      <a:pt x="1254642" y="10633"/>
                    </a:cubicBezTo>
                    <a:lnTo>
                      <a:pt x="1286540" y="0"/>
                    </a:lnTo>
                    <a:lnTo>
                      <a:pt x="1775638" y="10633"/>
                    </a:lnTo>
                    <a:cubicBezTo>
                      <a:pt x="1793896" y="11363"/>
                      <a:pt x="1874893" y="40174"/>
                      <a:pt x="1881963" y="42531"/>
                    </a:cubicBezTo>
                    <a:lnTo>
                      <a:pt x="1913861" y="53163"/>
                    </a:lnTo>
                    <a:cubicBezTo>
                      <a:pt x="1924493" y="60251"/>
                      <a:pt x="1934081" y="69238"/>
                      <a:pt x="1945758" y="74428"/>
                    </a:cubicBezTo>
                    <a:cubicBezTo>
                      <a:pt x="1966242" y="83532"/>
                      <a:pt x="2009554" y="95693"/>
                      <a:pt x="2009554" y="95693"/>
                    </a:cubicBezTo>
                    <a:cubicBezTo>
                      <a:pt x="2027275" y="113414"/>
                      <a:pt x="2048816" y="128004"/>
                      <a:pt x="2062717" y="148856"/>
                    </a:cubicBezTo>
                    <a:cubicBezTo>
                      <a:pt x="2069805" y="159489"/>
                      <a:pt x="2074946" y="171718"/>
                      <a:pt x="2083982" y="180754"/>
                    </a:cubicBezTo>
                    <a:cubicBezTo>
                      <a:pt x="2093018" y="189790"/>
                      <a:pt x="2105247" y="194931"/>
                      <a:pt x="2115879" y="202019"/>
                    </a:cubicBezTo>
                    <a:cubicBezTo>
                      <a:pt x="2119423" y="212652"/>
                      <a:pt x="2119510" y="225165"/>
                      <a:pt x="2126512" y="233917"/>
                    </a:cubicBezTo>
                    <a:cubicBezTo>
                      <a:pt x="2167413" y="285042"/>
                      <a:pt x="2154652" y="222323"/>
                      <a:pt x="2169042" y="287079"/>
                    </a:cubicBezTo>
                    <a:cubicBezTo>
                      <a:pt x="2173719" y="308124"/>
                      <a:pt x="2179675" y="350875"/>
                      <a:pt x="2179675" y="350875"/>
                    </a:cubicBezTo>
                  </a:path>
                </a:pathLst>
              </a:custGeom>
              <a:noFill/>
              <a:ln w="76200">
                <a:solidFill>
                  <a:srgbClr val="4DBB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562078" y="987504"/>
                <a:ext cx="407488" cy="190921"/>
              </a:xfrm>
              <a:prstGeom prst="roundRect">
                <a:avLst/>
              </a:prstGeom>
              <a:solidFill>
                <a:srgbClr val="CECECE"/>
              </a:solidFill>
              <a:ln>
                <a:solidFill>
                  <a:srgbClr val="4DBB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chemeClr val="tx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3577713" y="590917"/>
                <a:ext cx="128673" cy="879830"/>
              </a:xfrm>
              <a:custGeom>
                <a:avLst/>
                <a:gdLst>
                  <a:gd name="connsiteX0" fmla="*/ 31918 w 457220"/>
                  <a:gd name="connsiteY0" fmla="*/ 2381693 h 2381693"/>
                  <a:gd name="connsiteX1" fmla="*/ 42550 w 457220"/>
                  <a:gd name="connsiteY1" fmla="*/ 2328530 h 2381693"/>
                  <a:gd name="connsiteX2" fmla="*/ 21285 w 457220"/>
                  <a:gd name="connsiteY2" fmla="*/ 2083981 h 2381693"/>
                  <a:gd name="connsiteX3" fmla="*/ 20 w 457220"/>
                  <a:gd name="connsiteY3" fmla="*/ 1265274 h 2381693"/>
                  <a:gd name="connsiteX4" fmla="*/ 21285 w 457220"/>
                  <a:gd name="connsiteY4" fmla="*/ 765544 h 2381693"/>
                  <a:gd name="connsiteX5" fmla="*/ 31918 w 457220"/>
                  <a:gd name="connsiteY5" fmla="*/ 723014 h 2381693"/>
                  <a:gd name="connsiteX6" fmla="*/ 53183 w 457220"/>
                  <a:gd name="connsiteY6" fmla="*/ 616688 h 2381693"/>
                  <a:gd name="connsiteX7" fmla="*/ 63815 w 457220"/>
                  <a:gd name="connsiteY7" fmla="*/ 542260 h 2381693"/>
                  <a:gd name="connsiteX8" fmla="*/ 74448 w 457220"/>
                  <a:gd name="connsiteY8" fmla="*/ 499730 h 2381693"/>
                  <a:gd name="connsiteX9" fmla="*/ 85080 w 457220"/>
                  <a:gd name="connsiteY9" fmla="*/ 361507 h 2381693"/>
                  <a:gd name="connsiteX10" fmla="*/ 95713 w 457220"/>
                  <a:gd name="connsiteY10" fmla="*/ 297711 h 2381693"/>
                  <a:gd name="connsiteX11" fmla="*/ 106346 w 457220"/>
                  <a:gd name="connsiteY11" fmla="*/ 191386 h 2381693"/>
                  <a:gd name="connsiteX12" fmla="*/ 138243 w 457220"/>
                  <a:gd name="connsiteY12" fmla="*/ 74428 h 2381693"/>
                  <a:gd name="connsiteX13" fmla="*/ 170141 w 457220"/>
                  <a:gd name="connsiteY13" fmla="*/ 10632 h 2381693"/>
                  <a:gd name="connsiteX14" fmla="*/ 212671 w 457220"/>
                  <a:gd name="connsiteY14" fmla="*/ 0 h 2381693"/>
                  <a:gd name="connsiteX15" fmla="*/ 350894 w 457220"/>
                  <a:gd name="connsiteY15" fmla="*/ 10632 h 2381693"/>
                  <a:gd name="connsiteX16" fmla="*/ 414690 w 457220"/>
                  <a:gd name="connsiteY16" fmla="*/ 85060 h 2381693"/>
                  <a:gd name="connsiteX17" fmla="*/ 446587 w 457220"/>
                  <a:gd name="connsiteY17" fmla="*/ 180753 h 2381693"/>
                  <a:gd name="connsiteX18" fmla="*/ 457220 w 457220"/>
                  <a:gd name="connsiteY18" fmla="*/ 212651 h 2381693"/>
                  <a:gd name="connsiteX19" fmla="*/ 457220 w 457220"/>
                  <a:gd name="connsiteY19" fmla="*/ 425302 h 2381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7220" h="2381693">
                    <a:moveTo>
                      <a:pt x="31918" y="2381693"/>
                    </a:moveTo>
                    <a:cubicBezTo>
                      <a:pt x="35462" y="2363972"/>
                      <a:pt x="42550" y="2346602"/>
                      <a:pt x="42550" y="2328530"/>
                    </a:cubicBezTo>
                    <a:cubicBezTo>
                      <a:pt x="42550" y="2288425"/>
                      <a:pt x="26216" y="2133285"/>
                      <a:pt x="21285" y="2083981"/>
                    </a:cubicBezTo>
                    <a:cubicBezTo>
                      <a:pt x="7515" y="1767256"/>
                      <a:pt x="20" y="1641689"/>
                      <a:pt x="20" y="1265274"/>
                    </a:cubicBezTo>
                    <a:cubicBezTo>
                      <a:pt x="20" y="1171514"/>
                      <a:pt x="-1490" y="913583"/>
                      <a:pt x="21285" y="765544"/>
                    </a:cubicBezTo>
                    <a:cubicBezTo>
                      <a:pt x="23507" y="751101"/>
                      <a:pt x="29304" y="737391"/>
                      <a:pt x="31918" y="723014"/>
                    </a:cubicBezTo>
                    <a:cubicBezTo>
                      <a:pt x="51466" y="615497"/>
                      <a:pt x="31346" y="682197"/>
                      <a:pt x="53183" y="616688"/>
                    </a:cubicBezTo>
                    <a:cubicBezTo>
                      <a:pt x="56727" y="591879"/>
                      <a:pt x="59332" y="566917"/>
                      <a:pt x="63815" y="542260"/>
                    </a:cubicBezTo>
                    <a:cubicBezTo>
                      <a:pt x="66429" y="527883"/>
                      <a:pt x="72741" y="514243"/>
                      <a:pt x="74448" y="499730"/>
                    </a:cubicBezTo>
                    <a:cubicBezTo>
                      <a:pt x="79847" y="453836"/>
                      <a:pt x="80243" y="407464"/>
                      <a:pt x="85080" y="361507"/>
                    </a:cubicBezTo>
                    <a:cubicBezTo>
                      <a:pt x="87337" y="340067"/>
                      <a:pt x="93039" y="319103"/>
                      <a:pt x="95713" y="297711"/>
                    </a:cubicBezTo>
                    <a:cubicBezTo>
                      <a:pt x="100131" y="262368"/>
                      <a:pt x="101639" y="226692"/>
                      <a:pt x="106346" y="191386"/>
                    </a:cubicBezTo>
                    <a:cubicBezTo>
                      <a:pt x="113026" y="141287"/>
                      <a:pt x="121617" y="124304"/>
                      <a:pt x="138243" y="74428"/>
                    </a:cubicBezTo>
                    <a:cubicBezTo>
                      <a:pt x="144308" y="56233"/>
                      <a:pt x="152475" y="22409"/>
                      <a:pt x="170141" y="10632"/>
                    </a:cubicBezTo>
                    <a:cubicBezTo>
                      <a:pt x="182300" y="2526"/>
                      <a:pt x="198494" y="3544"/>
                      <a:pt x="212671" y="0"/>
                    </a:cubicBezTo>
                    <a:cubicBezTo>
                      <a:pt x="258745" y="3544"/>
                      <a:pt x="306561" y="-2407"/>
                      <a:pt x="350894" y="10632"/>
                    </a:cubicBezTo>
                    <a:cubicBezTo>
                      <a:pt x="372275" y="16920"/>
                      <a:pt x="401543" y="65339"/>
                      <a:pt x="414690" y="85060"/>
                    </a:cubicBezTo>
                    <a:lnTo>
                      <a:pt x="446587" y="180753"/>
                    </a:lnTo>
                    <a:cubicBezTo>
                      <a:pt x="450131" y="191386"/>
                      <a:pt x="457220" y="201443"/>
                      <a:pt x="457220" y="212651"/>
                    </a:cubicBezTo>
                    <a:lnTo>
                      <a:pt x="457220" y="425302"/>
                    </a:lnTo>
                  </a:path>
                </a:pathLst>
              </a:custGeom>
              <a:noFill/>
              <a:ln w="76200">
                <a:solidFill>
                  <a:srgbClr val="4DBB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3733189" y="578193"/>
                <a:ext cx="424787" cy="892554"/>
              </a:xfrm>
              <a:custGeom>
                <a:avLst/>
                <a:gdLst>
                  <a:gd name="connsiteX0" fmla="*/ 1680906 w 1680906"/>
                  <a:gd name="connsiteY0" fmla="*/ 2073349 h 2073349"/>
                  <a:gd name="connsiteX1" fmla="*/ 1670274 w 1680906"/>
                  <a:gd name="connsiteY1" fmla="*/ 1945758 h 2073349"/>
                  <a:gd name="connsiteX2" fmla="*/ 1659641 w 1680906"/>
                  <a:gd name="connsiteY2" fmla="*/ 1913861 h 2073349"/>
                  <a:gd name="connsiteX3" fmla="*/ 1649009 w 1680906"/>
                  <a:gd name="connsiteY3" fmla="*/ 1860698 h 2073349"/>
                  <a:gd name="connsiteX4" fmla="*/ 1638376 w 1680906"/>
                  <a:gd name="connsiteY4" fmla="*/ 1307805 h 2073349"/>
                  <a:gd name="connsiteX5" fmla="*/ 1627743 w 1680906"/>
                  <a:gd name="connsiteY5" fmla="*/ 1244009 h 2073349"/>
                  <a:gd name="connsiteX6" fmla="*/ 1606478 w 1680906"/>
                  <a:gd name="connsiteY6" fmla="*/ 1084521 h 2073349"/>
                  <a:gd name="connsiteX7" fmla="*/ 1585213 w 1680906"/>
                  <a:gd name="connsiteY7" fmla="*/ 935665 h 2073349"/>
                  <a:gd name="connsiteX8" fmla="*/ 1574581 w 1680906"/>
                  <a:gd name="connsiteY8" fmla="*/ 903768 h 2073349"/>
                  <a:gd name="connsiteX9" fmla="*/ 1563948 w 1680906"/>
                  <a:gd name="connsiteY9" fmla="*/ 829340 h 2073349"/>
                  <a:gd name="connsiteX10" fmla="*/ 1542683 w 1680906"/>
                  <a:gd name="connsiteY10" fmla="*/ 701749 h 2073349"/>
                  <a:gd name="connsiteX11" fmla="*/ 1532050 w 1680906"/>
                  <a:gd name="connsiteY11" fmla="*/ 616689 h 2073349"/>
                  <a:gd name="connsiteX12" fmla="*/ 1510785 w 1680906"/>
                  <a:gd name="connsiteY12" fmla="*/ 584791 h 2073349"/>
                  <a:gd name="connsiteX13" fmla="*/ 1500153 w 1680906"/>
                  <a:gd name="connsiteY13" fmla="*/ 531628 h 2073349"/>
                  <a:gd name="connsiteX14" fmla="*/ 1489520 w 1680906"/>
                  <a:gd name="connsiteY14" fmla="*/ 489098 h 2073349"/>
                  <a:gd name="connsiteX15" fmla="*/ 1468255 w 1680906"/>
                  <a:gd name="connsiteY15" fmla="*/ 425302 h 2073349"/>
                  <a:gd name="connsiteX16" fmla="*/ 1415092 w 1680906"/>
                  <a:gd name="connsiteY16" fmla="*/ 361507 h 2073349"/>
                  <a:gd name="connsiteX17" fmla="*/ 1372562 w 1680906"/>
                  <a:gd name="connsiteY17" fmla="*/ 297712 h 2073349"/>
                  <a:gd name="connsiteX18" fmla="*/ 1361929 w 1680906"/>
                  <a:gd name="connsiteY18" fmla="*/ 265814 h 2073349"/>
                  <a:gd name="connsiteX19" fmla="*/ 1330032 w 1680906"/>
                  <a:gd name="connsiteY19" fmla="*/ 244549 h 2073349"/>
                  <a:gd name="connsiteX20" fmla="*/ 1298134 w 1680906"/>
                  <a:gd name="connsiteY20" fmla="*/ 212651 h 2073349"/>
                  <a:gd name="connsiteX21" fmla="*/ 1202441 w 1680906"/>
                  <a:gd name="connsiteY21" fmla="*/ 148856 h 2073349"/>
                  <a:gd name="connsiteX22" fmla="*/ 1170543 w 1680906"/>
                  <a:gd name="connsiteY22" fmla="*/ 127591 h 2073349"/>
                  <a:gd name="connsiteX23" fmla="*/ 1138646 w 1680906"/>
                  <a:gd name="connsiteY23" fmla="*/ 106326 h 2073349"/>
                  <a:gd name="connsiteX24" fmla="*/ 1074850 w 1680906"/>
                  <a:gd name="connsiteY24" fmla="*/ 85061 h 2073349"/>
                  <a:gd name="connsiteX25" fmla="*/ 989790 w 1680906"/>
                  <a:gd name="connsiteY25" fmla="*/ 42530 h 2073349"/>
                  <a:gd name="connsiteX26" fmla="*/ 989790 w 1680906"/>
                  <a:gd name="connsiteY26" fmla="*/ 42530 h 2073349"/>
                  <a:gd name="connsiteX27" fmla="*/ 957892 w 1680906"/>
                  <a:gd name="connsiteY27" fmla="*/ 21265 h 2073349"/>
                  <a:gd name="connsiteX28" fmla="*/ 894097 w 1680906"/>
                  <a:gd name="connsiteY28" fmla="*/ 0 h 2073349"/>
                  <a:gd name="connsiteX29" fmla="*/ 511325 w 1680906"/>
                  <a:gd name="connsiteY29" fmla="*/ 10633 h 2073349"/>
                  <a:gd name="connsiteX30" fmla="*/ 447529 w 1680906"/>
                  <a:gd name="connsiteY30" fmla="*/ 31898 h 2073349"/>
                  <a:gd name="connsiteX31" fmla="*/ 415632 w 1680906"/>
                  <a:gd name="connsiteY31" fmla="*/ 42530 h 2073349"/>
                  <a:gd name="connsiteX32" fmla="*/ 351836 w 1680906"/>
                  <a:gd name="connsiteY32" fmla="*/ 74428 h 2073349"/>
                  <a:gd name="connsiteX33" fmla="*/ 319939 w 1680906"/>
                  <a:gd name="connsiteY33" fmla="*/ 95693 h 2073349"/>
                  <a:gd name="connsiteX34" fmla="*/ 288041 w 1680906"/>
                  <a:gd name="connsiteY34" fmla="*/ 106326 h 2073349"/>
                  <a:gd name="connsiteX35" fmla="*/ 224246 w 1680906"/>
                  <a:gd name="connsiteY35" fmla="*/ 148856 h 2073349"/>
                  <a:gd name="connsiteX36" fmla="*/ 160450 w 1680906"/>
                  <a:gd name="connsiteY36" fmla="*/ 191386 h 2073349"/>
                  <a:gd name="connsiteX37" fmla="*/ 128553 w 1680906"/>
                  <a:gd name="connsiteY37" fmla="*/ 212651 h 2073349"/>
                  <a:gd name="connsiteX38" fmla="*/ 107288 w 1680906"/>
                  <a:gd name="connsiteY38" fmla="*/ 244549 h 2073349"/>
                  <a:gd name="connsiteX39" fmla="*/ 75390 w 1680906"/>
                  <a:gd name="connsiteY39" fmla="*/ 255182 h 2073349"/>
                  <a:gd name="connsiteX40" fmla="*/ 64757 w 1680906"/>
                  <a:gd name="connsiteY40" fmla="*/ 287079 h 2073349"/>
                  <a:gd name="connsiteX41" fmla="*/ 22227 w 1680906"/>
                  <a:gd name="connsiteY41" fmla="*/ 350875 h 2073349"/>
                  <a:gd name="connsiteX42" fmla="*/ 962 w 1680906"/>
                  <a:gd name="connsiteY42" fmla="*/ 489098 h 207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80906" h="2073349">
                    <a:moveTo>
                      <a:pt x="1680906" y="2073349"/>
                    </a:moveTo>
                    <a:cubicBezTo>
                      <a:pt x="1677362" y="2030819"/>
                      <a:pt x="1675914" y="1988061"/>
                      <a:pt x="1670274" y="1945758"/>
                    </a:cubicBezTo>
                    <a:cubicBezTo>
                      <a:pt x="1668793" y="1934649"/>
                      <a:pt x="1662359" y="1924734"/>
                      <a:pt x="1659641" y="1913861"/>
                    </a:cubicBezTo>
                    <a:cubicBezTo>
                      <a:pt x="1655258" y="1896329"/>
                      <a:pt x="1652553" y="1878419"/>
                      <a:pt x="1649009" y="1860698"/>
                    </a:cubicBezTo>
                    <a:cubicBezTo>
                      <a:pt x="1645465" y="1676400"/>
                      <a:pt x="1644729" y="1492027"/>
                      <a:pt x="1638376" y="1307805"/>
                    </a:cubicBezTo>
                    <a:cubicBezTo>
                      <a:pt x="1637633" y="1286259"/>
                      <a:pt x="1630124" y="1265436"/>
                      <a:pt x="1627743" y="1244009"/>
                    </a:cubicBezTo>
                    <a:cubicBezTo>
                      <a:pt x="1610398" y="1087904"/>
                      <a:pt x="1632126" y="1161462"/>
                      <a:pt x="1606478" y="1084521"/>
                    </a:cubicBezTo>
                    <a:cubicBezTo>
                      <a:pt x="1599861" y="1024964"/>
                      <a:pt x="1598756" y="989836"/>
                      <a:pt x="1585213" y="935665"/>
                    </a:cubicBezTo>
                    <a:cubicBezTo>
                      <a:pt x="1582495" y="924792"/>
                      <a:pt x="1578125" y="914400"/>
                      <a:pt x="1574581" y="903768"/>
                    </a:cubicBezTo>
                    <a:cubicBezTo>
                      <a:pt x="1571037" y="878959"/>
                      <a:pt x="1567057" y="854208"/>
                      <a:pt x="1563948" y="829340"/>
                    </a:cubicBezTo>
                    <a:cubicBezTo>
                      <a:pt x="1549703" y="715385"/>
                      <a:pt x="1564293" y="766582"/>
                      <a:pt x="1542683" y="701749"/>
                    </a:cubicBezTo>
                    <a:cubicBezTo>
                      <a:pt x="1539139" y="673396"/>
                      <a:pt x="1539568" y="644256"/>
                      <a:pt x="1532050" y="616689"/>
                    </a:cubicBezTo>
                    <a:cubicBezTo>
                      <a:pt x="1528688" y="604360"/>
                      <a:pt x="1515272" y="596756"/>
                      <a:pt x="1510785" y="584791"/>
                    </a:cubicBezTo>
                    <a:cubicBezTo>
                      <a:pt x="1504440" y="567870"/>
                      <a:pt x="1504073" y="549270"/>
                      <a:pt x="1500153" y="531628"/>
                    </a:cubicBezTo>
                    <a:cubicBezTo>
                      <a:pt x="1496983" y="517363"/>
                      <a:pt x="1493719" y="503095"/>
                      <a:pt x="1489520" y="489098"/>
                    </a:cubicBezTo>
                    <a:cubicBezTo>
                      <a:pt x="1483079" y="467628"/>
                      <a:pt x="1484105" y="441152"/>
                      <a:pt x="1468255" y="425302"/>
                    </a:cubicBezTo>
                    <a:cubicBezTo>
                      <a:pt x="1427321" y="384369"/>
                      <a:pt x="1444698" y="405916"/>
                      <a:pt x="1415092" y="361507"/>
                    </a:cubicBezTo>
                    <a:cubicBezTo>
                      <a:pt x="1389813" y="285664"/>
                      <a:pt x="1425658" y="377353"/>
                      <a:pt x="1372562" y="297712"/>
                    </a:cubicBezTo>
                    <a:cubicBezTo>
                      <a:pt x="1366345" y="288387"/>
                      <a:pt x="1368930" y="274566"/>
                      <a:pt x="1361929" y="265814"/>
                    </a:cubicBezTo>
                    <a:cubicBezTo>
                      <a:pt x="1353946" y="255836"/>
                      <a:pt x="1339849" y="252730"/>
                      <a:pt x="1330032" y="244549"/>
                    </a:cubicBezTo>
                    <a:cubicBezTo>
                      <a:pt x="1318480" y="234923"/>
                      <a:pt x="1310003" y="221883"/>
                      <a:pt x="1298134" y="212651"/>
                    </a:cubicBezTo>
                    <a:cubicBezTo>
                      <a:pt x="1298127" y="212646"/>
                      <a:pt x="1218393" y="159491"/>
                      <a:pt x="1202441" y="148856"/>
                    </a:cubicBezTo>
                    <a:lnTo>
                      <a:pt x="1170543" y="127591"/>
                    </a:lnTo>
                    <a:cubicBezTo>
                      <a:pt x="1159911" y="120503"/>
                      <a:pt x="1150769" y="110367"/>
                      <a:pt x="1138646" y="106326"/>
                    </a:cubicBezTo>
                    <a:lnTo>
                      <a:pt x="1074850" y="85061"/>
                    </a:lnTo>
                    <a:cubicBezTo>
                      <a:pt x="1037735" y="47945"/>
                      <a:pt x="1063095" y="66965"/>
                      <a:pt x="989790" y="42530"/>
                    </a:cubicBezTo>
                    <a:lnTo>
                      <a:pt x="989790" y="42530"/>
                    </a:lnTo>
                    <a:cubicBezTo>
                      <a:pt x="979157" y="35442"/>
                      <a:pt x="969569" y="26455"/>
                      <a:pt x="957892" y="21265"/>
                    </a:cubicBezTo>
                    <a:cubicBezTo>
                      <a:pt x="937409" y="12161"/>
                      <a:pt x="894097" y="0"/>
                      <a:pt x="894097" y="0"/>
                    </a:cubicBezTo>
                    <a:cubicBezTo>
                      <a:pt x="766506" y="3544"/>
                      <a:pt x="638641" y="1539"/>
                      <a:pt x="511325" y="10633"/>
                    </a:cubicBezTo>
                    <a:cubicBezTo>
                      <a:pt x="488966" y="12230"/>
                      <a:pt x="468794" y="24810"/>
                      <a:pt x="447529" y="31898"/>
                    </a:cubicBezTo>
                    <a:lnTo>
                      <a:pt x="415632" y="42530"/>
                    </a:lnTo>
                    <a:cubicBezTo>
                      <a:pt x="324212" y="103475"/>
                      <a:pt x="439882" y="30404"/>
                      <a:pt x="351836" y="74428"/>
                    </a:cubicBezTo>
                    <a:cubicBezTo>
                      <a:pt x="340407" y="80143"/>
                      <a:pt x="331368" y="89978"/>
                      <a:pt x="319939" y="95693"/>
                    </a:cubicBezTo>
                    <a:cubicBezTo>
                      <a:pt x="309914" y="100705"/>
                      <a:pt x="297838" y="100883"/>
                      <a:pt x="288041" y="106326"/>
                    </a:cubicBezTo>
                    <a:cubicBezTo>
                      <a:pt x="265700" y="118738"/>
                      <a:pt x="245511" y="134679"/>
                      <a:pt x="224246" y="148856"/>
                    </a:cubicBezTo>
                    <a:lnTo>
                      <a:pt x="160450" y="191386"/>
                    </a:lnTo>
                    <a:lnTo>
                      <a:pt x="128553" y="212651"/>
                    </a:lnTo>
                    <a:cubicBezTo>
                      <a:pt x="121465" y="223284"/>
                      <a:pt x="117267" y="236566"/>
                      <a:pt x="107288" y="244549"/>
                    </a:cubicBezTo>
                    <a:cubicBezTo>
                      <a:pt x="98536" y="251551"/>
                      <a:pt x="83315" y="247257"/>
                      <a:pt x="75390" y="255182"/>
                    </a:cubicBezTo>
                    <a:cubicBezTo>
                      <a:pt x="67465" y="263107"/>
                      <a:pt x="70200" y="277282"/>
                      <a:pt x="64757" y="287079"/>
                    </a:cubicBezTo>
                    <a:cubicBezTo>
                      <a:pt x="52345" y="309420"/>
                      <a:pt x="22227" y="350875"/>
                      <a:pt x="22227" y="350875"/>
                    </a:cubicBezTo>
                    <a:cubicBezTo>
                      <a:pt x="-6883" y="438206"/>
                      <a:pt x="962" y="392255"/>
                      <a:pt x="962" y="489098"/>
                    </a:cubicBezTo>
                  </a:path>
                </a:pathLst>
              </a:custGeom>
              <a:noFill/>
              <a:ln w="76200">
                <a:solidFill>
                  <a:srgbClr val="4DBB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0" r="33380"/>
          <a:stretch/>
        </p:blipFill>
        <p:spPr>
          <a:xfrm>
            <a:off x="4627640" y="5224058"/>
            <a:ext cx="595898" cy="558684"/>
          </a:xfrm>
          <a:prstGeom prst="rect">
            <a:avLst/>
          </a:prstGeom>
          <a:ln>
            <a:solidFill>
              <a:srgbClr val="FFE699"/>
            </a:solidFill>
          </a:ln>
        </p:spPr>
      </p:pic>
      <p:grpSp>
        <p:nvGrpSpPr>
          <p:cNvPr id="134" name="Group 133"/>
          <p:cNvGrpSpPr/>
          <p:nvPr/>
        </p:nvGrpSpPr>
        <p:grpSpPr>
          <a:xfrm>
            <a:off x="4111798" y="5085585"/>
            <a:ext cx="1684611" cy="1562276"/>
            <a:chOff x="4111796" y="5085584"/>
            <a:chExt cx="1684611" cy="1562276"/>
          </a:xfrm>
        </p:grpSpPr>
        <p:sp>
          <p:nvSpPr>
            <p:cNvPr id="54" name="Pentagon 53"/>
            <p:cNvSpPr/>
            <p:nvPr/>
          </p:nvSpPr>
          <p:spPr>
            <a:xfrm rot="20465478">
              <a:off x="5087322" y="5401715"/>
              <a:ext cx="479738" cy="127122"/>
            </a:xfrm>
            <a:prstGeom prst="homePlate">
              <a:avLst>
                <a:gd name="adj" fmla="val 56712"/>
              </a:avLst>
            </a:prstGeom>
            <a:solidFill>
              <a:srgbClr val="CECECE"/>
            </a:solidFill>
            <a:ln>
              <a:solidFill>
                <a:srgbClr val="FFE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22924" y="5978138"/>
              <a:ext cx="504716" cy="1933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E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36276" y="6300848"/>
              <a:ext cx="491364" cy="1109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E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676598" y="6300848"/>
              <a:ext cx="572812" cy="1109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E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280564" y="6292292"/>
              <a:ext cx="515843" cy="11095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FFE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11796" y="6536910"/>
              <a:ext cx="1684611" cy="110950"/>
            </a:xfrm>
            <a:prstGeom prst="rect">
              <a:avLst/>
            </a:prstGeom>
            <a:gradFill>
              <a:gsLst>
                <a:gs pos="0">
                  <a:srgbClr val="FAF6FE">
                    <a:alpha val="63922"/>
                  </a:srgbClr>
                </a:gs>
                <a:gs pos="13000">
                  <a:schemeClr val="accent1">
                    <a:lumMod val="45000"/>
                    <a:lumOff val="55000"/>
                  </a:schemeClr>
                </a:gs>
                <a:gs pos="79000">
                  <a:srgbClr val="7030A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rgbClr val="FFE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701744" y="5981105"/>
              <a:ext cx="504716" cy="1933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E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249410" y="5981105"/>
              <a:ext cx="504716" cy="19337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FFE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253232" y="5127501"/>
              <a:ext cx="542729" cy="847670"/>
            </a:xfrm>
            <a:custGeom>
              <a:avLst/>
              <a:gdLst>
                <a:gd name="connsiteX0" fmla="*/ 10633 w 2179675"/>
                <a:gd name="connsiteY0" fmla="*/ 2286000 h 2286000"/>
                <a:gd name="connsiteX1" fmla="*/ 0 w 2179675"/>
                <a:gd name="connsiteY1" fmla="*/ 2105247 h 2286000"/>
                <a:gd name="connsiteX2" fmla="*/ 21265 w 2179675"/>
                <a:gd name="connsiteY2" fmla="*/ 1786270 h 2286000"/>
                <a:gd name="connsiteX3" fmla="*/ 31898 w 2179675"/>
                <a:gd name="connsiteY3" fmla="*/ 1754372 h 2286000"/>
                <a:gd name="connsiteX4" fmla="*/ 42531 w 2179675"/>
                <a:gd name="connsiteY4" fmla="*/ 1701210 h 2286000"/>
                <a:gd name="connsiteX5" fmla="*/ 63796 w 2179675"/>
                <a:gd name="connsiteY5" fmla="*/ 1637414 h 2286000"/>
                <a:gd name="connsiteX6" fmla="*/ 106326 w 2179675"/>
                <a:gd name="connsiteY6" fmla="*/ 1488559 h 2286000"/>
                <a:gd name="connsiteX7" fmla="*/ 127591 w 2179675"/>
                <a:gd name="connsiteY7" fmla="*/ 1424763 h 2286000"/>
                <a:gd name="connsiteX8" fmla="*/ 148856 w 2179675"/>
                <a:gd name="connsiteY8" fmla="*/ 1382233 h 2286000"/>
                <a:gd name="connsiteX9" fmla="*/ 170121 w 2179675"/>
                <a:gd name="connsiteY9" fmla="*/ 1307805 h 2286000"/>
                <a:gd name="connsiteX10" fmla="*/ 191386 w 2179675"/>
                <a:gd name="connsiteY10" fmla="*/ 1275907 h 2286000"/>
                <a:gd name="connsiteX11" fmla="*/ 212651 w 2179675"/>
                <a:gd name="connsiteY11" fmla="*/ 1201479 h 2286000"/>
                <a:gd name="connsiteX12" fmla="*/ 244549 w 2179675"/>
                <a:gd name="connsiteY12" fmla="*/ 1127052 h 2286000"/>
                <a:gd name="connsiteX13" fmla="*/ 255182 w 2179675"/>
                <a:gd name="connsiteY13" fmla="*/ 1084521 h 2286000"/>
                <a:gd name="connsiteX14" fmla="*/ 265814 w 2179675"/>
                <a:gd name="connsiteY14" fmla="*/ 1031359 h 2286000"/>
                <a:gd name="connsiteX15" fmla="*/ 287079 w 2179675"/>
                <a:gd name="connsiteY15" fmla="*/ 1010093 h 2286000"/>
                <a:gd name="connsiteX16" fmla="*/ 308345 w 2179675"/>
                <a:gd name="connsiteY16" fmla="*/ 935666 h 2286000"/>
                <a:gd name="connsiteX17" fmla="*/ 329610 w 2179675"/>
                <a:gd name="connsiteY17" fmla="*/ 903768 h 2286000"/>
                <a:gd name="connsiteX18" fmla="*/ 350875 w 2179675"/>
                <a:gd name="connsiteY18" fmla="*/ 839972 h 2286000"/>
                <a:gd name="connsiteX19" fmla="*/ 393405 w 2179675"/>
                <a:gd name="connsiteY19" fmla="*/ 776177 h 2286000"/>
                <a:gd name="connsiteX20" fmla="*/ 435935 w 2179675"/>
                <a:gd name="connsiteY20" fmla="*/ 701749 h 2286000"/>
                <a:gd name="connsiteX21" fmla="*/ 457200 w 2179675"/>
                <a:gd name="connsiteY21" fmla="*/ 669852 h 2286000"/>
                <a:gd name="connsiteX22" fmla="*/ 499731 w 2179675"/>
                <a:gd name="connsiteY22" fmla="*/ 627321 h 2286000"/>
                <a:gd name="connsiteX23" fmla="*/ 542261 w 2179675"/>
                <a:gd name="connsiteY23" fmla="*/ 563526 h 2286000"/>
                <a:gd name="connsiteX24" fmla="*/ 606056 w 2179675"/>
                <a:gd name="connsiteY24" fmla="*/ 467833 h 2286000"/>
                <a:gd name="connsiteX25" fmla="*/ 637954 w 2179675"/>
                <a:gd name="connsiteY25" fmla="*/ 425303 h 2286000"/>
                <a:gd name="connsiteX26" fmla="*/ 691117 w 2179675"/>
                <a:gd name="connsiteY26" fmla="*/ 382772 h 2286000"/>
                <a:gd name="connsiteX27" fmla="*/ 712382 w 2179675"/>
                <a:gd name="connsiteY27" fmla="*/ 340242 h 2286000"/>
                <a:gd name="connsiteX28" fmla="*/ 744279 w 2179675"/>
                <a:gd name="connsiteY28" fmla="*/ 318977 h 2286000"/>
                <a:gd name="connsiteX29" fmla="*/ 797442 w 2179675"/>
                <a:gd name="connsiteY29" fmla="*/ 276447 h 2286000"/>
                <a:gd name="connsiteX30" fmla="*/ 850605 w 2179675"/>
                <a:gd name="connsiteY30" fmla="*/ 233917 h 2286000"/>
                <a:gd name="connsiteX31" fmla="*/ 871870 w 2179675"/>
                <a:gd name="connsiteY31" fmla="*/ 202019 h 2286000"/>
                <a:gd name="connsiteX32" fmla="*/ 935665 w 2179675"/>
                <a:gd name="connsiteY32" fmla="*/ 159489 h 2286000"/>
                <a:gd name="connsiteX33" fmla="*/ 967563 w 2179675"/>
                <a:gd name="connsiteY33" fmla="*/ 138224 h 2286000"/>
                <a:gd name="connsiteX34" fmla="*/ 999461 w 2179675"/>
                <a:gd name="connsiteY34" fmla="*/ 127591 h 2286000"/>
                <a:gd name="connsiteX35" fmla="*/ 1063256 w 2179675"/>
                <a:gd name="connsiteY35" fmla="*/ 85061 h 2286000"/>
                <a:gd name="connsiteX36" fmla="*/ 1127051 w 2179675"/>
                <a:gd name="connsiteY36" fmla="*/ 63796 h 2286000"/>
                <a:gd name="connsiteX37" fmla="*/ 1148317 w 2179675"/>
                <a:gd name="connsiteY37" fmla="*/ 42531 h 2286000"/>
                <a:gd name="connsiteX38" fmla="*/ 1190847 w 2179675"/>
                <a:gd name="connsiteY38" fmla="*/ 31898 h 2286000"/>
                <a:gd name="connsiteX39" fmla="*/ 1254642 w 2179675"/>
                <a:gd name="connsiteY39" fmla="*/ 10633 h 2286000"/>
                <a:gd name="connsiteX40" fmla="*/ 1286540 w 2179675"/>
                <a:gd name="connsiteY40" fmla="*/ 0 h 2286000"/>
                <a:gd name="connsiteX41" fmla="*/ 1775638 w 2179675"/>
                <a:gd name="connsiteY41" fmla="*/ 10633 h 2286000"/>
                <a:gd name="connsiteX42" fmla="*/ 1881963 w 2179675"/>
                <a:gd name="connsiteY42" fmla="*/ 42531 h 2286000"/>
                <a:gd name="connsiteX43" fmla="*/ 1913861 w 2179675"/>
                <a:gd name="connsiteY43" fmla="*/ 53163 h 2286000"/>
                <a:gd name="connsiteX44" fmla="*/ 1945758 w 2179675"/>
                <a:gd name="connsiteY44" fmla="*/ 74428 h 2286000"/>
                <a:gd name="connsiteX45" fmla="*/ 2009554 w 2179675"/>
                <a:gd name="connsiteY45" fmla="*/ 95693 h 2286000"/>
                <a:gd name="connsiteX46" fmla="*/ 2062717 w 2179675"/>
                <a:gd name="connsiteY46" fmla="*/ 148856 h 2286000"/>
                <a:gd name="connsiteX47" fmla="*/ 2083982 w 2179675"/>
                <a:gd name="connsiteY47" fmla="*/ 180754 h 2286000"/>
                <a:gd name="connsiteX48" fmla="*/ 2115879 w 2179675"/>
                <a:gd name="connsiteY48" fmla="*/ 202019 h 2286000"/>
                <a:gd name="connsiteX49" fmla="*/ 2126512 w 2179675"/>
                <a:gd name="connsiteY49" fmla="*/ 233917 h 2286000"/>
                <a:gd name="connsiteX50" fmla="*/ 2169042 w 2179675"/>
                <a:gd name="connsiteY50" fmla="*/ 287079 h 2286000"/>
                <a:gd name="connsiteX51" fmla="*/ 2179675 w 2179675"/>
                <a:gd name="connsiteY51" fmla="*/ 350875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79675" h="2286000">
                  <a:moveTo>
                    <a:pt x="10633" y="2286000"/>
                  </a:moveTo>
                  <a:cubicBezTo>
                    <a:pt x="7089" y="2225749"/>
                    <a:pt x="0" y="2165602"/>
                    <a:pt x="0" y="2105247"/>
                  </a:cubicBezTo>
                  <a:cubicBezTo>
                    <a:pt x="0" y="2047141"/>
                    <a:pt x="5320" y="1873969"/>
                    <a:pt x="21265" y="1786270"/>
                  </a:cubicBezTo>
                  <a:cubicBezTo>
                    <a:pt x="23270" y="1775243"/>
                    <a:pt x="29180" y="1765245"/>
                    <a:pt x="31898" y="1754372"/>
                  </a:cubicBezTo>
                  <a:cubicBezTo>
                    <a:pt x="36281" y="1736840"/>
                    <a:pt x="37776" y="1718645"/>
                    <a:pt x="42531" y="1701210"/>
                  </a:cubicBezTo>
                  <a:cubicBezTo>
                    <a:pt x="48429" y="1679584"/>
                    <a:pt x="58359" y="1659160"/>
                    <a:pt x="63796" y="1637414"/>
                  </a:cubicBezTo>
                  <a:cubicBezTo>
                    <a:pt x="90500" y="1530598"/>
                    <a:pt x="75817" y="1580088"/>
                    <a:pt x="106326" y="1488559"/>
                  </a:cubicBezTo>
                  <a:lnTo>
                    <a:pt x="127591" y="1424763"/>
                  </a:lnTo>
                  <a:cubicBezTo>
                    <a:pt x="134679" y="1410586"/>
                    <a:pt x="143291" y="1397074"/>
                    <a:pt x="148856" y="1382233"/>
                  </a:cubicBezTo>
                  <a:cubicBezTo>
                    <a:pt x="159072" y="1354990"/>
                    <a:pt x="157273" y="1333503"/>
                    <a:pt x="170121" y="1307805"/>
                  </a:cubicBezTo>
                  <a:cubicBezTo>
                    <a:pt x="175836" y="1296375"/>
                    <a:pt x="185671" y="1287337"/>
                    <a:pt x="191386" y="1275907"/>
                  </a:cubicBezTo>
                  <a:cubicBezTo>
                    <a:pt x="199887" y="1258905"/>
                    <a:pt x="208106" y="1217386"/>
                    <a:pt x="212651" y="1201479"/>
                  </a:cubicBezTo>
                  <a:cubicBezTo>
                    <a:pt x="233769" y="1127565"/>
                    <a:pt x="210532" y="1217763"/>
                    <a:pt x="244549" y="1127052"/>
                  </a:cubicBezTo>
                  <a:cubicBezTo>
                    <a:pt x="249680" y="1113369"/>
                    <a:pt x="252012" y="1098786"/>
                    <a:pt x="255182" y="1084521"/>
                  </a:cubicBezTo>
                  <a:cubicBezTo>
                    <a:pt x="259102" y="1066880"/>
                    <a:pt x="258695" y="1047969"/>
                    <a:pt x="265814" y="1031359"/>
                  </a:cubicBezTo>
                  <a:cubicBezTo>
                    <a:pt x="269763" y="1022145"/>
                    <a:pt x="279991" y="1017182"/>
                    <a:pt x="287079" y="1010093"/>
                  </a:cubicBezTo>
                  <a:cubicBezTo>
                    <a:pt x="290486" y="996464"/>
                    <a:pt x="300717" y="950921"/>
                    <a:pt x="308345" y="935666"/>
                  </a:cubicBezTo>
                  <a:cubicBezTo>
                    <a:pt x="314060" y="924236"/>
                    <a:pt x="322522" y="914401"/>
                    <a:pt x="329610" y="903768"/>
                  </a:cubicBezTo>
                  <a:cubicBezTo>
                    <a:pt x="336698" y="882503"/>
                    <a:pt x="338441" y="858623"/>
                    <a:pt x="350875" y="839972"/>
                  </a:cubicBezTo>
                  <a:cubicBezTo>
                    <a:pt x="365052" y="818707"/>
                    <a:pt x="385323" y="800423"/>
                    <a:pt x="393405" y="776177"/>
                  </a:cubicBezTo>
                  <a:cubicBezTo>
                    <a:pt x="410660" y="724415"/>
                    <a:pt x="395704" y="758072"/>
                    <a:pt x="435935" y="701749"/>
                  </a:cubicBezTo>
                  <a:cubicBezTo>
                    <a:pt x="443362" y="691351"/>
                    <a:pt x="448884" y="679554"/>
                    <a:pt x="457200" y="669852"/>
                  </a:cubicBezTo>
                  <a:cubicBezTo>
                    <a:pt x="470248" y="654629"/>
                    <a:pt x="499731" y="627321"/>
                    <a:pt x="499731" y="627321"/>
                  </a:cubicBezTo>
                  <a:cubicBezTo>
                    <a:pt x="520064" y="566319"/>
                    <a:pt x="495801" y="623260"/>
                    <a:pt x="542261" y="563526"/>
                  </a:cubicBezTo>
                  <a:cubicBezTo>
                    <a:pt x="616758" y="467744"/>
                    <a:pt x="558175" y="531674"/>
                    <a:pt x="606056" y="467833"/>
                  </a:cubicBezTo>
                  <a:cubicBezTo>
                    <a:pt x="616689" y="453656"/>
                    <a:pt x="625423" y="437834"/>
                    <a:pt x="637954" y="425303"/>
                  </a:cubicBezTo>
                  <a:cubicBezTo>
                    <a:pt x="666392" y="396865"/>
                    <a:pt x="670072" y="414339"/>
                    <a:pt x="691117" y="382772"/>
                  </a:cubicBezTo>
                  <a:cubicBezTo>
                    <a:pt x="699909" y="369584"/>
                    <a:pt x="702235" y="352418"/>
                    <a:pt x="712382" y="340242"/>
                  </a:cubicBezTo>
                  <a:cubicBezTo>
                    <a:pt x="720563" y="330425"/>
                    <a:pt x="734301" y="326960"/>
                    <a:pt x="744279" y="318977"/>
                  </a:cubicBezTo>
                  <a:cubicBezTo>
                    <a:pt x="820031" y="258376"/>
                    <a:pt x="699268" y="341897"/>
                    <a:pt x="797442" y="276447"/>
                  </a:cubicBezTo>
                  <a:cubicBezTo>
                    <a:pt x="858385" y="185032"/>
                    <a:pt x="777237" y="292611"/>
                    <a:pt x="850605" y="233917"/>
                  </a:cubicBezTo>
                  <a:cubicBezTo>
                    <a:pt x="860584" y="225934"/>
                    <a:pt x="862253" y="210434"/>
                    <a:pt x="871870" y="202019"/>
                  </a:cubicBezTo>
                  <a:cubicBezTo>
                    <a:pt x="891104" y="185189"/>
                    <a:pt x="914400" y="173666"/>
                    <a:pt x="935665" y="159489"/>
                  </a:cubicBezTo>
                  <a:cubicBezTo>
                    <a:pt x="946298" y="152401"/>
                    <a:pt x="955440" y="142265"/>
                    <a:pt x="967563" y="138224"/>
                  </a:cubicBezTo>
                  <a:cubicBezTo>
                    <a:pt x="978196" y="134680"/>
                    <a:pt x="989664" y="133034"/>
                    <a:pt x="999461" y="127591"/>
                  </a:cubicBezTo>
                  <a:cubicBezTo>
                    <a:pt x="1021802" y="115179"/>
                    <a:pt x="1039010" y="93143"/>
                    <a:pt x="1063256" y="85061"/>
                  </a:cubicBezTo>
                  <a:lnTo>
                    <a:pt x="1127051" y="63796"/>
                  </a:lnTo>
                  <a:cubicBezTo>
                    <a:pt x="1134140" y="56708"/>
                    <a:pt x="1139351" y="47014"/>
                    <a:pt x="1148317" y="42531"/>
                  </a:cubicBezTo>
                  <a:cubicBezTo>
                    <a:pt x="1161387" y="35996"/>
                    <a:pt x="1176850" y="36097"/>
                    <a:pt x="1190847" y="31898"/>
                  </a:cubicBezTo>
                  <a:cubicBezTo>
                    <a:pt x="1212317" y="25457"/>
                    <a:pt x="1233377" y="17721"/>
                    <a:pt x="1254642" y="10633"/>
                  </a:cubicBezTo>
                  <a:lnTo>
                    <a:pt x="1286540" y="0"/>
                  </a:lnTo>
                  <a:lnTo>
                    <a:pt x="1775638" y="10633"/>
                  </a:lnTo>
                  <a:cubicBezTo>
                    <a:pt x="1793896" y="11363"/>
                    <a:pt x="1874893" y="40174"/>
                    <a:pt x="1881963" y="42531"/>
                  </a:cubicBezTo>
                  <a:lnTo>
                    <a:pt x="1913861" y="53163"/>
                  </a:lnTo>
                  <a:cubicBezTo>
                    <a:pt x="1924493" y="60251"/>
                    <a:pt x="1934081" y="69238"/>
                    <a:pt x="1945758" y="74428"/>
                  </a:cubicBezTo>
                  <a:cubicBezTo>
                    <a:pt x="1966242" y="83532"/>
                    <a:pt x="2009554" y="95693"/>
                    <a:pt x="2009554" y="95693"/>
                  </a:cubicBezTo>
                  <a:cubicBezTo>
                    <a:pt x="2027275" y="113414"/>
                    <a:pt x="2048816" y="128004"/>
                    <a:pt x="2062717" y="148856"/>
                  </a:cubicBezTo>
                  <a:cubicBezTo>
                    <a:pt x="2069805" y="159489"/>
                    <a:pt x="2074946" y="171718"/>
                    <a:pt x="2083982" y="180754"/>
                  </a:cubicBezTo>
                  <a:cubicBezTo>
                    <a:pt x="2093018" y="189790"/>
                    <a:pt x="2105247" y="194931"/>
                    <a:pt x="2115879" y="202019"/>
                  </a:cubicBezTo>
                  <a:cubicBezTo>
                    <a:pt x="2119423" y="212652"/>
                    <a:pt x="2119510" y="225165"/>
                    <a:pt x="2126512" y="233917"/>
                  </a:cubicBezTo>
                  <a:cubicBezTo>
                    <a:pt x="2167413" y="285042"/>
                    <a:pt x="2154652" y="222323"/>
                    <a:pt x="2169042" y="287079"/>
                  </a:cubicBezTo>
                  <a:cubicBezTo>
                    <a:pt x="2173719" y="308124"/>
                    <a:pt x="2179675" y="350875"/>
                    <a:pt x="2179675" y="350875"/>
                  </a:cubicBezTo>
                </a:path>
              </a:pathLst>
            </a:custGeom>
            <a:noFill/>
            <a:ln w="76200">
              <a:solidFill>
                <a:srgbClr val="FFE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4780326" y="5494895"/>
              <a:ext cx="407488" cy="190921"/>
            </a:xfrm>
            <a:prstGeom prst="roundRect">
              <a:avLst/>
            </a:prstGeom>
            <a:solidFill>
              <a:srgbClr val="CECECE"/>
            </a:solidFill>
            <a:ln>
              <a:solidFill>
                <a:srgbClr val="FFE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4795961" y="5098308"/>
              <a:ext cx="128673" cy="879830"/>
            </a:xfrm>
            <a:custGeom>
              <a:avLst/>
              <a:gdLst>
                <a:gd name="connsiteX0" fmla="*/ 31918 w 457220"/>
                <a:gd name="connsiteY0" fmla="*/ 2381693 h 2381693"/>
                <a:gd name="connsiteX1" fmla="*/ 42550 w 457220"/>
                <a:gd name="connsiteY1" fmla="*/ 2328530 h 2381693"/>
                <a:gd name="connsiteX2" fmla="*/ 21285 w 457220"/>
                <a:gd name="connsiteY2" fmla="*/ 2083981 h 2381693"/>
                <a:gd name="connsiteX3" fmla="*/ 20 w 457220"/>
                <a:gd name="connsiteY3" fmla="*/ 1265274 h 2381693"/>
                <a:gd name="connsiteX4" fmla="*/ 21285 w 457220"/>
                <a:gd name="connsiteY4" fmla="*/ 765544 h 2381693"/>
                <a:gd name="connsiteX5" fmla="*/ 31918 w 457220"/>
                <a:gd name="connsiteY5" fmla="*/ 723014 h 2381693"/>
                <a:gd name="connsiteX6" fmla="*/ 53183 w 457220"/>
                <a:gd name="connsiteY6" fmla="*/ 616688 h 2381693"/>
                <a:gd name="connsiteX7" fmla="*/ 63815 w 457220"/>
                <a:gd name="connsiteY7" fmla="*/ 542260 h 2381693"/>
                <a:gd name="connsiteX8" fmla="*/ 74448 w 457220"/>
                <a:gd name="connsiteY8" fmla="*/ 499730 h 2381693"/>
                <a:gd name="connsiteX9" fmla="*/ 85080 w 457220"/>
                <a:gd name="connsiteY9" fmla="*/ 361507 h 2381693"/>
                <a:gd name="connsiteX10" fmla="*/ 95713 w 457220"/>
                <a:gd name="connsiteY10" fmla="*/ 297711 h 2381693"/>
                <a:gd name="connsiteX11" fmla="*/ 106346 w 457220"/>
                <a:gd name="connsiteY11" fmla="*/ 191386 h 2381693"/>
                <a:gd name="connsiteX12" fmla="*/ 138243 w 457220"/>
                <a:gd name="connsiteY12" fmla="*/ 74428 h 2381693"/>
                <a:gd name="connsiteX13" fmla="*/ 170141 w 457220"/>
                <a:gd name="connsiteY13" fmla="*/ 10632 h 2381693"/>
                <a:gd name="connsiteX14" fmla="*/ 212671 w 457220"/>
                <a:gd name="connsiteY14" fmla="*/ 0 h 2381693"/>
                <a:gd name="connsiteX15" fmla="*/ 350894 w 457220"/>
                <a:gd name="connsiteY15" fmla="*/ 10632 h 2381693"/>
                <a:gd name="connsiteX16" fmla="*/ 414690 w 457220"/>
                <a:gd name="connsiteY16" fmla="*/ 85060 h 2381693"/>
                <a:gd name="connsiteX17" fmla="*/ 446587 w 457220"/>
                <a:gd name="connsiteY17" fmla="*/ 180753 h 2381693"/>
                <a:gd name="connsiteX18" fmla="*/ 457220 w 457220"/>
                <a:gd name="connsiteY18" fmla="*/ 212651 h 2381693"/>
                <a:gd name="connsiteX19" fmla="*/ 457220 w 457220"/>
                <a:gd name="connsiteY19" fmla="*/ 425302 h 238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7220" h="2381693">
                  <a:moveTo>
                    <a:pt x="31918" y="2381693"/>
                  </a:moveTo>
                  <a:cubicBezTo>
                    <a:pt x="35462" y="2363972"/>
                    <a:pt x="42550" y="2346602"/>
                    <a:pt x="42550" y="2328530"/>
                  </a:cubicBezTo>
                  <a:cubicBezTo>
                    <a:pt x="42550" y="2288425"/>
                    <a:pt x="26216" y="2133285"/>
                    <a:pt x="21285" y="2083981"/>
                  </a:cubicBezTo>
                  <a:cubicBezTo>
                    <a:pt x="7515" y="1767256"/>
                    <a:pt x="20" y="1641689"/>
                    <a:pt x="20" y="1265274"/>
                  </a:cubicBezTo>
                  <a:cubicBezTo>
                    <a:pt x="20" y="1171514"/>
                    <a:pt x="-1490" y="913583"/>
                    <a:pt x="21285" y="765544"/>
                  </a:cubicBezTo>
                  <a:cubicBezTo>
                    <a:pt x="23507" y="751101"/>
                    <a:pt x="29304" y="737391"/>
                    <a:pt x="31918" y="723014"/>
                  </a:cubicBezTo>
                  <a:cubicBezTo>
                    <a:pt x="51466" y="615497"/>
                    <a:pt x="31346" y="682197"/>
                    <a:pt x="53183" y="616688"/>
                  </a:cubicBezTo>
                  <a:cubicBezTo>
                    <a:pt x="56727" y="591879"/>
                    <a:pt x="59332" y="566917"/>
                    <a:pt x="63815" y="542260"/>
                  </a:cubicBezTo>
                  <a:cubicBezTo>
                    <a:pt x="66429" y="527883"/>
                    <a:pt x="72741" y="514243"/>
                    <a:pt x="74448" y="499730"/>
                  </a:cubicBezTo>
                  <a:cubicBezTo>
                    <a:pt x="79847" y="453836"/>
                    <a:pt x="80243" y="407464"/>
                    <a:pt x="85080" y="361507"/>
                  </a:cubicBezTo>
                  <a:cubicBezTo>
                    <a:pt x="87337" y="340067"/>
                    <a:pt x="93039" y="319103"/>
                    <a:pt x="95713" y="297711"/>
                  </a:cubicBezTo>
                  <a:cubicBezTo>
                    <a:pt x="100131" y="262368"/>
                    <a:pt x="101639" y="226692"/>
                    <a:pt x="106346" y="191386"/>
                  </a:cubicBezTo>
                  <a:cubicBezTo>
                    <a:pt x="113026" y="141287"/>
                    <a:pt x="121617" y="124304"/>
                    <a:pt x="138243" y="74428"/>
                  </a:cubicBezTo>
                  <a:cubicBezTo>
                    <a:pt x="144308" y="56233"/>
                    <a:pt x="152475" y="22409"/>
                    <a:pt x="170141" y="10632"/>
                  </a:cubicBezTo>
                  <a:cubicBezTo>
                    <a:pt x="182300" y="2526"/>
                    <a:pt x="198494" y="3544"/>
                    <a:pt x="212671" y="0"/>
                  </a:cubicBezTo>
                  <a:cubicBezTo>
                    <a:pt x="258745" y="3544"/>
                    <a:pt x="306561" y="-2407"/>
                    <a:pt x="350894" y="10632"/>
                  </a:cubicBezTo>
                  <a:cubicBezTo>
                    <a:pt x="372275" y="16920"/>
                    <a:pt x="401543" y="65339"/>
                    <a:pt x="414690" y="85060"/>
                  </a:cubicBezTo>
                  <a:lnTo>
                    <a:pt x="446587" y="180753"/>
                  </a:lnTo>
                  <a:cubicBezTo>
                    <a:pt x="450131" y="191386"/>
                    <a:pt x="457220" y="201443"/>
                    <a:pt x="457220" y="212651"/>
                  </a:cubicBezTo>
                  <a:lnTo>
                    <a:pt x="457220" y="425302"/>
                  </a:lnTo>
                </a:path>
              </a:pathLst>
            </a:custGeom>
            <a:noFill/>
            <a:ln w="76200">
              <a:solidFill>
                <a:srgbClr val="FFE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951437" y="5085584"/>
              <a:ext cx="424787" cy="892554"/>
            </a:xfrm>
            <a:custGeom>
              <a:avLst/>
              <a:gdLst>
                <a:gd name="connsiteX0" fmla="*/ 1680906 w 1680906"/>
                <a:gd name="connsiteY0" fmla="*/ 2073349 h 2073349"/>
                <a:gd name="connsiteX1" fmla="*/ 1670274 w 1680906"/>
                <a:gd name="connsiteY1" fmla="*/ 1945758 h 2073349"/>
                <a:gd name="connsiteX2" fmla="*/ 1659641 w 1680906"/>
                <a:gd name="connsiteY2" fmla="*/ 1913861 h 2073349"/>
                <a:gd name="connsiteX3" fmla="*/ 1649009 w 1680906"/>
                <a:gd name="connsiteY3" fmla="*/ 1860698 h 2073349"/>
                <a:gd name="connsiteX4" fmla="*/ 1638376 w 1680906"/>
                <a:gd name="connsiteY4" fmla="*/ 1307805 h 2073349"/>
                <a:gd name="connsiteX5" fmla="*/ 1627743 w 1680906"/>
                <a:gd name="connsiteY5" fmla="*/ 1244009 h 2073349"/>
                <a:gd name="connsiteX6" fmla="*/ 1606478 w 1680906"/>
                <a:gd name="connsiteY6" fmla="*/ 1084521 h 2073349"/>
                <a:gd name="connsiteX7" fmla="*/ 1585213 w 1680906"/>
                <a:gd name="connsiteY7" fmla="*/ 935665 h 2073349"/>
                <a:gd name="connsiteX8" fmla="*/ 1574581 w 1680906"/>
                <a:gd name="connsiteY8" fmla="*/ 903768 h 2073349"/>
                <a:gd name="connsiteX9" fmla="*/ 1563948 w 1680906"/>
                <a:gd name="connsiteY9" fmla="*/ 829340 h 2073349"/>
                <a:gd name="connsiteX10" fmla="*/ 1542683 w 1680906"/>
                <a:gd name="connsiteY10" fmla="*/ 701749 h 2073349"/>
                <a:gd name="connsiteX11" fmla="*/ 1532050 w 1680906"/>
                <a:gd name="connsiteY11" fmla="*/ 616689 h 2073349"/>
                <a:gd name="connsiteX12" fmla="*/ 1510785 w 1680906"/>
                <a:gd name="connsiteY12" fmla="*/ 584791 h 2073349"/>
                <a:gd name="connsiteX13" fmla="*/ 1500153 w 1680906"/>
                <a:gd name="connsiteY13" fmla="*/ 531628 h 2073349"/>
                <a:gd name="connsiteX14" fmla="*/ 1489520 w 1680906"/>
                <a:gd name="connsiteY14" fmla="*/ 489098 h 2073349"/>
                <a:gd name="connsiteX15" fmla="*/ 1468255 w 1680906"/>
                <a:gd name="connsiteY15" fmla="*/ 425302 h 2073349"/>
                <a:gd name="connsiteX16" fmla="*/ 1415092 w 1680906"/>
                <a:gd name="connsiteY16" fmla="*/ 361507 h 2073349"/>
                <a:gd name="connsiteX17" fmla="*/ 1372562 w 1680906"/>
                <a:gd name="connsiteY17" fmla="*/ 297712 h 2073349"/>
                <a:gd name="connsiteX18" fmla="*/ 1361929 w 1680906"/>
                <a:gd name="connsiteY18" fmla="*/ 265814 h 2073349"/>
                <a:gd name="connsiteX19" fmla="*/ 1330032 w 1680906"/>
                <a:gd name="connsiteY19" fmla="*/ 244549 h 2073349"/>
                <a:gd name="connsiteX20" fmla="*/ 1298134 w 1680906"/>
                <a:gd name="connsiteY20" fmla="*/ 212651 h 2073349"/>
                <a:gd name="connsiteX21" fmla="*/ 1202441 w 1680906"/>
                <a:gd name="connsiteY21" fmla="*/ 148856 h 2073349"/>
                <a:gd name="connsiteX22" fmla="*/ 1170543 w 1680906"/>
                <a:gd name="connsiteY22" fmla="*/ 127591 h 2073349"/>
                <a:gd name="connsiteX23" fmla="*/ 1138646 w 1680906"/>
                <a:gd name="connsiteY23" fmla="*/ 106326 h 2073349"/>
                <a:gd name="connsiteX24" fmla="*/ 1074850 w 1680906"/>
                <a:gd name="connsiteY24" fmla="*/ 85061 h 2073349"/>
                <a:gd name="connsiteX25" fmla="*/ 989790 w 1680906"/>
                <a:gd name="connsiteY25" fmla="*/ 42530 h 2073349"/>
                <a:gd name="connsiteX26" fmla="*/ 989790 w 1680906"/>
                <a:gd name="connsiteY26" fmla="*/ 42530 h 2073349"/>
                <a:gd name="connsiteX27" fmla="*/ 957892 w 1680906"/>
                <a:gd name="connsiteY27" fmla="*/ 21265 h 2073349"/>
                <a:gd name="connsiteX28" fmla="*/ 894097 w 1680906"/>
                <a:gd name="connsiteY28" fmla="*/ 0 h 2073349"/>
                <a:gd name="connsiteX29" fmla="*/ 511325 w 1680906"/>
                <a:gd name="connsiteY29" fmla="*/ 10633 h 2073349"/>
                <a:gd name="connsiteX30" fmla="*/ 447529 w 1680906"/>
                <a:gd name="connsiteY30" fmla="*/ 31898 h 2073349"/>
                <a:gd name="connsiteX31" fmla="*/ 415632 w 1680906"/>
                <a:gd name="connsiteY31" fmla="*/ 42530 h 2073349"/>
                <a:gd name="connsiteX32" fmla="*/ 351836 w 1680906"/>
                <a:gd name="connsiteY32" fmla="*/ 74428 h 2073349"/>
                <a:gd name="connsiteX33" fmla="*/ 319939 w 1680906"/>
                <a:gd name="connsiteY33" fmla="*/ 95693 h 2073349"/>
                <a:gd name="connsiteX34" fmla="*/ 288041 w 1680906"/>
                <a:gd name="connsiteY34" fmla="*/ 106326 h 2073349"/>
                <a:gd name="connsiteX35" fmla="*/ 224246 w 1680906"/>
                <a:gd name="connsiteY35" fmla="*/ 148856 h 2073349"/>
                <a:gd name="connsiteX36" fmla="*/ 160450 w 1680906"/>
                <a:gd name="connsiteY36" fmla="*/ 191386 h 2073349"/>
                <a:gd name="connsiteX37" fmla="*/ 128553 w 1680906"/>
                <a:gd name="connsiteY37" fmla="*/ 212651 h 2073349"/>
                <a:gd name="connsiteX38" fmla="*/ 107288 w 1680906"/>
                <a:gd name="connsiteY38" fmla="*/ 244549 h 2073349"/>
                <a:gd name="connsiteX39" fmla="*/ 75390 w 1680906"/>
                <a:gd name="connsiteY39" fmla="*/ 255182 h 2073349"/>
                <a:gd name="connsiteX40" fmla="*/ 64757 w 1680906"/>
                <a:gd name="connsiteY40" fmla="*/ 287079 h 2073349"/>
                <a:gd name="connsiteX41" fmla="*/ 22227 w 1680906"/>
                <a:gd name="connsiteY41" fmla="*/ 350875 h 2073349"/>
                <a:gd name="connsiteX42" fmla="*/ 962 w 1680906"/>
                <a:gd name="connsiteY42" fmla="*/ 489098 h 207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80906" h="2073349">
                  <a:moveTo>
                    <a:pt x="1680906" y="2073349"/>
                  </a:moveTo>
                  <a:cubicBezTo>
                    <a:pt x="1677362" y="2030819"/>
                    <a:pt x="1675914" y="1988061"/>
                    <a:pt x="1670274" y="1945758"/>
                  </a:cubicBezTo>
                  <a:cubicBezTo>
                    <a:pt x="1668793" y="1934649"/>
                    <a:pt x="1662359" y="1924734"/>
                    <a:pt x="1659641" y="1913861"/>
                  </a:cubicBezTo>
                  <a:cubicBezTo>
                    <a:pt x="1655258" y="1896329"/>
                    <a:pt x="1652553" y="1878419"/>
                    <a:pt x="1649009" y="1860698"/>
                  </a:cubicBezTo>
                  <a:cubicBezTo>
                    <a:pt x="1645465" y="1676400"/>
                    <a:pt x="1644729" y="1492027"/>
                    <a:pt x="1638376" y="1307805"/>
                  </a:cubicBezTo>
                  <a:cubicBezTo>
                    <a:pt x="1637633" y="1286259"/>
                    <a:pt x="1630124" y="1265436"/>
                    <a:pt x="1627743" y="1244009"/>
                  </a:cubicBezTo>
                  <a:cubicBezTo>
                    <a:pt x="1610398" y="1087904"/>
                    <a:pt x="1632126" y="1161462"/>
                    <a:pt x="1606478" y="1084521"/>
                  </a:cubicBezTo>
                  <a:cubicBezTo>
                    <a:pt x="1599861" y="1024964"/>
                    <a:pt x="1598756" y="989836"/>
                    <a:pt x="1585213" y="935665"/>
                  </a:cubicBezTo>
                  <a:cubicBezTo>
                    <a:pt x="1582495" y="924792"/>
                    <a:pt x="1578125" y="914400"/>
                    <a:pt x="1574581" y="903768"/>
                  </a:cubicBezTo>
                  <a:cubicBezTo>
                    <a:pt x="1571037" y="878959"/>
                    <a:pt x="1567057" y="854208"/>
                    <a:pt x="1563948" y="829340"/>
                  </a:cubicBezTo>
                  <a:cubicBezTo>
                    <a:pt x="1549703" y="715385"/>
                    <a:pt x="1564293" y="766582"/>
                    <a:pt x="1542683" y="701749"/>
                  </a:cubicBezTo>
                  <a:cubicBezTo>
                    <a:pt x="1539139" y="673396"/>
                    <a:pt x="1539568" y="644256"/>
                    <a:pt x="1532050" y="616689"/>
                  </a:cubicBezTo>
                  <a:cubicBezTo>
                    <a:pt x="1528688" y="604360"/>
                    <a:pt x="1515272" y="596756"/>
                    <a:pt x="1510785" y="584791"/>
                  </a:cubicBezTo>
                  <a:cubicBezTo>
                    <a:pt x="1504440" y="567870"/>
                    <a:pt x="1504073" y="549270"/>
                    <a:pt x="1500153" y="531628"/>
                  </a:cubicBezTo>
                  <a:cubicBezTo>
                    <a:pt x="1496983" y="517363"/>
                    <a:pt x="1493719" y="503095"/>
                    <a:pt x="1489520" y="489098"/>
                  </a:cubicBezTo>
                  <a:cubicBezTo>
                    <a:pt x="1483079" y="467628"/>
                    <a:pt x="1484105" y="441152"/>
                    <a:pt x="1468255" y="425302"/>
                  </a:cubicBezTo>
                  <a:cubicBezTo>
                    <a:pt x="1427321" y="384369"/>
                    <a:pt x="1444698" y="405916"/>
                    <a:pt x="1415092" y="361507"/>
                  </a:cubicBezTo>
                  <a:cubicBezTo>
                    <a:pt x="1389813" y="285664"/>
                    <a:pt x="1425658" y="377353"/>
                    <a:pt x="1372562" y="297712"/>
                  </a:cubicBezTo>
                  <a:cubicBezTo>
                    <a:pt x="1366345" y="288387"/>
                    <a:pt x="1368930" y="274566"/>
                    <a:pt x="1361929" y="265814"/>
                  </a:cubicBezTo>
                  <a:cubicBezTo>
                    <a:pt x="1353946" y="255836"/>
                    <a:pt x="1339849" y="252730"/>
                    <a:pt x="1330032" y="244549"/>
                  </a:cubicBezTo>
                  <a:cubicBezTo>
                    <a:pt x="1318480" y="234923"/>
                    <a:pt x="1310003" y="221883"/>
                    <a:pt x="1298134" y="212651"/>
                  </a:cubicBezTo>
                  <a:cubicBezTo>
                    <a:pt x="1298127" y="212646"/>
                    <a:pt x="1218393" y="159491"/>
                    <a:pt x="1202441" y="148856"/>
                  </a:cubicBezTo>
                  <a:lnTo>
                    <a:pt x="1170543" y="127591"/>
                  </a:lnTo>
                  <a:cubicBezTo>
                    <a:pt x="1159911" y="120503"/>
                    <a:pt x="1150769" y="110367"/>
                    <a:pt x="1138646" y="106326"/>
                  </a:cubicBezTo>
                  <a:lnTo>
                    <a:pt x="1074850" y="85061"/>
                  </a:lnTo>
                  <a:cubicBezTo>
                    <a:pt x="1037735" y="47945"/>
                    <a:pt x="1063095" y="66965"/>
                    <a:pt x="989790" y="42530"/>
                  </a:cubicBezTo>
                  <a:lnTo>
                    <a:pt x="989790" y="42530"/>
                  </a:lnTo>
                  <a:cubicBezTo>
                    <a:pt x="979157" y="35442"/>
                    <a:pt x="969569" y="26455"/>
                    <a:pt x="957892" y="21265"/>
                  </a:cubicBezTo>
                  <a:cubicBezTo>
                    <a:pt x="937409" y="12161"/>
                    <a:pt x="894097" y="0"/>
                    <a:pt x="894097" y="0"/>
                  </a:cubicBezTo>
                  <a:cubicBezTo>
                    <a:pt x="766506" y="3544"/>
                    <a:pt x="638641" y="1539"/>
                    <a:pt x="511325" y="10633"/>
                  </a:cubicBezTo>
                  <a:cubicBezTo>
                    <a:pt x="488966" y="12230"/>
                    <a:pt x="468794" y="24810"/>
                    <a:pt x="447529" y="31898"/>
                  </a:cubicBezTo>
                  <a:lnTo>
                    <a:pt x="415632" y="42530"/>
                  </a:lnTo>
                  <a:cubicBezTo>
                    <a:pt x="324212" y="103475"/>
                    <a:pt x="439882" y="30404"/>
                    <a:pt x="351836" y="74428"/>
                  </a:cubicBezTo>
                  <a:cubicBezTo>
                    <a:pt x="340407" y="80143"/>
                    <a:pt x="331368" y="89978"/>
                    <a:pt x="319939" y="95693"/>
                  </a:cubicBezTo>
                  <a:cubicBezTo>
                    <a:pt x="309914" y="100705"/>
                    <a:pt x="297838" y="100883"/>
                    <a:pt x="288041" y="106326"/>
                  </a:cubicBezTo>
                  <a:cubicBezTo>
                    <a:pt x="265700" y="118738"/>
                    <a:pt x="245511" y="134679"/>
                    <a:pt x="224246" y="148856"/>
                  </a:cubicBezTo>
                  <a:lnTo>
                    <a:pt x="160450" y="191386"/>
                  </a:lnTo>
                  <a:lnTo>
                    <a:pt x="128553" y="212651"/>
                  </a:lnTo>
                  <a:cubicBezTo>
                    <a:pt x="121465" y="223284"/>
                    <a:pt x="117267" y="236566"/>
                    <a:pt x="107288" y="244549"/>
                  </a:cubicBezTo>
                  <a:cubicBezTo>
                    <a:pt x="98536" y="251551"/>
                    <a:pt x="83315" y="247257"/>
                    <a:pt x="75390" y="255182"/>
                  </a:cubicBezTo>
                  <a:cubicBezTo>
                    <a:pt x="67465" y="263107"/>
                    <a:pt x="70200" y="277282"/>
                    <a:pt x="64757" y="287079"/>
                  </a:cubicBezTo>
                  <a:cubicBezTo>
                    <a:pt x="52345" y="309420"/>
                    <a:pt x="22227" y="350875"/>
                    <a:pt x="22227" y="350875"/>
                  </a:cubicBezTo>
                  <a:cubicBezTo>
                    <a:pt x="-6883" y="438206"/>
                    <a:pt x="962" y="392255"/>
                    <a:pt x="962" y="489098"/>
                  </a:cubicBezTo>
                </a:path>
              </a:pathLst>
            </a:custGeom>
            <a:noFill/>
            <a:ln w="76200">
              <a:solidFill>
                <a:srgbClr val="FFE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548333" y="1054546"/>
            <a:ext cx="1684611" cy="1562276"/>
            <a:chOff x="5548331" y="1054545"/>
            <a:chExt cx="1684611" cy="1562276"/>
          </a:xfrm>
        </p:grpSpPr>
        <p:sp>
          <p:nvSpPr>
            <p:cNvPr id="69" name="Pentagon 68"/>
            <p:cNvSpPr/>
            <p:nvPr/>
          </p:nvSpPr>
          <p:spPr>
            <a:xfrm rot="20465478">
              <a:off x="6523857" y="1370676"/>
              <a:ext cx="479738" cy="127122"/>
            </a:xfrm>
            <a:prstGeom prst="homePlate">
              <a:avLst>
                <a:gd name="adj" fmla="val 56712"/>
              </a:avLst>
            </a:prstGeom>
            <a:solidFill>
              <a:srgbClr val="CECECE"/>
            </a:solidFill>
            <a:ln>
              <a:solidFill>
                <a:srgbClr val="ED3D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559459" y="1947099"/>
              <a:ext cx="504716" cy="1933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ED3D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572811" y="2269809"/>
              <a:ext cx="491364" cy="1109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ED3D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113133" y="2269809"/>
              <a:ext cx="572812" cy="1109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D3D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717099" y="2261253"/>
              <a:ext cx="515843" cy="11095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ED3D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548331" y="2505871"/>
              <a:ext cx="1684611" cy="110950"/>
            </a:xfrm>
            <a:prstGeom prst="rect">
              <a:avLst/>
            </a:prstGeom>
            <a:gradFill>
              <a:gsLst>
                <a:gs pos="0">
                  <a:srgbClr val="FAF6FE">
                    <a:alpha val="63922"/>
                  </a:srgbClr>
                </a:gs>
                <a:gs pos="13000">
                  <a:schemeClr val="accent1">
                    <a:lumMod val="45000"/>
                    <a:lumOff val="55000"/>
                  </a:schemeClr>
                </a:gs>
                <a:gs pos="79000">
                  <a:srgbClr val="7030A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rgbClr val="ED3D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138279" y="1950066"/>
              <a:ext cx="504716" cy="1933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ED3D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685945" y="1950066"/>
              <a:ext cx="504716" cy="19337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ED3D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60" r="33380"/>
            <a:stretch/>
          </p:blipFill>
          <p:spPr>
            <a:xfrm>
              <a:off x="6064175" y="1193018"/>
              <a:ext cx="595898" cy="558684"/>
            </a:xfrm>
            <a:prstGeom prst="rect">
              <a:avLst/>
            </a:prstGeom>
            <a:ln>
              <a:solidFill>
                <a:srgbClr val="ED3DE5"/>
              </a:solidFill>
            </a:ln>
          </p:spPr>
        </p:pic>
        <p:sp>
          <p:nvSpPr>
            <p:cNvPr id="78" name="Freeform 77"/>
            <p:cNvSpPr/>
            <p:nvPr/>
          </p:nvSpPr>
          <p:spPr>
            <a:xfrm>
              <a:off x="5689767" y="1096462"/>
              <a:ext cx="542729" cy="847670"/>
            </a:xfrm>
            <a:custGeom>
              <a:avLst/>
              <a:gdLst>
                <a:gd name="connsiteX0" fmla="*/ 10633 w 2179675"/>
                <a:gd name="connsiteY0" fmla="*/ 2286000 h 2286000"/>
                <a:gd name="connsiteX1" fmla="*/ 0 w 2179675"/>
                <a:gd name="connsiteY1" fmla="*/ 2105247 h 2286000"/>
                <a:gd name="connsiteX2" fmla="*/ 21265 w 2179675"/>
                <a:gd name="connsiteY2" fmla="*/ 1786270 h 2286000"/>
                <a:gd name="connsiteX3" fmla="*/ 31898 w 2179675"/>
                <a:gd name="connsiteY3" fmla="*/ 1754372 h 2286000"/>
                <a:gd name="connsiteX4" fmla="*/ 42531 w 2179675"/>
                <a:gd name="connsiteY4" fmla="*/ 1701210 h 2286000"/>
                <a:gd name="connsiteX5" fmla="*/ 63796 w 2179675"/>
                <a:gd name="connsiteY5" fmla="*/ 1637414 h 2286000"/>
                <a:gd name="connsiteX6" fmla="*/ 106326 w 2179675"/>
                <a:gd name="connsiteY6" fmla="*/ 1488559 h 2286000"/>
                <a:gd name="connsiteX7" fmla="*/ 127591 w 2179675"/>
                <a:gd name="connsiteY7" fmla="*/ 1424763 h 2286000"/>
                <a:gd name="connsiteX8" fmla="*/ 148856 w 2179675"/>
                <a:gd name="connsiteY8" fmla="*/ 1382233 h 2286000"/>
                <a:gd name="connsiteX9" fmla="*/ 170121 w 2179675"/>
                <a:gd name="connsiteY9" fmla="*/ 1307805 h 2286000"/>
                <a:gd name="connsiteX10" fmla="*/ 191386 w 2179675"/>
                <a:gd name="connsiteY10" fmla="*/ 1275907 h 2286000"/>
                <a:gd name="connsiteX11" fmla="*/ 212651 w 2179675"/>
                <a:gd name="connsiteY11" fmla="*/ 1201479 h 2286000"/>
                <a:gd name="connsiteX12" fmla="*/ 244549 w 2179675"/>
                <a:gd name="connsiteY12" fmla="*/ 1127052 h 2286000"/>
                <a:gd name="connsiteX13" fmla="*/ 255182 w 2179675"/>
                <a:gd name="connsiteY13" fmla="*/ 1084521 h 2286000"/>
                <a:gd name="connsiteX14" fmla="*/ 265814 w 2179675"/>
                <a:gd name="connsiteY14" fmla="*/ 1031359 h 2286000"/>
                <a:gd name="connsiteX15" fmla="*/ 287079 w 2179675"/>
                <a:gd name="connsiteY15" fmla="*/ 1010093 h 2286000"/>
                <a:gd name="connsiteX16" fmla="*/ 308345 w 2179675"/>
                <a:gd name="connsiteY16" fmla="*/ 935666 h 2286000"/>
                <a:gd name="connsiteX17" fmla="*/ 329610 w 2179675"/>
                <a:gd name="connsiteY17" fmla="*/ 903768 h 2286000"/>
                <a:gd name="connsiteX18" fmla="*/ 350875 w 2179675"/>
                <a:gd name="connsiteY18" fmla="*/ 839972 h 2286000"/>
                <a:gd name="connsiteX19" fmla="*/ 393405 w 2179675"/>
                <a:gd name="connsiteY19" fmla="*/ 776177 h 2286000"/>
                <a:gd name="connsiteX20" fmla="*/ 435935 w 2179675"/>
                <a:gd name="connsiteY20" fmla="*/ 701749 h 2286000"/>
                <a:gd name="connsiteX21" fmla="*/ 457200 w 2179675"/>
                <a:gd name="connsiteY21" fmla="*/ 669852 h 2286000"/>
                <a:gd name="connsiteX22" fmla="*/ 499731 w 2179675"/>
                <a:gd name="connsiteY22" fmla="*/ 627321 h 2286000"/>
                <a:gd name="connsiteX23" fmla="*/ 542261 w 2179675"/>
                <a:gd name="connsiteY23" fmla="*/ 563526 h 2286000"/>
                <a:gd name="connsiteX24" fmla="*/ 606056 w 2179675"/>
                <a:gd name="connsiteY24" fmla="*/ 467833 h 2286000"/>
                <a:gd name="connsiteX25" fmla="*/ 637954 w 2179675"/>
                <a:gd name="connsiteY25" fmla="*/ 425303 h 2286000"/>
                <a:gd name="connsiteX26" fmla="*/ 691117 w 2179675"/>
                <a:gd name="connsiteY26" fmla="*/ 382772 h 2286000"/>
                <a:gd name="connsiteX27" fmla="*/ 712382 w 2179675"/>
                <a:gd name="connsiteY27" fmla="*/ 340242 h 2286000"/>
                <a:gd name="connsiteX28" fmla="*/ 744279 w 2179675"/>
                <a:gd name="connsiteY28" fmla="*/ 318977 h 2286000"/>
                <a:gd name="connsiteX29" fmla="*/ 797442 w 2179675"/>
                <a:gd name="connsiteY29" fmla="*/ 276447 h 2286000"/>
                <a:gd name="connsiteX30" fmla="*/ 850605 w 2179675"/>
                <a:gd name="connsiteY30" fmla="*/ 233917 h 2286000"/>
                <a:gd name="connsiteX31" fmla="*/ 871870 w 2179675"/>
                <a:gd name="connsiteY31" fmla="*/ 202019 h 2286000"/>
                <a:gd name="connsiteX32" fmla="*/ 935665 w 2179675"/>
                <a:gd name="connsiteY32" fmla="*/ 159489 h 2286000"/>
                <a:gd name="connsiteX33" fmla="*/ 967563 w 2179675"/>
                <a:gd name="connsiteY33" fmla="*/ 138224 h 2286000"/>
                <a:gd name="connsiteX34" fmla="*/ 999461 w 2179675"/>
                <a:gd name="connsiteY34" fmla="*/ 127591 h 2286000"/>
                <a:gd name="connsiteX35" fmla="*/ 1063256 w 2179675"/>
                <a:gd name="connsiteY35" fmla="*/ 85061 h 2286000"/>
                <a:gd name="connsiteX36" fmla="*/ 1127051 w 2179675"/>
                <a:gd name="connsiteY36" fmla="*/ 63796 h 2286000"/>
                <a:gd name="connsiteX37" fmla="*/ 1148317 w 2179675"/>
                <a:gd name="connsiteY37" fmla="*/ 42531 h 2286000"/>
                <a:gd name="connsiteX38" fmla="*/ 1190847 w 2179675"/>
                <a:gd name="connsiteY38" fmla="*/ 31898 h 2286000"/>
                <a:gd name="connsiteX39" fmla="*/ 1254642 w 2179675"/>
                <a:gd name="connsiteY39" fmla="*/ 10633 h 2286000"/>
                <a:gd name="connsiteX40" fmla="*/ 1286540 w 2179675"/>
                <a:gd name="connsiteY40" fmla="*/ 0 h 2286000"/>
                <a:gd name="connsiteX41" fmla="*/ 1775638 w 2179675"/>
                <a:gd name="connsiteY41" fmla="*/ 10633 h 2286000"/>
                <a:gd name="connsiteX42" fmla="*/ 1881963 w 2179675"/>
                <a:gd name="connsiteY42" fmla="*/ 42531 h 2286000"/>
                <a:gd name="connsiteX43" fmla="*/ 1913861 w 2179675"/>
                <a:gd name="connsiteY43" fmla="*/ 53163 h 2286000"/>
                <a:gd name="connsiteX44" fmla="*/ 1945758 w 2179675"/>
                <a:gd name="connsiteY44" fmla="*/ 74428 h 2286000"/>
                <a:gd name="connsiteX45" fmla="*/ 2009554 w 2179675"/>
                <a:gd name="connsiteY45" fmla="*/ 95693 h 2286000"/>
                <a:gd name="connsiteX46" fmla="*/ 2062717 w 2179675"/>
                <a:gd name="connsiteY46" fmla="*/ 148856 h 2286000"/>
                <a:gd name="connsiteX47" fmla="*/ 2083982 w 2179675"/>
                <a:gd name="connsiteY47" fmla="*/ 180754 h 2286000"/>
                <a:gd name="connsiteX48" fmla="*/ 2115879 w 2179675"/>
                <a:gd name="connsiteY48" fmla="*/ 202019 h 2286000"/>
                <a:gd name="connsiteX49" fmla="*/ 2126512 w 2179675"/>
                <a:gd name="connsiteY49" fmla="*/ 233917 h 2286000"/>
                <a:gd name="connsiteX50" fmla="*/ 2169042 w 2179675"/>
                <a:gd name="connsiteY50" fmla="*/ 287079 h 2286000"/>
                <a:gd name="connsiteX51" fmla="*/ 2179675 w 2179675"/>
                <a:gd name="connsiteY51" fmla="*/ 350875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79675" h="2286000">
                  <a:moveTo>
                    <a:pt x="10633" y="2286000"/>
                  </a:moveTo>
                  <a:cubicBezTo>
                    <a:pt x="7089" y="2225749"/>
                    <a:pt x="0" y="2165602"/>
                    <a:pt x="0" y="2105247"/>
                  </a:cubicBezTo>
                  <a:cubicBezTo>
                    <a:pt x="0" y="2047141"/>
                    <a:pt x="5320" y="1873969"/>
                    <a:pt x="21265" y="1786270"/>
                  </a:cubicBezTo>
                  <a:cubicBezTo>
                    <a:pt x="23270" y="1775243"/>
                    <a:pt x="29180" y="1765245"/>
                    <a:pt x="31898" y="1754372"/>
                  </a:cubicBezTo>
                  <a:cubicBezTo>
                    <a:pt x="36281" y="1736840"/>
                    <a:pt x="37776" y="1718645"/>
                    <a:pt x="42531" y="1701210"/>
                  </a:cubicBezTo>
                  <a:cubicBezTo>
                    <a:pt x="48429" y="1679584"/>
                    <a:pt x="58359" y="1659160"/>
                    <a:pt x="63796" y="1637414"/>
                  </a:cubicBezTo>
                  <a:cubicBezTo>
                    <a:pt x="90500" y="1530598"/>
                    <a:pt x="75817" y="1580088"/>
                    <a:pt x="106326" y="1488559"/>
                  </a:cubicBezTo>
                  <a:lnTo>
                    <a:pt x="127591" y="1424763"/>
                  </a:lnTo>
                  <a:cubicBezTo>
                    <a:pt x="134679" y="1410586"/>
                    <a:pt x="143291" y="1397074"/>
                    <a:pt x="148856" y="1382233"/>
                  </a:cubicBezTo>
                  <a:cubicBezTo>
                    <a:pt x="159072" y="1354990"/>
                    <a:pt x="157273" y="1333503"/>
                    <a:pt x="170121" y="1307805"/>
                  </a:cubicBezTo>
                  <a:cubicBezTo>
                    <a:pt x="175836" y="1296375"/>
                    <a:pt x="185671" y="1287337"/>
                    <a:pt x="191386" y="1275907"/>
                  </a:cubicBezTo>
                  <a:cubicBezTo>
                    <a:pt x="199887" y="1258905"/>
                    <a:pt x="208106" y="1217386"/>
                    <a:pt x="212651" y="1201479"/>
                  </a:cubicBezTo>
                  <a:cubicBezTo>
                    <a:pt x="233769" y="1127565"/>
                    <a:pt x="210532" y="1217763"/>
                    <a:pt x="244549" y="1127052"/>
                  </a:cubicBezTo>
                  <a:cubicBezTo>
                    <a:pt x="249680" y="1113369"/>
                    <a:pt x="252012" y="1098786"/>
                    <a:pt x="255182" y="1084521"/>
                  </a:cubicBezTo>
                  <a:cubicBezTo>
                    <a:pt x="259102" y="1066880"/>
                    <a:pt x="258695" y="1047969"/>
                    <a:pt x="265814" y="1031359"/>
                  </a:cubicBezTo>
                  <a:cubicBezTo>
                    <a:pt x="269763" y="1022145"/>
                    <a:pt x="279991" y="1017182"/>
                    <a:pt x="287079" y="1010093"/>
                  </a:cubicBezTo>
                  <a:cubicBezTo>
                    <a:pt x="290486" y="996464"/>
                    <a:pt x="300717" y="950921"/>
                    <a:pt x="308345" y="935666"/>
                  </a:cubicBezTo>
                  <a:cubicBezTo>
                    <a:pt x="314060" y="924236"/>
                    <a:pt x="322522" y="914401"/>
                    <a:pt x="329610" y="903768"/>
                  </a:cubicBezTo>
                  <a:cubicBezTo>
                    <a:pt x="336698" y="882503"/>
                    <a:pt x="338441" y="858623"/>
                    <a:pt x="350875" y="839972"/>
                  </a:cubicBezTo>
                  <a:cubicBezTo>
                    <a:pt x="365052" y="818707"/>
                    <a:pt x="385323" y="800423"/>
                    <a:pt x="393405" y="776177"/>
                  </a:cubicBezTo>
                  <a:cubicBezTo>
                    <a:pt x="410660" y="724415"/>
                    <a:pt x="395704" y="758072"/>
                    <a:pt x="435935" y="701749"/>
                  </a:cubicBezTo>
                  <a:cubicBezTo>
                    <a:pt x="443362" y="691351"/>
                    <a:pt x="448884" y="679554"/>
                    <a:pt x="457200" y="669852"/>
                  </a:cubicBezTo>
                  <a:cubicBezTo>
                    <a:pt x="470248" y="654629"/>
                    <a:pt x="499731" y="627321"/>
                    <a:pt x="499731" y="627321"/>
                  </a:cubicBezTo>
                  <a:cubicBezTo>
                    <a:pt x="520064" y="566319"/>
                    <a:pt x="495801" y="623260"/>
                    <a:pt x="542261" y="563526"/>
                  </a:cubicBezTo>
                  <a:cubicBezTo>
                    <a:pt x="616758" y="467744"/>
                    <a:pt x="558175" y="531674"/>
                    <a:pt x="606056" y="467833"/>
                  </a:cubicBezTo>
                  <a:cubicBezTo>
                    <a:pt x="616689" y="453656"/>
                    <a:pt x="625423" y="437834"/>
                    <a:pt x="637954" y="425303"/>
                  </a:cubicBezTo>
                  <a:cubicBezTo>
                    <a:pt x="666392" y="396865"/>
                    <a:pt x="670072" y="414339"/>
                    <a:pt x="691117" y="382772"/>
                  </a:cubicBezTo>
                  <a:cubicBezTo>
                    <a:pt x="699909" y="369584"/>
                    <a:pt x="702235" y="352418"/>
                    <a:pt x="712382" y="340242"/>
                  </a:cubicBezTo>
                  <a:cubicBezTo>
                    <a:pt x="720563" y="330425"/>
                    <a:pt x="734301" y="326960"/>
                    <a:pt x="744279" y="318977"/>
                  </a:cubicBezTo>
                  <a:cubicBezTo>
                    <a:pt x="820031" y="258376"/>
                    <a:pt x="699268" y="341897"/>
                    <a:pt x="797442" y="276447"/>
                  </a:cubicBezTo>
                  <a:cubicBezTo>
                    <a:pt x="858385" y="185032"/>
                    <a:pt x="777237" y="292611"/>
                    <a:pt x="850605" y="233917"/>
                  </a:cubicBezTo>
                  <a:cubicBezTo>
                    <a:pt x="860584" y="225934"/>
                    <a:pt x="862253" y="210434"/>
                    <a:pt x="871870" y="202019"/>
                  </a:cubicBezTo>
                  <a:cubicBezTo>
                    <a:pt x="891104" y="185189"/>
                    <a:pt x="914400" y="173666"/>
                    <a:pt x="935665" y="159489"/>
                  </a:cubicBezTo>
                  <a:cubicBezTo>
                    <a:pt x="946298" y="152401"/>
                    <a:pt x="955440" y="142265"/>
                    <a:pt x="967563" y="138224"/>
                  </a:cubicBezTo>
                  <a:cubicBezTo>
                    <a:pt x="978196" y="134680"/>
                    <a:pt x="989664" y="133034"/>
                    <a:pt x="999461" y="127591"/>
                  </a:cubicBezTo>
                  <a:cubicBezTo>
                    <a:pt x="1021802" y="115179"/>
                    <a:pt x="1039010" y="93143"/>
                    <a:pt x="1063256" y="85061"/>
                  </a:cubicBezTo>
                  <a:lnTo>
                    <a:pt x="1127051" y="63796"/>
                  </a:lnTo>
                  <a:cubicBezTo>
                    <a:pt x="1134140" y="56708"/>
                    <a:pt x="1139351" y="47014"/>
                    <a:pt x="1148317" y="42531"/>
                  </a:cubicBezTo>
                  <a:cubicBezTo>
                    <a:pt x="1161387" y="35996"/>
                    <a:pt x="1176850" y="36097"/>
                    <a:pt x="1190847" y="31898"/>
                  </a:cubicBezTo>
                  <a:cubicBezTo>
                    <a:pt x="1212317" y="25457"/>
                    <a:pt x="1233377" y="17721"/>
                    <a:pt x="1254642" y="10633"/>
                  </a:cubicBezTo>
                  <a:lnTo>
                    <a:pt x="1286540" y="0"/>
                  </a:lnTo>
                  <a:lnTo>
                    <a:pt x="1775638" y="10633"/>
                  </a:lnTo>
                  <a:cubicBezTo>
                    <a:pt x="1793896" y="11363"/>
                    <a:pt x="1874893" y="40174"/>
                    <a:pt x="1881963" y="42531"/>
                  </a:cubicBezTo>
                  <a:lnTo>
                    <a:pt x="1913861" y="53163"/>
                  </a:lnTo>
                  <a:cubicBezTo>
                    <a:pt x="1924493" y="60251"/>
                    <a:pt x="1934081" y="69238"/>
                    <a:pt x="1945758" y="74428"/>
                  </a:cubicBezTo>
                  <a:cubicBezTo>
                    <a:pt x="1966242" y="83532"/>
                    <a:pt x="2009554" y="95693"/>
                    <a:pt x="2009554" y="95693"/>
                  </a:cubicBezTo>
                  <a:cubicBezTo>
                    <a:pt x="2027275" y="113414"/>
                    <a:pt x="2048816" y="128004"/>
                    <a:pt x="2062717" y="148856"/>
                  </a:cubicBezTo>
                  <a:cubicBezTo>
                    <a:pt x="2069805" y="159489"/>
                    <a:pt x="2074946" y="171718"/>
                    <a:pt x="2083982" y="180754"/>
                  </a:cubicBezTo>
                  <a:cubicBezTo>
                    <a:pt x="2093018" y="189790"/>
                    <a:pt x="2105247" y="194931"/>
                    <a:pt x="2115879" y="202019"/>
                  </a:cubicBezTo>
                  <a:cubicBezTo>
                    <a:pt x="2119423" y="212652"/>
                    <a:pt x="2119510" y="225165"/>
                    <a:pt x="2126512" y="233917"/>
                  </a:cubicBezTo>
                  <a:cubicBezTo>
                    <a:pt x="2167413" y="285042"/>
                    <a:pt x="2154652" y="222323"/>
                    <a:pt x="2169042" y="287079"/>
                  </a:cubicBezTo>
                  <a:cubicBezTo>
                    <a:pt x="2173719" y="308124"/>
                    <a:pt x="2179675" y="350875"/>
                    <a:pt x="2179675" y="350875"/>
                  </a:cubicBezTo>
                </a:path>
              </a:pathLst>
            </a:custGeom>
            <a:noFill/>
            <a:ln w="76200">
              <a:solidFill>
                <a:srgbClr val="ED3D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216861" y="1463856"/>
              <a:ext cx="407488" cy="190921"/>
            </a:xfrm>
            <a:prstGeom prst="roundRect">
              <a:avLst/>
            </a:prstGeom>
            <a:solidFill>
              <a:srgbClr val="CECECE"/>
            </a:solidFill>
            <a:ln>
              <a:solidFill>
                <a:srgbClr val="ED3D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6232496" y="1067269"/>
              <a:ext cx="128673" cy="879830"/>
            </a:xfrm>
            <a:custGeom>
              <a:avLst/>
              <a:gdLst>
                <a:gd name="connsiteX0" fmla="*/ 31918 w 457220"/>
                <a:gd name="connsiteY0" fmla="*/ 2381693 h 2381693"/>
                <a:gd name="connsiteX1" fmla="*/ 42550 w 457220"/>
                <a:gd name="connsiteY1" fmla="*/ 2328530 h 2381693"/>
                <a:gd name="connsiteX2" fmla="*/ 21285 w 457220"/>
                <a:gd name="connsiteY2" fmla="*/ 2083981 h 2381693"/>
                <a:gd name="connsiteX3" fmla="*/ 20 w 457220"/>
                <a:gd name="connsiteY3" fmla="*/ 1265274 h 2381693"/>
                <a:gd name="connsiteX4" fmla="*/ 21285 w 457220"/>
                <a:gd name="connsiteY4" fmla="*/ 765544 h 2381693"/>
                <a:gd name="connsiteX5" fmla="*/ 31918 w 457220"/>
                <a:gd name="connsiteY5" fmla="*/ 723014 h 2381693"/>
                <a:gd name="connsiteX6" fmla="*/ 53183 w 457220"/>
                <a:gd name="connsiteY6" fmla="*/ 616688 h 2381693"/>
                <a:gd name="connsiteX7" fmla="*/ 63815 w 457220"/>
                <a:gd name="connsiteY7" fmla="*/ 542260 h 2381693"/>
                <a:gd name="connsiteX8" fmla="*/ 74448 w 457220"/>
                <a:gd name="connsiteY8" fmla="*/ 499730 h 2381693"/>
                <a:gd name="connsiteX9" fmla="*/ 85080 w 457220"/>
                <a:gd name="connsiteY9" fmla="*/ 361507 h 2381693"/>
                <a:gd name="connsiteX10" fmla="*/ 95713 w 457220"/>
                <a:gd name="connsiteY10" fmla="*/ 297711 h 2381693"/>
                <a:gd name="connsiteX11" fmla="*/ 106346 w 457220"/>
                <a:gd name="connsiteY11" fmla="*/ 191386 h 2381693"/>
                <a:gd name="connsiteX12" fmla="*/ 138243 w 457220"/>
                <a:gd name="connsiteY12" fmla="*/ 74428 h 2381693"/>
                <a:gd name="connsiteX13" fmla="*/ 170141 w 457220"/>
                <a:gd name="connsiteY13" fmla="*/ 10632 h 2381693"/>
                <a:gd name="connsiteX14" fmla="*/ 212671 w 457220"/>
                <a:gd name="connsiteY14" fmla="*/ 0 h 2381693"/>
                <a:gd name="connsiteX15" fmla="*/ 350894 w 457220"/>
                <a:gd name="connsiteY15" fmla="*/ 10632 h 2381693"/>
                <a:gd name="connsiteX16" fmla="*/ 414690 w 457220"/>
                <a:gd name="connsiteY16" fmla="*/ 85060 h 2381693"/>
                <a:gd name="connsiteX17" fmla="*/ 446587 w 457220"/>
                <a:gd name="connsiteY17" fmla="*/ 180753 h 2381693"/>
                <a:gd name="connsiteX18" fmla="*/ 457220 w 457220"/>
                <a:gd name="connsiteY18" fmla="*/ 212651 h 2381693"/>
                <a:gd name="connsiteX19" fmla="*/ 457220 w 457220"/>
                <a:gd name="connsiteY19" fmla="*/ 425302 h 238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7220" h="2381693">
                  <a:moveTo>
                    <a:pt x="31918" y="2381693"/>
                  </a:moveTo>
                  <a:cubicBezTo>
                    <a:pt x="35462" y="2363972"/>
                    <a:pt x="42550" y="2346602"/>
                    <a:pt x="42550" y="2328530"/>
                  </a:cubicBezTo>
                  <a:cubicBezTo>
                    <a:pt x="42550" y="2288425"/>
                    <a:pt x="26216" y="2133285"/>
                    <a:pt x="21285" y="2083981"/>
                  </a:cubicBezTo>
                  <a:cubicBezTo>
                    <a:pt x="7515" y="1767256"/>
                    <a:pt x="20" y="1641689"/>
                    <a:pt x="20" y="1265274"/>
                  </a:cubicBezTo>
                  <a:cubicBezTo>
                    <a:pt x="20" y="1171514"/>
                    <a:pt x="-1490" y="913583"/>
                    <a:pt x="21285" y="765544"/>
                  </a:cubicBezTo>
                  <a:cubicBezTo>
                    <a:pt x="23507" y="751101"/>
                    <a:pt x="29304" y="737391"/>
                    <a:pt x="31918" y="723014"/>
                  </a:cubicBezTo>
                  <a:cubicBezTo>
                    <a:pt x="51466" y="615497"/>
                    <a:pt x="31346" y="682197"/>
                    <a:pt x="53183" y="616688"/>
                  </a:cubicBezTo>
                  <a:cubicBezTo>
                    <a:pt x="56727" y="591879"/>
                    <a:pt x="59332" y="566917"/>
                    <a:pt x="63815" y="542260"/>
                  </a:cubicBezTo>
                  <a:cubicBezTo>
                    <a:pt x="66429" y="527883"/>
                    <a:pt x="72741" y="514243"/>
                    <a:pt x="74448" y="499730"/>
                  </a:cubicBezTo>
                  <a:cubicBezTo>
                    <a:pt x="79847" y="453836"/>
                    <a:pt x="80243" y="407464"/>
                    <a:pt x="85080" y="361507"/>
                  </a:cubicBezTo>
                  <a:cubicBezTo>
                    <a:pt x="87337" y="340067"/>
                    <a:pt x="93039" y="319103"/>
                    <a:pt x="95713" y="297711"/>
                  </a:cubicBezTo>
                  <a:cubicBezTo>
                    <a:pt x="100131" y="262368"/>
                    <a:pt x="101639" y="226692"/>
                    <a:pt x="106346" y="191386"/>
                  </a:cubicBezTo>
                  <a:cubicBezTo>
                    <a:pt x="113026" y="141287"/>
                    <a:pt x="121617" y="124304"/>
                    <a:pt x="138243" y="74428"/>
                  </a:cubicBezTo>
                  <a:cubicBezTo>
                    <a:pt x="144308" y="56233"/>
                    <a:pt x="152475" y="22409"/>
                    <a:pt x="170141" y="10632"/>
                  </a:cubicBezTo>
                  <a:cubicBezTo>
                    <a:pt x="182300" y="2526"/>
                    <a:pt x="198494" y="3544"/>
                    <a:pt x="212671" y="0"/>
                  </a:cubicBezTo>
                  <a:cubicBezTo>
                    <a:pt x="258745" y="3544"/>
                    <a:pt x="306561" y="-2407"/>
                    <a:pt x="350894" y="10632"/>
                  </a:cubicBezTo>
                  <a:cubicBezTo>
                    <a:pt x="372275" y="16920"/>
                    <a:pt x="401543" y="65339"/>
                    <a:pt x="414690" y="85060"/>
                  </a:cubicBezTo>
                  <a:lnTo>
                    <a:pt x="446587" y="180753"/>
                  </a:lnTo>
                  <a:cubicBezTo>
                    <a:pt x="450131" y="191386"/>
                    <a:pt x="457220" y="201443"/>
                    <a:pt x="457220" y="212651"/>
                  </a:cubicBezTo>
                  <a:lnTo>
                    <a:pt x="457220" y="425302"/>
                  </a:lnTo>
                </a:path>
              </a:pathLst>
            </a:custGeom>
            <a:noFill/>
            <a:ln w="76200">
              <a:solidFill>
                <a:srgbClr val="ED3D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387972" y="1054545"/>
              <a:ext cx="424787" cy="892554"/>
            </a:xfrm>
            <a:custGeom>
              <a:avLst/>
              <a:gdLst>
                <a:gd name="connsiteX0" fmla="*/ 1680906 w 1680906"/>
                <a:gd name="connsiteY0" fmla="*/ 2073349 h 2073349"/>
                <a:gd name="connsiteX1" fmla="*/ 1670274 w 1680906"/>
                <a:gd name="connsiteY1" fmla="*/ 1945758 h 2073349"/>
                <a:gd name="connsiteX2" fmla="*/ 1659641 w 1680906"/>
                <a:gd name="connsiteY2" fmla="*/ 1913861 h 2073349"/>
                <a:gd name="connsiteX3" fmla="*/ 1649009 w 1680906"/>
                <a:gd name="connsiteY3" fmla="*/ 1860698 h 2073349"/>
                <a:gd name="connsiteX4" fmla="*/ 1638376 w 1680906"/>
                <a:gd name="connsiteY4" fmla="*/ 1307805 h 2073349"/>
                <a:gd name="connsiteX5" fmla="*/ 1627743 w 1680906"/>
                <a:gd name="connsiteY5" fmla="*/ 1244009 h 2073349"/>
                <a:gd name="connsiteX6" fmla="*/ 1606478 w 1680906"/>
                <a:gd name="connsiteY6" fmla="*/ 1084521 h 2073349"/>
                <a:gd name="connsiteX7" fmla="*/ 1585213 w 1680906"/>
                <a:gd name="connsiteY7" fmla="*/ 935665 h 2073349"/>
                <a:gd name="connsiteX8" fmla="*/ 1574581 w 1680906"/>
                <a:gd name="connsiteY8" fmla="*/ 903768 h 2073349"/>
                <a:gd name="connsiteX9" fmla="*/ 1563948 w 1680906"/>
                <a:gd name="connsiteY9" fmla="*/ 829340 h 2073349"/>
                <a:gd name="connsiteX10" fmla="*/ 1542683 w 1680906"/>
                <a:gd name="connsiteY10" fmla="*/ 701749 h 2073349"/>
                <a:gd name="connsiteX11" fmla="*/ 1532050 w 1680906"/>
                <a:gd name="connsiteY11" fmla="*/ 616689 h 2073349"/>
                <a:gd name="connsiteX12" fmla="*/ 1510785 w 1680906"/>
                <a:gd name="connsiteY12" fmla="*/ 584791 h 2073349"/>
                <a:gd name="connsiteX13" fmla="*/ 1500153 w 1680906"/>
                <a:gd name="connsiteY13" fmla="*/ 531628 h 2073349"/>
                <a:gd name="connsiteX14" fmla="*/ 1489520 w 1680906"/>
                <a:gd name="connsiteY14" fmla="*/ 489098 h 2073349"/>
                <a:gd name="connsiteX15" fmla="*/ 1468255 w 1680906"/>
                <a:gd name="connsiteY15" fmla="*/ 425302 h 2073349"/>
                <a:gd name="connsiteX16" fmla="*/ 1415092 w 1680906"/>
                <a:gd name="connsiteY16" fmla="*/ 361507 h 2073349"/>
                <a:gd name="connsiteX17" fmla="*/ 1372562 w 1680906"/>
                <a:gd name="connsiteY17" fmla="*/ 297712 h 2073349"/>
                <a:gd name="connsiteX18" fmla="*/ 1361929 w 1680906"/>
                <a:gd name="connsiteY18" fmla="*/ 265814 h 2073349"/>
                <a:gd name="connsiteX19" fmla="*/ 1330032 w 1680906"/>
                <a:gd name="connsiteY19" fmla="*/ 244549 h 2073349"/>
                <a:gd name="connsiteX20" fmla="*/ 1298134 w 1680906"/>
                <a:gd name="connsiteY20" fmla="*/ 212651 h 2073349"/>
                <a:gd name="connsiteX21" fmla="*/ 1202441 w 1680906"/>
                <a:gd name="connsiteY21" fmla="*/ 148856 h 2073349"/>
                <a:gd name="connsiteX22" fmla="*/ 1170543 w 1680906"/>
                <a:gd name="connsiteY22" fmla="*/ 127591 h 2073349"/>
                <a:gd name="connsiteX23" fmla="*/ 1138646 w 1680906"/>
                <a:gd name="connsiteY23" fmla="*/ 106326 h 2073349"/>
                <a:gd name="connsiteX24" fmla="*/ 1074850 w 1680906"/>
                <a:gd name="connsiteY24" fmla="*/ 85061 h 2073349"/>
                <a:gd name="connsiteX25" fmla="*/ 989790 w 1680906"/>
                <a:gd name="connsiteY25" fmla="*/ 42530 h 2073349"/>
                <a:gd name="connsiteX26" fmla="*/ 989790 w 1680906"/>
                <a:gd name="connsiteY26" fmla="*/ 42530 h 2073349"/>
                <a:gd name="connsiteX27" fmla="*/ 957892 w 1680906"/>
                <a:gd name="connsiteY27" fmla="*/ 21265 h 2073349"/>
                <a:gd name="connsiteX28" fmla="*/ 894097 w 1680906"/>
                <a:gd name="connsiteY28" fmla="*/ 0 h 2073349"/>
                <a:gd name="connsiteX29" fmla="*/ 511325 w 1680906"/>
                <a:gd name="connsiteY29" fmla="*/ 10633 h 2073349"/>
                <a:gd name="connsiteX30" fmla="*/ 447529 w 1680906"/>
                <a:gd name="connsiteY30" fmla="*/ 31898 h 2073349"/>
                <a:gd name="connsiteX31" fmla="*/ 415632 w 1680906"/>
                <a:gd name="connsiteY31" fmla="*/ 42530 h 2073349"/>
                <a:gd name="connsiteX32" fmla="*/ 351836 w 1680906"/>
                <a:gd name="connsiteY32" fmla="*/ 74428 h 2073349"/>
                <a:gd name="connsiteX33" fmla="*/ 319939 w 1680906"/>
                <a:gd name="connsiteY33" fmla="*/ 95693 h 2073349"/>
                <a:gd name="connsiteX34" fmla="*/ 288041 w 1680906"/>
                <a:gd name="connsiteY34" fmla="*/ 106326 h 2073349"/>
                <a:gd name="connsiteX35" fmla="*/ 224246 w 1680906"/>
                <a:gd name="connsiteY35" fmla="*/ 148856 h 2073349"/>
                <a:gd name="connsiteX36" fmla="*/ 160450 w 1680906"/>
                <a:gd name="connsiteY36" fmla="*/ 191386 h 2073349"/>
                <a:gd name="connsiteX37" fmla="*/ 128553 w 1680906"/>
                <a:gd name="connsiteY37" fmla="*/ 212651 h 2073349"/>
                <a:gd name="connsiteX38" fmla="*/ 107288 w 1680906"/>
                <a:gd name="connsiteY38" fmla="*/ 244549 h 2073349"/>
                <a:gd name="connsiteX39" fmla="*/ 75390 w 1680906"/>
                <a:gd name="connsiteY39" fmla="*/ 255182 h 2073349"/>
                <a:gd name="connsiteX40" fmla="*/ 64757 w 1680906"/>
                <a:gd name="connsiteY40" fmla="*/ 287079 h 2073349"/>
                <a:gd name="connsiteX41" fmla="*/ 22227 w 1680906"/>
                <a:gd name="connsiteY41" fmla="*/ 350875 h 2073349"/>
                <a:gd name="connsiteX42" fmla="*/ 962 w 1680906"/>
                <a:gd name="connsiteY42" fmla="*/ 489098 h 207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80906" h="2073349">
                  <a:moveTo>
                    <a:pt x="1680906" y="2073349"/>
                  </a:moveTo>
                  <a:cubicBezTo>
                    <a:pt x="1677362" y="2030819"/>
                    <a:pt x="1675914" y="1988061"/>
                    <a:pt x="1670274" y="1945758"/>
                  </a:cubicBezTo>
                  <a:cubicBezTo>
                    <a:pt x="1668793" y="1934649"/>
                    <a:pt x="1662359" y="1924734"/>
                    <a:pt x="1659641" y="1913861"/>
                  </a:cubicBezTo>
                  <a:cubicBezTo>
                    <a:pt x="1655258" y="1896329"/>
                    <a:pt x="1652553" y="1878419"/>
                    <a:pt x="1649009" y="1860698"/>
                  </a:cubicBezTo>
                  <a:cubicBezTo>
                    <a:pt x="1645465" y="1676400"/>
                    <a:pt x="1644729" y="1492027"/>
                    <a:pt x="1638376" y="1307805"/>
                  </a:cubicBezTo>
                  <a:cubicBezTo>
                    <a:pt x="1637633" y="1286259"/>
                    <a:pt x="1630124" y="1265436"/>
                    <a:pt x="1627743" y="1244009"/>
                  </a:cubicBezTo>
                  <a:cubicBezTo>
                    <a:pt x="1610398" y="1087904"/>
                    <a:pt x="1632126" y="1161462"/>
                    <a:pt x="1606478" y="1084521"/>
                  </a:cubicBezTo>
                  <a:cubicBezTo>
                    <a:pt x="1599861" y="1024964"/>
                    <a:pt x="1598756" y="989836"/>
                    <a:pt x="1585213" y="935665"/>
                  </a:cubicBezTo>
                  <a:cubicBezTo>
                    <a:pt x="1582495" y="924792"/>
                    <a:pt x="1578125" y="914400"/>
                    <a:pt x="1574581" y="903768"/>
                  </a:cubicBezTo>
                  <a:cubicBezTo>
                    <a:pt x="1571037" y="878959"/>
                    <a:pt x="1567057" y="854208"/>
                    <a:pt x="1563948" y="829340"/>
                  </a:cubicBezTo>
                  <a:cubicBezTo>
                    <a:pt x="1549703" y="715385"/>
                    <a:pt x="1564293" y="766582"/>
                    <a:pt x="1542683" y="701749"/>
                  </a:cubicBezTo>
                  <a:cubicBezTo>
                    <a:pt x="1539139" y="673396"/>
                    <a:pt x="1539568" y="644256"/>
                    <a:pt x="1532050" y="616689"/>
                  </a:cubicBezTo>
                  <a:cubicBezTo>
                    <a:pt x="1528688" y="604360"/>
                    <a:pt x="1515272" y="596756"/>
                    <a:pt x="1510785" y="584791"/>
                  </a:cubicBezTo>
                  <a:cubicBezTo>
                    <a:pt x="1504440" y="567870"/>
                    <a:pt x="1504073" y="549270"/>
                    <a:pt x="1500153" y="531628"/>
                  </a:cubicBezTo>
                  <a:cubicBezTo>
                    <a:pt x="1496983" y="517363"/>
                    <a:pt x="1493719" y="503095"/>
                    <a:pt x="1489520" y="489098"/>
                  </a:cubicBezTo>
                  <a:cubicBezTo>
                    <a:pt x="1483079" y="467628"/>
                    <a:pt x="1484105" y="441152"/>
                    <a:pt x="1468255" y="425302"/>
                  </a:cubicBezTo>
                  <a:cubicBezTo>
                    <a:pt x="1427321" y="384369"/>
                    <a:pt x="1444698" y="405916"/>
                    <a:pt x="1415092" y="361507"/>
                  </a:cubicBezTo>
                  <a:cubicBezTo>
                    <a:pt x="1389813" y="285664"/>
                    <a:pt x="1425658" y="377353"/>
                    <a:pt x="1372562" y="297712"/>
                  </a:cubicBezTo>
                  <a:cubicBezTo>
                    <a:pt x="1366345" y="288387"/>
                    <a:pt x="1368930" y="274566"/>
                    <a:pt x="1361929" y="265814"/>
                  </a:cubicBezTo>
                  <a:cubicBezTo>
                    <a:pt x="1353946" y="255836"/>
                    <a:pt x="1339849" y="252730"/>
                    <a:pt x="1330032" y="244549"/>
                  </a:cubicBezTo>
                  <a:cubicBezTo>
                    <a:pt x="1318480" y="234923"/>
                    <a:pt x="1310003" y="221883"/>
                    <a:pt x="1298134" y="212651"/>
                  </a:cubicBezTo>
                  <a:cubicBezTo>
                    <a:pt x="1298127" y="212646"/>
                    <a:pt x="1218393" y="159491"/>
                    <a:pt x="1202441" y="148856"/>
                  </a:cubicBezTo>
                  <a:lnTo>
                    <a:pt x="1170543" y="127591"/>
                  </a:lnTo>
                  <a:cubicBezTo>
                    <a:pt x="1159911" y="120503"/>
                    <a:pt x="1150769" y="110367"/>
                    <a:pt x="1138646" y="106326"/>
                  </a:cubicBezTo>
                  <a:lnTo>
                    <a:pt x="1074850" y="85061"/>
                  </a:lnTo>
                  <a:cubicBezTo>
                    <a:pt x="1037735" y="47945"/>
                    <a:pt x="1063095" y="66965"/>
                    <a:pt x="989790" y="42530"/>
                  </a:cubicBezTo>
                  <a:lnTo>
                    <a:pt x="989790" y="42530"/>
                  </a:lnTo>
                  <a:cubicBezTo>
                    <a:pt x="979157" y="35442"/>
                    <a:pt x="969569" y="26455"/>
                    <a:pt x="957892" y="21265"/>
                  </a:cubicBezTo>
                  <a:cubicBezTo>
                    <a:pt x="937409" y="12161"/>
                    <a:pt x="894097" y="0"/>
                    <a:pt x="894097" y="0"/>
                  </a:cubicBezTo>
                  <a:cubicBezTo>
                    <a:pt x="766506" y="3544"/>
                    <a:pt x="638641" y="1539"/>
                    <a:pt x="511325" y="10633"/>
                  </a:cubicBezTo>
                  <a:cubicBezTo>
                    <a:pt x="488966" y="12230"/>
                    <a:pt x="468794" y="24810"/>
                    <a:pt x="447529" y="31898"/>
                  </a:cubicBezTo>
                  <a:lnTo>
                    <a:pt x="415632" y="42530"/>
                  </a:lnTo>
                  <a:cubicBezTo>
                    <a:pt x="324212" y="103475"/>
                    <a:pt x="439882" y="30404"/>
                    <a:pt x="351836" y="74428"/>
                  </a:cubicBezTo>
                  <a:cubicBezTo>
                    <a:pt x="340407" y="80143"/>
                    <a:pt x="331368" y="89978"/>
                    <a:pt x="319939" y="95693"/>
                  </a:cubicBezTo>
                  <a:cubicBezTo>
                    <a:pt x="309914" y="100705"/>
                    <a:pt x="297838" y="100883"/>
                    <a:pt x="288041" y="106326"/>
                  </a:cubicBezTo>
                  <a:cubicBezTo>
                    <a:pt x="265700" y="118738"/>
                    <a:pt x="245511" y="134679"/>
                    <a:pt x="224246" y="148856"/>
                  </a:cubicBezTo>
                  <a:lnTo>
                    <a:pt x="160450" y="191386"/>
                  </a:lnTo>
                  <a:lnTo>
                    <a:pt x="128553" y="212651"/>
                  </a:lnTo>
                  <a:cubicBezTo>
                    <a:pt x="121465" y="223284"/>
                    <a:pt x="117267" y="236566"/>
                    <a:pt x="107288" y="244549"/>
                  </a:cubicBezTo>
                  <a:cubicBezTo>
                    <a:pt x="98536" y="251551"/>
                    <a:pt x="83315" y="247257"/>
                    <a:pt x="75390" y="255182"/>
                  </a:cubicBezTo>
                  <a:cubicBezTo>
                    <a:pt x="67465" y="263107"/>
                    <a:pt x="70200" y="277282"/>
                    <a:pt x="64757" y="287079"/>
                  </a:cubicBezTo>
                  <a:cubicBezTo>
                    <a:pt x="52345" y="309420"/>
                    <a:pt x="22227" y="350875"/>
                    <a:pt x="22227" y="350875"/>
                  </a:cubicBezTo>
                  <a:cubicBezTo>
                    <a:pt x="-6883" y="438206"/>
                    <a:pt x="962" y="392255"/>
                    <a:pt x="962" y="489098"/>
                  </a:cubicBezTo>
                </a:path>
              </a:pathLst>
            </a:custGeom>
            <a:noFill/>
            <a:ln w="76200">
              <a:solidFill>
                <a:srgbClr val="ED3D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 flipH="1">
            <a:off x="6533258" y="3598839"/>
            <a:ext cx="1684611" cy="1562276"/>
            <a:chOff x="6354371" y="3436594"/>
            <a:chExt cx="1684611" cy="1562276"/>
          </a:xfrm>
        </p:grpSpPr>
        <p:sp>
          <p:nvSpPr>
            <p:cNvPr id="84" name="Pentagon 83"/>
            <p:cNvSpPr/>
            <p:nvPr/>
          </p:nvSpPr>
          <p:spPr>
            <a:xfrm rot="20465478">
              <a:off x="7329897" y="3752725"/>
              <a:ext cx="479738" cy="127122"/>
            </a:xfrm>
            <a:prstGeom prst="homePlate">
              <a:avLst>
                <a:gd name="adj" fmla="val 56712"/>
              </a:avLst>
            </a:prstGeom>
            <a:solidFill>
              <a:srgbClr val="CECECE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365499" y="4329148"/>
              <a:ext cx="504716" cy="1933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378851" y="4651858"/>
              <a:ext cx="491364" cy="1109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919173" y="4651858"/>
              <a:ext cx="572812" cy="1109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523139" y="4643302"/>
              <a:ext cx="515843" cy="11095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354371" y="4887920"/>
              <a:ext cx="1684611" cy="110950"/>
            </a:xfrm>
            <a:prstGeom prst="rect">
              <a:avLst/>
            </a:prstGeom>
            <a:gradFill>
              <a:gsLst>
                <a:gs pos="0">
                  <a:srgbClr val="FAF6FE">
                    <a:alpha val="63922"/>
                  </a:srgbClr>
                </a:gs>
                <a:gs pos="13000">
                  <a:schemeClr val="accent1">
                    <a:lumMod val="45000"/>
                    <a:lumOff val="55000"/>
                  </a:schemeClr>
                </a:gs>
                <a:gs pos="79000">
                  <a:srgbClr val="7030A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44319" y="4332115"/>
              <a:ext cx="504716" cy="1933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491985" y="4332115"/>
              <a:ext cx="504716" cy="19337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60" r="33380"/>
            <a:stretch/>
          </p:blipFill>
          <p:spPr>
            <a:xfrm>
              <a:off x="6870215" y="3575067"/>
              <a:ext cx="595898" cy="558684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</p:pic>
        <p:sp>
          <p:nvSpPr>
            <p:cNvPr id="93" name="Freeform 92"/>
            <p:cNvSpPr/>
            <p:nvPr/>
          </p:nvSpPr>
          <p:spPr>
            <a:xfrm>
              <a:off x="6495807" y="3478511"/>
              <a:ext cx="542729" cy="847670"/>
            </a:xfrm>
            <a:custGeom>
              <a:avLst/>
              <a:gdLst>
                <a:gd name="connsiteX0" fmla="*/ 10633 w 2179675"/>
                <a:gd name="connsiteY0" fmla="*/ 2286000 h 2286000"/>
                <a:gd name="connsiteX1" fmla="*/ 0 w 2179675"/>
                <a:gd name="connsiteY1" fmla="*/ 2105247 h 2286000"/>
                <a:gd name="connsiteX2" fmla="*/ 21265 w 2179675"/>
                <a:gd name="connsiteY2" fmla="*/ 1786270 h 2286000"/>
                <a:gd name="connsiteX3" fmla="*/ 31898 w 2179675"/>
                <a:gd name="connsiteY3" fmla="*/ 1754372 h 2286000"/>
                <a:gd name="connsiteX4" fmla="*/ 42531 w 2179675"/>
                <a:gd name="connsiteY4" fmla="*/ 1701210 h 2286000"/>
                <a:gd name="connsiteX5" fmla="*/ 63796 w 2179675"/>
                <a:gd name="connsiteY5" fmla="*/ 1637414 h 2286000"/>
                <a:gd name="connsiteX6" fmla="*/ 106326 w 2179675"/>
                <a:gd name="connsiteY6" fmla="*/ 1488559 h 2286000"/>
                <a:gd name="connsiteX7" fmla="*/ 127591 w 2179675"/>
                <a:gd name="connsiteY7" fmla="*/ 1424763 h 2286000"/>
                <a:gd name="connsiteX8" fmla="*/ 148856 w 2179675"/>
                <a:gd name="connsiteY8" fmla="*/ 1382233 h 2286000"/>
                <a:gd name="connsiteX9" fmla="*/ 170121 w 2179675"/>
                <a:gd name="connsiteY9" fmla="*/ 1307805 h 2286000"/>
                <a:gd name="connsiteX10" fmla="*/ 191386 w 2179675"/>
                <a:gd name="connsiteY10" fmla="*/ 1275907 h 2286000"/>
                <a:gd name="connsiteX11" fmla="*/ 212651 w 2179675"/>
                <a:gd name="connsiteY11" fmla="*/ 1201479 h 2286000"/>
                <a:gd name="connsiteX12" fmla="*/ 244549 w 2179675"/>
                <a:gd name="connsiteY12" fmla="*/ 1127052 h 2286000"/>
                <a:gd name="connsiteX13" fmla="*/ 255182 w 2179675"/>
                <a:gd name="connsiteY13" fmla="*/ 1084521 h 2286000"/>
                <a:gd name="connsiteX14" fmla="*/ 265814 w 2179675"/>
                <a:gd name="connsiteY14" fmla="*/ 1031359 h 2286000"/>
                <a:gd name="connsiteX15" fmla="*/ 287079 w 2179675"/>
                <a:gd name="connsiteY15" fmla="*/ 1010093 h 2286000"/>
                <a:gd name="connsiteX16" fmla="*/ 308345 w 2179675"/>
                <a:gd name="connsiteY16" fmla="*/ 935666 h 2286000"/>
                <a:gd name="connsiteX17" fmla="*/ 329610 w 2179675"/>
                <a:gd name="connsiteY17" fmla="*/ 903768 h 2286000"/>
                <a:gd name="connsiteX18" fmla="*/ 350875 w 2179675"/>
                <a:gd name="connsiteY18" fmla="*/ 839972 h 2286000"/>
                <a:gd name="connsiteX19" fmla="*/ 393405 w 2179675"/>
                <a:gd name="connsiteY19" fmla="*/ 776177 h 2286000"/>
                <a:gd name="connsiteX20" fmla="*/ 435935 w 2179675"/>
                <a:gd name="connsiteY20" fmla="*/ 701749 h 2286000"/>
                <a:gd name="connsiteX21" fmla="*/ 457200 w 2179675"/>
                <a:gd name="connsiteY21" fmla="*/ 669852 h 2286000"/>
                <a:gd name="connsiteX22" fmla="*/ 499731 w 2179675"/>
                <a:gd name="connsiteY22" fmla="*/ 627321 h 2286000"/>
                <a:gd name="connsiteX23" fmla="*/ 542261 w 2179675"/>
                <a:gd name="connsiteY23" fmla="*/ 563526 h 2286000"/>
                <a:gd name="connsiteX24" fmla="*/ 606056 w 2179675"/>
                <a:gd name="connsiteY24" fmla="*/ 467833 h 2286000"/>
                <a:gd name="connsiteX25" fmla="*/ 637954 w 2179675"/>
                <a:gd name="connsiteY25" fmla="*/ 425303 h 2286000"/>
                <a:gd name="connsiteX26" fmla="*/ 691117 w 2179675"/>
                <a:gd name="connsiteY26" fmla="*/ 382772 h 2286000"/>
                <a:gd name="connsiteX27" fmla="*/ 712382 w 2179675"/>
                <a:gd name="connsiteY27" fmla="*/ 340242 h 2286000"/>
                <a:gd name="connsiteX28" fmla="*/ 744279 w 2179675"/>
                <a:gd name="connsiteY28" fmla="*/ 318977 h 2286000"/>
                <a:gd name="connsiteX29" fmla="*/ 797442 w 2179675"/>
                <a:gd name="connsiteY29" fmla="*/ 276447 h 2286000"/>
                <a:gd name="connsiteX30" fmla="*/ 850605 w 2179675"/>
                <a:gd name="connsiteY30" fmla="*/ 233917 h 2286000"/>
                <a:gd name="connsiteX31" fmla="*/ 871870 w 2179675"/>
                <a:gd name="connsiteY31" fmla="*/ 202019 h 2286000"/>
                <a:gd name="connsiteX32" fmla="*/ 935665 w 2179675"/>
                <a:gd name="connsiteY32" fmla="*/ 159489 h 2286000"/>
                <a:gd name="connsiteX33" fmla="*/ 967563 w 2179675"/>
                <a:gd name="connsiteY33" fmla="*/ 138224 h 2286000"/>
                <a:gd name="connsiteX34" fmla="*/ 999461 w 2179675"/>
                <a:gd name="connsiteY34" fmla="*/ 127591 h 2286000"/>
                <a:gd name="connsiteX35" fmla="*/ 1063256 w 2179675"/>
                <a:gd name="connsiteY35" fmla="*/ 85061 h 2286000"/>
                <a:gd name="connsiteX36" fmla="*/ 1127051 w 2179675"/>
                <a:gd name="connsiteY36" fmla="*/ 63796 h 2286000"/>
                <a:gd name="connsiteX37" fmla="*/ 1148317 w 2179675"/>
                <a:gd name="connsiteY37" fmla="*/ 42531 h 2286000"/>
                <a:gd name="connsiteX38" fmla="*/ 1190847 w 2179675"/>
                <a:gd name="connsiteY38" fmla="*/ 31898 h 2286000"/>
                <a:gd name="connsiteX39" fmla="*/ 1254642 w 2179675"/>
                <a:gd name="connsiteY39" fmla="*/ 10633 h 2286000"/>
                <a:gd name="connsiteX40" fmla="*/ 1286540 w 2179675"/>
                <a:gd name="connsiteY40" fmla="*/ 0 h 2286000"/>
                <a:gd name="connsiteX41" fmla="*/ 1775638 w 2179675"/>
                <a:gd name="connsiteY41" fmla="*/ 10633 h 2286000"/>
                <a:gd name="connsiteX42" fmla="*/ 1881963 w 2179675"/>
                <a:gd name="connsiteY42" fmla="*/ 42531 h 2286000"/>
                <a:gd name="connsiteX43" fmla="*/ 1913861 w 2179675"/>
                <a:gd name="connsiteY43" fmla="*/ 53163 h 2286000"/>
                <a:gd name="connsiteX44" fmla="*/ 1945758 w 2179675"/>
                <a:gd name="connsiteY44" fmla="*/ 74428 h 2286000"/>
                <a:gd name="connsiteX45" fmla="*/ 2009554 w 2179675"/>
                <a:gd name="connsiteY45" fmla="*/ 95693 h 2286000"/>
                <a:gd name="connsiteX46" fmla="*/ 2062717 w 2179675"/>
                <a:gd name="connsiteY46" fmla="*/ 148856 h 2286000"/>
                <a:gd name="connsiteX47" fmla="*/ 2083982 w 2179675"/>
                <a:gd name="connsiteY47" fmla="*/ 180754 h 2286000"/>
                <a:gd name="connsiteX48" fmla="*/ 2115879 w 2179675"/>
                <a:gd name="connsiteY48" fmla="*/ 202019 h 2286000"/>
                <a:gd name="connsiteX49" fmla="*/ 2126512 w 2179675"/>
                <a:gd name="connsiteY49" fmla="*/ 233917 h 2286000"/>
                <a:gd name="connsiteX50" fmla="*/ 2169042 w 2179675"/>
                <a:gd name="connsiteY50" fmla="*/ 287079 h 2286000"/>
                <a:gd name="connsiteX51" fmla="*/ 2179675 w 2179675"/>
                <a:gd name="connsiteY51" fmla="*/ 350875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179675" h="2286000">
                  <a:moveTo>
                    <a:pt x="10633" y="2286000"/>
                  </a:moveTo>
                  <a:cubicBezTo>
                    <a:pt x="7089" y="2225749"/>
                    <a:pt x="0" y="2165602"/>
                    <a:pt x="0" y="2105247"/>
                  </a:cubicBezTo>
                  <a:cubicBezTo>
                    <a:pt x="0" y="2047141"/>
                    <a:pt x="5320" y="1873969"/>
                    <a:pt x="21265" y="1786270"/>
                  </a:cubicBezTo>
                  <a:cubicBezTo>
                    <a:pt x="23270" y="1775243"/>
                    <a:pt x="29180" y="1765245"/>
                    <a:pt x="31898" y="1754372"/>
                  </a:cubicBezTo>
                  <a:cubicBezTo>
                    <a:pt x="36281" y="1736840"/>
                    <a:pt x="37776" y="1718645"/>
                    <a:pt x="42531" y="1701210"/>
                  </a:cubicBezTo>
                  <a:cubicBezTo>
                    <a:pt x="48429" y="1679584"/>
                    <a:pt x="58359" y="1659160"/>
                    <a:pt x="63796" y="1637414"/>
                  </a:cubicBezTo>
                  <a:cubicBezTo>
                    <a:pt x="90500" y="1530598"/>
                    <a:pt x="75817" y="1580088"/>
                    <a:pt x="106326" y="1488559"/>
                  </a:cubicBezTo>
                  <a:lnTo>
                    <a:pt x="127591" y="1424763"/>
                  </a:lnTo>
                  <a:cubicBezTo>
                    <a:pt x="134679" y="1410586"/>
                    <a:pt x="143291" y="1397074"/>
                    <a:pt x="148856" y="1382233"/>
                  </a:cubicBezTo>
                  <a:cubicBezTo>
                    <a:pt x="159072" y="1354990"/>
                    <a:pt x="157273" y="1333503"/>
                    <a:pt x="170121" y="1307805"/>
                  </a:cubicBezTo>
                  <a:cubicBezTo>
                    <a:pt x="175836" y="1296375"/>
                    <a:pt x="185671" y="1287337"/>
                    <a:pt x="191386" y="1275907"/>
                  </a:cubicBezTo>
                  <a:cubicBezTo>
                    <a:pt x="199887" y="1258905"/>
                    <a:pt x="208106" y="1217386"/>
                    <a:pt x="212651" y="1201479"/>
                  </a:cubicBezTo>
                  <a:cubicBezTo>
                    <a:pt x="233769" y="1127565"/>
                    <a:pt x="210532" y="1217763"/>
                    <a:pt x="244549" y="1127052"/>
                  </a:cubicBezTo>
                  <a:cubicBezTo>
                    <a:pt x="249680" y="1113369"/>
                    <a:pt x="252012" y="1098786"/>
                    <a:pt x="255182" y="1084521"/>
                  </a:cubicBezTo>
                  <a:cubicBezTo>
                    <a:pt x="259102" y="1066880"/>
                    <a:pt x="258695" y="1047969"/>
                    <a:pt x="265814" y="1031359"/>
                  </a:cubicBezTo>
                  <a:cubicBezTo>
                    <a:pt x="269763" y="1022145"/>
                    <a:pt x="279991" y="1017182"/>
                    <a:pt x="287079" y="1010093"/>
                  </a:cubicBezTo>
                  <a:cubicBezTo>
                    <a:pt x="290486" y="996464"/>
                    <a:pt x="300717" y="950921"/>
                    <a:pt x="308345" y="935666"/>
                  </a:cubicBezTo>
                  <a:cubicBezTo>
                    <a:pt x="314060" y="924236"/>
                    <a:pt x="322522" y="914401"/>
                    <a:pt x="329610" y="903768"/>
                  </a:cubicBezTo>
                  <a:cubicBezTo>
                    <a:pt x="336698" y="882503"/>
                    <a:pt x="338441" y="858623"/>
                    <a:pt x="350875" y="839972"/>
                  </a:cubicBezTo>
                  <a:cubicBezTo>
                    <a:pt x="365052" y="818707"/>
                    <a:pt x="385323" y="800423"/>
                    <a:pt x="393405" y="776177"/>
                  </a:cubicBezTo>
                  <a:cubicBezTo>
                    <a:pt x="410660" y="724415"/>
                    <a:pt x="395704" y="758072"/>
                    <a:pt x="435935" y="701749"/>
                  </a:cubicBezTo>
                  <a:cubicBezTo>
                    <a:pt x="443362" y="691351"/>
                    <a:pt x="448884" y="679554"/>
                    <a:pt x="457200" y="669852"/>
                  </a:cubicBezTo>
                  <a:cubicBezTo>
                    <a:pt x="470248" y="654629"/>
                    <a:pt x="499731" y="627321"/>
                    <a:pt x="499731" y="627321"/>
                  </a:cubicBezTo>
                  <a:cubicBezTo>
                    <a:pt x="520064" y="566319"/>
                    <a:pt x="495801" y="623260"/>
                    <a:pt x="542261" y="563526"/>
                  </a:cubicBezTo>
                  <a:cubicBezTo>
                    <a:pt x="616758" y="467744"/>
                    <a:pt x="558175" y="531674"/>
                    <a:pt x="606056" y="467833"/>
                  </a:cubicBezTo>
                  <a:cubicBezTo>
                    <a:pt x="616689" y="453656"/>
                    <a:pt x="625423" y="437834"/>
                    <a:pt x="637954" y="425303"/>
                  </a:cubicBezTo>
                  <a:cubicBezTo>
                    <a:pt x="666392" y="396865"/>
                    <a:pt x="670072" y="414339"/>
                    <a:pt x="691117" y="382772"/>
                  </a:cubicBezTo>
                  <a:cubicBezTo>
                    <a:pt x="699909" y="369584"/>
                    <a:pt x="702235" y="352418"/>
                    <a:pt x="712382" y="340242"/>
                  </a:cubicBezTo>
                  <a:cubicBezTo>
                    <a:pt x="720563" y="330425"/>
                    <a:pt x="734301" y="326960"/>
                    <a:pt x="744279" y="318977"/>
                  </a:cubicBezTo>
                  <a:cubicBezTo>
                    <a:pt x="820031" y="258376"/>
                    <a:pt x="699268" y="341897"/>
                    <a:pt x="797442" y="276447"/>
                  </a:cubicBezTo>
                  <a:cubicBezTo>
                    <a:pt x="858385" y="185032"/>
                    <a:pt x="777237" y="292611"/>
                    <a:pt x="850605" y="233917"/>
                  </a:cubicBezTo>
                  <a:cubicBezTo>
                    <a:pt x="860584" y="225934"/>
                    <a:pt x="862253" y="210434"/>
                    <a:pt x="871870" y="202019"/>
                  </a:cubicBezTo>
                  <a:cubicBezTo>
                    <a:pt x="891104" y="185189"/>
                    <a:pt x="914400" y="173666"/>
                    <a:pt x="935665" y="159489"/>
                  </a:cubicBezTo>
                  <a:cubicBezTo>
                    <a:pt x="946298" y="152401"/>
                    <a:pt x="955440" y="142265"/>
                    <a:pt x="967563" y="138224"/>
                  </a:cubicBezTo>
                  <a:cubicBezTo>
                    <a:pt x="978196" y="134680"/>
                    <a:pt x="989664" y="133034"/>
                    <a:pt x="999461" y="127591"/>
                  </a:cubicBezTo>
                  <a:cubicBezTo>
                    <a:pt x="1021802" y="115179"/>
                    <a:pt x="1039010" y="93143"/>
                    <a:pt x="1063256" y="85061"/>
                  </a:cubicBezTo>
                  <a:lnTo>
                    <a:pt x="1127051" y="63796"/>
                  </a:lnTo>
                  <a:cubicBezTo>
                    <a:pt x="1134140" y="56708"/>
                    <a:pt x="1139351" y="47014"/>
                    <a:pt x="1148317" y="42531"/>
                  </a:cubicBezTo>
                  <a:cubicBezTo>
                    <a:pt x="1161387" y="35996"/>
                    <a:pt x="1176850" y="36097"/>
                    <a:pt x="1190847" y="31898"/>
                  </a:cubicBezTo>
                  <a:cubicBezTo>
                    <a:pt x="1212317" y="25457"/>
                    <a:pt x="1233377" y="17721"/>
                    <a:pt x="1254642" y="10633"/>
                  </a:cubicBezTo>
                  <a:lnTo>
                    <a:pt x="1286540" y="0"/>
                  </a:lnTo>
                  <a:lnTo>
                    <a:pt x="1775638" y="10633"/>
                  </a:lnTo>
                  <a:cubicBezTo>
                    <a:pt x="1793896" y="11363"/>
                    <a:pt x="1874893" y="40174"/>
                    <a:pt x="1881963" y="42531"/>
                  </a:cubicBezTo>
                  <a:lnTo>
                    <a:pt x="1913861" y="53163"/>
                  </a:lnTo>
                  <a:cubicBezTo>
                    <a:pt x="1924493" y="60251"/>
                    <a:pt x="1934081" y="69238"/>
                    <a:pt x="1945758" y="74428"/>
                  </a:cubicBezTo>
                  <a:cubicBezTo>
                    <a:pt x="1966242" y="83532"/>
                    <a:pt x="2009554" y="95693"/>
                    <a:pt x="2009554" y="95693"/>
                  </a:cubicBezTo>
                  <a:cubicBezTo>
                    <a:pt x="2027275" y="113414"/>
                    <a:pt x="2048816" y="128004"/>
                    <a:pt x="2062717" y="148856"/>
                  </a:cubicBezTo>
                  <a:cubicBezTo>
                    <a:pt x="2069805" y="159489"/>
                    <a:pt x="2074946" y="171718"/>
                    <a:pt x="2083982" y="180754"/>
                  </a:cubicBezTo>
                  <a:cubicBezTo>
                    <a:pt x="2093018" y="189790"/>
                    <a:pt x="2105247" y="194931"/>
                    <a:pt x="2115879" y="202019"/>
                  </a:cubicBezTo>
                  <a:cubicBezTo>
                    <a:pt x="2119423" y="212652"/>
                    <a:pt x="2119510" y="225165"/>
                    <a:pt x="2126512" y="233917"/>
                  </a:cubicBezTo>
                  <a:cubicBezTo>
                    <a:pt x="2167413" y="285042"/>
                    <a:pt x="2154652" y="222323"/>
                    <a:pt x="2169042" y="287079"/>
                  </a:cubicBezTo>
                  <a:cubicBezTo>
                    <a:pt x="2173719" y="308124"/>
                    <a:pt x="2179675" y="350875"/>
                    <a:pt x="2179675" y="350875"/>
                  </a:cubicBezTo>
                </a:path>
              </a:pathLst>
            </a:cu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7022901" y="3845905"/>
              <a:ext cx="407488" cy="190921"/>
            </a:xfrm>
            <a:prstGeom prst="roundRect">
              <a:avLst/>
            </a:prstGeom>
            <a:solidFill>
              <a:srgbClr val="CECECE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7038536" y="3449318"/>
              <a:ext cx="128673" cy="879830"/>
            </a:xfrm>
            <a:custGeom>
              <a:avLst/>
              <a:gdLst>
                <a:gd name="connsiteX0" fmla="*/ 31918 w 457220"/>
                <a:gd name="connsiteY0" fmla="*/ 2381693 h 2381693"/>
                <a:gd name="connsiteX1" fmla="*/ 42550 w 457220"/>
                <a:gd name="connsiteY1" fmla="*/ 2328530 h 2381693"/>
                <a:gd name="connsiteX2" fmla="*/ 21285 w 457220"/>
                <a:gd name="connsiteY2" fmla="*/ 2083981 h 2381693"/>
                <a:gd name="connsiteX3" fmla="*/ 20 w 457220"/>
                <a:gd name="connsiteY3" fmla="*/ 1265274 h 2381693"/>
                <a:gd name="connsiteX4" fmla="*/ 21285 w 457220"/>
                <a:gd name="connsiteY4" fmla="*/ 765544 h 2381693"/>
                <a:gd name="connsiteX5" fmla="*/ 31918 w 457220"/>
                <a:gd name="connsiteY5" fmla="*/ 723014 h 2381693"/>
                <a:gd name="connsiteX6" fmla="*/ 53183 w 457220"/>
                <a:gd name="connsiteY6" fmla="*/ 616688 h 2381693"/>
                <a:gd name="connsiteX7" fmla="*/ 63815 w 457220"/>
                <a:gd name="connsiteY7" fmla="*/ 542260 h 2381693"/>
                <a:gd name="connsiteX8" fmla="*/ 74448 w 457220"/>
                <a:gd name="connsiteY8" fmla="*/ 499730 h 2381693"/>
                <a:gd name="connsiteX9" fmla="*/ 85080 w 457220"/>
                <a:gd name="connsiteY9" fmla="*/ 361507 h 2381693"/>
                <a:gd name="connsiteX10" fmla="*/ 95713 w 457220"/>
                <a:gd name="connsiteY10" fmla="*/ 297711 h 2381693"/>
                <a:gd name="connsiteX11" fmla="*/ 106346 w 457220"/>
                <a:gd name="connsiteY11" fmla="*/ 191386 h 2381693"/>
                <a:gd name="connsiteX12" fmla="*/ 138243 w 457220"/>
                <a:gd name="connsiteY12" fmla="*/ 74428 h 2381693"/>
                <a:gd name="connsiteX13" fmla="*/ 170141 w 457220"/>
                <a:gd name="connsiteY13" fmla="*/ 10632 h 2381693"/>
                <a:gd name="connsiteX14" fmla="*/ 212671 w 457220"/>
                <a:gd name="connsiteY14" fmla="*/ 0 h 2381693"/>
                <a:gd name="connsiteX15" fmla="*/ 350894 w 457220"/>
                <a:gd name="connsiteY15" fmla="*/ 10632 h 2381693"/>
                <a:gd name="connsiteX16" fmla="*/ 414690 w 457220"/>
                <a:gd name="connsiteY16" fmla="*/ 85060 h 2381693"/>
                <a:gd name="connsiteX17" fmla="*/ 446587 w 457220"/>
                <a:gd name="connsiteY17" fmla="*/ 180753 h 2381693"/>
                <a:gd name="connsiteX18" fmla="*/ 457220 w 457220"/>
                <a:gd name="connsiteY18" fmla="*/ 212651 h 2381693"/>
                <a:gd name="connsiteX19" fmla="*/ 457220 w 457220"/>
                <a:gd name="connsiteY19" fmla="*/ 425302 h 238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7220" h="2381693">
                  <a:moveTo>
                    <a:pt x="31918" y="2381693"/>
                  </a:moveTo>
                  <a:cubicBezTo>
                    <a:pt x="35462" y="2363972"/>
                    <a:pt x="42550" y="2346602"/>
                    <a:pt x="42550" y="2328530"/>
                  </a:cubicBezTo>
                  <a:cubicBezTo>
                    <a:pt x="42550" y="2288425"/>
                    <a:pt x="26216" y="2133285"/>
                    <a:pt x="21285" y="2083981"/>
                  </a:cubicBezTo>
                  <a:cubicBezTo>
                    <a:pt x="7515" y="1767256"/>
                    <a:pt x="20" y="1641689"/>
                    <a:pt x="20" y="1265274"/>
                  </a:cubicBezTo>
                  <a:cubicBezTo>
                    <a:pt x="20" y="1171514"/>
                    <a:pt x="-1490" y="913583"/>
                    <a:pt x="21285" y="765544"/>
                  </a:cubicBezTo>
                  <a:cubicBezTo>
                    <a:pt x="23507" y="751101"/>
                    <a:pt x="29304" y="737391"/>
                    <a:pt x="31918" y="723014"/>
                  </a:cubicBezTo>
                  <a:cubicBezTo>
                    <a:pt x="51466" y="615497"/>
                    <a:pt x="31346" y="682197"/>
                    <a:pt x="53183" y="616688"/>
                  </a:cubicBezTo>
                  <a:cubicBezTo>
                    <a:pt x="56727" y="591879"/>
                    <a:pt x="59332" y="566917"/>
                    <a:pt x="63815" y="542260"/>
                  </a:cubicBezTo>
                  <a:cubicBezTo>
                    <a:pt x="66429" y="527883"/>
                    <a:pt x="72741" y="514243"/>
                    <a:pt x="74448" y="499730"/>
                  </a:cubicBezTo>
                  <a:cubicBezTo>
                    <a:pt x="79847" y="453836"/>
                    <a:pt x="80243" y="407464"/>
                    <a:pt x="85080" y="361507"/>
                  </a:cubicBezTo>
                  <a:cubicBezTo>
                    <a:pt x="87337" y="340067"/>
                    <a:pt x="93039" y="319103"/>
                    <a:pt x="95713" y="297711"/>
                  </a:cubicBezTo>
                  <a:cubicBezTo>
                    <a:pt x="100131" y="262368"/>
                    <a:pt x="101639" y="226692"/>
                    <a:pt x="106346" y="191386"/>
                  </a:cubicBezTo>
                  <a:cubicBezTo>
                    <a:pt x="113026" y="141287"/>
                    <a:pt x="121617" y="124304"/>
                    <a:pt x="138243" y="74428"/>
                  </a:cubicBezTo>
                  <a:cubicBezTo>
                    <a:pt x="144308" y="56233"/>
                    <a:pt x="152475" y="22409"/>
                    <a:pt x="170141" y="10632"/>
                  </a:cubicBezTo>
                  <a:cubicBezTo>
                    <a:pt x="182300" y="2526"/>
                    <a:pt x="198494" y="3544"/>
                    <a:pt x="212671" y="0"/>
                  </a:cubicBezTo>
                  <a:cubicBezTo>
                    <a:pt x="258745" y="3544"/>
                    <a:pt x="306561" y="-2407"/>
                    <a:pt x="350894" y="10632"/>
                  </a:cubicBezTo>
                  <a:cubicBezTo>
                    <a:pt x="372275" y="16920"/>
                    <a:pt x="401543" y="65339"/>
                    <a:pt x="414690" y="85060"/>
                  </a:cubicBezTo>
                  <a:lnTo>
                    <a:pt x="446587" y="180753"/>
                  </a:lnTo>
                  <a:cubicBezTo>
                    <a:pt x="450131" y="191386"/>
                    <a:pt x="457220" y="201443"/>
                    <a:pt x="457220" y="212651"/>
                  </a:cubicBezTo>
                  <a:lnTo>
                    <a:pt x="457220" y="425302"/>
                  </a:lnTo>
                </a:path>
              </a:pathLst>
            </a:cu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194012" y="3436594"/>
              <a:ext cx="424787" cy="892554"/>
            </a:xfrm>
            <a:custGeom>
              <a:avLst/>
              <a:gdLst>
                <a:gd name="connsiteX0" fmla="*/ 1680906 w 1680906"/>
                <a:gd name="connsiteY0" fmla="*/ 2073349 h 2073349"/>
                <a:gd name="connsiteX1" fmla="*/ 1670274 w 1680906"/>
                <a:gd name="connsiteY1" fmla="*/ 1945758 h 2073349"/>
                <a:gd name="connsiteX2" fmla="*/ 1659641 w 1680906"/>
                <a:gd name="connsiteY2" fmla="*/ 1913861 h 2073349"/>
                <a:gd name="connsiteX3" fmla="*/ 1649009 w 1680906"/>
                <a:gd name="connsiteY3" fmla="*/ 1860698 h 2073349"/>
                <a:gd name="connsiteX4" fmla="*/ 1638376 w 1680906"/>
                <a:gd name="connsiteY4" fmla="*/ 1307805 h 2073349"/>
                <a:gd name="connsiteX5" fmla="*/ 1627743 w 1680906"/>
                <a:gd name="connsiteY5" fmla="*/ 1244009 h 2073349"/>
                <a:gd name="connsiteX6" fmla="*/ 1606478 w 1680906"/>
                <a:gd name="connsiteY6" fmla="*/ 1084521 h 2073349"/>
                <a:gd name="connsiteX7" fmla="*/ 1585213 w 1680906"/>
                <a:gd name="connsiteY7" fmla="*/ 935665 h 2073349"/>
                <a:gd name="connsiteX8" fmla="*/ 1574581 w 1680906"/>
                <a:gd name="connsiteY8" fmla="*/ 903768 h 2073349"/>
                <a:gd name="connsiteX9" fmla="*/ 1563948 w 1680906"/>
                <a:gd name="connsiteY9" fmla="*/ 829340 h 2073349"/>
                <a:gd name="connsiteX10" fmla="*/ 1542683 w 1680906"/>
                <a:gd name="connsiteY10" fmla="*/ 701749 h 2073349"/>
                <a:gd name="connsiteX11" fmla="*/ 1532050 w 1680906"/>
                <a:gd name="connsiteY11" fmla="*/ 616689 h 2073349"/>
                <a:gd name="connsiteX12" fmla="*/ 1510785 w 1680906"/>
                <a:gd name="connsiteY12" fmla="*/ 584791 h 2073349"/>
                <a:gd name="connsiteX13" fmla="*/ 1500153 w 1680906"/>
                <a:gd name="connsiteY13" fmla="*/ 531628 h 2073349"/>
                <a:gd name="connsiteX14" fmla="*/ 1489520 w 1680906"/>
                <a:gd name="connsiteY14" fmla="*/ 489098 h 2073349"/>
                <a:gd name="connsiteX15" fmla="*/ 1468255 w 1680906"/>
                <a:gd name="connsiteY15" fmla="*/ 425302 h 2073349"/>
                <a:gd name="connsiteX16" fmla="*/ 1415092 w 1680906"/>
                <a:gd name="connsiteY16" fmla="*/ 361507 h 2073349"/>
                <a:gd name="connsiteX17" fmla="*/ 1372562 w 1680906"/>
                <a:gd name="connsiteY17" fmla="*/ 297712 h 2073349"/>
                <a:gd name="connsiteX18" fmla="*/ 1361929 w 1680906"/>
                <a:gd name="connsiteY18" fmla="*/ 265814 h 2073349"/>
                <a:gd name="connsiteX19" fmla="*/ 1330032 w 1680906"/>
                <a:gd name="connsiteY19" fmla="*/ 244549 h 2073349"/>
                <a:gd name="connsiteX20" fmla="*/ 1298134 w 1680906"/>
                <a:gd name="connsiteY20" fmla="*/ 212651 h 2073349"/>
                <a:gd name="connsiteX21" fmla="*/ 1202441 w 1680906"/>
                <a:gd name="connsiteY21" fmla="*/ 148856 h 2073349"/>
                <a:gd name="connsiteX22" fmla="*/ 1170543 w 1680906"/>
                <a:gd name="connsiteY22" fmla="*/ 127591 h 2073349"/>
                <a:gd name="connsiteX23" fmla="*/ 1138646 w 1680906"/>
                <a:gd name="connsiteY23" fmla="*/ 106326 h 2073349"/>
                <a:gd name="connsiteX24" fmla="*/ 1074850 w 1680906"/>
                <a:gd name="connsiteY24" fmla="*/ 85061 h 2073349"/>
                <a:gd name="connsiteX25" fmla="*/ 989790 w 1680906"/>
                <a:gd name="connsiteY25" fmla="*/ 42530 h 2073349"/>
                <a:gd name="connsiteX26" fmla="*/ 989790 w 1680906"/>
                <a:gd name="connsiteY26" fmla="*/ 42530 h 2073349"/>
                <a:gd name="connsiteX27" fmla="*/ 957892 w 1680906"/>
                <a:gd name="connsiteY27" fmla="*/ 21265 h 2073349"/>
                <a:gd name="connsiteX28" fmla="*/ 894097 w 1680906"/>
                <a:gd name="connsiteY28" fmla="*/ 0 h 2073349"/>
                <a:gd name="connsiteX29" fmla="*/ 511325 w 1680906"/>
                <a:gd name="connsiteY29" fmla="*/ 10633 h 2073349"/>
                <a:gd name="connsiteX30" fmla="*/ 447529 w 1680906"/>
                <a:gd name="connsiteY30" fmla="*/ 31898 h 2073349"/>
                <a:gd name="connsiteX31" fmla="*/ 415632 w 1680906"/>
                <a:gd name="connsiteY31" fmla="*/ 42530 h 2073349"/>
                <a:gd name="connsiteX32" fmla="*/ 351836 w 1680906"/>
                <a:gd name="connsiteY32" fmla="*/ 74428 h 2073349"/>
                <a:gd name="connsiteX33" fmla="*/ 319939 w 1680906"/>
                <a:gd name="connsiteY33" fmla="*/ 95693 h 2073349"/>
                <a:gd name="connsiteX34" fmla="*/ 288041 w 1680906"/>
                <a:gd name="connsiteY34" fmla="*/ 106326 h 2073349"/>
                <a:gd name="connsiteX35" fmla="*/ 224246 w 1680906"/>
                <a:gd name="connsiteY35" fmla="*/ 148856 h 2073349"/>
                <a:gd name="connsiteX36" fmla="*/ 160450 w 1680906"/>
                <a:gd name="connsiteY36" fmla="*/ 191386 h 2073349"/>
                <a:gd name="connsiteX37" fmla="*/ 128553 w 1680906"/>
                <a:gd name="connsiteY37" fmla="*/ 212651 h 2073349"/>
                <a:gd name="connsiteX38" fmla="*/ 107288 w 1680906"/>
                <a:gd name="connsiteY38" fmla="*/ 244549 h 2073349"/>
                <a:gd name="connsiteX39" fmla="*/ 75390 w 1680906"/>
                <a:gd name="connsiteY39" fmla="*/ 255182 h 2073349"/>
                <a:gd name="connsiteX40" fmla="*/ 64757 w 1680906"/>
                <a:gd name="connsiteY40" fmla="*/ 287079 h 2073349"/>
                <a:gd name="connsiteX41" fmla="*/ 22227 w 1680906"/>
                <a:gd name="connsiteY41" fmla="*/ 350875 h 2073349"/>
                <a:gd name="connsiteX42" fmla="*/ 962 w 1680906"/>
                <a:gd name="connsiteY42" fmla="*/ 489098 h 207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80906" h="2073349">
                  <a:moveTo>
                    <a:pt x="1680906" y="2073349"/>
                  </a:moveTo>
                  <a:cubicBezTo>
                    <a:pt x="1677362" y="2030819"/>
                    <a:pt x="1675914" y="1988061"/>
                    <a:pt x="1670274" y="1945758"/>
                  </a:cubicBezTo>
                  <a:cubicBezTo>
                    <a:pt x="1668793" y="1934649"/>
                    <a:pt x="1662359" y="1924734"/>
                    <a:pt x="1659641" y="1913861"/>
                  </a:cubicBezTo>
                  <a:cubicBezTo>
                    <a:pt x="1655258" y="1896329"/>
                    <a:pt x="1652553" y="1878419"/>
                    <a:pt x="1649009" y="1860698"/>
                  </a:cubicBezTo>
                  <a:cubicBezTo>
                    <a:pt x="1645465" y="1676400"/>
                    <a:pt x="1644729" y="1492027"/>
                    <a:pt x="1638376" y="1307805"/>
                  </a:cubicBezTo>
                  <a:cubicBezTo>
                    <a:pt x="1637633" y="1286259"/>
                    <a:pt x="1630124" y="1265436"/>
                    <a:pt x="1627743" y="1244009"/>
                  </a:cubicBezTo>
                  <a:cubicBezTo>
                    <a:pt x="1610398" y="1087904"/>
                    <a:pt x="1632126" y="1161462"/>
                    <a:pt x="1606478" y="1084521"/>
                  </a:cubicBezTo>
                  <a:cubicBezTo>
                    <a:pt x="1599861" y="1024964"/>
                    <a:pt x="1598756" y="989836"/>
                    <a:pt x="1585213" y="935665"/>
                  </a:cubicBezTo>
                  <a:cubicBezTo>
                    <a:pt x="1582495" y="924792"/>
                    <a:pt x="1578125" y="914400"/>
                    <a:pt x="1574581" y="903768"/>
                  </a:cubicBezTo>
                  <a:cubicBezTo>
                    <a:pt x="1571037" y="878959"/>
                    <a:pt x="1567057" y="854208"/>
                    <a:pt x="1563948" y="829340"/>
                  </a:cubicBezTo>
                  <a:cubicBezTo>
                    <a:pt x="1549703" y="715385"/>
                    <a:pt x="1564293" y="766582"/>
                    <a:pt x="1542683" y="701749"/>
                  </a:cubicBezTo>
                  <a:cubicBezTo>
                    <a:pt x="1539139" y="673396"/>
                    <a:pt x="1539568" y="644256"/>
                    <a:pt x="1532050" y="616689"/>
                  </a:cubicBezTo>
                  <a:cubicBezTo>
                    <a:pt x="1528688" y="604360"/>
                    <a:pt x="1515272" y="596756"/>
                    <a:pt x="1510785" y="584791"/>
                  </a:cubicBezTo>
                  <a:cubicBezTo>
                    <a:pt x="1504440" y="567870"/>
                    <a:pt x="1504073" y="549270"/>
                    <a:pt x="1500153" y="531628"/>
                  </a:cubicBezTo>
                  <a:cubicBezTo>
                    <a:pt x="1496983" y="517363"/>
                    <a:pt x="1493719" y="503095"/>
                    <a:pt x="1489520" y="489098"/>
                  </a:cubicBezTo>
                  <a:cubicBezTo>
                    <a:pt x="1483079" y="467628"/>
                    <a:pt x="1484105" y="441152"/>
                    <a:pt x="1468255" y="425302"/>
                  </a:cubicBezTo>
                  <a:cubicBezTo>
                    <a:pt x="1427321" y="384369"/>
                    <a:pt x="1444698" y="405916"/>
                    <a:pt x="1415092" y="361507"/>
                  </a:cubicBezTo>
                  <a:cubicBezTo>
                    <a:pt x="1389813" y="285664"/>
                    <a:pt x="1425658" y="377353"/>
                    <a:pt x="1372562" y="297712"/>
                  </a:cubicBezTo>
                  <a:cubicBezTo>
                    <a:pt x="1366345" y="288387"/>
                    <a:pt x="1368930" y="274566"/>
                    <a:pt x="1361929" y="265814"/>
                  </a:cubicBezTo>
                  <a:cubicBezTo>
                    <a:pt x="1353946" y="255836"/>
                    <a:pt x="1339849" y="252730"/>
                    <a:pt x="1330032" y="244549"/>
                  </a:cubicBezTo>
                  <a:cubicBezTo>
                    <a:pt x="1318480" y="234923"/>
                    <a:pt x="1310003" y="221883"/>
                    <a:pt x="1298134" y="212651"/>
                  </a:cubicBezTo>
                  <a:cubicBezTo>
                    <a:pt x="1298127" y="212646"/>
                    <a:pt x="1218393" y="159491"/>
                    <a:pt x="1202441" y="148856"/>
                  </a:cubicBezTo>
                  <a:lnTo>
                    <a:pt x="1170543" y="127591"/>
                  </a:lnTo>
                  <a:cubicBezTo>
                    <a:pt x="1159911" y="120503"/>
                    <a:pt x="1150769" y="110367"/>
                    <a:pt x="1138646" y="106326"/>
                  </a:cubicBezTo>
                  <a:lnTo>
                    <a:pt x="1074850" y="85061"/>
                  </a:lnTo>
                  <a:cubicBezTo>
                    <a:pt x="1037735" y="47945"/>
                    <a:pt x="1063095" y="66965"/>
                    <a:pt x="989790" y="42530"/>
                  </a:cubicBezTo>
                  <a:lnTo>
                    <a:pt x="989790" y="42530"/>
                  </a:lnTo>
                  <a:cubicBezTo>
                    <a:pt x="979157" y="35442"/>
                    <a:pt x="969569" y="26455"/>
                    <a:pt x="957892" y="21265"/>
                  </a:cubicBezTo>
                  <a:cubicBezTo>
                    <a:pt x="937409" y="12161"/>
                    <a:pt x="894097" y="0"/>
                    <a:pt x="894097" y="0"/>
                  </a:cubicBezTo>
                  <a:cubicBezTo>
                    <a:pt x="766506" y="3544"/>
                    <a:pt x="638641" y="1539"/>
                    <a:pt x="511325" y="10633"/>
                  </a:cubicBezTo>
                  <a:cubicBezTo>
                    <a:pt x="488966" y="12230"/>
                    <a:pt x="468794" y="24810"/>
                    <a:pt x="447529" y="31898"/>
                  </a:cubicBezTo>
                  <a:lnTo>
                    <a:pt x="415632" y="42530"/>
                  </a:lnTo>
                  <a:cubicBezTo>
                    <a:pt x="324212" y="103475"/>
                    <a:pt x="439882" y="30404"/>
                    <a:pt x="351836" y="74428"/>
                  </a:cubicBezTo>
                  <a:cubicBezTo>
                    <a:pt x="340407" y="80143"/>
                    <a:pt x="331368" y="89978"/>
                    <a:pt x="319939" y="95693"/>
                  </a:cubicBezTo>
                  <a:cubicBezTo>
                    <a:pt x="309914" y="100705"/>
                    <a:pt x="297838" y="100883"/>
                    <a:pt x="288041" y="106326"/>
                  </a:cubicBezTo>
                  <a:cubicBezTo>
                    <a:pt x="265700" y="118738"/>
                    <a:pt x="245511" y="134679"/>
                    <a:pt x="224246" y="148856"/>
                  </a:cubicBezTo>
                  <a:lnTo>
                    <a:pt x="160450" y="191386"/>
                  </a:lnTo>
                  <a:lnTo>
                    <a:pt x="128553" y="212651"/>
                  </a:lnTo>
                  <a:cubicBezTo>
                    <a:pt x="121465" y="223284"/>
                    <a:pt x="117267" y="236566"/>
                    <a:pt x="107288" y="244549"/>
                  </a:cubicBezTo>
                  <a:cubicBezTo>
                    <a:pt x="98536" y="251551"/>
                    <a:pt x="83315" y="247257"/>
                    <a:pt x="75390" y="255182"/>
                  </a:cubicBezTo>
                  <a:cubicBezTo>
                    <a:pt x="67465" y="263107"/>
                    <a:pt x="70200" y="277282"/>
                    <a:pt x="64757" y="287079"/>
                  </a:cubicBezTo>
                  <a:cubicBezTo>
                    <a:pt x="52345" y="309420"/>
                    <a:pt x="22227" y="350875"/>
                    <a:pt x="22227" y="350875"/>
                  </a:cubicBezTo>
                  <a:cubicBezTo>
                    <a:pt x="-6883" y="438206"/>
                    <a:pt x="962" y="392255"/>
                    <a:pt x="962" y="489098"/>
                  </a:cubicBezTo>
                </a:path>
              </a:pathLst>
            </a:cu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Pentagon 98"/>
          <p:cNvSpPr/>
          <p:nvPr/>
        </p:nvSpPr>
        <p:spPr>
          <a:xfrm rot="20465478">
            <a:off x="2284559" y="4882762"/>
            <a:ext cx="479738" cy="127122"/>
          </a:xfrm>
          <a:prstGeom prst="homePlate">
            <a:avLst>
              <a:gd name="adj" fmla="val 56712"/>
            </a:avLst>
          </a:prstGeom>
          <a:solidFill>
            <a:srgbClr val="CECEC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320161" y="5459185"/>
            <a:ext cx="504716" cy="1933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1333513" y="5781895"/>
            <a:ext cx="491364" cy="1109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1873835" y="5781895"/>
            <a:ext cx="572812" cy="1109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2477801" y="5773339"/>
            <a:ext cx="515843" cy="110950"/>
          </a:xfrm>
          <a:prstGeom prst="rect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1309033" y="6017957"/>
            <a:ext cx="1684611" cy="110950"/>
          </a:xfrm>
          <a:prstGeom prst="rect">
            <a:avLst/>
          </a:prstGeom>
          <a:gradFill>
            <a:gsLst>
              <a:gs pos="0">
                <a:srgbClr val="FAF6FE">
                  <a:alpha val="63922"/>
                </a:srgbClr>
              </a:gs>
              <a:gs pos="13000">
                <a:schemeClr val="accent1">
                  <a:lumMod val="45000"/>
                  <a:lumOff val="55000"/>
                </a:schemeClr>
              </a:gs>
              <a:gs pos="79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898981" y="5462152"/>
            <a:ext cx="504716" cy="1933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2446647" y="5462152"/>
            <a:ext cx="504716" cy="193370"/>
          </a:xfrm>
          <a:prstGeom prst="rect">
            <a:avLst/>
          </a:prstGeom>
          <a:solidFill>
            <a:srgbClr val="7030A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0" r="33380"/>
          <a:stretch/>
        </p:blipFill>
        <p:spPr>
          <a:xfrm>
            <a:off x="1824877" y="4705104"/>
            <a:ext cx="595898" cy="55868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08" name="Freeform 107"/>
          <p:cNvSpPr/>
          <p:nvPr/>
        </p:nvSpPr>
        <p:spPr>
          <a:xfrm>
            <a:off x="1450469" y="4608548"/>
            <a:ext cx="542729" cy="847670"/>
          </a:xfrm>
          <a:custGeom>
            <a:avLst/>
            <a:gdLst>
              <a:gd name="connsiteX0" fmla="*/ 10633 w 2179675"/>
              <a:gd name="connsiteY0" fmla="*/ 2286000 h 2286000"/>
              <a:gd name="connsiteX1" fmla="*/ 0 w 2179675"/>
              <a:gd name="connsiteY1" fmla="*/ 2105247 h 2286000"/>
              <a:gd name="connsiteX2" fmla="*/ 21265 w 2179675"/>
              <a:gd name="connsiteY2" fmla="*/ 1786270 h 2286000"/>
              <a:gd name="connsiteX3" fmla="*/ 31898 w 2179675"/>
              <a:gd name="connsiteY3" fmla="*/ 1754372 h 2286000"/>
              <a:gd name="connsiteX4" fmla="*/ 42531 w 2179675"/>
              <a:gd name="connsiteY4" fmla="*/ 1701210 h 2286000"/>
              <a:gd name="connsiteX5" fmla="*/ 63796 w 2179675"/>
              <a:gd name="connsiteY5" fmla="*/ 1637414 h 2286000"/>
              <a:gd name="connsiteX6" fmla="*/ 106326 w 2179675"/>
              <a:gd name="connsiteY6" fmla="*/ 1488559 h 2286000"/>
              <a:gd name="connsiteX7" fmla="*/ 127591 w 2179675"/>
              <a:gd name="connsiteY7" fmla="*/ 1424763 h 2286000"/>
              <a:gd name="connsiteX8" fmla="*/ 148856 w 2179675"/>
              <a:gd name="connsiteY8" fmla="*/ 1382233 h 2286000"/>
              <a:gd name="connsiteX9" fmla="*/ 170121 w 2179675"/>
              <a:gd name="connsiteY9" fmla="*/ 1307805 h 2286000"/>
              <a:gd name="connsiteX10" fmla="*/ 191386 w 2179675"/>
              <a:gd name="connsiteY10" fmla="*/ 1275907 h 2286000"/>
              <a:gd name="connsiteX11" fmla="*/ 212651 w 2179675"/>
              <a:gd name="connsiteY11" fmla="*/ 1201479 h 2286000"/>
              <a:gd name="connsiteX12" fmla="*/ 244549 w 2179675"/>
              <a:gd name="connsiteY12" fmla="*/ 1127052 h 2286000"/>
              <a:gd name="connsiteX13" fmla="*/ 255182 w 2179675"/>
              <a:gd name="connsiteY13" fmla="*/ 1084521 h 2286000"/>
              <a:gd name="connsiteX14" fmla="*/ 265814 w 2179675"/>
              <a:gd name="connsiteY14" fmla="*/ 1031359 h 2286000"/>
              <a:gd name="connsiteX15" fmla="*/ 287079 w 2179675"/>
              <a:gd name="connsiteY15" fmla="*/ 1010093 h 2286000"/>
              <a:gd name="connsiteX16" fmla="*/ 308345 w 2179675"/>
              <a:gd name="connsiteY16" fmla="*/ 935666 h 2286000"/>
              <a:gd name="connsiteX17" fmla="*/ 329610 w 2179675"/>
              <a:gd name="connsiteY17" fmla="*/ 903768 h 2286000"/>
              <a:gd name="connsiteX18" fmla="*/ 350875 w 2179675"/>
              <a:gd name="connsiteY18" fmla="*/ 839972 h 2286000"/>
              <a:gd name="connsiteX19" fmla="*/ 393405 w 2179675"/>
              <a:gd name="connsiteY19" fmla="*/ 776177 h 2286000"/>
              <a:gd name="connsiteX20" fmla="*/ 435935 w 2179675"/>
              <a:gd name="connsiteY20" fmla="*/ 701749 h 2286000"/>
              <a:gd name="connsiteX21" fmla="*/ 457200 w 2179675"/>
              <a:gd name="connsiteY21" fmla="*/ 669852 h 2286000"/>
              <a:gd name="connsiteX22" fmla="*/ 499731 w 2179675"/>
              <a:gd name="connsiteY22" fmla="*/ 627321 h 2286000"/>
              <a:gd name="connsiteX23" fmla="*/ 542261 w 2179675"/>
              <a:gd name="connsiteY23" fmla="*/ 563526 h 2286000"/>
              <a:gd name="connsiteX24" fmla="*/ 606056 w 2179675"/>
              <a:gd name="connsiteY24" fmla="*/ 467833 h 2286000"/>
              <a:gd name="connsiteX25" fmla="*/ 637954 w 2179675"/>
              <a:gd name="connsiteY25" fmla="*/ 425303 h 2286000"/>
              <a:gd name="connsiteX26" fmla="*/ 691117 w 2179675"/>
              <a:gd name="connsiteY26" fmla="*/ 382772 h 2286000"/>
              <a:gd name="connsiteX27" fmla="*/ 712382 w 2179675"/>
              <a:gd name="connsiteY27" fmla="*/ 340242 h 2286000"/>
              <a:gd name="connsiteX28" fmla="*/ 744279 w 2179675"/>
              <a:gd name="connsiteY28" fmla="*/ 318977 h 2286000"/>
              <a:gd name="connsiteX29" fmla="*/ 797442 w 2179675"/>
              <a:gd name="connsiteY29" fmla="*/ 276447 h 2286000"/>
              <a:gd name="connsiteX30" fmla="*/ 850605 w 2179675"/>
              <a:gd name="connsiteY30" fmla="*/ 233917 h 2286000"/>
              <a:gd name="connsiteX31" fmla="*/ 871870 w 2179675"/>
              <a:gd name="connsiteY31" fmla="*/ 202019 h 2286000"/>
              <a:gd name="connsiteX32" fmla="*/ 935665 w 2179675"/>
              <a:gd name="connsiteY32" fmla="*/ 159489 h 2286000"/>
              <a:gd name="connsiteX33" fmla="*/ 967563 w 2179675"/>
              <a:gd name="connsiteY33" fmla="*/ 138224 h 2286000"/>
              <a:gd name="connsiteX34" fmla="*/ 999461 w 2179675"/>
              <a:gd name="connsiteY34" fmla="*/ 127591 h 2286000"/>
              <a:gd name="connsiteX35" fmla="*/ 1063256 w 2179675"/>
              <a:gd name="connsiteY35" fmla="*/ 85061 h 2286000"/>
              <a:gd name="connsiteX36" fmla="*/ 1127051 w 2179675"/>
              <a:gd name="connsiteY36" fmla="*/ 63796 h 2286000"/>
              <a:gd name="connsiteX37" fmla="*/ 1148317 w 2179675"/>
              <a:gd name="connsiteY37" fmla="*/ 42531 h 2286000"/>
              <a:gd name="connsiteX38" fmla="*/ 1190847 w 2179675"/>
              <a:gd name="connsiteY38" fmla="*/ 31898 h 2286000"/>
              <a:gd name="connsiteX39" fmla="*/ 1254642 w 2179675"/>
              <a:gd name="connsiteY39" fmla="*/ 10633 h 2286000"/>
              <a:gd name="connsiteX40" fmla="*/ 1286540 w 2179675"/>
              <a:gd name="connsiteY40" fmla="*/ 0 h 2286000"/>
              <a:gd name="connsiteX41" fmla="*/ 1775638 w 2179675"/>
              <a:gd name="connsiteY41" fmla="*/ 10633 h 2286000"/>
              <a:gd name="connsiteX42" fmla="*/ 1881963 w 2179675"/>
              <a:gd name="connsiteY42" fmla="*/ 42531 h 2286000"/>
              <a:gd name="connsiteX43" fmla="*/ 1913861 w 2179675"/>
              <a:gd name="connsiteY43" fmla="*/ 53163 h 2286000"/>
              <a:gd name="connsiteX44" fmla="*/ 1945758 w 2179675"/>
              <a:gd name="connsiteY44" fmla="*/ 74428 h 2286000"/>
              <a:gd name="connsiteX45" fmla="*/ 2009554 w 2179675"/>
              <a:gd name="connsiteY45" fmla="*/ 95693 h 2286000"/>
              <a:gd name="connsiteX46" fmla="*/ 2062717 w 2179675"/>
              <a:gd name="connsiteY46" fmla="*/ 148856 h 2286000"/>
              <a:gd name="connsiteX47" fmla="*/ 2083982 w 2179675"/>
              <a:gd name="connsiteY47" fmla="*/ 180754 h 2286000"/>
              <a:gd name="connsiteX48" fmla="*/ 2115879 w 2179675"/>
              <a:gd name="connsiteY48" fmla="*/ 202019 h 2286000"/>
              <a:gd name="connsiteX49" fmla="*/ 2126512 w 2179675"/>
              <a:gd name="connsiteY49" fmla="*/ 233917 h 2286000"/>
              <a:gd name="connsiteX50" fmla="*/ 2169042 w 2179675"/>
              <a:gd name="connsiteY50" fmla="*/ 287079 h 2286000"/>
              <a:gd name="connsiteX51" fmla="*/ 2179675 w 2179675"/>
              <a:gd name="connsiteY51" fmla="*/ 350875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179675" h="2286000">
                <a:moveTo>
                  <a:pt x="10633" y="2286000"/>
                </a:moveTo>
                <a:cubicBezTo>
                  <a:pt x="7089" y="2225749"/>
                  <a:pt x="0" y="2165602"/>
                  <a:pt x="0" y="2105247"/>
                </a:cubicBezTo>
                <a:cubicBezTo>
                  <a:pt x="0" y="2047141"/>
                  <a:pt x="5320" y="1873969"/>
                  <a:pt x="21265" y="1786270"/>
                </a:cubicBezTo>
                <a:cubicBezTo>
                  <a:pt x="23270" y="1775243"/>
                  <a:pt x="29180" y="1765245"/>
                  <a:pt x="31898" y="1754372"/>
                </a:cubicBezTo>
                <a:cubicBezTo>
                  <a:pt x="36281" y="1736840"/>
                  <a:pt x="37776" y="1718645"/>
                  <a:pt x="42531" y="1701210"/>
                </a:cubicBezTo>
                <a:cubicBezTo>
                  <a:pt x="48429" y="1679584"/>
                  <a:pt x="58359" y="1659160"/>
                  <a:pt x="63796" y="1637414"/>
                </a:cubicBezTo>
                <a:cubicBezTo>
                  <a:pt x="90500" y="1530598"/>
                  <a:pt x="75817" y="1580088"/>
                  <a:pt x="106326" y="1488559"/>
                </a:cubicBezTo>
                <a:lnTo>
                  <a:pt x="127591" y="1424763"/>
                </a:lnTo>
                <a:cubicBezTo>
                  <a:pt x="134679" y="1410586"/>
                  <a:pt x="143291" y="1397074"/>
                  <a:pt x="148856" y="1382233"/>
                </a:cubicBezTo>
                <a:cubicBezTo>
                  <a:pt x="159072" y="1354990"/>
                  <a:pt x="157273" y="1333503"/>
                  <a:pt x="170121" y="1307805"/>
                </a:cubicBezTo>
                <a:cubicBezTo>
                  <a:pt x="175836" y="1296375"/>
                  <a:pt x="185671" y="1287337"/>
                  <a:pt x="191386" y="1275907"/>
                </a:cubicBezTo>
                <a:cubicBezTo>
                  <a:pt x="199887" y="1258905"/>
                  <a:pt x="208106" y="1217386"/>
                  <a:pt x="212651" y="1201479"/>
                </a:cubicBezTo>
                <a:cubicBezTo>
                  <a:pt x="233769" y="1127565"/>
                  <a:pt x="210532" y="1217763"/>
                  <a:pt x="244549" y="1127052"/>
                </a:cubicBezTo>
                <a:cubicBezTo>
                  <a:pt x="249680" y="1113369"/>
                  <a:pt x="252012" y="1098786"/>
                  <a:pt x="255182" y="1084521"/>
                </a:cubicBezTo>
                <a:cubicBezTo>
                  <a:pt x="259102" y="1066880"/>
                  <a:pt x="258695" y="1047969"/>
                  <a:pt x="265814" y="1031359"/>
                </a:cubicBezTo>
                <a:cubicBezTo>
                  <a:pt x="269763" y="1022145"/>
                  <a:pt x="279991" y="1017182"/>
                  <a:pt x="287079" y="1010093"/>
                </a:cubicBezTo>
                <a:cubicBezTo>
                  <a:pt x="290486" y="996464"/>
                  <a:pt x="300717" y="950921"/>
                  <a:pt x="308345" y="935666"/>
                </a:cubicBezTo>
                <a:cubicBezTo>
                  <a:pt x="314060" y="924236"/>
                  <a:pt x="322522" y="914401"/>
                  <a:pt x="329610" y="903768"/>
                </a:cubicBezTo>
                <a:cubicBezTo>
                  <a:pt x="336698" y="882503"/>
                  <a:pt x="338441" y="858623"/>
                  <a:pt x="350875" y="839972"/>
                </a:cubicBezTo>
                <a:cubicBezTo>
                  <a:pt x="365052" y="818707"/>
                  <a:pt x="385323" y="800423"/>
                  <a:pt x="393405" y="776177"/>
                </a:cubicBezTo>
                <a:cubicBezTo>
                  <a:pt x="410660" y="724415"/>
                  <a:pt x="395704" y="758072"/>
                  <a:pt x="435935" y="701749"/>
                </a:cubicBezTo>
                <a:cubicBezTo>
                  <a:pt x="443362" y="691351"/>
                  <a:pt x="448884" y="679554"/>
                  <a:pt x="457200" y="669852"/>
                </a:cubicBezTo>
                <a:cubicBezTo>
                  <a:pt x="470248" y="654629"/>
                  <a:pt x="499731" y="627321"/>
                  <a:pt x="499731" y="627321"/>
                </a:cubicBezTo>
                <a:cubicBezTo>
                  <a:pt x="520064" y="566319"/>
                  <a:pt x="495801" y="623260"/>
                  <a:pt x="542261" y="563526"/>
                </a:cubicBezTo>
                <a:cubicBezTo>
                  <a:pt x="616758" y="467744"/>
                  <a:pt x="558175" y="531674"/>
                  <a:pt x="606056" y="467833"/>
                </a:cubicBezTo>
                <a:cubicBezTo>
                  <a:pt x="616689" y="453656"/>
                  <a:pt x="625423" y="437834"/>
                  <a:pt x="637954" y="425303"/>
                </a:cubicBezTo>
                <a:cubicBezTo>
                  <a:pt x="666392" y="396865"/>
                  <a:pt x="670072" y="414339"/>
                  <a:pt x="691117" y="382772"/>
                </a:cubicBezTo>
                <a:cubicBezTo>
                  <a:pt x="699909" y="369584"/>
                  <a:pt x="702235" y="352418"/>
                  <a:pt x="712382" y="340242"/>
                </a:cubicBezTo>
                <a:cubicBezTo>
                  <a:pt x="720563" y="330425"/>
                  <a:pt x="734301" y="326960"/>
                  <a:pt x="744279" y="318977"/>
                </a:cubicBezTo>
                <a:cubicBezTo>
                  <a:pt x="820031" y="258376"/>
                  <a:pt x="699268" y="341897"/>
                  <a:pt x="797442" y="276447"/>
                </a:cubicBezTo>
                <a:cubicBezTo>
                  <a:pt x="858385" y="185032"/>
                  <a:pt x="777237" y="292611"/>
                  <a:pt x="850605" y="233917"/>
                </a:cubicBezTo>
                <a:cubicBezTo>
                  <a:pt x="860584" y="225934"/>
                  <a:pt x="862253" y="210434"/>
                  <a:pt x="871870" y="202019"/>
                </a:cubicBezTo>
                <a:cubicBezTo>
                  <a:pt x="891104" y="185189"/>
                  <a:pt x="914400" y="173666"/>
                  <a:pt x="935665" y="159489"/>
                </a:cubicBezTo>
                <a:cubicBezTo>
                  <a:pt x="946298" y="152401"/>
                  <a:pt x="955440" y="142265"/>
                  <a:pt x="967563" y="138224"/>
                </a:cubicBezTo>
                <a:cubicBezTo>
                  <a:pt x="978196" y="134680"/>
                  <a:pt x="989664" y="133034"/>
                  <a:pt x="999461" y="127591"/>
                </a:cubicBezTo>
                <a:cubicBezTo>
                  <a:pt x="1021802" y="115179"/>
                  <a:pt x="1039010" y="93143"/>
                  <a:pt x="1063256" y="85061"/>
                </a:cubicBezTo>
                <a:lnTo>
                  <a:pt x="1127051" y="63796"/>
                </a:lnTo>
                <a:cubicBezTo>
                  <a:pt x="1134140" y="56708"/>
                  <a:pt x="1139351" y="47014"/>
                  <a:pt x="1148317" y="42531"/>
                </a:cubicBezTo>
                <a:cubicBezTo>
                  <a:pt x="1161387" y="35996"/>
                  <a:pt x="1176850" y="36097"/>
                  <a:pt x="1190847" y="31898"/>
                </a:cubicBezTo>
                <a:cubicBezTo>
                  <a:pt x="1212317" y="25457"/>
                  <a:pt x="1233377" y="17721"/>
                  <a:pt x="1254642" y="10633"/>
                </a:cubicBezTo>
                <a:lnTo>
                  <a:pt x="1286540" y="0"/>
                </a:lnTo>
                <a:lnTo>
                  <a:pt x="1775638" y="10633"/>
                </a:lnTo>
                <a:cubicBezTo>
                  <a:pt x="1793896" y="11363"/>
                  <a:pt x="1874893" y="40174"/>
                  <a:pt x="1881963" y="42531"/>
                </a:cubicBezTo>
                <a:lnTo>
                  <a:pt x="1913861" y="53163"/>
                </a:lnTo>
                <a:cubicBezTo>
                  <a:pt x="1924493" y="60251"/>
                  <a:pt x="1934081" y="69238"/>
                  <a:pt x="1945758" y="74428"/>
                </a:cubicBezTo>
                <a:cubicBezTo>
                  <a:pt x="1966242" y="83532"/>
                  <a:pt x="2009554" y="95693"/>
                  <a:pt x="2009554" y="95693"/>
                </a:cubicBezTo>
                <a:cubicBezTo>
                  <a:pt x="2027275" y="113414"/>
                  <a:pt x="2048816" y="128004"/>
                  <a:pt x="2062717" y="148856"/>
                </a:cubicBezTo>
                <a:cubicBezTo>
                  <a:pt x="2069805" y="159489"/>
                  <a:pt x="2074946" y="171718"/>
                  <a:pt x="2083982" y="180754"/>
                </a:cubicBezTo>
                <a:cubicBezTo>
                  <a:pt x="2093018" y="189790"/>
                  <a:pt x="2105247" y="194931"/>
                  <a:pt x="2115879" y="202019"/>
                </a:cubicBezTo>
                <a:cubicBezTo>
                  <a:pt x="2119423" y="212652"/>
                  <a:pt x="2119510" y="225165"/>
                  <a:pt x="2126512" y="233917"/>
                </a:cubicBezTo>
                <a:cubicBezTo>
                  <a:pt x="2167413" y="285042"/>
                  <a:pt x="2154652" y="222323"/>
                  <a:pt x="2169042" y="287079"/>
                </a:cubicBezTo>
                <a:cubicBezTo>
                  <a:pt x="2173719" y="308124"/>
                  <a:pt x="2179675" y="350875"/>
                  <a:pt x="2179675" y="350875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1977563" y="4975942"/>
            <a:ext cx="407488" cy="1909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1993198" y="4579355"/>
            <a:ext cx="128673" cy="879830"/>
          </a:xfrm>
          <a:custGeom>
            <a:avLst/>
            <a:gdLst>
              <a:gd name="connsiteX0" fmla="*/ 31918 w 457220"/>
              <a:gd name="connsiteY0" fmla="*/ 2381693 h 2381693"/>
              <a:gd name="connsiteX1" fmla="*/ 42550 w 457220"/>
              <a:gd name="connsiteY1" fmla="*/ 2328530 h 2381693"/>
              <a:gd name="connsiteX2" fmla="*/ 21285 w 457220"/>
              <a:gd name="connsiteY2" fmla="*/ 2083981 h 2381693"/>
              <a:gd name="connsiteX3" fmla="*/ 20 w 457220"/>
              <a:gd name="connsiteY3" fmla="*/ 1265274 h 2381693"/>
              <a:gd name="connsiteX4" fmla="*/ 21285 w 457220"/>
              <a:gd name="connsiteY4" fmla="*/ 765544 h 2381693"/>
              <a:gd name="connsiteX5" fmla="*/ 31918 w 457220"/>
              <a:gd name="connsiteY5" fmla="*/ 723014 h 2381693"/>
              <a:gd name="connsiteX6" fmla="*/ 53183 w 457220"/>
              <a:gd name="connsiteY6" fmla="*/ 616688 h 2381693"/>
              <a:gd name="connsiteX7" fmla="*/ 63815 w 457220"/>
              <a:gd name="connsiteY7" fmla="*/ 542260 h 2381693"/>
              <a:gd name="connsiteX8" fmla="*/ 74448 w 457220"/>
              <a:gd name="connsiteY8" fmla="*/ 499730 h 2381693"/>
              <a:gd name="connsiteX9" fmla="*/ 85080 w 457220"/>
              <a:gd name="connsiteY9" fmla="*/ 361507 h 2381693"/>
              <a:gd name="connsiteX10" fmla="*/ 95713 w 457220"/>
              <a:gd name="connsiteY10" fmla="*/ 297711 h 2381693"/>
              <a:gd name="connsiteX11" fmla="*/ 106346 w 457220"/>
              <a:gd name="connsiteY11" fmla="*/ 191386 h 2381693"/>
              <a:gd name="connsiteX12" fmla="*/ 138243 w 457220"/>
              <a:gd name="connsiteY12" fmla="*/ 74428 h 2381693"/>
              <a:gd name="connsiteX13" fmla="*/ 170141 w 457220"/>
              <a:gd name="connsiteY13" fmla="*/ 10632 h 2381693"/>
              <a:gd name="connsiteX14" fmla="*/ 212671 w 457220"/>
              <a:gd name="connsiteY14" fmla="*/ 0 h 2381693"/>
              <a:gd name="connsiteX15" fmla="*/ 350894 w 457220"/>
              <a:gd name="connsiteY15" fmla="*/ 10632 h 2381693"/>
              <a:gd name="connsiteX16" fmla="*/ 414690 w 457220"/>
              <a:gd name="connsiteY16" fmla="*/ 85060 h 2381693"/>
              <a:gd name="connsiteX17" fmla="*/ 446587 w 457220"/>
              <a:gd name="connsiteY17" fmla="*/ 180753 h 2381693"/>
              <a:gd name="connsiteX18" fmla="*/ 457220 w 457220"/>
              <a:gd name="connsiteY18" fmla="*/ 212651 h 2381693"/>
              <a:gd name="connsiteX19" fmla="*/ 457220 w 457220"/>
              <a:gd name="connsiteY19" fmla="*/ 425302 h 238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7220" h="2381693">
                <a:moveTo>
                  <a:pt x="31918" y="2381693"/>
                </a:moveTo>
                <a:cubicBezTo>
                  <a:pt x="35462" y="2363972"/>
                  <a:pt x="42550" y="2346602"/>
                  <a:pt x="42550" y="2328530"/>
                </a:cubicBezTo>
                <a:cubicBezTo>
                  <a:pt x="42550" y="2288425"/>
                  <a:pt x="26216" y="2133285"/>
                  <a:pt x="21285" y="2083981"/>
                </a:cubicBezTo>
                <a:cubicBezTo>
                  <a:pt x="7515" y="1767256"/>
                  <a:pt x="20" y="1641689"/>
                  <a:pt x="20" y="1265274"/>
                </a:cubicBezTo>
                <a:cubicBezTo>
                  <a:pt x="20" y="1171514"/>
                  <a:pt x="-1490" y="913583"/>
                  <a:pt x="21285" y="765544"/>
                </a:cubicBezTo>
                <a:cubicBezTo>
                  <a:pt x="23507" y="751101"/>
                  <a:pt x="29304" y="737391"/>
                  <a:pt x="31918" y="723014"/>
                </a:cubicBezTo>
                <a:cubicBezTo>
                  <a:pt x="51466" y="615497"/>
                  <a:pt x="31346" y="682197"/>
                  <a:pt x="53183" y="616688"/>
                </a:cubicBezTo>
                <a:cubicBezTo>
                  <a:pt x="56727" y="591879"/>
                  <a:pt x="59332" y="566917"/>
                  <a:pt x="63815" y="542260"/>
                </a:cubicBezTo>
                <a:cubicBezTo>
                  <a:pt x="66429" y="527883"/>
                  <a:pt x="72741" y="514243"/>
                  <a:pt x="74448" y="499730"/>
                </a:cubicBezTo>
                <a:cubicBezTo>
                  <a:pt x="79847" y="453836"/>
                  <a:pt x="80243" y="407464"/>
                  <a:pt x="85080" y="361507"/>
                </a:cubicBezTo>
                <a:cubicBezTo>
                  <a:pt x="87337" y="340067"/>
                  <a:pt x="93039" y="319103"/>
                  <a:pt x="95713" y="297711"/>
                </a:cubicBezTo>
                <a:cubicBezTo>
                  <a:pt x="100131" y="262368"/>
                  <a:pt x="101639" y="226692"/>
                  <a:pt x="106346" y="191386"/>
                </a:cubicBezTo>
                <a:cubicBezTo>
                  <a:pt x="113026" y="141287"/>
                  <a:pt x="121617" y="124304"/>
                  <a:pt x="138243" y="74428"/>
                </a:cubicBezTo>
                <a:cubicBezTo>
                  <a:pt x="144308" y="56233"/>
                  <a:pt x="152475" y="22409"/>
                  <a:pt x="170141" y="10632"/>
                </a:cubicBezTo>
                <a:cubicBezTo>
                  <a:pt x="182300" y="2526"/>
                  <a:pt x="198494" y="3544"/>
                  <a:pt x="212671" y="0"/>
                </a:cubicBezTo>
                <a:cubicBezTo>
                  <a:pt x="258745" y="3544"/>
                  <a:pt x="306561" y="-2407"/>
                  <a:pt x="350894" y="10632"/>
                </a:cubicBezTo>
                <a:cubicBezTo>
                  <a:pt x="372275" y="16920"/>
                  <a:pt x="401543" y="65339"/>
                  <a:pt x="414690" y="85060"/>
                </a:cubicBezTo>
                <a:lnTo>
                  <a:pt x="446587" y="180753"/>
                </a:lnTo>
                <a:cubicBezTo>
                  <a:pt x="450131" y="191386"/>
                  <a:pt x="457220" y="201443"/>
                  <a:pt x="457220" y="212651"/>
                </a:cubicBezTo>
                <a:lnTo>
                  <a:pt x="457220" y="425302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2148674" y="4566631"/>
            <a:ext cx="424787" cy="892554"/>
          </a:xfrm>
          <a:custGeom>
            <a:avLst/>
            <a:gdLst>
              <a:gd name="connsiteX0" fmla="*/ 1680906 w 1680906"/>
              <a:gd name="connsiteY0" fmla="*/ 2073349 h 2073349"/>
              <a:gd name="connsiteX1" fmla="*/ 1670274 w 1680906"/>
              <a:gd name="connsiteY1" fmla="*/ 1945758 h 2073349"/>
              <a:gd name="connsiteX2" fmla="*/ 1659641 w 1680906"/>
              <a:gd name="connsiteY2" fmla="*/ 1913861 h 2073349"/>
              <a:gd name="connsiteX3" fmla="*/ 1649009 w 1680906"/>
              <a:gd name="connsiteY3" fmla="*/ 1860698 h 2073349"/>
              <a:gd name="connsiteX4" fmla="*/ 1638376 w 1680906"/>
              <a:gd name="connsiteY4" fmla="*/ 1307805 h 2073349"/>
              <a:gd name="connsiteX5" fmla="*/ 1627743 w 1680906"/>
              <a:gd name="connsiteY5" fmla="*/ 1244009 h 2073349"/>
              <a:gd name="connsiteX6" fmla="*/ 1606478 w 1680906"/>
              <a:gd name="connsiteY6" fmla="*/ 1084521 h 2073349"/>
              <a:gd name="connsiteX7" fmla="*/ 1585213 w 1680906"/>
              <a:gd name="connsiteY7" fmla="*/ 935665 h 2073349"/>
              <a:gd name="connsiteX8" fmla="*/ 1574581 w 1680906"/>
              <a:gd name="connsiteY8" fmla="*/ 903768 h 2073349"/>
              <a:gd name="connsiteX9" fmla="*/ 1563948 w 1680906"/>
              <a:gd name="connsiteY9" fmla="*/ 829340 h 2073349"/>
              <a:gd name="connsiteX10" fmla="*/ 1542683 w 1680906"/>
              <a:gd name="connsiteY10" fmla="*/ 701749 h 2073349"/>
              <a:gd name="connsiteX11" fmla="*/ 1532050 w 1680906"/>
              <a:gd name="connsiteY11" fmla="*/ 616689 h 2073349"/>
              <a:gd name="connsiteX12" fmla="*/ 1510785 w 1680906"/>
              <a:gd name="connsiteY12" fmla="*/ 584791 h 2073349"/>
              <a:gd name="connsiteX13" fmla="*/ 1500153 w 1680906"/>
              <a:gd name="connsiteY13" fmla="*/ 531628 h 2073349"/>
              <a:gd name="connsiteX14" fmla="*/ 1489520 w 1680906"/>
              <a:gd name="connsiteY14" fmla="*/ 489098 h 2073349"/>
              <a:gd name="connsiteX15" fmla="*/ 1468255 w 1680906"/>
              <a:gd name="connsiteY15" fmla="*/ 425302 h 2073349"/>
              <a:gd name="connsiteX16" fmla="*/ 1415092 w 1680906"/>
              <a:gd name="connsiteY16" fmla="*/ 361507 h 2073349"/>
              <a:gd name="connsiteX17" fmla="*/ 1372562 w 1680906"/>
              <a:gd name="connsiteY17" fmla="*/ 297712 h 2073349"/>
              <a:gd name="connsiteX18" fmla="*/ 1361929 w 1680906"/>
              <a:gd name="connsiteY18" fmla="*/ 265814 h 2073349"/>
              <a:gd name="connsiteX19" fmla="*/ 1330032 w 1680906"/>
              <a:gd name="connsiteY19" fmla="*/ 244549 h 2073349"/>
              <a:gd name="connsiteX20" fmla="*/ 1298134 w 1680906"/>
              <a:gd name="connsiteY20" fmla="*/ 212651 h 2073349"/>
              <a:gd name="connsiteX21" fmla="*/ 1202441 w 1680906"/>
              <a:gd name="connsiteY21" fmla="*/ 148856 h 2073349"/>
              <a:gd name="connsiteX22" fmla="*/ 1170543 w 1680906"/>
              <a:gd name="connsiteY22" fmla="*/ 127591 h 2073349"/>
              <a:gd name="connsiteX23" fmla="*/ 1138646 w 1680906"/>
              <a:gd name="connsiteY23" fmla="*/ 106326 h 2073349"/>
              <a:gd name="connsiteX24" fmla="*/ 1074850 w 1680906"/>
              <a:gd name="connsiteY24" fmla="*/ 85061 h 2073349"/>
              <a:gd name="connsiteX25" fmla="*/ 989790 w 1680906"/>
              <a:gd name="connsiteY25" fmla="*/ 42530 h 2073349"/>
              <a:gd name="connsiteX26" fmla="*/ 989790 w 1680906"/>
              <a:gd name="connsiteY26" fmla="*/ 42530 h 2073349"/>
              <a:gd name="connsiteX27" fmla="*/ 957892 w 1680906"/>
              <a:gd name="connsiteY27" fmla="*/ 21265 h 2073349"/>
              <a:gd name="connsiteX28" fmla="*/ 894097 w 1680906"/>
              <a:gd name="connsiteY28" fmla="*/ 0 h 2073349"/>
              <a:gd name="connsiteX29" fmla="*/ 511325 w 1680906"/>
              <a:gd name="connsiteY29" fmla="*/ 10633 h 2073349"/>
              <a:gd name="connsiteX30" fmla="*/ 447529 w 1680906"/>
              <a:gd name="connsiteY30" fmla="*/ 31898 h 2073349"/>
              <a:gd name="connsiteX31" fmla="*/ 415632 w 1680906"/>
              <a:gd name="connsiteY31" fmla="*/ 42530 h 2073349"/>
              <a:gd name="connsiteX32" fmla="*/ 351836 w 1680906"/>
              <a:gd name="connsiteY32" fmla="*/ 74428 h 2073349"/>
              <a:gd name="connsiteX33" fmla="*/ 319939 w 1680906"/>
              <a:gd name="connsiteY33" fmla="*/ 95693 h 2073349"/>
              <a:gd name="connsiteX34" fmla="*/ 288041 w 1680906"/>
              <a:gd name="connsiteY34" fmla="*/ 106326 h 2073349"/>
              <a:gd name="connsiteX35" fmla="*/ 224246 w 1680906"/>
              <a:gd name="connsiteY35" fmla="*/ 148856 h 2073349"/>
              <a:gd name="connsiteX36" fmla="*/ 160450 w 1680906"/>
              <a:gd name="connsiteY36" fmla="*/ 191386 h 2073349"/>
              <a:gd name="connsiteX37" fmla="*/ 128553 w 1680906"/>
              <a:gd name="connsiteY37" fmla="*/ 212651 h 2073349"/>
              <a:gd name="connsiteX38" fmla="*/ 107288 w 1680906"/>
              <a:gd name="connsiteY38" fmla="*/ 244549 h 2073349"/>
              <a:gd name="connsiteX39" fmla="*/ 75390 w 1680906"/>
              <a:gd name="connsiteY39" fmla="*/ 255182 h 2073349"/>
              <a:gd name="connsiteX40" fmla="*/ 64757 w 1680906"/>
              <a:gd name="connsiteY40" fmla="*/ 287079 h 2073349"/>
              <a:gd name="connsiteX41" fmla="*/ 22227 w 1680906"/>
              <a:gd name="connsiteY41" fmla="*/ 350875 h 2073349"/>
              <a:gd name="connsiteX42" fmla="*/ 962 w 1680906"/>
              <a:gd name="connsiteY42" fmla="*/ 489098 h 207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80906" h="2073349">
                <a:moveTo>
                  <a:pt x="1680906" y="2073349"/>
                </a:moveTo>
                <a:cubicBezTo>
                  <a:pt x="1677362" y="2030819"/>
                  <a:pt x="1675914" y="1988061"/>
                  <a:pt x="1670274" y="1945758"/>
                </a:cubicBezTo>
                <a:cubicBezTo>
                  <a:pt x="1668793" y="1934649"/>
                  <a:pt x="1662359" y="1924734"/>
                  <a:pt x="1659641" y="1913861"/>
                </a:cubicBezTo>
                <a:cubicBezTo>
                  <a:pt x="1655258" y="1896329"/>
                  <a:pt x="1652553" y="1878419"/>
                  <a:pt x="1649009" y="1860698"/>
                </a:cubicBezTo>
                <a:cubicBezTo>
                  <a:pt x="1645465" y="1676400"/>
                  <a:pt x="1644729" y="1492027"/>
                  <a:pt x="1638376" y="1307805"/>
                </a:cubicBezTo>
                <a:cubicBezTo>
                  <a:pt x="1637633" y="1286259"/>
                  <a:pt x="1630124" y="1265436"/>
                  <a:pt x="1627743" y="1244009"/>
                </a:cubicBezTo>
                <a:cubicBezTo>
                  <a:pt x="1610398" y="1087904"/>
                  <a:pt x="1632126" y="1161462"/>
                  <a:pt x="1606478" y="1084521"/>
                </a:cubicBezTo>
                <a:cubicBezTo>
                  <a:pt x="1599861" y="1024964"/>
                  <a:pt x="1598756" y="989836"/>
                  <a:pt x="1585213" y="935665"/>
                </a:cubicBezTo>
                <a:cubicBezTo>
                  <a:pt x="1582495" y="924792"/>
                  <a:pt x="1578125" y="914400"/>
                  <a:pt x="1574581" y="903768"/>
                </a:cubicBezTo>
                <a:cubicBezTo>
                  <a:pt x="1571037" y="878959"/>
                  <a:pt x="1567057" y="854208"/>
                  <a:pt x="1563948" y="829340"/>
                </a:cubicBezTo>
                <a:cubicBezTo>
                  <a:pt x="1549703" y="715385"/>
                  <a:pt x="1564293" y="766582"/>
                  <a:pt x="1542683" y="701749"/>
                </a:cubicBezTo>
                <a:cubicBezTo>
                  <a:pt x="1539139" y="673396"/>
                  <a:pt x="1539568" y="644256"/>
                  <a:pt x="1532050" y="616689"/>
                </a:cubicBezTo>
                <a:cubicBezTo>
                  <a:pt x="1528688" y="604360"/>
                  <a:pt x="1515272" y="596756"/>
                  <a:pt x="1510785" y="584791"/>
                </a:cubicBezTo>
                <a:cubicBezTo>
                  <a:pt x="1504440" y="567870"/>
                  <a:pt x="1504073" y="549270"/>
                  <a:pt x="1500153" y="531628"/>
                </a:cubicBezTo>
                <a:cubicBezTo>
                  <a:pt x="1496983" y="517363"/>
                  <a:pt x="1493719" y="503095"/>
                  <a:pt x="1489520" y="489098"/>
                </a:cubicBezTo>
                <a:cubicBezTo>
                  <a:pt x="1483079" y="467628"/>
                  <a:pt x="1484105" y="441152"/>
                  <a:pt x="1468255" y="425302"/>
                </a:cubicBezTo>
                <a:cubicBezTo>
                  <a:pt x="1427321" y="384369"/>
                  <a:pt x="1444698" y="405916"/>
                  <a:pt x="1415092" y="361507"/>
                </a:cubicBezTo>
                <a:cubicBezTo>
                  <a:pt x="1389813" y="285664"/>
                  <a:pt x="1425658" y="377353"/>
                  <a:pt x="1372562" y="297712"/>
                </a:cubicBezTo>
                <a:cubicBezTo>
                  <a:pt x="1366345" y="288387"/>
                  <a:pt x="1368930" y="274566"/>
                  <a:pt x="1361929" y="265814"/>
                </a:cubicBezTo>
                <a:cubicBezTo>
                  <a:pt x="1353946" y="255836"/>
                  <a:pt x="1339849" y="252730"/>
                  <a:pt x="1330032" y="244549"/>
                </a:cubicBezTo>
                <a:cubicBezTo>
                  <a:pt x="1318480" y="234923"/>
                  <a:pt x="1310003" y="221883"/>
                  <a:pt x="1298134" y="212651"/>
                </a:cubicBezTo>
                <a:cubicBezTo>
                  <a:pt x="1298127" y="212646"/>
                  <a:pt x="1218393" y="159491"/>
                  <a:pt x="1202441" y="148856"/>
                </a:cubicBezTo>
                <a:lnTo>
                  <a:pt x="1170543" y="127591"/>
                </a:lnTo>
                <a:cubicBezTo>
                  <a:pt x="1159911" y="120503"/>
                  <a:pt x="1150769" y="110367"/>
                  <a:pt x="1138646" y="106326"/>
                </a:cubicBezTo>
                <a:lnTo>
                  <a:pt x="1074850" y="85061"/>
                </a:lnTo>
                <a:cubicBezTo>
                  <a:pt x="1037735" y="47945"/>
                  <a:pt x="1063095" y="66965"/>
                  <a:pt x="989790" y="42530"/>
                </a:cubicBezTo>
                <a:lnTo>
                  <a:pt x="989790" y="42530"/>
                </a:lnTo>
                <a:cubicBezTo>
                  <a:pt x="979157" y="35442"/>
                  <a:pt x="969569" y="26455"/>
                  <a:pt x="957892" y="21265"/>
                </a:cubicBezTo>
                <a:cubicBezTo>
                  <a:pt x="937409" y="12161"/>
                  <a:pt x="894097" y="0"/>
                  <a:pt x="894097" y="0"/>
                </a:cubicBezTo>
                <a:cubicBezTo>
                  <a:pt x="766506" y="3544"/>
                  <a:pt x="638641" y="1539"/>
                  <a:pt x="511325" y="10633"/>
                </a:cubicBezTo>
                <a:cubicBezTo>
                  <a:pt x="488966" y="12230"/>
                  <a:pt x="468794" y="24810"/>
                  <a:pt x="447529" y="31898"/>
                </a:cubicBezTo>
                <a:lnTo>
                  <a:pt x="415632" y="42530"/>
                </a:lnTo>
                <a:cubicBezTo>
                  <a:pt x="324212" y="103475"/>
                  <a:pt x="439882" y="30404"/>
                  <a:pt x="351836" y="74428"/>
                </a:cubicBezTo>
                <a:cubicBezTo>
                  <a:pt x="340407" y="80143"/>
                  <a:pt x="331368" y="89978"/>
                  <a:pt x="319939" y="95693"/>
                </a:cubicBezTo>
                <a:cubicBezTo>
                  <a:pt x="309914" y="100705"/>
                  <a:pt x="297838" y="100883"/>
                  <a:pt x="288041" y="106326"/>
                </a:cubicBezTo>
                <a:cubicBezTo>
                  <a:pt x="265700" y="118738"/>
                  <a:pt x="245511" y="134679"/>
                  <a:pt x="224246" y="148856"/>
                </a:cubicBezTo>
                <a:lnTo>
                  <a:pt x="160450" y="191386"/>
                </a:lnTo>
                <a:lnTo>
                  <a:pt x="128553" y="212651"/>
                </a:lnTo>
                <a:cubicBezTo>
                  <a:pt x="121465" y="223284"/>
                  <a:pt x="117267" y="236566"/>
                  <a:pt x="107288" y="244549"/>
                </a:cubicBezTo>
                <a:cubicBezTo>
                  <a:pt x="98536" y="251551"/>
                  <a:pt x="83315" y="247257"/>
                  <a:pt x="75390" y="255182"/>
                </a:cubicBezTo>
                <a:cubicBezTo>
                  <a:pt x="67465" y="263107"/>
                  <a:pt x="70200" y="277282"/>
                  <a:pt x="64757" y="287079"/>
                </a:cubicBezTo>
                <a:cubicBezTo>
                  <a:pt x="52345" y="309420"/>
                  <a:pt x="22227" y="350875"/>
                  <a:pt x="22227" y="350875"/>
                </a:cubicBezTo>
                <a:cubicBezTo>
                  <a:pt x="-6883" y="438206"/>
                  <a:pt x="962" y="392255"/>
                  <a:pt x="962" y="489098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1865745" y="2392218"/>
            <a:ext cx="2613714" cy="787303"/>
            <a:chOff x="1865745" y="2392218"/>
            <a:chExt cx="2613714" cy="787302"/>
          </a:xfrm>
        </p:grpSpPr>
        <p:sp>
          <p:nvSpPr>
            <p:cNvPr id="82" name="Vertical Scroll 81"/>
            <p:cNvSpPr/>
            <p:nvPr/>
          </p:nvSpPr>
          <p:spPr>
            <a:xfrm rot="20519719">
              <a:off x="4057809" y="2556326"/>
              <a:ext cx="421650" cy="623194"/>
            </a:xfrm>
            <a:prstGeom prst="verticalScrol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1865745" y="2392218"/>
              <a:ext cx="2373746" cy="434109"/>
            </a:xfrm>
            <a:custGeom>
              <a:avLst/>
              <a:gdLst>
                <a:gd name="connsiteX0" fmla="*/ 0 w 2373746"/>
                <a:gd name="connsiteY0" fmla="*/ 230909 h 434109"/>
                <a:gd name="connsiteX1" fmla="*/ 9237 w 2373746"/>
                <a:gd name="connsiteY1" fmla="*/ 184727 h 434109"/>
                <a:gd name="connsiteX2" fmla="*/ 64655 w 2373746"/>
                <a:gd name="connsiteY2" fmla="*/ 138546 h 434109"/>
                <a:gd name="connsiteX3" fmla="*/ 92364 w 2373746"/>
                <a:gd name="connsiteY3" fmla="*/ 129309 h 434109"/>
                <a:gd name="connsiteX4" fmla="*/ 120073 w 2373746"/>
                <a:gd name="connsiteY4" fmla="*/ 110837 h 434109"/>
                <a:gd name="connsiteX5" fmla="*/ 175491 w 2373746"/>
                <a:gd name="connsiteY5" fmla="*/ 92364 h 434109"/>
                <a:gd name="connsiteX6" fmla="*/ 267855 w 2373746"/>
                <a:gd name="connsiteY6" fmla="*/ 55418 h 434109"/>
                <a:gd name="connsiteX7" fmla="*/ 314037 w 2373746"/>
                <a:gd name="connsiteY7" fmla="*/ 46182 h 434109"/>
                <a:gd name="connsiteX8" fmla="*/ 369455 w 2373746"/>
                <a:gd name="connsiteY8" fmla="*/ 27709 h 434109"/>
                <a:gd name="connsiteX9" fmla="*/ 452582 w 2373746"/>
                <a:gd name="connsiteY9" fmla="*/ 18473 h 434109"/>
                <a:gd name="connsiteX10" fmla="*/ 508000 w 2373746"/>
                <a:gd name="connsiteY10" fmla="*/ 9237 h 434109"/>
                <a:gd name="connsiteX11" fmla="*/ 674255 w 2373746"/>
                <a:gd name="connsiteY11" fmla="*/ 0 h 434109"/>
                <a:gd name="connsiteX12" fmla="*/ 932873 w 2373746"/>
                <a:gd name="connsiteY12" fmla="*/ 9237 h 434109"/>
                <a:gd name="connsiteX13" fmla="*/ 969819 w 2373746"/>
                <a:gd name="connsiteY13" fmla="*/ 18473 h 434109"/>
                <a:gd name="connsiteX14" fmla="*/ 1145310 w 2373746"/>
                <a:gd name="connsiteY14" fmla="*/ 27709 h 434109"/>
                <a:gd name="connsiteX15" fmla="*/ 1219200 w 2373746"/>
                <a:gd name="connsiteY15" fmla="*/ 36946 h 434109"/>
                <a:gd name="connsiteX16" fmla="*/ 1311564 w 2373746"/>
                <a:gd name="connsiteY16" fmla="*/ 46182 h 434109"/>
                <a:gd name="connsiteX17" fmla="*/ 1348510 w 2373746"/>
                <a:gd name="connsiteY17" fmla="*/ 55418 h 434109"/>
                <a:gd name="connsiteX18" fmla="*/ 1440873 w 2373746"/>
                <a:gd name="connsiteY18" fmla="*/ 64655 h 434109"/>
                <a:gd name="connsiteX19" fmla="*/ 1551710 w 2373746"/>
                <a:gd name="connsiteY19" fmla="*/ 83127 h 434109"/>
                <a:gd name="connsiteX20" fmla="*/ 1579419 w 2373746"/>
                <a:gd name="connsiteY20" fmla="*/ 92364 h 434109"/>
                <a:gd name="connsiteX21" fmla="*/ 1653310 w 2373746"/>
                <a:gd name="connsiteY21" fmla="*/ 110837 h 434109"/>
                <a:gd name="connsiteX22" fmla="*/ 1717964 w 2373746"/>
                <a:gd name="connsiteY22" fmla="*/ 129309 h 434109"/>
                <a:gd name="connsiteX23" fmla="*/ 1745673 w 2373746"/>
                <a:gd name="connsiteY23" fmla="*/ 157018 h 434109"/>
                <a:gd name="connsiteX24" fmla="*/ 1801091 w 2373746"/>
                <a:gd name="connsiteY24" fmla="*/ 175491 h 434109"/>
                <a:gd name="connsiteX25" fmla="*/ 1884219 w 2373746"/>
                <a:gd name="connsiteY25" fmla="*/ 212437 h 434109"/>
                <a:gd name="connsiteX26" fmla="*/ 1911928 w 2373746"/>
                <a:gd name="connsiteY26" fmla="*/ 221673 h 434109"/>
                <a:gd name="connsiteX27" fmla="*/ 1939637 w 2373746"/>
                <a:gd name="connsiteY27" fmla="*/ 230909 h 434109"/>
                <a:gd name="connsiteX28" fmla="*/ 2022764 w 2373746"/>
                <a:gd name="connsiteY28" fmla="*/ 267855 h 434109"/>
                <a:gd name="connsiteX29" fmla="*/ 2059710 w 2373746"/>
                <a:gd name="connsiteY29" fmla="*/ 286327 h 434109"/>
                <a:gd name="connsiteX30" fmla="*/ 2087419 w 2373746"/>
                <a:gd name="connsiteY30" fmla="*/ 295564 h 434109"/>
                <a:gd name="connsiteX31" fmla="*/ 2152073 w 2373746"/>
                <a:gd name="connsiteY31" fmla="*/ 323273 h 434109"/>
                <a:gd name="connsiteX32" fmla="*/ 2207491 w 2373746"/>
                <a:gd name="connsiteY32" fmla="*/ 360218 h 434109"/>
                <a:gd name="connsiteX33" fmla="*/ 2299855 w 2373746"/>
                <a:gd name="connsiteY33" fmla="*/ 387927 h 434109"/>
                <a:gd name="connsiteX34" fmla="*/ 2336800 w 2373746"/>
                <a:gd name="connsiteY34" fmla="*/ 406400 h 434109"/>
                <a:gd name="connsiteX35" fmla="*/ 2373746 w 2373746"/>
                <a:gd name="connsiteY35" fmla="*/ 434109 h 434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373746" h="434109">
                  <a:moveTo>
                    <a:pt x="0" y="230909"/>
                  </a:moveTo>
                  <a:cubicBezTo>
                    <a:pt x="3079" y="215515"/>
                    <a:pt x="2216" y="198768"/>
                    <a:pt x="9237" y="184727"/>
                  </a:cubicBezTo>
                  <a:cubicBezTo>
                    <a:pt x="16047" y="171108"/>
                    <a:pt x="50509" y="145619"/>
                    <a:pt x="64655" y="138546"/>
                  </a:cubicBezTo>
                  <a:cubicBezTo>
                    <a:pt x="73363" y="134192"/>
                    <a:pt x="83656" y="133663"/>
                    <a:pt x="92364" y="129309"/>
                  </a:cubicBezTo>
                  <a:cubicBezTo>
                    <a:pt x="102293" y="124345"/>
                    <a:pt x="109929" y="115345"/>
                    <a:pt x="120073" y="110837"/>
                  </a:cubicBezTo>
                  <a:cubicBezTo>
                    <a:pt x="137867" y="102929"/>
                    <a:pt x="158075" y="101072"/>
                    <a:pt x="175491" y="92364"/>
                  </a:cubicBezTo>
                  <a:cubicBezTo>
                    <a:pt x="208330" y="75945"/>
                    <a:pt x="229813" y="63026"/>
                    <a:pt x="267855" y="55418"/>
                  </a:cubicBezTo>
                  <a:cubicBezTo>
                    <a:pt x="283249" y="52339"/>
                    <a:pt x="298891" y="50313"/>
                    <a:pt x="314037" y="46182"/>
                  </a:cubicBezTo>
                  <a:cubicBezTo>
                    <a:pt x="332823" y="41059"/>
                    <a:pt x="350102" y="29859"/>
                    <a:pt x="369455" y="27709"/>
                  </a:cubicBezTo>
                  <a:cubicBezTo>
                    <a:pt x="397164" y="24630"/>
                    <a:pt x="424947" y="22158"/>
                    <a:pt x="452582" y="18473"/>
                  </a:cubicBezTo>
                  <a:cubicBezTo>
                    <a:pt x="471145" y="15998"/>
                    <a:pt x="489337" y="10792"/>
                    <a:pt x="508000" y="9237"/>
                  </a:cubicBezTo>
                  <a:cubicBezTo>
                    <a:pt x="563312" y="4628"/>
                    <a:pt x="618837" y="3079"/>
                    <a:pt x="674255" y="0"/>
                  </a:cubicBezTo>
                  <a:cubicBezTo>
                    <a:pt x="760461" y="3079"/>
                    <a:pt x="846780" y="3856"/>
                    <a:pt x="932873" y="9237"/>
                  </a:cubicBezTo>
                  <a:cubicBezTo>
                    <a:pt x="945543" y="10029"/>
                    <a:pt x="957172" y="17373"/>
                    <a:pt x="969819" y="18473"/>
                  </a:cubicBezTo>
                  <a:cubicBezTo>
                    <a:pt x="1028177" y="23547"/>
                    <a:pt x="1086813" y="24630"/>
                    <a:pt x="1145310" y="27709"/>
                  </a:cubicBezTo>
                  <a:lnTo>
                    <a:pt x="1219200" y="36946"/>
                  </a:lnTo>
                  <a:cubicBezTo>
                    <a:pt x="1249952" y="40363"/>
                    <a:pt x="1280933" y="41806"/>
                    <a:pt x="1311564" y="46182"/>
                  </a:cubicBezTo>
                  <a:cubicBezTo>
                    <a:pt x="1324131" y="47977"/>
                    <a:pt x="1335943" y="53623"/>
                    <a:pt x="1348510" y="55418"/>
                  </a:cubicBezTo>
                  <a:cubicBezTo>
                    <a:pt x="1379140" y="59794"/>
                    <a:pt x="1410085" y="61576"/>
                    <a:pt x="1440873" y="64655"/>
                  </a:cubicBezTo>
                  <a:cubicBezTo>
                    <a:pt x="1538773" y="89129"/>
                    <a:pt x="1393123" y="54293"/>
                    <a:pt x="1551710" y="83127"/>
                  </a:cubicBezTo>
                  <a:cubicBezTo>
                    <a:pt x="1561289" y="84869"/>
                    <a:pt x="1570026" y="89802"/>
                    <a:pt x="1579419" y="92364"/>
                  </a:cubicBezTo>
                  <a:cubicBezTo>
                    <a:pt x="1603913" y="99044"/>
                    <a:pt x="1629224" y="102809"/>
                    <a:pt x="1653310" y="110837"/>
                  </a:cubicBezTo>
                  <a:cubicBezTo>
                    <a:pt x="1693062" y="124087"/>
                    <a:pt x="1671574" y="117712"/>
                    <a:pt x="1717964" y="129309"/>
                  </a:cubicBezTo>
                  <a:cubicBezTo>
                    <a:pt x="1727200" y="138545"/>
                    <a:pt x="1734255" y="150674"/>
                    <a:pt x="1745673" y="157018"/>
                  </a:cubicBezTo>
                  <a:cubicBezTo>
                    <a:pt x="1762695" y="166474"/>
                    <a:pt x="1801091" y="175491"/>
                    <a:pt x="1801091" y="175491"/>
                  </a:cubicBezTo>
                  <a:cubicBezTo>
                    <a:pt x="1845001" y="204765"/>
                    <a:pt x="1818270" y="190454"/>
                    <a:pt x="1884219" y="212437"/>
                  </a:cubicBezTo>
                  <a:lnTo>
                    <a:pt x="1911928" y="221673"/>
                  </a:lnTo>
                  <a:lnTo>
                    <a:pt x="1939637" y="230909"/>
                  </a:lnTo>
                  <a:cubicBezTo>
                    <a:pt x="2021128" y="285237"/>
                    <a:pt x="1890894" y="201924"/>
                    <a:pt x="2022764" y="267855"/>
                  </a:cubicBezTo>
                  <a:cubicBezTo>
                    <a:pt x="2035079" y="274012"/>
                    <a:pt x="2047054" y="280903"/>
                    <a:pt x="2059710" y="286327"/>
                  </a:cubicBezTo>
                  <a:cubicBezTo>
                    <a:pt x="2068659" y="290162"/>
                    <a:pt x="2078711" y="291210"/>
                    <a:pt x="2087419" y="295564"/>
                  </a:cubicBezTo>
                  <a:cubicBezTo>
                    <a:pt x="2151201" y="327456"/>
                    <a:pt x="2075187" y="304052"/>
                    <a:pt x="2152073" y="323273"/>
                  </a:cubicBezTo>
                  <a:cubicBezTo>
                    <a:pt x="2170546" y="335588"/>
                    <a:pt x="2185953" y="354833"/>
                    <a:pt x="2207491" y="360218"/>
                  </a:cubicBezTo>
                  <a:cubicBezTo>
                    <a:pt x="2234003" y="366846"/>
                    <a:pt x="2277375" y="376687"/>
                    <a:pt x="2299855" y="387927"/>
                  </a:cubicBezTo>
                  <a:cubicBezTo>
                    <a:pt x="2312170" y="394085"/>
                    <a:pt x="2324845" y="399569"/>
                    <a:pt x="2336800" y="406400"/>
                  </a:cubicBezTo>
                  <a:cubicBezTo>
                    <a:pt x="2361171" y="420326"/>
                    <a:pt x="2359391" y="419754"/>
                    <a:pt x="2373746" y="434109"/>
                  </a:cubicBezTo>
                </a:path>
              </a:pathLst>
            </a:cu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183194" y="707207"/>
            <a:ext cx="472831" cy="2267020"/>
            <a:chOff x="4183192" y="707207"/>
            <a:chExt cx="472831" cy="2267020"/>
          </a:xfrm>
        </p:grpSpPr>
        <p:sp>
          <p:nvSpPr>
            <p:cNvPr id="52" name="Vertical Scroll 51"/>
            <p:cNvSpPr/>
            <p:nvPr/>
          </p:nvSpPr>
          <p:spPr>
            <a:xfrm rot="20519719">
              <a:off x="4234373" y="2351033"/>
              <a:ext cx="421650" cy="623194"/>
            </a:xfrm>
            <a:prstGeom prst="verticalScroll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4183192" y="707207"/>
              <a:ext cx="421770" cy="1737511"/>
            </a:xfrm>
            <a:custGeom>
              <a:avLst/>
              <a:gdLst>
                <a:gd name="connsiteX0" fmla="*/ 0 w 903988"/>
                <a:gd name="connsiteY0" fmla="*/ 321337 h 2407131"/>
                <a:gd name="connsiteX1" fmla="*/ 877455 w 903988"/>
                <a:gd name="connsiteY1" fmla="*/ 155083 h 2407131"/>
                <a:gd name="connsiteX2" fmla="*/ 674255 w 903988"/>
                <a:gd name="connsiteY2" fmla="*/ 2260974 h 2407131"/>
                <a:gd name="connsiteX3" fmla="*/ 655782 w 903988"/>
                <a:gd name="connsiteY3" fmla="*/ 2242501 h 2407131"/>
                <a:gd name="connsiteX4" fmla="*/ 683491 w 903988"/>
                <a:gd name="connsiteY4" fmla="*/ 2371810 h 240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988" h="2407131">
                  <a:moveTo>
                    <a:pt x="0" y="321337"/>
                  </a:moveTo>
                  <a:cubicBezTo>
                    <a:pt x="382539" y="76573"/>
                    <a:pt x="765079" y="-168190"/>
                    <a:pt x="877455" y="155083"/>
                  </a:cubicBezTo>
                  <a:cubicBezTo>
                    <a:pt x="989831" y="478356"/>
                    <a:pt x="711201" y="1913071"/>
                    <a:pt x="674255" y="2260974"/>
                  </a:cubicBezTo>
                  <a:cubicBezTo>
                    <a:pt x="637310" y="2608877"/>
                    <a:pt x="654243" y="2224028"/>
                    <a:pt x="655782" y="2242501"/>
                  </a:cubicBezTo>
                  <a:cubicBezTo>
                    <a:pt x="657321" y="2260974"/>
                    <a:pt x="670406" y="2316392"/>
                    <a:pt x="683491" y="2371810"/>
                  </a:cubicBezTo>
                </a:path>
              </a:pathLst>
            </a:custGeom>
            <a:noFill/>
            <a:ln w="76200">
              <a:solidFill>
                <a:srgbClr val="4DBB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490493" y="901265"/>
            <a:ext cx="3155110" cy="2065739"/>
            <a:chOff x="4490493" y="901265"/>
            <a:chExt cx="3155110" cy="2065739"/>
          </a:xfrm>
        </p:grpSpPr>
        <p:sp>
          <p:nvSpPr>
            <p:cNvPr id="37" name="Vertical Scroll 36"/>
            <p:cNvSpPr/>
            <p:nvPr/>
          </p:nvSpPr>
          <p:spPr>
            <a:xfrm rot="20519719">
              <a:off x="4490493" y="2343810"/>
              <a:ext cx="421650" cy="623194"/>
            </a:xfrm>
            <a:prstGeom prst="verticalScroll">
              <a:avLst/>
            </a:prstGeom>
            <a:solidFill>
              <a:srgbClr val="F117D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725838" y="901265"/>
              <a:ext cx="2919765" cy="1573749"/>
            </a:xfrm>
            <a:custGeom>
              <a:avLst/>
              <a:gdLst>
                <a:gd name="connsiteX0" fmla="*/ 2501029 w 3229262"/>
                <a:gd name="connsiteY0" fmla="*/ 461636 h 1652443"/>
                <a:gd name="connsiteX1" fmla="*/ 3092156 w 3229262"/>
                <a:gd name="connsiteY1" fmla="*/ 55236 h 1652443"/>
                <a:gd name="connsiteX2" fmla="*/ 210410 w 3229262"/>
                <a:gd name="connsiteY2" fmla="*/ 1542291 h 1652443"/>
                <a:gd name="connsiteX3" fmla="*/ 219647 w 3229262"/>
                <a:gd name="connsiteY3" fmla="*/ 1542291 h 1652443"/>
                <a:gd name="connsiteX4" fmla="*/ 219647 w 3229262"/>
                <a:gd name="connsiteY4" fmla="*/ 1542291 h 16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9262" h="1652443">
                  <a:moveTo>
                    <a:pt x="2501029" y="461636"/>
                  </a:moveTo>
                  <a:cubicBezTo>
                    <a:pt x="2987477" y="168381"/>
                    <a:pt x="3473926" y="-124873"/>
                    <a:pt x="3092156" y="55236"/>
                  </a:cubicBezTo>
                  <a:cubicBezTo>
                    <a:pt x="2710386" y="235345"/>
                    <a:pt x="689161" y="1294449"/>
                    <a:pt x="210410" y="1542291"/>
                  </a:cubicBezTo>
                  <a:cubicBezTo>
                    <a:pt x="-268342" y="1790134"/>
                    <a:pt x="219647" y="1542291"/>
                    <a:pt x="219647" y="1542291"/>
                  </a:cubicBezTo>
                  <a:lnTo>
                    <a:pt x="219647" y="1542291"/>
                  </a:lnTo>
                </a:path>
              </a:pathLst>
            </a:custGeom>
            <a:noFill/>
            <a:ln w="76200">
              <a:solidFill>
                <a:srgbClr val="F117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839127" y="2433611"/>
            <a:ext cx="1968075" cy="1473372"/>
            <a:chOff x="4839125" y="2433610"/>
            <a:chExt cx="1968075" cy="1473372"/>
          </a:xfrm>
        </p:grpSpPr>
        <p:sp>
          <p:nvSpPr>
            <p:cNvPr id="67" name="Vertical Scroll 66"/>
            <p:cNvSpPr/>
            <p:nvPr/>
          </p:nvSpPr>
          <p:spPr>
            <a:xfrm rot="20519719">
              <a:off x="4839125" y="2433610"/>
              <a:ext cx="421650" cy="623194"/>
            </a:xfrm>
            <a:prstGeom prst="verticalScroll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015345" y="2613891"/>
              <a:ext cx="1791855" cy="1293091"/>
            </a:xfrm>
            <a:custGeom>
              <a:avLst/>
              <a:gdLst>
                <a:gd name="connsiteX0" fmla="*/ 1791855 w 1791855"/>
                <a:gd name="connsiteY0" fmla="*/ 1293091 h 1293091"/>
                <a:gd name="connsiteX1" fmla="*/ 1477819 w 1791855"/>
                <a:gd name="connsiteY1" fmla="*/ 517236 h 1293091"/>
                <a:gd name="connsiteX2" fmla="*/ 0 w 1791855"/>
                <a:gd name="connsiteY2" fmla="*/ 0 h 1293091"/>
                <a:gd name="connsiteX3" fmla="*/ 0 w 1791855"/>
                <a:gd name="connsiteY3" fmla="*/ 0 h 1293091"/>
                <a:gd name="connsiteX4" fmla="*/ 0 w 1791855"/>
                <a:gd name="connsiteY4" fmla="*/ 0 h 129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1855" h="1293091">
                  <a:moveTo>
                    <a:pt x="1791855" y="1293091"/>
                  </a:moveTo>
                  <a:cubicBezTo>
                    <a:pt x="1784158" y="1012921"/>
                    <a:pt x="1776461" y="732751"/>
                    <a:pt x="1477819" y="517236"/>
                  </a:cubicBezTo>
                  <a:cubicBezTo>
                    <a:pt x="1179177" y="301721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Vertical Scroll 111"/>
          <p:cNvSpPr/>
          <p:nvPr/>
        </p:nvSpPr>
        <p:spPr>
          <a:xfrm rot="20519719">
            <a:off x="4731265" y="2770083"/>
            <a:ext cx="421650" cy="623194"/>
          </a:xfrm>
          <a:prstGeom prst="verticalScroll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Freeform 120"/>
          <p:cNvSpPr/>
          <p:nvPr/>
        </p:nvSpPr>
        <p:spPr>
          <a:xfrm>
            <a:off x="4996875" y="3158836"/>
            <a:ext cx="906191" cy="2225964"/>
          </a:xfrm>
          <a:custGeom>
            <a:avLst/>
            <a:gdLst>
              <a:gd name="connsiteX0" fmla="*/ 526472 w 906191"/>
              <a:gd name="connsiteY0" fmla="*/ 2225964 h 2225964"/>
              <a:gd name="connsiteX1" fmla="*/ 886691 w 906191"/>
              <a:gd name="connsiteY1" fmla="*/ 1819564 h 2225964"/>
              <a:gd name="connsiteX2" fmla="*/ 0 w 906191"/>
              <a:gd name="connsiteY2" fmla="*/ 0 h 2225964"/>
              <a:gd name="connsiteX3" fmla="*/ 0 w 906191"/>
              <a:gd name="connsiteY3" fmla="*/ 0 h 222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6191" h="2225964">
                <a:moveTo>
                  <a:pt x="526472" y="2225964"/>
                </a:moveTo>
                <a:cubicBezTo>
                  <a:pt x="750454" y="2208261"/>
                  <a:pt x="974436" y="2190558"/>
                  <a:pt x="886691" y="1819564"/>
                </a:cubicBezTo>
                <a:cubicBezTo>
                  <a:pt x="798946" y="144857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76200"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/>
          <p:cNvGrpSpPr/>
          <p:nvPr/>
        </p:nvGrpSpPr>
        <p:grpSpPr>
          <a:xfrm>
            <a:off x="2743200" y="2666729"/>
            <a:ext cx="2137030" cy="2188519"/>
            <a:chOff x="2743200" y="2666727"/>
            <a:chExt cx="2137030" cy="2188519"/>
          </a:xfrm>
        </p:grpSpPr>
        <p:sp>
          <p:nvSpPr>
            <p:cNvPr id="97" name="Vertical Scroll 96"/>
            <p:cNvSpPr/>
            <p:nvPr/>
          </p:nvSpPr>
          <p:spPr>
            <a:xfrm rot="20519719">
              <a:off x="4458580" y="2666727"/>
              <a:ext cx="421650" cy="623194"/>
            </a:xfrm>
            <a:prstGeom prst="verticalScroll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743200" y="2955636"/>
              <a:ext cx="1884218" cy="1899610"/>
            </a:xfrm>
            <a:custGeom>
              <a:avLst/>
              <a:gdLst>
                <a:gd name="connsiteX0" fmla="*/ 0 w 1884218"/>
                <a:gd name="connsiteY0" fmla="*/ 1893455 h 1899610"/>
                <a:gd name="connsiteX1" fmla="*/ 655782 w 1884218"/>
                <a:gd name="connsiteY1" fmla="*/ 1607128 h 1899610"/>
                <a:gd name="connsiteX2" fmla="*/ 1884218 w 1884218"/>
                <a:gd name="connsiteY2" fmla="*/ 0 h 1899610"/>
                <a:gd name="connsiteX3" fmla="*/ 1884218 w 1884218"/>
                <a:gd name="connsiteY3" fmla="*/ 0 h 1899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4218" h="1899610">
                  <a:moveTo>
                    <a:pt x="0" y="1893455"/>
                  </a:moveTo>
                  <a:cubicBezTo>
                    <a:pt x="170873" y="1908079"/>
                    <a:pt x="341746" y="1922704"/>
                    <a:pt x="655782" y="1607128"/>
                  </a:cubicBezTo>
                  <a:cubicBezTo>
                    <a:pt x="969818" y="1291552"/>
                    <a:pt x="1884218" y="0"/>
                    <a:pt x="1884218" y="0"/>
                  </a:cubicBezTo>
                  <a:lnTo>
                    <a:pt x="1884218" y="0"/>
                  </a:ln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3483498" y="2826329"/>
            <a:ext cx="247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THE BUDGET</a:t>
            </a:r>
          </a:p>
        </p:txBody>
      </p:sp>
    </p:spTree>
    <p:extLst>
      <p:ext uri="{BB962C8B-B14F-4D97-AF65-F5344CB8AC3E}">
        <p14:creationId xmlns:p14="http://schemas.microsoft.com/office/powerpoint/2010/main" val="171039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49151340"/>
              </p:ext>
            </p:extLst>
          </p:nvPr>
        </p:nvGraphicFramePr>
        <p:xfrm>
          <a:off x="2015836" y="1371601"/>
          <a:ext cx="5140122" cy="3040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1728" y="540328"/>
            <a:ext cx="8645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Suppose Our Colleges Were Organized Differently…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79610" y="2743201"/>
            <a:ext cx="4246368" cy="3539188"/>
            <a:chOff x="2379610" y="2743200"/>
            <a:chExt cx="4246368" cy="35391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445" y="2743200"/>
              <a:ext cx="3539188" cy="3539188"/>
            </a:xfrm>
            <a:prstGeom prst="rect">
              <a:avLst/>
            </a:prstGeom>
          </p:spPr>
        </p:pic>
        <p:sp>
          <p:nvSpPr>
            <p:cNvPr id="5" name="Freeform 4"/>
            <p:cNvSpPr/>
            <p:nvPr/>
          </p:nvSpPr>
          <p:spPr>
            <a:xfrm>
              <a:off x="2379610" y="4373009"/>
              <a:ext cx="4246368" cy="562671"/>
            </a:xfrm>
            <a:custGeom>
              <a:avLst/>
              <a:gdLst>
                <a:gd name="connsiteX0" fmla="*/ 748016 w 5036040"/>
                <a:gd name="connsiteY0" fmla="*/ 107731 h 400416"/>
                <a:gd name="connsiteX1" fmla="*/ 311598 w 5036040"/>
                <a:gd name="connsiteY1" fmla="*/ 170077 h 400416"/>
                <a:gd name="connsiteX2" fmla="*/ 4810862 w 5036040"/>
                <a:gd name="connsiteY2" fmla="*/ 398677 h 400416"/>
                <a:gd name="connsiteX3" fmla="*/ 4353662 w 5036040"/>
                <a:gd name="connsiteY3" fmla="*/ 34995 h 400416"/>
                <a:gd name="connsiteX4" fmla="*/ 4291316 w 5036040"/>
                <a:gd name="connsiteY4" fmla="*/ 34995 h 40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040" h="400416">
                  <a:moveTo>
                    <a:pt x="748016" y="107731"/>
                  </a:moveTo>
                  <a:cubicBezTo>
                    <a:pt x="191236" y="114658"/>
                    <a:pt x="-365543" y="121586"/>
                    <a:pt x="311598" y="170077"/>
                  </a:cubicBezTo>
                  <a:cubicBezTo>
                    <a:pt x="988739" y="218568"/>
                    <a:pt x="4137185" y="421191"/>
                    <a:pt x="4810862" y="398677"/>
                  </a:cubicBezTo>
                  <a:cubicBezTo>
                    <a:pt x="5484539" y="376163"/>
                    <a:pt x="4440253" y="95609"/>
                    <a:pt x="4353662" y="34995"/>
                  </a:cubicBezTo>
                  <a:cubicBezTo>
                    <a:pt x="4267071" y="-25619"/>
                    <a:pt x="4279193" y="4688"/>
                    <a:pt x="4291316" y="34995"/>
                  </a:cubicBezTo>
                </a:path>
              </a:pathLst>
            </a:cu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4857" y="5226629"/>
            <a:ext cx="8208817" cy="1384995"/>
          </a:xfrm>
          <a:prstGeom prst="rect">
            <a:avLst/>
          </a:prstGeom>
          <a:solidFill>
            <a:srgbClr val="CECEC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 Cross-Disciplinary Team of Faculty, Student Services, Tutors, IT specialists, Support Staff, Administrator</a:t>
            </a:r>
          </a:p>
        </p:txBody>
      </p:sp>
    </p:spTree>
    <p:extLst>
      <p:ext uri="{BB962C8B-B14F-4D97-AF65-F5344CB8AC3E}">
        <p14:creationId xmlns:p14="http://schemas.microsoft.com/office/powerpoint/2010/main" val="344013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66987483"/>
              </p:ext>
            </p:extLst>
          </p:nvPr>
        </p:nvGraphicFramePr>
        <p:xfrm>
          <a:off x="394855" y="259774"/>
          <a:ext cx="8146472" cy="624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Left-Right 3"/>
          <p:cNvSpPr/>
          <p:nvPr/>
        </p:nvSpPr>
        <p:spPr>
          <a:xfrm>
            <a:off x="3828891" y="4926873"/>
            <a:ext cx="1432223" cy="281975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Arrow: Left-Right 4"/>
          <p:cNvSpPr/>
          <p:nvPr/>
        </p:nvSpPr>
        <p:spPr>
          <a:xfrm rot="2362236">
            <a:off x="5654999" y="2418329"/>
            <a:ext cx="1340575" cy="277091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Arrow: Left-Right 5"/>
          <p:cNvSpPr/>
          <p:nvPr/>
        </p:nvSpPr>
        <p:spPr>
          <a:xfrm rot="19249148">
            <a:off x="2164443" y="2161997"/>
            <a:ext cx="1340575" cy="277091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 descr="Teacher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15610" y="4926872"/>
            <a:ext cx="1024024" cy="1024024"/>
          </a:xfrm>
          <a:prstGeom prst="rect">
            <a:avLst/>
          </a:prstGeom>
        </p:spPr>
      </p:pic>
      <p:pic>
        <p:nvPicPr>
          <p:cNvPr id="8" name="Picture 7" descr="computer desk by presquesage - &lt;strong&gt;silhouette&lt;/strong&gt; or pictogram of male at ...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34" y="5334719"/>
            <a:ext cx="687362" cy="813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90" y="3138609"/>
            <a:ext cx="1969665" cy="1306931"/>
          </a:xfrm>
          <a:prstGeom prst="rect">
            <a:avLst/>
          </a:prstGeom>
        </p:spPr>
      </p:pic>
      <p:pic>
        <p:nvPicPr>
          <p:cNvPr id="10" name="Graphic 9" descr="Line Arrow: Clockwise curve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751590">
            <a:off x="4068519" y="2145264"/>
            <a:ext cx="1024024" cy="10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7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SLO Assessment and Integrated Planning</a:t>
            </a:r>
            <a:br>
              <a:rPr lang="en-US" sz="3100" dirty="0" smtClean="0"/>
            </a:br>
            <a:r>
              <a:rPr lang="en-US" sz="2700" i="1" dirty="0" smtClean="0"/>
              <a:t>The Academy Model…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91" y="1600200"/>
            <a:ext cx="8697191" cy="487680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1800" b="1" dirty="0" smtClean="0"/>
              <a:t>Curriculum</a:t>
            </a:r>
          </a:p>
          <a:p>
            <a:pPr lvl="1"/>
            <a:r>
              <a:rPr lang="en-US" sz="1800" dirty="0" smtClean="0"/>
              <a:t>Discipline specific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a cluster of related majors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Comprehensive range of courses meeting transfer and grad. requirements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Accelerated basic skills embedded in required courses</a:t>
            </a:r>
          </a:p>
          <a:p>
            <a:pPr marL="274320" lvl="1" indent="0">
              <a:buNone/>
            </a:pPr>
            <a:r>
              <a:rPr lang="en-US" sz="1800" b="1" dirty="0" smtClean="0">
                <a:sym typeface="Wingdings" panose="05000000000000000000" pitchFamily="2" charset="2"/>
              </a:rPr>
              <a:t>Faculty &amp; Staff</a:t>
            </a:r>
          </a:p>
          <a:p>
            <a:pPr marL="27432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A collaborative cross-functional team--a microcosm of college personnel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Teachers and counselors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Tutors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Support staff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 manager</a:t>
            </a:r>
          </a:p>
          <a:p>
            <a:pPr marL="274320" lvl="1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No Departments or Planning Silos </a:t>
            </a:r>
            <a:r>
              <a:rPr lang="en-US" sz="1400" dirty="0" smtClean="0">
                <a:sym typeface="Wingdings" panose="05000000000000000000" pitchFamily="2" charset="2"/>
              </a:rPr>
              <a:t>(teachers, counselors &amp; staff plan together)</a:t>
            </a:r>
            <a:endParaRPr lang="en-US" dirty="0" smtClean="0">
              <a:sym typeface="Wingdings" panose="05000000000000000000" pitchFamily="2" charset="2"/>
            </a:endParaRPr>
          </a:p>
          <a:p>
            <a:pPr marL="274320" lvl="1" indent="0">
              <a:buNone/>
            </a:pPr>
            <a:endParaRPr lang="en-US" sz="600" b="1" dirty="0" smtClean="0">
              <a:sym typeface="Wingdings" panose="05000000000000000000" pitchFamily="2" charset="2"/>
            </a:endParaRPr>
          </a:p>
          <a:p>
            <a:pPr marL="274320" lvl="1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No “turf” issues! </a:t>
            </a:r>
            <a:r>
              <a:rPr lang="en-US" sz="1400" dirty="0" smtClean="0">
                <a:sym typeface="Wingdings" panose="05000000000000000000" pitchFamily="2" charset="2"/>
              </a:rPr>
              <a:t>(e.g. the current model causes departments within divisions to vie for FTE allotted to a division) </a:t>
            </a:r>
          </a:p>
          <a:p>
            <a:pPr marL="274320" lvl="1" indent="0">
              <a:buNone/>
            </a:pPr>
            <a:endParaRPr lang="en-US" b="1" dirty="0" smtClean="0">
              <a:sym typeface="Wingdings" panose="05000000000000000000" pitchFamily="2" charset="2"/>
            </a:endParaRPr>
          </a:p>
          <a:p>
            <a:pPr lvl="2"/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49699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15190" y="802517"/>
            <a:ext cx="8750175" cy="5751129"/>
            <a:chOff x="115190" y="802517"/>
            <a:chExt cx="8750175" cy="5751129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90" y="3333081"/>
              <a:ext cx="8750175" cy="3220565"/>
            </a:xfrm>
            <a:prstGeom prst="rect">
              <a:avLst/>
            </a:prstGeom>
            <a:scene3d>
              <a:camera prst="perspectiveRelaxedModerately"/>
              <a:lightRig rig="threePt" dir="t"/>
            </a:scene3d>
          </p:spPr>
        </p:pic>
        <p:sp>
          <p:nvSpPr>
            <p:cNvPr id="13" name="Freeform 12"/>
            <p:cNvSpPr/>
            <p:nvPr/>
          </p:nvSpPr>
          <p:spPr>
            <a:xfrm>
              <a:off x="4161810" y="3531261"/>
              <a:ext cx="3038654" cy="638775"/>
            </a:xfrm>
            <a:custGeom>
              <a:avLst/>
              <a:gdLst>
                <a:gd name="connsiteX0" fmla="*/ 218369 w 3038654"/>
                <a:gd name="connsiteY0" fmla="*/ 395213 h 638775"/>
                <a:gd name="connsiteX1" fmla="*/ 93678 w 3038654"/>
                <a:gd name="connsiteY1" fmla="*/ 457558 h 638775"/>
                <a:gd name="connsiteX2" fmla="*/ 353451 w 3038654"/>
                <a:gd name="connsiteY2" fmla="*/ 623813 h 638775"/>
                <a:gd name="connsiteX3" fmla="*/ 748306 w 3038654"/>
                <a:gd name="connsiteY3" fmla="*/ 623813 h 638775"/>
                <a:gd name="connsiteX4" fmla="*/ 1600360 w 3038654"/>
                <a:gd name="connsiteY4" fmla="*/ 561467 h 638775"/>
                <a:gd name="connsiteX5" fmla="*/ 3003133 w 3038654"/>
                <a:gd name="connsiteY5" fmla="*/ 301694 h 638775"/>
                <a:gd name="connsiteX6" fmla="*/ 2410851 w 3038654"/>
                <a:gd name="connsiteY6" fmla="*/ 358 h 638775"/>
                <a:gd name="connsiteX7" fmla="*/ 218369 w 3038654"/>
                <a:gd name="connsiteY7" fmla="*/ 395213 h 63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38654" h="638775">
                  <a:moveTo>
                    <a:pt x="218369" y="395213"/>
                  </a:moveTo>
                  <a:cubicBezTo>
                    <a:pt x="-167826" y="471413"/>
                    <a:pt x="71164" y="419458"/>
                    <a:pt x="93678" y="457558"/>
                  </a:cubicBezTo>
                  <a:cubicBezTo>
                    <a:pt x="116192" y="495658"/>
                    <a:pt x="244346" y="596104"/>
                    <a:pt x="353451" y="623813"/>
                  </a:cubicBezTo>
                  <a:cubicBezTo>
                    <a:pt x="462556" y="651522"/>
                    <a:pt x="540488" y="634204"/>
                    <a:pt x="748306" y="623813"/>
                  </a:cubicBezTo>
                  <a:cubicBezTo>
                    <a:pt x="956124" y="613422"/>
                    <a:pt x="1224556" y="615154"/>
                    <a:pt x="1600360" y="561467"/>
                  </a:cubicBezTo>
                  <a:cubicBezTo>
                    <a:pt x="1976165" y="507781"/>
                    <a:pt x="2868051" y="395212"/>
                    <a:pt x="3003133" y="301694"/>
                  </a:cubicBezTo>
                  <a:cubicBezTo>
                    <a:pt x="3138215" y="208176"/>
                    <a:pt x="2876710" y="-10033"/>
                    <a:pt x="2410851" y="358"/>
                  </a:cubicBezTo>
                  <a:cubicBezTo>
                    <a:pt x="1944992" y="10749"/>
                    <a:pt x="604564" y="319013"/>
                    <a:pt x="218369" y="39521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004380" y="3853024"/>
              <a:ext cx="2729203" cy="731326"/>
            </a:xfrm>
            <a:custGeom>
              <a:avLst/>
              <a:gdLst>
                <a:gd name="connsiteX0" fmla="*/ 209819 w 2729203"/>
                <a:gd name="connsiteY0" fmla="*/ 280555 h 731326"/>
                <a:gd name="connsiteX1" fmla="*/ 126691 w 2729203"/>
                <a:gd name="connsiteY1" fmla="*/ 394855 h 731326"/>
                <a:gd name="connsiteX2" fmla="*/ 386464 w 2729203"/>
                <a:gd name="connsiteY2" fmla="*/ 727364 h 731326"/>
                <a:gd name="connsiteX3" fmla="*/ 2381519 w 2729203"/>
                <a:gd name="connsiteY3" fmla="*/ 540327 h 731326"/>
                <a:gd name="connsiteX4" fmla="*/ 2516600 w 2729203"/>
                <a:gd name="connsiteY4" fmla="*/ 0 h 731326"/>
                <a:gd name="connsiteX5" fmla="*/ 209819 w 2729203"/>
                <a:gd name="connsiteY5" fmla="*/ 280555 h 73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29203" h="731326">
                  <a:moveTo>
                    <a:pt x="209819" y="280555"/>
                  </a:moveTo>
                  <a:cubicBezTo>
                    <a:pt x="-188499" y="346364"/>
                    <a:pt x="97250" y="320387"/>
                    <a:pt x="126691" y="394855"/>
                  </a:cubicBezTo>
                  <a:cubicBezTo>
                    <a:pt x="156132" y="469323"/>
                    <a:pt x="10659" y="703119"/>
                    <a:pt x="386464" y="727364"/>
                  </a:cubicBezTo>
                  <a:cubicBezTo>
                    <a:pt x="762269" y="751609"/>
                    <a:pt x="2026496" y="661554"/>
                    <a:pt x="2381519" y="540327"/>
                  </a:cubicBezTo>
                  <a:cubicBezTo>
                    <a:pt x="2736542" y="419100"/>
                    <a:pt x="2882014" y="46759"/>
                    <a:pt x="2516600" y="0"/>
                  </a:cubicBezTo>
                  <a:lnTo>
                    <a:pt x="209819" y="28055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198" y="2633407"/>
              <a:ext cx="1808449" cy="1670342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>
              <a:off x="1457672" y="4123188"/>
              <a:ext cx="2142975" cy="605857"/>
            </a:xfrm>
            <a:custGeom>
              <a:avLst/>
              <a:gdLst>
                <a:gd name="connsiteX0" fmla="*/ 352129 w 2142975"/>
                <a:gd name="connsiteY0" fmla="*/ 1755 h 515296"/>
                <a:gd name="connsiteX1" fmla="*/ 30011 w 2142975"/>
                <a:gd name="connsiteY1" fmla="*/ 64100 h 515296"/>
                <a:gd name="connsiteX2" fmla="*/ 975584 w 2142975"/>
                <a:gd name="connsiteY2" fmla="*/ 417391 h 515296"/>
                <a:gd name="connsiteX3" fmla="*/ 2077020 w 2142975"/>
                <a:gd name="connsiteY3" fmla="*/ 500518 h 515296"/>
                <a:gd name="connsiteX4" fmla="*/ 1962720 w 2142975"/>
                <a:gd name="connsiteY4" fmla="*/ 168009 h 515296"/>
                <a:gd name="connsiteX5" fmla="*/ 1505520 w 2142975"/>
                <a:gd name="connsiteY5" fmla="*/ 32927 h 515296"/>
                <a:gd name="connsiteX6" fmla="*/ 352129 w 2142975"/>
                <a:gd name="connsiteY6" fmla="*/ 1755 h 51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2975" h="515296">
                  <a:moveTo>
                    <a:pt x="352129" y="1755"/>
                  </a:moveTo>
                  <a:cubicBezTo>
                    <a:pt x="106211" y="6950"/>
                    <a:pt x="-73898" y="-5173"/>
                    <a:pt x="30011" y="64100"/>
                  </a:cubicBezTo>
                  <a:cubicBezTo>
                    <a:pt x="133920" y="133373"/>
                    <a:pt x="634416" y="344655"/>
                    <a:pt x="975584" y="417391"/>
                  </a:cubicBezTo>
                  <a:cubicBezTo>
                    <a:pt x="1316752" y="490127"/>
                    <a:pt x="1912497" y="542082"/>
                    <a:pt x="2077020" y="500518"/>
                  </a:cubicBezTo>
                  <a:cubicBezTo>
                    <a:pt x="2241543" y="458954"/>
                    <a:pt x="2057970" y="245941"/>
                    <a:pt x="1962720" y="168009"/>
                  </a:cubicBezTo>
                  <a:cubicBezTo>
                    <a:pt x="1867470" y="90077"/>
                    <a:pt x="1780879" y="64100"/>
                    <a:pt x="1505520" y="32927"/>
                  </a:cubicBezTo>
                  <a:cubicBezTo>
                    <a:pt x="1230161" y="1754"/>
                    <a:pt x="598047" y="-3440"/>
                    <a:pt x="352129" y="175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rot="21054298">
              <a:off x="2464782" y="3870925"/>
              <a:ext cx="1561319" cy="627965"/>
            </a:xfrm>
            <a:custGeom>
              <a:avLst/>
              <a:gdLst>
                <a:gd name="connsiteX0" fmla="*/ 411903 w 1561319"/>
                <a:gd name="connsiteY0" fmla="*/ 2959 h 627965"/>
                <a:gd name="connsiteX1" fmla="*/ 6658 w 1561319"/>
                <a:gd name="connsiteY1" fmla="*/ 65305 h 627965"/>
                <a:gd name="connsiteX2" fmla="*/ 204085 w 1561319"/>
                <a:gd name="connsiteY2" fmla="*/ 293905 h 627965"/>
                <a:gd name="connsiteX3" fmla="*/ 765194 w 1561319"/>
                <a:gd name="connsiteY3" fmla="*/ 480941 h 627965"/>
                <a:gd name="connsiteX4" fmla="*/ 1430213 w 1561319"/>
                <a:gd name="connsiteY4" fmla="*/ 626414 h 627965"/>
                <a:gd name="connsiteX5" fmla="*/ 1554903 w 1561319"/>
                <a:gd name="connsiteY5" fmla="*/ 387423 h 627965"/>
                <a:gd name="connsiteX6" fmla="*/ 1326303 w 1561319"/>
                <a:gd name="connsiteY6" fmla="*/ 138041 h 627965"/>
                <a:gd name="connsiteX7" fmla="*/ 411903 w 1561319"/>
                <a:gd name="connsiteY7" fmla="*/ 2959 h 62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1319" h="627965">
                  <a:moveTo>
                    <a:pt x="411903" y="2959"/>
                  </a:moveTo>
                  <a:cubicBezTo>
                    <a:pt x="191962" y="-9164"/>
                    <a:pt x="41294" y="16814"/>
                    <a:pt x="6658" y="65305"/>
                  </a:cubicBezTo>
                  <a:cubicBezTo>
                    <a:pt x="-27978" y="113796"/>
                    <a:pt x="77662" y="224632"/>
                    <a:pt x="204085" y="293905"/>
                  </a:cubicBezTo>
                  <a:cubicBezTo>
                    <a:pt x="330508" y="363178"/>
                    <a:pt x="560839" y="425523"/>
                    <a:pt x="765194" y="480941"/>
                  </a:cubicBezTo>
                  <a:cubicBezTo>
                    <a:pt x="969549" y="536359"/>
                    <a:pt x="1298595" y="642000"/>
                    <a:pt x="1430213" y="626414"/>
                  </a:cubicBezTo>
                  <a:cubicBezTo>
                    <a:pt x="1561831" y="610828"/>
                    <a:pt x="1572221" y="468818"/>
                    <a:pt x="1554903" y="387423"/>
                  </a:cubicBezTo>
                  <a:cubicBezTo>
                    <a:pt x="1537585" y="306028"/>
                    <a:pt x="1515071" y="205582"/>
                    <a:pt x="1326303" y="138041"/>
                  </a:cubicBezTo>
                  <a:cubicBezTo>
                    <a:pt x="1137535" y="70500"/>
                    <a:pt x="631844" y="15082"/>
                    <a:pt x="411903" y="2959"/>
                  </a:cubicBezTo>
                  <a:close/>
                </a:path>
              </a:pathLst>
            </a:cu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181" y="2769084"/>
              <a:ext cx="1808449" cy="1670342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3423892" y="4117664"/>
              <a:ext cx="1799911" cy="848212"/>
            </a:xfrm>
            <a:custGeom>
              <a:avLst/>
              <a:gdLst>
                <a:gd name="connsiteX0" fmla="*/ 127817 w 1799911"/>
                <a:gd name="connsiteY0" fmla="*/ 302118 h 874015"/>
                <a:gd name="connsiteX1" fmla="*/ 55081 w 1799911"/>
                <a:gd name="connsiteY1" fmla="*/ 593063 h 874015"/>
                <a:gd name="connsiteX2" fmla="*/ 720099 w 1799911"/>
                <a:gd name="connsiteY2" fmla="*/ 873618 h 874015"/>
                <a:gd name="connsiteX3" fmla="*/ 1769581 w 1799911"/>
                <a:gd name="connsiteY3" fmla="*/ 530718 h 874015"/>
                <a:gd name="connsiteX4" fmla="*/ 1457853 w 1799911"/>
                <a:gd name="connsiteY4" fmla="*/ 208599 h 874015"/>
                <a:gd name="connsiteX5" fmla="*/ 844790 w 1799911"/>
                <a:gd name="connsiteY5" fmla="*/ 781 h 874015"/>
                <a:gd name="connsiteX6" fmla="*/ 127817 w 1799911"/>
                <a:gd name="connsiteY6" fmla="*/ 302118 h 87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9911" h="874015">
                  <a:moveTo>
                    <a:pt x="127817" y="302118"/>
                  </a:moveTo>
                  <a:cubicBezTo>
                    <a:pt x="-3801" y="400832"/>
                    <a:pt x="-43633" y="497813"/>
                    <a:pt x="55081" y="593063"/>
                  </a:cubicBezTo>
                  <a:cubicBezTo>
                    <a:pt x="153795" y="688313"/>
                    <a:pt x="434349" y="884009"/>
                    <a:pt x="720099" y="873618"/>
                  </a:cubicBezTo>
                  <a:cubicBezTo>
                    <a:pt x="1005849" y="863227"/>
                    <a:pt x="1646622" y="641554"/>
                    <a:pt x="1769581" y="530718"/>
                  </a:cubicBezTo>
                  <a:cubicBezTo>
                    <a:pt x="1892540" y="419882"/>
                    <a:pt x="1611985" y="296922"/>
                    <a:pt x="1457853" y="208599"/>
                  </a:cubicBezTo>
                  <a:cubicBezTo>
                    <a:pt x="1303721" y="120276"/>
                    <a:pt x="1068194" y="-11342"/>
                    <a:pt x="844790" y="781"/>
                  </a:cubicBezTo>
                  <a:cubicBezTo>
                    <a:pt x="621386" y="12904"/>
                    <a:pt x="259435" y="203404"/>
                    <a:pt x="127817" y="30211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692" y="3119649"/>
              <a:ext cx="1808449" cy="1670342"/>
            </a:xfrm>
            <a:prstGeom prst="rect">
              <a:avLst/>
            </a:prstGeom>
          </p:spPr>
        </p:pic>
        <p:pic>
          <p:nvPicPr>
            <p:cNvPr id="17" name="Picture 16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56">
              <a:off x="2365652" y="2959442"/>
              <a:ext cx="1839668" cy="1733735"/>
            </a:xfrm>
            <a:prstGeom prst="rect">
              <a:avLst/>
            </a:prstGeom>
          </p:spPr>
        </p:pic>
        <p:pic>
          <p:nvPicPr>
            <p:cNvPr id="18" name="Picture 17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56">
              <a:off x="3159860" y="3025864"/>
              <a:ext cx="1839668" cy="1733735"/>
            </a:xfrm>
            <a:prstGeom prst="rect">
              <a:avLst/>
            </a:prstGeom>
          </p:spPr>
        </p:pic>
        <p:pic>
          <p:nvPicPr>
            <p:cNvPr id="19" name="Picture 18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56">
              <a:off x="1244872" y="2757068"/>
              <a:ext cx="1839668" cy="1733735"/>
            </a:xfrm>
            <a:prstGeom prst="rect">
              <a:avLst/>
            </a:prstGeom>
          </p:spPr>
        </p:pic>
        <p:pic>
          <p:nvPicPr>
            <p:cNvPr id="20" name="Picture 19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56">
              <a:off x="4105501" y="3152480"/>
              <a:ext cx="1839668" cy="17337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943" y="2769084"/>
              <a:ext cx="1839668" cy="1733735"/>
            </a:xfrm>
            <a:prstGeom prst="rect">
              <a:avLst/>
            </a:prstGeom>
          </p:spPr>
        </p:pic>
        <p:pic>
          <p:nvPicPr>
            <p:cNvPr id="22" name="Picture 21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423" y="2400981"/>
              <a:ext cx="1839668" cy="1733735"/>
            </a:xfrm>
            <a:prstGeom prst="rect">
              <a:avLst/>
            </a:prstGeom>
          </p:spPr>
        </p:pic>
        <p:pic>
          <p:nvPicPr>
            <p:cNvPr id="23" name="Picture 22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56">
              <a:off x="3787826" y="2897959"/>
              <a:ext cx="1386204" cy="1733735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Parallelogram 13"/>
            <p:cNvSpPr/>
            <p:nvPr/>
          </p:nvSpPr>
          <p:spPr>
            <a:xfrm rot="358206">
              <a:off x="581243" y="4748142"/>
              <a:ext cx="3667381" cy="1285277"/>
            </a:xfrm>
            <a:prstGeom prst="parallelogram">
              <a:avLst/>
            </a:prstGeom>
            <a:solidFill>
              <a:srgbClr val="E5E5E6"/>
            </a:solidFill>
            <a:ln w="57150">
              <a:solidFill>
                <a:schemeClr val="tx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The Academy of</a:t>
              </a:r>
            </a:p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Meta-Major Alpha</a:t>
              </a:r>
              <a:endParaRPr lang="en-US" sz="2400" b="1" i="1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23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56">
              <a:off x="4821630" y="2699866"/>
              <a:ext cx="1386204" cy="1733735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049614" y="2404672"/>
              <a:ext cx="1927167" cy="1786093"/>
              <a:chOff x="4049614" y="2404672"/>
              <a:chExt cx="1927167" cy="1786093"/>
            </a:xfrm>
          </p:grpSpPr>
          <p:pic>
            <p:nvPicPr>
              <p:cNvPr id="46" name="Picture 45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4590577" y="2457030"/>
                <a:ext cx="1386204" cy="1733735"/>
              </a:xfrm>
              <a:prstGeom prst="rect">
                <a:avLst/>
              </a:prstGeom>
            </p:spPr>
          </p:pic>
          <p:pic>
            <p:nvPicPr>
              <p:cNvPr id="47" name="Picture 46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4049614" y="2404672"/>
                <a:ext cx="1386204" cy="1733735"/>
              </a:xfrm>
              <a:prstGeom prst="rect">
                <a:avLst/>
              </a:prstGeom>
            </p:spPr>
          </p:pic>
        </p:grpSp>
        <p:pic>
          <p:nvPicPr>
            <p:cNvPr id="49" name="Picture 48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56">
              <a:off x="1960119" y="2831999"/>
              <a:ext cx="1386204" cy="1733735"/>
            </a:xfrm>
            <a:prstGeom prst="rect">
              <a:avLst/>
            </a:prstGeom>
          </p:spPr>
        </p:pic>
        <p:pic>
          <p:nvPicPr>
            <p:cNvPr id="25" name="Picture 24" descr="Stick &lt;strong&gt;arms&lt;/strong&gt; Stock Photos, Images, &amp; Pictures | Shutterstock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043" b="100000" l="889" r="80889">
                          <a14:foregroundMark x1="49556" y1="25319" x2="48667" y2="25319"/>
                          <a14:foregroundMark x1="46444" y1="31489" x2="46444" y2="31489"/>
                          <a14:foregroundMark x1="54222" y1="23830" x2="52667" y2="24681"/>
                          <a14:foregroundMark x1="51778" y1="30638" x2="51778" y2="30638"/>
                          <a14:foregroundMark x1="51778" y1="30638" x2="51778" y2="30638"/>
                          <a14:foregroundMark x1="29778" y1="14894" x2="29778" y2="14894"/>
                          <a14:foregroundMark x1="30667" y1="14043" x2="30667" y2="14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823">
              <a:off x="2243007" y="2562330"/>
              <a:ext cx="1386204" cy="1733735"/>
            </a:xfrm>
            <a:prstGeom prst="rect">
              <a:avLst/>
            </a:prstGeom>
          </p:spPr>
        </p:pic>
        <p:sp>
          <p:nvSpPr>
            <p:cNvPr id="15" name="Parallelogram 14"/>
            <p:cNvSpPr/>
            <p:nvPr/>
          </p:nvSpPr>
          <p:spPr>
            <a:xfrm>
              <a:off x="1748559" y="802517"/>
              <a:ext cx="5462803" cy="3792627"/>
            </a:xfrm>
            <a:prstGeom prst="parallelogram">
              <a:avLst/>
            </a:prstGeom>
            <a:solidFill>
              <a:srgbClr val="4DBBBB"/>
            </a:solidFill>
            <a:scene3d>
              <a:camera prst="isometricOffAxis2Top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333528" y="1197928"/>
              <a:ext cx="2653579" cy="1990729"/>
              <a:chOff x="4741882" y="3273837"/>
              <a:chExt cx="1978427" cy="1644910"/>
            </a:xfrm>
          </p:grpSpPr>
          <p:pic>
            <p:nvPicPr>
              <p:cNvPr id="2" name="Graphic 1" descr="Man and Woman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535939" y="327383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" name="Graphic 4" descr="Children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741882" y="3304591"/>
                <a:ext cx="1366439" cy="1366439"/>
              </a:xfrm>
              <a:prstGeom prst="rect">
                <a:avLst/>
              </a:prstGeom>
            </p:spPr>
          </p:pic>
          <p:pic>
            <p:nvPicPr>
              <p:cNvPr id="6" name="Graphic 5" descr="Two Women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805909" y="374376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" name="Graphic 7" descr="Two Men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213772" y="382299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" name="Graphic 2" descr="Person in wheelchair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flipH="1">
                <a:off x="5805909" y="4004347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73" name="Group 72"/>
          <p:cNvGrpSpPr/>
          <p:nvPr/>
        </p:nvGrpSpPr>
        <p:grpSpPr>
          <a:xfrm>
            <a:off x="309025" y="1342780"/>
            <a:ext cx="4061410" cy="2584459"/>
            <a:chOff x="312651" y="1726489"/>
            <a:chExt cx="4061410" cy="2584459"/>
          </a:xfrm>
        </p:grpSpPr>
        <p:sp>
          <p:nvSpPr>
            <p:cNvPr id="43" name="Arc 42"/>
            <p:cNvSpPr/>
            <p:nvPr/>
          </p:nvSpPr>
          <p:spPr>
            <a:xfrm flipV="1">
              <a:off x="312651" y="1929325"/>
              <a:ext cx="3906993" cy="2214089"/>
            </a:xfrm>
            <a:prstGeom prst="arc">
              <a:avLst>
                <a:gd name="adj1" fmla="val 2745089"/>
                <a:gd name="adj2" fmla="val 14285593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c 43"/>
            <p:cNvSpPr/>
            <p:nvPr/>
          </p:nvSpPr>
          <p:spPr>
            <a:xfrm flipV="1">
              <a:off x="455294" y="1726489"/>
              <a:ext cx="3906993" cy="2214089"/>
            </a:xfrm>
            <a:prstGeom prst="arc">
              <a:avLst>
                <a:gd name="adj1" fmla="val 2617707"/>
                <a:gd name="adj2" fmla="val 14285593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 flipV="1">
              <a:off x="467068" y="2096859"/>
              <a:ext cx="3906993" cy="2214089"/>
            </a:xfrm>
            <a:prstGeom prst="arc">
              <a:avLst>
                <a:gd name="adj1" fmla="val 3541513"/>
                <a:gd name="adj2" fmla="val 14766784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83601" y="482725"/>
            <a:ext cx="281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Student Learning Outcomes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4842456" y="3728994"/>
            <a:ext cx="4055979" cy="2959778"/>
            <a:chOff x="4732082" y="3439274"/>
            <a:chExt cx="4055979" cy="2959777"/>
          </a:xfrm>
        </p:grpSpPr>
        <p:grpSp>
          <p:nvGrpSpPr>
            <p:cNvPr id="69" name="Group 68"/>
            <p:cNvGrpSpPr/>
            <p:nvPr/>
          </p:nvGrpSpPr>
          <p:grpSpPr>
            <a:xfrm>
              <a:off x="4732082" y="3439274"/>
              <a:ext cx="3412958" cy="2586578"/>
              <a:chOff x="2379610" y="1860850"/>
              <a:chExt cx="4246368" cy="3539188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16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344" y="1860850"/>
                <a:ext cx="3539188" cy="3539188"/>
              </a:xfrm>
              <a:prstGeom prst="rect">
                <a:avLst/>
              </a:prstGeom>
            </p:spPr>
          </p:pic>
          <p:sp>
            <p:nvSpPr>
              <p:cNvPr id="71" name="Freeform 70"/>
              <p:cNvSpPr/>
              <p:nvPr/>
            </p:nvSpPr>
            <p:spPr>
              <a:xfrm>
                <a:off x="2379610" y="4274411"/>
                <a:ext cx="4246368" cy="562671"/>
              </a:xfrm>
              <a:custGeom>
                <a:avLst/>
                <a:gdLst>
                  <a:gd name="connsiteX0" fmla="*/ 748016 w 5036040"/>
                  <a:gd name="connsiteY0" fmla="*/ 107731 h 400416"/>
                  <a:gd name="connsiteX1" fmla="*/ 311598 w 5036040"/>
                  <a:gd name="connsiteY1" fmla="*/ 170077 h 400416"/>
                  <a:gd name="connsiteX2" fmla="*/ 4810862 w 5036040"/>
                  <a:gd name="connsiteY2" fmla="*/ 398677 h 400416"/>
                  <a:gd name="connsiteX3" fmla="*/ 4353662 w 5036040"/>
                  <a:gd name="connsiteY3" fmla="*/ 34995 h 400416"/>
                  <a:gd name="connsiteX4" fmla="*/ 4291316 w 5036040"/>
                  <a:gd name="connsiteY4" fmla="*/ 34995 h 40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6040" h="400416">
                    <a:moveTo>
                      <a:pt x="748016" y="107731"/>
                    </a:moveTo>
                    <a:cubicBezTo>
                      <a:pt x="191236" y="114658"/>
                      <a:pt x="-365543" y="121586"/>
                      <a:pt x="311598" y="170077"/>
                    </a:cubicBezTo>
                    <a:cubicBezTo>
                      <a:pt x="988739" y="218568"/>
                      <a:pt x="4137185" y="421191"/>
                      <a:pt x="4810862" y="398677"/>
                    </a:cubicBezTo>
                    <a:cubicBezTo>
                      <a:pt x="5484539" y="376163"/>
                      <a:pt x="4440253" y="95609"/>
                      <a:pt x="4353662" y="34995"/>
                    </a:cubicBezTo>
                    <a:cubicBezTo>
                      <a:pt x="4267071" y="-25619"/>
                      <a:pt x="4279193" y="4688"/>
                      <a:pt x="4291316" y="34995"/>
                    </a:cubicBezTo>
                  </a:path>
                </a:pathLst>
              </a:cu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4786448" y="5568054"/>
              <a:ext cx="40016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Administrative &amp; Institutional 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08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59773" y="1298864"/>
            <a:ext cx="8313270" cy="5384139"/>
            <a:chOff x="659581" y="1995018"/>
            <a:chExt cx="7913462" cy="4687985"/>
          </a:xfrm>
        </p:grpSpPr>
        <p:grpSp>
          <p:nvGrpSpPr>
            <p:cNvPr id="184" name="Group 183"/>
            <p:cNvGrpSpPr/>
            <p:nvPr/>
          </p:nvGrpSpPr>
          <p:grpSpPr>
            <a:xfrm flipH="1">
              <a:off x="4513093" y="4439934"/>
              <a:ext cx="2357328" cy="1709171"/>
              <a:chOff x="2379610" y="1860850"/>
              <a:chExt cx="4246368" cy="3539188"/>
            </a:xfrm>
          </p:grpSpPr>
          <p:pic>
            <p:nvPicPr>
              <p:cNvPr id="186" name="Picture 185"/>
              <p:cNvPicPr>
                <a:picLocks noChangeAspect="1"/>
              </p:cNvPicPr>
              <p:nvPr/>
            </p:nvPicPr>
            <p:blipFill>
              <a:blip r:embed="rId2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344" y="1860850"/>
                <a:ext cx="3539188" cy="3539188"/>
              </a:xfrm>
              <a:prstGeom prst="rect">
                <a:avLst/>
              </a:prstGeom>
            </p:spPr>
          </p:pic>
          <p:sp>
            <p:nvSpPr>
              <p:cNvPr id="187" name="Freeform 186"/>
              <p:cNvSpPr/>
              <p:nvPr/>
            </p:nvSpPr>
            <p:spPr>
              <a:xfrm>
                <a:off x="2379610" y="4274411"/>
                <a:ext cx="4246368" cy="562671"/>
              </a:xfrm>
              <a:custGeom>
                <a:avLst/>
                <a:gdLst>
                  <a:gd name="connsiteX0" fmla="*/ 748016 w 5036040"/>
                  <a:gd name="connsiteY0" fmla="*/ 107731 h 400416"/>
                  <a:gd name="connsiteX1" fmla="*/ 311598 w 5036040"/>
                  <a:gd name="connsiteY1" fmla="*/ 170077 h 400416"/>
                  <a:gd name="connsiteX2" fmla="*/ 4810862 w 5036040"/>
                  <a:gd name="connsiteY2" fmla="*/ 398677 h 400416"/>
                  <a:gd name="connsiteX3" fmla="*/ 4353662 w 5036040"/>
                  <a:gd name="connsiteY3" fmla="*/ 34995 h 400416"/>
                  <a:gd name="connsiteX4" fmla="*/ 4291316 w 5036040"/>
                  <a:gd name="connsiteY4" fmla="*/ 34995 h 40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6040" h="400416">
                    <a:moveTo>
                      <a:pt x="748016" y="107731"/>
                    </a:moveTo>
                    <a:cubicBezTo>
                      <a:pt x="191236" y="114658"/>
                      <a:pt x="-365543" y="121586"/>
                      <a:pt x="311598" y="170077"/>
                    </a:cubicBezTo>
                    <a:cubicBezTo>
                      <a:pt x="988739" y="218568"/>
                      <a:pt x="4137185" y="421191"/>
                      <a:pt x="4810862" y="398677"/>
                    </a:cubicBezTo>
                    <a:cubicBezTo>
                      <a:pt x="5484539" y="376163"/>
                      <a:pt x="4440253" y="95609"/>
                      <a:pt x="4353662" y="34995"/>
                    </a:cubicBezTo>
                    <a:cubicBezTo>
                      <a:pt x="4267071" y="-25619"/>
                      <a:pt x="4279193" y="4688"/>
                      <a:pt x="4291316" y="34995"/>
                    </a:cubicBezTo>
                  </a:path>
                </a:pathLst>
              </a:cu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2424708" y="4294730"/>
              <a:ext cx="2554722" cy="1944358"/>
              <a:chOff x="2379610" y="1860850"/>
              <a:chExt cx="4246368" cy="3539188"/>
            </a:xfrm>
          </p:grpSpPr>
          <p:pic>
            <p:nvPicPr>
              <p:cNvPr id="180" name="Picture 179"/>
              <p:cNvPicPr>
                <a:picLocks noChangeAspect="1"/>
              </p:cNvPicPr>
              <p:nvPr/>
            </p:nvPicPr>
            <p:blipFill>
              <a:blip r:embed="rId2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1344" y="1860850"/>
                <a:ext cx="3539188" cy="3539188"/>
              </a:xfrm>
              <a:prstGeom prst="rect">
                <a:avLst/>
              </a:prstGeom>
            </p:spPr>
          </p:pic>
          <p:sp>
            <p:nvSpPr>
              <p:cNvPr id="181" name="Freeform 180"/>
              <p:cNvSpPr/>
              <p:nvPr/>
            </p:nvSpPr>
            <p:spPr>
              <a:xfrm>
                <a:off x="2379610" y="4274411"/>
                <a:ext cx="4246368" cy="562671"/>
              </a:xfrm>
              <a:custGeom>
                <a:avLst/>
                <a:gdLst>
                  <a:gd name="connsiteX0" fmla="*/ 748016 w 5036040"/>
                  <a:gd name="connsiteY0" fmla="*/ 107731 h 400416"/>
                  <a:gd name="connsiteX1" fmla="*/ 311598 w 5036040"/>
                  <a:gd name="connsiteY1" fmla="*/ 170077 h 400416"/>
                  <a:gd name="connsiteX2" fmla="*/ 4810862 w 5036040"/>
                  <a:gd name="connsiteY2" fmla="*/ 398677 h 400416"/>
                  <a:gd name="connsiteX3" fmla="*/ 4353662 w 5036040"/>
                  <a:gd name="connsiteY3" fmla="*/ 34995 h 400416"/>
                  <a:gd name="connsiteX4" fmla="*/ 4291316 w 5036040"/>
                  <a:gd name="connsiteY4" fmla="*/ 34995 h 400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36040" h="400416">
                    <a:moveTo>
                      <a:pt x="748016" y="107731"/>
                    </a:moveTo>
                    <a:cubicBezTo>
                      <a:pt x="191236" y="114658"/>
                      <a:pt x="-365543" y="121586"/>
                      <a:pt x="311598" y="170077"/>
                    </a:cubicBezTo>
                    <a:cubicBezTo>
                      <a:pt x="988739" y="218568"/>
                      <a:pt x="4137185" y="421191"/>
                      <a:pt x="4810862" y="398677"/>
                    </a:cubicBezTo>
                    <a:cubicBezTo>
                      <a:pt x="5484539" y="376163"/>
                      <a:pt x="4440253" y="95609"/>
                      <a:pt x="4353662" y="34995"/>
                    </a:cubicBezTo>
                    <a:cubicBezTo>
                      <a:pt x="4267071" y="-25619"/>
                      <a:pt x="4279193" y="4688"/>
                      <a:pt x="4291316" y="34995"/>
                    </a:cubicBezTo>
                  </a:path>
                </a:pathLst>
              </a:cu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1759475" y="6221338"/>
              <a:ext cx="6487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Administrative &amp; Institutional Infrastructure</a:t>
              </a: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81" y="2535339"/>
              <a:ext cx="7913462" cy="4111752"/>
            </a:xfrm>
            <a:prstGeom prst="rect">
              <a:avLst/>
            </a:prstGeom>
            <a:scene3d>
              <a:camera prst="perspectiveRelaxedModerately"/>
              <a:lightRig rig="threePt" dir="t"/>
            </a:scene3d>
          </p:spPr>
        </p:pic>
        <p:grpSp>
          <p:nvGrpSpPr>
            <p:cNvPr id="14" name="Group 13"/>
            <p:cNvGrpSpPr/>
            <p:nvPr/>
          </p:nvGrpSpPr>
          <p:grpSpPr>
            <a:xfrm>
              <a:off x="2951605" y="2365173"/>
              <a:ext cx="1727011" cy="1418659"/>
              <a:chOff x="1821455" y="2857500"/>
              <a:chExt cx="1308329" cy="1086150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2365926" y="3575799"/>
                <a:ext cx="567190" cy="163789"/>
              </a:xfrm>
              <a:custGeom>
                <a:avLst/>
                <a:gdLst>
                  <a:gd name="connsiteX0" fmla="*/ 218369 w 3038654"/>
                  <a:gd name="connsiteY0" fmla="*/ 395213 h 638775"/>
                  <a:gd name="connsiteX1" fmla="*/ 93678 w 3038654"/>
                  <a:gd name="connsiteY1" fmla="*/ 457558 h 638775"/>
                  <a:gd name="connsiteX2" fmla="*/ 353451 w 3038654"/>
                  <a:gd name="connsiteY2" fmla="*/ 623813 h 638775"/>
                  <a:gd name="connsiteX3" fmla="*/ 748306 w 3038654"/>
                  <a:gd name="connsiteY3" fmla="*/ 623813 h 638775"/>
                  <a:gd name="connsiteX4" fmla="*/ 1600360 w 3038654"/>
                  <a:gd name="connsiteY4" fmla="*/ 561467 h 638775"/>
                  <a:gd name="connsiteX5" fmla="*/ 3003133 w 3038654"/>
                  <a:gd name="connsiteY5" fmla="*/ 301694 h 638775"/>
                  <a:gd name="connsiteX6" fmla="*/ 2410851 w 3038654"/>
                  <a:gd name="connsiteY6" fmla="*/ 358 h 638775"/>
                  <a:gd name="connsiteX7" fmla="*/ 218369 w 3038654"/>
                  <a:gd name="connsiteY7" fmla="*/ 395213 h 63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8654" h="638775">
                    <a:moveTo>
                      <a:pt x="218369" y="395213"/>
                    </a:moveTo>
                    <a:cubicBezTo>
                      <a:pt x="-167826" y="471413"/>
                      <a:pt x="71164" y="419458"/>
                      <a:pt x="93678" y="457558"/>
                    </a:cubicBezTo>
                    <a:cubicBezTo>
                      <a:pt x="116192" y="495658"/>
                      <a:pt x="244346" y="596104"/>
                      <a:pt x="353451" y="623813"/>
                    </a:cubicBezTo>
                    <a:cubicBezTo>
                      <a:pt x="462556" y="651522"/>
                      <a:pt x="540488" y="634204"/>
                      <a:pt x="748306" y="623813"/>
                    </a:cubicBezTo>
                    <a:cubicBezTo>
                      <a:pt x="956124" y="613422"/>
                      <a:pt x="1224556" y="615154"/>
                      <a:pt x="1600360" y="561467"/>
                    </a:cubicBezTo>
                    <a:cubicBezTo>
                      <a:pt x="1976165" y="507781"/>
                      <a:pt x="2868051" y="395212"/>
                      <a:pt x="3003133" y="301694"/>
                    </a:cubicBezTo>
                    <a:cubicBezTo>
                      <a:pt x="3138215" y="208176"/>
                      <a:pt x="2876710" y="-10033"/>
                      <a:pt x="2410851" y="358"/>
                    </a:cubicBezTo>
                    <a:cubicBezTo>
                      <a:pt x="1944992" y="10749"/>
                      <a:pt x="604564" y="319013"/>
                      <a:pt x="218369" y="395213"/>
                    </a:cubicBez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7424" y="3345578"/>
                <a:ext cx="337562" cy="428295"/>
              </a:xfrm>
              <a:prstGeom prst="rect">
                <a:avLst/>
              </a:prstGeom>
            </p:spPr>
          </p:pic>
          <p:sp>
            <p:nvSpPr>
              <p:cNvPr id="12" name="Freeform 11"/>
              <p:cNvSpPr/>
              <p:nvPr/>
            </p:nvSpPr>
            <p:spPr>
              <a:xfrm rot="21054298">
                <a:off x="2049162" y="3662892"/>
                <a:ext cx="291433" cy="161017"/>
              </a:xfrm>
              <a:custGeom>
                <a:avLst/>
                <a:gdLst>
                  <a:gd name="connsiteX0" fmla="*/ 411903 w 1561319"/>
                  <a:gd name="connsiteY0" fmla="*/ 2959 h 627965"/>
                  <a:gd name="connsiteX1" fmla="*/ 6658 w 1561319"/>
                  <a:gd name="connsiteY1" fmla="*/ 65305 h 627965"/>
                  <a:gd name="connsiteX2" fmla="*/ 204085 w 1561319"/>
                  <a:gd name="connsiteY2" fmla="*/ 293905 h 627965"/>
                  <a:gd name="connsiteX3" fmla="*/ 765194 w 1561319"/>
                  <a:gd name="connsiteY3" fmla="*/ 480941 h 627965"/>
                  <a:gd name="connsiteX4" fmla="*/ 1430213 w 1561319"/>
                  <a:gd name="connsiteY4" fmla="*/ 626414 h 627965"/>
                  <a:gd name="connsiteX5" fmla="*/ 1554903 w 1561319"/>
                  <a:gd name="connsiteY5" fmla="*/ 387423 h 627965"/>
                  <a:gd name="connsiteX6" fmla="*/ 1326303 w 1561319"/>
                  <a:gd name="connsiteY6" fmla="*/ 138041 h 627965"/>
                  <a:gd name="connsiteX7" fmla="*/ 411903 w 1561319"/>
                  <a:gd name="connsiteY7" fmla="*/ 2959 h 62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1319" h="627965">
                    <a:moveTo>
                      <a:pt x="411903" y="2959"/>
                    </a:moveTo>
                    <a:cubicBezTo>
                      <a:pt x="191962" y="-9164"/>
                      <a:pt x="41294" y="16814"/>
                      <a:pt x="6658" y="65305"/>
                    </a:cubicBezTo>
                    <a:cubicBezTo>
                      <a:pt x="-27978" y="113796"/>
                      <a:pt x="77662" y="224632"/>
                      <a:pt x="204085" y="293905"/>
                    </a:cubicBezTo>
                    <a:cubicBezTo>
                      <a:pt x="330508" y="363178"/>
                      <a:pt x="560839" y="425523"/>
                      <a:pt x="765194" y="480941"/>
                    </a:cubicBezTo>
                    <a:cubicBezTo>
                      <a:pt x="969549" y="536359"/>
                      <a:pt x="1298595" y="642000"/>
                      <a:pt x="1430213" y="626414"/>
                    </a:cubicBezTo>
                    <a:cubicBezTo>
                      <a:pt x="1561831" y="610828"/>
                      <a:pt x="1572221" y="468818"/>
                      <a:pt x="1554903" y="387423"/>
                    </a:cubicBezTo>
                    <a:cubicBezTo>
                      <a:pt x="1537585" y="306028"/>
                      <a:pt x="1515071" y="205582"/>
                      <a:pt x="1326303" y="138041"/>
                    </a:cubicBezTo>
                    <a:cubicBezTo>
                      <a:pt x="1137535" y="70500"/>
                      <a:pt x="631844" y="15082"/>
                      <a:pt x="411903" y="2959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Picture 27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4095" y="3380368"/>
                <a:ext cx="337562" cy="428295"/>
              </a:xfrm>
              <a:prstGeom prst="rect">
                <a:avLst/>
              </a:prstGeom>
            </p:spPr>
          </p:pic>
          <p:pic>
            <p:nvPicPr>
              <p:cNvPr id="27" name="Picture 26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062" y="3470256"/>
                <a:ext cx="337562" cy="428295"/>
              </a:xfrm>
              <a:prstGeom prst="rect">
                <a:avLst/>
              </a:prstGeom>
            </p:spPr>
          </p:pic>
          <p:sp>
            <p:nvSpPr>
              <p:cNvPr id="10" name="Freeform 9"/>
              <p:cNvSpPr/>
              <p:nvPr/>
            </p:nvSpPr>
            <p:spPr>
              <a:xfrm>
                <a:off x="2523198" y="3658302"/>
                <a:ext cx="509428" cy="187520"/>
              </a:xfrm>
              <a:custGeom>
                <a:avLst/>
                <a:gdLst>
                  <a:gd name="connsiteX0" fmla="*/ 209819 w 2729203"/>
                  <a:gd name="connsiteY0" fmla="*/ 280555 h 731326"/>
                  <a:gd name="connsiteX1" fmla="*/ 126691 w 2729203"/>
                  <a:gd name="connsiteY1" fmla="*/ 394855 h 731326"/>
                  <a:gd name="connsiteX2" fmla="*/ 386464 w 2729203"/>
                  <a:gd name="connsiteY2" fmla="*/ 727364 h 731326"/>
                  <a:gd name="connsiteX3" fmla="*/ 2381519 w 2729203"/>
                  <a:gd name="connsiteY3" fmla="*/ 540327 h 731326"/>
                  <a:gd name="connsiteX4" fmla="*/ 2516600 w 2729203"/>
                  <a:gd name="connsiteY4" fmla="*/ 0 h 731326"/>
                  <a:gd name="connsiteX5" fmla="*/ 209819 w 2729203"/>
                  <a:gd name="connsiteY5" fmla="*/ 280555 h 73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9203" h="731326">
                    <a:moveTo>
                      <a:pt x="209819" y="280555"/>
                    </a:moveTo>
                    <a:cubicBezTo>
                      <a:pt x="-188499" y="346364"/>
                      <a:pt x="97250" y="320387"/>
                      <a:pt x="126691" y="394855"/>
                    </a:cubicBezTo>
                    <a:cubicBezTo>
                      <a:pt x="156132" y="469323"/>
                      <a:pt x="10659" y="703119"/>
                      <a:pt x="386464" y="727364"/>
                    </a:cubicBezTo>
                    <a:cubicBezTo>
                      <a:pt x="762269" y="751609"/>
                      <a:pt x="2026496" y="661554"/>
                      <a:pt x="2381519" y="540327"/>
                    </a:cubicBezTo>
                    <a:cubicBezTo>
                      <a:pt x="2736542" y="419100"/>
                      <a:pt x="2882014" y="46759"/>
                      <a:pt x="2516600" y="0"/>
                    </a:cubicBezTo>
                    <a:lnTo>
                      <a:pt x="209819" y="28055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228187" y="3726159"/>
                <a:ext cx="335968" cy="217491"/>
              </a:xfrm>
              <a:custGeom>
                <a:avLst/>
                <a:gdLst>
                  <a:gd name="connsiteX0" fmla="*/ 127817 w 1799911"/>
                  <a:gd name="connsiteY0" fmla="*/ 302118 h 874015"/>
                  <a:gd name="connsiteX1" fmla="*/ 55081 w 1799911"/>
                  <a:gd name="connsiteY1" fmla="*/ 593063 h 874015"/>
                  <a:gd name="connsiteX2" fmla="*/ 720099 w 1799911"/>
                  <a:gd name="connsiteY2" fmla="*/ 873618 h 874015"/>
                  <a:gd name="connsiteX3" fmla="*/ 1769581 w 1799911"/>
                  <a:gd name="connsiteY3" fmla="*/ 530718 h 874015"/>
                  <a:gd name="connsiteX4" fmla="*/ 1457853 w 1799911"/>
                  <a:gd name="connsiteY4" fmla="*/ 208599 h 874015"/>
                  <a:gd name="connsiteX5" fmla="*/ 844790 w 1799911"/>
                  <a:gd name="connsiteY5" fmla="*/ 781 h 874015"/>
                  <a:gd name="connsiteX6" fmla="*/ 127817 w 1799911"/>
                  <a:gd name="connsiteY6" fmla="*/ 302118 h 874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9911" h="874015">
                    <a:moveTo>
                      <a:pt x="127817" y="302118"/>
                    </a:moveTo>
                    <a:cubicBezTo>
                      <a:pt x="-3801" y="400832"/>
                      <a:pt x="-43633" y="497813"/>
                      <a:pt x="55081" y="593063"/>
                    </a:cubicBezTo>
                    <a:cubicBezTo>
                      <a:pt x="153795" y="688313"/>
                      <a:pt x="434349" y="884009"/>
                      <a:pt x="720099" y="873618"/>
                    </a:cubicBezTo>
                    <a:cubicBezTo>
                      <a:pt x="1005849" y="863227"/>
                      <a:pt x="1646622" y="641554"/>
                      <a:pt x="1769581" y="530718"/>
                    </a:cubicBezTo>
                    <a:cubicBezTo>
                      <a:pt x="1892540" y="419882"/>
                      <a:pt x="1611985" y="296922"/>
                      <a:pt x="1457853" y="208599"/>
                    </a:cubicBezTo>
                    <a:cubicBezTo>
                      <a:pt x="1303721" y="120276"/>
                      <a:pt x="1068194" y="-11342"/>
                      <a:pt x="844790" y="781"/>
                    </a:cubicBezTo>
                    <a:cubicBezTo>
                      <a:pt x="621386" y="12904"/>
                      <a:pt x="259435" y="203404"/>
                      <a:pt x="127817" y="302118"/>
                    </a:cubicBezTo>
                    <a:close/>
                  </a:path>
                </a:pathLst>
              </a:cu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1861176" y="3727575"/>
                <a:ext cx="400004" cy="155349"/>
              </a:xfrm>
              <a:custGeom>
                <a:avLst/>
                <a:gdLst>
                  <a:gd name="connsiteX0" fmla="*/ 352129 w 2142975"/>
                  <a:gd name="connsiteY0" fmla="*/ 1755 h 515296"/>
                  <a:gd name="connsiteX1" fmla="*/ 30011 w 2142975"/>
                  <a:gd name="connsiteY1" fmla="*/ 64100 h 515296"/>
                  <a:gd name="connsiteX2" fmla="*/ 975584 w 2142975"/>
                  <a:gd name="connsiteY2" fmla="*/ 417391 h 515296"/>
                  <a:gd name="connsiteX3" fmla="*/ 2077020 w 2142975"/>
                  <a:gd name="connsiteY3" fmla="*/ 500518 h 515296"/>
                  <a:gd name="connsiteX4" fmla="*/ 1962720 w 2142975"/>
                  <a:gd name="connsiteY4" fmla="*/ 168009 h 515296"/>
                  <a:gd name="connsiteX5" fmla="*/ 1505520 w 2142975"/>
                  <a:gd name="connsiteY5" fmla="*/ 32927 h 515296"/>
                  <a:gd name="connsiteX6" fmla="*/ 352129 w 2142975"/>
                  <a:gd name="connsiteY6" fmla="*/ 1755 h 515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2975" h="515296">
                    <a:moveTo>
                      <a:pt x="352129" y="1755"/>
                    </a:moveTo>
                    <a:cubicBezTo>
                      <a:pt x="106211" y="6950"/>
                      <a:pt x="-73898" y="-5173"/>
                      <a:pt x="30011" y="64100"/>
                    </a:cubicBezTo>
                    <a:cubicBezTo>
                      <a:pt x="133920" y="133373"/>
                      <a:pt x="634416" y="344655"/>
                      <a:pt x="975584" y="417391"/>
                    </a:cubicBezTo>
                    <a:cubicBezTo>
                      <a:pt x="1316752" y="490127"/>
                      <a:pt x="1912497" y="542082"/>
                      <a:pt x="2077020" y="500518"/>
                    </a:cubicBezTo>
                    <a:cubicBezTo>
                      <a:pt x="2241543" y="458954"/>
                      <a:pt x="2057970" y="245941"/>
                      <a:pt x="1962720" y="168009"/>
                    </a:cubicBezTo>
                    <a:cubicBezTo>
                      <a:pt x="1867470" y="90077"/>
                      <a:pt x="1780879" y="64100"/>
                      <a:pt x="1505520" y="32927"/>
                    </a:cubicBezTo>
                    <a:cubicBezTo>
                      <a:pt x="1230161" y="1754"/>
                      <a:pt x="598047" y="-3440"/>
                      <a:pt x="352129" y="1755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030658" y="3429178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8" name="Picture 17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178904" y="3446209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9" name="Picture 18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1821455" y="3377286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20" name="Picture 19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355415" y="3478675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21" name="Picture 20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283636">
                <a:off x="2597934" y="3383157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22" name="Picture 21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395" y="3285982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23" name="Picture 22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296119" y="3413413"/>
                <a:ext cx="258746" cy="444550"/>
              </a:xfrm>
              <a:prstGeom prst="rect">
                <a:avLst/>
              </a:prstGeom>
            </p:spPr>
          </p:pic>
          <p:pic>
            <p:nvPicPr>
              <p:cNvPr id="24" name="Picture 23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489087" y="3362619"/>
                <a:ext cx="258746" cy="444550"/>
              </a:xfrm>
              <a:prstGeom prst="rect">
                <a:avLst/>
              </a:prstGeom>
            </p:spPr>
          </p:pic>
          <p:pic>
            <p:nvPicPr>
              <p:cNvPr id="25" name="Picture 24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6823">
                <a:off x="2006153" y="3287196"/>
                <a:ext cx="258746" cy="444550"/>
              </a:xfrm>
              <a:prstGeom prst="rect">
                <a:avLst/>
              </a:prstGeom>
            </p:spPr>
          </p:pic>
          <p:sp>
            <p:nvSpPr>
              <p:cNvPr id="15" name="Parallelogram 14"/>
              <p:cNvSpPr/>
              <p:nvPr/>
            </p:nvSpPr>
            <p:spPr>
              <a:xfrm>
                <a:off x="1917399" y="2857500"/>
                <a:ext cx="1019677" cy="972473"/>
              </a:xfrm>
              <a:prstGeom prst="parallelogram">
                <a:avLst/>
              </a:prstGeom>
              <a:solidFill>
                <a:srgbClr val="4DBBBB"/>
              </a:solidFill>
              <a:scene3d>
                <a:camera prst="isometricOffAxis2Top"/>
                <a:lightRig rig="threePt" dir="t"/>
              </a:scene3d>
              <a:sp3d>
                <a:bevelT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2" name="Graphic 1" descr="Man and Woma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412043" y="2958888"/>
                <a:ext cx="228926" cy="283755"/>
              </a:xfrm>
              <a:prstGeom prst="rect">
                <a:avLst/>
              </a:prstGeom>
            </p:spPr>
          </p:pic>
          <p:pic>
            <p:nvPicPr>
              <p:cNvPr id="5" name="Graphic 4" descr="Children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213246" y="2968432"/>
                <a:ext cx="342097" cy="424031"/>
              </a:xfrm>
              <a:prstGeom prst="rect">
                <a:avLst/>
              </a:prstGeom>
            </p:spPr>
          </p:pic>
          <p:pic>
            <p:nvPicPr>
              <p:cNvPr id="6" name="Graphic 5" descr="Two Women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479632" y="3104716"/>
                <a:ext cx="228926" cy="283755"/>
              </a:xfrm>
              <a:prstGeom prst="rect">
                <a:avLst/>
              </a:prstGeom>
            </p:spPr>
          </p:pic>
          <p:pic>
            <p:nvPicPr>
              <p:cNvPr id="8" name="Graphic 7" descr="Two Men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2331387" y="3129302"/>
                <a:ext cx="228926" cy="283755"/>
              </a:xfrm>
              <a:prstGeom prst="rect">
                <a:avLst/>
              </a:prstGeom>
            </p:spPr>
          </p:pic>
          <p:pic>
            <p:nvPicPr>
              <p:cNvPr id="3" name="Graphic 2" descr="Person in wheelchair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flipH="1">
                <a:off x="2180911" y="3159006"/>
                <a:ext cx="228926" cy="283755"/>
              </a:xfrm>
              <a:prstGeom prst="rect">
                <a:avLst/>
              </a:prstGeom>
            </p:spPr>
          </p:pic>
        </p:grpSp>
        <p:grpSp>
          <p:nvGrpSpPr>
            <p:cNvPr id="46" name="Group 45"/>
            <p:cNvGrpSpPr/>
            <p:nvPr/>
          </p:nvGrpSpPr>
          <p:grpSpPr>
            <a:xfrm>
              <a:off x="3376705" y="2932465"/>
              <a:ext cx="1727011" cy="1418659"/>
              <a:chOff x="1821455" y="2857500"/>
              <a:chExt cx="1308329" cy="1086150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2365926" y="3575799"/>
                <a:ext cx="567190" cy="163789"/>
              </a:xfrm>
              <a:custGeom>
                <a:avLst/>
                <a:gdLst>
                  <a:gd name="connsiteX0" fmla="*/ 218369 w 3038654"/>
                  <a:gd name="connsiteY0" fmla="*/ 395213 h 638775"/>
                  <a:gd name="connsiteX1" fmla="*/ 93678 w 3038654"/>
                  <a:gd name="connsiteY1" fmla="*/ 457558 h 638775"/>
                  <a:gd name="connsiteX2" fmla="*/ 353451 w 3038654"/>
                  <a:gd name="connsiteY2" fmla="*/ 623813 h 638775"/>
                  <a:gd name="connsiteX3" fmla="*/ 748306 w 3038654"/>
                  <a:gd name="connsiteY3" fmla="*/ 623813 h 638775"/>
                  <a:gd name="connsiteX4" fmla="*/ 1600360 w 3038654"/>
                  <a:gd name="connsiteY4" fmla="*/ 561467 h 638775"/>
                  <a:gd name="connsiteX5" fmla="*/ 3003133 w 3038654"/>
                  <a:gd name="connsiteY5" fmla="*/ 301694 h 638775"/>
                  <a:gd name="connsiteX6" fmla="*/ 2410851 w 3038654"/>
                  <a:gd name="connsiteY6" fmla="*/ 358 h 638775"/>
                  <a:gd name="connsiteX7" fmla="*/ 218369 w 3038654"/>
                  <a:gd name="connsiteY7" fmla="*/ 395213 h 63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8654" h="638775">
                    <a:moveTo>
                      <a:pt x="218369" y="395213"/>
                    </a:moveTo>
                    <a:cubicBezTo>
                      <a:pt x="-167826" y="471413"/>
                      <a:pt x="71164" y="419458"/>
                      <a:pt x="93678" y="457558"/>
                    </a:cubicBezTo>
                    <a:cubicBezTo>
                      <a:pt x="116192" y="495658"/>
                      <a:pt x="244346" y="596104"/>
                      <a:pt x="353451" y="623813"/>
                    </a:cubicBezTo>
                    <a:cubicBezTo>
                      <a:pt x="462556" y="651522"/>
                      <a:pt x="540488" y="634204"/>
                      <a:pt x="748306" y="623813"/>
                    </a:cubicBezTo>
                    <a:cubicBezTo>
                      <a:pt x="956124" y="613422"/>
                      <a:pt x="1224556" y="615154"/>
                      <a:pt x="1600360" y="561467"/>
                    </a:cubicBezTo>
                    <a:cubicBezTo>
                      <a:pt x="1976165" y="507781"/>
                      <a:pt x="2868051" y="395212"/>
                      <a:pt x="3003133" y="301694"/>
                    </a:cubicBezTo>
                    <a:cubicBezTo>
                      <a:pt x="3138215" y="208176"/>
                      <a:pt x="2876710" y="-10033"/>
                      <a:pt x="2410851" y="358"/>
                    </a:cubicBezTo>
                    <a:cubicBezTo>
                      <a:pt x="1944992" y="10749"/>
                      <a:pt x="604564" y="319013"/>
                      <a:pt x="218369" y="395213"/>
                    </a:cubicBez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47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7424" y="3345578"/>
                <a:ext cx="337562" cy="428295"/>
              </a:xfrm>
              <a:prstGeom prst="rect">
                <a:avLst/>
              </a:prstGeom>
            </p:spPr>
          </p:pic>
          <p:sp>
            <p:nvSpPr>
              <p:cNvPr id="49" name="Freeform 48"/>
              <p:cNvSpPr/>
              <p:nvPr/>
            </p:nvSpPr>
            <p:spPr>
              <a:xfrm rot="21054298">
                <a:off x="2049162" y="3662892"/>
                <a:ext cx="291433" cy="161017"/>
              </a:xfrm>
              <a:custGeom>
                <a:avLst/>
                <a:gdLst>
                  <a:gd name="connsiteX0" fmla="*/ 411903 w 1561319"/>
                  <a:gd name="connsiteY0" fmla="*/ 2959 h 627965"/>
                  <a:gd name="connsiteX1" fmla="*/ 6658 w 1561319"/>
                  <a:gd name="connsiteY1" fmla="*/ 65305 h 627965"/>
                  <a:gd name="connsiteX2" fmla="*/ 204085 w 1561319"/>
                  <a:gd name="connsiteY2" fmla="*/ 293905 h 627965"/>
                  <a:gd name="connsiteX3" fmla="*/ 765194 w 1561319"/>
                  <a:gd name="connsiteY3" fmla="*/ 480941 h 627965"/>
                  <a:gd name="connsiteX4" fmla="*/ 1430213 w 1561319"/>
                  <a:gd name="connsiteY4" fmla="*/ 626414 h 627965"/>
                  <a:gd name="connsiteX5" fmla="*/ 1554903 w 1561319"/>
                  <a:gd name="connsiteY5" fmla="*/ 387423 h 627965"/>
                  <a:gd name="connsiteX6" fmla="*/ 1326303 w 1561319"/>
                  <a:gd name="connsiteY6" fmla="*/ 138041 h 627965"/>
                  <a:gd name="connsiteX7" fmla="*/ 411903 w 1561319"/>
                  <a:gd name="connsiteY7" fmla="*/ 2959 h 62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1319" h="627965">
                    <a:moveTo>
                      <a:pt x="411903" y="2959"/>
                    </a:moveTo>
                    <a:cubicBezTo>
                      <a:pt x="191962" y="-9164"/>
                      <a:pt x="41294" y="16814"/>
                      <a:pt x="6658" y="65305"/>
                    </a:cubicBezTo>
                    <a:cubicBezTo>
                      <a:pt x="-27978" y="113796"/>
                      <a:pt x="77662" y="224632"/>
                      <a:pt x="204085" y="293905"/>
                    </a:cubicBezTo>
                    <a:cubicBezTo>
                      <a:pt x="330508" y="363178"/>
                      <a:pt x="560839" y="425523"/>
                      <a:pt x="765194" y="480941"/>
                    </a:cubicBezTo>
                    <a:cubicBezTo>
                      <a:pt x="969549" y="536359"/>
                      <a:pt x="1298595" y="642000"/>
                      <a:pt x="1430213" y="626414"/>
                    </a:cubicBezTo>
                    <a:cubicBezTo>
                      <a:pt x="1561831" y="610828"/>
                      <a:pt x="1572221" y="468818"/>
                      <a:pt x="1554903" y="387423"/>
                    </a:cubicBezTo>
                    <a:cubicBezTo>
                      <a:pt x="1537585" y="306028"/>
                      <a:pt x="1515071" y="205582"/>
                      <a:pt x="1326303" y="138041"/>
                    </a:cubicBezTo>
                    <a:cubicBezTo>
                      <a:pt x="1137535" y="70500"/>
                      <a:pt x="631844" y="15082"/>
                      <a:pt x="411903" y="2959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0" name="Picture 49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4095" y="3380368"/>
                <a:ext cx="337562" cy="428295"/>
              </a:xfrm>
              <a:prstGeom prst="rect">
                <a:avLst/>
              </a:prstGeom>
            </p:spPr>
          </p:pic>
          <p:pic>
            <p:nvPicPr>
              <p:cNvPr id="51" name="Picture 50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062" y="3470256"/>
                <a:ext cx="337562" cy="428295"/>
              </a:xfrm>
              <a:prstGeom prst="rect">
                <a:avLst/>
              </a:prstGeom>
            </p:spPr>
          </p:pic>
          <p:sp>
            <p:nvSpPr>
              <p:cNvPr id="52" name="Freeform 51"/>
              <p:cNvSpPr/>
              <p:nvPr/>
            </p:nvSpPr>
            <p:spPr>
              <a:xfrm>
                <a:off x="2523198" y="3658302"/>
                <a:ext cx="509428" cy="187520"/>
              </a:xfrm>
              <a:custGeom>
                <a:avLst/>
                <a:gdLst>
                  <a:gd name="connsiteX0" fmla="*/ 209819 w 2729203"/>
                  <a:gd name="connsiteY0" fmla="*/ 280555 h 731326"/>
                  <a:gd name="connsiteX1" fmla="*/ 126691 w 2729203"/>
                  <a:gd name="connsiteY1" fmla="*/ 394855 h 731326"/>
                  <a:gd name="connsiteX2" fmla="*/ 386464 w 2729203"/>
                  <a:gd name="connsiteY2" fmla="*/ 727364 h 731326"/>
                  <a:gd name="connsiteX3" fmla="*/ 2381519 w 2729203"/>
                  <a:gd name="connsiteY3" fmla="*/ 540327 h 731326"/>
                  <a:gd name="connsiteX4" fmla="*/ 2516600 w 2729203"/>
                  <a:gd name="connsiteY4" fmla="*/ 0 h 731326"/>
                  <a:gd name="connsiteX5" fmla="*/ 209819 w 2729203"/>
                  <a:gd name="connsiteY5" fmla="*/ 280555 h 73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9203" h="731326">
                    <a:moveTo>
                      <a:pt x="209819" y="280555"/>
                    </a:moveTo>
                    <a:cubicBezTo>
                      <a:pt x="-188499" y="346364"/>
                      <a:pt x="97250" y="320387"/>
                      <a:pt x="126691" y="394855"/>
                    </a:cubicBezTo>
                    <a:cubicBezTo>
                      <a:pt x="156132" y="469323"/>
                      <a:pt x="10659" y="703119"/>
                      <a:pt x="386464" y="727364"/>
                    </a:cubicBezTo>
                    <a:cubicBezTo>
                      <a:pt x="762269" y="751609"/>
                      <a:pt x="2026496" y="661554"/>
                      <a:pt x="2381519" y="540327"/>
                    </a:cubicBezTo>
                    <a:cubicBezTo>
                      <a:pt x="2736542" y="419100"/>
                      <a:pt x="2882014" y="46759"/>
                      <a:pt x="2516600" y="0"/>
                    </a:cubicBezTo>
                    <a:lnTo>
                      <a:pt x="209819" y="28055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2228187" y="3726159"/>
                <a:ext cx="335968" cy="217491"/>
              </a:xfrm>
              <a:custGeom>
                <a:avLst/>
                <a:gdLst>
                  <a:gd name="connsiteX0" fmla="*/ 127817 w 1799911"/>
                  <a:gd name="connsiteY0" fmla="*/ 302118 h 874015"/>
                  <a:gd name="connsiteX1" fmla="*/ 55081 w 1799911"/>
                  <a:gd name="connsiteY1" fmla="*/ 593063 h 874015"/>
                  <a:gd name="connsiteX2" fmla="*/ 720099 w 1799911"/>
                  <a:gd name="connsiteY2" fmla="*/ 873618 h 874015"/>
                  <a:gd name="connsiteX3" fmla="*/ 1769581 w 1799911"/>
                  <a:gd name="connsiteY3" fmla="*/ 530718 h 874015"/>
                  <a:gd name="connsiteX4" fmla="*/ 1457853 w 1799911"/>
                  <a:gd name="connsiteY4" fmla="*/ 208599 h 874015"/>
                  <a:gd name="connsiteX5" fmla="*/ 844790 w 1799911"/>
                  <a:gd name="connsiteY5" fmla="*/ 781 h 874015"/>
                  <a:gd name="connsiteX6" fmla="*/ 127817 w 1799911"/>
                  <a:gd name="connsiteY6" fmla="*/ 302118 h 874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9911" h="874015">
                    <a:moveTo>
                      <a:pt x="127817" y="302118"/>
                    </a:moveTo>
                    <a:cubicBezTo>
                      <a:pt x="-3801" y="400832"/>
                      <a:pt x="-43633" y="497813"/>
                      <a:pt x="55081" y="593063"/>
                    </a:cubicBezTo>
                    <a:cubicBezTo>
                      <a:pt x="153795" y="688313"/>
                      <a:pt x="434349" y="884009"/>
                      <a:pt x="720099" y="873618"/>
                    </a:cubicBezTo>
                    <a:cubicBezTo>
                      <a:pt x="1005849" y="863227"/>
                      <a:pt x="1646622" y="641554"/>
                      <a:pt x="1769581" y="530718"/>
                    </a:cubicBezTo>
                    <a:cubicBezTo>
                      <a:pt x="1892540" y="419882"/>
                      <a:pt x="1611985" y="296922"/>
                      <a:pt x="1457853" y="208599"/>
                    </a:cubicBezTo>
                    <a:cubicBezTo>
                      <a:pt x="1303721" y="120276"/>
                      <a:pt x="1068194" y="-11342"/>
                      <a:pt x="844790" y="781"/>
                    </a:cubicBezTo>
                    <a:cubicBezTo>
                      <a:pt x="621386" y="12904"/>
                      <a:pt x="259435" y="203404"/>
                      <a:pt x="127817" y="302118"/>
                    </a:cubicBezTo>
                    <a:close/>
                  </a:path>
                </a:pathLst>
              </a:cu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1861176" y="3727575"/>
                <a:ext cx="400004" cy="155349"/>
              </a:xfrm>
              <a:custGeom>
                <a:avLst/>
                <a:gdLst>
                  <a:gd name="connsiteX0" fmla="*/ 352129 w 2142975"/>
                  <a:gd name="connsiteY0" fmla="*/ 1755 h 515296"/>
                  <a:gd name="connsiteX1" fmla="*/ 30011 w 2142975"/>
                  <a:gd name="connsiteY1" fmla="*/ 64100 h 515296"/>
                  <a:gd name="connsiteX2" fmla="*/ 975584 w 2142975"/>
                  <a:gd name="connsiteY2" fmla="*/ 417391 h 515296"/>
                  <a:gd name="connsiteX3" fmla="*/ 2077020 w 2142975"/>
                  <a:gd name="connsiteY3" fmla="*/ 500518 h 515296"/>
                  <a:gd name="connsiteX4" fmla="*/ 1962720 w 2142975"/>
                  <a:gd name="connsiteY4" fmla="*/ 168009 h 515296"/>
                  <a:gd name="connsiteX5" fmla="*/ 1505520 w 2142975"/>
                  <a:gd name="connsiteY5" fmla="*/ 32927 h 515296"/>
                  <a:gd name="connsiteX6" fmla="*/ 352129 w 2142975"/>
                  <a:gd name="connsiteY6" fmla="*/ 1755 h 515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2975" h="515296">
                    <a:moveTo>
                      <a:pt x="352129" y="1755"/>
                    </a:moveTo>
                    <a:cubicBezTo>
                      <a:pt x="106211" y="6950"/>
                      <a:pt x="-73898" y="-5173"/>
                      <a:pt x="30011" y="64100"/>
                    </a:cubicBezTo>
                    <a:cubicBezTo>
                      <a:pt x="133920" y="133373"/>
                      <a:pt x="634416" y="344655"/>
                      <a:pt x="975584" y="417391"/>
                    </a:cubicBezTo>
                    <a:cubicBezTo>
                      <a:pt x="1316752" y="490127"/>
                      <a:pt x="1912497" y="542082"/>
                      <a:pt x="2077020" y="500518"/>
                    </a:cubicBezTo>
                    <a:cubicBezTo>
                      <a:pt x="2241543" y="458954"/>
                      <a:pt x="2057970" y="245941"/>
                      <a:pt x="1962720" y="168009"/>
                    </a:cubicBezTo>
                    <a:cubicBezTo>
                      <a:pt x="1867470" y="90077"/>
                      <a:pt x="1780879" y="64100"/>
                      <a:pt x="1505520" y="32927"/>
                    </a:cubicBezTo>
                    <a:cubicBezTo>
                      <a:pt x="1230161" y="1754"/>
                      <a:pt x="598047" y="-3440"/>
                      <a:pt x="352129" y="1755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Picture 54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030658" y="3429178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56" name="Picture 55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178904" y="3446209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57" name="Picture 56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1821455" y="3377286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58" name="Picture 57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355415" y="3478675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59" name="Picture 58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283636">
                <a:off x="2597934" y="3383157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60" name="Picture 59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395" y="3285982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61" name="Picture 60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296119" y="3413413"/>
                <a:ext cx="258746" cy="444550"/>
              </a:xfrm>
              <a:prstGeom prst="rect">
                <a:avLst/>
              </a:prstGeom>
            </p:spPr>
          </p:pic>
          <p:pic>
            <p:nvPicPr>
              <p:cNvPr id="62" name="Picture 61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489087" y="3362619"/>
                <a:ext cx="258746" cy="444550"/>
              </a:xfrm>
              <a:prstGeom prst="rect">
                <a:avLst/>
              </a:prstGeom>
            </p:spPr>
          </p:pic>
          <p:pic>
            <p:nvPicPr>
              <p:cNvPr id="66" name="Picture 65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6823">
                <a:off x="2006153" y="3287196"/>
                <a:ext cx="258746" cy="444550"/>
              </a:xfrm>
              <a:prstGeom prst="rect">
                <a:avLst/>
              </a:prstGeom>
            </p:spPr>
          </p:pic>
          <p:sp>
            <p:nvSpPr>
              <p:cNvPr id="67" name="Parallelogram 66"/>
              <p:cNvSpPr/>
              <p:nvPr/>
            </p:nvSpPr>
            <p:spPr>
              <a:xfrm>
                <a:off x="1917399" y="2857500"/>
                <a:ext cx="1019677" cy="972473"/>
              </a:xfrm>
              <a:prstGeom prst="parallelogram">
                <a:avLst/>
              </a:prstGeom>
              <a:solidFill>
                <a:srgbClr val="4DBBBB"/>
              </a:solidFill>
              <a:scene3d>
                <a:camera prst="isometricOffAxis2Top"/>
                <a:lightRig rig="threePt" dir="t"/>
              </a:scene3d>
              <a:sp3d>
                <a:bevelT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76" name="Graphic 1" descr="Man and Woma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412043" y="2958888"/>
                <a:ext cx="228926" cy="283755"/>
              </a:xfrm>
              <a:prstGeom prst="rect">
                <a:avLst/>
              </a:prstGeom>
            </p:spPr>
          </p:pic>
          <p:pic>
            <p:nvPicPr>
              <p:cNvPr id="77" name="Graphic 4" descr="Children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213246" y="2968432"/>
                <a:ext cx="342097" cy="424031"/>
              </a:xfrm>
              <a:prstGeom prst="rect">
                <a:avLst/>
              </a:prstGeom>
            </p:spPr>
          </p:pic>
          <p:pic>
            <p:nvPicPr>
              <p:cNvPr id="78" name="Graphic 5" descr="Two Women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479632" y="3104716"/>
                <a:ext cx="228926" cy="283755"/>
              </a:xfrm>
              <a:prstGeom prst="rect">
                <a:avLst/>
              </a:prstGeom>
            </p:spPr>
          </p:pic>
          <p:pic>
            <p:nvPicPr>
              <p:cNvPr id="79" name="Graphic 7" descr="Two Men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2331387" y="3129302"/>
                <a:ext cx="228926" cy="283755"/>
              </a:xfrm>
              <a:prstGeom prst="rect">
                <a:avLst/>
              </a:prstGeom>
            </p:spPr>
          </p:pic>
          <p:pic>
            <p:nvPicPr>
              <p:cNvPr id="80" name="Graphic 2" descr="Person in wheelchair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flipH="1">
                <a:off x="2180911" y="3159006"/>
                <a:ext cx="228926" cy="283755"/>
              </a:xfrm>
              <a:prstGeom prst="rect">
                <a:avLst/>
              </a:prstGeom>
            </p:spPr>
          </p:pic>
        </p:grpSp>
        <p:grpSp>
          <p:nvGrpSpPr>
            <p:cNvPr id="81" name="Group 80"/>
            <p:cNvGrpSpPr/>
            <p:nvPr/>
          </p:nvGrpSpPr>
          <p:grpSpPr>
            <a:xfrm>
              <a:off x="4644697" y="1995018"/>
              <a:ext cx="1727011" cy="1418659"/>
              <a:chOff x="1821455" y="2857500"/>
              <a:chExt cx="1308329" cy="1086150"/>
            </a:xfrm>
          </p:grpSpPr>
          <p:sp>
            <p:nvSpPr>
              <p:cNvPr id="82" name="Freeform 81"/>
              <p:cNvSpPr/>
              <p:nvPr/>
            </p:nvSpPr>
            <p:spPr>
              <a:xfrm>
                <a:off x="2365926" y="3575799"/>
                <a:ext cx="567190" cy="163789"/>
              </a:xfrm>
              <a:custGeom>
                <a:avLst/>
                <a:gdLst>
                  <a:gd name="connsiteX0" fmla="*/ 218369 w 3038654"/>
                  <a:gd name="connsiteY0" fmla="*/ 395213 h 638775"/>
                  <a:gd name="connsiteX1" fmla="*/ 93678 w 3038654"/>
                  <a:gd name="connsiteY1" fmla="*/ 457558 h 638775"/>
                  <a:gd name="connsiteX2" fmla="*/ 353451 w 3038654"/>
                  <a:gd name="connsiteY2" fmla="*/ 623813 h 638775"/>
                  <a:gd name="connsiteX3" fmla="*/ 748306 w 3038654"/>
                  <a:gd name="connsiteY3" fmla="*/ 623813 h 638775"/>
                  <a:gd name="connsiteX4" fmla="*/ 1600360 w 3038654"/>
                  <a:gd name="connsiteY4" fmla="*/ 561467 h 638775"/>
                  <a:gd name="connsiteX5" fmla="*/ 3003133 w 3038654"/>
                  <a:gd name="connsiteY5" fmla="*/ 301694 h 638775"/>
                  <a:gd name="connsiteX6" fmla="*/ 2410851 w 3038654"/>
                  <a:gd name="connsiteY6" fmla="*/ 358 h 638775"/>
                  <a:gd name="connsiteX7" fmla="*/ 218369 w 3038654"/>
                  <a:gd name="connsiteY7" fmla="*/ 395213 h 63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8654" h="638775">
                    <a:moveTo>
                      <a:pt x="218369" y="395213"/>
                    </a:moveTo>
                    <a:cubicBezTo>
                      <a:pt x="-167826" y="471413"/>
                      <a:pt x="71164" y="419458"/>
                      <a:pt x="93678" y="457558"/>
                    </a:cubicBezTo>
                    <a:cubicBezTo>
                      <a:pt x="116192" y="495658"/>
                      <a:pt x="244346" y="596104"/>
                      <a:pt x="353451" y="623813"/>
                    </a:cubicBezTo>
                    <a:cubicBezTo>
                      <a:pt x="462556" y="651522"/>
                      <a:pt x="540488" y="634204"/>
                      <a:pt x="748306" y="623813"/>
                    </a:cubicBezTo>
                    <a:cubicBezTo>
                      <a:pt x="956124" y="613422"/>
                      <a:pt x="1224556" y="615154"/>
                      <a:pt x="1600360" y="561467"/>
                    </a:cubicBezTo>
                    <a:cubicBezTo>
                      <a:pt x="1976165" y="507781"/>
                      <a:pt x="2868051" y="395212"/>
                      <a:pt x="3003133" y="301694"/>
                    </a:cubicBezTo>
                    <a:cubicBezTo>
                      <a:pt x="3138215" y="208176"/>
                      <a:pt x="2876710" y="-10033"/>
                      <a:pt x="2410851" y="358"/>
                    </a:cubicBezTo>
                    <a:cubicBezTo>
                      <a:pt x="1944992" y="10749"/>
                      <a:pt x="604564" y="319013"/>
                      <a:pt x="218369" y="395213"/>
                    </a:cubicBez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3" name="Picture 82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7424" y="3345578"/>
                <a:ext cx="337562" cy="428295"/>
              </a:xfrm>
              <a:prstGeom prst="rect">
                <a:avLst/>
              </a:prstGeom>
            </p:spPr>
          </p:pic>
          <p:sp>
            <p:nvSpPr>
              <p:cNvPr id="84" name="Freeform 83"/>
              <p:cNvSpPr/>
              <p:nvPr/>
            </p:nvSpPr>
            <p:spPr>
              <a:xfrm rot="21054298">
                <a:off x="2049162" y="3662892"/>
                <a:ext cx="291433" cy="161017"/>
              </a:xfrm>
              <a:custGeom>
                <a:avLst/>
                <a:gdLst>
                  <a:gd name="connsiteX0" fmla="*/ 411903 w 1561319"/>
                  <a:gd name="connsiteY0" fmla="*/ 2959 h 627965"/>
                  <a:gd name="connsiteX1" fmla="*/ 6658 w 1561319"/>
                  <a:gd name="connsiteY1" fmla="*/ 65305 h 627965"/>
                  <a:gd name="connsiteX2" fmla="*/ 204085 w 1561319"/>
                  <a:gd name="connsiteY2" fmla="*/ 293905 h 627965"/>
                  <a:gd name="connsiteX3" fmla="*/ 765194 w 1561319"/>
                  <a:gd name="connsiteY3" fmla="*/ 480941 h 627965"/>
                  <a:gd name="connsiteX4" fmla="*/ 1430213 w 1561319"/>
                  <a:gd name="connsiteY4" fmla="*/ 626414 h 627965"/>
                  <a:gd name="connsiteX5" fmla="*/ 1554903 w 1561319"/>
                  <a:gd name="connsiteY5" fmla="*/ 387423 h 627965"/>
                  <a:gd name="connsiteX6" fmla="*/ 1326303 w 1561319"/>
                  <a:gd name="connsiteY6" fmla="*/ 138041 h 627965"/>
                  <a:gd name="connsiteX7" fmla="*/ 411903 w 1561319"/>
                  <a:gd name="connsiteY7" fmla="*/ 2959 h 62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1319" h="627965">
                    <a:moveTo>
                      <a:pt x="411903" y="2959"/>
                    </a:moveTo>
                    <a:cubicBezTo>
                      <a:pt x="191962" y="-9164"/>
                      <a:pt x="41294" y="16814"/>
                      <a:pt x="6658" y="65305"/>
                    </a:cubicBezTo>
                    <a:cubicBezTo>
                      <a:pt x="-27978" y="113796"/>
                      <a:pt x="77662" y="224632"/>
                      <a:pt x="204085" y="293905"/>
                    </a:cubicBezTo>
                    <a:cubicBezTo>
                      <a:pt x="330508" y="363178"/>
                      <a:pt x="560839" y="425523"/>
                      <a:pt x="765194" y="480941"/>
                    </a:cubicBezTo>
                    <a:cubicBezTo>
                      <a:pt x="969549" y="536359"/>
                      <a:pt x="1298595" y="642000"/>
                      <a:pt x="1430213" y="626414"/>
                    </a:cubicBezTo>
                    <a:cubicBezTo>
                      <a:pt x="1561831" y="610828"/>
                      <a:pt x="1572221" y="468818"/>
                      <a:pt x="1554903" y="387423"/>
                    </a:cubicBezTo>
                    <a:cubicBezTo>
                      <a:pt x="1537585" y="306028"/>
                      <a:pt x="1515071" y="205582"/>
                      <a:pt x="1326303" y="138041"/>
                    </a:cubicBezTo>
                    <a:cubicBezTo>
                      <a:pt x="1137535" y="70500"/>
                      <a:pt x="631844" y="15082"/>
                      <a:pt x="411903" y="2959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5" name="Picture 84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4095" y="3380368"/>
                <a:ext cx="337562" cy="428295"/>
              </a:xfrm>
              <a:prstGeom prst="rect">
                <a:avLst/>
              </a:prstGeom>
            </p:spPr>
          </p:pic>
          <p:pic>
            <p:nvPicPr>
              <p:cNvPr id="86" name="Picture 85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062" y="3470256"/>
                <a:ext cx="337562" cy="428295"/>
              </a:xfrm>
              <a:prstGeom prst="rect">
                <a:avLst/>
              </a:prstGeom>
            </p:spPr>
          </p:pic>
          <p:sp>
            <p:nvSpPr>
              <p:cNvPr id="87" name="Freeform 86"/>
              <p:cNvSpPr/>
              <p:nvPr/>
            </p:nvSpPr>
            <p:spPr>
              <a:xfrm>
                <a:off x="2523198" y="3658302"/>
                <a:ext cx="509428" cy="187520"/>
              </a:xfrm>
              <a:custGeom>
                <a:avLst/>
                <a:gdLst>
                  <a:gd name="connsiteX0" fmla="*/ 209819 w 2729203"/>
                  <a:gd name="connsiteY0" fmla="*/ 280555 h 731326"/>
                  <a:gd name="connsiteX1" fmla="*/ 126691 w 2729203"/>
                  <a:gd name="connsiteY1" fmla="*/ 394855 h 731326"/>
                  <a:gd name="connsiteX2" fmla="*/ 386464 w 2729203"/>
                  <a:gd name="connsiteY2" fmla="*/ 727364 h 731326"/>
                  <a:gd name="connsiteX3" fmla="*/ 2381519 w 2729203"/>
                  <a:gd name="connsiteY3" fmla="*/ 540327 h 731326"/>
                  <a:gd name="connsiteX4" fmla="*/ 2516600 w 2729203"/>
                  <a:gd name="connsiteY4" fmla="*/ 0 h 731326"/>
                  <a:gd name="connsiteX5" fmla="*/ 209819 w 2729203"/>
                  <a:gd name="connsiteY5" fmla="*/ 280555 h 73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9203" h="731326">
                    <a:moveTo>
                      <a:pt x="209819" y="280555"/>
                    </a:moveTo>
                    <a:cubicBezTo>
                      <a:pt x="-188499" y="346364"/>
                      <a:pt x="97250" y="320387"/>
                      <a:pt x="126691" y="394855"/>
                    </a:cubicBezTo>
                    <a:cubicBezTo>
                      <a:pt x="156132" y="469323"/>
                      <a:pt x="10659" y="703119"/>
                      <a:pt x="386464" y="727364"/>
                    </a:cubicBezTo>
                    <a:cubicBezTo>
                      <a:pt x="762269" y="751609"/>
                      <a:pt x="2026496" y="661554"/>
                      <a:pt x="2381519" y="540327"/>
                    </a:cubicBezTo>
                    <a:cubicBezTo>
                      <a:pt x="2736542" y="419100"/>
                      <a:pt x="2882014" y="46759"/>
                      <a:pt x="2516600" y="0"/>
                    </a:cubicBezTo>
                    <a:lnTo>
                      <a:pt x="209819" y="28055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>
                <a:off x="2228187" y="3726159"/>
                <a:ext cx="335968" cy="217491"/>
              </a:xfrm>
              <a:custGeom>
                <a:avLst/>
                <a:gdLst>
                  <a:gd name="connsiteX0" fmla="*/ 127817 w 1799911"/>
                  <a:gd name="connsiteY0" fmla="*/ 302118 h 874015"/>
                  <a:gd name="connsiteX1" fmla="*/ 55081 w 1799911"/>
                  <a:gd name="connsiteY1" fmla="*/ 593063 h 874015"/>
                  <a:gd name="connsiteX2" fmla="*/ 720099 w 1799911"/>
                  <a:gd name="connsiteY2" fmla="*/ 873618 h 874015"/>
                  <a:gd name="connsiteX3" fmla="*/ 1769581 w 1799911"/>
                  <a:gd name="connsiteY3" fmla="*/ 530718 h 874015"/>
                  <a:gd name="connsiteX4" fmla="*/ 1457853 w 1799911"/>
                  <a:gd name="connsiteY4" fmla="*/ 208599 h 874015"/>
                  <a:gd name="connsiteX5" fmla="*/ 844790 w 1799911"/>
                  <a:gd name="connsiteY5" fmla="*/ 781 h 874015"/>
                  <a:gd name="connsiteX6" fmla="*/ 127817 w 1799911"/>
                  <a:gd name="connsiteY6" fmla="*/ 302118 h 874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9911" h="874015">
                    <a:moveTo>
                      <a:pt x="127817" y="302118"/>
                    </a:moveTo>
                    <a:cubicBezTo>
                      <a:pt x="-3801" y="400832"/>
                      <a:pt x="-43633" y="497813"/>
                      <a:pt x="55081" y="593063"/>
                    </a:cubicBezTo>
                    <a:cubicBezTo>
                      <a:pt x="153795" y="688313"/>
                      <a:pt x="434349" y="884009"/>
                      <a:pt x="720099" y="873618"/>
                    </a:cubicBezTo>
                    <a:cubicBezTo>
                      <a:pt x="1005849" y="863227"/>
                      <a:pt x="1646622" y="641554"/>
                      <a:pt x="1769581" y="530718"/>
                    </a:cubicBezTo>
                    <a:cubicBezTo>
                      <a:pt x="1892540" y="419882"/>
                      <a:pt x="1611985" y="296922"/>
                      <a:pt x="1457853" y="208599"/>
                    </a:cubicBezTo>
                    <a:cubicBezTo>
                      <a:pt x="1303721" y="120276"/>
                      <a:pt x="1068194" y="-11342"/>
                      <a:pt x="844790" y="781"/>
                    </a:cubicBezTo>
                    <a:cubicBezTo>
                      <a:pt x="621386" y="12904"/>
                      <a:pt x="259435" y="203404"/>
                      <a:pt x="127817" y="302118"/>
                    </a:cubicBezTo>
                    <a:close/>
                  </a:path>
                </a:pathLst>
              </a:cu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1861176" y="3727575"/>
                <a:ext cx="400004" cy="155349"/>
              </a:xfrm>
              <a:custGeom>
                <a:avLst/>
                <a:gdLst>
                  <a:gd name="connsiteX0" fmla="*/ 352129 w 2142975"/>
                  <a:gd name="connsiteY0" fmla="*/ 1755 h 515296"/>
                  <a:gd name="connsiteX1" fmla="*/ 30011 w 2142975"/>
                  <a:gd name="connsiteY1" fmla="*/ 64100 h 515296"/>
                  <a:gd name="connsiteX2" fmla="*/ 975584 w 2142975"/>
                  <a:gd name="connsiteY2" fmla="*/ 417391 h 515296"/>
                  <a:gd name="connsiteX3" fmla="*/ 2077020 w 2142975"/>
                  <a:gd name="connsiteY3" fmla="*/ 500518 h 515296"/>
                  <a:gd name="connsiteX4" fmla="*/ 1962720 w 2142975"/>
                  <a:gd name="connsiteY4" fmla="*/ 168009 h 515296"/>
                  <a:gd name="connsiteX5" fmla="*/ 1505520 w 2142975"/>
                  <a:gd name="connsiteY5" fmla="*/ 32927 h 515296"/>
                  <a:gd name="connsiteX6" fmla="*/ 352129 w 2142975"/>
                  <a:gd name="connsiteY6" fmla="*/ 1755 h 515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2975" h="515296">
                    <a:moveTo>
                      <a:pt x="352129" y="1755"/>
                    </a:moveTo>
                    <a:cubicBezTo>
                      <a:pt x="106211" y="6950"/>
                      <a:pt x="-73898" y="-5173"/>
                      <a:pt x="30011" y="64100"/>
                    </a:cubicBezTo>
                    <a:cubicBezTo>
                      <a:pt x="133920" y="133373"/>
                      <a:pt x="634416" y="344655"/>
                      <a:pt x="975584" y="417391"/>
                    </a:cubicBezTo>
                    <a:cubicBezTo>
                      <a:pt x="1316752" y="490127"/>
                      <a:pt x="1912497" y="542082"/>
                      <a:pt x="2077020" y="500518"/>
                    </a:cubicBezTo>
                    <a:cubicBezTo>
                      <a:pt x="2241543" y="458954"/>
                      <a:pt x="2057970" y="245941"/>
                      <a:pt x="1962720" y="168009"/>
                    </a:cubicBezTo>
                    <a:cubicBezTo>
                      <a:pt x="1867470" y="90077"/>
                      <a:pt x="1780879" y="64100"/>
                      <a:pt x="1505520" y="32927"/>
                    </a:cubicBezTo>
                    <a:cubicBezTo>
                      <a:pt x="1230161" y="1754"/>
                      <a:pt x="598047" y="-3440"/>
                      <a:pt x="352129" y="1755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0" name="Picture 89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030658" y="3429178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91" name="Picture 90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178904" y="3446209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92" name="Picture 91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1821455" y="3377286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93" name="Picture 92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355415" y="3478675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94" name="Picture 93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283636">
                <a:off x="2597934" y="3383157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95" name="Picture 94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395" y="3285982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96" name="Picture 95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296119" y="3413413"/>
                <a:ext cx="258746" cy="444550"/>
              </a:xfrm>
              <a:prstGeom prst="rect">
                <a:avLst/>
              </a:prstGeom>
            </p:spPr>
          </p:pic>
          <p:pic>
            <p:nvPicPr>
              <p:cNvPr id="97" name="Picture 96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489087" y="3362619"/>
                <a:ext cx="258746" cy="444550"/>
              </a:xfrm>
              <a:prstGeom prst="rect">
                <a:avLst/>
              </a:prstGeom>
            </p:spPr>
          </p:pic>
          <p:pic>
            <p:nvPicPr>
              <p:cNvPr id="98" name="Picture 97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6823">
                <a:off x="2006153" y="3287196"/>
                <a:ext cx="258746" cy="444550"/>
              </a:xfrm>
              <a:prstGeom prst="rect">
                <a:avLst/>
              </a:prstGeom>
            </p:spPr>
          </p:pic>
          <p:sp>
            <p:nvSpPr>
              <p:cNvPr id="99" name="Parallelogram 98"/>
              <p:cNvSpPr/>
              <p:nvPr/>
            </p:nvSpPr>
            <p:spPr>
              <a:xfrm>
                <a:off x="1917399" y="2857500"/>
                <a:ext cx="1019677" cy="972473"/>
              </a:xfrm>
              <a:prstGeom prst="parallelogram">
                <a:avLst/>
              </a:prstGeom>
              <a:solidFill>
                <a:srgbClr val="4DBBBB"/>
              </a:solidFill>
              <a:scene3d>
                <a:camera prst="isometricOffAxis2Top"/>
                <a:lightRig rig="threePt" dir="t"/>
              </a:scene3d>
              <a:sp3d>
                <a:bevelT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100" name="Graphic 1" descr="Man and Woma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412043" y="2958888"/>
                <a:ext cx="228926" cy="283755"/>
              </a:xfrm>
              <a:prstGeom prst="rect">
                <a:avLst/>
              </a:prstGeom>
            </p:spPr>
          </p:pic>
          <p:pic>
            <p:nvPicPr>
              <p:cNvPr id="101" name="Graphic 4" descr="Children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213246" y="2968432"/>
                <a:ext cx="342097" cy="424031"/>
              </a:xfrm>
              <a:prstGeom prst="rect">
                <a:avLst/>
              </a:prstGeom>
            </p:spPr>
          </p:pic>
          <p:pic>
            <p:nvPicPr>
              <p:cNvPr id="102" name="Graphic 5" descr="Two Women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479632" y="3104716"/>
                <a:ext cx="228926" cy="283755"/>
              </a:xfrm>
              <a:prstGeom prst="rect">
                <a:avLst/>
              </a:prstGeom>
            </p:spPr>
          </p:pic>
          <p:pic>
            <p:nvPicPr>
              <p:cNvPr id="103" name="Graphic 7" descr="Two Men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2331387" y="3129302"/>
                <a:ext cx="228926" cy="283755"/>
              </a:xfrm>
              <a:prstGeom prst="rect">
                <a:avLst/>
              </a:prstGeom>
            </p:spPr>
          </p:pic>
          <p:pic>
            <p:nvPicPr>
              <p:cNvPr id="104" name="Graphic 2" descr="Person in wheelchair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flipH="1">
                <a:off x="2180911" y="3159006"/>
                <a:ext cx="228926" cy="283755"/>
              </a:xfrm>
              <a:prstGeom prst="rect">
                <a:avLst/>
              </a:prstGeom>
            </p:spPr>
          </p:pic>
        </p:grpSp>
        <p:grpSp>
          <p:nvGrpSpPr>
            <p:cNvPr id="105" name="Group 104"/>
            <p:cNvGrpSpPr/>
            <p:nvPr/>
          </p:nvGrpSpPr>
          <p:grpSpPr>
            <a:xfrm>
              <a:off x="6170946" y="2171824"/>
              <a:ext cx="1727011" cy="1418659"/>
              <a:chOff x="1821455" y="2857500"/>
              <a:chExt cx="1308329" cy="1086150"/>
            </a:xfrm>
          </p:grpSpPr>
          <p:sp>
            <p:nvSpPr>
              <p:cNvPr id="106" name="Freeform 105"/>
              <p:cNvSpPr/>
              <p:nvPr/>
            </p:nvSpPr>
            <p:spPr>
              <a:xfrm>
                <a:off x="2365926" y="3575799"/>
                <a:ext cx="567190" cy="163789"/>
              </a:xfrm>
              <a:custGeom>
                <a:avLst/>
                <a:gdLst>
                  <a:gd name="connsiteX0" fmla="*/ 218369 w 3038654"/>
                  <a:gd name="connsiteY0" fmla="*/ 395213 h 638775"/>
                  <a:gd name="connsiteX1" fmla="*/ 93678 w 3038654"/>
                  <a:gd name="connsiteY1" fmla="*/ 457558 h 638775"/>
                  <a:gd name="connsiteX2" fmla="*/ 353451 w 3038654"/>
                  <a:gd name="connsiteY2" fmla="*/ 623813 h 638775"/>
                  <a:gd name="connsiteX3" fmla="*/ 748306 w 3038654"/>
                  <a:gd name="connsiteY3" fmla="*/ 623813 h 638775"/>
                  <a:gd name="connsiteX4" fmla="*/ 1600360 w 3038654"/>
                  <a:gd name="connsiteY4" fmla="*/ 561467 h 638775"/>
                  <a:gd name="connsiteX5" fmla="*/ 3003133 w 3038654"/>
                  <a:gd name="connsiteY5" fmla="*/ 301694 h 638775"/>
                  <a:gd name="connsiteX6" fmla="*/ 2410851 w 3038654"/>
                  <a:gd name="connsiteY6" fmla="*/ 358 h 638775"/>
                  <a:gd name="connsiteX7" fmla="*/ 218369 w 3038654"/>
                  <a:gd name="connsiteY7" fmla="*/ 395213 h 63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8654" h="638775">
                    <a:moveTo>
                      <a:pt x="218369" y="395213"/>
                    </a:moveTo>
                    <a:cubicBezTo>
                      <a:pt x="-167826" y="471413"/>
                      <a:pt x="71164" y="419458"/>
                      <a:pt x="93678" y="457558"/>
                    </a:cubicBezTo>
                    <a:cubicBezTo>
                      <a:pt x="116192" y="495658"/>
                      <a:pt x="244346" y="596104"/>
                      <a:pt x="353451" y="623813"/>
                    </a:cubicBezTo>
                    <a:cubicBezTo>
                      <a:pt x="462556" y="651522"/>
                      <a:pt x="540488" y="634204"/>
                      <a:pt x="748306" y="623813"/>
                    </a:cubicBezTo>
                    <a:cubicBezTo>
                      <a:pt x="956124" y="613422"/>
                      <a:pt x="1224556" y="615154"/>
                      <a:pt x="1600360" y="561467"/>
                    </a:cubicBezTo>
                    <a:cubicBezTo>
                      <a:pt x="1976165" y="507781"/>
                      <a:pt x="2868051" y="395212"/>
                      <a:pt x="3003133" y="301694"/>
                    </a:cubicBezTo>
                    <a:cubicBezTo>
                      <a:pt x="3138215" y="208176"/>
                      <a:pt x="2876710" y="-10033"/>
                      <a:pt x="2410851" y="358"/>
                    </a:cubicBezTo>
                    <a:cubicBezTo>
                      <a:pt x="1944992" y="10749"/>
                      <a:pt x="604564" y="319013"/>
                      <a:pt x="218369" y="395213"/>
                    </a:cubicBez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7" name="Picture 106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7424" y="3345578"/>
                <a:ext cx="337562" cy="428295"/>
              </a:xfrm>
              <a:prstGeom prst="rect">
                <a:avLst/>
              </a:prstGeom>
            </p:spPr>
          </p:pic>
          <p:sp>
            <p:nvSpPr>
              <p:cNvPr id="108" name="Freeform 107"/>
              <p:cNvSpPr/>
              <p:nvPr/>
            </p:nvSpPr>
            <p:spPr>
              <a:xfrm rot="21054298">
                <a:off x="2049162" y="3662892"/>
                <a:ext cx="291433" cy="161017"/>
              </a:xfrm>
              <a:custGeom>
                <a:avLst/>
                <a:gdLst>
                  <a:gd name="connsiteX0" fmla="*/ 411903 w 1561319"/>
                  <a:gd name="connsiteY0" fmla="*/ 2959 h 627965"/>
                  <a:gd name="connsiteX1" fmla="*/ 6658 w 1561319"/>
                  <a:gd name="connsiteY1" fmla="*/ 65305 h 627965"/>
                  <a:gd name="connsiteX2" fmla="*/ 204085 w 1561319"/>
                  <a:gd name="connsiteY2" fmla="*/ 293905 h 627965"/>
                  <a:gd name="connsiteX3" fmla="*/ 765194 w 1561319"/>
                  <a:gd name="connsiteY3" fmla="*/ 480941 h 627965"/>
                  <a:gd name="connsiteX4" fmla="*/ 1430213 w 1561319"/>
                  <a:gd name="connsiteY4" fmla="*/ 626414 h 627965"/>
                  <a:gd name="connsiteX5" fmla="*/ 1554903 w 1561319"/>
                  <a:gd name="connsiteY5" fmla="*/ 387423 h 627965"/>
                  <a:gd name="connsiteX6" fmla="*/ 1326303 w 1561319"/>
                  <a:gd name="connsiteY6" fmla="*/ 138041 h 627965"/>
                  <a:gd name="connsiteX7" fmla="*/ 411903 w 1561319"/>
                  <a:gd name="connsiteY7" fmla="*/ 2959 h 62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1319" h="627965">
                    <a:moveTo>
                      <a:pt x="411903" y="2959"/>
                    </a:moveTo>
                    <a:cubicBezTo>
                      <a:pt x="191962" y="-9164"/>
                      <a:pt x="41294" y="16814"/>
                      <a:pt x="6658" y="65305"/>
                    </a:cubicBezTo>
                    <a:cubicBezTo>
                      <a:pt x="-27978" y="113796"/>
                      <a:pt x="77662" y="224632"/>
                      <a:pt x="204085" y="293905"/>
                    </a:cubicBezTo>
                    <a:cubicBezTo>
                      <a:pt x="330508" y="363178"/>
                      <a:pt x="560839" y="425523"/>
                      <a:pt x="765194" y="480941"/>
                    </a:cubicBezTo>
                    <a:cubicBezTo>
                      <a:pt x="969549" y="536359"/>
                      <a:pt x="1298595" y="642000"/>
                      <a:pt x="1430213" y="626414"/>
                    </a:cubicBezTo>
                    <a:cubicBezTo>
                      <a:pt x="1561831" y="610828"/>
                      <a:pt x="1572221" y="468818"/>
                      <a:pt x="1554903" y="387423"/>
                    </a:cubicBezTo>
                    <a:cubicBezTo>
                      <a:pt x="1537585" y="306028"/>
                      <a:pt x="1515071" y="205582"/>
                      <a:pt x="1326303" y="138041"/>
                    </a:cubicBezTo>
                    <a:cubicBezTo>
                      <a:pt x="1137535" y="70500"/>
                      <a:pt x="631844" y="15082"/>
                      <a:pt x="411903" y="2959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9" name="Picture 108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4095" y="3380368"/>
                <a:ext cx="337562" cy="428295"/>
              </a:xfrm>
              <a:prstGeom prst="rect">
                <a:avLst/>
              </a:prstGeom>
            </p:spPr>
          </p:pic>
          <p:pic>
            <p:nvPicPr>
              <p:cNvPr id="110" name="Picture 109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062" y="3470256"/>
                <a:ext cx="337562" cy="428295"/>
              </a:xfrm>
              <a:prstGeom prst="rect">
                <a:avLst/>
              </a:prstGeom>
            </p:spPr>
          </p:pic>
          <p:sp>
            <p:nvSpPr>
              <p:cNvPr id="111" name="Freeform 110"/>
              <p:cNvSpPr/>
              <p:nvPr/>
            </p:nvSpPr>
            <p:spPr>
              <a:xfrm>
                <a:off x="2523198" y="3658302"/>
                <a:ext cx="509428" cy="187520"/>
              </a:xfrm>
              <a:custGeom>
                <a:avLst/>
                <a:gdLst>
                  <a:gd name="connsiteX0" fmla="*/ 209819 w 2729203"/>
                  <a:gd name="connsiteY0" fmla="*/ 280555 h 731326"/>
                  <a:gd name="connsiteX1" fmla="*/ 126691 w 2729203"/>
                  <a:gd name="connsiteY1" fmla="*/ 394855 h 731326"/>
                  <a:gd name="connsiteX2" fmla="*/ 386464 w 2729203"/>
                  <a:gd name="connsiteY2" fmla="*/ 727364 h 731326"/>
                  <a:gd name="connsiteX3" fmla="*/ 2381519 w 2729203"/>
                  <a:gd name="connsiteY3" fmla="*/ 540327 h 731326"/>
                  <a:gd name="connsiteX4" fmla="*/ 2516600 w 2729203"/>
                  <a:gd name="connsiteY4" fmla="*/ 0 h 731326"/>
                  <a:gd name="connsiteX5" fmla="*/ 209819 w 2729203"/>
                  <a:gd name="connsiteY5" fmla="*/ 280555 h 73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9203" h="731326">
                    <a:moveTo>
                      <a:pt x="209819" y="280555"/>
                    </a:moveTo>
                    <a:cubicBezTo>
                      <a:pt x="-188499" y="346364"/>
                      <a:pt x="97250" y="320387"/>
                      <a:pt x="126691" y="394855"/>
                    </a:cubicBezTo>
                    <a:cubicBezTo>
                      <a:pt x="156132" y="469323"/>
                      <a:pt x="10659" y="703119"/>
                      <a:pt x="386464" y="727364"/>
                    </a:cubicBezTo>
                    <a:cubicBezTo>
                      <a:pt x="762269" y="751609"/>
                      <a:pt x="2026496" y="661554"/>
                      <a:pt x="2381519" y="540327"/>
                    </a:cubicBezTo>
                    <a:cubicBezTo>
                      <a:pt x="2736542" y="419100"/>
                      <a:pt x="2882014" y="46759"/>
                      <a:pt x="2516600" y="0"/>
                    </a:cubicBezTo>
                    <a:lnTo>
                      <a:pt x="209819" y="28055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2228187" y="3726159"/>
                <a:ext cx="335968" cy="217491"/>
              </a:xfrm>
              <a:custGeom>
                <a:avLst/>
                <a:gdLst>
                  <a:gd name="connsiteX0" fmla="*/ 127817 w 1799911"/>
                  <a:gd name="connsiteY0" fmla="*/ 302118 h 874015"/>
                  <a:gd name="connsiteX1" fmla="*/ 55081 w 1799911"/>
                  <a:gd name="connsiteY1" fmla="*/ 593063 h 874015"/>
                  <a:gd name="connsiteX2" fmla="*/ 720099 w 1799911"/>
                  <a:gd name="connsiteY2" fmla="*/ 873618 h 874015"/>
                  <a:gd name="connsiteX3" fmla="*/ 1769581 w 1799911"/>
                  <a:gd name="connsiteY3" fmla="*/ 530718 h 874015"/>
                  <a:gd name="connsiteX4" fmla="*/ 1457853 w 1799911"/>
                  <a:gd name="connsiteY4" fmla="*/ 208599 h 874015"/>
                  <a:gd name="connsiteX5" fmla="*/ 844790 w 1799911"/>
                  <a:gd name="connsiteY5" fmla="*/ 781 h 874015"/>
                  <a:gd name="connsiteX6" fmla="*/ 127817 w 1799911"/>
                  <a:gd name="connsiteY6" fmla="*/ 302118 h 874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9911" h="874015">
                    <a:moveTo>
                      <a:pt x="127817" y="302118"/>
                    </a:moveTo>
                    <a:cubicBezTo>
                      <a:pt x="-3801" y="400832"/>
                      <a:pt x="-43633" y="497813"/>
                      <a:pt x="55081" y="593063"/>
                    </a:cubicBezTo>
                    <a:cubicBezTo>
                      <a:pt x="153795" y="688313"/>
                      <a:pt x="434349" y="884009"/>
                      <a:pt x="720099" y="873618"/>
                    </a:cubicBezTo>
                    <a:cubicBezTo>
                      <a:pt x="1005849" y="863227"/>
                      <a:pt x="1646622" y="641554"/>
                      <a:pt x="1769581" y="530718"/>
                    </a:cubicBezTo>
                    <a:cubicBezTo>
                      <a:pt x="1892540" y="419882"/>
                      <a:pt x="1611985" y="296922"/>
                      <a:pt x="1457853" y="208599"/>
                    </a:cubicBezTo>
                    <a:cubicBezTo>
                      <a:pt x="1303721" y="120276"/>
                      <a:pt x="1068194" y="-11342"/>
                      <a:pt x="844790" y="781"/>
                    </a:cubicBezTo>
                    <a:cubicBezTo>
                      <a:pt x="621386" y="12904"/>
                      <a:pt x="259435" y="203404"/>
                      <a:pt x="127817" y="302118"/>
                    </a:cubicBezTo>
                    <a:close/>
                  </a:path>
                </a:pathLst>
              </a:cu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1861176" y="3727575"/>
                <a:ext cx="400004" cy="155349"/>
              </a:xfrm>
              <a:custGeom>
                <a:avLst/>
                <a:gdLst>
                  <a:gd name="connsiteX0" fmla="*/ 352129 w 2142975"/>
                  <a:gd name="connsiteY0" fmla="*/ 1755 h 515296"/>
                  <a:gd name="connsiteX1" fmla="*/ 30011 w 2142975"/>
                  <a:gd name="connsiteY1" fmla="*/ 64100 h 515296"/>
                  <a:gd name="connsiteX2" fmla="*/ 975584 w 2142975"/>
                  <a:gd name="connsiteY2" fmla="*/ 417391 h 515296"/>
                  <a:gd name="connsiteX3" fmla="*/ 2077020 w 2142975"/>
                  <a:gd name="connsiteY3" fmla="*/ 500518 h 515296"/>
                  <a:gd name="connsiteX4" fmla="*/ 1962720 w 2142975"/>
                  <a:gd name="connsiteY4" fmla="*/ 168009 h 515296"/>
                  <a:gd name="connsiteX5" fmla="*/ 1505520 w 2142975"/>
                  <a:gd name="connsiteY5" fmla="*/ 32927 h 515296"/>
                  <a:gd name="connsiteX6" fmla="*/ 352129 w 2142975"/>
                  <a:gd name="connsiteY6" fmla="*/ 1755 h 515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2975" h="515296">
                    <a:moveTo>
                      <a:pt x="352129" y="1755"/>
                    </a:moveTo>
                    <a:cubicBezTo>
                      <a:pt x="106211" y="6950"/>
                      <a:pt x="-73898" y="-5173"/>
                      <a:pt x="30011" y="64100"/>
                    </a:cubicBezTo>
                    <a:cubicBezTo>
                      <a:pt x="133920" y="133373"/>
                      <a:pt x="634416" y="344655"/>
                      <a:pt x="975584" y="417391"/>
                    </a:cubicBezTo>
                    <a:cubicBezTo>
                      <a:pt x="1316752" y="490127"/>
                      <a:pt x="1912497" y="542082"/>
                      <a:pt x="2077020" y="500518"/>
                    </a:cubicBezTo>
                    <a:cubicBezTo>
                      <a:pt x="2241543" y="458954"/>
                      <a:pt x="2057970" y="245941"/>
                      <a:pt x="1962720" y="168009"/>
                    </a:cubicBezTo>
                    <a:cubicBezTo>
                      <a:pt x="1867470" y="90077"/>
                      <a:pt x="1780879" y="64100"/>
                      <a:pt x="1505520" y="32927"/>
                    </a:cubicBezTo>
                    <a:cubicBezTo>
                      <a:pt x="1230161" y="1754"/>
                      <a:pt x="598047" y="-3440"/>
                      <a:pt x="352129" y="1755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4" name="Picture 113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030658" y="3429178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15" name="Picture 114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178904" y="3446209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16" name="Picture 115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1821455" y="3377286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17" name="Picture 116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355415" y="3478675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18" name="Picture 117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283636">
                <a:off x="2597934" y="3383157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19" name="Picture 118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395" y="3285982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20" name="Picture 119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296119" y="3413413"/>
                <a:ext cx="258746" cy="444550"/>
              </a:xfrm>
              <a:prstGeom prst="rect">
                <a:avLst/>
              </a:prstGeom>
            </p:spPr>
          </p:pic>
          <p:pic>
            <p:nvPicPr>
              <p:cNvPr id="121" name="Picture 120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489087" y="3362619"/>
                <a:ext cx="258746" cy="444550"/>
              </a:xfrm>
              <a:prstGeom prst="rect">
                <a:avLst/>
              </a:prstGeom>
            </p:spPr>
          </p:pic>
          <p:pic>
            <p:nvPicPr>
              <p:cNvPr id="122" name="Picture 121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6823">
                <a:off x="2006153" y="3287196"/>
                <a:ext cx="258746" cy="444550"/>
              </a:xfrm>
              <a:prstGeom prst="rect">
                <a:avLst/>
              </a:prstGeom>
            </p:spPr>
          </p:pic>
          <p:sp>
            <p:nvSpPr>
              <p:cNvPr id="123" name="Parallelogram 122"/>
              <p:cNvSpPr/>
              <p:nvPr/>
            </p:nvSpPr>
            <p:spPr>
              <a:xfrm>
                <a:off x="1917399" y="2857500"/>
                <a:ext cx="1019677" cy="972473"/>
              </a:xfrm>
              <a:prstGeom prst="parallelogram">
                <a:avLst/>
              </a:prstGeom>
              <a:solidFill>
                <a:srgbClr val="4DBBBB"/>
              </a:solidFill>
              <a:scene3d>
                <a:camera prst="isometricOffAxis2Top"/>
                <a:lightRig rig="threePt" dir="t"/>
              </a:scene3d>
              <a:sp3d>
                <a:bevelT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124" name="Graphic 1" descr="Man and Woma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412043" y="2958888"/>
                <a:ext cx="228926" cy="283755"/>
              </a:xfrm>
              <a:prstGeom prst="rect">
                <a:avLst/>
              </a:prstGeom>
            </p:spPr>
          </p:pic>
          <p:pic>
            <p:nvPicPr>
              <p:cNvPr id="125" name="Graphic 4" descr="Children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213246" y="2968432"/>
                <a:ext cx="342097" cy="424031"/>
              </a:xfrm>
              <a:prstGeom prst="rect">
                <a:avLst/>
              </a:prstGeom>
            </p:spPr>
          </p:pic>
          <p:pic>
            <p:nvPicPr>
              <p:cNvPr id="126" name="Graphic 5" descr="Two Women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479632" y="3104716"/>
                <a:ext cx="228926" cy="283755"/>
              </a:xfrm>
              <a:prstGeom prst="rect">
                <a:avLst/>
              </a:prstGeom>
            </p:spPr>
          </p:pic>
          <p:pic>
            <p:nvPicPr>
              <p:cNvPr id="127" name="Graphic 7" descr="Two Men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2331387" y="3129302"/>
                <a:ext cx="228926" cy="283755"/>
              </a:xfrm>
              <a:prstGeom prst="rect">
                <a:avLst/>
              </a:prstGeom>
            </p:spPr>
          </p:pic>
          <p:pic>
            <p:nvPicPr>
              <p:cNvPr id="128" name="Graphic 2" descr="Person in wheelchair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flipH="1">
                <a:off x="2180911" y="3159006"/>
                <a:ext cx="228926" cy="283755"/>
              </a:xfrm>
              <a:prstGeom prst="rect">
                <a:avLst/>
              </a:prstGeom>
            </p:spPr>
          </p:pic>
        </p:grpSp>
        <p:grpSp>
          <p:nvGrpSpPr>
            <p:cNvPr id="129" name="Group 128"/>
            <p:cNvGrpSpPr/>
            <p:nvPr/>
          </p:nvGrpSpPr>
          <p:grpSpPr>
            <a:xfrm>
              <a:off x="4842103" y="2683631"/>
              <a:ext cx="1727011" cy="1418659"/>
              <a:chOff x="1821455" y="2857500"/>
              <a:chExt cx="1308329" cy="1086150"/>
            </a:xfrm>
          </p:grpSpPr>
          <p:sp>
            <p:nvSpPr>
              <p:cNvPr id="130" name="Freeform 129"/>
              <p:cNvSpPr/>
              <p:nvPr/>
            </p:nvSpPr>
            <p:spPr>
              <a:xfrm>
                <a:off x="2365926" y="3575799"/>
                <a:ext cx="567190" cy="163789"/>
              </a:xfrm>
              <a:custGeom>
                <a:avLst/>
                <a:gdLst>
                  <a:gd name="connsiteX0" fmla="*/ 218369 w 3038654"/>
                  <a:gd name="connsiteY0" fmla="*/ 395213 h 638775"/>
                  <a:gd name="connsiteX1" fmla="*/ 93678 w 3038654"/>
                  <a:gd name="connsiteY1" fmla="*/ 457558 h 638775"/>
                  <a:gd name="connsiteX2" fmla="*/ 353451 w 3038654"/>
                  <a:gd name="connsiteY2" fmla="*/ 623813 h 638775"/>
                  <a:gd name="connsiteX3" fmla="*/ 748306 w 3038654"/>
                  <a:gd name="connsiteY3" fmla="*/ 623813 h 638775"/>
                  <a:gd name="connsiteX4" fmla="*/ 1600360 w 3038654"/>
                  <a:gd name="connsiteY4" fmla="*/ 561467 h 638775"/>
                  <a:gd name="connsiteX5" fmla="*/ 3003133 w 3038654"/>
                  <a:gd name="connsiteY5" fmla="*/ 301694 h 638775"/>
                  <a:gd name="connsiteX6" fmla="*/ 2410851 w 3038654"/>
                  <a:gd name="connsiteY6" fmla="*/ 358 h 638775"/>
                  <a:gd name="connsiteX7" fmla="*/ 218369 w 3038654"/>
                  <a:gd name="connsiteY7" fmla="*/ 395213 h 63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8654" h="638775">
                    <a:moveTo>
                      <a:pt x="218369" y="395213"/>
                    </a:moveTo>
                    <a:cubicBezTo>
                      <a:pt x="-167826" y="471413"/>
                      <a:pt x="71164" y="419458"/>
                      <a:pt x="93678" y="457558"/>
                    </a:cubicBezTo>
                    <a:cubicBezTo>
                      <a:pt x="116192" y="495658"/>
                      <a:pt x="244346" y="596104"/>
                      <a:pt x="353451" y="623813"/>
                    </a:cubicBezTo>
                    <a:cubicBezTo>
                      <a:pt x="462556" y="651522"/>
                      <a:pt x="540488" y="634204"/>
                      <a:pt x="748306" y="623813"/>
                    </a:cubicBezTo>
                    <a:cubicBezTo>
                      <a:pt x="956124" y="613422"/>
                      <a:pt x="1224556" y="615154"/>
                      <a:pt x="1600360" y="561467"/>
                    </a:cubicBezTo>
                    <a:cubicBezTo>
                      <a:pt x="1976165" y="507781"/>
                      <a:pt x="2868051" y="395212"/>
                      <a:pt x="3003133" y="301694"/>
                    </a:cubicBezTo>
                    <a:cubicBezTo>
                      <a:pt x="3138215" y="208176"/>
                      <a:pt x="2876710" y="-10033"/>
                      <a:pt x="2410851" y="358"/>
                    </a:cubicBezTo>
                    <a:cubicBezTo>
                      <a:pt x="1944992" y="10749"/>
                      <a:pt x="604564" y="319013"/>
                      <a:pt x="218369" y="395213"/>
                    </a:cubicBez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1" name="Picture 130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7424" y="3345578"/>
                <a:ext cx="337562" cy="428295"/>
              </a:xfrm>
              <a:prstGeom prst="rect">
                <a:avLst/>
              </a:prstGeom>
            </p:spPr>
          </p:pic>
          <p:sp>
            <p:nvSpPr>
              <p:cNvPr id="132" name="Freeform 131"/>
              <p:cNvSpPr/>
              <p:nvPr/>
            </p:nvSpPr>
            <p:spPr>
              <a:xfrm rot="21054298">
                <a:off x="2049162" y="3662892"/>
                <a:ext cx="291433" cy="161017"/>
              </a:xfrm>
              <a:custGeom>
                <a:avLst/>
                <a:gdLst>
                  <a:gd name="connsiteX0" fmla="*/ 411903 w 1561319"/>
                  <a:gd name="connsiteY0" fmla="*/ 2959 h 627965"/>
                  <a:gd name="connsiteX1" fmla="*/ 6658 w 1561319"/>
                  <a:gd name="connsiteY1" fmla="*/ 65305 h 627965"/>
                  <a:gd name="connsiteX2" fmla="*/ 204085 w 1561319"/>
                  <a:gd name="connsiteY2" fmla="*/ 293905 h 627965"/>
                  <a:gd name="connsiteX3" fmla="*/ 765194 w 1561319"/>
                  <a:gd name="connsiteY3" fmla="*/ 480941 h 627965"/>
                  <a:gd name="connsiteX4" fmla="*/ 1430213 w 1561319"/>
                  <a:gd name="connsiteY4" fmla="*/ 626414 h 627965"/>
                  <a:gd name="connsiteX5" fmla="*/ 1554903 w 1561319"/>
                  <a:gd name="connsiteY5" fmla="*/ 387423 h 627965"/>
                  <a:gd name="connsiteX6" fmla="*/ 1326303 w 1561319"/>
                  <a:gd name="connsiteY6" fmla="*/ 138041 h 627965"/>
                  <a:gd name="connsiteX7" fmla="*/ 411903 w 1561319"/>
                  <a:gd name="connsiteY7" fmla="*/ 2959 h 62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1319" h="627965">
                    <a:moveTo>
                      <a:pt x="411903" y="2959"/>
                    </a:moveTo>
                    <a:cubicBezTo>
                      <a:pt x="191962" y="-9164"/>
                      <a:pt x="41294" y="16814"/>
                      <a:pt x="6658" y="65305"/>
                    </a:cubicBezTo>
                    <a:cubicBezTo>
                      <a:pt x="-27978" y="113796"/>
                      <a:pt x="77662" y="224632"/>
                      <a:pt x="204085" y="293905"/>
                    </a:cubicBezTo>
                    <a:cubicBezTo>
                      <a:pt x="330508" y="363178"/>
                      <a:pt x="560839" y="425523"/>
                      <a:pt x="765194" y="480941"/>
                    </a:cubicBezTo>
                    <a:cubicBezTo>
                      <a:pt x="969549" y="536359"/>
                      <a:pt x="1298595" y="642000"/>
                      <a:pt x="1430213" y="626414"/>
                    </a:cubicBezTo>
                    <a:cubicBezTo>
                      <a:pt x="1561831" y="610828"/>
                      <a:pt x="1572221" y="468818"/>
                      <a:pt x="1554903" y="387423"/>
                    </a:cubicBezTo>
                    <a:cubicBezTo>
                      <a:pt x="1537585" y="306028"/>
                      <a:pt x="1515071" y="205582"/>
                      <a:pt x="1326303" y="138041"/>
                    </a:cubicBezTo>
                    <a:cubicBezTo>
                      <a:pt x="1137535" y="70500"/>
                      <a:pt x="631844" y="15082"/>
                      <a:pt x="411903" y="2959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3" name="Picture 132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4095" y="3380368"/>
                <a:ext cx="337562" cy="428295"/>
              </a:xfrm>
              <a:prstGeom prst="rect">
                <a:avLst/>
              </a:prstGeom>
            </p:spPr>
          </p:pic>
          <p:pic>
            <p:nvPicPr>
              <p:cNvPr id="134" name="Picture 133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062" y="3470256"/>
                <a:ext cx="337562" cy="428295"/>
              </a:xfrm>
              <a:prstGeom prst="rect">
                <a:avLst/>
              </a:prstGeom>
            </p:spPr>
          </p:pic>
          <p:sp>
            <p:nvSpPr>
              <p:cNvPr id="135" name="Freeform 134"/>
              <p:cNvSpPr/>
              <p:nvPr/>
            </p:nvSpPr>
            <p:spPr>
              <a:xfrm>
                <a:off x="2523198" y="3658302"/>
                <a:ext cx="509428" cy="187520"/>
              </a:xfrm>
              <a:custGeom>
                <a:avLst/>
                <a:gdLst>
                  <a:gd name="connsiteX0" fmla="*/ 209819 w 2729203"/>
                  <a:gd name="connsiteY0" fmla="*/ 280555 h 731326"/>
                  <a:gd name="connsiteX1" fmla="*/ 126691 w 2729203"/>
                  <a:gd name="connsiteY1" fmla="*/ 394855 h 731326"/>
                  <a:gd name="connsiteX2" fmla="*/ 386464 w 2729203"/>
                  <a:gd name="connsiteY2" fmla="*/ 727364 h 731326"/>
                  <a:gd name="connsiteX3" fmla="*/ 2381519 w 2729203"/>
                  <a:gd name="connsiteY3" fmla="*/ 540327 h 731326"/>
                  <a:gd name="connsiteX4" fmla="*/ 2516600 w 2729203"/>
                  <a:gd name="connsiteY4" fmla="*/ 0 h 731326"/>
                  <a:gd name="connsiteX5" fmla="*/ 209819 w 2729203"/>
                  <a:gd name="connsiteY5" fmla="*/ 280555 h 73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9203" h="731326">
                    <a:moveTo>
                      <a:pt x="209819" y="280555"/>
                    </a:moveTo>
                    <a:cubicBezTo>
                      <a:pt x="-188499" y="346364"/>
                      <a:pt x="97250" y="320387"/>
                      <a:pt x="126691" y="394855"/>
                    </a:cubicBezTo>
                    <a:cubicBezTo>
                      <a:pt x="156132" y="469323"/>
                      <a:pt x="10659" y="703119"/>
                      <a:pt x="386464" y="727364"/>
                    </a:cubicBezTo>
                    <a:cubicBezTo>
                      <a:pt x="762269" y="751609"/>
                      <a:pt x="2026496" y="661554"/>
                      <a:pt x="2381519" y="540327"/>
                    </a:cubicBezTo>
                    <a:cubicBezTo>
                      <a:pt x="2736542" y="419100"/>
                      <a:pt x="2882014" y="46759"/>
                      <a:pt x="2516600" y="0"/>
                    </a:cubicBezTo>
                    <a:lnTo>
                      <a:pt x="209819" y="28055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2228187" y="3726159"/>
                <a:ext cx="335968" cy="217491"/>
              </a:xfrm>
              <a:custGeom>
                <a:avLst/>
                <a:gdLst>
                  <a:gd name="connsiteX0" fmla="*/ 127817 w 1799911"/>
                  <a:gd name="connsiteY0" fmla="*/ 302118 h 874015"/>
                  <a:gd name="connsiteX1" fmla="*/ 55081 w 1799911"/>
                  <a:gd name="connsiteY1" fmla="*/ 593063 h 874015"/>
                  <a:gd name="connsiteX2" fmla="*/ 720099 w 1799911"/>
                  <a:gd name="connsiteY2" fmla="*/ 873618 h 874015"/>
                  <a:gd name="connsiteX3" fmla="*/ 1769581 w 1799911"/>
                  <a:gd name="connsiteY3" fmla="*/ 530718 h 874015"/>
                  <a:gd name="connsiteX4" fmla="*/ 1457853 w 1799911"/>
                  <a:gd name="connsiteY4" fmla="*/ 208599 h 874015"/>
                  <a:gd name="connsiteX5" fmla="*/ 844790 w 1799911"/>
                  <a:gd name="connsiteY5" fmla="*/ 781 h 874015"/>
                  <a:gd name="connsiteX6" fmla="*/ 127817 w 1799911"/>
                  <a:gd name="connsiteY6" fmla="*/ 302118 h 874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9911" h="874015">
                    <a:moveTo>
                      <a:pt x="127817" y="302118"/>
                    </a:moveTo>
                    <a:cubicBezTo>
                      <a:pt x="-3801" y="400832"/>
                      <a:pt x="-43633" y="497813"/>
                      <a:pt x="55081" y="593063"/>
                    </a:cubicBezTo>
                    <a:cubicBezTo>
                      <a:pt x="153795" y="688313"/>
                      <a:pt x="434349" y="884009"/>
                      <a:pt x="720099" y="873618"/>
                    </a:cubicBezTo>
                    <a:cubicBezTo>
                      <a:pt x="1005849" y="863227"/>
                      <a:pt x="1646622" y="641554"/>
                      <a:pt x="1769581" y="530718"/>
                    </a:cubicBezTo>
                    <a:cubicBezTo>
                      <a:pt x="1892540" y="419882"/>
                      <a:pt x="1611985" y="296922"/>
                      <a:pt x="1457853" y="208599"/>
                    </a:cubicBezTo>
                    <a:cubicBezTo>
                      <a:pt x="1303721" y="120276"/>
                      <a:pt x="1068194" y="-11342"/>
                      <a:pt x="844790" y="781"/>
                    </a:cubicBezTo>
                    <a:cubicBezTo>
                      <a:pt x="621386" y="12904"/>
                      <a:pt x="259435" y="203404"/>
                      <a:pt x="127817" y="302118"/>
                    </a:cubicBezTo>
                    <a:close/>
                  </a:path>
                </a:pathLst>
              </a:cu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1861176" y="3727575"/>
                <a:ext cx="400004" cy="155349"/>
              </a:xfrm>
              <a:custGeom>
                <a:avLst/>
                <a:gdLst>
                  <a:gd name="connsiteX0" fmla="*/ 352129 w 2142975"/>
                  <a:gd name="connsiteY0" fmla="*/ 1755 h 515296"/>
                  <a:gd name="connsiteX1" fmla="*/ 30011 w 2142975"/>
                  <a:gd name="connsiteY1" fmla="*/ 64100 h 515296"/>
                  <a:gd name="connsiteX2" fmla="*/ 975584 w 2142975"/>
                  <a:gd name="connsiteY2" fmla="*/ 417391 h 515296"/>
                  <a:gd name="connsiteX3" fmla="*/ 2077020 w 2142975"/>
                  <a:gd name="connsiteY3" fmla="*/ 500518 h 515296"/>
                  <a:gd name="connsiteX4" fmla="*/ 1962720 w 2142975"/>
                  <a:gd name="connsiteY4" fmla="*/ 168009 h 515296"/>
                  <a:gd name="connsiteX5" fmla="*/ 1505520 w 2142975"/>
                  <a:gd name="connsiteY5" fmla="*/ 32927 h 515296"/>
                  <a:gd name="connsiteX6" fmla="*/ 352129 w 2142975"/>
                  <a:gd name="connsiteY6" fmla="*/ 1755 h 515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2975" h="515296">
                    <a:moveTo>
                      <a:pt x="352129" y="1755"/>
                    </a:moveTo>
                    <a:cubicBezTo>
                      <a:pt x="106211" y="6950"/>
                      <a:pt x="-73898" y="-5173"/>
                      <a:pt x="30011" y="64100"/>
                    </a:cubicBezTo>
                    <a:cubicBezTo>
                      <a:pt x="133920" y="133373"/>
                      <a:pt x="634416" y="344655"/>
                      <a:pt x="975584" y="417391"/>
                    </a:cubicBezTo>
                    <a:cubicBezTo>
                      <a:pt x="1316752" y="490127"/>
                      <a:pt x="1912497" y="542082"/>
                      <a:pt x="2077020" y="500518"/>
                    </a:cubicBezTo>
                    <a:cubicBezTo>
                      <a:pt x="2241543" y="458954"/>
                      <a:pt x="2057970" y="245941"/>
                      <a:pt x="1962720" y="168009"/>
                    </a:cubicBezTo>
                    <a:cubicBezTo>
                      <a:pt x="1867470" y="90077"/>
                      <a:pt x="1780879" y="64100"/>
                      <a:pt x="1505520" y="32927"/>
                    </a:cubicBezTo>
                    <a:cubicBezTo>
                      <a:pt x="1230161" y="1754"/>
                      <a:pt x="598047" y="-3440"/>
                      <a:pt x="352129" y="1755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8" name="Picture 137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030658" y="3429178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39" name="Picture 138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178904" y="3446209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40" name="Picture 139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1821455" y="3377286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41" name="Picture 140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355415" y="3478675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42" name="Picture 141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283636">
                <a:off x="2597934" y="3383157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43" name="Picture 142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395" y="3285982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44" name="Picture 143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296119" y="3413413"/>
                <a:ext cx="258746" cy="444550"/>
              </a:xfrm>
              <a:prstGeom prst="rect">
                <a:avLst/>
              </a:prstGeom>
            </p:spPr>
          </p:pic>
          <p:pic>
            <p:nvPicPr>
              <p:cNvPr id="145" name="Picture 144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489087" y="3362619"/>
                <a:ext cx="258746" cy="444550"/>
              </a:xfrm>
              <a:prstGeom prst="rect">
                <a:avLst/>
              </a:prstGeom>
            </p:spPr>
          </p:pic>
          <p:pic>
            <p:nvPicPr>
              <p:cNvPr id="146" name="Picture 145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6823">
                <a:off x="2006153" y="3287196"/>
                <a:ext cx="258746" cy="444550"/>
              </a:xfrm>
              <a:prstGeom prst="rect">
                <a:avLst/>
              </a:prstGeom>
            </p:spPr>
          </p:pic>
          <p:sp>
            <p:nvSpPr>
              <p:cNvPr id="147" name="Parallelogram 146"/>
              <p:cNvSpPr/>
              <p:nvPr/>
            </p:nvSpPr>
            <p:spPr>
              <a:xfrm>
                <a:off x="1917399" y="2857500"/>
                <a:ext cx="1019677" cy="972473"/>
              </a:xfrm>
              <a:prstGeom prst="parallelogram">
                <a:avLst/>
              </a:prstGeom>
              <a:solidFill>
                <a:srgbClr val="4DBBBB"/>
              </a:solidFill>
              <a:scene3d>
                <a:camera prst="isometricOffAxis2Top"/>
                <a:lightRig rig="threePt" dir="t"/>
              </a:scene3d>
              <a:sp3d>
                <a:bevelT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148" name="Graphic 1" descr="Man and Woma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412043" y="2958888"/>
                <a:ext cx="228926" cy="283755"/>
              </a:xfrm>
              <a:prstGeom prst="rect">
                <a:avLst/>
              </a:prstGeom>
            </p:spPr>
          </p:pic>
          <p:pic>
            <p:nvPicPr>
              <p:cNvPr id="149" name="Graphic 4" descr="Children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213246" y="2968432"/>
                <a:ext cx="342097" cy="424031"/>
              </a:xfrm>
              <a:prstGeom prst="rect">
                <a:avLst/>
              </a:prstGeom>
            </p:spPr>
          </p:pic>
          <p:pic>
            <p:nvPicPr>
              <p:cNvPr id="150" name="Graphic 5" descr="Two Women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479632" y="3104716"/>
                <a:ext cx="228926" cy="283755"/>
              </a:xfrm>
              <a:prstGeom prst="rect">
                <a:avLst/>
              </a:prstGeom>
            </p:spPr>
          </p:pic>
          <p:pic>
            <p:nvPicPr>
              <p:cNvPr id="151" name="Graphic 7" descr="Two Men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2331387" y="3129302"/>
                <a:ext cx="228926" cy="283755"/>
              </a:xfrm>
              <a:prstGeom prst="rect">
                <a:avLst/>
              </a:prstGeom>
            </p:spPr>
          </p:pic>
          <p:pic>
            <p:nvPicPr>
              <p:cNvPr id="152" name="Graphic 2" descr="Person in wheelchair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flipH="1">
                <a:off x="2180911" y="3159006"/>
                <a:ext cx="228926" cy="283755"/>
              </a:xfrm>
              <a:prstGeom prst="rect">
                <a:avLst/>
              </a:prstGeom>
            </p:spPr>
          </p:pic>
        </p:grpSp>
        <p:grpSp>
          <p:nvGrpSpPr>
            <p:cNvPr id="153" name="Group 152"/>
            <p:cNvGrpSpPr/>
            <p:nvPr/>
          </p:nvGrpSpPr>
          <p:grpSpPr>
            <a:xfrm>
              <a:off x="1473749" y="2638960"/>
              <a:ext cx="1727011" cy="1418659"/>
              <a:chOff x="1821455" y="2857500"/>
              <a:chExt cx="1308329" cy="1086150"/>
            </a:xfrm>
          </p:grpSpPr>
          <p:sp>
            <p:nvSpPr>
              <p:cNvPr id="154" name="Freeform 153"/>
              <p:cNvSpPr/>
              <p:nvPr/>
            </p:nvSpPr>
            <p:spPr>
              <a:xfrm>
                <a:off x="2365926" y="3575799"/>
                <a:ext cx="567190" cy="163789"/>
              </a:xfrm>
              <a:custGeom>
                <a:avLst/>
                <a:gdLst>
                  <a:gd name="connsiteX0" fmla="*/ 218369 w 3038654"/>
                  <a:gd name="connsiteY0" fmla="*/ 395213 h 638775"/>
                  <a:gd name="connsiteX1" fmla="*/ 93678 w 3038654"/>
                  <a:gd name="connsiteY1" fmla="*/ 457558 h 638775"/>
                  <a:gd name="connsiteX2" fmla="*/ 353451 w 3038654"/>
                  <a:gd name="connsiteY2" fmla="*/ 623813 h 638775"/>
                  <a:gd name="connsiteX3" fmla="*/ 748306 w 3038654"/>
                  <a:gd name="connsiteY3" fmla="*/ 623813 h 638775"/>
                  <a:gd name="connsiteX4" fmla="*/ 1600360 w 3038654"/>
                  <a:gd name="connsiteY4" fmla="*/ 561467 h 638775"/>
                  <a:gd name="connsiteX5" fmla="*/ 3003133 w 3038654"/>
                  <a:gd name="connsiteY5" fmla="*/ 301694 h 638775"/>
                  <a:gd name="connsiteX6" fmla="*/ 2410851 w 3038654"/>
                  <a:gd name="connsiteY6" fmla="*/ 358 h 638775"/>
                  <a:gd name="connsiteX7" fmla="*/ 218369 w 3038654"/>
                  <a:gd name="connsiteY7" fmla="*/ 395213 h 63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8654" h="638775">
                    <a:moveTo>
                      <a:pt x="218369" y="395213"/>
                    </a:moveTo>
                    <a:cubicBezTo>
                      <a:pt x="-167826" y="471413"/>
                      <a:pt x="71164" y="419458"/>
                      <a:pt x="93678" y="457558"/>
                    </a:cubicBezTo>
                    <a:cubicBezTo>
                      <a:pt x="116192" y="495658"/>
                      <a:pt x="244346" y="596104"/>
                      <a:pt x="353451" y="623813"/>
                    </a:cubicBezTo>
                    <a:cubicBezTo>
                      <a:pt x="462556" y="651522"/>
                      <a:pt x="540488" y="634204"/>
                      <a:pt x="748306" y="623813"/>
                    </a:cubicBezTo>
                    <a:cubicBezTo>
                      <a:pt x="956124" y="613422"/>
                      <a:pt x="1224556" y="615154"/>
                      <a:pt x="1600360" y="561467"/>
                    </a:cubicBezTo>
                    <a:cubicBezTo>
                      <a:pt x="1976165" y="507781"/>
                      <a:pt x="2868051" y="395212"/>
                      <a:pt x="3003133" y="301694"/>
                    </a:cubicBezTo>
                    <a:cubicBezTo>
                      <a:pt x="3138215" y="208176"/>
                      <a:pt x="2876710" y="-10033"/>
                      <a:pt x="2410851" y="358"/>
                    </a:cubicBezTo>
                    <a:cubicBezTo>
                      <a:pt x="1944992" y="10749"/>
                      <a:pt x="604564" y="319013"/>
                      <a:pt x="218369" y="395213"/>
                    </a:cubicBez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5" name="Picture 154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7424" y="3345578"/>
                <a:ext cx="337562" cy="428295"/>
              </a:xfrm>
              <a:prstGeom prst="rect">
                <a:avLst/>
              </a:prstGeom>
            </p:spPr>
          </p:pic>
          <p:sp>
            <p:nvSpPr>
              <p:cNvPr id="156" name="Freeform 155"/>
              <p:cNvSpPr/>
              <p:nvPr/>
            </p:nvSpPr>
            <p:spPr>
              <a:xfrm rot="21054298">
                <a:off x="2049162" y="3662892"/>
                <a:ext cx="291433" cy="161017"/>
              </a:xfrm>
              <a:custGeom>
                <a:avLst/>
                <a:gdLst>
                  <a:gd name="connsiteX0" fmla="*/ 411903 w 1561319"/>
                  <a:gd name="connsiteY0" fmla="*/ 2959 h 627965"/>
                  <a:gd name="connsiteX1" fmla="*/ 6658 w 1561319"/>
                  <a:gd name="connsiteY1" fmla="*/ 65305 h 627965"/>
                  <a:gd name="connsiteX2" fmla="*/ 204085 w 1561319"/>
                  <a:gd name="connsiteY2" fmla="*/ 293905 h 627965"/>
                  <a:gd name="connsiteX3" fmla="*/ 765194 w 1561319"/>
                  <a:gd name="connsiteY3" fmla="*/ 480941 h 627965"/>
                  <a:gd name="connsiteX4" fmla="*/ 1430213 w 1561319"/>
                  <a:gd name="connsiteY4" fmla="*/ 626414 h 627965"/>
                  <a:gd name="connsiteX5" fmla="*/ 1554903 w 1561319"/>
                  <a:gd name="connsiteY5" fmla="*/ 387423 h 627965"/>
                  <a:gd name="connsiteX6" fmla="*/ 1326303 w 1561319"/>
                  <a:gd name="connsiteY6" fmla="*/ 138041 h 627965"/>
                  <a:gd name="connsiteX7" fmla="*/ 411903 w 1561319"/>
                  <a:gd name="connsiteY7" fmla="*/ 2959 h 62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1319" h="627965">
                    <a:moveTo>
                      <a:pt x="411903" y="2959"/>
                    </a:moveTo>
                    <a:cubicBezTo>
                      <a:pt x="191962" y="-9164"/>
                      <a:pt x="41294" y="16814"/>
                      <a:pt x="6658" y="65305"/>
                    </a:cubicBezTo>
                    <a:cubicBezTo>
                      <a:pt x="-27978" y="113796"/>
                      <a:pt x="77662" y="224632"/>
                      <a:pt x="204085" y="293905"/>
                    </a:cubicBezTo>
                    <a:cubicBezTo>
                      <a:pt x="330508" y="363178"/>
                      <a:pt x="560839" y="425523"/>
                      <a:pt x="765194" y="480941"/>
                    </a:cubicBezTo>
                    <a:cubicBezTo>
                      <a:pt x="969549" y="536359"/>
                      <a:pt x="1298595" y="642000"/>
                      <a:pt x="1430213" y="626414"/>
                    </a:cubicBezTo>
                    <a:cubicBezTo>
                      <a:pt x="1561831" y="610828"/>
                      <a:pt x="1572221" y="468818"/>
                      <a:pt x="1554903" y="387423"/>
                    </a:cubicBezTo>
                    <a:cubicBezTo>
                      <a:pt x="1537585" y="306028"/>
                      <a:pt x="1515071" y="205582"/>
                      <a:pt x="1326303" y="138041"/>
                    </a:cubicBezTo>
                    <a:cubicBezTo>
                      <a:pt x="1137535" y="70500"/>
                      <a:pt x="631844" y="15082"/>
                      <a:pt x="411903" y="2959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7" name="Picture 156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4095" y="3380368"/>
                <a:ext cx="337562" cy="428295"/>
              </a:xfrm>
              <a:prstGeom prst="rect">
                <a:avLst/>
              </a:prstGeom>
            </p:spPr>
          </p:pic>
          <p:pic>
            <p:nvPicPr>
              <p:cNvPr id="158" name="Picture 157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9062" y="3470256"/>
                <a:ext cx="337562" cy="428295"/>
              </a:xfrm>
              <a:prstGeom prst="rect">
                <a:avLst/>
              </a:prstGeom>
            </p:spPr>
          </p:pic>
          <p:sp>
            <p:nvSpPr>
              <p:cNvPr id="159" name="Freeform 158"/>
              <p:cNvSpPr/>
              <p:nvPr/>
            </p:nvSpPr>
            <p:spPr>
              <a:xfrm>
                <a:off x="2523198" y="3658302"/>
                <a:ext cx="509428" cy="187520"/>
              </a:xfrm>
              <a:custGeom>
                <a:avLst/>
                <a:gdLst>
                  <a:gd name="connsiteX0" fmla="*/ 209819 w 2729203"/>
                  <a:gd name="connsiteY0" fmla="*/ 280555 h 731326"/>
                  <a:gd name="connsiteX1" fmla="*/ 126691 w 2729203"/>
                  <a:gd name="connsiteY1" fmla="*/ 394855 h 731326"/>
                  <a:gd name="connsiteX2" fmla="*/ 386464 w 2729203"/>
                  <a:gd name="connsiteY2" fmla="*/ 727364 h 731326"/>
                  <a:gd name="connsiteX3" fmla="*/ 2381519 w 2729203"/>
                  <a:gd name="connsiteY3" fmla="*/ 540327 h 731326"/>
                  <a:gd name="connsiteX4" fmla="*/ 2516600 w 2729203"/>
                  <a:gd name="connsiteY4" fmla="*/ 0 h 731326"/>
                  <a:gd name="connsiteX5" fmla="*/ 209819 w 2729203"/>
                  <a:gd name="connsiteY5" fmla="*/ 280555 h 73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9203" h="731326">
                    <a:moveTo>
                      <a:pt x="209819" y="280555"/>
                    </a:moveTo>
                    <a:cubicBezTo>
                      <a:pt x="-188499" y="346364"/>
                      <a:pt x="97250" y="320387"/>
                      <a:pt x="126691" y="394855"/>
                    </a:cubicBezTo>
                    <a:cubicBezTo>
                      <a:pt x="156132" y="469323"/>
                      <a:pt x="10659" y="703119"/>
                      <a:pt x="386464" y="727364"/>
                    </a:cubicBezTo>
                    <a:cubicBezTo>
                      <a:pt x="762269" y="751609"/>
                      <a:pt x="2026496" y="661554"/>
                      <a:pt x="2381519" y="540327"/>
                    </a:cubicBezTo>
                    <a:cubicBezTo>
                      <a:pt x="2736542" y="419100"/>
                      <a:pt x="2882014" y="46759"/>
                      <a:pt x="2516600" y="0"/>
                    </a:cubicBezTo>
                    <a:lnTo>
                      <a:pt x="209819" y="28055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2228187" y="3726159"/>
                <a:ext cx="335968" cy="217491"/>
              </a:xfrm>
              <a:custGeom>
                <a:avLst/>
                <a:gdLst>
                  <a:gd name="connsiteX0" fmla="*/ 127817 w 1799911"/>
                  <a:gd name="connsiteY0" fmla="*/ 302118 h 874015"/>
                  <a:gd name="connsiteX1" fmla="*/ 55081 w 1799911"/>
                  <a:gd name="connsiteY1" fmla="*/ 593063 h 874015"/>
                  <a:gd name="connsiteX2" fmla="*/ 720099 w 1799911"/>
                  <a:gd name="connsiteY2" fmla="*/ 873618 h 874015"/>
                  <a:gd name="connsiteX3" fmla="*/ 1769581 w 1799911"/>
                  <a:gd name="connsiteY3" fmla="*/ 530718 h 874015"/>
                  <a:gd name="connsiteX4" fmla="*/ 1457853 w 1799911"/>
                  <a:gd name="connsiteY4" fmla="*/ 208599 h 874015"/>
                  <a:gd name="connsiteX5" fmla="*/ 844790 w 1799911"/>
                  <a:gd name="connsiteY5" fmla="*/ 781 h 874015"/>
                  <a:gd name="connsiteX6" fmla="*/ 127817 w 1799911"/>
                  <a:gd name="connsiteY6" fmla="*/ 302118 h 874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9911" h="874015">
                    <a:moveTo>
                      <a:pt x="127817" y="302118"/>
                    </a:moveTo>
                    <a:cubicBezTo>
                      <a:pt x="-3801" y="400832"/>
                      <a:pt x="-43633" y="497813"/>
                      <a:pt x="55081" y="593063"/>
                    </a:cubicBezTo>
                    <a:cubicBezTo>
                      <a:pt x="153795" y="688313"/>
                      <a:pt x="434349" y="884009"/>
                      <a:pt x="720099" y="873618"/>
                    </a:cubicBezTo>
                    <a:cubicBezTo>
                      <a:pt x="1005849" y="863227"/>
                      <a:pt x="1646622" y="641554"/>
                      <a:pt x="1769581" y="530718"/>
                    </a:cubicBezTo>
                    <a:cubicBezTo>
                      <a:pt x="1892540" y="419882"/>
                      <a:pt x="1611985" y="296922"/>
                      <a:pt x="1457853" y="208599"/>
                    </a:cubicBezTo>
                    <a:cubicBezTo>
                      <a:pt x="1303721" y="120276"/>
                      <a:pt x="1068194" y="-11342"/>
                      <a:pt x="844790" y="781"/>
                    </a:cubicBezTo>
                    <a:cubicBezTo>
                      <a:pt x="621386" y="12904"/>
                      <a:pt x="259435" y="203404"/>
                      <a:pt x="127817" y="302118"/>
                    </a:cubicBezTo>
                    <a:close/>
                  </a:path>
                </a:pathLst>
              </a:cu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Freeform 160"/>
              <p:cNvSpPr/>
              <p:nvPr/>
            </p:nvSpPr>
            <p:spPr>
              <a:xfrm>
                <a:off x="1861176" y="3727575"/>
                <a:ext cx="400004" cy="155349"/>
              </a:xfrm>
              <a:custGeom>
                <a:avLst/>
                <a:gdLst>
                  <a:gd name="connsiteX0" fmla="*/ 352129 w 2142975"/>
                  <a:gd name="connsiteY0" fmla="*/ 1755 h 515296"/>
                  <a:gd name="connsiteX1" fmla="*/ 30011 w 2142975"/>
                  <a:gd name="connsiteY1" fmla="*/ 64100 h 515296"/>
                  <a:gd name="connsiteX2" fmla="*/ 975584 w 2142975"/>
                  <a:gd name="connsiteY2" fmla="*/ 417391 h 515296"/>
                  <a:gd name="connsiteX3" fmla="*/ 2077020 w 2142975"/>
                  <a:gd name="connsiteY3" fmla="*/ 500518 h 515296"/>
                  <a:gd name="connsiteX4" fmla="*/ 1962720 w 2142975"/>
                  <a:gd name="connsiteY4" fmla="*/ 168009 h 515296"/>
                  <a:gd name="connsiteX5" fmla="*/ 1505520 w 2142975"/>
                  <a:gd name="connsiteY5" fmla="*/ 32927 h 515296"/>
                  <a:gd name="connsiteX6" fmla="*/ 352129 w 2142975"/>
                  <a:gd name="connsiteY6" fmla="*/ 1755 h 515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2975" h="515296">
                    <a:moveTo>
                      <a:pt x="352129" y="1755"/>
                    </a:moveTo>
                    <a:cubicBezTo>
                      <a:pt x="106211" y="6950"/>
                      <a:pt x="-73898" y="-5173"/>
                      <a:pt x="30011" y="64100"/>
                    </a:cubicBezTo>
                    <a:cubicBezTo>
                      <a:pt x="133920" y="133373"/>
                      <a:pt x="634416" y="344655"/>
                      <a:pt x="975584" y="417391"/>
                    </a:cubicBezTo>
                    <a:cubicBezTo>
                      <a:pt x="1316752" y="490127"/>
                      <a:pt x="1912497" y="542082"/>
                      <a:pt x="2077020" y="500518"/>
                    </a:cubicBezTo>
                    <a:cubicBezTo>
                      <a:pt x="2241543" y="458954"/>
                      <a:pt x="2057970" y="245941"/>
                      <a:pt x="1962720" y="168009"/>
                    </a:cubicBezTo>
                    <a:cubicBezTo>
                      <a:pt x="1867470" y="90077"/>
                      <a:pt x="1780879" y="64100"/>
                      <a:pt x="1505520" y="32927"/>
                    </a:cubicBezTo>
                    <a:cubicBezTo>
                      <a:pt x="1230161" y="1754"/>
                      <a:pt x="598047" y="-3440"/>
                      <a:pt x="352129" y="1755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2" name="Picture 161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030658" y="3429178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63" name="Picture 162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178904" y="3446209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64" name="Picture 163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1821455" y="3377286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65" name="Picture 164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355415" y="3478675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66" name="Picture 165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283636">
                <a:off x="2597934" y="3383157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67" name="Picture 166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86395" y="3285982"/>
                <a:ext cx="343389" cy="444550"/>
              </a:xfrm>
              <a:prstGeom prst="rect">
                <a:avLst/>
              </a:prstGeom>
            </p:spPr>
          </p:pic>
          <p:pic>
            <p:nvPicPr>
              <p:cNvPr id="168" name="Picture 167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296119" y="3413413"/>
                <a:ext cx="258746" cy="444550"/>
              </a:xfrm>
              <a:prstGeom prst="rect">
                <a:avLst/>
              </a:prstGeom>
            </p:spPr>
          </p:pic>
          <p:pic>
            <p:nvPicPr>
              <p:cNvPr id="169" name="Picture 168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256">
                <a:off x="2489087" y="3362619"/>
                <a:ext cx="258746" cy="444550"/>
              </a:xfrm>
              <a:prstGeom prst="rect">
                <a:avLst/>
              </a:prstGeom>
            </p:spPr>
          </p:pic>
          <p:pic>
            <p:nvPicPr>
              <p:cNvPr id="170" name="Picture 169" descr="Stick &lt;strong&gt;arms&lt;/strong&gt; Stock Photos, Images, &amp; Pictures | Shutterstock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4043" b="100000" l="889" r="80889">
                            <a14:foregroundMark x1="49556" y1="25319" x2="48667" y2="25319"/>
                            <a14:foregroundMark x1="46444" y1="31489" x2="46444" y2="31489"/>
                            <a14:foregroundMark x1="54222" y1="23830" x2="52667" y2="24681"/>
                            <a14:foregroundMark x1="51778" y1="30638" x2="51778" y2="30638"/>
                            <a14:foregroundMark x1="51778" y1="30638" x2="51778" y2="30638"/>
                            <a14:foregroundMark x1="29778" y1="14894" x2="29778" y2="14894"/>
                            <a14:foregroundMark x1="30667" y1="14043" x2="30667" y2="140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6823">
                <a:off x="2006153" y="3287196"/>
                <a:ext cx="258746" cy="444550"/>
              </a:xfrm>
              <a:prstGeom prst="rect">
                <a:avLst/>
              </a:prstGeom>
            </p:spPr>
          </p:pic>
          <p:sp>
            <p:nvSpPr>
              <p:cNvPr id="171" name="Parallelogram 170"/>
              <p:cNvSpPr/>
              <p:nvPr/>
            </p:nvSpPr>
            <p:spPr>
              <a:xfrm>
                <a:off x="1917399" y="2857500"/>
                <a:ext cx="1019677" cy="972473"/>
              </a:xfrm>
              <a:prstGeom prst="parallelogram">
                <a:avLst/>
              </a:prstGeom>
              <a:solidFill>
                <a:srgbClr val="4DBBBB"/>
              </a:solidFill>
              <a:scene3d>
                <a:camera prst="isometricOffAxis2Top"/>
                <a:lightRig rig="threePt" dir="t"/>
              </a:scene3d>
              <a:sp3d>
                <a:bevelT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172" name="Graphic 1" descr="Man and Woman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412043" y="2958888"/>
                <a:ext cx="228926" cy="283755"/>
              </a:xfrm>
              <a:prstGeom prst="rect">
                <a:avLst/>
              </a:prstGeom>
            </p:spPr>
          </p:pic>
          <p:pic>
            <p:nvPicPr>
              <p:cNvPr id="173" name="Graphic 4" descr="Children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213246" y="2968432"/>
                <a:ext cx="342097" cy="424031"/>
              </a:xfrm>
              <a:prstGeom prst="rect">
                <a:avLst/>
              </a:prstGeom>
            </p:spPr>
          </p:pic>
          <p:pic>
            <p:nvPicPr>
              <p:cNvPr id="174" name="Graphic 5" descr="Two Women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479632" y="3104716"/>
                <a:ext cx="228926" cy="283755"/>
              </a:xfrm>
              <a:prstGeom prst="rect">
                <a:avLst/>
              </a:prstGeom>
            </p:spPr>
          </p:pic>
          <p:pic>
            <p:nvPicPr>
              <p:cNvPr id="175" name="Graphic 7" descr="Two Men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2331387" y="3129302"/>
                <a:ext cx="228926" cy="283755"/>
              </a:xfrm>
              <a:prstGeom prst="rect">
                <a:avLst/>
              </a:prstGeom>
            </p:spPr>
          </p:pic>
          <p:pic>
            <p:nvPicPr>
              <p:cNvPr id="176" name="Graphic 2" descr="Person in wheelchair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flipH="1">
                <a:off x="2180911" y="3159006"/>
                <a:ext cx="228926" cy="28375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167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8497800" cy="6197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Appreciate your mistakes for what they are: precious life lessons that can only be learned the hard way. </a:t>
            </a:r>
          </a:p>
          <a:p>
            <a:pPr lvl="0" algn="ctr" rtl="0">
              <a:lnSpc>
                <a:spcPct val="115000"/>
              </a:lnSpc>
              <a:spcBef>
                <a:spcPts val="800"/>
              </a:spcBef>
              <a:buNone/>
            </a:pPr>
            <a:endParaRPr sz="3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Unless it’s a fatal mistake, which, at least, others can learn from. </a:t>
            </a:r>
          </a:p>
          <a:p>
            <a:pPr lvl="0" algn="ctr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(Al Franken)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9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2215" y="3225800"/>
            <a:ext cx="284797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3901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are we learning?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302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Engagement is higher when assessment tasks are perceived to be:</a:t>
            </a:r>
          </a:p>
          <a:p>
            <a:pPr marL="914400" lvl="0" indent="-2286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Open Sans"/>
              <a:buChar char="❏"/>
            </a:pPr>
            <a:r>
              <a:rPr lang="en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Meaningful for the individual</a:t>
            </a:r>
          </a:p>
          <a:p>
            <a:pPr marL="914400" lvl="0" indent="-2286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Open Sans"/>
              <a:buChar char="❏"/>
            </a:pPr>
            <a:r>
              <a:rPr lang="en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Beneficial for the department and/or institution</a:t>
            </a:r>
          </a:p>
          <a:p>
            <a:pPr marL="914400" lvl="0" indent="-2286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Open Sans"/>
              <a:buChar char="❏"/>
            </a:pPr>
            <a:r>
              <a:rPr lang="en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Supportive rather than punitive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Engagement is affected by confidence in ability to carry out the task</a:t>
            </a:r>
          </a:p>
          <a:p>
            <a:pPr marL="914400" lvl="0" indent="-2286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Open Sans"/>
              <a:buChar char="❏"/>
            </a:pPr>
            <a:r>
              <a:rPr lang="en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Professional development and training</a:t>
            </a:r>
          </a:p>
          <a:p>
            <a:pPr marL="914400" lvl="0" indent="-228600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Open Sans"/>
              <a:buChar char="❏"/>
            </a:pPr>
            <a:r>
              <a:rPr lang="en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Interface, ease of use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679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2215" y="3225800"/>
            <a:ext cx="2847975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3901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is this helping us improve?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3334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Reinforcing individual and institutional meaning</a:t>
            </a:r>
          </a:p>
          <a:p>
            <a:pPr marL="914400" lvl="0" indent="-3302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❏"/>
            </a:pPr>
            <a:r>
              <a:rPr lang="en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Building on parts of the process that are already considered to be meaningful</a:t>
            </a:r>
          </a:p>
          <a:p>
            <a:pPr marL="914400" lvl="0" indent="-3302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❏"/>
            </a:pPr>
            <a:r>
              <a:rPr lang="en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Emphasizing individual ownership </a:t>
            </a:r>
          </a:p>
          <a:p>
            <a:pPr marL="914400" lvl="0" indent="-3302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❏"/>
            </a:pPr>
            <a:r>
              <a:rPr lang="en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Strengthening explicit connections to other institutional effectiveness processes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Supportive processes that build confidence in task ability</a:t>
            </a:r>
          </a:p>
          <a:p>
            <a:pPr marL="914400" lvl="0" indent="-3302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❏"/>
            </a:pPr>
            <a:r>
              <a:rPr lang="en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Colleagues helping colleagues</a:t>
            </a:r>
          </a:p>
          <a:p>
            <a:pPr marL="914400" lvl="0" indent="-3302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❏"/>
            </a:pPr>
            <a:r>
              <a:rPr lang="en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Professional development and ongoing support</a:t>
            </a:r>
          </a:p>
          <a:p>
            <a:pPr marL="914400" lvl="0" indent="-3302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❏"/>
            </a:pPr>
            <a:r>
              <a:rPr lang="en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Improvements to the assessment system/process</a:t>
            </a:r>
          </a:p>
          <a:p>
            <a:pPr marL="914400" lvl="0" indent="-330200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❏"/>
            </a:pPr>
            <a:r>
              <a:rPr lang="en" sz="1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Professional development and ongoing support</a:t>
            </a:r>
          </a:p>
        </p:txBody>
      </p:sp>
    </p:spTree>
    <p:extLst>
      <p:ext uri="{BB962C8B-B14F-4D97-AF65-F5344CB8AC3E}">
        <p14:creationId xmlns:p14="http://schemas.microsoft.com/office/powerpoint/2010/main" val="12029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SLOs Drive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 look at the present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8959" y="2835479"/>
            <a:ext cx="70551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SLOs?</a:t>
            </a:r>
          </a:p>
          <a:p>
            <a:endParaRPr lang="en-US" dirty="0"/>
          </a:p>
          <a:p>
            <a:r>
              <a:rPr lang="en-US" dirty="0"/>
              <a:t>What our students take away and what their employers expect: a never-ending dialogue </a:t>
            </a:r>
          </a:p>
          <a:p>
            <a:endParaRPr lang="en-US" dirty="0"/>
          </a:p>
          <a:p>
            <a:r>
              <a:rPr lang="en-US" dirty="0"/>
              <a:t>SLO assessment versus grading</a:t>
            </a:r>
          </a:p>
          <a:p>
            <a:endParaRPr lang="en-US" dirty="0"/>
          </a:p>
          <a:p>
            <a:r>
              <a:rPr lang="en-US" dirty="0"/>
              <a:t>SLOs and course improvement, leading to program improvement, leading to institutional improvement</a:t>
            </a:r>
          </a:p>
          <a:p>
            <a:endParaRPr lang="en-US" dirty="0"/>
          </a:p>
          <a:p>
            <a:r>
              <a:rPr lang="en-US" dirty="0"/>
              <a:t>Closing of the assessment loop redefined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7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How can we help others learn from our experience? </a:t>
            </a:r>
            <a:endParaRPr lang="en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35197" y="2179212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Resources:</a:t>
            </a:r>
          </a:p>
          <a:p>
            <a:pPr marL="914400" lvl="0" indent="-228600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Open Sans"/>
              <a:buChar char="❏"/>
            </a:pPr>
            <a:r>
              <a:rPr lang="en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Further reading on moving SLOs from compliance to improvement:</a:t>
            </a:r>
            <a:r>
              <a:rPr lang="en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 </a:t>
            </a:r>
            <a:r>
              <a:rPr lang="en" u="sng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https://goo.gl/6uhuYo</a:t>
            </a:r>
          </a:p>
          <a:p>
            <a:pPr marL="914400" lvl="0" indent="-228600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Open Sans"/>
              <a:buChar char="❏"/>
            </a:pPr>
            <a:r>
              <a:rPr lang="en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MPC’s SLO Assessment Toolkit:</a:t>
            </a:r>
            <a:br>
              <a:rPr lang="en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u="sng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https://goo.gl/PQMXo8</a:t>
            </a:r>
            <a:r>
              <a:rPr lang="en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spcBef>
                <a:spcPts val="0"/>
              </a:spcBef>
              <a:buNone/>
            </a:pPr>
            <a:endParaRPr sz="1400" dirty="0"/>
          </a:p>
        </p:txBody>
      </p:sp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2215" y="3225800"/>
            <a:ext cx="2847975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Dolores Davison (</a:t>
            </a:r>
            <a:r>
              <a:rPr lang="en-US" dirty="0" smtClean="0">
                <a:hlinkClick r:id="rId2"/>
              </a:rPr>
              <a:t>davisondolores@foothill.edu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Jarek</a:t>
            </a:r>
            <a:r>
              <a:rPr lang="en-US" dirty="0" smtClean="0"/>
              <a:t> </a:t>
            </a:r>
            <a:r>
              <a:rPr lang="en-US" dirty="0" err="1" smtClean="0"/>
              <a:t>Janio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Janio_Jarek</a:t>
            </a:r>
            <a:r>
              <a:rPr lang="en-US" dirty="0">
                <a:hlinkClick r:id="rId3"/>
              </a:rPr>
              <a:t>@</a:t>
            </a:r>
            <a:r>
              <a:rPr lang="en-US" dirty="0" smtClean="0">
                <a:hlinkClick r:id="rId3"/>
              </a:rPr>
              <a:t>sac.edu</a:t>
            </a:r>
            <a:r>
              <a:rPr lang="en-US" dirty="0"/>
              <a:t> 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Lisa </a:t>
            </a:r>
            <a:r>
              <a:rPr lang="en-US" dirty="0" err="1" smtClean="0"/>
              <a:t>Marchand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marchal</a:t>
            </a:r>
            <a:r>
              <a:rPr lang="en-US" dirty="0">
                <a:hlinkClick r:id="rId4"/>
              </a:rPr>
              <a:t>@</a:t>
            </a:r>
            <a:r>
              <a:rPr lang="en-US" dirty="0" smtClean="0">
                <a:hlinkClick r:id="rId4"/>
              </a:rPr>
              <a:t>CRC.losrios.edu</a:t>
            </a:r>
            <a:r>
              <a:rPr lang="en-US" dirty="0"/>
              <a:t> )</a:t>
            </a:r>
            <a:endParaRPr lang="en-US" dirty="0" smtClean="0"/>
          </a:p>
          <a:p>
            <a:r>
              <a:rPr lang="en-US" dirty="0" smtClean="0"/>
              <a:t>Catherine </a:t>
            </a:r>
            <a:r>
              <a:rPr lang="en-US" dirty="0"/>
              <a:t>Webb (</a:t>
            </a:r>
            <a:r>
              <a:rPr lang="en-US" dirty="0" err="1"/>
              <a:t>cwebb@</a:t>
            </a:r>
            <a:r>
              <a:rPr lang="en-US" dirty="0" err="1" smtClean="0"/>
              <a:t>mpc.edu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efresh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DBBB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244722" y="1000213"/>
            <a:ext cx="3976967" cy="5013745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834386" y="1968859"/>
            <a:ext cx="1506654" cy="606951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Course/Activity Design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5417006" y="2575810"/>
            <a:ext cx="1557302" cy="606951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Implementation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5417006" y="3989138"/>
            <a:ext cx="1323072" cy="606951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Assessment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3834386" y="4772391"/>
            <a:ext cx="1323072" cy="606951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Analysis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1960562" y="4051274"/>
            <a:ext cx="1323072" cy="606951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Research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1808630" y="2575810"/>
            <a:ext cx="1475004" cy="606951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Improvements</a:t>
            </a:r>
          </a:p>
        </p:txBody>
      </p:sp>
    </p:spTree>
    <p:extLst>
      <p:ext uri="{BB962C8B-B14F-4D97-AF65-F5344CB8AC3E}">
        <p14:creationId xmlns:p14="http://schemas.microsoft.com/office/powerpoint/2010/main" val="243121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Refresh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402987" y="1031386"/>
            <a:ext cx="3976967" cy="5013745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834386" y="1968859"/>
            <a:ext cx="1506654" cy="606951"/>
          </a:xfrm>
          <a:prstGeom prst="round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Program Design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5417006" y="2575810"/>
            <a:ext cx="1557302" cy="606951"/>
          </a:xfrm>
          <a:prstGeom prst="round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Implementation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5417006" y="3989138"/>
            <a:ext cx="1323072" cy="606951"/>
          </a:xfrm>
          <a:prstGeom prst="round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Assessment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3834386" y="4772391"/>
            <a:ext cx="1323072" cy="606951"/>
          </a:xfrm>
          <a:prstGeom prst="round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Analysis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1960562" y="4051274"/>
            <a:ext cx="1323072" cy="606951"/>
          </a:xfrm>
          <a:prstGeom prst="round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Research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1808630" y="2575810"/>
            <a:ext cx="1475004" cy="606951"/>
          </a:xfrm>
          <a:prstGeom prst="round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Improvements</a:t>
            </a:r>
          </a:p>
        </p:txBody>
      </p:sp>
    </p:spTree>
    <p:extLst>
      <p:ext uri="{BB962C8B-B14F-4D97-AF65-F5344CB8AC3E}">
        <p14:creationId xmlns:p14="http://schemas.microsoft.com/office/powerpoint/2010/main" val="184331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/>
          <p:nvPr/>
        </p:nvSpPr>
        <p:spPr>
          <a:xfrm>
            <a:off x="5174367" y="3120021"/>
            <a:ext cx="2077417" cy="1979303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rgbClr val="3333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" name="Freeform: Shape 7"/>
          <p:cNvSpPr/>
          <p:nvPr/>
        </p:nvSpPr>
        <p:spPr>
          <a:xfrm>
            <a:off x="4092712" y="2657061"/>
            <a:ext cx="1371146" cy="1411326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rgbClr val="3333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1635" tIns="444108" rIns="441635" bIns="444108" numCol="1" spcCol="1270" anchor="ctr" anchorCtr="0">
            <a:noAutofit/>
          </a:bodyPr>
          <a:lstStyle/>
          <a:p>
            <a:pPr algn="ctr" defTabSz="11334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50"/>
          </a:p>
        </p:txBody>
      </p:sp>
      <p:pic>
        <p:nvPicPr>
          <p:cNvPr id="4" name="Graphic 3" descr="Refre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334145" y="2925038"/>
            <a:ext cx="920379" cy="949126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4669102" y="3006151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4912910" y="3151212"/>
            <a:ext cx="294805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4912910" y="3441334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4662446" y="3650562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4332527" y="3454089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4307015" y="3151212"/>
            <a:ext cx="279225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1" name="Freeform: Shape 20"/>
          <p:cNvSpPr/>
          <p:nvPr/>
        </p:nvSpPr>
        <p:spPr>
          <a:xfrm rot="239401">
            <a:off x="5053778" y="1844378"/>
            <a:ext cx="1371146" cy="1411326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rgbClr val="3333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1635" tIns="444108" rIns="441635" bIns="444108" numCol="1" spcCol="1270" anchor="ctr" anchorCtr="0">
            <a:noAutofit/>
          </a:bodyPr>
          <a:lstStyle/>
          <a:p>
            <a:pPr algn="ctr" defTabSz="11334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50"/>
          </a:p>
        </p:txBody>
      </p:sp>
      <p:pic>
        <p:nvPicPr>
          <p:cNvPr id="22" name="Graphic 21" descr="Refre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439401">
            <a:off x="5292606" y="2113382"/>
            <a:ext cx="920379" cy="94912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 rot="239401">
            <a:off x="5650309" y="2195288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4" name="Rectangle: Rounded Corners 23"/>
          <p:cNvSpPr/>
          <p:nvPr/>
        </p:nvSpPr>
        <p:spPr>
          <a:xfrm rot="239401">
            <a:off x="5883378" y="2358505"/>
            <a:ext cx="294805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5" name="Rectangle: Rounded Corners 24"/>
          <p:cNvSpPr/>
          <p:nvPr/>
        </p:nvSpPr>
        <p:spPr>
          <a:xfrm rot="239401">
            <a:off x="5863244" y="2646381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6" name="Rectangle: Rounded Corners 25"/>
          <p:cNvSpPr/>
          <p:nvPr/>
        </p:nvSpPr>
        <p:spPr>
          <a:xfrm rot="239401">
            <a:off x="5598829" y="2837673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7" name="Rectangle: Rounded Corners 26"/>
          <p:cNvSpPr/>
          <p:nvPr/>
        </p:nvSpPr>
        <p:spPr>
          <a:xfrm rot="239401">
            <a:off x="5283380" y="2618720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8" name="Rectangle: Rounded Corners 27"/>
          <p:cNvSpPr/>
          <p:nvPr/>
        </p:nvSpPr>
        <p:spPr>
          <a:xfrm rot="239401">
            <a:off x="5278971" y="2315803"/>
            <a:ext cx="279225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3" name="Freeform: Shape 42"/>
          <p:cNvSpPr/>
          <p:nvPr/>
        </p:nvSpPr>
        <p:spPr>
          <a:xfrm>
            <a:off x="3889119" y="3875133"/>
            <a:ext cx="1371146" cy="1411326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rgbClr val="3333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1635" tIns="444108" rIns="441635" bIns="444108" numCol="1" spcCol="1270" anchor="ctr" anchorCtr="0">
            <a:noAutofit/>
          </a:bodyPr>
          <a:lstStyle/>
          <a:p>
            <a:pPr algn="ctr" defTabSz="11334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50"/>
          </a:p>
        </p:txBody>
      </p:sp>
      <p:pic>
        <p:nvPicPr>
          <p:cNvPr id="44" name="Graphic 43" descr="Refre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130552" y="4143110"/>
            <a:ext cx="920379" cy="949126"/>
          </a:xfrm>
          <a:prstGeom prst="rect">
            <a:avLst/>
          </a:prstGeom>
        </p:spPr>
      </p:pic>
      <p:sp>
        <p:nvSpPr>
          <p:cNvPr id="45" name="Rectangle: Rounded Corners 44"/>
          <p:cNvSpPr/>
          <p:nvPr/>
        </p:nvSpPr>
        <p:spPr>
          <a:xfrm>
            <a:off x="4465509" y="4224223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4709317" y="4369284"/>
            <a:ext cx="294805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7" name="Rectangle: Rounded Corners 46"/>
          <p:cNvSpPr/>
          <p:nvPr/>
        </p:nvSpPr>
        <p:spPr>
          <a:xfrm>
            <a:off x="4709317" y="4659406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8" name="Rectangle: Rounded Corners 47"/>
          <p:cNvSpPr/>
          <p:nvPr/>
        </p:nvSpPr>
        <p:spPr>
          <a:xfrm>
            <a:off x="4458853" y="4868634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9" name="Rectangle: Rounded Corners 48"/>
          <p:cNvSpPr/>
          <p:nvPr/>
        </p:nvSpPr>
        <p:spPr>
          <a:xfrm>
            <a:off x="4128934" y="4672161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4103422" y="4369284"/>
            <a:ext cx="279225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2" name="Freeform: Shape 51"/>
          <p:cNvSpPr/>
          <p:nvPr/>
        </p:nvSpPr>
        <p:spPr>
          <a:xfrm>
            <a:off x="3803221" y="1489262"/>
            <a:ext cx="1371146" cy="1411326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rgbClr val="3333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1635" tIns="444108" rIns="441635" bIns="444108" numCol="1" spcCol="1270" anchor="ctr" anchorCtr="0">
            <a:noAutofit/>
          </a:bodyPr>
          <a:lstStyle/>
          <a:p>
            <a:pPr algn="ctr" defTabSz="11334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50"/>
          </a:p>
        </p:txBody>
      </p:sp>
      <p:pic>
        <p:nvPicPr>
          <p:cNvPr id="53" name="Graphic 52" descr="Refre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044654" y="1757239"/>
            <a:ext cx="920379" cy="949126"/>
          </a:xfrm>
          <a:prstGeom prst="rect">
            <a:avLst/>
          </a:prstGeom>
        </p:spPr>
      </p:pic>
      <p:sp>
        <p:nvSpPr>
          <p:cNvPr id="54" name="Rectangle: Rounded Corners 53"/>
          <p:cNvSpPr/>
          <p:nvPr/>
        </p:nvSpPr>
        <p:spPr>
          <a:xfrm>
            <a:off x="4379611" y="1838352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5" name="Rectangle: Rounded Corners 54"/>
          <p:cNvSpPr/>
          <p:nvPr/>
        </p:nvSpPr>
        <p:spPr>
          <a:xfrm>
            <a:off x="4623419" y="1983413"/>
            <a:ext cx="294805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6" name="Rectangle: Rounded Corners 55"/>
          <p:cNvSpPr/>
          <p:nvPr/>
        </p:nvSpPr>
        <p:spPr>
          <a:xfrm>
            <a:off x="4623419" y="2273535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7" name="Rectangle: Rounded Corners 56"/>
          <p:cNvSpPr/>
          <p:nvPr/>
        </p:nvSpPr>
        <p:spPr>
          <a:xfrm>
            <a:off x="4372955" y="2482763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8" name="Rectangle: Rounded Corners 57"/>
          <p:cNvSpPr/>
          <p:nvPr/>
        </p:nvSpPr>
        <p:spPr>
          <a:xfrm>
            <a:off x="4043036" y="2286290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9" name="Rectangle: Rounded Corners 58"/>
          <p:cNvSpPr/>
          <p:nvPr/>
        </p:nvSpPr>
        <p:spPr>
          <a:xfrm>
            <a:off x="4017524" y="1983413"/>
            <a:ext cx="279225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1" name="Freeform: Shape 60"/>
          <p:cNvSpPr/>
          <p:nvPr/>
        </p:nvSpPr>
        <p:spPr>
          <a:xfrm>
            <a:off x="2908142" y="2917908"/>
            <a:ext cx="1371146" cy="1411326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rgbClr val="3333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1635" tIns="444108" rIns="441635" bIns="444108" numCol="1" spcCol="1270" anchor="ctr" anchorCtr="0">
            <a:noAutofit/>
          </a:bodyPr>
          <a:lstStyle/>
          <a:p>
            <a:pPr algn="ctr" defTabSz="11334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50"/>
          </a:p>
        </p:txBody>
      </p:sp>
      <p:pic>
        <p:nvPicPr>
          <p:cNvPr id="62" name="Graphic 61" descr="Refre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149575" y="3185885"/>
            <a:ext cx="920379" cy="949126"/>
          </a:xfrm>
          <a:prstGeom prst="rect">
            <a:avLst/>
          </a:prstGeom>
        </p:spPr>
      </p:pic>
      <p:sp>
        <p:nvSpPr>
          <p:cNvPr id="63" name="Rectangle: Rounded Corners 62"/>
          <p:cNvSpPr/>
          <p:nvPr/>
        </p:nvSpPr>
        <p:spPr>
          <a:xfrm>
            <a:off x="3484532" y="3266998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4" name="Rectangle: Rounded Corners 63"/>
          <p:cNvSpPr/>
          <p:nvPr/>
        </p:nvSpPr>
        <p:spPr>
          <a:xfrm>
            <a:off x="3728340" y="3412059"/>
            <a:ext cx="294805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5" name="Rectangle: Rounded Corners 64"/>
          <p:cNvSpPr/>
          <p:nvPr/>
        </p:nvSpPr>
        <p:spPr>
          <a:xfrm>
            <a:off x="3728340" y="3702181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6" name="Rectangle: Rounded Corners 65"/>
          <p:cNvSpPr/>
          <p:nvPr/>
        </p:nvSpPr>
        <p:spPr>
          <a:xfrm>
            <a:off x="3477876" y="3911409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7" name="Rectangle: Rounded Corners 66"/>
          <p:cNvSpPr/>
          <p:nvPr/>
        </p:nvSpPr>
        <p:spPr>
          <a:xfrm>
            <a:off x="3147957" y="3714936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8" name="Rectangle: Rounded Corners 67"/>
          <p:cNvSpPr/>
          <p:nvPr/>
        </p:nvSpPr>
        <p:spPr>
          <a:xfrm>
            <a:off x="3122445" y="3412059"/>
            <a:ext cx="279225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0" name="Freeform: Shape 69"/>
          <p:cNvSpPr/>
          <p:nvPr/>
        </p:nvSpPr>
        <p:spPr>
          <a:xfrm>
            <a:off x="2623136" y="1779346"/>
            <a:ext cx="1371146" cy="1411326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rgbClr val="3333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1635" tIns="444108" rIns="441635" bIns="444108" numCol="1" spcCol="1270" anchor="ctr" anchorCtr="0">
            <a:noAutofit/>
          </a:bodyPr>
          <a:lstStyle/>
          <a:p>
            <a:pPr algn="ctr" defTabSz="11334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50"/>
          </a:p>
        </p:txBody>
      </p:sp>
      <p:pic>
        <p:nvPicPr>
          <p:cNvPr id="71" name="Graphic 70" descr="Refre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864569" y="2047323"/>
            <a:ext cx="920379" cy="949126"/>
          </a:xfrm>
          <a:prstGeom prst="rect">
            <a:avLst/>
          </a:prstGeom>
        </p:spPr>
      </p:pic>
      <p:sp>
        <p:nvSpPr>
          <p:cNvPr id="72" name="Rectangle: Rounded Corners 71"/>
          <p:cNvSpPr/>
          <p:nvPr/>
        </p:nvSpPr>
        <p:spPr>
          <a:xfrm>
            <a:off x="3199526" y="2128436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3" name="Rectangle: Rounded Corners 72"/>
          <p:cNvSpPr/>
          <p:nvPr/>
        </p:nvSpPr>
        <p:spPr>
          <a:xfrm>
            <a:off x="3443334" y="2273497"/>
            <a:ext cx="294805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4" name="Rectangle: Rounded Corners 73"/>
          <p:cNvSpPr/>
          <p:nvPr/>
        </p:nvSpPr>
        <p:spPr>
          <a:xfrm>
            <a:off x="3443334" y="2563619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5" name="Rectangle: Rounded Corners 74"/>
          <p:cNvSpPr/>
          <p:nvPr/>
        </p:nvSpPr>
        <p:spPr>
          <a:xfrm>
            <a:off x="3192870" y="2772847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6" name="Rectangle: Rounded Corners 75"/>
          <p:cNvSpPr/>
          <p:nvPr/>
        </p:nvSpPr>
        <p:spPr>
          <a:xfrm>
            <a:off x="2862951" y="2576374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7" name="Rectangle: Rounded Corners 76"/>
          <p:cNvSpPr/>
          <p:nvPr/>
        </p:nvSpPr>
        <p:spPr>
          <a:xfrm>
            <a:off x="2837439" y="2273497"/>
            <a:ext cx="279225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9" name="Freeform: Shape 78"/>
          <p:cNvSpPr/>
          <p:nvPr/>
        </p:nvSpPr>
        <p:spPr>
          <a:xfrm>
            <a:off x="2580073" y="4105823"/>
            <a:ext cx="1371146" cy="1411326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rgbClr val="3333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1635" tIns="444108" rIns="441635" bIns="444108" numCol="1" spcCol="1270" anchor="ctr" anchorCtr="0">
            <a:noAutofit/>
          </a:bodyPr>
          <a:lstStyle/>
          <a:p>
            <a:pPr algn="ctr" defTabSz="11334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50"/>
          </a:p>
        </p:txBody>
      </p:sp>
      <p:pic>
        <p:nvPicPr>
          <p:cNvPr id="80" name="Graphic 79" descr="Refre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821506" y="4373800"/>
            <a:ext cx="920379" cy="949126"/>
          </a:xfrm>
          <a:prstGeom prst="rect">
            <a:avLst/>
          </a:prstGeom>
        </p:spPr>
      </p:pic>
      <p:sp>
        <p:nvSpPr>
          <p:cNvPr id="81" name="Rectangle: Rounded Corners 80"/>
          <p:cNvSpPr/>
          <p:nvPr/>
        </p:nvSpPr>
        <p:spPr>
          <a:xfrm>
            <a:off x="3156463" y="4454913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2" name="Rectangle: Rounded Corners 81"/>
          <p:cNvSpPr/>
          <p:nvPr/>
        </p:nvSpPr>
        <p:spPr>
          <a:xfrm>
            <a:off x="3400271" y="4599974"/>
            <a:ext cx="294805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3" name="Rectangle: Rounded Corners 82"/>
          <p:cNvSpPr/>
          <p:nvPr/>
        </p:nvSpPr>
        <p:spPr>
          <a:xfrm>
            <a:off x="3400271" y="4890096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4" name="Rectangle: Rounded Corners 83"/>
          <p:cNvSpPr/>
          <p:nvPr/>
        </p:nvSpPr>
        <p:spPr>
          <a:xfrm>
            <a:off x="3149807" y="5099324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5" name="Rectangle: Rounded Corners 84"/>
          <p:cNvSpPr/>
          <p:nvPr/>
        </p:nvSpPr>
        <p:spPr>
          <a:xfrm>
            <a:off x="2819888" y="4902851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6" name="Rectangle: Rounded Corners 85"/>
          <p:cNvSpPr/>
          <p:nvPr/>
        </p:nvSpPr>
        <p:spPr>
          <a:xfrm>
            <a:off x="2794376" y="4599974"/>
            <a:ext cx="279225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88" name="Freeform: Shape 87"/>
          <p:cNvSpPr/>
          <p:nvPr/>
        </p:nvSpPr>
        <p:spPr>
          <a:xfrm>
            <a:off x="1694331" y="3200258"/>
            <a:ext cx="1371146" cy="1411326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rgbClr val="3333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1635" tIns="444108" rIns="441635" bIns="444108" numCol="1" spcCol="1270" anchor="ctr" anchorCtr="0">
            <a:noAutofit/>
          </a:bodyPr>
          <a:lstStyle/>
          <a:p>
            <a:pPr algn="ctr" defTabSz="11334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50"/>
          </a:p>
        </p:txBody>
      </p:sp>
      <p:pic>
        <p:nvPicPr>
          <p:cNvPr id="89" name="Graphic 88" descr="Refres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935765" y="3499894"/>
            <a:ext cx="920379" cy="949126"/>
          </a:xfrm>
          <a:prstGeom prst="rect">
            <a:avLst/>
          </a:prstGeom>
        </p:spPr>
      </p:pic>
      <p:sp>
        <p:nvSpPr>
          <p:cNvPr id="90" name="Rectangle: Rounded Corners 89"/>
          <p:cNvSpPr/>
          <p:nvPr/>
        </p:nvSpPr>
        <p:spPr>
          <a:xfrm>
            <a:off x="2270721" y="3549348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1" name="Rectangle: Rounded Corners 90"/>
          <p:cNvSpPr/>
          <p:nvPr/>
        </p:nvSpPr>
        <p:spPr>
          <a:xfrm>
            <a:off x="2514529" y="3694409"/>
            <a:ext cx="294805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2" name="Rectangle: Rounded Corners 91"/>
          <p:cNvSpPr/>
          <p:nvPr/>
        </p:nvSpPr>
        <p:spPr>
          <a:xfrm>
            <a:off x="2514529" y="3984531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3" name="Rectangle: Rounded Corners 92"/>
          <p:cNvSpPr/>
          <p:nvPr/>
        </p:nvSpPr>
        <p:spPr>
          <a:xfrm>
            <a:off x="2264065" y="4193759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4" name="Rectangle: Rounded Corners 93"/>
          <p:cNvSpPr/>
          <p:nvPr/>
        </p:nvSpPr>
        <p:spPr>
          <a:xfrm>
            <a:off x="1934146" y="3997286"/>
            <a:ext cx="250464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5" name="Rectangle: Rounded Corners 94"/>
          <p:cNvSpPr/>
          <p:nvPr/>
        </p:nvSpPr>
        <p:spPr>
          <a:xfrm>
            <a:off x="1908634" y="3694409"/>
            <a:ext cx="279225" cy="133123"/>
          </a:xfrm>
          <a:prstGeom prst="roundRect">
            <a:avLst/>
          </a:prstGeom>
          <a:solidFill>
            <a:srgbClr val="4DBB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97" name="Graphic 21" descr="Refresh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439401">
            <a:off x="5399131" y="3363922"/>
            <a:ext cx="1554832" cy="16033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45469" y="3811026"/>
            <a:ext cx="136922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Program</a:t>
            </a:r>
            <a:endParaRPr lang="en-US" sz="2800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96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/>
          <p:nvPr/>
        </p:nvSpPr>
        <p:spPr>
          <a:xfrm>
            <a:off x="2988258" y="2375928"/>
            <a:ext cx="620819" cy="585063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rgbClr val="2E9E1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65123" y="2235682"/>
            <a:ext cx="430459" cy="427538"/>
            <a:chOff x="2196353" y="3352800"/>
            <a:chExt cx="2325781" cy="2419407"/>
          </a:xfrm>
        </p:grpSpPr>
        <p:sp>
          <p:nvSpPr>
            <p:cNvPr id="8" name="Freeform: Shape 7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4" name="Graphic 3" descr="Refresh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7" name="Rectangle: Rounded Corners 6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4" name="Rectangle: Rounded Corners 13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239401">
            <a:off x="2966841" y="1989493"/>
            <a:ext cx="430459" cy="427538"/>
            <a:chOff x="2196353" y="3352800"/>
            <a:chExt cx="2325781" cy="2419407"/>
          </a:xfrm>
        </p:grpSpPr>
        <p:sp>
          <p:nvSpPr>
            <p:cNvPr id="21" name="Freeform: Shape 20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22" name="Graphic 21" descr="Refresh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23" name="Rectangle: Rounded Corners 22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5" name="Rectangle: Rounded Corners 24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6" name="Rectangle: Rounded Corners 25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7" name="Rectangle: Rounded Corners 26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8" name="Rectangle: Rounded Corners 27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84766" y="2604677"/>
            <a:ext cx="430459" cy="427538"/>
            <a:chOff x="2196353" y="3352800"/>
            <a:chExt cx="2325781" cy="2419407"/>
          </a:xfrm>
        </p:grpSpPr>
        <p:sp>
          <p:nvSpPr>
            <p:cNvPr id="43" name="Freeform: Shape 42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44" name="Graphic 43" descr="Refresh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45" name="Rectangle: Rounded Corners 44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46" name="Rectangle: Rounded Corners 45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47" name="Rectangle: Rounded Corners 46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48" name="Rectangle: Rounded Corners 47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49" name="Rectangle: Rounded Corners 48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50" name="Rectangle: Rounded Corners 49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574240" y="1881917"/>
            <a:ext cx="430459" cy="427538"/>
            <a:chOff x="2196353" y="3352800"/>
            <a:chExt cx="2325781" cy="2419407"/>
          </a:xfrm>
        </p:grpSpPr>
        <p:sp>
          <p:nvSpPr>
            <p:cNvPr id="52" name="Freeform: Shape 51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53" name="Graphic 52" descr="Refresh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54" name="Rectangle: Rounded Corners 53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55" name="Rectangle: Rounded Corners 54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56" name="Rectangle: Rounded Corners 55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57" name="Rectangle: Rounded Corners 56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58" name="Rectangle: Rounded Corners 57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59" name="Rectangle: Rounded Corners 58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293238" y="2314701"/>
            <a:ext cx="430459" cy="427538"/>
            <a:chOff x="2196353" y="3352800"/>
            <a:chExt cx="2325781" cy="2419407"/>
          </a:xfrm>
        </p:grpSpPr>
        <p:sp>
          <p:nvSpPr>
            <p:cNvPr id="61" name="Freeform: Shape 60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62" name="Graphic 61" descr="Refresh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63" name="Rectangle: Rounded Corners 62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64" name="Rectangle: Rounded Corners 63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65" name="Rectangle: Rounded Corners 64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66" name="Rectangle: Rounded Corners 65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67" name="Rectangle: Rounded Corners 66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68" name="Rectangle: Rounded Corners 67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203763" y="1969793"/>
            <a:ext cx="430459" cy="427538"/>
            <a:chOff x="2196353" y="3352800"/>
            <a:chExt cx="2325781" cy="2419407"/>
          </a:xfrm>
        </p:grpSpPr>
        <p:sp>
          <p:nvSpPr>
            <p:cNvPr id="70" name="Freeform: Shape 69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71" name="Graphic 70" descr="Refresh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72" name="Rectangle: Rounded Corners 71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73" name="Rectangle: Rounded Corners 72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74" name="Rectangle: Rounded Corners 73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75" name="Rectangle: Rounded Corners 74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76" name="Rectangle: Rounded Corners 75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173803" y="2674560"/>
            <a:ext cx="430459" cy="427538"/>
            <a:chOff x="2196353" y="3352800"/>
            <a:chExt cx="2325781" cy="2419407"/>
          </a:xfrm>
        </p:grpSpPr>
        <p:sp>
          <p:nvSpPr>
            <p:cNvPr id="79" name="Freeform: Shape 78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80" name="Graphic 79" descr="Refresh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81" name="Rectangle: Rounded Corners 80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82" name="Rectangle: Rounded Corners 81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83" name="Rectangle: Rounded Corners 82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84" name="Rectangle: Rounded Corners 83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85" name="Rectangle: Rounded Corners 84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86" name="Rectangle: Rounded Corners 85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912173" y="2400235"/>
            <a:ext cx="430459" cy="427538"/>
            <a:chOff x="2196353" y="3352800"/>
            <a:chExt cx="2325781" cy="2419407"/>
          </a:xfrm>
        </p:grpSpPr>
        <p:sp>
          <p:nvSpPr>
            <p:cNvPr id="88" name="Freeform: Shape 87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89" name="Graphic 88" descr="Refresh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90" name="Rectangle: Rounded Corners 89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1" name="Rectangle: Rounded Corners 90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2" name="Rectangle: Rounded Corners 91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3" name="Rectangle: Rounded Corners 92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4" name="Rectangle: Rounded Corners 93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5" name="Rectangle: Rounded Corners 94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solidFill>
              <a:srgbClr val="4DBB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sp>
        <p:nvSpPr>
          <p:cNvPr id="98" name="Freeform: Shape 97"/>
          <p:cNvSpPr/>
          <p:nvPr/>
        </p:nvSpPr>
        <p:spPr>
          <a:xfrm rot="16713698">
            <a:off x="3206603" y="3060167"/>
            <a:ext cx="549384" cy="661136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rgbClr val="3333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grpSp>
        <p:nvGrpSpPr>
          <p:cNvPr id="99" name="Group 98"/>
          <p:cNvGrpSpPr/>
          <p:nvPr/>
        </p:nvGrpSpPr>
        <p:grpSpPr>
          <a:xfrm rot="16713698">
            <a:off x="2990993" y="3478383"/>
            <a:ext cx="380928" cy="483129"/>
            <a:chOff x="2196353" y="3352800"/>
            <a:chExt cx="2325781" cy="241940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3" name="Freeform: Shape 162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64" name="Graphic 163" descr="Refresh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65" name="Rectangle: Rounded Corners 164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66" name="Rectangle: Rounded Corners 165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67" name="Rectangle: Rounded Corners 166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68" name="Rectangle: Rounded Corners 167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69" name="Rectangle: Rounded Corners 168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70" name="Rectangle: Rounded Corners 169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 rot="16953099">
            <a:off x="2755643" y="3172941"/>
            <a:ext cx="380928" cy="483129"/>
            <a:chOff x="2196353" y="3352800"/>
            <a:chExt cx="2325781" cy="241940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55" name="Freeform: Shape 154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56" name="Graphic 155" descr="Refresh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57" name="Rectangle: Rounded Corners 156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58" name="Rectangle: Rounded Corners 157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59" name="Rectangle: Rounded Corners 158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60" name="Rectangle: Rounded Corners 159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61" name="Rectangle: Rounded Corners 160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62" name="Rectangle: Rounded Corners 161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 rot="16713698">
            <a:off x="3392733" y="3610777"/>
            <a:ext cx="380928" cy="483129"/>
            <a:chOff x="2196353" y="3352800"/>
            <a:chExt cx="2325781" cy="241940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7" name="Freeform: Shape 146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48" name="Graphic 147" descr="Refresh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49" name="Rectangle: Rounded Corners 148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50" name="Rectangle: Rounded Corners 149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51" name="Rectangle: Rounded Corners 150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52" name="Rectangle: Rounded Corners 151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53" name="Rectangle: Rounded Corners 152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54" name="Rectangle: Rounded Corners 153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 rot="16713698">
            <a:off x="2583711" y="3498398"/>
            <a:ext cx="380928" cy="483129"/>
            <a:chOff x="2196353" y="3352800"/>
            <a:chExt cx="2325781" cy="241940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Freeform: Shape 138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40" name="Graphic 139" descr="Refresh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41" name="Rectangle: Rounded Corners 140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42" name="Rectangle: Rounded Corners 141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43" name="Rectangle: Rounded Corners 142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44" name="Rectangle: Rounded Corners 143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45" name="Rectangle: Rounded Corners 144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46" name="Rectangle: Rounded Corners 145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 rot="16713698">
            <a:off x="3030298" y="3817103"/>
            <a:ext cx="380928" cy="483129"/>
            <a:chOff x="2196353" y="3352800"/>
            <a:chExt cx="2325781" cy="241940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1" name="Freeform: Shape 130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32" name="Graphic 131" descr="Refresh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33" name="Rectangle: Rounded Corners 132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34" name="Rectangle: Rounded Corners 133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35" name="Rectangle: Rounded Corners 134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36" name="Rectangle: Rounded Corners 135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37" name="Rectangle: Rounded Corners 136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38" name="Rectangle: Rounded Corners 137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 rot="16713698">
            <a:off x="2633099" y="3837376"/>
            <a:ext cx="380928" cy="483129"/>
            <a:chOff x="2196353" y="3352800"/>
            <a:chExt cx="2325781" cy="241940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3" name="Freeform: Shape 122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24" name="Graphic 123" descr="Refresh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25" name="Rectangle: Rounded Corners 124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26" name="Rectangle: Rounded Corners 125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27" name="Rectangle: Rounded Corners 126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28" name="Rectangle: Rounded Corners 127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29" name="Rectangle: Rounded Corners 128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30" name="Rectangle: Rounded Corners 129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 rot="16713698">
            <a:off x="3416682" y="3982157"/>
            <a:ext cx="380928" cy="483129"/>
            <a:chOff x="2196353" y="3352800"/>
            <a:chExt cx="2325781" cy="241940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5" name="Freeform: Shape 114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16" name="Graphic 115" descr="Refresh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17" name="Rectangle: Rounded Corners 116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8" name="Rectangle: Rounded Corners 117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9" name="Rectangle: Rounded Corners 118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20" name="Rectangle: Rounded Corners 119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21" name="Rectangle: Rounded Corners 120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22" name="Rectangle: Rounded Corners 121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 rot="16713698">
            <a:off x="3075673" y="4164953"/>
            <a:ext cx="380928" cy="483129"/>
            <a:chOff x="2196353" y="3352800"/>
            <a:chExt cx="2325781" cy="241940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7" name="Freeform: Shape 106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08" name="Graphic 107" descr="Refresh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09" name="Rectangle: Rounded Corners 108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0" name="Rectangle: Rounded Corners 109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1" name="Rectangle: Rounded Corners 110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2" name="Rectangle: Rounded Corners 111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3" name="Rectangle: Rounded Corners 112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4" name="Rectangle: Rounded Corners 113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sp>
        <p:nvSpPr>
          <p:cNvPr id="172" name="Freeform: Shape 171"/>
          <p:cNvSpPr/>
          <p:nvPr/>
        </p:nvSpPr>
        <p:spPr>
          <a:xfrm rot="13192425">
            <a:off x="5146760" y="2447043"/>
            <a:ext cx="620819" cy="585063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grpSp>
        <p:nvGrpSpPr>
          <p:cNvPr id="173" name="Group 172"/>
          <p:cNvGrpSpPr/>
          <p:nvPr/>
        </p:nvGrpSpPr>
        <p:grpSpPr>
          <a:xfrm rot="13192425">
            <a:off x="5622881" y="1789804"/>
            <a:ext cx="430459" cy="435842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37" name="Freeform: Shape 236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238" name="Graphic 237" descr="Refresh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239" name="Rectangle: Rounded Corners 238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40" name="Rectangle: Rounded Corners 239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41" name="Rectangle: Rounded Corners 240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42" name="Rectangle: Rounded Corners 241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43" name="Rectangle: Rounded Corners 242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44" name="Rectangle: Rounded Corners 243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 rot="13431826">
            <a:off x="5729057" y="2573364"/>
            <a:ext cx="430459" cy="427538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9" name="Freeform: Shape 228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230" name="Graphic 229" descr="Refresh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231" name="Rectangle: Rounded Corners 230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32" name="Rectangle: Rounded Corners 231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33" name="Rectangle: Rounded Corners 232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34" name="Rectangle: Rounded Corners 233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35" name="Rectangle: Rounded Corners 234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36" name="Rectangle: Rounded Corners 235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 rot="13192425">
            <a:off x="5921113" y="1558132"/>
            <a:ext cx="430459" cy="435842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21" name="Freeform: Shape 220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222" name="Graphic 221" descr="Refresh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223" name="Rectangle: Rounded Corners 222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24" name="Rectangle: Rounded Corners 223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25" name="Rectangle: Rounded Corners 224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26" name="Rectangle: Rounded Corners 225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27" name="Rectangle: Rounded Corners 226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28" name="Rectangle: Rounded Corners 227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 rot="13192425">
            <a:off x="5465832" y="2119569"/>
            <a:ext cx="430459" cy="435842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13" name="Freeform: Shape 212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214" name="Graphic 213" descr="Refresh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215" name="Rectangle: Rounded Corners 214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16" name="Rectangle: Rounded Corners 215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17" name="Rectangle: Rounded Corners 216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18" name="Rectangle: Rounded Corners 217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19" name="Rectangle: Rounded Corners 218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20" name="Rectangle: Rounded Corners 219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 rot="13192425">
            <a:off x="5958946" y="1967575"/>
            <a:ext cx="430459" cy="435842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05" name="Freeform: Shape 204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206" name="Graphic 205" descr="Refresh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207" name="Rectangle: Rounded Corners 206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08" name="Rectangle: Rounded Corners 207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09" name="Rectangle: Rounded Corners 208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10" name="Rectangle: Rounded Corners 209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11" name="Rectangle: Rounded Corners 210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12" name="Rectangle: Rounded Corners 211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 rot="13192425">
            <a:off x="5806495" y="2289640"/>
            <a:ext cx="430459" cy="435842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97" name="Freeform: Shape 196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98" name="Graphic 197" descr="Refresh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99" name="Rectangle: Rounded Corners 198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00" name="Rectangle: Rounded Corners 199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01" name="Rectangle: Rounded Corners 200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02" name="Rectangle: Rounded Corners 201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03" name="Rectangle: Rounded Corners 202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04" name="Rectangle: Rounded Corners 203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 rot="13192425">
            <a:off x="6281313" y="1767968"/>
            <a:ext cx="430459" cy="435842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89" name="Freeform: Shape 188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90" name="Graphic 189" descr="Refresh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91" name="Rectangle: Rounded Corners 190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92" name="Rectangle: Rounded Corners 191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93" name="Rectangle: Rounded Corners 192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94" name="Rectangle: Rounded Corners 193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95" name="Rectangle: Rounded Corners 194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96" name="Rectangle: Rounded Corners 195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 rot="13192425">
            <a:off x="6306233" y="2146232"/>
            <a:ext cx="430459" cy="435842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81" name="Freeform: Shape 180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82" name="Graphic 181" descr="Refresh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83" name="Rectangle: Rounded Corners 182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84" name="Rectangle: Rounded Corners 183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85" name="Rectangle: Rounded Corners 184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86" name="Rectangle: Rounded Corners 185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87" name="Rectangle: Rounded Corners 186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88" name="Rectangle: Rounded Corners 187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sp>
        <p:nvSpPr>
          <p:cNvPr id="319" name="Freeform: Shape 318"/>
          <p:cNvSpPr/>
          <p:nvPr/>
        </p:nvSpPr>
        <p:spPr>
          <a:xfrm rot="15601178">
            <a:off x="3727918" y="2089175"/>
            <a:ext cx="1513923" cy="1582279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sp>
        <p:nvSpPr>
          <p:cNvPr id="246" name="Freeform: Shape 245"/>
          <p:cNvSpPr/>
          <p:nvPr/>
        </p:nvSpPr>
        <p:spPr>
          <a:xfrm rot="14832105">
            <a:off x="4611264" y="3418245"/>
            <a:ext cx="549384" cy="661136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grpSp>
        <p:nvGrpSpPr>
          <p:cNvPr id="247" name="Group 246"/>
          <p:cNvGrpSpPr/>
          <p:nvPr/>
        </p:nvGrpSpPr>
        <p:grpSpPr>
          <a:xfrm rot="14832105">
            <a:off x="4610782" y="3944407"/>
            <a:ext cx="380928" cy="483129"/>
            <a:chOff x="2196353" y="3352800"/>
            <a:chExt cx="2325781" cy="241940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11" name="Freeform: Shape 310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312" name="Graphic 311" descr="Refresh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313" name="Rectangle: Rounded Corners 312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14" name="Rectangle: Rounded Corners 313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15" name="Rectangle: Rounded Corners 314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16" name="Rectangle: Rounded Corners 315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17" name="Rectangle: Rounded Corners 316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18" name="Rectangle: Rounded Corners 317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 rot="15071506">
            <a:off x="4250857" y="3806064"/>
            <a:ext cx="380928" cy="483129"/>
            <a:chOff x="2196353" y="3352800"/>
            <a:chExt cx="2325781" cy="241940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03" name="Freeform: Shape 302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304" name="Graphic 303" descr="Refresh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305" name="Rectangle: Rounded Corners 304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06" name="Rectangle: Rounded Corners 305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07" name="Rectangle: Rounded Corners 306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08" name="Rectangle: Rounded Corners 307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09" name="Rectangle: Rounded Corners 308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10" name="Rectangle: Rounded Corners 309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 rot="14832105">
            <a:off x="5022734" y="3848391"/>
            <a:ext cx="380928" cy="483129"/>
            <a:chOff x="2196353" y="3352800"/>
            <a:chExt cx="2325781" cy="241940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95" name="Freeform: Shape 294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296" name="Graphic 295" descr="Refresh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297" name="Rectangle: Rounded Corners 296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98" name="Rectangle: Rounded Corners 297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99" name="Rectangle: Rounded Corners 298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00" name="Rectangle: Rounded Corners 299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01" name="Rectangle: Rounded Corners 300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302" name="Rectangle: Rounded Corners 301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 rot="14832105">
            <a:off x="4273414" y="4173453"/>
            <a:ext cx="380928" cy="483129"/>
            <a:chOff x="2196353" y="3352800"/>
            <a:chExt cx="2325781" cy="241940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87" name="Freeform: Shape 286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288" name="Graphic 287" descr="Refresh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289" name="Rectangle: Rounded Corners 288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90" name="Rectangle: Rounded Corners 289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91" name="Rectangle: Rounded Corners 290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92" name="Rectangle: Rounded Corners 291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93" name="Rectangle: Rounded Corners 292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94" name="Rectangle: Rounded Corners 293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 rot="14832105">
            <a:off x="4820620" y="4213191"/>
            <a:ext cx="380928" cy="483129"/>
            <a:chOff x="2196353" y="3352800"/>
            <a:chExt cx="2325781" cy="241940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79" name="Freeform: Shape 278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280" name="Graphic 279" descr="Refresh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281" name="Rectangle: Rounded Corners 280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82" name="Rectangle: Rounded Corners 281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83" name="Rectangle: Rounded Corners 282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84" name="Rectangle: Rounded Corners 283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85" name="Rectangle: Rounded Corners 284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86" name="Rectangle: Rounded Corners 285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252" name="Group 251"/>
          <p:cNvGrpSpPr/>
          <p:nvPr/>
        </p:nvGrpSpPr>
        <p:grpSpPr>
          <a:xfrm rot="14832105">
            <a:off x="4491995" y="4437210"/>
            <a:ext cx="380928" cy="483129"/>
            <a:chOff x="2196353" y="3352800"/>
            <a:chExt cx="2325781" cy="241940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71" name="Freeform: Shape 270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272" name="Graphic 271" descr="Refresh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273" name="Rectangle: Rounded Corners 272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74" name="Rectangle: Rounded Corners 273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75" name="Rectangle: Rounded Corners 274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76" name="Rectangle: Rounded Corners 275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77" name="Rectangle: Rounded Corners 276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78" name="Rectangle: Rounded Corners 277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 rot="14832105">
            <a:off x="5236455" y="4153054"/>
            <a:ext cx="380928" cy="483129"/>
            <a:chOff x="2196353" y="3352800"/>
            <a:chExt cx="2325781" cy="241940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63" name="Freeform: Shape 262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264" name="Graphic 263" descr="Refresh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265" name="Rectangle: Rounded Corners 264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66" name="Rectangle: Rounded Corners 265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67" name="Rectangle: Rounded Corners 266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68" name="Rectangle: Rounded Corners 267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69" name="Rectangle: Rounded Corners 268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70" name="Rectangle: Rounded Corners 269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 rot="14832105">
            <a:off x="5040391" y="4486611"/>
            <a:ext cx="380928" cy="483129"/>
            <a:chOff x="2196353" y="3352800"/>
            <a:chExt cx="2325781" cy="241940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55" name="Freeform: Shape 254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256" name="Graphic 255" descr="Refresh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257" name="Rectangle: Rounded Corners 256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58" name="Rectangle: Rounded Corners 257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59" name="Rectangle: Rounded Corners 258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60" name="Rectangle: Rounded Corners 259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61" name="Rectangle: Rounded Corners 260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262" name="Rectangle: Rounded Corners 261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01533" y="2398462"/>
            <a:ext cx="1310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</a:rPr>
              <a:t>The </a:t>
            </a:r>
          </a:p>
          <a:p>
            <a:pPr algn="ctr"/>
            <a:r>
              <a:rPr lang="en-US" sz="2700" dirty="0">
                <a:solidFill>
                  <a:schemeClr val="bg1"/>
                </a:solidFill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5282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8" grpId="0" animBg="1"/>
      <p:bldP spid="172" grpId="0" animBg="1"/>
      <p:bldP spid="319" grpId="0" animBg="1"/>
      <p:bldP spid="2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2919680" y="4253646"/>
            <a:ext cx="724837" cy="522702"/>
            <a:chOff x="700989" y="115098"/>
            <a:chExt cx="9168416" cy="6904923"/>
          </a:xfrm>
        </p:grpSpPr>
        <p:sp>
          <p:nvSpPr>
            <p:cNvPr id="6" name="Freeform: Shape 5"/>
            <p:cNvSpPr/>
            <p:nvPr/>
          </p:nvSpPr>
          <p:spPr>
            <a:xfrm>
              <a:off x="6515105" y="2910674"/>
              <a:ext cx="3354300" cy="331083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769199" y="2117031"/>
              <a:ext cx="2325781" cy="2419407"/>
              <a:chOff x="2196353" y="3352800"/>
              <a:chExt cx="2325781" cy="2419407"/>
            </a:xfrm>
          </p:grpSpPr>
          <p:sp>
            <p:nvSpPr>
              <p:cNvPr id="8" name="Freeform: Shape 7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4" name="Graphic 3" descr="Refresh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7" name="Rectangle: Rounded Corners 6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9" name="Rectangle: Rounded Corners 8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0" name="Rectangle: Rounded Corners 9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4" name="Rectangle: Rounded Corners 13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rot="239401">
              <a:off x="6399390" y="723866"/>
              <a:ext cx="2325781" cy="2419407"/>
              <a:chOff x="2196353" y="3352800"/>
              <a:chExt cx="2325781" cy="2419407"/>
            </a:xfrm>
          </p:grpSpPr>
          <p:sp>
            <p:nvSpPr>
              <p:cNvPr id="21" name="Freeform: Shape 20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22" name="Graphic 21" descr="Refresh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23" name="Rectangle: Rounded Corners 22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4" name="Rectangle: Rounded Corners 23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5" name="Rectangle: Rounded Corners 24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7" name="Rectangle: Rounded Corners 26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8" name="Rectangle: Rounded Corners 27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335027" y="4205147"/>
              <a:ext cx="2325781" cy="2419407"/>
              <a:chOff x="2196353" y="3352800"/>
              <a:chExt cx="2325781" cy="2419407"/>
            </a:xfrm>
          </p:grpSpPr>
          <p:sp>
            <p:nvSpPr>
              <p:cNvPr id="43" name="Freeform: Shape 42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44" name="Graphic 43" descr="Refresh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45" name="Rectangle: Rounded Corners 44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6" name="Rectangle: Rounded Corners 45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7" name="Rectangle: Rounded Corners 46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8" name="Rectangle: Rounded Corners 47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9" name="Rectangle: Rounded Corners 48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0" name="Rectangle: Rounded Corners 49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278155" y="115098"/>
              <a:ext cx="2325781" cy="2419407"/>
              <a:chOff x="2196353" y="3352800"/>
              <a:chExt cx="2325781" cy="2419407"/>
            </a:xfrm>
          </p:grpSpPr>
          <p:sp>
            <p:nvSpPr>
              <p:cNvPr id="52" name="Freeform: Shape 51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53" name="Graphic 52" descr="Refresh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54" name="Rectangle: Rounded Corners 53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5" name="Rectangle: Rounded Corners 54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6" name="Rectangle: Rounded Corners 55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7" name="Rectangle: Rounded Corners 56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8" name="Rectangle: Rounded Corners 57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9" name="Rectangle: Rounded Corners 58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759894" y="2564196"/>
              <a:ext cx="2325781" cy="2419407"/>
              <a:chOff x="2196353" y="3352800"/>
              <a:chExt cx="2325781" cy="2419407"/>
            </a:xfrm>
          </p:grpSpPr>
          <p:sp>
            <p:nvSpPr>
              <p:cNvPr id="61" name="Freeform: Shape 60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62" name="Graphic 61" descr="Refresh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63" name="Rectangle: Rounded Corners 62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4" name="Rectangle: Rounded Corners 63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5" name="Rectangle: Rounded Corners 64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6" name="Rectangle: Rounded Corners 65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7" name="Rectangle: Rounded Corners 66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8" name="Rectangle: Rounded Corners 67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2276458" y="612383"/>
              <a:ext cx="2325781" cy="2419407"/>
              <a:chOff x="2196353" y="3352800"/>
              <a:chExt cx="2325781" cy="2419407"/>
            </a:xfrm>
          </p:grpSpPr>
          <p:sp>
            <p:nvSpPr>
              <p:cNvPr id="70" name="Freeform: Shape 69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71" name="Graphic 70" descr="Refresh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72" name="Rectangle: Rounded Corners 71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3" name="Rectangle: Rounded Corners 72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4" name="Rectangle: Rounded Corners 73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5" name="Rectangle: Rounded Corners 74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6" name="Rectangle: Rounded Corners 75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7" name="Rectangle: Rounded Corners 76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114581" y="4600614"/>
              <a:ext cx="2325781" cy="2419407"/>
              <a:chOff x="2196353" y="3352800"/>
              <a:chExt cx="2325781" cy="2419407"/>
            </a:xfrm>
          </p:grpSpPr>
          <p:sp>
            <p:nvSpPr>
              <p:cNvPr id="79" name="Freeform: Shape 78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80" name="Graphic 79" descr="Refresh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81" name="Rectangle: Rounded Corners 80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2" name="Rectangle: Rounded Corners 81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3" name="Rectangle: Rounded Corners 82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4" name="Rectangle: Rounded Corners 83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5" name="Rectangle: Rounded Corners 84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6" name="Rectangle: Rounded Corners 85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700989" y="3048223"/>
              <a:ext cx="2325781" cy="2419407"/>
              <a:chOff x="2196353" y="3352800"/>
              <a:chExt cx="2325781" cy="2419407"/>
            </a:xfrm>
          </p:grpSpPr>
          <p:sp>
            <p:nvSpPr>
              <p:cNvPr id="88" name="Freeform: Shape 87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89" name="Graphic 88" descr="Refresh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90" name="Rectangle: Rounded Corners 89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91" name="Rectangle: Rounded Corners 90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92" name="Rectangle: Rounded Corners 91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93" name="Rectangle: Rounded Corners 92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94" name="Rectangle: Rounded Corners 93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95" name="Rectangle: Rounded Corners 94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solidFill>
                <a:srgbClr val="4DBBB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 rot="16713698">
            <a:off x="3153794" y="4794485"/>
            <a:ext cx="643278" cy="588974"/>
            <a:chOff x="700989" y="115098"/>
            <a:chExt cx="9168416" cy="690492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8" name="Freeform: Shape 97"/>
            <p:cNvSpPr/>
            <p:nvPr/>
          </p:nvSpPr>
          <p:spPr>
            <a:xfrm>
              <a:off x="6515105" y="2910674"/>
              <a:ext cx="3354300" cy="331083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4769199" y="2117031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163" name="Freeform: Shape 162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164" name="Graphic 163" descr="Refresh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165" name="Rectangle: Rounded Corners 164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66" name="Rectangle: Rounded Corners 165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67" name="Rectangle: Rounded Corners 166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68" name="Rectangle: Rounded Corners 167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69" name="Rectangle: Rounded Corners 168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70" name="Rectangle: Rounded Corners 169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 rot="239401">
              <a:off x="6399390" y="723866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155" name="Freeform: Shape 154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156" name="Graphic 155" descr="Refresh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157" name="Rectangle: Rounded Corners 156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58" name="Rectangle: Rounded Corners 157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59" name="Rectangle: Rounded Corners 158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60" name="Rectangle: Rounded Corners 159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61" name="Rectangle: Rounded Corners 160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62" name="Rectangle: Rounded Corners 161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4335027" y="4205147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147" name="Freeform: Shape 146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148" name="Graphic 147" descr="Refresh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149" name="Rectangle: Rounded Corners 148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50" name="Rectangle: Rounded Corners 149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51" name="Rectangle: Rounded Corners 150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52" name="Rectangle: Rounded Corners 151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53" name="Rectangle: Rounded Corners 152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54" name="Rectangle: Rounded Corners 153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4278155" y="115098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139" name="Freeform: Shape 138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140" name="Graphic 139" descr="Refresh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141" name="Rectangle: Rounded Corners 140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42" name="Rectangle: Rounded Corners 141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43" name="Rectangle: Rounded Corners 142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44" name="Rectangle: Rounded Corners 143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45" name="Rectangle: Rounded Corners 144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46" name="Rectangle: Rounded Corners 145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2759894" y="2564196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131" name="Freeform: Shape 130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132" name="Graphic 131" descr="Refresh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133" name="Rectangle: Rounded Corners 132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34" name="Rectangle: Rounded Corners 133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35" name="Rectangle: Rounded Corners 134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36" name="Rectangle: Rounded Corners 135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37" name="Rectangle: Rounded Corners 136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38" name="Rectangle: Rounded Corners 137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2276458" y="612383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123" name="Freeform: Shape 122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124" name="Graphic 123" descr="Refresh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125" name="Rectangle: Rounded Corners 124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26" name="Rectangle: Rounded Corners 125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27" name="Rectangle: Rounded Corners 126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28" name="Rectangle: Rounded Corners 127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29" name="Rectangle: Rounded Corners 128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30" name="Rectangle: Rounded Corners 129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2114581" y="4600614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115" name="Freeform: Shape 114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116" name="Graphic 115" descr="Refresh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117" name="Rectangle: Rounded Corners 116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18" name="Rectangle: Rounded Corners 117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19" name="Rectangle: Rounded Corners 118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20" name="Rectangle: Rounded Corners 119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21" name="Rectangle: Rounded Corners 120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22" name="Rectangle: Rounded Corners 121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700989" y="3048223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107" name="Freeform: Shape 106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108" name="Graphic 107" descr="Refresh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109" name="Rectangle: Rounded Corners 108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10" name="Rectangle: Rounded Corners 109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11" name="Rectangle: Rounded Corners 110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12" name="Rectangle: Rounded Corners 111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13" name="Rectangle: Rounded Corners 112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14" name="Rectangle: Rounded Corners 113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 rot="18592425">
            <a:off x="4455856" y="4473227"/>
            <a:ext cx="522702" cy="724837"/>
            <a:chOff x="7893978" y="2987983"/>
            <a:chExt cx="1820492" cy="224044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72" name="Freeform: Shape 171"/>
            <p:cNvSpPr/>
            <p:nvPr/>
          </p:nvSpPr>
          <p:spPr>
            <a:xfrm rot="16200000">
              <a:off x="8657651" y="2961367"/>
              <a:ext cx="819674" cy="872905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173" name="Group 172"/>
            <p:cNvGrpSpPr/>
            <p:nvPr/>
          </p:nvGrpSpPr>
          <p:grpSpPr>
            <a:xfrm rot="16200000">
              <a:off x="8456560" y="3631185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237" name="Freeform: Shape 236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238" name="Graphic 237" descr="Refresh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239" name="Rectangle: Rounded Corners 238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40" name="Rectangle: Rounded Corners 239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41" name="Rectangle: Rounded Corners 240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42" name="Rectangle: Rounded Corners 241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43" name="Rectangle: Rounded Corners 242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44" name="Rectangle: Rounded Corners 243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 rot="16439401">
              <a:off x="8089251" y="3232823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229" name="Freeform: Shape 228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230" name="Graphic 229" descr="Refresh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231" name="Rectangle: Rounded Corners 230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32" name="Rectangle: Rounded Corners 231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33" name="Rectangle: Rounded Corners 232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34" name="Rectangle: Rounded Corners 233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35" name="Rectangle: Rounded Corners 234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36" name="Rectangle: Rounded Corners 235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 rot="16200000">
              <a:off x="9007095" y="3737281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221" name="Freeform: Shape 220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222" name="Graphic 221" descr="Refresh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223" name="Rectangle: Rounded Corners 222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24" name="Rectangle: Rounded Corners 223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25" name="Rectangle: Rounded Corners 224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26" name="Rectangle: Rounded Corners 225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27" name="Rectangle: Rounded Corners 226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28" name="Rectangle: Rounded Corners 227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 rot="16200000">
              <a:off x="7928748" y="3751179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213" name="Freeform: Shape 212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214" name="Graphic 213" descr="Refresh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215" name="Rectangle: Rounded Corners 214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16" name="Rectangle: Rounded Corners 215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17" name="Rectangle: Rounded Corners 216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18" name="Rectangle: Rounded Corners 217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19" name="Rectangle: Rounded Corners 218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20" name="Rectangle: Rounded Corners 219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 rot="16200000">
              <a:off x="8574456" y="4122189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205" name="Freeform: Shape 204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206" name="Graphic 205" descr="Refresh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207" name="Rectangle: Rounded Corners 206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08" name="Rectangle: Rounded Corners 207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09" name="Rectangle: Rounded Corners 208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10" name="Rectangle: Rounded Corners 209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11" name="Rectangle: Rounded Corners 210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12" name="Rectangle: Rounded Corners 211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 rot="16200000">
              <a:off x="8059858" y="4240324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197" name="Freeform: Shape 196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198" name="Graphic 197" descr="Refresh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199" name="Rectangle: Rounded Corners 198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00" name="Rectangle: Rounded Corners 199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01" name="Rectangle: Rounded Corners 200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02" name="Rectangle: Rounded Corners 201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03" name="Rectangle: Rounded Corners 202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04" name="Rectangle: Rounded Corners 203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6200000">
              <a:off x="9111360" y="4279881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189" name="Freeform: Shape 188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190" name="Graphic 189" descr="Refresh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191" name="Rectangle: Rounded Corners 190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92" name="Rectangle: Rounded Corners 191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93" name="Rectangle: Rounded Corners 192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94" name="Rectangle: Rounded Corners 193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95" name="Rectangle: Rounded Corners 194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96" name="Rectangle: Rounded Corners 195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 rot="16200000">
              <a:off x="8702070" y="4625313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181" name="Freeform: Shape 180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182" name="Graphic 181" descr="Refresh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183" name="Rectangle: Rounded Corners 182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84" name="Rectangle: Rounded Corners 183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85" name="Rectangle: Rounded Corners 184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86" name="Rectangle: Rounded Corners 185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87" name="Rectangle: Rounded Corners 186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188" name="Rectangle: Rounded Corners 187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</p:grpSp>
      <p:sp>
        <p:nvSpPr>
          <p:cNvPr id="319" name="Freeform: Shape 318"/>
          <p:cNvSpPr/>
          <p:nvPr/>
        </p:nvSpPr>
        <p:spPr>
          <a:xfrm rot="15601178">
            <a:off x="3709431" y="4261113"/>
            <a:ext cx="648536" cy="843238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rgbClr val="99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grpSp>
        <p:nvGrpSpPr>
          <p:cNvPr id="245" name="Group 244"/>
          <p:cNvGrpSpPr/>
          <p:nvPr/>
        </p:nvGrpSpPr>
        <p:grpSpPr>
          <a:xfrm rot="14832105">
            <a:off x="3868590" y="4980031"/>
            <a:ext cx="643278" cy="588974"/>
            <a:chOff x="700989" y="115098"/>
            <a:chExt cx="9168416" cy="690492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46" name="Freeform: Shape 245"/>
            <p:cNvSpPr/>
            <p:nvPr/>
          </p:nvSpPr>
          <p:spPr>
            <a:xfrm>
              <a:off x="6515105" y="2910674"/>
              <a:ext cx="3354300" cy="331083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247" name="Group 246"/>
            <p:cNvGrpSpPr/>
            <p:nvPr/>
          </p:nvGrpSpPr>
          <p:grpSpPr>
            <a:xfrm>
              <a:off x="4769199" y="2117031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311" name="Freeform: Shape 310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312" name="Graphic 311" descr="Refresh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313" name="Rectangle: Rounded Corners 312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14" name="Rectangle: Rounded Corners 313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15" name="Rectangle: Rounded Corners 314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16" name="Rectangle: Rounded Corners 315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17" name="Rectangle: Rounded Corners 316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18" name="Rectangle: Rounded Corners 317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248" name="Group 247"/>
            <p:cNvGrpSpPr/>
            <p:nvPr/>
          </p:nvGrpSpPr>
          <p:grpSpPr>
            <a:xfrm rot="239401">
              <a:off x="6399390" y="723866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303" name="Freeform: Shape 302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304" name="Graphic 303" descr="Refresh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305" name="Rectangle: Rounded Corners 304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06" name="Rectangle: Rounded Corners 305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07" name="Rectangle: Rounded Corners 306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08" name="Rectangle: Rounded Corners 307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09" name="Rectangle: Rounded Corners 308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10" name="Rectangle: Rounded Corners 309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249" name="Group 248"/>
            <p:cNvGrpSpPr/>
            <p:nvPr/>
          </p:nvGrpSpPr>
          <p:grpSpPr>
            <a:xfrm>
              <a:off x="4335027" y="4205147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295" name="Freeform: Shape 294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296" name="Graphic 295" descr="Refresh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297" name="Rectangle: Rounded Corners 296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98" name="Rectangle: Rounded Corners 297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99" name="Rectangle: Rounded Corners 298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00" name="Rectangle: Rounded Corners 299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01" name="Rectangle: Rounded Corners 300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02" name="Rectangle: Rounded Corners 301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>
              <a:off x="4278155" y="115098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287" name="Freeform: Shape 286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288" name="Graphic 287" descr="Refresh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289" name="Rectangle: Rounded Corners 288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90" name="Rectangle: Rounded Corners 289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91" name="Rectangle: Rounded Corners 290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92" name="Rectangle: Rounded Corners 291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93" name="Rectangle: Rounded Corners 292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94" name="Rectangle: Rounded Corners 293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>
              <a:off x="2759894" y="2564196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279" name="Freeform: Shape 278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280" name="Graphic 279" descr="Refresh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281" name="Rectangle: Rounded Corners 280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82" name="Rectangle: Rounded Corners 281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83" name="Rectangle: Rounded Corners 282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84" name="Rectangle: Rounded Corners 283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85" name="Rectangle: Rounded Corners 284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86" name="Rectangle: Rounded Corners 285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252" name="Group 251"/>
            <p:cNvGrpSpPr/>
            <p:nvPr/>
          </p:nvGrpSpPr>
          <p:grpSpPr>
            <a:xfrm>
              <a:off x="2276458" y="612383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271" name="Freeform: Shape 270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272" name="Graphic 271" descr="Refresh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273" name="Rectangle: Rounded Corners 272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74" name="Rectangle: Rounded Corners 273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75" name="Rectangle: Rounded Corners 274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76" name="Rectangle: Rounded Corners 275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77" name="Rectangle: Rounded Corners 276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78" name="Rectangle: Rounded Corners 277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253" name="Group 252"/>
            <p:cNvGrpSpPr/>
            <p:nvPr/>
          </p:nvGrpSpPr>
          <p:grpSpPr>
            <a:xfrm>
              <a:off x="2114581" y="4600614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263" name="Freeform: Shape 262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264" name="Graphic 263" descr="Refresh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265" name="Rectangle: Rounded Corners 264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66" name="Rectangle: Rounded Corners 265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67" name="Rectangle: Rounded Corners 266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68" name="Rectangle: Rounded Corners 267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69" name="Rectangle: Rounded Corners 268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70" name="Rectangle: Rounded Corners 269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254" name="Group 253"/>
            <p:cNvGrpSpPr/>
            <p:nvPr/>
          </p:nvGrpSpPr>
          <p:grpSpPr>
            <a:xfrm>
              <a:off x="700989" y="3048223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255" name="Freeform: Shape 254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256" name="Graphic 255" descr="Refresh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257" name="Rectangle: Rounded Corners 256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58" name="Rectangle: Rounded Corners 257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59" name="Rectangle: Rounded Corners 258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60" name="Rectangle: Rounded Corners 259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61" name="Rectangle: Rounded Corners 260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262" name="Rectangle: Rounded Corners 261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</p:grpSp>
      <p:grpSp>
        <p:nvGrpSpPr>
          <p:cNvPr id="321" name="Group 320"/>
          <p:cNvGrpSpPr/>
          <p:nvPr/>
        </p:nvGrpSpPr>
        <p:grpSpPr>
          <a:xfrm rot="17193239">
            <a:off x="5116973" y="4697196"/>
            <a:ext cx="852149" cy="645315"/>
            <a:chOff x="700989" y="115098"/>
            <a:chExt cx="9168416" cy="6904923"/>
          </a:xfrm>
        </p:grpSpPr>
        <p:sp>
          <p:nvSpPr>
            <p:cNvPr id="545" name="Freeform: Shape 544"/>
            <p:cNvSpPr/>
            <p:nvPr/>
          </p:nvSpPr>
          <p:spPr>
            <a:xfrm>
              <a:off x="6515105" y="2910674"/>
              <a:ext cx="3354300" cy="331083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546" name="Group 545"/>
            <p:cNvGrpSpPr/>
            <p:nvPr/>
          </p:nvGrpSpPr>
          <p:grpSpPr>
            <a:xfrm>
              <a:off x="4769199" y="2117031"/>
              <a:ext cx="2325781" cy="2419407"/>
              <a:chOff x="2196353" y="3352800"/>
              <a:chExt cx="2325781" cy="2419407"/>
            </a:xfrm>
          </p:grpSpPr>
          <p:sp>
            <p:nvSpPr>
              <p:cNvPr id="610" name="Freeform: Shape 609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611" name="Graphic 610" descr="Refresh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612" name="Rectangle: Rounded Corners 611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13" name="Rectangle: Rounded Corners 612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14" name="Rectangle: Rounded Corners 613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15" name="Rectangle: Rounded Corners 614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16" name="Rectangle: Rounded Corners 615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17" name="Rectangle: Rounded Corners 616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547" name="Group 546"/>
            <p:cNvGrpSpPr/>
            <p:nvPr/>
          </p:nvGrpSpPr>
          <p:grpSpPr>
            <a:xfrm rot="239401">
              <a:off x="6399390" y="723866"/>
              <a:ext cx="2325781" cy="2419407"/>
              <a:chOff x="2196353" y="3352800"/>
              <a:chExt cx="2325781" cy="2419407"/>
            </a:xfrm>
          </p:grpSpPr>
          <p:sp>
            <p:nvSpPr>
              <p:cNvPr id="602" name="Freeform: Shape 601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603" name="Graphic 602" descr="Refresh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604" name="Rectangle: Rounded Corners 603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05" name="Rectangle: Rounded Corners 604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06" name="Rectangle: Rounded Corners 605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07" name="Rectangle: Rounded Corners 606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08" name="Rectangle: Rounded Corners 607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09" name="Rectangle: Rounded Corners 608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548" name="Group 547"/>
            <p:cNvGrpSpPr/>
            <p:nvPr/>
          </p:nvGrpSpPr>
          <p:grpSpPr>
            <a:xfrm>
              <a:off x="4335027" y="4205147"/>
              <a:ext cx="2325781" cy="2419407"/>
              <a:chOff x="2196353" y="3352800"/>
              <a:chExt cx="2325781" cy="2419407"/>
            </a:xfrm>
          </p:grpSpPr>
          <p:sp>
            <p:nvSpPr>
              <p:cNvPr id="594" name="Freeform: Shape 593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595" name="Graphic 594" descr="Refresh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596" name="Rectangle: Rounded Corners 595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97" name="Rectangle: Rounded Corners 596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98" name="Rectangle: Rounded Corners 597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99" name="Rectangle: Rounded Corners 598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00" name="Rectangle: Rounded Corners 599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01" name="Rectangle: Rounded Corners 600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549" name="Group 548"/>
            <p:cNvGrpSpPr/>
            <p:nvPr/>
          </p:nvGrpSpPr>
          <p:grpSpPr>
            <a:xfrm>
              <a:off x="4278155" y="115098"/>
              <a:ext cx="2325781" cy="2419407"/>
              <a:chOff x="2196353" y="3352800"/>
              <a:chExt cx="2325781" cy="2419407"/>
            </a:xfrm>
          </p:grpSpPr>
          <p:sp>
            <p:nvSpPr>
              <p:cNvPr id="586" name="Freeform: Shape 585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587" name="Graphic 586" descr="Refresh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588" name="Rectangle: Rounded Corners 587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89" name="Rectangle: Rounded Corners 588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90" name="Rectangle: Rounded Corners 589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91" name="Rectangle: Rounded Corners 590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92" name="Rectangle: Rounded Corners 591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93" name="Rectangle: Rounded Corners 592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550" name="Group 549"/>
            <p:cNvGrpSpPr/>
            <p:nvPr/>
          </p:nvGrpSpPr>
          <p:grpSpPr>
            <a:xfrm>
              <a:off x="2759894" y="2564196"/>
              <a:ext cx="2325781" cy="2419407"/>
              <a:chOff x="2196353" y="3352800"/>
              <a:chExt cx="2325781" cy="2419407"/>
            </a:xfrm>
          </p:grpSpPr>
          <p:sp>
            <p:nvSpPr>
              <p:cNvPr id="578" name="Freeform: Shape 577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579" name="Graphic 578" descr="Refresh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580" name="Rectangle: Rounded Corners 579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81" name="Rectangle: Rounded Corners 580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82" name="Rectangle: Rounded Corners 581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83" name="Rectangle: Rounded Corners 582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84" name="Rectangle: Rounded Corners 583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85" name="Rectangle: Rounded Corners 584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551" name="Group 550"/>
            <p:cNvGrpSpPr/>
            <p:nvPr/>
          </p:nvGrpSpPr>
          <p:grpSpPr>
            <a:xfrm>
              <a:off x="2276458" y="612383"/>
              <a:ext cx="2325781" cy="2419407"/>
              <a:chOff x="2196353" y="3352800"/>
              <a:chExt cx="2325781" cy="2419407"/>
            </a:xfrm>
          </p:grpSpPr>
          <p:sp>
            <p:nvSpPr>
              <p:cNvPr id="570" name="Freeform: Shape 569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571" name="Graphic 570" descr="Refresh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572" name="Rectangle: Rounded Corners 571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73" name="Rectangle: Rounded Corners 572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74" name="Rectangle: Rounded Corners 573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75" name="Rectangle: Rounded Corners 574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76" name="Rectangle: Rounded Corners 575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77" name="Rectangle: Rounded Corners 576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552" name="Group 551"/>
            <p:cNvGrpSpPr/>
            <p:nvPr/>
          </p:nvGrpSpPr>
          <p:grpSpPr>
            <a:xfrm>
              <a:off x="2114581" y="4600614"/>
              <a:ext cx="2325781" cy="2419407"/>
              <a:chOff x="2196353" y="3352800"/>
              <a:chExt cx="2325781" cy="2419407"/>
            </a:xfrm>
          </p:grpSpPr>
          <p:sp>
            <p:nvSpPr>
              <p:cNvPr id="562" name="Freeform: Shape 561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563" name="Graphic 562" descr="Refresh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564" name="Rectangle: Rounded Corners 563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65" name="Rectangle: Rounded Corners 564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66" name="Rectangle: Rounded Corners 565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67" name="Rectangle: Rounded Corners 566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68" name="Rectangle: Rounded Corners 567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69" name="Rectangle: Rounded Corners 568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553" name="Group 552"/>
            <p:cNvGrpSpPr/>
            <p:nvPr/>
          </p:nvGrpSpPr>
          <p:grpSpPr>
            <a:xfrm>
              <a:off x="700989" y="3048223"/>
              <a:ext cx="2325781" cy="2419407"/>
              <a:chOff x="2196353" y="3352800"/>
              <a:chExt cx="2325781" cy="2419407"/>
            </a:xfrm>
          </p:grpSpPr>
          <p:sp>
            <p:nvSpPr>
              <p:cNvPr id="554" name="Freeform: Shape 553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555" name="Graphic 554" descr="Refresh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556" name="Rectangle: Rounded Corners 555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57" name="Rectangle: Rounded Corners 556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58" name="Rectangle: Rounded Corners 557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59" name="Rectangle: Rounded Corners 558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60" name="Rectangle: Rounded Corners 559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61" name="Rectangle: Rounded Corners 560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solidFill>
                <a:srgbClr val="4DBBBB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</p:grpSp>
      <p:grpSp>
        <p:nvGrpSpPr>
          <p:cNvPr id="322" name="Group 321"/>
          <p:cNvGrpSpPr/>
          <p:nvPr/>
        </p:nvGrpSpPr>
        <p:grpSpPr>
          <a:xfrm rot="12306937">
            <a:off x="5889963" y="4657669"/>
            <a:ext cx="794175" cy="692422"/>
            <a:chOff x="700989" y="115098"/>
            <a:chExt cx="9168416" cy="690492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72" name="Freeform: Shape 471"/>
            <p:cNvSpPr/>
            <p:nvPr/>
          </p:nvSpPr>
          <p:spPr>
            <a:xfrm>
              <a:off x="6515105" y="2910674"/>
              <a:ext cx="3354300" cy="331083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473" name="Group 472"/>
            <p:cNvGrpSpPr/>
            <p:nvPr/>
          </p:nvGrpSpPr>
          <p:grpSpPr>
            <a:xfrm>
              <a:off x="4769199" y="2117031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537" name="Freeform: Shape 536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538" name="Graphic 537" descr="Refresh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539" name="Rectangle: Rounded Corners 538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40" name="Rectangle: Rounded Corners 539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41" name="Rectangle: Rounded Corners 540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42" name="Rectangle: Rounded Corners 541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43" name="Rectangle: Rounded Corners 542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44" name="Rectangle: Rounded Corners 543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474" name="Group 473"/>
            <p:cNvGrpSpPr/>
            <p:nvPr/>
          </p:nvGrpSpPr>
          <p:grpSpPr>
            <a:xfrm rot="239401">
              <a:off x="6399390" y="723866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529" name="Freeform: Shape 528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530" name="Graphic 529" descr="Refresh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531" name="Rectangle: Rounded Corners 530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32" name="Rectangle: Rounded Corners 531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33" name="Rectangle: Rounded Corners 532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34" name="Rectangle: Rounded Corners 533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35" name="Rectangle: Rounded Corners 534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36" name="Rectangle: Rounded Corners 535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475" name="Group 474"/>
            <p:cNvGrpSpPr/>
            <p:nvPr/>
          </p:nvGrpSpPr>
          <p:grpSpPr>
            <a:xfrm>
              <a:off x="4335027" y="4205147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521" name="Freeform: Shape 520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522" name="Graphic 521" descr="Refresh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523" name="Rectangle: Rounded Corners 522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24" name="Rectangle: Rounded Corners 523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25" name="Rectangle: Rounded Corners 524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26" name="Rectangle: Rounded Corners 525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27" name="Rectangle: Rounded Corners 526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28" name="Rectangle: Rounded Corners 527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476" name="Group 475"/>
            <p:cNvGrpSpPr/>
            <p:nvPr/>
          </p:nvGrpSpPr>
          <p:grpSpPr>
            <a:xfrm>
              <a:off x="4278155" y="115098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513" name="Freeform: Shape 512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514" name="Graphic 513" descr="Refresh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515" name="Rectangle: Rounded Corners 514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16" name="Rectangle: Rounded Corners 515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17" name="Rectangle: Rounded Corners 516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18" name="Rectangle: Rounded Corners 517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19" name="Rectangle: Rounded Corners 518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20" name="Rectangle: Rounded Corners 519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477" name="Group 476"/>
            <p:cNvGrpSpPr/>
            <p:nvPr/>
          </p:nvGrpSpPr>
          <p:grpSpPr>
            <a:xfrm>
              <a:off x="2759894" y="2564196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505" name="Freeform: Shape 504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506" name="Graphic 505" descr="Refresh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507" name="Rectangle: Rounded Corners 506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08" name="Rectangle: Rounded Corners 507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09" name="Rectangle: Rounded Corners 508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10" name="Rectangle: Rounded Corners 509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11" name="Rectangle: Rounded Corners 510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12" name="Rectangle: Rounded Corners 511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478" name="Group 477"/>
            <p:cNvGrpSpPr/>
            <p:nvPr/>
          </p:nvGrpSpPr>
          <p:grpSpPr>
            <a:xfrm>
              <a:off x="2276458" y="612383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497" name="Freeform: Shape 496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498" name="Graphic 497" descr="Refresh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499" name="Rectangle: Rounded Corners 498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00" name="Rectangle: Rounded Corners 499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01" name="Rectangle: Rounded Corners 500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02" name="Rectangle: Rounded Corners 501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03" name="Rectangle: Rounded Corners 502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504" name="Rectangle: Rounded Corners 503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479" name="Group 478"/>
            <p:cNvGrpSpPr/>
            <p:nvPr/>
          </p:nvGrpSpPr>
          <p:grpSpPr>
            <a:xfrm>
              <a:off x="2114581" y="4600614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489" name="Freeform: Shape 488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490" name="Graphic 489" descr="Refresh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491" name="Rectangle: Rounded Corners 490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92" name="Rectangle: Rounded Corners 491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93" name="Rectangle: Rounded Corners 492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94" name="Rectangle: Rounded Corners 493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95" name="Rectangle: Rounded Corners 494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96" name="Rectangle: Rounded Corners 495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480" name="Group 479"/>
            <p:cNvGrpSpPr/>
            <p:nvPr/>
          </p:nvGrpSpPr>
          <p:grpSpPr>
            <a:xfrm>
              <a:off x="700989" y="3048223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481" name="Freeform: Shape 480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482" name="Graphic 481" descr="Refresh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483" name="Rectangle: Rounded Corners 482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84" name="Rectangle: Rounded Corners 483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solidFill>
                <a:srgbClr val="3333F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85" name="Rectangle: Rounded Corners 484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86" name="Rectangle: Rounded Corners 485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87" name="Rectangle: Rounded Corners 486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88" name="Rectangle: Rounded Corners 487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</p:grpSp>
      <p:grpSp>
        <p:nvGrpSpPr>
          <p:cNvPr id="323" name="Group 322"/>
          <p:cNvGrpSpPr/>
          <p:nvPr/>
        </p:nvGrpSpPr>
        <p:grpSpPr>
          <a:xfrm rot="14185664">
            <a:off x="6080553" y="3089325"/>
            <a:ext cx="645315" cy="852149"/>
            <a:chOff x="7893978" y="2987983"/>
            <a:chExt cx="1820492" cy="224044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99" name="Freeform: Shape 398"/>
            <p:cNvSpPr/>
            <p:nvPr/>
          </p:nvSpPr>
          <p:spPr>
            <a:xfrm rot="16200000">
              <a:off x="8657651" y="2961367"/>
              <a:ext cx="819674" cy="872905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400" name="Group 399"/>
            <p:cNvGrpSpPr/>
            <p:nvPr/>
          </p:nvGrpSpPr>
          <p:grpSpPr>
            <a:xfrm rot="16200000">
              <a:off x="8456560" y="3631185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464" name="Freeform: Shape 463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465" name="Graphic 464" descr="Refresh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466" name="Rectangle: Rounded Corners 465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67" name="Rectangle: Rounded Corners 466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68" name="Rectangle: Rounded Corners 467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69" name="Rectangle: Rounded Corners 468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70" name="Rectangle: Rounded Corners 469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71" name="Rectangle: Rounded Corners 470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 rot="16439401">
              <a:off x="8089251" y="3232823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456" name="Freeform: Shape 455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457" name="Graphic 456" descr="Refresh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458" name="Rectangle: Rounded Corners 457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59" name="Rectangle: Rounded Corners 458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60" name="Rectangle: Rounded Corners 459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61" name="Rectangle: Rounded Corners 460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62" name="Rectangle: Rounded Corners 461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63" name="Rectangle: Rounded Corners 462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402" name="Group 401"/>
            <p:cNvGrpSpPr/>
            <p:nvPr/>
          </p:nvGrpSpPr>
          <p:grpSpPr>
            <a:xfrm rot="16200000">
              <a:off x="9007095" y="3737281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448" name="Freeform: Shape 447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449" name="Graphic 448" descr="Refresh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450" name="Rectangle: Rounded Corners 449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51" name="Rectangle: Rounded Corners 450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52" name="Rectangle: Rounded Corners 451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53" name="Rectangle: Rounded Corners 452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54" name="Rectangle: Rounded Corners 453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55" name="Rectangle: Rounded Corners 454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403" name="Group 402"/>
            <p:cNvGrpSpPr/>
            <p:nvPr/>
          </p:nvGrpSpPr>
          <p:grpSpPr>
            <a:xfrm rot="16200000">
              <a:off x="7928748" y="3751179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440" name="Freeform: Shape 439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441" name="Graphic 440" descr="Refresh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442" name="Rectangle: Rounded Corners 441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43" name="Rectangle: Rounded Corners 442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44" name="Rectangle: Rounded Corners 443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45" name="Rectangle: Rounded Corners 444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46" name="Rectangle: Rounded Corners 445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47" name="Rectangle: Rounded Corners 446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404" name="Group 403"/>
            <p:cNvGrpSpPr/>
            <p:nvPr/>
          </p:nvGrpSpPr>
          <p:grpSpPr>
            <a:xfrm rot="16200000">
              <a:off x="8574456" y="4122189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432" name="Freeform: Shape 431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433" name="Graphic 432" descr="Refresh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434" name="Rectangle: Rounded Corners 433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35" name="Rectangle: Rounded Corners 434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36" name="Rectangle: Rounded Corners 435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37" name="Rectangle: Rounded Corners 436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38" name="Rectangle: Rounded Corners 437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39" name="Rectangle: Rounded Corners 438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405" name="Group 404"/>
            <p:cNvGrpSpPr/>
            <p:nvPr/>
          </p:nvGrpSpPr>
          <p:grpSpPr>
            <a:xfrm rot="16200000">
              <a:off x="8059858" y="4240324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424" name="Freeform: Shape 423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425" name="Graphic 424" descr="Refresh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426" name="Rectangle: Rounded Corners 425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27" name="Rectangle: Rounded Corners 426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28" name="Rectangle: Rounded Corners 427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29" name="Rectangle: Rounded Corners 428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30" name="Rectangle: Rounded Corners 429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31" name="Rectangle: Rounded Corners 430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406" name="Group 405"/>
            <p:cNvGrpSpPr/>
            <p:nvPr/>
          </p:nvGrpSpPr>
          <p:grpSpPr>
            <a:xfrm rot="16200000">
              <a:off x="9111360" y="4279881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416" name="Freeform: Shape 415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417" name="Graphic 416" descr="Refresh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418" name="Rectangle: Rounded Corners 417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19" name="Rectangle: Rounded Corners 418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20" name="Rectangle: Rounded Corners 419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21" name="Rectangle: Rounded Corners 420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22" name="Rectangle: Rounded Corners 421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23" name="Rectangle: Rounded Corners 422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407" name="Group 406"/>
            <p:cNvGrpSpPr/>
            <p:nvPr/>
          </p:nvGrpSpPr>
          <p:grpSpPr>
            <a:xfrm rot="16200000">
              <a:off x="8702070" y="4625313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408" name="Freeform: Shape 407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409" name="Graphic 408" descr="Refresh"/>
              <p:cNvPicPr>
                <a:picLocks noChangeAspect="1"/>
              </p:cNvPicPr>
              <p:nvPr/>
            </p:nvPicPr>
            <p:blipFill>
              <a:blip r:embed="rId14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410" name="Rectangle: Rounded Corners 409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11" name="Rectangle: Rounded Corners 410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12" name="Rectangle: Rounded Corners 411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13" name="Rectangle: Rounded Corners 412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14" name="Rectangle: Rounded Corners 413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415" name="Rectangle: Rounded Corners 414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</p:grpSp>
      <p:sp>
        <p:nvSpPr>
          <p:cNvPr id="324" name="Freeform: Shape 323"/>
          <p:cNvSpPr/>
          <p:nvPr/>
        </p:nvSpPr>
        <p:spPr>
          <a:xfrm rot="11194417">
            <a:off x="5577935" y="3808647"/>
            <a:ext cx="749252" cy="758726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grpSp>
        <p:nvGrpSpPr>
          <p:cNvPr id="325" name="Group 324"/>
          <p:cNvGrpSpPr/>
          <p:nvPr/>
        </p:nvGrpSpPr>
        <p:grpSpPr>
          <a:xfrm rot="10425344">
            <a:off x="6348969" y="3917422"/>
            <a:ext cx="794175" cy="692422"/>
            <a:chOff x="700989" y="115098"/>
            <a:chExt cx="9168416" cy="690492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26" name="Freeform: Shape 325"/>
            <p:cNvSpPr/>
            <p:nvPr/>
          </p:nvSpPr>
          <p:spPr>
            <a:xfrm>
              <a:off x="6515105" y="2910674"/>
              <a:ext cx="3354300" cy="331083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327" name="Group 326"/>
            <p:cNvGrpSpPr/>
            <p:nvPr/>
          </p:nvGrpSpPr>
          <p:grpSpPr>
            <a:xfrm>
              <a:off x="4769199" y="2117031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391" name="Freeform: Shape 390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392" name="Graphic 391" descr="Refresh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393" name="Rectangle: Rounded Corners 392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94" name="Rectangle: Rounded Corners 393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95" name="Rectangle: Rounded Corners 394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96" name="Rectangle: Rounded Corners 395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97" name="Rectangle: Rounded Corners 396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98" name="Rectangle: Rounded Corners 397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 rot="239401">
              <a:off x="6399390" y="723866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383" name="Freeform: Shape 382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384" name="Graphic 383" descr="Refresh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385" name="Rectangle: Rounded Corners 384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86" name="Rectangle: Rounded Corners 385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87" name="Rectangle: Rounded Corners 386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88" name="Rectangle: Rounded Corners 387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89" name="Rectangle: Rounded Corners 388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90" name="Rectangle: Rounded Corners 389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329" name="Group 328"/>
            <p:cNvGrpSpPr/>
            <p:nvPr/>
          </p:nvGrpSpPr>
          <p:grpSpPr>
            <a:xfrm>
              <a:off x="4335027" y="4205147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375" name="Freeform: Shape 374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376" name="Graphic 375" descr="Refresh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377" name="Rectangle: Rounded Corners 376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78" name="Rectangle: Rounded Corners 377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79" name="Rectangle: Rounded Corners 378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80" name="Rectangle: Rounded Corners 379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81" name="Rectangle: Rounded Corners 380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82" name="Rectangle: Rounded Corners 381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330" name="Group 329"/>
            <p:cNvGrpSpPr/>
            <p:nvPr/>
          </p:nvGrpSpPr>
          <p:grpSpPr>
            <a:xfrm>
              <a:off x="4278155" y="115098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367" name="Freeform: Shape 366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368" name="Graphic 367" descr="Refresh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369" name="Rectangle: Rounded Corners 368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70" name="Rectangle: Rounded Corners 369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71" name="Rectangle: Rounded Corners 370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72" name="Rectangle: Rounded Corners 371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73" name="Rectangle: Rounded Corners 372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74" name="Rectangle: Rounded Corners 373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331" name="Group 330"/>
            <p:cNvGrpSpPr/>
            <p:nvPr/>
          </p:nvGrpSpPr>
          <p:grpSpPr>
            <a:xfrm>
              <a:off x="2759894" y="2564196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359" name="Freeform: Shape 358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360" name="Graphic 359" descr="Refresh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361" name="Rectangle: Rounded Corners 360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62" name="Rectangle: Rounded Corners 361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63" name="Rectangle: Rounded Corners 362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64" name="Rectangle: Rounded Corners 363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65" name="Rectangle: Rounded Corners 364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66" name="Rectangle: Rounded Corners 365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332" name="Group 331"/>
            <p:cNvGrpSpPr/>
            <p:nvPr/>
          </p:nvGrpSpPr>
          <p:grpSpPr>
            <a:xfrm>
              <a:off x="2276458" y="612383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351" name="Freeform: Shape 350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352" name="Graphic 351" descr="Refresh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353" name="Rectangle: Rounded Corners 352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54" name="Rectangle: Rounded Corners 353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55" name="Rectangle: Rounded Corners 354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56" name="Rectangle: Rounded Corners 355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57" name="Rectangle: Rounded Corners 356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58" name="Rectangle: Rounded Corners 357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333" name="Group 332"/>
            <p:cNvGrpSpPr/>
            <p:nvPr/>
          </p:nvGrpSpPr>
          <p:grpSpPr>
            <a:xfrm>
              <a:off x="2114581" y="4600614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343" name="Freeform: Shape 342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344" name="Graphic 343" descr="Refresh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345" name="Rectangle: Rounded Corners 344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46" name="Rectangle: Rounded Corners 345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47" name="Rectangle: Rounded Corners 346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48" name="Rectangle: Rounded Corners 347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49" name="Rectangle: Rounded Corners 348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50" name="Rectangle: Rounded Corners 349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334" name="Group 333"/>
            <p:cNvGrpSpPr/>
            <p:nvPr/>
          </p:nvGrpSpPr>
          <p:grpSpPr>
            <a:xfrm>
              <a:off x="700989" y="3048223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335" name="Freeform: Shape 334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336" name="Graphic 335" descr="Refresh"/>
              <p:cNvPicPr>
                <a:picLocks noChangeAspect="1"/>
              </p:cNvPicPr>
              <p:nvPr/>
            </p:nvPicPr>
            <p:blipFill>
              <a:blip r:embed="rId16" cstate="print">
                <a:duotone>
                  <a:prstClr val="black"/>
                  <a:srgbClr val="3333FF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337" name="Rectangle: Rounded Corners 336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38" name="Rectangle: Rounded Corners 337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39" name="Rectangle: Rounded Corners 338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40" name="Rectangle: Rounded Corners 339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41" name="Rectangle: Rounded Corners 340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342" name="Rectangle: Rounded Corners 341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</p:grpSp>
      <p:sp>
        <p:nvSpPr>
          <p:cNvPr id="618" name="Freeform: Shape 617"/>
          <p:cNvSpPr/>
          <p:nvPr/>
        </p:nvSpPr>
        <p:spPr>
          <a:xfrm rot="15601178">
            <a:off x="3510157" y="2246710"/>
            <a:ext cx="2120832" cy="2520350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rgbClr val="F9330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grpSp>
        <p:nvGrpSpPr>
          <p:cNvPr id="620" name="Group 619"/>
          <p:cNvGrpSpPr/>
          <p:nvPr/>
        </p:nvGrpSpPr>
        <p:grpSpPr>
          <a:xfrm rot="12416388">
            <a:off x="5680905" y="2539851"/>
            <a:ext cx="699728" cy="645315"/>
            <a:chOff x="700989" y="115098"/>
            <a:chExt cx="9168416" cy="690492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44" name="Freeform: Shape 843"/>
            <p:cNvSpPr/>
            <p:nvPr/>
          </p:nvSpPr>
          <p:spPr>
            <a:xfrm>
              <a:off x="6515105" y="2910674"/>
              <a:ext cx="3354300" cy="331083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845" name="Group 844"/>
            <p:cNvGrpSpPr/>
            <p:nvPr/>
          </p:nvGrpSpPr>
          <p:grpSpPr>
            <a:xfrm>
              <a:off x="4769199" y="2117031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909" name="Freeform: Shape 908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910" name="Graphic 909" descr="Refresh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911" name="Rectangle: Rounded Corners 910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912" name="Rectangle: Rounded Corners 911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913" name="Rectangle: Rounded Corners 912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914" name="Rectangle: Rounded Corners 913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915" name="Rectangle: Rounded Corners 914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916" name="Rectangle: Rounded Corners 915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846" name="Group 845"/>
            <p:cNvGrpSpPr/>
            <p:nvPr/>
          </p:nvGrpSpPr>
          <p:grpSpPr>
            <a:xfrm rot="239401">
              <a:off x="6399390" y="723866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901" name="Freeform: Shape 900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902" name="Graphic 901" descr="Refresh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903" name="Rectangle: Rounded Corners 902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904" name="Rectangle: Rounded Corners 903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905" name="Rectangle: Rounded Corners 904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906" name="Rectangle: Rounded Corners 905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907" name="Rectangle: Rounded Corners 906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908" name="Rectangle: Rounded Corners 907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847" name="Group 846"/>
            <p:cNvGrpSpPr/>
            <p:nvPr/>
          </p:nvGrpSpPr>
          <p:grpSpPr>
            <a:xfrm>
              <a:off x="4335027" y="4205147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893" name="Freeform: Shape 892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894" name="Graphic 893" descr="Refresh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895" name="Rectangle: Rounded Corners 894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96" name="Rectangle: Rounded Corners 895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97" name="Rectangle: Rounded Corners 896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98" name="Rectangle: Rounded Corners 897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99" name="Rectangle: Rounded Corners 898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900" name="Rectangle: Rounded Corners 899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848" name="Group 847"/>
            <p:cNvGrpSpPr/>
            <p:nvPr/>
          </p:nvGrpSpPr>
          <p:grpSpPr>
            <a:xfrm>
              <a:off x="4278155" y="115098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885" name="Freeform: Shape 884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886" name="Graphic 885" descr="Refresh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887" name="Rectangle: Rounded Corners 886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88" name="Rectangle: Rounded Corners 887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89" name="Rectangle: Rounded Corners 888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90" name="Rectangle: Rounded Corners 889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91" name="Rectangle: Rounded Corners 890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92" name="Rectangle: Rounded Corners 891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849" name="Group 848"/>
            <p:cNvGrpSpPr/>
            <p:nvPr/>
          </p:nvGrpSpPr>
          <p:grpSpPr>
            <a:xfrm>
              <a:off x="2759894" y="2564196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877" name="Freeform: Shape 876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878" name="Graphic 877" descr="Refresh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879" name="Rectangle: Rounded Corners 878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80" name="Rectangle: Rounded Corners 879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81" name="Rectangle: Rounded Corners 880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82" name="Rectangle: Rounded Corners 881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83" name="Rectangle: Rounded Corners 882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84" name="Rectangle: Rounded Corners 883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850" name="Group 849"/>
            <p:cNvGrpSpPr/>
            <p:nvPr/>
          </p:nvGrpSpPr>
          <p:grpSpPr>
            <a:xfrm>
              <a:off x="2276458" y="612383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869" name="Freeform: Shape 868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870" name="Graphic 869" descr="Refresh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871" name="Rectangle: Rounded Corners 870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72" name="Rectangle: Rounded Corners 871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73" name="Rectangle: Rounded Corners 872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74" name="Rectangle: Rounded Corners 873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75" name="Rectangle: Rounded Corners 874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76" name="Rectangle: Rounded Corners 875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851" name="Group 850"/>
            <p:cNvGrpSpPr/>
            <p:nvPr/>
          </p:nvGrpSpPr>
          <p:grpSpPr>
            <a:xfrm>
              <a:off x="2114581" y="4600614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861" name="Freeform: Shape 860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862" name="Graphic 861" descr="Refresh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863" name="Rectangle: Rounded Corners 862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64" name="Rectangle: Rounded Corners 863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65" name="Rectangle: Rounded Corners 864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66" name="Rectangle: Rounded Corners 865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67" name="Rectangle: Rounded Corners 866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68" name="Rectangle: Rounded Corners 867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852" name="Group 851"/>
            <p:cNvGrpSpPr/>
            <p:nvPr/>
          </p:nvGrpSpPr>
          <p:grpSpPr>
            <a:xfrm>
              <a:off x="700989" y="3048223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853" name="Freeform: Shape 852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854" name="Graphic 853" descr="Refresh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855" name="Rectangle: Rounded Corners 854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56" name="Rectangle: Rounded Corners 855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57" name="Rectangle: Rounded Corners 856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58" name="Rectangle: Rounded Corners 857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59" name="Rectangle: Rounded Corners 858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60" name="Rectangle: Rounded Corners 859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</p:grpSp>
      <p:grpSp>
        <p:nvGrpSpPr>
          <p:cNvPr id="621" name="Group 620"/>
          <p:cNvGrpSpPr/>
          <p:nvPr/>
        </p:nvGrpSpPr>
        <p:grpSpPr>
          <a:xfrm rot="7530086">
            <a:off x="5788338" y="1861949"/>
            <a:ext cx="794175" cy="568571"/>
            <a:chOff x="700989" y="115098"/>
            <a:chExt cx="9168416" cy="690492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71" name="Freeform: Shape 770"/>
            <p:cNvSpPr/>
            <p:nvPr/>
          </p:nvSpPr>
          <p:spPr>
            <a:xfrm>
              <a:off x="6515105" y="2910674"/>
              <a:ext cx="3354300" cy="331083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772" name="Group 771"/>
            <p:cNvGrpSpPr/>
            <p:nvPr/>
          </p:nvGrpSpPr>
          <p:grpSpPr>
            <a:xfrm>
              <a:off x="4769199" y="2117031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836" name="Freeform: Shape 835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837" name="Graphic 836" descr="Refresh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838" name="Rectangle: Rounded Corners 837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39" name="Rectangle: Rounded Corners 838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40" name="Rectangle: Rounded Corners 839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41" name="Rectangle: Rounded Corners 840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42" name="Rectangle: Rounded Corners 841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43" name="Rectangle: Rounded Corners 842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773" name="Group 772"/>
            <p:cNvGrpSpPr/>
            <p:nvPr/>
          </p:nvGrpSpPr>
          <p:grpSpPr>
            <a:xfrm rot="239401">
              <a:off x="6399390" y="723866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828" name="Freeform: Shape 827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829" name="Graphic 828" descr="Refresh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830" name="Rectangle: Rounded Corners 829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31" name="Rectangle: Rounded Corners 830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32" name="Rectangle: Rounded Corners 831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33" name="Rectangle: Rounded Corners 832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34" name="Rectangle: Rounded Corners 833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35" name="Rectangle: Rounded Corners 834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774" name="Group 773"/>
            <p:cNvGrpSpPr/>
            <p:nvPr/>
          </p:nvGrpSpPr>
          <p:grpSpPr>
            <a:xfrm>
              <a:off x="4335027" y="4205147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820" name="Freeform: Shape 819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821" name="Graphic 820" descr="Refresh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822" name="Rectangle: Rounded Corners 821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23" name="Rectangle: Rounded Corners 822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24" name="Rectangle: Rounded Corners 823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25" name="Rectangle: Rounded Corners 824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26" name="Rectangle: Rounded Corners 825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27" name="Rectangle: Rounded Corners 826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775" name="Group 774"/>
            <p:cNvGrpSpPr/>
            <p:nvPr/>
          </p:nvGrpSpPr>
          <p:grpSpPr>
            <a:xfrm>
              <a:off x="4278155" y="115098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812" name="Freeform: Shape 811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813" name="Graphic 812" descr="Refresh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814" name="Rectangle: Rounded Corners 813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15" name="Rectangle: Rounded Corners 814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16" name="Rectangle: Rounded Corners 815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17" name="Rectangle: Rounded Corners 816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18" name="Rectangle: Rounded Corners 817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19" name="Rectangle: Rounded Corners 818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776" name="Group 775"/>
            <p:cNvGrpSpPr/>
            <p:nvPr/>
          </p:nvGrpSpPr>
          <p:grpSpPr>
            <a:xfrm>
              <a:off x="2759894" y="2564196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804" name="Freeform: Shape 803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805" name="Graphic 804" descr="Refresh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806" name="Rectangle: Rounded Corners 805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07" name="Rectangle: Rounded Corners 806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08" name="Rectangle: Rounded Corners 807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09" name="Rectangle: Rounded Corners 808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10" name="Rectangle: Rounded Corners 809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11" name="Rectangle: Rounded Corners 810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777" name="Group 776"/>
            <p:cNvGrpSpPr/>
            <p:nvPr/>
          </p:nvGrpSpPr>
          <p:grpSpPr>
            <a:xfrm>
              <a:off x="2276458" y="612383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796" name="Freeform: Shape 795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797" name="Graphic 796" descr="Refresh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798" name="Rectangle: Rounded Corners 797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99" name="Rectangle: Rounded Corners 798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00" name="Rectangle: Rounded Corners 799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01" name="Rectangle: Rounded Corners 800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02" name="Rectangle: Rounded Corners 801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803" name="Rectangle: Rounded Corners 802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778" name="Group 777"/>
            <p:cNvGrpSpPr/>
            <p:nvPr/>
          </p:nvGrpSpPr>
          <p:grpSpPr>
            <a:xfrm>
              <a:off x="2114581" y="4600614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788" name="Freeform: Shape 787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789" name="Graphic 788" descr="Refresh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790" name="Rectangle: Rounded Corners 789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91" name="Rectangle: Rounded Corners 790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92" name="Rectangle: Rounded Corners 791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93" name="Rectangle: Rounded Corners 792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94" name="Rectangle: Rounded Corners 793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95" name="Rectangle: Rounded Corners 794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779" name="Group 778"/>
            <p:cNvGrpSpPr/>
            <p:nvPr/>
          </p:nvGrpSpPr>
          <p:grpSpPr>
            <a:xfrm>
              <a:off x="700989" y="3048223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780" name="Freeform: Shape 779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781" name="Graphic 780" descr="Refresh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782" name="Rectangle: Rounded Corners 781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83" name="Rectangle: Rounded Corners 782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84" name="Rectangle: Rounded Corners 783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85" name="Rectangle: Rounded Corners 784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86" name="Rectangle: Rounded Corners 785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87" name="Rectangle: Rounded Corners 786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</p:grpSp>
      <p:grpSp>
        <p:nvGrpSpPr>
          <p:cNvPr id="622" name="Group 621"/>
          <p:cNvGrpSpPr/>
          <p:nvPr/>
        </p:nvGrpSpPr>
        <p:grpSpPr>
          <a:xfrm rot="9408813">
            <a:off x="4652404" y="1532080"/>
            <a:ext cx="645315" cy="699728"/>
            <a:chOff x="7893978" y="2987983"/>
            <a:chExt cx="1820492" cy="224044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98" name="Freeform: Shape 697"/>
            <p:cNvSpPr/>
            <p:nvPr/>
          </p:nvSpPr>
          <p:spPr>
            <a:xfrm rot="16200000">
              <a:off x="8657651" y="2961367"/>
              <a:ext cx="819674" cy="872905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699" name="Group 698"/>
            <p:cNvGrpSpPr/>
            <p:nvPr/>
          </p:nvGrpSpPr>
          <p:grpSpPr>
            <a:xfrm rot="16200000">
              <a:off x="8456560" y="3631185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763" name="Freeform: Shape 762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764" name="Graphic 763" descr="Refresh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765" name="Rectangle: Rounded Corners 764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66" name="Rectangle: Rounded Corners 765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67" name="Rectangle: Rounded Corners 766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68" name="Rectangle: Rounded Corners 767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69" name="Rectangle: Rounded Corners 768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70" name="Rectangle: Rounded Corners 769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700" name="Group 699"/>
            <p:cNvGrpSpPr/>
            <p:nvPr/>
          </p:nvGrpSpPr>
          <p:grpSpPr>
            <a:xfrm rot="16439401">
              <a:off x="8089251" y="3232823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755" name="Freeform: Shape 754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756" name="Graphic 755" descr="Refresh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757" name="Rectangle: Rounded Corners 756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58" name="Rectangle: Rounded Corners 757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59" name="Rectangle: Rounded Corners 758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60" name="Rectangle: Rounded Corners 759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61" name="Rectangle: Rounded Corners 760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62" name="Rectangle: Rounded Corners 761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701" name="Group 700"/>
            <p:cNvGrpSpPr/>
            <p:nvPr/>
          </p:nvGrpSpPr>
          <p:grpSpPr>
            <a:xfrm rot="16200000">
              <a:off x="9007095" y="3737281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747" name="Freeform: Shape 746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748" name="Graphic 747" descr="Refresh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749" name="Rectangle: Rounded Corners 748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50" name="Rectangle: Rounded Corners 749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51" name="Rectangle: Rounded Corners 750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52" name="Rectangle: Rounded Corners 751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53" name="Rectangle: Rounded Corners 752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54" name="Rectangle: Rounded Corners 753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702" name="Group 701"/>
            <p:cNvGrpSpPr/>
            <p:nvPr/>
          </p:nvGrpSpPr>
          <p:grpSpPr>
            <a:xfrm rot="16200000">
              <a:off x="7928748" y="3751179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739" name="Freeform: Shape 738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740" name="Graphic 739" descr="Refresh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741" name="Rectangle: Rounded Corners 740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42" name="Rectangle: Rounded Corners 741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43" name="Rectangle: Rounded Corners 742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44" name="Rectangle: Rounded Corners 743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45" name="Rectangle: Rounded Corners 744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46" name="Rectangle: Rounded Corners 745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703" name="Group 702"/>
            <p:cNvGrpSpPr/>
            <p:nvPr/>
          </p:nvGrpSpPr>
          <p:grpSpPr>
            <a:xfrm rot="16200000">
              <a:off x="8574456" y="4122189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731" name="Freeform: Shape 730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732" name="Graphic 731" descr="Refresh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733" name="Rectangle: Rounded Corners 732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34" name="Rectangle: Rounded Corners 733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35" name="Rectangle: Rounded Corners 734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36" name="Rectangle: Rounded Corners 735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37" name="Rectangle: Rounded Corners 736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38" name="Rectangle: Rounded Corners 737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704" name="Group 703"/>
            <p:cNvGrpSpPr/>
            <p:nvPr/>
          </p:nvGrpSpPr>
          <p:grpSpPr>
            <a:xfrm rot="16200000">
              <a:off x="8059858" y="4240324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723" name="Freeform: Shape 722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724" name="Graphic 723" descr="Refresh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725" name="Rectangle: Rounded Corners 724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26" name="Rectangle: Rounded Corners 725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27" name="Rectangle: Rounded Corners 726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28" name="Rectangle: Rounded Corners 727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29" name="Rectangle: Rounded Corners 728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30" name="Rectangle: Rounded Corners 729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705" name="Group 704"/>
            <p:cNvGrpSpPr/>
            <p:nvPr/>
          </p:nvGrpSpPr>
          <p:grpSpPr>
            <a:xfrm rot="16200000">
              <a:off x="9111360" y="4279881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715" name="Freeform: Shape 714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716" name="Graphic 715" descr="Refresh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717" name="Rectangle: Rounded Corners 716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18" name="Rectangle: Rounded Corners 717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19" name="Rectangle: Rounded Corners 718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20" name="Rectangle: Rounded Corners 719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21" name="Rectangle: Rounded Corners 720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22" name="Rectangle: Rounded Corners 721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706" name="Group 705"/>
            <p:cNvGrpSpPr/>
            <p:nvPr/>
          </p:nvGrpSpPr>
          <p:grpSpPr>
            <a:xfrm rot="16200000">
              <a:off x="8702070" y="4625313"/>
              <a:ext cx="568340" cy="637880"/>
              <a:chOff x="2196353" y="3352800"/>
              <a:chExt cx="2325781" cy="2419407"/>
            </a:xfrm>
            <a:grpFill/>
          </p:grpSpPr>
          <p:sp>
            <p:nvSpPr>
              <p:cNvPr id="707" name="Freeform: Shape 706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708" name="Graphic 707" descr="Refresh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709" name="Rectangle: Rounded Corners 708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10" name="Rectangle: Rounded Corners 709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11" name="Rectangle: Rounded Corners 710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12" name="Rectangle: Rounded Corners 711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13" name="Rectangle: Rounded Corners 712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714" name="Rectangle: Rounded Corners 713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</p:grpSp>
      <p:sp>
        <p:nvSpPr>
          <p:cNvPr id="623" name="Freeform: Shape 622"/>
          <p:cNvSpPr/>
          <p:nvPr/>
        </p:nvSpPr>
        <p:spPr>
          <a:xfrm rot="6417566">
            <a:off x="5077428" y="1942166"/>
            <a:ext cx="800666" cy="814027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rgbClr val="3333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grpSp>
        <p:nvGrpSpPr>
          <p:cNvPr id="624" name="Group 623"/>
          <p:cNvGrpSpPr/>
          <p:nvPr/>
        </p:nvGrpSpPr>
        <p:grpSpPr>
          <a:xfrm rot="5648493">
            <a:off x="5276966" y="1345113"/>
            <a:ext cx="794175" cy="568571"/>
            <a:chOff x="700989" y="115098"/>
            <a:chExt cx="9168416" cy="690492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25" name="Freeform: Shape 624"/>
            <p:cNvSpPr/>
            <p:nvPr/>
          </p:nvSpPr>
          <p:spPr>
            <a:xfrm>
              <a:off x="6515105" y="2910674"/>
              <a:ext cx="3354300" cy="331083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626" name="Group 625"/>
            <p:cNvGrpSpPr/>
            <p:nvPr/>
          </p:nvGrpSpPr>
          <p:grpSpPr>
            <a:xfrm>
              <a:off x="4769199" y="2117031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690" name="Freeform: Shape 689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691" name="Graphic 690" descr="Refresh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692" name="Rectangle: Rounded Corners 691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93" name="Rectangle: Rounded Corners 692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94" name="Rectangle: Rounded Corners 693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95" name="Rectangle: Rounded Corners 694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96" name="Rectangle: Rounded Corners 695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97" name="Rectangle: Rounded Corners 696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627" name="Group 626"/>
            <p:cNvGrpSpPr/>
            <p:nvPr/>
          </p:nvGrpSpPr>
          <p:grpSpPr>
            <a:xfrm rot="239401">
              <a:off x="6399390" y="723866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682" name="Freeform: Shape 681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683" name="Graphic 682" descr="Refresh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684" name="Rectangle: Rounded Corners 683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85" name="Rectangle: Rounded Corners 684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86" name="Rectangle: Rounded Corners 685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87" name="Rectangle: Rounded Corners 686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88" name="Rectangle: Rounded Corners 687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89" name="Rectangle: Rounded Corners 688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628" name="Group 627"/>
            <p:cNvGrpSpPr/>
            <p:nvPr/>
          </p:nvGrpSpPr>
          <p:grpSpPr>
            <a:xfrm>
              <a:off x="4335027" y="4205147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674" name="Freeform: Shape 673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675" name="Graphic 674" descr="Refresh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676" name="Rectangle: Rounded Corners 675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77" name="Rectangle: Rounded Corners 676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78" name="Rectangle: Rounded Corners 677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79" name="Rectangle: Rounded Corners 678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80" name="Rectangle: Rounded Corners 679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81" name="Rectangle: Rounded Corners 680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629" name="Group 628"/>
            <p:cNvGrpSpPr/>
            <p:nvPr/>
          </p:nvGrpSpPr>
          <p:grpSpPr>
            <a:xfrm>
              <a:off x="4278155" y="115098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666" name="Freeform: Shape 665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667" name="Graphic 666" descr="Refresh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668" name="Rectangle: Rounded Corners 667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69" name="Rectangle: Rounded Corners 668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70" name="Rectangle: Rounded Corners 669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71" name="Rectangle: Rounded Corners 670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72" name="Rectangle: Rounded Corners 671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73" name="Rectangle: Rounded Corners 672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630" name="Group 629"/>
            <p:cNvGrpSpPr/>
            <p:nvPr/>
          </p:nvGrpSpPr>
          <p:grpSpPr>
            <a:xfrm>
              <a:off x="2759894" y="2564196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658" name="Freeform: Shape 657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659" name="Graphic 658" descr="Refresh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660" name="Rectangle: Rounded Corners 659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61" name="Rectangle: Rounded Corners 660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62" name="Rectangle: Rounded Corners 661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63" name="Rectangle: Rounded Corners 662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64" name="Rectangle: Rounded Corners 663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65" name="Rectangle: Rounded Corners 664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631" name="Group 630"/>
            <p:cNvGrpSpPr/>
            <p:nvPr/>
          </p:nvGrpSpPr>
          <p:grpSpPr>
            <a:xfrm>
              <a:off x="2276458" y="612383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650" name="Freeform: Shape 649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651" name="Graphic 650" descr="Refresh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652" name="Rectangle: Rounded Corners 651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53" name="Rectangle: Rounded Corners 652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54" name="Rectangle: Rounded Corners 653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55" name="Rectangle: Rounded Corners 654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56" name="Rectangle: Rounded Corners 655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57" name="Rectangle: Rounded Corners 656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632" name="Group 631"/>
            <p:cNvGrpSpPr/>
            <p:nvPr/>
          </p:nvGrpSpPr>
          <p:grpSpPr>
            <a:xfrm>
              <a:off x="2114581" y="4600614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642" name="Freeform: Shape 641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643" name="Graphic 642" descr="Refresh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644" name="Rectangle: Rounded Corners 643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45" name="Rectangle: Rounded Corners 644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46" name="Rectangle: Rounded Corners 645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47" name="Rectangle: Rounded Corners 646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48" name="Rectangle: Rounded Corners 647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49" name="Rectangle: Rounded Corners 648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  <p:grpSp>
          <p:nvGrpSpPr>
            <p:cNvPr id="633" name="Group 632"/>
            <p:cNvGrpSpPr/>
            <p:nvPr/>
          </p:nvGrpSpPr>
          <p:grpSpPr>
            <a:xfrm>
              <a:off x="700989" y="3048223"/>
              <a:ext cx="2325781" cy="2419407"/>
              <a:chOff x="2196353" y="3352800"/>
              <a:chExt cx="2325781" cy="2419407"/>
            </a:xfrm>
            <a:grpFill/>
          </p:grpSpPr>
          <p:sp>
            <p:nvSpPr>
              <p:cNvPr id="634" name="Freeform: Shape 633"/>
              <p:cNvSpPr/>
              <p:nvPr/>
            </p:nvSpPr>
            <p:spPr>
              <a:xfrm>
                <a:off x="2196353" y="3352800"/>
                <a:ext cx="2325781" cy="2419407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41635" tIns="444108" rIns="441635" bIns="444108" numCol="1" spcCol="1270" anchor="ctr" anchorCtr="0">
                <a:noAutofit/>
              </a:bodyPr>
              <a:lstStyle/>
              <a:p>
                <a:pPr algn="ctr" defTabSz="113347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550"/>
              </a:p>
            </p:txBody>
          </p:sp>
          <p:pic>
            <p:nvPicPr>
              <p:cNvPr id="635" name="Graphic 634" descr="Refresh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2597574" y="3820752"/>
                <a:ext cx="1577786" cy="1609938"/>
              </a:xfrm>
              <a:prstGeom prst="rect">
                <a:avLst/>
              </a:prstGeom>
            </p:spPr>
          </p:pic>
          <p:sp>
            <p:nvSpPr>
              <p:cNvPr id="636" name="Rectangle: Rounded Corners 635"/>
              <p:cNvSpPr/>
              <p:nvPr/>
            </p:nvSpPr>
            <p:spPr>
              <a:xfrm>
                <a:off x="3174044" y="39512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37" name="Rectangle: Rounded Corners 636"/>
              <p:cNvSpPr/>
              <p:nvPr/>
            </p:nvSpPr>
            <p:spPr>
              <a:xfrm>
                <a:off x="3587598" y="4199913"/>
                <a:ext cx="500057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38" name="Rectangle: Rounded Corners 637"/>
              <p:cNvSpPr/>
              <p:nvPr/>
            </p:nvSpPr>
            <p:spPr>
              <a:xfrm>
                <a:off x="3587598" y="4697263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39" name="Rectangle: Rounded Corners 638"/>
              <p:cNvSpPr/>
              <p:nvPr/>
            </p:nvSpPr>
            <p:spPr>
              <a:xfrm>
                <a:off x="3162753" y="5055938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40" name="Rectangle: Rounded Corners 639"/>
              <p:cNvSpPr/>
              <p:nvPr/>
            </p:nvSpPr>
            <p:spPr>
              <a:xfrm>
                <a:off x="2603134" y="4719129"/>
                <a:ext cx="424845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  <p:sp>
            <p:nvSpPr>
              <p:cNvPr id="641" name="Rectangle: Rounded Corners 640"/>
              <p:cNvSpPr/>
              <p:nvPr/>
            </p:nvSpPr>
            <p:spPr>
              <a:xfrm>
                <a:off x="2559861" y="4199913"/>
                <a:ext cx="473631" cy="22821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</p:grpSp>
      <p:sp>
        <p:nvSpPr>
          <p:cNvPr id="1142" name="Freeform: Shape 1141"/>
          <p:cNvSpPr/>
          <p:nvPr/>
        </p:nvSpPr>
        <p:spPr>
          <a:xfrm rot="6971265">
            <a:off x="3812240" y="1875113"/>
            <a:ext cx="229958" cy="309421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grpSp>
        <p:nvGrpSpPr>
          <p:cNvPr id="1143" name="Group 1142"/>
          <p:cNvGrpSpPr/>
          <p:nvPr/>
        </p:nvGrpSpPr>
        <p:grpSpPr>
          <a:xfrm rot="6971265">
            <a:off x="4019814" y="1828841"/>
            <a:ext cx="159447" cy="226111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207" name="Freeform: Shape 1206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208" name="Graphic 1207" descr="Refresh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209" name="Rectangle: Rounded Corners 1208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210" name="Rectangle: Rounded Corners 1209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211" name="Rectangle: Rounded Corners 1210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212" name="Rectangle: Rounded Corners 1211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213" name="Rectangle: Rounded Corners 1212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214" name="Rectangle: Rounded Corners 1213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144" name="Group 1143"/>
          <p:cNvGrpSpPr/>
          <p:nvPr/>
        </p:nvGrpSpPr>
        <p:grpSpPr>
          <a:xfrm rot="7210666">
            <a:off x="4087330" y="1986588"/>
            <a:ext cx="159447" cy="226111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99" name="Freeform: Shape 1198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200" name="Graphic 1199" descr="Refresh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201" name="Rectangle: Rounded Corners 1200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202" name="Rectangle: Rounded Corners 1201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203" name="Rectangle: Rounded Corners 1202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204" name="Rectangle: Rounded Corners 1203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205" name="Rectangle: Rounded Corners 1204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206" name="Rectangle: Rounded Corners 1205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145" name="Group 1144"/>
          <p:cNvGrpSpPr/>
          <p:nvPr/>
        </p:nvGrpSpPr>
        <p:grpSpPr>
          <a:xfrm rot="6971265">
            <a:off x="3857832" y="1716009"/>
            <a:ext cx="159447" cy="226111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91" name="Freeform: Shape 1190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192" name="Graphic 1191" descr="Refresh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193" name="Rectangle: Rounded Corners 1192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94" name="Rectangle: Rounded Corners 1193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95" name="Rectangle: Rounded Corners 1194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96" name="Rectangle: Rounded Corners 1195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97" name="Rectangle: Rounded Corners 1196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98" name="Rectangle: Rounded Corners 1197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146" name="Group 1145"/>
          <p:cNvGrpSpPr/>
          <p:nvPr/>
        </p:nvGrpSpPr>
        <p:grpSpPr>
          <a:xfrm rot="6971265">
            <a:off x="4202561" y="1881200"/>
            <a:ext cx="159447" cy="226111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83" name="Freeform: Shape 1182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184" name="Graphic 1183" descr="Refresh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185" name="Rectangle: Rounded Corners 1184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86" name="Rectangle: Rounded Corners 1185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87" name="Rectangle: Rounded Corners 1186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88" name="Rectangle: Rounded Corners 1187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89" name="Rectangle: Rounded Corners 1188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90" name="Rectangle: Rounded Corners 1189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147" name="Group 1146"/>
          <p:cNvGrpSpPr/>
          <p:nvPr/>
        </p:nvGrpSpPr>
        <p:grpSpPr>
          <a:xfrm rot="6971265">
            <a:off x="4043104" y="1686787"/>
            <a:ext cx="159447" cy="226111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75" name="Freeform: Shape 1174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176" name="Graphic 1175" descr="Refresh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177" name="Rectangle: Rounded Corners 1176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78" name="Rectangle: Rounded Corners 1177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79" name="Rectangle: Rounded Corners 1178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80" name="Rectangle: Rounded Corners 1179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81" name="Rectangle: Rounded Corners 1180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82" name="Rectangle: Rounded Corners 1181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148" name="Group 1147"/>
          <p:cNvGrpSpPr/>
          <p:nvPr/>
        </p:nvGrpSpPr>
        <p:grpSpPr>
          <a:xfrm rot="6971265">
            <a:off x="4221418" y="1737547"/>
            <a:ext cx="159447" cy="226111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67" name="Freeform: Shape 1166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168" name="Graphic 1167" descr="Refresh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169" name="Rectangle: Rounded Corners 1168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70" name="Rectangle: Rounded Corners 1169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71" name="Rectangle: Rounded Corners 1170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72" name="Rectangle: Rounded Corners 1171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73" name="Rectangle: Rounded Corners 1172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74" name="Rectangle: Rounded Corners 1173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149" name="Group 1148"/>
          <p:cNvGrpSpPr/>
          <p:nvPr/>
        </p:nvGrpSpPr>
        <p:grpSpPr>
          <a:xfrm rot="6971265">
            <a:off x="3891846" y="1563098"/>
            <a:ext cx="159447" cy="226111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59" name="Freeform: Shape 1158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160" name="Graphic 1159" descr="Refresh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161" name="Rectangle: Rounded Corners 1160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62" name="Rectangle: Rounded Corners 1161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63" name="Rectangle: Rounded Corners 1162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64" name="Rectangle: Rounded Corners 1163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65" name="Rectangle: Rounded Corners 1164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66" name="Rectangle: Rounded Corners 1165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150" name="Group 1149"/>
          <p:cNvGrpSpPr/>
          <p:nvPr/>
        </p:nvGrpSpPr>
        <p:grpSpPr>
          <a:xfrm rot="6971265">
            <a:off x="4064803" y="1540162"/>
            <a:ext cx="159447" cy="226111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51" name="Freeform: Shape 1150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152" name="Graphic 1151" descr="Refresh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153" name="Rectangle: Rounded Corners 1152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54" name="Rectangle: Rounded Corners 1153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55" name="Rectangle: Rounded Corners 1154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56" name="Rectangle: Rounded Corners 1155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57" name="Rectangle: Rounded Corners 1156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58" name="Rectangle: Rounded Corners 1157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sp>
        <p:nvSpPr>
          <p:cNvPr id="1069" name="Freeform: Shape 1068"/>
          <p:cNvSpPr/>
          <p:nvPr/>
        </p:nvSpPr>
        <p:spPr>
          <a:xfrm rot="2084963">
            <a:off x="3408575" y="1811659"/>
            <a:ext cx="290552" cy="244892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grpSp>
        <p:nvGrpSpPr>
          <p:cNvPr id="1070" name="Group 1069"/>
          <p:cNvGrpSpPr/>
          <p:nvPr/>
        </p:nvGrpSpPr>
        <p:grpSpPr>
          <a:xfrm rot="2084963">
            <a:off x="3344511" y="1657715"/>
            <a:ext cx="201461" cy="178956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34" name="Freeform: Shape 1133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135" name="Graphic 1134" descr="Refresh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136" name="Rectangle: Rounded Corners 1135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37" name="Rectangle: Rounded Corners 1136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38" name="Rectangle: Rounded Corners 1137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39" name="Rectangle: Rounded Corners 1138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40" name="Rectangle: Rounded Corners 1139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41" name="Rectangle: Rounded Corners 1140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071" name="Group 1070"/>
          <p:cNvGrpSpPr/>
          <p:nvPr/>
        </p:nvGrpSpPr>
        <p:grpSpPr>
          <a:xfrm rot="2324364">
            <a:off x="3519272" y="1653532"/>
            <a:ext cx="201461" cy="178956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26" name="Freeform: Shape 1125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127" name="Graphic 1126" descr="Refresh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128" name="Rectangle: Rounded Corners 1127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29" name="Rectangle: Rounded Corners 1128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30" name="Rectangle: Rounded Corners 1129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31" name="Rectangle: Rounded Corners 1130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32" name="Rectangle: Rounded Corners 1131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33" name="Rectangle: Rounded Corners 1132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072" name="Group 1071"/>
          <p:cNvGrpSpPr/>
          <p:nvPr/>
        </p:nvGrpSpPr>
        <p:grpSpPr>
          <a:xfrm rot="2084963">
            <a:off x="3225575" y="1763184"/>
            <a:ext cx="201461" cy="178956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18" name="Freeform: Shape 1117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119" name="Graphic 1118" descr="Refresh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120" name="Rectangle: Rounded Corners 1119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21" name="Rectangle: Rounded Corners 1120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22" name="Rectangle: Rounded Corners 1121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23" name="Rectangle: Rounded Corners 1122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24" name="Rectangle: Rounded Corners 1123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25" name="Rectangle: Rounded Corners 1124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073" name="Group 1072"/>
          <p:cNvGrpSpPr/>
          <p:nvPr/>
        </p:nvGrpSpPr>
        <p:grpSpPr>
          <a:xfrm rot="2084963">
            <a:off x="3393964" y="1511803"/>
            <a:ext cx="201461" cy="178956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10" name="Freeform: Shape 1109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111" name="Graphic 1110" descr="Refresh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112" name="Rectangle: Rounded Corners 1111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13" name="Rectangle: Rounded Corners 1112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14" name="Rectangle: Rounded Corners 1113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15" name="Rectangle: Rounded Corners 1114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16" name="Rectangle: Rounded Corners 1115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17" name="Rectangle: Rounded Corners 1116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074" name="Group 1073"/>
          <p:cNvGrpSpPr/>
          <p:nvPr/>
        </p:nvGrpSpPr>
        <p:grpSpPr>
          <a:xfrm rot="2084963">
            <a:off x="3182652" y="1585686"/>
            <a:ext cx="201461" cy="178956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02" name="Freeform: Shape 1101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103" name="Graphic 1102" descr="Refresh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104" name="Rectangle: Rounded Corners 1103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05" name="Rectangle: Rounded Corners 1104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06" name="Rectangle: Rounded Corners 1105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07" name="Rectangle: Rounded Corners 1106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08" name="Rectangle: Rounded Corners 1107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09" name="Rectangle: Rounded Corners 1108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075" name="Group 1074"/>
          <p:cNvGrpSpPr/>
          <p:nvPr/>
        </p:nvGrpSpPr>
        <p:grpSpPr>
          <a:xfrm rot="2084963">
            <a:off x="3230534" y="1443196"/>
            <a:ext cx="201461" cy="178956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94" name="Freeform: Shape 1093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095" name="Graphic 1094" descr="Refresh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096" name="Rectangle: Rounded Corners 1095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97" name="Rectangle: Rounded Corners 1096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98" name="Rectangle: Rounded Corners 1097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99" name="Rectangle: Rounded Corners 1098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00" name="Rectangle: Rounded Corners 1099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101" name="Rectangle: Rounded Corners 1100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076" name="Group 1075"/>
          <p:cNvGrpSpPr/>
          <p:nvPr/>
        </p:nvGrpSpPr>
        <p:grpSpPr>
          <a:xfrm rot="2084963">
            <a:off x="3050868" y="1677589"/>
            <a:ext cx="201461" cy="178956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86" name="Freeform: Shape 1085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087" name="Graphic 1086" descr="Refresh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088" name="Rectangle: Rounded Corners 1087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89" name="Rectangle: Rounded Corners 1088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90" name="Rectangle: Rounded Corners 1089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91" name="Rectangle: Rounded Corners 1090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92" name="Rectangle: Rounded Corners 1091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93" name="Rectangle: Rounded Corners 1092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077" name="Group 1076"/>
          <p:cNvGrpSpPr/>
          <p:nvPr/>
        </p:nvGrpSpPr>
        <p:grpSpPr>
          <a:xfrm rot="2084963">
            <a:off x="3015708" y="1513449"/>
            <a:ext cx="201461" cy="178956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78" name="Freeform: Shape 1077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079" name="Graphic 1078" descr="Refresh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080" name="Rectangle: Rounded Corners 1079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81" name="Rectangle: Rounded Corners 1080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82" name="Rectangle: Rounded Corners 1081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83" name="Rectangle: Rounded Corners 1082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84" name="Rectangle: Rounded Corners 1083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85" name="Rectangle: Rounded Corners 1084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sp>
        <p:nvSpPr>
          <p:cNvPr id="996" name="Freeform: Shape 995"/>
          <p:cNvSpPr/>
          <p:nvPr/>
        </p:nvSpPr>
        <p:spPr>
          <a:xfrm rot="20163690">
            <a:off x="3299519" y="2683914"/>
            <a:ext cx="229958" cy="309421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grpSp>
        <p:nvGrpSpPr>
          <p:cNvPr id="997" name="Group 996"/>
          <p:cNvGrpSpPr/>
          <p:nvPr/>
        </p:nvGrpSpPr>
        <p:grpSpPr>
          <a:xfrm rot="20163690">
            <a:off x="3146158" y="2682576"/>
            <a:ext cx="159447" cy="226111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61" name="Freeform: Shape 1060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062" name="Graphic 1061" descr="Refresh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063" name="Rectangle: Rounded Corners 1062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64" name="Rectangle: Rounded Corners 1063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65" name="Rectangle: Rounded Corners 1064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66" name="Rectangle: Rounded Corners 1065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67" name="Rectangle: Rounded Corners 1066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68" name="Rectangle: Rounded Corners 1067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998" name="Group 997"/>
          <p:cNvGrpSpPr/>
          <p:nvPr/>
        </p:nvGrpSpPr>
        <p:grpSpPr>
          <a:xfrm rot="20403091">
            <a:off x="3195474" y="2518228"/>
            <a:ext cx="159447" cy="226111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53" name="Freeform: Shape 1052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054" name="Graphic 1053" descr="Refresh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055" name="Rectangle: Rounded Corners 1054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56" name="Rectangle: Rounded Corners 1055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57" name="Rectangle: Rounded Corners 1056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58" name="Rectangle: Rounded Corners 1057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59" name="Rectangle: Rounded Corners 1058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60" name="Rectangle: Rounded Corners 1059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999" name="Group 998"/>
          <p:cNvGrpSpPr/>
          <p:nvPr/>
        </p:nvGrpSpPr>
        <p:grpSpPr>
          <a:xfrm rot="20163690">
            <a:off x="3198136" y="2873017"/>
            <a:ext cx="159447" cy="226111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45" name="Freeform: Shape 1044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046" name="Graphic 1045" descr="Refresh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047" name="Rectangle: Rounded Corners 1046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48" name="Rectangle: Rounded Corners 1047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49" name="Rectangle: Rounded Corners 1048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50" name="Rectangle: Rounded Corners 1049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51" name="Rectangle: Rounded Corners 1050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52" name="Rectangle: Rounded Corners 1051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000" name="Group 999"/>
          <p:cNvGrpSpPr/>
          <p:nvPr/>
        </p:nvGrpSpPr>
        <p:grpSpPr>
          <a:xfrm rot="20163690">
            <a:off x="3039474" y="2525234"/>
            <a:ext cx="159447" cy="226111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37" name="Freeform: Shape 1036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038" name="Graphic 1037" descr="Refresh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039" name="Rectangle: Rounded Corners 1038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40" name="Rectangle: Rounded Corners 1039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41" name="Rectangle: Rounded Corners 1040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42" name="Rectangle: Rounded Corners 1041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43" name="Rectangle: Rounded Corners 1042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44" name="Rectangle: Rounded Corners 1043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001" name="Group 1000"/>
          <p:cNvGrpSpPr/>
          <p:nvPr/>
        </p:nvGrpSpPr>
        <p:grpSpPr>
          <a:xfrm rot="20163690">
            <a:off x="3037213" y="2776665"/>
            <a:ext cx="159447" cy="226111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29" name="Freeform: Shape 1028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030" name="Graphic 1029" descr="Refresh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031" name="Rectangle: Rounded Corners 1030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32" name="Rectangle: Rounded Corners 1031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33" name="Rectangle: Rounded Corners 1032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34" name="Rectangle: Rounded Corners 1033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35" name="Rectangle: Rounded Corners 1034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36" name="Rectangle: Rounded Corners 1035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002" name="Group 1001"/>
          <p:cNvGrpSpPr/>
          <p:nvPr/>
        </p:nvGrpSpPr>
        <p:grpSpPr>
          <a:xfrm rot="20163690">
            <a:off x="2932907" y="2623393"/>
            <a:ext cx="159447" cy="226111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21" name="Freeform: Shape 1020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022" name="Graphic 1021" descr="Refresh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023" name="Rectangle: Rounded Corners 1022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24" name="Rectangle: Rounded Corners 1023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25" name="Rectangle: Rounded Corners 1024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26" name="Rectangle: Rounded Corners 1025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27" name="Rectangle: Rounded Corners 1026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28" name="Rectangle: Rounded Corners 1027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003" name="Group 1002"/>
          <p:cNvGrpSpPr/>
          <p:nvPr/>
        </p:nvGrpSpPr>
        <p:grpSpPr>
          <a:xfrm rot="20163690">
            <a:off x="3074001" y="2968563"/>
            <a:ext cx="159447" cy="226111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13" name="Freeform: Shape 1012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014" name="Graphic 1013" descr="Refresh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015" name="Rectangle: Rounded Corners 1014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16" name="Rectangle: Rounded Corners 1015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17" name="Rectangle: Rounded Corners 1016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18" name="Rectangle: Rounded Corners 1017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19" name="Rectangle: Rounded Corners 1018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20" name="Rectangle: Rounded Corners 1019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1004" name="Group 1003"/>
          <p:cNvGrpSpPr/>
          <p:nvPr/>
        </p:nvGrpSpPr>
        <p:grpSpPr>
          <a:xfrm rot="20163690">
            <a:off x="2926559" y="2875283"/>
            <a:ext cx="159447" cy="226111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05" name="Freeform: Shape 1004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1006" name="Graphic 1005" descr="Refresh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1007" name="Rectangle: Rounded Corners 1006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08" name="Rectangle: Rounded Corners 1007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09" name="Rectangle: Rounded Corners 1008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10" name="Rectangle: Rounded Corners 1009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11" name="Rectangle: Rounded Corners 1010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1012" name="Rectangle: Rounded Corners 1011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sp>
        <p:nvSpPr>
          <p:cNvPr id="921" name="Freeform: Shape 920"/>
          <p:cNvSpPr/>
          <p:nvPr/>
        </p:nvSpPr>
        <p:spPr>
          <a:xfrm rot="972443">
            <a:off x="3225123" y="2020026"/>
            <a:ext cx="800666" cy="731224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sp>
        <p:nvSpPr>
          <p:cNvPr id="923" name="Freeform: Shape 922"/>
          <p:cNvSpPr/>
          <p:nvPr/>
        </p:nvSpPr>
        <p:spPr>
          <a:xfrm rot="203370">
            <a:off x="3011673" y="2151187"/>
            <a:ext cx="290552" cy="244892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grpSp>
        <p:nvGrpSpPr>
          <p:cNvPr id="924" name="Group 923"/>
          <p:cNvGrpSpPr/>
          <p:nvPr/>
        </p:nvGrpSpPr>
        <p:grpSpPr>
          <a:xfrm rot="203370">
            <a:off x="2866204" y="2081069"/>
            <a:ext cx="201461" cy="178956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88" name="Freeform: Shape 987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989" name="Graphic 988" descr="Refresh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990" name="Rectangle: Rounded Corners 989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91" name="Rectangle: Rounded Corners 990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92" name="Rectangle: Rounded Corners 991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93" name="Rectangle: Rounded Corners 992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94" name="Rectangle: Rounded Corners 993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95" name="Rectangle: Rounded Corners 994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925" name="Group 924"/>
          <p:cNvGrpSpPr/>
          <p:nvPr/>
        </p:nvGrpSpPr>
        <p:grpSpPr>
          <a:xfrm rot="442771">
            <a:off x="3013257" y="1986550"/>
            <a:ext cx="201461" cy="178956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80" name="Freeform: Shape 979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981" name="Graphic 980" descr="Refresh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982" name="Rectangle: Rounded Corners 981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83" name="Rectangle: Rounded Corners 982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84" name="Rectangle: Rounded Corners 983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85" name="Rectangle: Rounded Corners 984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86" name="Rectangle: Rounded Corners 985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87" name="Rectangle: Rounded Corners 986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926" name="Group 925"/>
          <p:cNvGrpSpPr/>
          <p:nvPr/>
        </p:nvGrpSpPr>
        <p:grpSpPr>
          <a:xfrm rot="203370">
            <a:off x="2819529" y="2233027"/>
            <a:ext cx="201461" cy="178956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72" name="Freeform: Shape 971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973" name="Graphic 972" descr="Refresh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974" name="Rectangle: Rounded Corners 973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75" name="Rectangle: Rounded Corners 974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76" name="Rectangle: Rounded Corners 975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77" name="Rectangle: Rounded Corners 976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78" name="Rectangle: Rounded Corners 977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79" name="Rectangle: Rounded Corners 978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927" name="Group 926"/>
          <p:cNvGrpSpPr/>
          <p:nvPr/>
        </p:nvGrpSpPr>
        <p:grpSpPr>
          <a:xfrm rot="203370">
            <a:off x="2832498" y="1930736"/>
            <a:ext cx="201461" cy="178956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64" name="Freeform: Shape 963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965" name="Graphic 964" descr="Refresh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966" name="Rectangle: Rounded Corners 965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67" name="Rectangle: Rounded Corners 966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68" name="Rectangle: Rounded Corners 967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69" name="Rectangle: Rounded Corners 968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70" name="Rectangle: Rounded Corners 969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71" name="Rectangle: Rounded Corners 970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928" name="Group 927"/>
          <p:cNvGrpSpPr/>
          <p:nvPr/>
        </p:nvGrpSpPr>
        <p:grpSpPr>
          <a:xfrm rot="203370">
            <a:off x="2690505" y="2103796"/>
            <a:ext cx="201461" cy="178956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56" name="Freeform: Shape 955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957" name="Graphic 956" descr="Refresh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958" name="Rectangle: Rounded Corners 957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59" name="Rectangle: Rounded Corners 958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60" name="Rectangle: Rounded Corners 959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61" name="Rectangle: Rounded Corners 960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62" name="Rectangle: Rounded Corners 961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63" name="Rectangle: Rounded Corners 962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929" name="Group 928"/>
          <p:cNvGrpSpPr/>
          <p:nvPr/>
        </p:nvGrpSpPr>
        <p:grpSpPr>
          <a:xfrm rot="203370">
            <a:off x="2657238" y="1957203"/>
            <a:ext cx="201461" cy="178956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48" name="Freeform: Shape 947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949" name="Graphic 948" descr="Refresh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950" name="Rectangle: Rounded Corners 949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51" name="Rectangle: Rounded Corners 950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52" name="Rectangle: Rounded Corners 951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53" name="Rectangle: Rounded Corners 952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54" name="Rectangle: Rounded Corners 953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55" name="Rectangle: Rounded Corners 954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930" name="Group 929"/>
          <p:cNvGrpSpPr/>
          <p:nvPr/>
        </p:nvGrpSpPr>
        <p:grpSpPr>
          <a:xfrm rot="203370">
            <a:off x="2625800" y="2250855"/>
            <a:ext cx="201461" cy="178956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40" name="Freeform: Shape 939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941" name="Graphic 940" descr="Refresh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942" name="Rectangle: Rounded Corners 941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43" name="Rectangle: Rounded Corners 942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44" name="Rectangle: Rounded Corners 943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45" name="Rectangle: Rounded Corners 944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46" name="Rectangle: Rounded Corners 945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47" name="Rectangle: Rounded Corners 946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931" name="Group 930"/>
          <p:cNvGrpSpPr/>
          <p:nvPr/>
        </p:nvGrpSpPr>
        <p:grpSpPr>
          <a:xfrm rot="203370">
            <a:off x="2510356" y="2128991"/>
            <a:ext cx="201461" cy="178956"/>
            <a:chOff x="2196353" y="3352800"/>
            <a:chExt cx="2325781" cy="241940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32" name="Freeform: Shape 931"/>
            <p:cNvSpPr/>
            <p:nvPr/>
          </p:nvSpPr>
          <p:spPr>
            <a:xfrm>
              <a:off x="2196353" y="3352800"/>
              <a:ext cx="2325781" cy="2419407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1635" tIns="444108" rIns="441635" bIns="444108" numCol="1" spcCol="1270" anchor="ctr" anchorCtr="0">
              <a:noAutofit/>
            </a:bodyPr>
            <a:lstStyle/>
            <a:p>
              <a:pPr algn="ctr" defTabSz="11334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50"/>
            </a:p>
          </p:txBody>
        </p:sp>
        <p:pic>
          <p:nvPicPr>
            <p:cNvPr id="933" name="Graphic 932" descr="Refresh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2597574" y="3820752"/>
              <a:ext cx="1577786" cy="1609938"/>
            </a:xfrm>
            <a:prstGeom prst="rect">
              <a:avLst/>
            </a:prstGeom>
          </p:spPr>
        </p:pic>
        <p:sp>
          <p:nvSpPr>
            <p:cNvPr id="934" name="Rectangle: Rounded Corners 933"/>
            <p:cNvSpPr/>
            <p:nvPr/>
          </p:nvSpPr>
          <p:spPr>
            <a:xfrm>
              <a:off x="3174044" y="39512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35" name="Rectangle: Rounded Corners 934"/>
            <p:cNvSpPr/>
            <p:nvPr/>
          </p:nvSpPr>
          <p:spPr>
            <a:xfrm>
              <a:off x="3587598" y="4199913"/>
              <a:ext cx="500057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36" name="Rectangle: Rounded Corners 935"/>
            <p:cNvSpPr/>
            <p:nvPr/>
          </p:nvSpPr>
          <p:spPr>
            <a:xfrm>
              <a:off x="3587598" y="4697263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37" name="Rectangle: Rounded Corners 936"/>
            <p:cNvSpPr/>
            <p:nvPr/>
          </p:nvSpPr>
          <p:spPr>
            <a:xfrm>
              <a:off x="3162753" y="5055938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38" name="Rectangle: Rounded Corners 937"/>
            <p:cNvSpPr/>
            <p:nvPr/>
          </p:nvSpPr>
          <p:spPr>
            <a:xfrm>
              <a:off x="2603134" y="4719129"/>
              <a:ext cx="424845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39" name="Rectangle: Rounded Corners 938"/>
            <p:cNvSpPr/>
            <p:nvPr/>
          </p:nvSpPr>
          <p:spPr>
            <a:xfrm>
              <a:off x="2559861" y="4199913"/>
              <a:ext cx="473631" cy="22821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27217" y="3007269"/>
            <a:ext cx="1422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solidFill>
                  <a:schemeClr val="bg1"/>
                </a:solidFill>
              </a:rPr>
              <a:t>The College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animBg="1"/>
      <p:bldP spid="324" grpId="0" animBg="1"/>
      <p:bldP spid="618" grpId="0" animBg="1"/>
      <p:bldP spid="623" grpId="0" animBg="1"/>
      <p:bldP spid="1142" grpId="0" animBg="1"/>
      <p:bldP spid="1069" grpId="0" animBg="1"/>
      <p:bldP spid="996" grpId="0" animBg="1"/>
      <p:bldP spid="921" grpId="0" animBg="1"/>
      <p:bldP spid="923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76422" y="5270230"/>
            <a:ext cx="959424" cy="540655"/>
            <a:chOff x="3303904" y="298861"/>
            <a:chExt cx="6676297" cy="4675762"/>
          </a:xfrm>
        </p:grpSpPr>
        <p:grpSp>
          <p:nvGrpSpPr>
            <p:cNvPr id="96" name="Group 95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</p:grpSpPr>
          <p:sp>
            <p:nvSpPr>
              <p:cNvPr id="6" name="Freeform: Shape 5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</p:grpSpPr>
            <p:sp>
              <p:nvSpPr>
                <p:cNvPr id="8" name="Freeform: Shape 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" name="Graphic 3" descr="Refresh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7" name="Rectangle: Rounded Corners 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" name="Rectangle: Rounded Corners 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" name="Rectangle: Rounded Corners 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" name="Rectangle: Rounded Corners 1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" name="Rectangle: Rounded Corners 1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" name="Rectangle: Rounded Corners 1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</p:grpSpPr>
            <p:sp>
              <p:nvSpPr>
                <p:cNvPr id="21" name="Freeform: Shape 2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2" name="Graphic 21" descr="Refresh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3" name="Rectangle: Rounded Corners 2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" name="Rectangle: Rounded Corners 2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" name="Rectangle: Rounded Corners 2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" name="Rectangle: Rounded Corners 2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" name="Rectangle: Rounded Corners 2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" name="Rectangle: Rounded Corners 2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</p:grpSpPr>
            <p:sp>
              <p:nvSpPr>
                <p:cNvPr id="43" name="Freeform: Shape 4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4" name="Graphic 43" descr="Refresh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5" name="Rectangle: Rounded Corners 4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" name="Rectangle: Rounded Corners 4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" name="Rectangle: Rounded Corners 4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" name="Rectangle: Rounded Corners 4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" name="Rectangle: Rounded Corners 4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" name="Rectangle: Rounded Corners 4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</p:grpSpPr>
            <p:sp>
              <p:nvSpPr>
                <p:cNvPr id="52" name="Freeform: Shape 5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3" name="Graphic 52" descr="Refresh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4" name="Rectangle: Rounded Corners 5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" name="Rectangle: Rounded Corners 5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" name="Rectangle: Rounded Corners 5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" name="Rectangle: Rounded Corners 5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" name="Rectangle: Rounded Corners 5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" name="Rectangle: Rounded Corners 5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</p:grpSpPr>
            <p:sp>
              <p:nvSpPr>
                <p:cNvPr id="61" name="Freeform: Shape 6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62" name="Graphic 61" descr="Refresh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63" name="Rectangle: Rounded Corners 6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4" name="Rectangle: Rounded Corners 6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5" name="Rectangle: Rounded Corners 6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6" name="Rectangle: Rounded Corners 6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7" name="Rectangle: Rounded Corners 6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8" name="Rectangle: Rounded Corners 6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</p:grpSpPr>
            <p:sp>
              <p:nvSpPr>
                <p:cNvPr id="70" name="Freeform: Shape 6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71" name="Graphic 70" descr="Refresh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72" name="Rectangle: Rounded Corners 7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3" name="Rectangle: Rounded Corners 7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4" name="Rectangle: Rounded Corners 7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5" name="Rectangle: Rounded Corners 7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6" name="Rectangle: Rounded Corners 7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7" name="Rectangle: Rounded Corners 7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</p:grpSpPr>
            <p:sp>
              <p:nvSpPr>
                <p:cNvPr id="79" name="Freeform: Shape 7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80" name="Graphic 79" descr="Refresh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81" name="Rectangle: Rounded Corners 8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2" name="Rectangle: Rounded Corners 8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3" name="Rectangle: Rounded Corners 8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4" name="Rectangle: Rounded Corners 8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5" name="Rectangle: Rounded Corners 8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6" name="Rectangle: Rounded Corners 8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</p:grpSpPr>
            <p:sp>
              <p:nvSpPr>
                <p:cNvPr id="88" name="Freeform: Shape 8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89" name="Graphic 88" descr="Refresh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90" name="Rectangle: Rounded Corners 8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1" name="Rectangle: Rounded Corners 9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2" name="Rectangle: Rounded Corners 9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3" name="Rectangle: Rounded Corners 9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4" name="Rectangle: Rounded Corners 9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5" name="Rectangle: Rounded Corners 9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solidFill>
                  <a:srgbClr val="4DBBB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97" name="Group 96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98" name="Freeform: Shape 97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99" name="Group 98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63" name="Freeform: Shape 16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64" name="Graphic 163" descr="Refresh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65" name="Rectangle: Rounded Corners 16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6" name="Rectangle: Rounded Corners 16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7" name="Rectangle: Rounded Corners 16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8" name="Rectangle: Rounded Corners 16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9" name="Rectangle: Rounded Corners 16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0" name="Rectangle: Rounded Corners 16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55" name="Freeform: Shape 15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56" name="Graphic 155" descr="Refresh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57" name="Rectangle: Rounded Corners 15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8" name="Rectangle: Rounded Corners 15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9" name="Rectangle: Rounded Corners 15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0" name="Rectangle: Rounded Corners 15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1" name="Rectangle: Rounded Corners 16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2" name="Rectangle: Rounded Corners 16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47" name="Freeform: Shape 14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48" name="Graphic 147" descr="Refresh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49" name="Rectangle: Rounded Corners 14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0" name="Rectangle: Rounded Corners 14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1" name="Rectangle: Rounded Corners 15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2" name="Rectangle: Rounded Corners 15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3" name="Rectangle: Rounded Corners 15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4" name="Rectangle: Rounded Corners 15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39" name="Freeform: Shape 13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40" name="Graphic 139" descr="Refresh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41" name="Rectangle: Rounded Corners 14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2" name="Rectangle: Rounded Corners 14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3" name="Rectangle: Rounded Corners 14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4" name="Rectangle: Rounded Corners 14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5" name="Rectangle: Rounded Corners 14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6" name="Rectangle: Rounded Corners 14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31" name="Freeform: Shape 13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32" name="Graphic 131" descr="Refresh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33" name="Rectangle: Rounded Corners 13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4" name="Rectangle: Rounded Corners 13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5" name="Rectangle: Rounded Corners 13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6" name="Rectangle: Rounded Corners 13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7" name="Rectangle: Rounded Corners 13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8" name="Rectangle: Rounded Corners 13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23" name="Freeform: Shape 12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24" name="Graphic 123" descr="Refresh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25" name="Rectangle: Rounded Corners 12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6" name="Rectangle: Rounded Corners 12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7" name="Rectangle: Rounded Corners 12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8" name="Rectangle: Rounded Corners 12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9" name="Rectangle: Rounded Corners 12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0" name="Rectangle: Rounded Corners 12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15" name="Freeform: Shape 11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16" name="Graphic 115" descr="Refresh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17" name="Rectangle: Rounded Corners 11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8" name="Rectangle: Rounded Corners 11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9" name="Rectangle: Rounded Corners 11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0" name="Rectangle: Rounded Corners 11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1" name="Rectangle: Rounded Corners 12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2" name="Rectangle: Rounded Corners 12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07" name="Freeform: Shape 10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08" name="Graphic 107" descr="Refresh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09" name="Rectangle: Rounded Corners 10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0" name="Rectangle: Rounded Corners 10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1" name="Rectangle: Rounded Corners 11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2" name="Rectangle: Rounded Corners 11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3" name="Rectangle: Rounded Corners 11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4" name="Rectangle: Rounded Corners 11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2" name="Freeform: Shape 171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173" name="Group 172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37" name="Freeform: Shape 23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38" name="Graphic 237" descr="Refresh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39" name="Rectangle: Rounded Corners 23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0" name="Rectangle: Rounded Corners 23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1" name="Rectangle: Rounded Corners 24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2" name="Rectangle: Rounded Corners 24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3" name="Rectangle: Rounded Corners 24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4" name="Rectangle: Rounded Corners 24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29" name="Freeform: Shape 22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30" name="Graphic 229" descr="Refresh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31" name="Rectangle: Rounded Corners 23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2" name="Rectangle: Rounded Corners 23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3" name="Rectangle: Rounded Corners 23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4" name="Rectangle: Rounded Corners 23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5" name="Rectangle: Rounded Corners 23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6" name="Rectangle: Rounded Corners 23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21" name="Freeform: Shape 22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22" name="Graphic 221" descr="Refresh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23" name="Rectangle: Rounded Corners 22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4" name="Rectangle: Rounded Corners 22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5" name="Rectangle: Rounded Corners 22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6" name="Rectangle: Rounded Corners 22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7" name="Rectangle: Rounded Corners 22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8" name="Rectangle: Rounded Corners 22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76" name="Group 175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13" name="Freeform: Shape 21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14" name="Graphic 213" descr="Refresh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15" name="Rectangle: Rounded Corners 21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6" name="Rectangle: Rounded Corners 21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7" name="Rectangle: Rounded Corners 21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8" name="Rectangle: Rounded Corners 21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9" name="Rectangle: Rounded Corners 21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0" name="Rectangle: Rounded Corners 21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77" name="Group 176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05" name="Freeform: Shape 20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06" name="Graphic 205" descr="Refresh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07" name="Rectangle: Rounded Corners 20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8" name="Rectangle: Rounded Corners 20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9" name="Rectangle: Rounded Corners 20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0" name="Rectangle: Rounded Corners 20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1" name="Rectangle: Rounded Corners 21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2" name="Rectangle: Rounded Corners 21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97" name="Freeform: Shape 19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98" name="Graphic 197" descr="Refresh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99" name="Rectangle: Rounded Corners 19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0" name="Rectangle: Rounded Corners 19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1" name="Rectangle: Rounded Corners 20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2" name="Rectangle: Rounded Corners 20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3" name="Rectangle: Rounded Corners 20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4" name="Rectangle: Rounded Corners 20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89" name="Freeform: Shape 18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90" name="Graphic 189" descr="Refresh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91" name="Rectangle: Rounded Corners 19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2" name="Rectangle: Rounded Corners 19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3" name="Rectangle: Rounded Corners 19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4" name="Rectangle: Rounded Corners 19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5" name="Rectangle: Rounded Corners 19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6" name="Rectangle: Rounded Corners 19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80" name="Group 179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81" name="Freeform: Shape 18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82" name="Graphic 181" descr="Refresh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83" name="Rectangle: Rounded Corners 18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4" name="Rectangle: Rounded Corners 18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5" name="Rectangle: Rounded Corners 18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6" name="Rectangle: Rounded Corners 18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7" name="Rectangle: Rounded Corners 18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8" name="Rectangle: Rounded Corners 18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319" name="Freeform: Shape 318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245" name="Group 244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46" name="Freeform: Shape 245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247" name="Group 246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11" name="Freeform: Shape 31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12" name="Graphic 311" descr="Refresh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13" name="Rectangle: Rounded Corners 31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4" name="Rectangle: Rounded Corners 31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5" name="Rectangle: Rounded Corners 31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6" name="Rectangle: Rounded Corners 31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7" name="Rectangle: Rounded Corners 31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8" name="Rectangle: Rounded Corners 31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48" name="Group 247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03" name="Freeform: Shape 30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04" name="Graphic 303" descr="Refresh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05" name="Rectangle: Rounded Corners 30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6" name="Rectangle: Rounded Corners 30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7" name="Rectangle: Rounded Corners 30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8" name="Rectangle: Rounded Corners 30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9" name="Rectangle: Rounded Corners 30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0" name="Rectangle: Rounded Corners 30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49" name="Group 248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95" name="Freeform: Shape 29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96" name="Graphic 295" descr="Refresh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97" name="Rectangle: Rounded Corners 29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8" name="Rectangle: Rounded Corners 29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9" name="Rectangle: Rounded Corners 29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0" name="Rectangle: Rounded Corners 29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1" name="Rectangle: Rounded Corners 30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2" name="Rectangle: Rounded Corners 30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50" name="Group 249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87" name="Freeform: Shape 28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88" name="Graphic 287" descr="Refresh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89" name="Rectangle: Rounded Corners 28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0" name="Rectangle: Rounded Corners 28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1" name="Rectangle: Rounded Corners 29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2" name="Rectangle: Rounded Corners 29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3" name="Rectangle: Rounded Corners 29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4" name="Rectangle: Rounded Corners 29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51" name="Group 250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79" name="Freeform: Shape 27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80" name="Graphic 279" descr="Refresh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81" name="Rectangle: Rounded Corners 28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2" name="Rectangle: Rounded Corners 28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3" name="Rectangle: Rounded Corners 28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4" name="Rectangle: Rounded Corners 28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5" name="Rectangle: Rounded Corners 28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6" name="Rectangle: Rounded Corners 28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52" name="Group 251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71" name="Freeform: Shape 27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72" name="Graphic 271" descr="Refresh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73" name="Rectangle: Rounded Corners 27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4" name="Rectangle: Rounded Corners 27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5" name="Rectangle: Rounded Corners 27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6" name="Rectangle: Rounded Corners 27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7" name="Rectangle: Rounded Corners 27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8" name="Rectangle: Rounded Corners 27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53" name="Group 252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63" name="Freeform: Shape 26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64" name="Graphic 263" descr="Refresh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65" name="Rectangle: Rounded Corners 26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6" name="Rectangle: Rounded Corners 26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7" name="Rectangle: Rounded Corners 26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8" name="Rectangle: Rounded Corners 26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9" name="Rectangle: Rounded Corners 26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0" name="Rectangle: Rounded Corners 26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54" name="Group 253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55" name="Freeform: Shape 25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56" name="Graphic 255" descr="Refresh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57" name="Rectangle: Rounded Corners 25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8" name="Rectangle: Rounded Corners 25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9" name="Rectangle: Rounded Corners 25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0" name="Rectangle: Rounded Corners 25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1" name="Rectangle: Rounded Corners 26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2" name="Rectangle: Rounded Corners 26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grpSp>
        <p:nvGrpSpPr>
          <p:cNvPr id="320" name="Group 319"/>
          <p:cNvGrpSpPr/>
          <p:nvPr/>
        </p:nvGrpSpPr>
        <p:grpSpPr>
          <a:xfrm rot="17193239">
            <a:off x="5652606" y="4943109"/>
            <a:ext cx="1022635" cy="736213"/>
            <a:chOff x="3303904" y="298861"/>
            <a:chExt cx="6676297" cy="4675762"/>
          </a:xfrm>
        </p:grpSpPr>
        <p:grpSp>
          <p:nvGrpSpPr>
            <p:cNvPr id="321" name="Group 320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</p:grpSpPr>
          <p:sp>
            <p:nvSpPr>
              <p:cNvPr id="545" name="Freeform: Shape 544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546" name="Group 545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</p:grpSpPr>
            <p:sp>
              <p:nvSpPr>
                <p:cNvPr id="610" name="Freeform: Shape 60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611" name="Graphic 610" descr="Refresh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612" name="Rectangle: Rounded Corners 61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13" name="Rectangle: Rounded Corners 61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14" name="Rectangle: Rounded Corners 61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15" name="Rectangle: Rounded Corners 61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16" name="Rectangle: Rounded Corners 61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17" name="Rectangle: Rounded Corners 61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47" name="Group 546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</p:grpSpPr>
            <p:sp>
              <p:nvSpPr>
                <p:cNvPr id="602" name="Freeform: Shape 60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603" name="Graphic 602" descr="Refresh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604" name="Rectangle: Rounded Corners 60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05" name="Rectangle: Rounded Corners 60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06" name="Rectangle: Rounded Corners 60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07" name="Rectangle: Rounded Corners 60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08" name="Rectangle: Rounded Corners 60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09" name="Rectangle: Rounded Corners 60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48" name="Group 547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</p:grpSpPr>
            <p:sp>
              <p:nvSpPr>
                <p:cNvPr id="594" name="Freeform: Shape 59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95" name="Graphic 594" descr="Refresh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96" name="Rectangle: Rounded Corners 59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7" name="Rectangle: Rounded Corners 59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8" name="Rectangle: Rounded Corners 59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9" name="Rectangle: Rounded Corners 59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00" name="Rectangle: Rounded Corners 59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01" name="Rectangle: Rounded Corners 60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49" name="Group 548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</p:grpSpPr>
            <p:sp>
              <p:nvSpPr>
                <p:cNvPr id="586" name="Freeform: Shape 58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87" name="Graphic 586" descr="Refresh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88" name="Rectangle: Rounded Corners 58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9" name="Rectangle: Rounded Corners 58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0" name="Rectangle: Rounded Corners 58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1" name="Rectangle: Rounded Corners 59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2" name="Rectangle: Rounded Corners 59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3" name="Rectangle: Rounded Corners 59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50" name="Group 549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</p:grpSpPr>
            <p:sp>
              <p:nvSpPr>
                <p:cNvPr id="578" name="Freeform: Shape 57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79" name="Graphic 578" descr="Refresh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80" name="Rectangle: Rounded Corners 57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1" name="Rectangle: Rounded Corners 58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2" name="Rectangle: Rounded Corners 58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3" name="Rectangle: Rounded Corners 58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4" name="Rectangle: Rounded Corners 58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5" name="Rectangle: Rounded Corners 58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51" name="Group 550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</p:grpSpPr>
            <p:sp>
              <p:nvSpPr>
                <p:cNvPr id="570" name="Freeform: Shape 56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71" name="Graphic 570" descr="Refresh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72" name="Rectangle: Rounded Corners 57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3" name="Rectangle: Rounded Corners 57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4" name="Rectangle: Rounded Corners 57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5" name="Rectangle: Rounded Corners 57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6" name="Rectangle: Rounded Corners 57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7" name="Rectangle: Rounded Corners 57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52" name="Group 551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</p:grpSpPr>
            <p:sp>
              <p:nvSpPr>
                <p:cNvPr id="562" name="Freeform: Shape 56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63" name="Graphic 562" descr="Refresh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64" name="Rectangle: Rounded Corners 56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5" name="Rectangle: Rounded Corners 56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6" name="Rectangle: Rounded Corners 56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7" name="Rectangle: Rounded Corners 56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8" name="Rectangle: Rounded Corners 56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9" name="Rectangle: Rounded Corners 56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53" name="Group 552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</p:grpSpPr>
            <p:sp>
              <p:nvSpPr>
                <p:cNvPr id="554" name="Freeform: Shape 55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55" name="Graphic 554" descr="Refresh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56" name="Rectangle: Rounded Corners 55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7" name="Rectangle: Rounded Corners 55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8" name="Rectangle: Rounded Corners 55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9" name="Rectangle: Rounded Corners 55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0" name="Rectangle: Rounded Corners 55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1" name="Rectangle: Rounded Corners 56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solidFill>
                  <a:srgbClr val="4DBBBB"/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322" name="Group 321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72" name="Freeform: Shape 471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473" name="Group 472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37" name="Freeform: Shape 53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38" name="Graphic 537" descr="Refresh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39" name="Rectangle: Rounded Corners 53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0" name="Rectangle: Rounded Corners 53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1" name="Rectangle: Rounded Corners 54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2" name="Rectangle: Rounded Corners 54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3" name="Rectangle: Rounded Corners 54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4" name="Rectangle: Rounded Corners 54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74" name="Group 473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29" name="Freeform: Shape 52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30" name="Graphic 529" descr="Refresh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31" name="Rectangle: Rounded Corners 53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2" name="Rectangle: Rounded Corners 53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3" name="Rectangle: Rounded Corners 53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4" name="Rectangle: Rounded Corners 53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5" name="Rectangle: Rounded Corners 53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6" name="Rectangle: Rounded Corners 53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75" name="Group 474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21" name="Freeform: Shape 52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22" name="Graphic 521" descr="Refresh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23" name="Rectangle: Rounded Corners 52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4" name="Rectangle: Rounded Corners 52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5" name="Rectangle: Rounded Corners 52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6" name="Rectangle: Rounded Corners 52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7" name="Rectangle: Rounded Corners 52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8" name="Rectangle: Rounded Corners 52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76" name="Group 475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13" name="Freeform: Shape 51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14" name="Graphic 513" descr="Refresh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15" name="Rectangle: Rounded Corners 51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6" name="Rectangle: Rounded Corners 51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7" name="Rectangle: Rounded Corners 51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8" name="Rectangle: Rounded Corners 51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9" name="Rectangle: Rounded Corners 51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0" name="Rectangle: Rounded Corners 51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77" name="Group 476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05" name="Freeform: Shape 50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06" name="Graphic 505" descr="Refresh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07" name="Rectangle: Rounded Corners 50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8" name="Rectangle: Rounded Corners 50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9" name="Rectangle: Rounded Corners 50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0" name="Rectangle: Rounded Corners 50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1" name="Rectangle: Rounded Corners 51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2" name="Rectangle: Rounded Corners 51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78" name="Group 477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97" name="Freeform: Shape 49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98" name="Graphic 497" descr="Refresh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99" name="Rectangle: Rounded Corners 49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0" name="Rectangle: Rounded Corners 49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1" name="Rectangle: Rounded Corners 50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2" name="Rectangle: Rounded Corners 50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3" name="Rectangle: Rounded Corners 50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4" name="Rectangle: Rounded Corners 50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79" name="Group 478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89" name="Freeform: Shape 48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90" name="Graphic 489" descr="Refresh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91" name="Rectangle: Rounded Corners 49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2" name="Rectangle: Rounded Corners 49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3" name="Rectangle: Rounded Corners 49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4" name="Rectangle: Rounded Corners 49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5" name="Rectangle: Rounded Corners 49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6" name="Rectangle: Rounded Corners 49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80" name="Group 479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81" name="Freeform: Shape 48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82" name="Graphic 481" descr="Refresh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83" name="Rectangle: Rounded Corners 48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4" name="Rectangle: Rounded Corners 48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5" name="Rectangle: Rounded Corners 48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6" name="Rectangle: Rounded Corners 48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7" name="Rectangle: Rounded Corners 48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8" name="Rectangle: Rounded Corners 48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323" name="Group 322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99" name="Freeform: Shape 398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400" name="Group 399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64" name="Freeform: Shape 46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65" name="Graphic 464" descr="Refresh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66" name="Rectangle: Rounded Corners 46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7" name="Rectangle: Rounded Corners 46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8" name="Rectangle: Rounded Corners 46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9" name="Rectangle: Rounded Corners 46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0" name="Rectangle: Rounded Corners 46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1" name="Rectangle: Rounded Corners 47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01" name="Group 400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56" name="Freeform: Shape 45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57" name="Graphic 456" descr="Refresh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58" name="Rectangle: Rounded Corners 45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9" name="Rectangle: Rounded Corners 45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0" name="Rectangle: Rounded Corners 45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1" name="Rectangle: Rounded Corners 46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2" name="Rectangle: Rounded Corners 46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3" name="Rectangle: Rounded Corners 46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02" name="Group 401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48" name="Freeform: Shape 44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49" name="Graphic 448" descr="Refresh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50" name="Rectangle: Rounded Corners 44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1" name="Rectangle: Rounded Corners 45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2" name="Rectangle: Rounded Corners 45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3" name="Rectangle: Rounded Corners 45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4" name="Rectangle: Rounded Corners 45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5" name="Rectangle: Rounded Corners 45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03" name="Group 402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40" name="Freeform: Shape 43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41" name="Graphic 440" descr="Refresh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42" name="Rectangle: Rounded Corners 44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3" name="Rectangle: Rounded Corners 44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4" name="Rectangle: Rounded Corners 44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5" name="Rectangle: Rounded Corners 44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6" name="Rectangle: Rounded Corners 44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7" name="Rectangle: Rounded Corners 44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04" name="Group 403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32" name="Freeform: Shape 43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33" name="Graphic 432" descr="Refresh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34" name="Rectangle: Rounded Corners 43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5" name="Rectangle: Rounded Corners 43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6" name="Rectangle: Rounded Corners 43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7" name="Rectangle: Rounded Corners 43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8" name="Rectangle: Rounded Corners 43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9" name="Rectangle: Rounded Corners 43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05" name="Group 404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24" name="Freeform: Shape 42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25" name="Graphic 424" descr="Refresh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26" name="Rectangle: Rounded Corners 42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7" name="Rectangle: Rounded Corners 42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8" name="Rectangle: Rounded Corners 42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9" name="Rectangle: Rounded Corners 42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0" name="Rectangle: Rounded Corners 42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1" name="Rectangle: Rounded Corners 43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06" name="Group 405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16" name="Freeform: Shape 41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17" name="Graphic 416" descr="Refresh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18" name="Rectangle: Rounded Corners 41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9" name="Rectangle: Rounded Corners 41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0" name="Rectangle: Rounded Corners 41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1" name="Rectangle: Rounded Corners 42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2" name="Rectangle: Rounded Corners 42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3" name="Rectangle: Rounded Corners 42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07" name="Group 406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08" name="Freeform: Shape 40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09" name="Graphic 408" descr="Refresh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10" name="Rectangle: Rounded Corners 40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1" name="Rectangle: Rounded Corners 41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2" name="Rectangle: Rounded Corners 41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3" name="Rectangle: Rounded Corners 41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4" name="Rectangle: Rounded Corners 41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5" name="Rectangle: Rounded Corners 41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324" name="Freeform: Shape 323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325" name="Group 324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326" name="Freeform: Shape 325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327" name="Group 326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91" name="Freeform: Shape 39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92" name="Graphic 391" descr="Refresh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93" name="Rectangle: Rounded Corners 39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4" name="Rectangle: Rounded Corners 39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5" name="Rectangle: Rounded Corners 39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6" name="Rectangle: Rounded Corners 39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7" name="Rectangle: Rounded Corners 39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8" name="Rectangle: Rounded Corners 39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28" name="Group 327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83" name="Freeform: Shape 38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84" name="Graphic 383" descr="Refresh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85" name="Rectangle: Rounded Corners 38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6" name="Rectangle: Rounded Corners 38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7" name="Rectangle: Rounded Corners 38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8" name="Rectangle: Rounded Corners 38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9" name="Rectangle: Rounded Corners 38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0" name="Rectangle: Rounded Corners 38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29" name="Group 328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75" name="Freeform: Shape 37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76" name="Graphic 375" descr="Refresh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77" name="Rectangle: Rounded Corners 37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8" name="Rectangle: Rounded Corners 37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9" name="Rectangle: Rounded Corners 37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0" name="Rectangle: Rounded Corners 37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1" name="Rectangle: Rounded Corners 38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2" name="Rectangle: Rounded Corners 38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30" name="Group 329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67" name="Freeform: Shape 36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68" name="Graphic 367" descr="Refresh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69" name="Rectangle: Rounded Corners 36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0" name="Rectangle: Rounded Corners 36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1" name="Rectangle: Rounded Corners 37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2" name="Rectangle: Rounded Corners 37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3" name="Rectangle: Rounded Corners 37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4" name="Rectangle: Rounded Corners 37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31" name="Group 330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59" name="Freeform: Shape 35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60" name="Graphic 359" descr="Refresh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61" name="Rectangle: Rounded Corners 36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2" name="Rectangle: Rounded Corners 36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3" name="Rectangle: Rounded Corners 36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4" name="Rectangle: Rounded Corners 36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5" name="Rectangle: Rounded Corners 36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6" name="Rectangle: Rounded Corners 36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32" name="Group 331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51" name="Freeform: Shape 35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52" name="Graphic 351" descr="Refresh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53" name="Rectangle: Rounded Corners 35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4" name="Rectangle: Rounded Corners 35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5" name="Rectangle: Rounded Corners 35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6" name="Rectangle: Rounded Corners 35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7" name="Rectangle: Rounded Corners 35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8" name="Rectangle: Rounded Corners 35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33" name="Group 332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43" name="Freeform: Shape 34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44" name="Graphic 343" descr="Refresh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45" name="Rectangle: Rounded Corners 34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6" name="Rectangle: Rounded Corners 34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7" name="Rectangle: Rounded Corners 34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8" name="Rectangle: Rounded Corners 34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9" name="Rectangle: Rounded Corners 34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0" name="Rectangle: Rounded Corners 34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34" name="Group 333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35" name="Freeform: Shape 33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36" name="Graphic 335" descr="Refresh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37" name="Rectangle: Rounded Corners 33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8" name="Rectangle: Rounded Corners 33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9" name="Rectangle: Rounded Corners 33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0" name="Rectangle: Rounded Corners 33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1" name="Rectangle: Rounded Corners 34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2" name="Rectangle: Rounded Corners 34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sp>
        <p:nvSpPr>
          <p:cNvPr id="618" name="Freeform: Shape 617"/>
          <p:cNvSpPr/>
          <p:nvPr/>
        </p:nvSpPr>
        <p:spPr>
          <a:xfrm rot="15601178">
            <a:off x="4982681" y="4409739"/>
            <a:ext cx="854101" cy="1119512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grpSp>
        <p:nvGrpSpPr>
          <p:cNvPr id="619" name="Group 618"/>
          <p:cNvGrpSpPr/>
          <p:nvPr/>
        </p:nvGrpSpPr>
        <p:grpSpPr>
          <a:xfrm rot="12416388">
            <a:off x="5422781" y="4068182"/>
            <a:ext cx="926188" cy="667480"/>
            <a:chOff x="3303904" y="298861"/>
            <a:chExt cx="6676297" cy="4675762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620" name="Group 619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844" name="Freeform: Shape 843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845" name="Group 844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909" name="Freeform: Shape 90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910" name="Graphic 909" descr="Refresh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911" name="Rectangle: Rounded Corners 91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12" name="Rectangle: Rounded Corners 91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13" name="Rectangle: Rounded Corners 91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14" name="Rectangle: Rounded Corners 91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15" name="Rectangle: Rounded Corners 91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16" name="Rectangle: Rounded Corners 91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846" name="Group 845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901" name="Freeform: Shape 90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902" name="Graphic 901" descr="Refresh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903" name="Rectangle: Rounded Corners 90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04" name="Rectangle: Rounded Corners 90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05" name="Rectangle: Rounded Corners 90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06" name="Rectangle: Rounded Corners 90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07" name="Rectangle: Rounded Corners 90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08" name="Rectangle: Rounded Corners 90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847" name="Group 846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893" name="Freeform: Shape 89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894" name="Graphic 893" descr="Refresh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895" name="Rectangle: Rounded Corners 89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96" name="Rectangle: Rounded Corners 89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97" name="Rectangle: Rounded Corners 89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98" name="Rectangle: Rounded Corners 89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99" name="Rectangle: Rounded Corners 89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00" name="Rectangle: Rounded Corners 89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848" name="Group 847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885" name="Freeform: Shape 88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886" name="Graphic 885" descr="Refresh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887" name="Rectangle: Rounded Corners 88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88" name="Rectangle: Rounded Corners 88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89" name="Rectangle: Rounded Corners 88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90" name="Rectangle: Rounded Corners 88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91" name="Rectangle: Rounded Corners 89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92" name="Rectangle: Rounded Corners 89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849" name="Group 848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877" name="Freeform: Shape 87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878" name="Graphic 877" descr="Refresh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879" name="Rectangle: Rounded Corners 87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80" name="Rectangle: Rounded Corners 87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81" name="Rectangle: Rounded Corners 88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82" name="Rectangle: Rounded Corners 88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83" name="Rectangle: Rounded Corners 88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84" name="Rectangle: Rounded Corners 88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850" name="Group 849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869" name="Freeform: Shape 86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870" name="Graphic 869" descr="Refresh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871" name="Rectangle: Rounded Corners 87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72" name="Rectangle: Rounded Corners 87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73" name="Rectangle: Rounded Corners 87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74" name="Rectangle: Rounded Corners 87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75" name="Rectangle: Rounded Corners 87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76" name="Rectangle: Rounded Corners 87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851" name="Group 850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861" name="Freeform: Shape 86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862" name="Graphic 861" descr="Refresh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863" name="Rectangle: Rounded Corners 86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64" name="Rectangle: Rounded Corners 86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65" name="Rectangle: Rounded Corners 86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66" name="Rectangle: Rounded Corners 86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67" name="Rectangle: Rounded Corners 86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68" name="Rectangle: Rounded Corners 86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852" name="Group 851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853" name="Freeform: Shape 85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854" name="Graphic 853" descr="Refresh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855" name="Rectangle: Rounded Corners 85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56" name="Rectangle: Rounded Corners 85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57" name="Rectangle: Rounded Corners 85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58" name="Rectangle: Rounded Corners 85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59" name="Rectangle: Rounded Corners 85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60" name="Rectangle: Rounded Corners 85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621" name="Group 620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771" name="Freeform: Shape 770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772" name="Group 771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836" name="Freeform: Shape 83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837" name="Graphic 836" descr="Refresh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838" name="Rectangle: Rounded Corners 83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39" name="Rectangle: Rounded Corners 83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40" name="Rectangle: Rounded Corners 83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41" name="Rectangle: Rounded Corners 84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42" name="Rectangle: Rounded Corners 84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43" name="Rectangle: Rounded Corners 84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773" name="Group 772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828" name="Freeform: Shape 82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829" name="Graphic 828" descr="Refresh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830" name="Rectangle: Rounded Corners 82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31" name="Rectangle: Rounded Corners 83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32" name="Rectangle: Rounded Corners 83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33" name="Rectangle: Rounded Corners 83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34" name="Rectangle: Rounded Corners 83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35" name="Rectangle: Rounded Corners 83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774" name="Group 773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820" name="Freeform: Shape 81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821" name="Graphic 820" descr="Refresh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822" name="Rectangle: Rounded Corners 82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23" name="Rectangle: Rounded Corners 82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24" name="Rectangle: Rounded Corners 82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25" name="Rectangle: Rounded Corners 82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26" name="Rectangle: Rounded Corners 82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27" name="Rectangle: Rounded Corners 82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775" name="Group 774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812" name="Freeform: Shape 81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813" name="Graphic 812" descr="Refresh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814" name="Rectangle: Rounded Corners 81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15" name="Rectangle: Rounded Corners 81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16" name="Rectangle: Rounded Corners 81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17" name="Rectangle: Rounded Corners 81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18" name="Rectangle: Rounded Corners 81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19" name="Rectangle: Rounded Corners 81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776" name="Group 775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804" name="Freeform: Shape 80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805" name="Graphic 804" descr="Refresh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806" name="Rectangle: Rounded Corners 80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07" name="Rectangle: Rounded Corners 80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08" name="Rectangle: Rounded Corners 80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09" name="Rectangle: Rounded Corners 80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10" name="Rectangle: Rounded Corners 80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11" name="Rectangle: Rounded Corners 81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777" name="Group 776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796" name="Freeform: Shape 79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797" name="Graphic 796" descr="Refresh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798" name="Rectangle: Rounded Corners 79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99" name="Rectangle: Rounded Corners 79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00" name="Rectangle: Rounded Corners 79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01" name="Rectangle: Rounded Corners 80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02" name="Rectangle: Rounded Corners 80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803" name="Rectangle: Rounded Corners 80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778" name="Group 777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788" name="Freeform: Shape 78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789" name="Graphic 788" descr="Refresh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790" name="Rectangle: Rounded Corners 78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91" name="Rectangle: Rounded Corners 79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92" name="Rectangle: Rounded Corners 79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93" name="Rectangle: Rounded Corners 79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94" name="Rectangle: Rounded Corners 79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95" name="Rectangle: Rounded Corners 79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779" name="Group 778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780" name="Freeform: Shape 77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781" name="Graphic 780" descr="Refresh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782" name="Rectangle: Rounded Corners 78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83" name="Rectangle: Rounded Corners 78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84" name="Rectangle: Rounded Corners 78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85" name="Rectangle: Rounded Corners 78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86" name="Rectangle: Rounded Corners 78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87" name="Rectangle: Rounded Corners 78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622" name="Group 621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grpFill/>
          </p:grpSpPr>
          <p:sp>
            <p:nvSpPr>
              <p:cNvPr id="698" name="Freeform: Shape 697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699" name="Group 698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763" name="Freeform: Shape 76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764" name="Graphic 763" descr="Refresh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765" name="Rectangle: Rounded Corners 76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66" name="Rectangle: Rounded Corners 76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67" name="Rectangle: Rounded Corners 76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68" name="Rectangle: Rounded Corners 76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69" name="Rectangle: Rounded Corners 76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70" name="Rectangle: Rounded Corners 76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700" name="Group 699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755" name="Freeform: Shape 75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756" name="Graphic 755" descr="Refresh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757" name="Rectangle: Rounded Corners 75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58" name="Rectangle: Rounded Corners 75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59" name="Rectangle: Rounded Corners 75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60" name="Rectangle: Rounded Corners 75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61" name="Rectangle: Rounded Corners 76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62" name="Rectangle: Rounded Corners 76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701" name="Group 700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747" name="Freeform: Shape 74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748" name="Graphic 747" descr="Refresh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749" name="Rectangle: Rounded Corners 74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50" name="Rectangle: Rounded Corners 74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51" name="Rectangle: Rounded Corners 75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52" name="Rectangle: Rounded Corners 75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53" name="Rectangle: Rounded Corners 75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54" name="Rectangle: Rounded Corners 75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702" name="Group 701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739" name="Freeform: Shape 73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740" name="Graphic 739" descr="Refresh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741" name="Rectangle: Rounded Corners 74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42" name="Rectangle: Rounded Corners 74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43" name="Rectangle: Rounded Corners 74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44" name="Rectangle: Rounded Corners 74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45" name="Rectangle: Rounded Corners 74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46" name="Rectangle: Rounded Corners 74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703" name="Group 702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731" name="Freeform: Shape 73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732" name="Graphic 731" descr="Refresh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733" name="Rectangle: Rounded Corners 73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34" name="Rectangle: Rounded Corners 73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35" name="Rectangle: Rounded Corners 73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36" name="Rectangle: Rounded Corners 73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37" name="Rectangle: Rounded Corners 73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38" name="Rectangle: Rounded Corners 73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704" name="Group 703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723" name="Freeform: Shape 72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724" name="Graphic 723" descr="Refresh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725" name="Rectangle: Rounded Corners 72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26" name="Rectangle: Rounded Corners 72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27" name="Rectangle: Rounded Corners 72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28" name="Rectangle: Rounded Corners 72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29" name="Rectangle: Rounded Corners 72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30" name="Rectangle: Rounded Corners 72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705" name="Group 704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715" name="Freeform: Shape 71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716" name="Graphic 715" descr="Refresh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717" name="Rectangle: Rounded Corners 71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18" name="Rectangle: Rounded Corners 71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19" name="Rectangle: Rounded Corners 71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20" name="Rectangle: Rounded Corners 71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21" name="Rectangle: Rounded Corners 72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22" name="Rectangle: Rounded Corners 72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706" name="Group 705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707" name="Freeform: Shape 70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708" name="Graphic 707" descr="Refresh"/>
                <p:cNvPicPr>
                  <a:picLocks noChangeAspect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709" name="Rectangle: Rounded Corners 70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10" name="Rectangle: Rounded Corners 70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11" name="Rectangle: Rounded Corners 71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12" name="Rectangle: Rounded Corners 71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13" name="Rectangle: Rounded Corners 71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714" name="Rectangle: Rounded Corners 71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623" name="Freeform: Shape 622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624" name="Group 623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625" name="Freeform: Shape 624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626" name="Group 625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690" name="Freeform: Shape 68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691" name="Graphic 690" descr="Refresh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692" name="Rectangle: Rounded Corners 69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93" name="Rectangle: Rounded Corners 69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94" name="Rectangle: Rounded Corners 69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95" name="Rectangle: Rounded Corners 69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96" name="Rectangle: Rounded Corners 69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97" name="Rectangle: Rounded Corners 69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627" name="Group 626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682" name="Freeform: Shape 68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683" name="Graphic 682" descr="Refresh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684" name="Rectangle: Rounded Corners 68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85" name="Rectangle: Rounded Corners 68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86" name="Rectangle: Rounded Corners 68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87" name="Rectangle: Rounded Corners 68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88" name="Rectangle: Rounded Corners 68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89" name="Rectangle: Rounded Corners 68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628" name="Group 627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674" name="Freeform: Shape 67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675" name="Graphic 674" descr="Refresh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676" name="Rectangle: Rounded Corners 67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77" name="Rectangle: Rounded Corners 67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78" name="Rectangle: Rounded Corners 67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79" name="Rectangle: Rounded Corners 67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80" name="Rectangle: Rounded Corners 67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81" name="Rectangle: Rounded Corners 68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629" name="Group 628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666" name="Freeform: Shape 66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667" name="Graphic 666" descr="Refresh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668" name="Rectangle: Rounded Corners 66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69" name="Rectangle: Rounded Corners 66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70" name="Rectangle: Rounded Corners 66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71" name="Rectangle: Rounded Corners 67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72" name="Rectangle: Rounded Corners 67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73" name="Rectangle: Rounded Corners 67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630" name="Group 629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658" name="Freeform: Shape 65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659" name="Graphic 658" descr="Refresh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660" name="Rectangle: Rounded Corners 65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61" name="Rectangle: Rounded Corners 66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62" name="Rectangle: Rounded Corners 66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63" name="Rectangle: Rounded Corners 66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64" name="Rectangle: Rounded Corners 66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65" name="Rectangle: Rounded Corners 66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631" name="Group 630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650" name="Freeform: Shape 64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651" name="Graphic 650" descr="Refresh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652" name="Rectangle: Rounded Corners 65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53" name="Rectangle: Rounded Corners 65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54" name="Rectangle: Rounded Corners 65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55" name="Rectangle: Rounded Corners 65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56" name="Rectangle: Rounded Corners 65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57" name="Rectangle: Rounded Corners 65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632" name="Group 631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642" name="Freeform: Shape 64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643" name="Graphic 642" descr="Refresh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644" name="Rectangle: Rounded Corners 64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45" name="Rectangle: Rounded Corners 64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46" name="Rectangle: Rounded Corners 64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47" name="Rectangle: Rounded Corners 64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48" name="Rectangle: Rounded Corners 64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49" name="Rectangle: Rounded Corners 64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633" name="Group 632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634" name="Freeform: Shape 63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635" name="Graphic 634" descr="Refresh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636" name="Rectangle: Rounded Corners 63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37" name="Rectangle: Rounded Corners 63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38" name="Rectangle: Rounded Corners 63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39" name="Rectangle: Rounded Corners 63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40" name="Rectangle: Rounded Corners 63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641" name="Rectangle: Rounded Corners 64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grpSp>
        <p:nvGrpSpPr>
          <p:cNvPr id="917" name="Group 916"/>
          <p:cNvGrpSpPr/>
          <p:nvPr/>
        </p:nvGrpSpPr>
        <p:grpSpPr>
          <a:xfrm rot="6971265">
            <a:off x="4499386" y="4086035"/>
            <a:ext cx="754303" cy="736213"/>
            <a:chOff x="3303904" y="298861"/>
            <a:chExt cx="6676297" cy="4675762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918" name="Group 917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1142" name="Freeform: Shape 1141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1143" name="Group 1142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207" name="Freeform: Shape 120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208" name="Graphic 1207" descr="Refresh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209" name="Rectangle: Rounded Corners 120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10" name="Rectangle: Rounded Corners 120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11" name="Rectangle: Rounded Corners 121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12" name="Rectangle: Rounded Corners 121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13" name="Rectangle: Rounded Corners 121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14" name="Rectangle: Rounded Corners 121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144" name="Group 1143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199" name="Freeform: Shape 119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200" name="Graphic 1199" descr="Refresh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201" name="Rectangle: Rounded Corners 120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02" name="Rectangle: Rounded Corners 120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03" name="Rectangle: Rounded Corners 120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04" name="Rectangle: Rounded Corners 120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05" name="Rectangle: Rounded Corners 120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06" name="Rectangle: Rounded Corners 120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145" name="Group 1144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191" name="Freeform: Shape 119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192" name="Graphic 1191" descr="Refresh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193" name="Rectangle: Rounded Corners 119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94" name="Rectangle: Rounded Corners 119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95" name="Rectangle: Rounded Corners 119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96" name="Rectangle: Rounded Corners 119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97" name="Rectangle: Rounded Corners 119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98" name="Rectangle: Rounded Corners 119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146" name="Group 1145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183" name="Freeform: Shape 118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184" name="Graphic 1183" descr="Refresh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185" name="Rectangle: Rounded Corners 118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86" name="Rectangle: Rounded Corners 118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87" name="Rectangle: Rounded Corners 118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88" name="Rectangle: Rounded Corners 118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89" name="Rectangle: Rounded Corners 118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90" name="Rectangle: Rounded Corners 118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147" name="Group 1146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175" name="Freeform: Shape 117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176" name="Graphic 1175" descr="Refresh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177" name="Rectangle: Rounded Corners 117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78" name="Rectangle: Rounded Corners 117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79" name="Rectangle: Rounded Corners 117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80" name="Rectangle: Rounded Corners 117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81" name="Rectangle: Rounded Corners 118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82" name="Rectangle: Rounded Corners 118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148" name="Group 1147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167" name="Freeform: Shape 116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168" name="Graphic 1167" descr="Refresh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169" name="Rectangle: Rounded Corners 116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70" name="Rectangle: Rounded Corners 116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71" name="Rectangle: Rounded Corners 117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72" name="Rectangle: Rounded Corners 117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73" name="Rectangle: Rounded Corners 117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74" name="Rectangle: Rounded Corners 117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149" name="Group 1148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159" name="Freeform: Shape 115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160" name="Graphic 1159" descr="Refresh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161" name="Rectangle: Rounded Corners 116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62" name="Rectangle: Rounded Corners 116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63" name="Rectangle: Rounded Corners 116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64" name="Rectangle: Rounded Corners 116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65" name="Rectangle: Rounded Corners 116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66" name="Rectangle: Rounded Corners 116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150" name="Group 1149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151" name="Freeform: Shape 115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152" name="Graphic 1151" descr="Refresh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153" name="Rectangle: Rounded Corners 115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54" name="Rectangle: Rounded Corners 115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55" name="Rectangle: Rounded Corners 115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56" name="Rectangle: Rounded Corners 115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57" name="Rectangle: Rounded Corners 115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58" name="Rectangle: Rounded Corners 115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919" name="Group 918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1069" name="Freeform: Shape 1068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1070" name="Group 1069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134" name="Freeform: Shape 113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135" name="Graphic 1134" descr="Refresh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136" name="Rectangle: Rounded Corners 113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37" name="Rectangle: Rounded Corners 113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38" name="Rectangle: Rounded Corners 113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39" name="Rectangle: Rounded Corners 113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40" name="Rectangle: Rounded Corners 113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41" name="Rectangle: Rounded Corners 114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071" name="Group 1070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126" name="Freeform: Shape 112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127" name="Graphic 1126" descr="Refresh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128" name="Rectangle: Rounded Corners 112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29" name="Rectangle: Rounded Corners 112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30" name="Rectangle: Rounded Corners 112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31" name="Rectangle: Rounded Corners 113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32" name="Rectangle: Rounded Corners 113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33" name="Rectangle: Rounded Corners 113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072" name="Group 1071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118" name="Freeform: Shape 111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119" name="Graphic 1118" descr="Refresh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120" name="Rectangle: Rounded Corners 111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21" name="Rectangle: Rounded Corners 112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22" name="Rectangle: Rounded Corners 112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23" name="Rectangle: Rounded Corners 112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24" name="Rectangle: Rounded Corners 112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25" name="Rectangle: Rounded Corners 112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073" name="Group 1072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110" name="Freeform: Shape 110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111" name="Graphic 1110" descr="Refresh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112" name="Rectangle: Rounded Corners 111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13" name="Rectangle: Rounded Corners 111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14" name="Rectangle: Rounded Corners 111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15" name="Rectangle: Rounded Corners 111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16" name="Rectangle: Rounded Corners 111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17" name="Rectangle: Rounded Corners 111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074" name="Group 1073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102" name="Freeform: Shape 110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103" name="Graphic 1102" descr="Refresh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104" name="Rectangle: Rounded Corners 110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05" name="Rectangle: Rounded Corners 110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06" name="Rectangle: Rounded Corners 110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07" name="Rectangle: Rounded Corners 110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08" name="Rectangle: Rounded Corners 110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09" name="Rectangle: Rounded Corners 110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075" name="Group 1074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094" name="Freeform: Shape 109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095" name="Graphic 1094" descr="Refresh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096" name="Rectangle: Rounded Corners 109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97" name="Rectangle: Rounded Corners 109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98" name="Rectangle: Rounded Corners 109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99" name="Rectangle: Rounded Corners 109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00" name="Rectangle: Rounded Corners 109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101" name="Rectangle: Rounded Corners 110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076" name="Group 1075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086" name="Freeform: Shape 108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087" name="Graphic 1086" descr="Refresh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088" name="Rectangle: Rounded Corners 108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89" name="Rectangle: Rounded Corners 108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90" name="Rectangle: Rounded Corners 108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91" name="Rectangle: Rounded Corners 109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92" name="Rectangle: Rounded Corners 109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93" name="Rectangle: Rounded Corners 109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077" name="Group 1076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078" name="Freeform: Shape 107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079" name="Graphic 1078" descr="Refresh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080" name="Rectangle: Rounded Corners 107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81" name="Rectangle: Rounded Corners 108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82" name="Rectangle: Rounded Corners 108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83" name="Rectangle: Rounded Corners 108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84" name="Rectangle: Rounded Corners 108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85" name="Rectangle: Rounded Corners 108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920" name="Group 919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grpFill/>
          </p:grpSpPr>
          <p:sp>
            <p:nvSpPr>
              <p:cNvPr id="996" name="Freeform: Shape 995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997" name="Group 996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061" name="Freeform: Shape 106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062" name="Graphic 1061" descr="Refresh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063" name="Rectangle: Rounded Corners 106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64" name="Rectangle: Rounded Corners 106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65" name="Rectangle: Rounded Corners 106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66" name="Rectangle: Rounded Corners 106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67" name="Rectangle: Rounded Corners 106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68" name="Rectangle: Rounded Corners 106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998" name="Group 997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053" name="Freeform: Shape 105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054" name="Graphic 1053" descr="Refresh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055" name="Rectangle: Rounded Corners 105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56" name="Rectangle: Rounded Corners 105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57" name="Rectangle: Rounded Corners 105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58" name="Rectangle: Rounded Corners 105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59" name="Rectangle: Rounded Corners 105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60" name="Rectangle: Rounded Corners 105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999" name="Group 998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045" name="Freeform: Shape 104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046" name="Graphic 1045" descr="Refresh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047" name="Rectangle: Rounded Corners 104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48" name="Rectangle: Rounded Corners 104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49" name="Rectangle: Rounded Corners 104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50" name="Rectangle: Rounded Corners 104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51" name="Rectangle: Rounded Corners 105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52" name="Rectangle: Rounded Corners 105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000" name="Group 999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037" name="Freeform: Shape 103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038" name="Graphic 1037" descr="Refresh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039" name="Rectangle: Rounded Corners 103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40" name="Rectangle: Rounded Corners 103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41" name="Rectangle: Rounded Corners 104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42" name="Rectangle: Rounded Corners 104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43" name="Rectangle: Rounded Corners 104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44" name="Rectangle: Rounded Corners 104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001" name="Group 1000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029" name="Freeform: Shape 102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030" name="Graphic 1029" descr="Refresh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031" name="Rectangle: Rounded Corners 103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32" name="Rectangle: Rounded Corners 103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33" name="Rectangle: Rounded Corners 103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34" name="Rectangle: Rounded Corners 103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35" name="Rectangle: Rounded Corners 103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36" name="Rectangle: Rounded Corners 103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002" name="Group 1001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021" name="Freeform: Shape 102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022" name="Graphic 1021" descr="Refresh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023" name="Rectangle: Rounded Corners 102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24" name="Rectangle: Rounded Corners 102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25" name="Rectangle: Rounded Corners 102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26" name="Rectangle: Rounded Corners 102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27" name="Rectangle: Rounded Corners 102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28" name="Rectangle: Rounded Corners 102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003" name="Group 1002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013" name="Freeform: Shape 101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014" name="Graphic 1013" descr="Refresh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015" name="Rectangle: Rounded Corners 101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16" name="Rectangle: Rounded Corners 101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17" name="Rectangle: Rounded Corners 101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18" name="Rectangle: Rounded Corners 101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19" name="Rectangle: Rounded Corners 101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20" name="Rectangle: Rounded Corners 101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004" name="Group 1003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005" name="Freeform: Shape 100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006" name="Graphic 1005" descr="Refresh"/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007" name="Rectangle: Rounded Corners 100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08" name="Rectangle: Rounded Corners 100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09" name="Rectangle: Rounded Corners 100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10" name="Rectangle: Rounded Corners 100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11" name="Rectangle: Rounded Corners 101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012" name="Rectangle: Rounded Corners 101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921" name="Freeform: Shape 920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922" name="Group 921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923" name="Freeform: Shape 922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924" name="Group 923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988" name="Freeform: Shape 98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989" name="Graphic 988" descr="Refresh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990" name="Rectangle: Rounded Corners 98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91" name="Rectangle: Rounded Corners 99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92" name="Rectangle: Rounded Corners 99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93" name="Rectangle: Rounded Corners 99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94" name="Rectangle: Rounded Corners 99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95" name="Rectangle: Rounded Corners 99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925" name="Group 924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980" name="Freeform: Shape 97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981" name="Graphic 980" descr="Refresh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982" name="Rectangle: Rounded Corners 98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83" name="Rectangle: Rounded Corners 98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84" name="Rectangle: Rounded Corners 98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85" name="Rectangle: Rounded Corners 98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86" name="Rectangle: Rounded Corners 98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87" name="Rectangle: Rounded Corners 98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926" name="Group 925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972" name="Freeform: Shape 97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973" name="Graphic 972" descr="Refresh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974" name="Rectangle: Rounded Corners 97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75" name="Rectangle: Rounded Corners 97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76" name="Rectangle: Rounded Corners 97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77" name="Rectangle: Rounded Corners 97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78" name="Rectangle: Rounded Corners 97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79" name="Rectangle: Rounded Corners 97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927" name="Group 926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964" name="Freeform: Shape 96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965" name="Graphic 964" descr="Refresh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966" name="Rectangle: Rounded Corners 96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67" name="Rectangle: Rounded Corners 96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68" name="Rectangle: Rounded Corners 96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69" name="Rectangle: Rounded Corners 96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70" name="Rectangle: Rounded Corners 96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71" name="Rectangle: Rounded Corners 97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928" name="Group 927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956" name="Freeform: Shape 95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957" name="Graphic 956" descr="Refresh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958" name="Rectangle: Rounded Corners 95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59" name="Rectangle: Rounded Corners 95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60" name="Rectangle: Rounded Corners 95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61" name="Rectangle: Rounded Corners 96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62" name="Rectangle: Rounded Corners 96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63" name="Rectangle: Rounded Corners 96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929" name="Group 928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948" name="Freeform: Shape 94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949" name="Graphic 948" descr="Refresh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950" name="Rectangle: Rounded Corners 94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51" name="Rectangle: Rounded Corners 95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52" name="Rectangle: Rounded Corners 95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53" name="Rectangle: Rounded Corners 95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54" name="Rectangle: Rounded Corners 95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55" name="Rectangle: Rounded Corners 95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930" name="Group 929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940" name="Freeform: Shape 93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941" name="Graphic 940" descr="Refresh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942" name="Rectangle: Rounded Corners 94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43" name="Rectangle: Rounded Corners 94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44" name="Rectangle: Rounded Corners 94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45" name="Rectangle: Rounded Corners 94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46" name="Rectangle: Rounded Corners 94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47" name="Rectangle: Rounded Corners 94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931" name="Group 930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932" name="Freeform: Shape 93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933" name="Graphic 932" descr="Refresh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934" name="Rectangle: Rounded Corners 93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35" name="Rectangle: Rounded Corners 93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36" name="Rectangle: Rounded Corners 93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37" name="Rectangle: Rounded Corners 93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38" name="Rectangle: Rounded Corners 93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939" name="Rectangle: Rounded Corners 93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grpSp>
        <p:nvGrpSpPr>
          <p:cNvPr id="1216" name="Group 1215"/>
          <p:cNvGrpSpPr/>
          <p:nvPr/>
        </p:nvGrpSpPr>
        <p:grpSpPr>
          <a:xfrm rot="14310547" flipH="1">
            <a:off x="6138571" y="2587438"/>
            <a:ext cx="888218" cy="583999"/>
            <a:chOff x="3303904" y="298861"/>
            <a:chExt cx="6676297" cy="4675762"/>
          </a:xfrm>
          <a:solidFill>
            <a:schemeClr val="tx2">
              <a:lumMod val="75000"/>
            </a:schemeClr>
          </a:solidFill>
        </p:grpSpPr>
        <p:grpSp>
          <p:nvGrpSpPr>
            <p:cNvPr id="2112" name="Group 2111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2336" name="Freeform: Shape 2335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2337" name="Group 2336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401" name="Freeform: Shape 240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402" name="Graphic 2401" descr="Refresh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403" name="Rectangle: Rounded Corners 240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04" name="Rectangle: Rounded Corners 240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05" name="Rectangle: Rounded Corners 240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06" name="Rectangle: Rounded Corners 240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07" name="Rectangle: Rounded Corners 240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08" name="Rectangle: Rounded Corners 240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338" name="Group 2337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393" name="Freeform: Shape 239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394" name="Graphic 2393" descr="Refresh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395" name="Rectangle: Rounded Corners 239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96" name="Rectangle: Rounded Corners 239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97" name="Rectangle: Rounded Corners 239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98" name="Rectangle: Rounded Corners 239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99" name="Rectangle: Rounded Corners 239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00" name="Rectangle: Rounded Corners 239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339" name="Group 2338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385" name="Freeform: Shape 238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386" name="Graphic 2385" descr="Refresh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387" name="Rectangle: Rounded Corners 238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88" name="Rectangle: Rounded Corners 238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89" name="Rectangle: Rounded Corners 238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90" name="Rectangle: Rounded Corners 238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91" name="Rectangle: Rounded Corners 239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92" name="Rectangle: Rounded Corners 239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340" name="Group 2339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377" name="Freeform: Shape 237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378" name="Graphic 2377" descr="Refresh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379" name="Rectangle: Rounded Corners 237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80" name="Rectangle: Rounded Corners 237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81" name="Rectangle: Rounded Corners 238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82" name="Rectangle: Rounded Corners 238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83" name="Rectangle: Rounded Corners 238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84" name="Rectangle: Rounded Corners 238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341" name="Group 2340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369" name="Freeform: Shape 236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370" name="Graphic 2369" descr="Refresh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371" name="Rectangle: Rounded Corners 237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72" name="Rectangle: Rounded Corners 237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73" name="Rectangle: Rounded Corners 237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74" name="Rectangle: Rounded Corners 237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75" name="Rectangle: Rounded Corners 237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76" name="Rectangle: Rounded Corners 237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342" name="Group 2341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361" name="Freeform: Shape 236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362" name="Graphic 2361" descr="Refresh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363" name="Rectangle: Rounded Corners 236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64" name="Rectangle: Rounded Corners 236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65" name="Rectangle: Rounded Corners 236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66" name="Rectangle: Rounded Corners 236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67" name="Rectangle: Rounded Corners 236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68" name="Rectangle: Rounded Corners 236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343" name="Group 2342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353" name="Freeform: Shape 235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354" name="Graphic 2353" descr="Refresh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355" name="Rectangle: Rounded Corners 235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56" name="Rectangle: Rounded Corners 235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57" name="Rectangle: Rounded Corners 235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58" name="Rectangle: Rounded Corners 235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59" name="Rectangle: Rounded Corners 235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60" name="Rectangle: Rounded Corners 235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344" name="Group 2343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345" name="Freeform: Shape 234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346" name="Graphic 2345" descr="Refresh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347" name="Rectangle: Rounded Corners 234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48" name="Rectangle: Rounded Corners 234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49" name="Rectangle: Rounded Corners 234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50" name="Rectangle: Rounded Corners 234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51" name="Rectangle: Rounded Corners 235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52" name="Rectangle: Rounded Corners 235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2113" name="Group 2112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2263" name="Freeform: Shape 2262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2264" name="Group 2263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328" name="Freeform: Shape 232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329" name="Graphic 2328" descr="Refresh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330" name="Rectangle: Rounded Corners 232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31" name="Rectangle: Rounded Corners 233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32" name="Rectangle: Rounded Corners 233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33" name="Rectangle: Rounded Corners 233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34" name="Rectangle: Rounded Corners 233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35" name="Rectangle: Rounded Corners 233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265" name="Group 2264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320" name="Freeform: Shape 231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321" name="Graphic 2320" descr="Refresh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322" name="Rectangle: Rounded Corners 232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23" name="Rectangle: Rounded Corners 232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24" name="Rectangle: Rounded Corners 232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25" name="Rectangle: Rounded Corners 232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26" name="Rectangle: Rounded Corners 232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27" name="Rectangle: Rounded Corners 232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266" name="Group 2265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312" name="Freeform: Shape 231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313" name="Graphic 2312" descr="Refresh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314" name="Rectangle: Rounded Corners 231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15" name="Rectangle: Rounded Corners 231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16" name="Rectangle: Rounded Corners 231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17" name="Rectangle: Rounded Corners 231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18" name="Rectangle: Rounded Corners 231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19" name="Rectangle: Rounded Corners 231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267" name="Group 2266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304" name="Freeform: Shape 230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305" name="Graphic 2304" descr="Refresh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306" name="Rectangle: Rounded Corners 230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07" name="Rectangle: Rounded Corners 230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08" name="Rectangle: Rounded Corners 230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09" name="Rectangle: Rounded Corners 230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10" name="Rectangle: Rounded Corners 230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11" name="Rectangle: Rounded Corners 231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268" name="Group 2267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296" name="Freeform: Shape 229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297" name="Graphic 2296" descr="Refresh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298" name="Rectangle: Rounded Corners 229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99" name="Rectangle: Rounded Corners 229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00" name="Rectangle: Rounded Corners 229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01" name="Rectangle: Rounded Corners 230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02" name="Rectangle: Rounded Corners 230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303" name="Rectangle: Rounded Corners 230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269" name="Group 2268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288" name="Freeform: Shape 228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289" name="Graphic 2288" descr="Refresh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290" name="Rectangle: Rounded Corners 228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91" name="Rectangle: Rounded Corners 229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92" name="Rectangle: Rounded Corners 229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93" name="Rectangle: Rounded Corners 229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94" name="Rectangle: Rounded Corners 229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95" name="Rectangle: Rounded Corners 229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270" name="Group 2269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280" name="Freeform: Shape 227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281" name="Graphic 2280" descr="Refresh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282" name="Rectangle: Rounded Corners 228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83" name="Rectangle: Rounded Corners 228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84" name="Rectangle: Rounded Corners 228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85" name="Rectangle: Rounded Corners 228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86" name="Rectangle: Rounded Corners 228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87" name="Rectangle: Rounded Corners 228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271" name="Group 2270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272" name="Freeform: Shape 227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273" name="Graphic 2272" descr="Refresh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274" name="Rectangle: Rounded Corners 227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75" name="Rectangle: Rounded Corners 227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76" name="Rectangle: Rounded Corners 227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77" name="Rectangle: Rounded Corners 227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78" name="Rectangle: Rounded Corners 227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79" name="Rectangle: Rounded Corners 227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2114" name="Group 2113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grpFill/>
          </p:grpSpPr>
          <p:sp>
            <p:nvSpPr>
              <p:cNvPr id="2190" name="Freeform: Shape 2189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2191" name="Group 2190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255" name="Freeform: Shape 225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256" name="Graphic 2255" descr="Refresh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257" name="Rectangle: Rounded Corners 225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58" name="Rectangle: Rounded Corners 225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59" name="Rectangle: Rounded Corners 225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60" name="Rectangle: Rounded Corners 225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61" name="Rectangle: Rounded Corners 226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62" name="Rectangle: Rounded Corners 226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192" name="Group 2191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247" name="Freeform: Shape 224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248" name="Graphic 2247" descr="Refresh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249" name="Rectangle: Rounded Corners 224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50" name="Rectangle: Rounded Corners 224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51" name="Rectangle: Rounded Corners 225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52" name="Rectangle: Rounded Corners 225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53" name="Rectangle: Rounded Corners 225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54" name="Rectangle: Rounded Corners 225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193" name="Group 2192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239" name="Freeform: Shape 223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240" name="Graphic 2239" descr="Refresh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241" name="Rectangle: Rounded Corners 224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42" name="Rectangle: Rounded Corners 224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43" name="Rectangle: Rounded Corners 224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44" name="Rectangle: Rounded Corners 224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45" name="Rectangle: Rounded Corners 224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46" name="Rectangle: Rounded Corners 224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194" name="Group 2193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231" name="Freeform: Shape 223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232" name="Graphic 2231" descr="Refresh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233" name="Rectangle: Rounded Corners 223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34" name="Rectangle: Rounded Corners 223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35" name="Rectangle: Rounded Corners 223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36" name="Rectangle: Rounded Corners 223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37" name="Rectangle: Rounded Corners 223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38" name="Rectangle: Rounded Corners 223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195" name="Group 2194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223" name="Freeform: Shape 222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224" name="Graphic 2223" descr="Refresh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225" name="Rectangle: Rounded Corners 222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26" name="Rectangle: Rounded Corners 222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27" name="Rectangle: Rounded Corners 222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28" name="Rectangle: Rounded Corners 222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29" name="Rectangle: Rounded Corners 222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30" name="Rectangle: Rounded Corners 222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196" name="Group 2195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215" name="Freeform: Shape 221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216" name="Graphic 2215" descr="Refresh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217" name="Rectangle: Rounded Corners 221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18" name="Rectangle: Rounded Corners 221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19" name="Rectangle: Rounded Corners 221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20" name="Rectangle: Rounded Corners 221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21" name="Rectangle: Rounded Corners 222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22" name="Rectangle: Rounded Corners 222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197" name="Group 2196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207" name="Freeform: Shape 220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208" name="Graphic 2207" descr="Refresh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209" name="Rectangle: Rounded Corners 220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10" name="Rectangle: Rounded Corners 220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11" name="Rectangle: Rounded Corners 221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12" name="Rectangle: Rounded Corners 221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13" name="Rectangle: Rounded Corners 221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14" name="Rectangle: Rounded Corners 221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198" name="Group 2197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199" name="Freeform: Shape 219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200" name="Graphic 2199" descr="Refresh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201" name="Rectangle: Rounded Corners 220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02" name="Rectangle: Rounded Corners 220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03" name="Rectangle: Rounded Corners 220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04" name="Rectangle: Rounded Corners 220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05" name="Rectangle: Rounded Corners 220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206" name="Rectangle: Rounded Corners 220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2115" name="Freeform: Shape 2114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2116" name="Group 2115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2117" name="Freeform: Shape 2116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2118" name="Group 2117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182" name="Freeform: Shape 218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183" name="Graphic 2182" descr="Refresh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184" name="Rectangle: Rounded Corners 218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85" name="Rectangle: Rounded Corners 218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86" name="Rectangle: Rounded Corners 218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87" name="Rectangle: Rounded Corners 218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88" name="Rectangle: Rounded Corners 218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89" name="Rectangle: Rounded Corners 218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119" name="Group 2118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174" name="Freeform: Shape 217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175" name="Graphic 2174" descr="Refresh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176" name="Rectangle: Rounded Corners 217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77" name="Rectangle: Rounded Corners 217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78" name="Rectangle: Rounded Corners 217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79" name="Rectangle: Rounded Corners 217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80" name="Rectangle: Rounded Corners 217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81" name="Rectangle: Rounded Corners 218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120" name="Group 2119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166" name="Freeform: Shape 216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167" name="Graphic 2166" descr="Refresh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168" name="Rectangle: Rounded Corners 216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69" name="Rectangle: Rounded Corners 216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70" name="Rectangle: Rounded Corners 216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71" name="Rectangle: Rounded Corners 217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72" name="Rectangle: Rounded Corners 217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73" name="Rectangle: Rounded Corners 217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121" name="Group 2120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158" name="Freeform: Shape 215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159" name="Graphic 2158" descr="Refresh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160" name="Rectangle: Rounded Corners 215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61" name="Rectangle: Rounded Corners 216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62" name="Rectangle: Rounded Corners 216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63" name="Rectangle: Rounded Corners 216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64" name="Rectangle: Rounded Corners 216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65" name="Rectangle: Rounded Corners 216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122" name="Group 2121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150" name="Freeform: Shape 214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151" name="Graphic 2150" descr="Refresh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152" name="Rectangle: Rounded Corners 215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53" name="Rectangle: Rounded Corners 215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54" name="Rectangle: Rounded Corners 215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55" name="Rectangle: Rounded Corners 215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56" name="Rectangle: Rounded Corners 215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57" name="Rectangle: Rounded Corners 215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123" name="Group 2122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142" name="Freeform: Shape 214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143" name="Graphic 2142" descr="Refresh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144" name="Rectangle: Rounded Corners 214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45" name="Rectangle: Rounded Corners 214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46" name="Rectangle: Rounded Corners 214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47" name="Rectangle: Rounded Corners 214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48" name="Rectangle: Rounded Corners 214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49" name="Rectangle: Rounded Corners 214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124" name="Group 2123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134" name="Freeform: Shape 213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135" name="Graphic 2134" descr="Refresh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136" name="Rectangle: Rounded Corners 213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37" name="Rectangle: Rounded Corners 213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38" name="Rectangle: Rounded Corners 213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39" name="Rectangle: Rounded Corners 213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40" name="Rectangle: Rounded Corners 213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41" name="Rectangle: Rounded Corners 214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125" name="Group 2124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126" name="Freeform: Shape 212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127" name="Graphic 2126" descr="Refresh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128" name="Rectangle: Rounded Corners 212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29" name="Rectangle: Rounded Corners 212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30" name="Rectangle: Rounded Corners 212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31" name="Rectangle: Rounded Corners 213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32" name="Rectangle: Rounded Corners 213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33" name="Rectangle: Rounded Corners 213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grpSp>
        <p:nvGrpSpPr>
          <p:cNvPr id="1217" name="Group 1216"/>
          <p:cNvGrpSpPr/>
          <p:nvPr/>
        </p:nvGrpSpPr>
        <p:grpSpPr>
          <a:xfrm rot="18717308" flipH="1">
            <a:off x="6306488" y="3463640"/>
            <a:ext cx="1104618" cy="681573"/>
            <a:chOff x="3303904" y="298861"/>
            <a:chExt cx="6676297" cy="4675762"/>
          </a:xfrm>
          <a:solidFill>
            <a:schemeClr val="tx2">
              <a:lumMod val="75000"/>
            </a:schemeClr>
          </a:solidFill>
        </p:grpSpPr>
        <p:grpSp>
          <p:nvGrpSpPr>
            <p:cNvPr id="1815" name="Group 1814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2039" name="Freeform: Shape 2038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2040" name="Group 2039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104" name="Freeform: Shape 210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105" name="Graphic 2104" descr="Refresh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106" name="Rectangle: Rounded Corners 210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07" name="Rectangle: Rounded Corners 210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08" name="Rectangle: Rounded Corners 210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09" name="Rectangle: Rounded Corners 210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10" name="Rectangle: Rounded Corners 210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11" name="Rectangle: Rounded Corners 211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041" name="Group 2040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096" name="Freeform: Shape 209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097" name="Graphic 2096" descr="Refresh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098" name="Rectangle: Rounded Corners 209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99" name="Rectangle: Rounded Corners 209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00" name="Rectangle: Rounded Corners 209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01" name="Rectangle: Rounded Corners 210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02" name="Rectangle: Rounded Corners 210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103" name="Rectangle: Rounded Corners 210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042" name="Group 2041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088" name="Freeform: Shape 208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089" name="Graphic 2088" descr="Refresh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090" name="Rectangle: Rounded Corners 208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91" name="Rectangle: Rounded Corners 209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92" name="Rectangle: Rounded Corners 209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93" name="Rectangle: Rounded Corners 209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94" name="Rectangle: Rounded Corners 209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95" name="Rectangle: Rounded Corners 209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043" name="Group 2042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080" name="Freeform: Shape 207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081" name="Graphic 2080" descr="Refresh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082" name="Rectangle: Rounded Corners 208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83" name="Rectangle: Rounded Corners 208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84" name="Rectangle: Rounded Corners 208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85" name="Rectangle: Rounded Corners 208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86" name="Rectangle: Rounded Corners 208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87" name="Rectangle: Rounded Corners 208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044" name="Group 2043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072" name="Freeform: Shape 207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073" name="Graphic 2072" descr="Refresh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074" name="Rectangle: Rounded Corners 207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75" name="Rectangle: Rounded Corners 207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76" name="Rectangle: Rounded Corners 207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77" name="Rectangle: Rounded Corners 207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78" name="Rectangle: Rounded Corners 207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79" name="Rectangle: Rounded Corners 207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045" name="Group 2044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064" name="Freeform: Shape 206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065" name="Graphic 2064" descr="Refresh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066" name="Rectangle: Rounded Corners 206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67" name="Rectangle: Rounded Corners 206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68" name="Rectangle: Rounded Corners 206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69" name="Rectangle: Rounded Corners 206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70" name="Rectangle: Rounded Corners 206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71" name="Rectangle: Rounded Corners 207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046" name="Group 2045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056" name="Freeform: Shape 205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057" name="Graphic 2056" descr="Refresh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058" name="Rectangle: Rounded Corners 205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59" name="Rectangle: Rounded Corners 205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60" name="Rectangle: Rounded Corners 205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61" name="Rectangle: Rounded Corners 206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62" name="Rectangle: Rounded Corners 206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63" name="Rectangle: Rounded Corners 206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047" name="Group 2046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048" name="Freeform: Shape 204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049" name="Graphic 2048" descr="Refresh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050" name="Rectangle: Rounded Corners 204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51" name="Rectangle: Rounded Corners 205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52" name="Rectangle: Rounded Corners 205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53" name="Rectangle: Rounded Corners 205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54" name="Rectangle: Rounded Corners 205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55" name="Rectangle: Rounded Corners 205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1816" name="Group 1815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1966" name="Freeform: Shape 1965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1967" name="Group 1966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031" name="Freeform: Shape 203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032" name="Graphic 2031" descr="Refresh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033" name="Rectangle: Rounded Corners 203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34" name="Rectangle: Rounded Corners 203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35" name="Rectangle: Rounded Corners 203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36" name="Rectangle: Rounded Corners 203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37" name="Rectangle: Rounded Corners 203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38" name="Rectangle: Rounded Corners 203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968" name="Group 1967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023" name="Freeform: Shape 202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024" name="Graphic 2023" descr="Refresh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025" name="Rectangle: Rounded Corners 202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26" name="Rectangle: Rounded Corners 202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27" name="Rectangle: Rounded Corners 202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28" name="Rectangle: Rounded Corners 202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29" name="Rectangle: Rounded Corners 202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30" name="Rectangle: Rounded Corners 202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969" name="Group 1968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015" name="Freeform: Shape 201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016" name="Graphic 2015" descr="Refresh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017" name="Rectangle: Rounded Corners 201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18" name="Rectangle: Rounded Corners 201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19" name="Rectangle: Rounded Corners 201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20" name="Rectangle: Rounded Corners 201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21" name="Rectangle: Rounded Corners 202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22" name="Rectangle: Rounded Corners 202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970" name="Group 1969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007" name="Freeform: Shape 200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008" name="Graphic 2007" descr="Refresh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009" name="Rectangle: Rounded Corners 200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10" name="Rectangle: Rounded Corners 200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11" name="Rectangle: Rounded Corners 201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12" name="Rectangle: Rounded Corners 201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13" name="Rectangle: Rounded Corners 201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14" name="Rectangle: Rounded Corners 201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971" name="Group 1970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999" name="Freeform: Shape 199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000" name="Graphic 1999" descr="Refresh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001" name="Rectangle: Rounded Corners 200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02" name="Rectangle: Rounded Corners 200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03" name="Rectangle: Rounded Corners 200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04" name="Rectangle: Rounded Corners 200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05" name="Rectangle: Rounded Corners 200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006" name="Rectangle: Rounded Corners 200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972" name="Group 1971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991" name="Freeform: Shape 199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992" name="Graphic 1991" descr="Refresh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993" name="Rectangle: Rounded Corners 199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94" name="Rectangle: Rounded Corners 199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95" name="Rectangle: Rounded Corners 199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96" name="Rectangle: Rounded Corners 199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97" name="Rectangle: Rounded Corners 199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98" name="Rectangle: Rounded Corners 199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973" name="Group 1972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983" name="Freeform: Shape 198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984" name="Graphic 1983" descr="Refresh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985" name="Rectangle: Rounded Corners 198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86" name="Rectangle: Rounded Corners 198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87" name="Rectangle: Rounded Corners 198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88" name="Rectangle: Rounded Corners 198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89" name="Rectangle: Rounded Corners 198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90" name="Rectangle: Rounded Corners 198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974" name="Group 1973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975" name="Freeform: Shape 197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976" name="Graphic 1975" descr="Refresh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977" name="Rectangle: Rounded Corners 197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78" name="Rectangle: Rounded Corners 197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79" name="Rectangle: Rounded Corners 197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80" name="Rectangle: Rounded Corners 197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81" name="Rectangle: Rounded Corners 198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82" name="Rectangle: Rounded Corners 198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1817" name="Group 1816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grpFill/>
          </p:grpSpPr>
          <p:sp>
            <p:nvSpPr>
              <p:cNvPr id="1893" name="Freeform: Shape 1892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1894" name="Group 1893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958" name="Freeform: Shape 195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959" name="Graphic 1958" descr="Refresh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960" name="Rectangle: Rounded Corners 195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61" name="Rectangle: Rounded Corners 196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62" name="Rectangle: Rounded Corners 196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63" name="Rectangle: Rounded Corners 196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64" name="Rectangle: Rounded Corners 196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65" name="Rectangle: Rounded Corners 196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895" name="Group 1894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950" name="Freeform: Shape 194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951" name="Graphic 1950" descr="Refresh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952" name="Rectangle: Rounded Corners 195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53" name="Rectangle: Rounded Corners 195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54" name="Rectangle: Rounded Corners 195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55" name="Rectangle: Rounded Corners 195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56" name="Rectangle: Rounded Corners 195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57" name="Rectangle: Rounded Corners 195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896" name="Group 1895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942" name="Freeform: Shape 194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943" name="Graphic 1942" descr="Refresh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944" name="Rectangle: Rounded Corners 194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45" name="Rectangle: Rounded Corners 194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46" name="Rectangle: Rounded Corners 194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47" name="Rectangle: Rounded Corners 194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48" name="Rectangle: Rounded Corners 194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49" name="Rectangle: Rounded Corners 194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897" name="Group 1896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934" name="Freeform: Shape 193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935" name="Graphic 1934" descr="Refresh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936" name="Rectangle: Rounded Corners 193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37" name="Rectangle: Rounded Corners 193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38" name="Rectangle: Rounded Corners 193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39" name="Rectangle: Rounded Corners 193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40" name="Rectangle: Rounded Corners 193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41" name="Rectangle: Rounded Corners 194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898" name="Group 1897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926" name="Freeform: Shape 192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927" name="Graphic 1926" descr="Refresh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928" name="Rectangle: Rounded Corners 192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29" name="Rectangle: Rounded Corners 192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30" name="Rectangle: Rounded Corners 192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31" name="Rectangle: Rounded Corners 193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32" name="Rectangle: Rounded Corners 193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33" name="Rectangle: Rounded Corners 193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899" name="Group 1898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918" name="Freeform: Shape 191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919" name="Graphic 1918" descr="Refresh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920" name="Rectangle: Rounded Corners 191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21" name="Rectangle: Rounded Corners 192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22" name="Rectangle: Rounded Corners 192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23" name="Rectangle: Rounded Corners 192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24" name="Rectangle: Rounded Corners 192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25" name="Rectangle: Rounded Corners 192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900" name="Group 1899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910" name="Freeform: Shape 190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911" name="Graphic 1910" descr="Refresh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912" name="Rectangle: Rounded Corners 191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13" name="Rectangle: Rounded Corners 191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14" name="Rectangle: Rounded Corners 191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15" name="Rectangle: Rounded Corners 191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16" name="Rectangle: Rounded Corners 191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17" name="Rectangle: Rounded Corners 191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901" name="Group 1900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902" name="Freeform: Shape 190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903" name="Graphic 1902" descr="Refresh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904" name="Rectangle: Rounded Corners 190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05" name="Rectangle: Rounded Corners 190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06" name="Rectangle: Rounded Corners 190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07" name="Rectangle: Rounded Corners 190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08" name="Rectangle: Rounded Corners 190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909" name="Rectangle: Rounded Corners 190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1818" name="Freeform: Shape 1817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1819" name="Group 1818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1820" name="Freeform: Shape 1819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1821" name="Group 1820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885" name="Freeform: Shape 188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886" name="Graphic 1885" descr="Refresh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887" name="Rectangle: Rounded Corners 188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88" name="Rectangle: Rounded Corners 188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89" name="Rectangle: Rounded Corners 188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90" name="Rectangle: Rounded Corners 188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91" name="Rectangle: Rounded Corners 189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92" name="Rectangle: Rounded Corners 189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822" name="Group 1821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877" name="Freeform: Shape 187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878" name="Graphic 1877" descr="Refresh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879" name="Rectangle: Rounded Corners 187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80" name="Rectangle: Rounded Corners 187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81" name="Rectangle: Rounded Corners 188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82" name="Rectangle: Rounded Corners 188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83" name="Rectangle: Rounded Corners 188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84" name="Rectangle: Rounded Corners 188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823" name="Group 1822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869" name="Freeform: Shape 186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870" name="Graphic 1869" descr="Refresh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871" name="Rectangle: Rounded Corners 187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72" name="Rectangle: Rounded Corners 187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73" name="Rectangle: Rounded Corners 187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74" name="Rectangle: Rounded Corners 187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75" name="Rectangle: Rounded Corners 187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76" name="Rectangle: Rounded Corners 187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824" name="Group 1823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861" name="Freeform: Shape 186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862" name="Graphic 1861" descr="Refresh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863" name="Rectangle: Rounded Corners 186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64" name="Rectangle: Rounded Corners 186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65" name="Rectangle: Rounded Corners 186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66" name="Rectangle: Rounded Corners 186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67" name="Rectangle: Rounded Corners 186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68" name="Rectangle: Rounded Corners 186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825" name="Group 1824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853" name="Freeform: Shape 185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854" name="Graphic 1853" descr="Refresh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855" name="Rectangle: Rounded Corners 185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56" name="Rectangle: Rounded Corners 185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57" name="Rectangle: Rounded Corners 185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58" name="Rectangle: Rounded Corners 185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59" name="Rectangle: Rounded Corners 185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60" name="Rectangle: Rounded Corners 185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826" name="Group 1825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845" name="Freeform: Shape 184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846" name="Graphic 1845" descr="Refresh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847" name="Rectangle: Rounded Corners 184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48" name="Rectangle: Rounded Corners 184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49" name="Rectangle: Rounded Corners 184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50" name="Rectangle: Rounded Corners 184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51" name="Rectangle: Rounded Corners 185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52" name="Rectangle: Rounded Corners 185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827" name="Group 1826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837" name="Freeform: Shape 183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838" name="Graphic 1837" descr="Refresh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839" name="Rectangle: Rounded Corners 183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40" name="Rectangle: Rounded Corners 183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41" name="Rectangle: Rounded Corners 184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42" name="Rectangle: Rounded Corners 184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43" name="Rectangle: Rounded Corners 184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44" name="Rectangle: Rounded Corners 184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828" name="Group 1827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829" name="Freeform: Shape 182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830" name="Graphic 1829" descr="Refresh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831" name="Rectangle: Rounded Corners 183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32" name="Rectangle: Rounded Corners 183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33" name="Rectangle: Rounded Corners 183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34" name="Rectangle: Rounded Corners 183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35" name="Rectangle: Rounded Corners 183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36" name="Rectangle: Rounded Corners 183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sp>
        <p:nvSpPr>
          <p:cNvPr id="1218" name="Freeform: Shape 1217"/>
          <p:cNvSpPr/>
          <p:nvPr/>
        </p:nvSpPr>
        <p:spPr>
          <a:xfrm rot="20309369" flipH="1">
            <a:off x="5718034" y="2883639"/>
            <a:ext cx="922573" cy="1036424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rgbClr val="3333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grpSp>
        <p:nvGrpSpPr>
          <p:cNvPr id="1219" name="Group 1218"/>
          <p:cNvGrpSpPr/>
          <p:nvPr/>
        </p:nvGrpSpPr>
        <p:grpSpPr>
          <a:xfrm rot="1894159" flipH="1">
            <a:off x="5458074" y="3737488"/>
            <a:ext cx="857449" cy="720991"/>
            <a:chOff x="3303904" y="298861"/>
            <a:chExt cx="6676297" cy="4675762"/>
          </a:xfrm>
          <a:solidFill>
            <a:schemeClr val="tx2">
              <a:lumMod val="75000"/>
            </a:schemeClr>
          </a:solidFill>
        </p:grpSpPr>
        <p:grpSp>
          <p:nvGrpSpPr>
            <p:cNvPr id="1518" name="Group 1517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1742" name="Freeform: Shape 1741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1743" name="Group 1742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807" name="Freeform: Shape 180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808" name="Graphic 1807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809" name="Rectangle: Rounded Corners 180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10" name="Rectangle: Rounded Corners 180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11" name="Rectangle: Rounded Corners 181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12" name="Rectangle: Rounded Corners 181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13" name="Rectangle: Rounded Corners 181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14" name="Rectangle: Rounded Corners 181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744" name="Group 1743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799" name="Freeform: Shape 179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800" name="Graphic 1799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801" name="Rectangle: Rounded Corners 180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02" name="Rectangle: Rounded Corners 180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03" name="Rectangle: Rounded Corners 180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04" name="Rectangle: Rounded Corners 180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05" name="Rectangle: Rounded Corners 180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806" name="Rectangle: Rounded Corners 180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745" name="Group 1744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791" name="Freeform: Shape 179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792" name="Graphic 1791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793" name="Rectangle: Rounded Corners 179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94" name="Rectangle: Rounded Corners 179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95" name="Rectangle: Rounded Corners 179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96" name="Rectangle: Rounded Corners 179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97" name="Rectangle: Rounded Corners 179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98" name="Rectangle: Rounded Corners 179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746" name="Group 1745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783" name="Freeform: Shape 178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784" name="Graphic 1783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785" name="Rectangle: Rounded Corners 178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86" name="Rectangle: Rounded Corners 178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87" name="Rectangle: Rounded Corners 178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88" name="Rectangle: Rounded Corners 178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89" name="Rectangle: Rounded Corners 178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90" name="Rectangle: Rounded Corners 178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747" name="Group 1746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775" name="Freeform: Shape 177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776" name="Graphic 1775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777" name="Rectangle: Rounded Corners 177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78" name="Rectangle: Rounded Corners 177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79" name="Rectangle: Rounded Corners 177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80" name="Rectangle: Rounded Corners 177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81" name="Rectangle: Rounded Corners 178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82" name="Rectangle: Rounded Corners 178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748" name="Group 1747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767" name="Freeform: Shape 176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768" name="Graphic 1767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769" name="Rectangle: Rounded Corners 176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70" name="Rectangle: Rounded Corners 176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71" name="Rectangle: Rounded Corners 177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72" name="Rectangle: Rounded Corners 177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73" name="Rectangle: Rounded Corners 177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74" name="Rectangle: Rounded Corners 177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749" name="Group 1748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759" name="Freeform: Shape 175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760" name="Graphic 1759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761" name="Rectangle: Rounded Corners 176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62" name="Rectangle: Rounded Corners 176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63" name="Rectangle: Rounded Corners 176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64" name="Rectangle: Rounded Corners 176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65" name="Rectangle: Rounded Corners 176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66" name="Rectangle: Rounded Corners 176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750" name="Group 1749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751" name="Freeform: Shape 175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752" name="Graphic 1751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753" name="Rectangle: Rounded Corners 175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54" name="Rectangle: Rounded Corners 175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55" name="Rectangle: Rounded Corners 175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56" name="Rectangle: Rounded Corners 175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57" name="Rectangle: Rounded Corners 175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58" name="Rectangle: Rounded Corners 175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1519" name="Group 1518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1669" name="Freeform: Shape 1668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1670" name="Group 1669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734" name="Freeform: Shape 173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735" name="Graphic 1734" descr="Refresh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736" name="Rectangle: Rounded Corners 173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37" name="Rectangle: Rounded Corners 173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38" name="Rectangle: Rounded Corners 173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39" name="Rectangle: Rounded Corners 173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40" name="Rectangle: Rounded Corners 173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41" name="Rectangle: Rounded Corners 174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671" name="Group 1670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726" name="Freeform: Shape 172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727" name="Graphic 1726" descr="Refresh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728" name="Rectangle: Rounded Corners 172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29" name="Rectangle: Rounded Corners 172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30" name="Rectangle: Rounded Corners 172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31" name="Rectangle: Rounded Corners 173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32" name="Rectangle: Rounded Corners 173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33" name="Rectangle: Rounded Corners 173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672" name="Group 1671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718" name="Freeform: Shape 171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719" name="Graphic 1718" descr="Refresh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720" name="Rectangle: Rounded Corners 171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21" name="Rectangle: Rounded Corners 172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22" name="Rectangle: Rounded Corners 172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23" name="Rectangle: Rounded Corners 172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24" name="Rectangle: Rounded Corners 172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25" name="Rectangle: Rounded Corners 172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673" name="Group 1672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710" name="Freeform: Shape 170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711" name="Graphic 1710" descr="Refresh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712" name="Rectangle: Rounded Corners 171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13" name="Rectangle: Rounded Corners 171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14" name="Rectangle: Rounded Corners 171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15" name="Rectangle: Rounded Corners 171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16" name="Rectangle: Rounded Corners 171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17" name="Rectangle: Rounded Corners 171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674" name="Group 1673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702" name="Freeform: Shape 170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703" name="Graphic 1702" descr="Refresh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704" name="Rectangle: Rounded Corners 170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05" name="Rectangle: Rounded Corners 170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06" name="Rectangle: Rounded Corners 170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07" name="Rectangle: Rounded Corners 170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08" name="Rectangle: Rounded Corners 170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09" name="Rectangle: Rounded Corners 170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675" name="Group 1674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694" name="Freeform: Shape 169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695" name="Graphic 1694" descr="Refresh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696" name="Rectangle: Rounded Corners 169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97" name="Rectangle: Rounded Corners 169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98" name="Rectangle: Rounded Corners 169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99" name="Rectangle: Rounded Corners 169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00" name="Rectangle: Rounded Corners 169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701" name="Rectangle: Rounded Corners 170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676" name="Group 1675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686" name="Freeform: Shape 168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687" name="Graphic 1686" descr="Refresh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688" name="Rectangle: Rounded Corners 168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89" name="Rectangle: Rounded Corners 168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90" name="Rectangle: Rounded Corners 168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91" name="Rectangle: Rounded Corners 169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92" name="Rectangle: Rounded Corners 169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93" name="Rectangle: Rounded Corners 169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677" name="Group 1676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678" name="Freeform: Shape 167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679" name="Graphic 1678" descr="Refresh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680" name="Rectangle: Rounded Corners 167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81" name="Rectangle: Rounded Corners 168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82" name="Rectangle: Rounded Corners 168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83" name="Rectangle: Rounded Corners 168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84" name="Rectangle: Rounded Corners 168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85" name="Rectangle: Rounded Corners 168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1520" name="Group 1519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grpFill/>
          </p:grpSpPr>
          <p:sp>
            <p:nvSpPr>
              <p:cNvPr id="1596" name="Freeform: Shape 1595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1597" name="Group 1596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661" name="Freeform: Shape 166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662" name="Graphic 1661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663" name="Rectangle: Rounded Corners 166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64" name="Rectangle: Rounded Corners 166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65" name="Rectangle: Rounded Corners 166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66" name="Rectangle: Rounded Corners 166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67" name="Rectangle: Rounded Corners 166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68" name="Rectangle: Rounded Corners 166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598" name="Group 1597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653" name="Freeform: Shape 165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654" name="Graphic 1653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655" name="Rectangle: Rounded Corners 165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56" name="Rectangle: Rounded Corners 165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57" name="Rectangle: Rounded Corners 165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58" name="Rectangle: Rounded Corners 165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59" name="Rectangle: Rounded Corners 165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60" name="Rectangle: Rounded Corners 165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599" name="Group 1598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645" name="Freeform: Shape 164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646" name="Graphic 1645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647" name="Rectangle: Rounded Corners 164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48" name="Rectangle: Rounded Corners 164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49" name="Rectangle: Rounded Corners 164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50" name="Rectangle: Rounded Corners 164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51" name="Rectangle: Rounded Corners 165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52" name="Rectangle: Rounded Corners 165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600" name="Group 1599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637" name="Freeform: Shape 163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638" name="Graphic 1637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639" name="Rectangle: Rounded Corners 163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40" name="Rectangle: Rounded Corners 163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41" name="Rectangle: Rounded Corners 164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42" name="Rectangle: Rounded Corners 164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43" name="Rectangle: Rounded Corners 164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44" name="Rectangle: Rounded Corners 164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601" name="Group 1600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629" name="Freeform: Shape 162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630" name="Graphic 1629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631" name="Rectangle: Rounded Corners 163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32" name="Rectangle: Rounded Corners 163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33" name="Rectangle: Rounded Corners 163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34" name="Rectangle: Rounded Corners 163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35" name="Rectangle: Rounded Corners 163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36" name="Rectangle: Rounded Corners 163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602" name="Group 1601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621" name="Freeform: Shape 162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622" name="Graphic 1621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623" name="Rectangle: Rounded Corners 162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24" name="Rectangle: Rounded Corners 162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25" name="Rectangle: Rounded Corners 162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26" name="Rectangle: Rounded Corners 162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27" name="Rectangle: Rounded Corners 162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28" name="Rectangle: Rounded Corners 162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603" name="Group 1602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613" name="Freeform: Shape 161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614" name="Graphic 1613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615" name="Rectangle: Rounded Corners 161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16" name="Rectangle: Rounded Corners 161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17" name="Rectangle: Rounded Corners 161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18" name="Rectangle: Rounded Corners 161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19" name="Rectangle: Rounded Corners 161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20" name="Rectangle: Rounded Corners 161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604" name="Group 1603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605" name="Freeform: Shape 160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606" name="Graphic 1605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607" name="Rectangle: Rounded Corners 160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08" name="Rectangle: Rounded Corners 160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09" name="Rectangle: Rounded Corners 160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10" name="Rectangle: Rounded Corners 160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11" name="Rectangle: Rounded Corners 161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612" name="Rectangle: Rounded Corners 161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1521" name="Freeform: Shape 1520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1522" name="Group 1521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1523" name="Freeform: Shape 1522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1524" name="Group 1523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588" name="Freeform: Shape 158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589" name="Graphic 1588" descr="Refresh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590" name="Rectangle: Rounded Corners 158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91" name="Rectangle: Rounded Corners 159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92" name="Rectangle: Rounded Corners 159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93" name="Rectangle: Rounded Corners 159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94" name="Rectangle: Rounded Corners 159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95" name="Rectangle: Rounded Corners 159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525" name="Group 1524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580" name="Freeform: Shape 157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581" name="Graphic 1580" descr="Refresh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582" name="Rectangle: Rounded Corners 158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83" name="Rectangle: Rounded Corners 158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84" name="Rectangle: Rounded Corners 158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85" name="Rectangle: Rounded Corners 158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86" name="Rectangle: Rounded Corners 158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87" name="Rectangle: Rounded Corners 158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526" name="Group 1525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572" name="Freeform: Shape 157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573" name="Graphic 1572" descr="Refresh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574" name="Rectangle: Rounded Corners 157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75" name="Rectangle: Rounded Corners 157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76" name="Rectangle: Rounded Corners 157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77" name="Rectangle: Rounded Corners 157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78" name="Rectangle: Rounded Corners 157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79" name="Rectangle: Rounded Corners 157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527" name="Group 1526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564" name="Freeform: Shape 156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565" name="Graphic 1564" descr="Refresh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566" name="Rectangle: Rounded Corners 156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67" name="Rectangle: Rounded Corners 156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68" name="Rectangle: Rounded Corners 156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69" name="Rectangle: Rounded Corners 156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70" name="Rectangle: Rounded Corners 156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71" name="Rectangle: Rounded Corners 157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528" name="Group 1527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556" name="Freeform: Shape 155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557" name="Graphic 1556" descr="Refresh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558" name="Rectangle: Rounded Corners 155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59" name="Rectangle: Rounded Corners 155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60" name="Rectangle: Rounded Corners 155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61" name="Rectangle: Rounded Corners 156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62" name="Rectangle: Rounded Corners 156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63" name="Rectangle: Rounded Corners 156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529" name="Group 1528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548" name="Freeform: Shape 154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549" name="Graphic 1548" descr="Refresh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550" name="Rectangle: Rounded Corners 154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51" name="Rectangle: Rounded Corners 155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52" name="Rectangle: Rounded Corners 155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53" name="Rectangle: Rounded Corners 155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54" name="Rectangle: Rounded Corners 155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55" name="Rectangle: Rounded Corners 155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530" name="Group 1529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540" name="Freeform: Shape 153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541" name="Graphic 1540" descr="Refresh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542" name="Rectangle: Rounded Corners 154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43" name="Rectangle: Rounded Corners 154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44" name="Rectangle: Rounded Corners 154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45" name="Rectangle: Rounded Corners 154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46" name="Rectangle: Rounded Corners 154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47" name="Rectangle: Rounded Corners 154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531" name="Group 1530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532" name="Freeform: Shape 153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533" name="Graphic 1532" descr="Refresh"/>
                <p:cNvPicPr>
                  <a:picLocks noChangeAspect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534" name="Rectangle: Rounded Corners 153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35" name="Rectangle: Rounded Corners 153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36" name="Rectangle: Rounded Corners 153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37" name="Rectangle: Rounded Corners 153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38" name="Rectangle: Rounded Corners 153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39" name="Rectangle: Rounded Corners 153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grpSp>
        <p:nvGrpSpPr>
          <p:cNvPr id="1220" name="Group 1219"/>
          <p:cNvGrpSpPr/>
          <p:nvPr/>
        </p:nvGrpSpPr>
        <p:grpSpPr>
          <a:xfrm rot="7339282" flipH="1">
            <a:off x="5039400" y="2930926"/>
            <a:ext cx="814774" cy="681573"/>
            <a:chOff x="3303904" y="298861"/>
            <a:chExt cx="6676297" cy="4675762"/>
          </a:xfrm>
          <a:solidFill>
            <a:schemeClr val="tx2">
              <a:lumMod val="75000"/>
            </a:schemeClr>
          </a:solidFill>
        </p:grpSpPr>
        <p:grpSp>
          <p:nvGrpSpPr>
            <p:cNvPr id="1221" name="Group 1220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1445" name="Freeform: Shape 1444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1446" name="Group 1445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510" name="Freeform: Shape 150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511" name="Graphic 1510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512" name="Rectangle: Rounded Corners 151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13" name="Rectangle: Rounded Corners 151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14" name="Rectangle: Rounded Corners 151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15" name="Rectangle: Rounded Corners 151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16" name="Rectangle: Rounded Corners 151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17" name="Rectangle: Rounded Corners 151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447" name="Group 1446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502" name="Freeform: Shape 150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503" name="Graphic 1502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504" name="Rectangle: Rounded Corners 150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05" name="Rectangle: Rounded Corners 150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06" name="Rectangle: Rounded Corners 150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07" name="Rectangle: Rounded Corners 150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08" name="Rectangle: Rounded Corners 150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09" name="Rectangle: Rounded Corners 150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448" name="Group 1447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494" name="Freeform: Shape 149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495" name="Graphic 1494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496" name="Rectangle: Rounded Corners 149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97" name="Rectangle: Rounded Corners 149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98" name="Rectangle: Rounded Corners 149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99" name="Rectangle: Rounded Corners 149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00" name="Rectangle: Rounded Corners 149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501" name="Rectangle: Rounded Corners 150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449" name="Group 1448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486" name="Freeform: Shape 148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487" name="Graphic 1486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488" name="Rectangle: Rounded Corners 148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89" name="Rectangle: Rounded Corners 148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90" name="Rectangle: Rounded Corners 148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91" name="Rectangle: Rounded Corners 149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92" name="Rectangle: Rounded Corners 149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93" name="Rectangle: Rounded Corners 149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450" name="Group 1449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478" name="Freeform: Shape 147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479" name="Graphic 1478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480" name="Rectangle: Rounded Corners 147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81" name="Rectangle: Rounded Corners 148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82" name="Rectangle: Rounded Corners 148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83" name="Rectangle: Rounded Corners 148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84" name="Rectangle: Rounded Corners 148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85" name="Rectangle: Rounded Corners 148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451" name="Group 1450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470" name="Freeform: Shape 146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471" name="Graphic 1470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472" name="Rectangle: Rounded Corners 147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73" name="Rectangle: Rounded Corners 147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74" name="Rectangle: Rounded Corners 147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75" name="Rectangle: Rounded Corners 147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76" name="Rectangle: Rounded Corners 147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77" name="Rectangle: Rounded Corners 147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452" name="Group 1451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462" name="Freeform: Shape 146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463" name="Graphic 1462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464" name="Rectangle: Rounded Corners 146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65" name="Rectangle: Rounded Corners 146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66" name="Rectangle: Rounded Corners 146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67" name="Rectangle: Rounded Corners 146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68" name="Rectangle: Rounded Corners 146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69" name="Rectangle: Rounded Corners 146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453" name="Group 1452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454" name="Freeform: Shape 145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455" name="Graphic 1454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456" name="Rectangle: Rounded Corners 145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57" name="Rectangle: Rounded Corners 145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58" name="Rectangle: Rounded Corners 145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59" name="Rectangle: Rounded Corners 145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60" name="Rectangle: Rounded Corners 145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61" name="Rectangle: Rounded Corners 146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1222" name="Group 1221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1372" name="Freeform: Shape 1371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1373" name="Group 1372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437" name="Freeform: Shape 143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438" name="Graphic 1437" descr="Refresh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439" name="Rectangle: Rounded Corners 143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40" name="Rectangle: Rounded Corners 143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41" name="Rectangle: Rounded Corners 144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42" name="Rectangle: Rounded Corners 144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43" name="Rectangle: Rounded Corners 144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44" name="Rectangle: Rounded Corners 144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374" name="Group 1373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429" name="Freeform: Shape 142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430" name="Graphic 1429" descr="Refresh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431" name="Rectangle: Rounded Corners 143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32" name="Rectangle: Rounded Corners 143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33" name="Rectangle: Rounded Corners 143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34" name="Rectangle: Rounded Corners 143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35" name="Rectangle: Rounded Corners 143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36" name="Rectangle: Rounded Corners 143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375" name="Group 1374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421" name="Freeform: Shape 142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422" name="Graphic 1421" descr="Refresh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423" name="Rectangle: Rounded Corners 142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24" name="Rectangle: Rounded Corners 142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25" name="Rectangle: Rounded Corners 142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26" name="Rectangle: Rounded Corners 142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27" name="Rectangle: Rounded Corners 142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28" name="Rectangle: Rounded Corners 142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376" name="Group 1375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413" name="Freeform: Shape 141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414" name="Graphic 1413" descr="Refresh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415" name="Rectangle: Rounded Corners 141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16" name="Rectangle: Rounded Corners 141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17" name="Rectangle: Rounded Corners 141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18" name="Rectangle: Rounded Corners 141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19" name="Rectangle: Rounded Corners 141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20" name="Rectangle: Rounded Corners 141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377" name="Group 1376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405" name="Freeform: Shape 140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406" name="Graphic 1405" descr="Refresh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407" name="Rectangle: Rounded Corners 140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08" name="Rectangle: Rounded Corners 140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09" name="Rectangle: Rounded Corners 140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10" name="Rectangle: Rounded Corners 140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11" name="Rectangle: Rounded Corners 141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12" name="Rectangle: Rounded Corners 141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378" name="Group 1377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397" name="Freeform: Shape 139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398" name="Graphic 1397" descr="Refresh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399" name="Rectangle: Rounded Corners 139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00" name="Rectangle: Rounded Corners 139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01" name="Rectangle: Rounded Corners 140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02" name="Rectangle: Rounded Corners 140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03" name="Rectangle: Rounded Corners 140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404" name="Rectangle: Rounded Corners 140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379" name="Group 1378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389" name="Freeform: Shape 138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390" name="Graphic 1389" descr="Refresh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391" name="Rectangle: Rounded Corners 139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92" name="Rectangle: Rounded Corners 139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93" name="Rectangle: Rounded Corners 139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94" name="Rectangle: Rounded Corners 139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95" name="Rectangle: Rounded Corners 139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96" name="Rectangle: Rounded Corners 139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380" name="Group 1379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381" name="Freeform: Shape 138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382" name="Graphic 1381" descr="Refresh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383" name="Rectangle: Rounded Corners 138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84" name="Rectangle: Rounded Corners 138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85" name="Rectangle: Rounded Corners 138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86" name="Rectangle: Rounded Corners 138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87" name="Rectangle: Rounded Corners 138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88" name="Rectangle: Rounded Corners 138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1223" name="Group 1222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grpFill/>
          </p:grpSpPr>
          <p:sp>
            <p:nvSpPr>
              <p:cNvPr id="1299" name="Freeform: Shape 1298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1300" name="Group 1299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364" name="Freeform: Shape 136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365" name="Graphic 1364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366" name="Rectangle: Rounded Corners 136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67" name="Rectangle: Rounded Corners 136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68" name="Rectangle: Rounded Corners 136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69" name="Rectangle: Rounded Corners 136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70" name="Rectangle: Rounded Corners 136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71" name="Rectangle: Rounded Corners 137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301" name="Group 1300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356" name="Freeform: Shape 135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357" name="Graphic 1356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358" name="Rectangle: Rounded Corners 135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59" name="Rectangle: Rounded Corners 135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60" name="Rectangle: Rounded Corners 135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61" name="Rectangle: Rounded Corners 136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62" name="Rectangle: Rounded Corners 136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63" name="Rectangle: Rounded Corners 136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302" name="Group 1301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348" name="Freeform: Shape 134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349" name="Graphic 1348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350" name="Rectangle: Rounded Corners 134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51" name="Rectangle: Rounded Corners 135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52" name="Rectangle: Rounded Corners 135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53" name="Rectangle: Rounded Corners 135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54" name="Rectangle: Rounded Corners 135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55" name="Rectangle: Rounded Corners 135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303" name="Group 1302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340" name="Freeform: Shape 133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341" name="Graphic 1340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342" name="Rectangle: Rounded Corners 134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43" name="Rectangle: Rounded Corners 134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44" name="Rectangle: Rounded Corners 134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45" name="Rectangle: Rounded Corners 134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46" name="Rectangle: Rounded Corners 134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47" name="Rectangle: Rounded Corners 134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304" name="Group 1303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332" name="Freeform: Shape 133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333" name="Graphic 1332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334" name="Rectangle: Rounded Corners 133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35" name="Rectangle: Rounded Corners 133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36" name="Rectangle: Rounded Corners 133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37" name="Rectangle: Rounded Corners 133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38" name="Rectangle: Rounded Corners 133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39" name="Rectangle: Rounded Corners 133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305" name="Group 1304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324" name="Freeform: Shape 132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325" name="Graphic 1324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326" name="Rectangle: Rounded Corners 132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27" name="Rectangle: Rounded Corners 132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28" name="Rectangle: Rounded Corners 132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29" name="Rectangle: Rounded Corners 132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30" name="Rectangle: Rounded Corners 132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31" name="Rectangle: Rounded Corners 133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306" name="Group 1305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316" name="Freeform: Shape 131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317" name="Graphic 1316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318" name="Rectangle: Rounded Corners 131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19" name="Rectangle: Rounded Corners 131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20" name="Rectangle: Rounded Corners 131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21" name="Rectangle: Rounded Corners 132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22" name="Rectangle: Rounded Corners 132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23" name="Rectangle: Rounded Corners 132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307" name="Group 1306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1308" name="Freeform: Shape 130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309" name="Graphic 1308" descr="Refresh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310" name="Rectangle: Rounded Corners 130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11" name="Rectangle: Rounded Corners 131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12" name="Rectangle: Rounded Corners 131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13" name="Rectangle: Rounded Corners 131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14" name="Rectangle: Rounded Corners 131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315" name="Rectangle: Rounded Corners 131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1224" name="Freeform: Shape 1223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1225" name="Group 1224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1226" name="Freeform: Shape 1225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1227" name="Group 1226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291" name="Freeform: Shape 129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292" name="Graphic 1291" descr="Refresh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293" name="Rectangle: Rounded Corners 129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94" name="Rectangle: Rounded Corners 129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95" name="Rectangle: Rounded Corners 129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96" name="Rectangle: Rounded Corners 129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97" name="Rectangle: Rounded Corners 129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98" name="Rectangle: Rounded Corners 129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228" name="Group 1227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283" name="Freeform: Shape 128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284" name="Graphic 1283" descr="Refresh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285" name="Rectangle: Rounded Corners 128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86" name="Rectangle: Rounded Corners 128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87" name="Rectangle: Rounded Corners 128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88" name="Rectangle: Rounded Corners 128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89" name="Rectangle: Rounded Corners 128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90" name="Rectangle: Rounded Corners 128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229" name="Group 1228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275" name="Freeform: Shape 127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276" name="Graphic 1275" descr="Refresh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277" name="Rectangle: Rounded Corners 127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78" name="Rectangle: Rounded Corners 127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79" name="Rectangle: Rounded Corners 127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80" name="Rectangle: Rounded Corners 127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81" name="Rectangle: Rounded Corners 128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82" name="Rectangle: Rounded Corners 128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230" name="Group 1229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267" name="Freeform: Shape 126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268" name="Graphic 1267" descr="Refresh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269" name="Rectangle: Rounded Corners 126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70" name="Rectangle: Rounded Corners 126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71" name="Rectangle: Rounded Corners 127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72" name="Rectangle: Rounded Corners 127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73" name="Rectangle: Rounded Corners 127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74" name="Rectangle: Rounded Corners 127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231" name="Group 1230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259" name="Freeform: Shape 125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260" name="Graphic 1259" descr="Refresh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261" name="Rectangle: Rounded Corners 126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62" name="Rectangle: Rounded Corners 126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63" name="Rectangle: Rounded Corners 126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64" name="Rectangle: Rounded Corners 126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65" name="Rectangle: Rounded Corners 126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66" name="Rectangle: Rounded Corners 126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232" name="Group 1231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251" name="Freeform: Shape 125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252" name="Graphic 1251" descr="Refresh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253" name="Rectangle: Rounded Corners 125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54" name="Rectangle: Rounded Corners 125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55" name="Rectangle: Rounded Corners 125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56" name="Rectangle: Rounded Corners 125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57" name="Rectangle: Rounded Corners 125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58" name="Rectangle: Rounded Corners 125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233" name="Group 1232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243" name="Freeform: Shape 124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244" name="Graphic 1243" descr="Refresh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245" name="Rectangle: Rounded Corners 124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46" name="Rectangle: Rounded Corners 124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47" name="Rectangle: Rounded Corners 124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48" name="Rectangle: Rounded Corners 124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49" name="Rectangle: Rounded Corners 124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50" name="Rectangle: Rounded Corners 124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1234" name="Group 1233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1235" name="Freeform: Shape 123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1236" name="Graphic 1235" descr="Refresh"/>
                <p:cNvPicPr>
                  <a:picLocks noChangeAspect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1237" name="Rectangle: Rounded Corners 123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38" name="Rectangle: Rounded Corners 123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39" name="Rectangle: Rounded Corners 123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40" name="Rectangle: Rounded Corners 123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41" name="Rectangle: Rounded Corners 124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1242" name="Rectangle: Rounded Corners 124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grpSp>
        <p:nvGrpSpPr>
          <p:cNvPr id="2410" name="Group 2409"/>
          <p:cNvGrpSpPr/>
          <p:nvPr/>
        </p:nvGrpSpPr>
        <p:grpSpPr>
          <a:xfrm rot="10260393" flipH="1">
            <a:off x="4272427" y="1100014"/>
            <a:ext cx="888218" cy="583999"/>
            <a:chOff x="3303904" y="298861"/>
            <a:chExt cx="6676297" cy="4675762"/>
          </a:xfrm>
          <a:solidFill>
            <a:schemeClr val="accent5">
              <a:lumMod val="75000"/>
            </a:schemeClr>
          </a:solidFill>
        </p:grpSpPr>
        <p:grpSp>
          <p:nvGrpSpPr>
            <p:cNvPr id="3306" name="Group 3305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3530" name="Freeform: Shape 3529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3531" name="Group 3530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595" name="Freeform: Shape 359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596" name="Graphic 3595" descr="Refresh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597" name="Rectangle: Rounded Corners 359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98" name="Rectangle: Rounded Corners 359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99" name="Rectangle: Rounded Corners 359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00" name="Rectangle: Rounded Corners 359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01" name="Rectangle: Rounded Corners 360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02" name="Rectangle: Rounded Corners 360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532" name="Group 3531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587" name="Freeform: Shape 358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588" name="Graphic 3587" descr="Refresh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589" name="Rectangle: Rounded Corners 358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90" name="Rectangle: Rounded Corners 358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91" name="Rectangle: Rounded Corners 359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92" name="Rectangle: Rounded Corners 359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93" name="Rectangle: Rounded Corners 359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94" name="Rectangle: Rounded Corners 359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533" name="Group 3532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579" name="Freeform: Shape 357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580" name="Graphic 3579" descr="Refresh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581" name="Rectangle: Rounded Corners 358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82" name="Rectangle: Rounded Corners 358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83" name="Rectangle: Rounded Corners 358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84" name="Rectangle: Rounded Corners 358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85" name="Rectangle: Rounded Corners 358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86" name="Rectangle: Rounded Corners 358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534" name="Group 3533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571" name="Freeform: Shape 357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572" name="Graphic 3571" descr="Refresh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573" name="Rectangle: Rounded Corners 357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74" name="Rectangle: Rounded Corners 357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75" name="Rectangle: Rounded Corners 357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76" name="Rectangle: Rounded Corners 357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77" name="Rectangle: Rounded Corners 357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78" name="Rectangle: Rounded Corners 357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535" name="Group 3534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563" name="Freeform: Shape 356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564" name="Graphic 3563" descr="Refresh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565" name="Rectangle: Rounded Corners 356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66" name="Rectangle: Rounded Corners 356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67" name="Rectangle: Rounded Corners 356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68" name="Rectangle: Rounded Corners 356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69" name="Rectangle: Rounded Corners 356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70" name="Rectangle: Rounded Corners 356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536" name="Group 3535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555" name="Freeform: Shape 355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556" name="Graphic 3555" descr="Refresh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557" name="Rectangle: Rounded Corners 355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58" name="Rectangle: Rounded Corners 355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59" name="Rectangle: Rounded Corners 355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60" name="Rectangle: Rounded Corners 355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61" name="Rectangle: Rounded Corners 356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62" name="Rectangle: Rounded Corners 356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537" name="Group 3536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547" name="Freeform: Shape 354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548" name="Graphic 3547" descr="Refresh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549" name="Rectangle: Rounded Corners 354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50" name="Rectangle: Rounded Corners 354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51" name="Rectangle: Rounded Corners 355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52" name="Rectangle: Rounded Corners 355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53" name="Rectangle: Rounded Corners 355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54" name="Rectangle: Rounded Corners 355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538" name="Group 3537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539" name="Freeform: Shape 353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540" name="Graphic 3539" descr="Refresh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541" name="Rectangle: Rounded Corners 354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42" name="Rectangle: Rounded Corners 354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43" name="Rectangle: Rounded Corners 354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44" name="Rectangle: Rounded Corners 354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45" name="Rectangle: Rounded Corners 354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46" name="Rectangle: Rounded Corners 354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3307" name="Group 3306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3457" name="Freeform: Shape 3456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3458" name="Group 3457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522" name="Freeform: Shape 352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523" name="Graphic 3522" descr="Refresh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524" name="Rectangle: Rounded Corners 352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25" name="Rectangle: Rounded Corners 352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26" name="Rectangle: Rounded Corners 352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27" name="Rectangle: Rounded Corners 352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28" name="Rectangle: Rounded Corners 352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29" name="Rectangle: Rounded Corners 352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459" name="Group 3458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514" name="Freeform: Shape 351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515" name="Graphic 3514" descr="Refresh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516" name="Rectangle: Rounded Corners 351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17" name="Rectangle: Rounded Corners 351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18" name="Rectangle: Rounded Corners 351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19" name="Rectangle: Rounded Corners 351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20" name="Rectangle: Rounded Corners 351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21" name="Rectangle: Rounded Corners 352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460" name="Group 3459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506" name="Freeform: Shape 350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507" name="Graphic 3506" descr="Refresh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508" name="Rectangle: Rounded Corners 350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09" name="Rectangle: Rounded Corners 350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10" name="Rectangle: Rounded Corners 350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11" name="Rectangle: Rounded Corners 351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12" name="Rectangle: Rounded Corners 351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13" name="Rectangle: Rounded Corners 351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461" name="Group 3460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498" name="Freeform: Shape 349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499" name="Graphic 3498" descr="Refresh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500" name="Rectangle: Rounded Corners 349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01" name="Rectangle: Rounded Corners 350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02" name="Rectangle: Rounded Corners 350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03" name="Rectangle: Rounded Corners 350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04" name="Rectangle: Rounded Corners 350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505" name="Rectangle: Rounded Corners 350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462" name="Group 3461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490" name="Freeform: Shape 348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491" name="Graphic 3490" descr="Refresh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492" name="Rectangle: Rounded Corners 349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93" name="Rectangle: Rounded Corners 349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94" name="Rectangle: Rounded Corners 349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95" name="Rectangle: Rounded Corners 349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96" name="Rectangle: Rounded Corners 349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97" name="Rectangle: Rounded Corners 349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463" name="Group 3462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482" name="Freeform: Shape 348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483" name="Graphic 3482" descr="Refresh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484" name="Rectangle: Rounded Corners 348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85" name="Rectangle: Rounded Corners 348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86" name="Rectangle: Rounded Corners 348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87" name="Rectangle: Rounded Corners 348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88" name="Rectangle: Rounded Corners 348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89" name="Rectangle: Rounded Corners 348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464" name="Group 3463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474" name="Freeform: Shape 347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475" name="Graphic 3474" descr="Refresh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476" name="Rectangle: Rounded Corners 347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77" name="Rectangle: Rounded Corners 347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78" name="Rectangle: Rounded Corners 347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79" name="Rectangle: Rounded Corners 347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80" name="Rectangle: Rounded Corners 347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81" name="Rectangle: Rounded Corners 348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465" name="Group 3464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466" name="Freeform: Shape 346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467" name="Graphic 3466" descr="Refresh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468" name="Rectangle: Rounded Corners 346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69" name="Rectangle: Rounded Corners 346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70" name="Rectangle: Rounded Corners 346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71" name="Rectangle: Rounded Corners 347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72" name="Rectangle: Rounded Corners 347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73" name="Rectangle: Rounded Corners 347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3308" name="Group 3307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grpFill/>
          </p:grpSpPr>
          <p:sp>
            <p:nvSpPr>
              <p:cNvPr id="3384" name="Freeform: Shape 3383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3385" name="Group 3384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449" name="Freeform: Shape 344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450" name="Graphic 3449" descr="Refresh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451" name="Rectangle: Rounded Corners 345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52" name="Rectangle: Rounded Corners 345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53" name="Rectangle: Rounded Corners 345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54" name="Rectangle: Rounded Corners 345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55" name="Rectangle: Rounded Corners 345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56" name="Rectangle: Rounded Corners 345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386" name="Group 3385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441" name="Freeform: Shape 344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442" name="Graphic 3441" descr="Refresh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443" name="Rectangle: Rounded Corners 344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44" name="Rectangle: Rounded Corners 344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45" name="Rectangle: Rounded Corners 344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46" name="Rectangle: Rounded Corners 344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47" name="Rectangle: Rounded Corners 344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48" name="Rectangle: Rounded Corners 344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387" name="Group 3386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433" name="Freeform: Shape 343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434" name="Graphic 3433" descr="Refresh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435" name="Rectangle: Rounded Corners 343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36" name="Rectangle: Rounded Corners 343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37" name="Rectangle: Rounded Corners 343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38" name="Rectangle: Rounded Corners 343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39" name="Rectangle: Rounded Corners 343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40" name="Rectangle: Rounded Corners 343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388" name="Group 3387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425" name="Freeform: Shape 342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426" name="Graphic 3425" descr="Refresh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427" name="Rectangle: Rounded Corners 342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28" name="Rectangle: Rounded Corners 342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29" name="Rectangle: Rounded Corners 342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30" name="Rectangle: Rounded Corners 342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31" name="Rectangle: Rounded Corners 343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32" name="Rectangle: Rounded Corners 343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389" name="Group 3388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417" name="Freeform: Shape 341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418" name="Graphic 3417" descr="Refresh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419" name="Rectangle: Rounded Corners 341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20" name="Rectangle: Rounded Corners 341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21" name="Rectangle: Rounded Corners 342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22" name="Rectangle: Rounded Corners 342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23" name="Rectangle: Rounded Corners 342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24" name="Rectangle: Rounded Corners 342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390" name="Group 3389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409" name="Freeform: Shape 340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410" name="Graphic 3409" descr="Refresh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411" name="Rectangle: Rounded Corners 341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12" name="Rectangle: Rounded Corners 341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13" name="Rectangle: Rounded Corners 341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14" name="Rectangle: Rounded Corners 341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15" name="Rectangle: Rounded Corners 341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16" name="Rectangle: Rounded Corners 341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391" name="Group 3390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401" name="Freeform: Shape 340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402" name="Graphic 3401" descr="Refresh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403" name="Rectangle: Rounded Corners 340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04" name="Rectangle: Rounded Corners 340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05" name="Rectangle: Rounded Corners 340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06" name="Rectangle: Rounded Corners 340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07" name="Rectangle: Rounded Corners 340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08" name="Rectangle: Rounded Corners 340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392" name="Group 3391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393" name="Freeform: Shape 339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394" name="Graphic 3393" descr="Refresh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395" name="Rectangle: Rounded Corners 339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96" name="Rectangle: Rounded Corners 339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97" name="Rectangle: Rounded Corners 339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98" name="Rectangle: Rounded Corners 339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99" name="Rectangle: Rounded Corners 339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400" name="Rectangle: Rounded Corners 339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3309" name="Freeform: Shape 3308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3310" name="Group 3309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3311" name="Freeform: Shape 3310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3312" name="Group 3311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376" name="Freeform: Shape 337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377" name="Graphic 3376" descr="Refresh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378" name="Rectangle: Rounded Corners 337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79" name="Rectangle: Rounded Corners 337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80" name="Rectangle: Rounded Corners 337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81" name="Rectangle: Rounded Corners 338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82" name="Rectangle: Rounded Corners 338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83" name="Rectangle: Rounded Corners 338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313" name="Group 3312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368" name="Freeform: Shape 336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369" name="Graphic 3368" descr="Refresh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370" name="Rectangle: Rounded Corners 336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71" name="Rectangle: Rounded Corners 337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72" name="Rectangle: Rounded Corners 337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73" name="Rectangle: Rounded Corners 337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74" name="Rectangle: Rounded Corners 337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75" name="Rectangle: Rounded Corners 337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314" name="Group 3313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360" name="Freeform: Shape 335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361" name="Graphic 3360" descr="Refresh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362" name="Rectangle: Rounded Corners 336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63" name="Rectangle: Rounded Corners 336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64" name="Rectangle: Rounded Corners 336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65" name="Rectangle: Rounded Corners 336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66" name="Rectangle: Rounded Corners 336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67" name="Rectangle: Rounded Corners 336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315" name="Group 3314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352" name="Freeform: Shape 335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353" name="Graphic 3352" descr="Refresh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354" name="Rectangle: Rounded Corners 335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55" name="Rectangle: Rounded Corners 335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56" name="Rectangle: Rounded Corners 335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57" name="Rectangle: Rounded Corners 335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58" name="Rectangle: Rounded Corners 335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59" name="Rectangle: Rounded Corners 335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316" name="Group 3315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344" name="Freeform: Shape 334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345" name="Graphic 3344" descr="Refresh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346" name="Rectangle: Rounded Corners 334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47" name="Rectangle: Rounded Corners 334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48" name="Rectangle: Rounded Corners 334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49" name="Rectangle: Rounded Corners 334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50" name="Rectangle: Rounded Corners 334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51" name="Rectangle: Rounded Corners 335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317" name="Group 3316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336" name="Freeform: Shape 333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337" name="Graphic 3336" descr="Refresh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338" name="Rectangle: Rounded Corners 333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39" name="Rectangle: Rounded Corners 333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40" name="Rectangle: Rounded Corners 333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41" name="Rectangle: Rounded Corners 334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42" name="Rectangle: Rounded Corners 334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43" name="Rectangle: Rounded Corners 334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318" name="Group 3317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328" name="Freeform: Shape 332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329" name="Graphic 3328" descr="Refresh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330" name="Rectangle: Rounded Corners 332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31" name="Rectangle: Rounded Corners 333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32" name="Rectangle: Rounded Corners 333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33" name="Rectangle: Rounded Corners 333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34" name="Rectangle: Rounded Corners 333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35" name="Rectangle: Rounded Corners 333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319" name="Group 3318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320" name="Freeform: Shape 331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321" name="Graphic 3320" descr="Refresh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322" name="Rectangle: Rounded Corners 332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23" name="Rectangle: Rounded Corners 332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24" name="Rectangle: Rounded Corners 332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25" name="Rectangle: Rounded Corners 332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26" name="Rectangle: Rounded Corners 332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27" name="Rectangle: Rounded Corners 332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grpSp>
        <p:nvGrpSpPr>
          <p:cNvPr id="2411" name="Group 2410"/>
          <p:cNvGrpSpPr/>
          <p:nvPr/>
        </p:nvGrpSpPr>
        <p:grpSpPr>
          <a:xfrm rot="14667154" flipH="1">
            <a:off x="5124475" y="1150063"/>
            <a:ext cx="1104619" cy="681573"/>
            <a:chOff x="3303904" y="298861"/>
            <a:chExt cx="6676297" cy="4675762"/>
          </a:xfrm>
          <a:solidFill>
            <a:schemeClr val="accent5">
              <a:lumMod val="75000"/>
            </a:schemeClr>
          </a:solidFill>
        </p:grpSpPr>
        <p:grpSp>
          <p:nvGrpSpPr>
            <p:cNvPr id="3009" name="Group 3008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3233" name="Freeform: Shape 3232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3234" name="Group 3233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298" name="Freeform: Shape 329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299" name="Graphic 3298" descr="Refresh"/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300" name="Rectangle: Rounded Corners 329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01" name="Rectangle: Rounded Corners 330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02" name="Rectangle: Rounded Corners 330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03" name="Rectangle: Rounded Corners 330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04" name="Rectangle: Rounded Corners 330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305" name="Rectangle: Rounded Corners 330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235" name="Group 3234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290" name="Freeform: Shape 328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291" name="Graphic 3290" descr="Refresh"/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292" name="Rectangle: Rounded Corners 329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93" name="Rectangle: Rounded Corners 329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94" name="Rectangle: Rounded Corners 329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95" name="Rectangle: Rounded Corners 329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96" name="Rectangle: Rounded Corners 329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97" name="Rectangle: Rounded Corners 329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236" name="Group 3235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282" name="Freeform: Shape 328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283" name="Graphic 3282" descr="Refresh"/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284" name="Rectangle: Rounded Corners 328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85" name="Rectangle: Rounded Corners 328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86" name="Rectangle: Rounded Corners 328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87" name="Rectangle: Rounded Corners 328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88" name="Rectangle: Rounded Corners 328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89" name="Rectangle: Rounded Corners 328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237" name="Group 3236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274" name="Freeform: Shape 327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275" name="Graphic 3274" descr="Refresh"/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276" name="Rectangle: Rounded Corners 327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77" name="Rectangle: Rounded Corners 327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78" name="Rectangle: Rounded Corners 327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79" name="Rectangle: Rounded Corners 327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80" name="Rectangle: Rounded Corners 327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81" name="Rectangle: Rounded Corners 328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238" name="Group 3237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266" name="Freeform: Shape 326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267" name="Graphic 3266" descr="Refresh"/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268" name="Rectangle: Rounded Corners 326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69" name="Rectangle: Rounded Corners 326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70" name="Rectangle: Rounded Corners 326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71" name="Rectangle: Rounded Corners 327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72" name="Rectangle: Rounded Corners 327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73" name="Rectangle: Rounded Corners 327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239" name="Group 3238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258" name="Freeform: Shape 325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259" name="Graphic 3258" descr="Refresh"/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260" name="Rectangle: Rounded Corners 325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61" name="Rectangle: Rounded Corners 326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62" name="Rectangle: Rounded Corners 326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63" name="Rectangle: Rounded Corners 326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64" name="Rectangle: Rounded Corners 326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65" name="Rectangle: Rounded Corners 326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240" name="Group 3239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250" name="Freeform: Shape 324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251" name="Graphic 3250" descr="Refresh"/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252" name="Rectangle: Rounded Corners 325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53" name="Rectangle: Rounded Corners 325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54" name="Rectangle: Rounded Corners 325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55" name="Rectangle: Rounded Corners 325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56" name="Rectangle: Rounded Corners 325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57" name="Rectangle: Rounded Corners 325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241" name="Group 3240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242" name="Freeform: Shape 324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243" name="Graphic 3242" descr="Refresh"/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244" name="Rectangle: Rounded Corners 324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45" name="Rectangle: Rounded Corners 324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46" name="Rectangle: Rounded Corners 324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47" name="Rectangle: Rounded Corners 324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48" name="Rectangle: Rounded Corners 324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49" name="Rectangle: Rounded Corners 324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3010" name="Group 3009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3160" name="Freeform: Shape 3159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3161" name="Group 3160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225" name="Freeform: Shape 322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226" name="Graphic 3225" descr="Refresh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227" name="Rectangle: Rounded Corners 322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28" name="Rectangle: Rounded Corners 322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29" name="Rectangle: Rounded Corners 322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30" name="Rectangle: Rounded Corners 322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31" name="Rectangle: Rounded Corners 323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32" name="Rectangle: Rounded Corners 323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162" name="Group 3161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217" name="Freeform: Shape 321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218" name="Graphic 3217" descr="Refresh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219" name="Rectangle: Rounded Corners 321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20" name="Rectangle: Rounded Corners 321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21" name="Rectangle: Rounded Corners 322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22" name="Rectangle: Rounded Corners 322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23" name="Rectangle: Rounded Corners 322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24" name="Rectangle: Rounded Corners 322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163" name="Group 3162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209" name="Freeform: Shape 320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210" name="Graphic 3209" descr="Refresh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211" name="Rectangle: Rounded Corners 321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12" name="Rectangle: Rounded Corners 321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13" name="Rectangle: Rounded Corners 321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14" name="Rectangle: Rounded Corners 321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15" name="Rectangle: Rounded Corners 321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16" name="Rectangle: Rounded Corners 321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164" name="Group 3163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201" name="Freeform: Shape 320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202" name="Graphic 3201" descr="Refresh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203" name="Rectangle: Rounded Corners 320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04" name="Rectangle: Rounded Corners 320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05" name="Rectangle: Rounded Corners 320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06" name="Rectangle: Rounded Corners 320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07" name="Rectangle: Rounded Corners 320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08" name="Rectangle: Rounded Corners 320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165" name="Group 3164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193" name="Freeform: Shape 319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194" name="Graphic 3193" descr="Refresh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195" name="Rectangle: Rounded Corners 319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96" name="Rectangle: Rounded Corners 319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97" name="Rectangle: Rounded Corners 319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98" name="Rectangle: Rounded Corners 319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99" name="Rectangle: Rounded Corners 319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200" name="Rectangle: Rounded Corners 319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166" name="Group 3165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185" name="Freeform: Shape 318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186" name="Graphic 3185" descr="Refresh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187" name="Rectangle: Rounded Corners 318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88" name="Rectangle: Rounded Corners 318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89" name="Rectangle: Rounded Corners 318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90" name="Rectangle: Rounded Corners 318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91" name="Rectangle: Rounded Corners 319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92" name="Rectangle: Rounded Corners 319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167" name="Group 3166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177" name="Freeform: Shape 317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178" name="Graphic 3177" descr="Refresh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179" name="Rectangle: Rounded Corners 317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80" name="Rectangle: Rounded Corners 317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81" name="Rectangle: Rounded Corners 318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82" name="Rectangle: Rounded Corners 318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83" name="Rectangle: Rounded Corners 318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84" name="Rectangle: Rounded Corners 318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168" name="Group 3167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169" name="Freeform: Shape 316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170" name="Graphic 3169" descr="Refresh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171" name="Rectangle: Rounded Corners 317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72" name="Rectangle: Rounded Corners 317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73" name="Rectangle: Rounded Corners 317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74" name="Rectangle: Rounded Corners 317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75" name="Rectangle: Rounded Corners 317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76" name="Rectangle: Rounded Corners 317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3011" name="Group 3010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grpFill/>
          </p:grpSpPr>
          <p:sp>
            <p:nvSpPr>
              <p:cNvPr id="3087" name="Freeform: Shape 3086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3088" name="Group 3087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152" name="Freeform: Shape 315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153" name="Graphic 3152" descr="Refresh"/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154" name="Rectangle: Rounded Corners 315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55" name="Rectangle: Rounded Corners 315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56" name="Rectangle: Rounded Corners 315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57" name="Rectangle: Rounded Corners 315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58" name="Rectangle: Rounded Corners 315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59" name="Rectangle: Rounded Corners 315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089" name="Group 3088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144" name="Freeform: Shape 314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145" name="Graphic 3144" descr="Refresh"/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146" name="Rectangle: Rounded Corners 314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47" name="Rectangle: Rounded Corners 314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48" name="Rectangle: Rounded Corners 314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49" name="Rectangle: Rounded Corners 314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50" name="Rectangle: Rounded Corners 314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51" name="Rectangle: Rounded Corners 315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090" name="Group 3089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136" name="Freeform: Shape 313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137" name="Graphic 3136" descr="Refresh"/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138" name="Rectangle: Rounded Corners 313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39" name="Rectangle: Rounded Corners 313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40" name="Rectangle: Rounded Corners 313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41" name="Rectangle: Rounded Corners 314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42" name="Rectangle: Rounded Corners 314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43" name="Rectangle: Rounded Corners 314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091" name="Group 3090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128" name="Freeform: Shape 312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129" name="Graphic 3128" descr="Refresh"/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130" name="Rectangle: Rounded Corners 312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31" name="Rectangle: Rounded Corners 313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32" name="Rectangle: Rounded Corners 313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33" name="Rectangle: Rounded Corners 313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34" name="Rectangle: Rounded Corners 313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35" name="Rectangle: Rounded Corners 313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092" name="Group 3091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120" name="Freeform: Shape 311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121" name="Graphic 3120" descr="Refresh"/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122" name="Rectangle: Rounded Corners 312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23" name="Rectangle: Rounded Corners 312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24" name="Rectangle: Rounded Corners 312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25" name="Rectangle: Rounded Corners 312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26" name="Rectangle: Rounded Corners 312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27" name="Rectangle: Rounded Corners 312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093" name="Group 3092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112" name="Freeform: Shape 311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113" name="Graphic 3112" descr="Refresh"/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114" name="Rectangle: Rounded Corners 311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15" name="Rectangle: Rounded Corners 311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16" name="Rectangle: Rounded Corners 311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17" name="Rectangle: Rounded Corners 311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18" name="Rectangle: Rounded Corners 311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19" name="Rectangle: Rounded Corners 311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094" name="Group 3093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104" name="Freeform: Shape 310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105" name="Graphic 3104" descr="Refresh"/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106" name="Rectangle: Rounded Corners 310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07" name="Rectangle: Rounded Corners 310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08" name="Rectangle: Rounded Corners 310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09" name="Rectangle: Rounded Corners 310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10" name="Rectangle: Rounded Corners 310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11" name="Rectangle: Rounded Corners 311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095" name="Group 3094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096" name="Freeform: Shape 309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097" name="Graphic 3096" descr="Refresh"/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098" name="Rectangle: Rounded Corners 309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99" name="Rectangle: Rounded Corners 309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00" name="Rectangle: Rounded Corners 309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01" name="Rectangle: Rounded Corners 310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02" name="Rectangle: Rounded Corners 310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103" name="Rectangle: Rounded Corners 310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3012" name="Freeform: Shape 3011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3013" name="Group 3012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3014" name="Freeform: Shape 3013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3015" name="Group 3014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079" name="Freeform: Shape 307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080" name="Graphic 3079" descr="Refresh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081" name="Rectangle: Rounded Corners 308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82" name="Rectangle: Rounded Corners 308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83" name="Rectangle: Rounded Corners 308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84" name="Rectangle: Rounded Corners 308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85" name="Rectangle: Rounded Corners 308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86" name="Rectangle: Rounded Corners 308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016" name="Group 3015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071" name="Freeform: Shape 307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072" name="Graphic 3071" descr="Refresh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073" name="Rectangle: Rounded Corners 307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74" name="Rectangle: Rounded Corners 307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75" name="Rectangle: Rounded Corners 307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76" name="Rectangle: Rounded Corners 307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77" name="Rectangle: Rounded Corners 307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78" name="Rectangle: Rounded Corners 307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017" name="Group 3016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063" name="Freeform: Shape 306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064" name="Graphic 3063" descr="Refresh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065" name="Rectangle: Rounded Corners 306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66" name="Rectangle: Rounded Corners 306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67" name="Rectangle: Rounded Corners 306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68" name="Rectangle: Rounded Corners 306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69" name="Rectangle: Rounded Corners 306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70" name="Rectangle: Rounded Corners 306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018" name="Group 3017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055" name="Freeform: Shape 305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056" name="Graphic 3055" descr="Refresh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057" name="Rectangle: Rounded Corners 305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58" name="Rectangle: Rounded Corners 305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59" name="Rectangle: Rounded Corners 305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60" name="Rectangle: Rounded Corners 305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61" name="Rectangle: Rounded Corners 306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62" name="Rectangle: Rounded Corners 306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019" name="Group 3018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047" name="Freeform: Shape 304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048" name="Graphic 3047" descr="Refresh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049" name="Rectangle: Rounded Corners 304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50" name="Rectangle: Rounded Corners 304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51" name="Rectangle: Rounded Corners 305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52" name="Rectangle: Rounded Corners 305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53" name="Rectangle: Rounded Corners 305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54" name="Rectangle: Rounded Corners 305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020" name="Group 3019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039" name="Freeform: Shape 303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040" name="Graphic 3039" descr="Refresh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041" name="Rectangle: Rounded Corners 304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42" name="Rectangle: Rounded Corners 304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43" name="Rectangle: Rounded Corners 304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44" name="Rectangle: Rounded Corners 304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45" name="Rectangle: Rounded Corners 304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46" name="Rectangle: Rounded Corners 304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021" name="Group 3020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031" name="Freeform: Shape 303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032" name="Graphic 3031" descr="Refresh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033" name="Rectangle: Rounded Corners 303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34" name="Rectangle: Rounded Corners 303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35" name="Rectangle: Rounded Corners 303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36" name="Rectangle: Rounded Corners 303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37" name="Rectangle: Rounded Corners 303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38" name="Rectangle: Rounded Corners 303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022" name="Group 3021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023" name="Freeform: Shape 302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024" name="Graphic 3023" descr="Refresh"/>
                <p:cNvPicPr>
                  <a:picLocks noChangeAspect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025" name="Rectangle: Rounded Corners 302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26" name="Rectangle: Rounded Corners 302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27" name="Rectangle: Rounded Corners 302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28" name="Rectangle: Rounded Corners 302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29" name="Rectangle: Rounded Corners 302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30" name="Rectangle: Rounded Corners 302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sp>
        <p:nvSpPr>
          <p:cNvPr id="2412" name="Freeform: Shape 2411"/>
          <p:cNvSpPr/>
          <p:nvPr/>
        </p:nvSpPr>
        <p:spPr>
          <a:xfrm rot="16259215" flipH="1">
            <a:off x="4583564" y="1446362"/>
            <a:ext cx="922573" cy="1036424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grpSp>
        <p:nvGrpSpPr>
          <p:cNvPr id="2413" name="Group 2412"/>
          <p:cNvGrpSpPr/>
          <p:nvPr/>
        </p:nvGrpSpPr>
        <p:grpSpPr>
          <a:xfrm rot="19444005" flipH="1">
            <a:off x="5147349" y="2140708"/>
            <a:ext cx="857449" cy="720991"/>
            <a:chOff x="3303904" y="298861"/>
            <a:chExt cx="6676297" cy="4675762"/>
          </a:xfrm>
          <a:solidFill>
            <a:schemeClr val="accent5">
              <a:lumMod val="75000"/>
            </a:schemeClr>
          </a:solidFill>
        </p:grpSpPr>
        <p:grpSp>
          <p:nvGrpSpPr>
            <p:cNvPr id="2712" name="Group 2711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2936" name="Freeform: Shape 2935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2937" name="Group 2936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001" name="Freeform: Shape 300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002" name="Graphic 3001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003" name="Rectangle: Rounded Corners 300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04" name="Rectangle: Rounded Corners 300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05" name="Rectangle: Rounded Corners 300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06" name="Rectangle: Rounded Corners 300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07" name="Rectangle: Rounded Corners 300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08" name="Rectangle: Rounded Corners 300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938" name="Group 2937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993" name="Freeform: Shape 299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994" name="Graphic 2993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995" name="Rectangle: Rounded Corners 299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96" name="Rectangle: Rounded Corners 299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97" name="Rectangle: Rounded Corners 299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98" name="Rectangle: Rounded Corners 299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99" name="Rectangle: Rounded Corners 299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000" name="Rectangle: Rounded Corners 299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939" name="Group 2938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985" name="Freeform: Shape 298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986" name="Graphic 2985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987" name="Rectangle: Rounded Corners 298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88" name="Rectangle: Rounded Corners 298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89" name="Rectangle: Rounded Corners 298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90" name="Rectangle: Rounded Corners 298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91" name="Rectangle: Rounded Corners 299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92" name="Rectangle: Rounded Corners 299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940" name="Group 2939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977" name="Freeform: Shape 297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978" name="Graphic 2977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979" name="Rectangle: Rounded Corners 297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80" name="Rectangle: Rounded Corners 297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81" name="Rectangle: Rounded Corners 298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82" name="Rectangle: Rounded Corners 298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83" name="Rectangle: Rounded Corners 298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84" name="Rectangle: Rounded Corners 298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941" name="Group 2940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969" name="Freeform: Shape 296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970" name="Graphic 2969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971" name="Rectangle: Rounded Corners 297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72" name="Rectangle: Rounded Corners 297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73" name="Rectangle: Rounded Corners 297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74" name="Rectangle: Rounded Corners 297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75" name="Rectangle: Rounded Corners 297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76" name="Rectangle: Rounded Corners 297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942" name="Group 2941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961" name="Freeform: Shape 296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962" name="Graphic 2961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963" name="Rectangle: Rounded Corners 296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64" name="Rectangle: Rounded Corners 296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65" name="Rectangle: Rounded Corners 296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66" name="Rectangle: Rounded Corners 296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67" name="Rectangle: Rounded Corners 296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68" name="Rectangle: Rounded Corners 296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943" name="Group 2942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953" name="Freeform: Shape 295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954" name="Graphic 2953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955" name="Rectangle: Rounded Corners 295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56" name="Rectangle: Rounded Corners 295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57" name="Rectangle: Rounded Corners 295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58" name="Rectangle: Rounded Corners 295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59" name="Rectangle: Rounded Corners 295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60" name="Rectangle: Rounded Corners 295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944" name="Group 2943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945" name="Freeform: Shape 294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946" name="Graphic 2945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947" name="Rectangle: Rounded Corners 294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48" name="Rectangle: Rounded Corners 294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49" name="Rectangle: Rounded Corners 294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50" name="Rectangle: Rounded Corners 294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51" name="Rectangle: Rounded Corners 295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52" name="Rectangle: Rounded Corners 295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2713" name="Group 2712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2863" name="Freeform: Shape 2862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2864" name="Group 2863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928" name="Freeform: Shape 292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929" name="Graphic 2928" descr="Refresh"/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930" name="Rectangle: Rounded Corners 292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31" name="Rectangle: Rounded Corners 293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32" name="Rectangle: Rounded Corners 293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33" name="Rectangle: Rounded Corners 293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34" name="Rectangle: Rounded Corners 293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35" name="Rectangle: Rounded Corners 293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865" name="Group 2864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920" name="Freeform: Shape 291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921" name="Graphic 2920" descr="Refresh"/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922" name="Rectangle: Rounded Corners 292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23" name="Rectangle: Rounded Corners 292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24" name="Rectangle: Rounded Corners 292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25" name="Rectangle: Rounded Corners 292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26" name="Rectangle: Rounded Corners 292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27" name="Rectangle: Rounded Corners 292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866" name="Group 2865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912" name="Freeform: Shape 291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913" name="Graphic 2912" descr="Refresh"/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914" name="Rectangle: Rounded Corners 291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15" name="Rectangle: Rounded Corners 291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16" name="Rectangle: Rounded Corners 291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17" name="Rectangle: Rounded Corners 291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18" name="Rectangle: Rounded Corners 291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19" name="Rectangle: Rounded Corners 291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867" name="Group 2866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904" name="Freeform: Shape 290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905" name="Graphic 2904" descr="Refresh"/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906" name="Rectangle: Rounded Corners 290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07" name="Rectangle: Rounded Corners 290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08" name="Rectangle: Rounded Corners 290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09" name="Rectangle: Rounded Corners 290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10" name="Rectangle: Rounded Corners 290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11" name="Rectangle: Rounded Corners 291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868" name="Group 2867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896" name="Freeform: Shape 289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897" name="Graphic 2896" descr="Refresh"/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898" name="Rectangle: Rounded Corners 289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99" name="Rectangle: Rounded Corners 289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00" name="Rectangle: Rounded Corners 289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01" name="Rectangle: Rounded Corners 290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02" name="Rectangle: Rounded Corners 290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903" name="Rectangle: Rounded Corners 290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869" name="Group 2868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888" name="Freeform: Shape 288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889" name="Graphic 2888" descr="Refresh"/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890" name="Rectangle: Rounded Corners 288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91" name="Rectangle: Rounded Corners 289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92" name="Rectangle: Rounded Corners 289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93" name="Rectangle: Rounded Corners 289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94" name="Rectangle: Rounded Corners 289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95" name="Rectangle: Rounded Corners 289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870" name="Group 2869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880" name="Freeform: Shape 287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881" name="Graphic 2880" descr="Refresh"/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882" name="Rectangle: Rounded Corners 288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83" name="Rectangle: Rounded Corners 288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84" name="Rectangle: Rounded Corners 288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85" name="Rectangle: Rounded Corners 288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86" name="Rectangle: Rounded Corners 288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87" name="Rectangle: Rounded Corners 288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871" name="Group 2870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872" name="Freeform: Shape 287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873" name="Graphic 2872" descr="Refresh"/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874" name="Rectangle: Rounded Corners 287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75" name="Rectangle: Rounded Corners 287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76" name="Rectangle: Rounded Corners 287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77" name="Rectangle: Rounded Corners 287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78" name="Rectangle: Rounded Corners 287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79" name="Rectangle: Rounded Corners 287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2714" name="Group 2713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grpFill/>
          </p:grpSpPr>
          <p:sp>
            <p:nvSpPr>
              <p:cNvPr id="2790" name="Freeform: Shape 2789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2791" name="Group 2790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855" name="Freeform: Shape 285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856" name="Graphic 2855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857" name="Rectangle: Rounded Corners 285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58" name="Rectangle: Rounded Corners 285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59" name="Rectangle: Rounded Corners 285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60" name="Rectangle: Rounded Corners 285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61" name="Rectangle: Rounded Corners 286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62" name="Rectangle: Rounded Corners 286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792" name="Group 2791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847" name="Freeform: Shape 284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848" name="Graphic 2847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849" name="Rectangle: Rounded Corners 284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50" name="Rectangle: Rounded Corners 284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51" name="Rectangle: Rounded Corners 285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52" name="Rectangle: Rounded Corners 285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53" name="Rectangle: Rounded Corners 285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54" name="Rectangle: Rounded Corners 285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793" name="Group 2792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839" name="Freeform: Shape 283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840" name="Graphic 2839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841" name="Rectangle: Rounded Corners 284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42" name="Rectangle: Rounded Corners 284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43" name="Rectangle: Rounded Corners 284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44" name="Rectangle: Rounded Corners 284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45" name="Rectangle: Rounded Corners 284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46" name="Rectangle: Rounded Corners 284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794" name="Group 2793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831" name="Freeform: Shape 283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832" name="Graphic 2831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833" name="Rectangle: Rounded Corners 283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34" name="Rectangle: Rounded Corners 283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35" name="Rectangle: Rounded Corners 283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36" name="Rectangle: Rounded Corners 283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37" name="Rectangle: Rounded Corners 283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38" name="Rectangle: Rounded Corners 283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795" name="Group 2794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823" name="Freeform: Shape 282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824" name="Graphic 2823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825" name="Rectangle: Rounded Corners 282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26" name="Rectangle: Rounded Corners 282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27" name="Rectangle: Rounded Corners 282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28" name="Rectangle: Rounded Corners 282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29" name="Rectangle: Rounded Corners 282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30" name="Rectangle: Rounded Corners 282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796" name="Group 2795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815" name="Freeform: Shape 281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816" name="Graphic 2815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817" name="Rectangle: Rounded Corners 281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18" name="Rectangle: Rounded Corners 281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19" name="Rectangle: Rounded Corners 281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20" name="Rectangle: Rounded Corners 281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21" name="Rectangle: Rounded Corners 282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22" name="Rectangle: Rounded Corners 282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797" name="Group 2796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807" name="Freeform: Shape 280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808" name="Graphic 2807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809" name="Rectangle: Rounded Corners 280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10" name="Rectangle: Rounded Corners 280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11" name="Rectangle: Rounded Corners 281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12" name="Rectangle: Rounded Corners 281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13" name="Rectangle: Rounded Corners 281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14" name="Rectangle: Rounded Corners 281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798" name="Group 2797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799" name="Freeform: Shape 279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800" name="Graphic 2799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801" name="Rectangle: Rounded Corners 280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02" name="Rectangle: Rounded Corners 280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03" name="Rectangle: Rounded Corners 280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04" name="Rectangle: Rounded Corners 280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05" name="Rectangle: Rounded Corners 280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806" name="Rectangle: Rounded Corners 280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2715" name="Freeform: Shape 2714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2716" name="Group 2715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2717" name="Freeform: Shape 2716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2718" name="Group 2717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782" name="Freeform: Shape 278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783" name="Graphic 2782" descr="Refresh"/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784" name="Rectangle: Rounded Corners 278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85" name="Rectangle: Rounded Corners 278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86" name="Rectangle: Rounded Corners 278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87" name="Rectangle: Rounded Corners 278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88" name="Rectangle: Rounded Corners 278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89" name="Rectangle: Rounded Corners 278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719" name="Group 2718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774" name="Freeform: Shape 277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775" name="Graphic 2774" descr="Refresh"/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776" name="Rectangle: Rounded Corners 277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77" name="Rectangle: Rounded Corners 277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78" name="Rectangle: Rounded Corners 277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79" name="Rectangle: Rounded Corners 277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80" name="Rectangle: Rounded Corners 277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81" name="Rectangle: Rounded Corners 278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720" name="Group 2719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766" name="Freeform: Shape 276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767" name="Graphic 2766" descr="Refresh"/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768" name="Rectangle: Rounded Corners 276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69" name="Rectangle: Rounded Corners 276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70" name="Rectangle: Rounded Corners 276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71" name="Rectangle: Rounded Corners 277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72" name="Rectangle: Rounded Corners 277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73" name="Rectangle: Rounded Corners 277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721" name="Group 2720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758" name="Freeform: Shape 275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759" name="Graphic 2758" descr="Refresh"/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760" name="Rectangle: Rounded Corners 275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61" name="Rectangle: Rounded Corners 276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62" name="Rectangle: Rounded Corners 276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63" name="Rectangle: Rounded Corners 276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64" name="Rectangle: Rounded Corners 276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65" name="Rectangle: Rounded Corners 276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722" name="Group 2721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750" name="Freeform: Shape 274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751" name="Graphic 2750" descr="Refresh"/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752" name="Rectangle: Rounded Corners 275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53" name="Rectangle: Rounded Corners 275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54" name="Rectangle: Rounded Corners 275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55" name="Rectangle: Rounded Corners 275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56" name="Rectangle: Rounded Corners 275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57" name="Rectangle: Rounded Corners 275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723" name="Group 2722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742" name="Freeform: Shape 274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743" name="Graphic 2742" descr="Refresh"/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744" name="Rectangle: Rounded Corners 274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45" name="Rectangle: Rounded Corners 274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46" name="Rectangle: Rounded Corners 274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47" name="Rectangle: Rounded Corners 274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48" name="Rectangle: Rounded Corners 274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49" name="Rectangle: Rounded Corners 274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724" name="Group 2723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734" name="Freeform: Shape 273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735" name="Graphic 2734" descr="Refresh"/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736" name="Rectangle: Rounded Corners 273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37" name="Rectangle: Rounded Corners 273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38" name="Rectangle: Rounded Corners 273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39" name="Rectangle: Rounded Corners 273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40" name="Rectangle: Rounded Corners 273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41" name="Rectangle: Rounded Corners 274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725" name="Group 2724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726" name="Freeform: Shape 272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727" name="Graphic 2726" descr="Refresh"/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728" name="Rectangle: Rounded Corners 272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29" name="Rectangle: Rounded Corners 272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30" name="Rectangle: Rounded Corners 272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31" name="Rectangle: Rounded Corners 273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32" name="Rectangle: Rounded Corners 273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33" name="Rectangle: Rounded Corners 273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grpSp>
        <p:nvGrpSpPr>
          <p:cNvPr id="2414" name="Group 2413"/>
          <p:cNvGrpSpPr/>
          <p:nvPr/>
        </p:nvGrpSpPr>
        <p:grpSpPr>
          <a:xfrm rot="3289128" flipH="1">
            <a:off x="4236930" y="2250777"/>
            <a:ext cx="814774" cy="681573"/>
            <a:chOff x="3303904" y="298861"/>
            <a:chExt cx="6676297" cy="4675762"/>
          </a:xfrm>
          <a:solidFill>
            <a:schemeClr val="accent5">
              <a:lumMod val="75000"/>
            </a:schemeClr>
          </a:solidFill>
        </p:grpSpPr>
        <p:grpSp>
          <p:nvGrpSpPr>
            <p:cNvPr id="2415" name="Group 2414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2639" name="Freeform: Shape 2638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2640" name="Group 2639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704" name="Freeform: Shape 270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705" name="Graphic 2704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706" name="Rectangle: Rounded Corners 270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07" name="Rectangle: Rounded Corners 270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08" name="Rectangle: Rounded Corners 270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09" name="Rectangle: Rounded Corners 270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10" name="Rectangle: Rounded Corners 270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11" name="Rectangle: Rounded Corners 271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641" name="Group 2640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696" name="Freeform: Shape 269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697" name="Graphic 2696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698" name="Rectangle: Rounded Corners 269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99" name="Rectangle: Rounded Corners 269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00" name="Rectangle: Rounded Corners 269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01" name="Rectangle: Rounded Corners 270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02" name="Rectangle: Rounded Corners 270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703" name="Rectangle: Rounded Corners 270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642" name="Group 2641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688" name="Freeform: Shape 268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689" name="Graphic 2688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690" name="Rectangle: Rounded Corners 268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91" name="Rectangle: Rounded Corners 269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92" name="Rectangle: Rounded Corners 269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93" name="Rectangle: Rounded Corners 269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94" name="Rectangle: Rounded Corners 269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95" name="Rectangle: Rounded Corners 269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643" name="Group 2642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680" name="Freeform: Shape 267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681" name="Graphic 2680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682" name="Rectangle: Rounded Corners 268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83" name="Rectangle: Rounded Corners 268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84" name="Rectangle: Rounded Corners 268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85" name="Rectangle: Rounded Corners 268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86" name="Rectangle: Rounded Corners 268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87" name="Rectangle: Rounded Corners 268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644" name="Group 2643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672" name="Freeform: Shape 267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673" name="Graphic 2672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674" name="Rectangle: Rounded Corners 267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75" name="Rectangle: Rounded Corners 267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76" name="Rectangle: Rounded Corners 267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77" name="Rectangle: Rounded Corners 267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78" name="Rectangle: Rounded Corners 267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79" name="Rectangle: Rounded Corners 267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645" name="Group 2644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664" name="Freeform: Shape 266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665" name="Graphic 2664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666" name="Rectangle: Rounded Corners 266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67" name="Rectangle: Rounded Corners 266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68" name="Rectangle: Rounded Corners 266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69" name="Rectangle: Rounded Corners 266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70" name="Rectangle: Rounded Corners 266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71" name="Rectangle: Rounded Corners 267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646" name="Group 2645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656" name="Freeform: Shape 265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657" name="Graphic 2656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658" name="Rectangle: Rounded Corners 265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59" name="Rectangle: Rounded Corners 265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60" name="Rectangle: Rounded Corners 265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61" name="Rectangle: Rounded Corners 266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62" name="Rectangle: Rounded Corners 266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63" name="Rectangle: Rounded Corners 266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647" name="Group 2646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648" name="Freeform: Shape 264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649" name="Graphic 2648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650" name="Rectangle: Rounded Corners 264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51" name="Rectangle: Rounded Corners 265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52" name="Rectangle: Rounded Corners 265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53" name="Rectangle: Rounded Corners 265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54" name="Rectangle: Rounded Corners 265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55" name="Rectangle: Rounded Corners 265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2416" name="Group 2415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2566" name="Freeform: Shape 2565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2567" name="Group 2566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631" name="Freeform: Shape 263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632" name="Graphic 2631" descr="Refresh"/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633" name="Rectangle: Rounded Corners 263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34" name="Rectangle: Rounded Corners 263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35" name="Rectangle: Rounded Corners 263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36" name="Rectangle: Rounded Corners 263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37" name="Rectangle: Rounded Corners 263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38" name="Rectangle: Rounded Corners 263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568" name="Group 2567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623" name="Freeform: Shape 262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624" name="Graphic 2623" descr="Refresh"/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625" name="Rectangle: Rounded Corners 262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26" name="Rectangle: Rounded Corners 262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27" name="Rectangle: Rounded Corners 262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28" name="Rectangle: Rounded Corners 262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29" name="Rectangle: Rounded Corners 262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30" name="Rectangle: Rounded Corners 262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569" name="Group 2568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615" name="Freeform: Shape 261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616" name="Graphic 2615" descr="Refresh"/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617" name="Rectangle: Rounded Corners 261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18" name="Rectangle: Rounded Corners 261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19" name="Rectangle: Rounded Corners 261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20" name="Rectangle: Rounded Corners 261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21" name="Rectangle: Rounded Corners 262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22" name="Rectangle: Rounded Corners 262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570" name="Group 2569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607" name="Freeform: Shape 260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608" name="Graphic 2607" descr="Refresh"/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609" name="Rectangle: Rounded Corners 260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10" name="Rectangle: Rounded Corners 260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11" name="Rectangle: Rounded Corners 261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12" name="Rectangle: Rounded Corners 261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13" name="Rectangle: Rounded Corners 261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14" name="Rectangle: Rounded Corners 261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571" name="Group 2570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599" name="Freeform: Shape 259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600" name="Graphic 2599" descr="Refresh"/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601" name="Rectangle: Rounded Corners 260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02" name="Rectangle: Rounded Corners 260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03" name="Rectangle: Rounded Corners 260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04" name="Rectangle: Rounded Corners 260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05" name="Rectangle: Rounded Corners 260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606" name="Rectangle: Rounded Corners 260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572" name="Group 2571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591" name="Freeform: Shape 259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592" name="Graphic 2591" descr="Refresh"/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593" name="Rectangle: Rounded Corners 259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94" name="Rectangle: Rounded Corners 259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95" name="Rectangle: Rounded Corners 259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96" name="Rectangle: Rounded Corners 259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97" name="Rectangle: Rounded Corners 259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98" name="Rectangle: Rounded Corners 259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573" name="Group 2572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583" name="Freeform: Shape 258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584" name="Graphic 2583" descr="Refresh"/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585" name="Rectangle: Rounded Corners 258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86" name="Rectangle: Rounded Corners 258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87" name="Rectangle: Rounded Corners 258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88" name="Rectangle: Rounded Corners 258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89" name="Rectangle: Rounded Corners 258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90" name="Rectangle: Rounded Corners 258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574" name="Group 2573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575" name="Freeform: Shape 257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576" name="Graphic 2575" descr="Refresh"/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577" name="Rectangle: Rounded Corners 257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78" name="Rectangle: Rounded Corners 257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79" name="Rectangle: Rounded Corners 257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80" name="Rectangle: Rounded Corners 257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81" name="Rectangle: Rounded Corners 258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82" name="Rectangle: Rounded Corners 258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2417" name="Group 2416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grpFill/>
          </p:grpSpPr>
          <p:sp>
            <p:nvSpPr>
              <p:cNvPr id="2493" name="Freeform: Shape 2492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2494" name="Group 2493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558" name="Freeform: Shape 255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559" name="Graphic 2558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560" name="Rectangle: Rounded Corners 255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61" name="Rectangle: Rounded Corners 256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62" name="Rectangle: Rounded Corners 256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63" name="Rectangle: Rounded Corners 256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64" name="Rectangle: Rounded Corners 256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65" name="Rectangle: Rounded Corners 256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495" name="Group 2494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550" name="Freeform: Shape 254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551" name="Graphic 2550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552" name="Rectangle: Rounded Corners 255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53" name="Rectangle: Rounded Corners 255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54" name="Rectangle: Rounded Corners 255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55" name="Rectangle: Rounded Corners 255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56" name="Rectangle: Rounded Corners 255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57" name="Rectangle: Rounded Corners 255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496" name="Group 2495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542" name="Freeform: Shape 254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543" name="Graphic 2542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544" name="Rectangle: Rounded Corners 254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45" name="Rectangle: Rounded Corners 254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46" name="Rectangle: Rounded Corners 254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47" name="Rectangle: Rounded Corners 254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48" name="Rectangle: Rounded Corners 254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49" name="Rectangle: Rounded Corners 254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497" name="Group 2496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534" name="Freeform: Shape 253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535" name="Graphic 2534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536" name="Rectangle: Rounded Corners 253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37" name="Rectangle: Rounded Corners 253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38" name="Rectangle: Rounded Corners 253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39" name="Rectangle: Rounded Corners 253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40" name="Rectangle: Rounded Corners 253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41" name="Rectangle: Rounded Corners 254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498" name="Group 2497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526" name="Freeform: Shape 252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527" name="Graphic 2526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528" name="Rectangle: Rounded Corners 252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29" name="Rectangle: Rounded Corners 252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30" name="Rectangle: Rounded Corners 252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31" name="Rectangle: Rounded Corners 253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32" name="Rectangle: Rounded Corners 253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33" name="Rectangle: Rounded Corners 253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499" name="Group 2498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518" name="Freeform: Shape 251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519" name="Graphic 2518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520" name="Rectangle: Rounded Corners 251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21" name="Rectangle: Rounded Corners 252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22" name="Rectangle: Rounded Corners 252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23" name="Rectangle: Rounded Corners 252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24" name="Rectangle: Rounded Corners 252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25" name="Rectangle: Rounded Corners 252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500" name="Group 2499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510" name="Freeform: Shape 250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511" name="Graphic 2510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512" name="Rectangle: Rounded Corners 251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13" name="Rectangle: Rounded Corners 251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14" name="Rectangle: Rounded Corners 251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15" name="Rectangle: Rounded Corners 251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16" name="Rectangle: Rounded Corners 251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17" name="Rectangle: Rounded Corners 251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501" name="Group 2500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2502" name="Freeform: Shape 250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503" name="Graphic 2502" descr="Refresh"/>
                <p:cNvPicPr>
                  <a:picLocks noChangeAspect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504" name="Rectangle: Rounded Corners 250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05" name="Rectangle: Rounded Corners 250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06" name="Rectangle: Rounded Corners 250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07" name="Rectangle: Rounded Corners 250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08" name="Rectangle: Rounded Corners 250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509" name="Rectangle: Rounded Corners 250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2418" name="Freeform: Shape 2417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2419" name="Group 2418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2420" name="Freeform: Shape 2419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2421" name="Group 2420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485" name="Freeform: Shape 248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486" name="Graphic 2485" descr="Refresh"/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487" name="Rectangle: Rounded Corners 248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88" name="Rectangle: Rounded Corners 248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89" name="Rectangle: Rounded Corners 248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90" name="Rectangle: Rounded Corners 248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91" name="Rectangle: Rounded Corners 249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92" name="Rectangle: Rounded Corners 249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422" name="Group 2421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477" name="Freeform: Shape 247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478" name="Graphic 2477" descr="Refresh"/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479" name="Rectangle: Rounded Corners 247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80" name="Rectangle: Rounded Corners 247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81" name="Rectangle: Rounded Corners 248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82" name="Rectangle: Rounded Corners 248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83" name="Rectangle: Rounded Corners 248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84" name="Rectangle: Rounded Corners 248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423" name="Group 2422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469" name="Freeform: Shape 246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470" name="Graphic 2469" descr="Refresh"/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471" name="Rectangle: Rounded Corners 247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72" name="Rectangle: Rounded Corners 247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73" name="Rectangle: Rounded Corners 247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74" name="Rectangle: Rounded Corners 247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75" name="Rectangle: Rounded Corners 247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76" name="Rectangle: Rounded Corners 247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424" name="Group 2423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461" name="Freeform: Shape 246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462" name="Graphic 2461" descr="Refresh"/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463" name="Rectangle: Rounded Corners 246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64" name="Rectangle: Rounded Corners 246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65" name="Rectangle: Rounded Corners 246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66" name="Rectangle: Rounded Corners 246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67" name="Rectangle: Rounded Corners 246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68" name="Rectangle: Rounded Corners 246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425" name="Group 2424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453" name="Freeform: Shape 245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454" name="Graphic 2453" descr="Refresh"/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455" name="Rectangle: Rounded Corners 245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56" name="Rectangle: Rounded Corners 245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57" name="Rectangle: Rounded Corners 245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58" name="Rectangle: Rounded Corners 245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59" name="Rectangle: Rounded Corners 245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60" name="Rectangle: Rounded Corners 245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426" name="Group 2425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445" name="Freeform: Shape 244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446" name="Graphic 2445" descr="Refresh"/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447" name="Rectangle: Rounded Corners 244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48" name="Rectangle: Rounded Corners 244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49" name="Rectangle: Rounded Corners 244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50" name="Rectangle: Rounded Corners 244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51" name="Rectangle: Rounded Corners 245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52" name="Rectangle: Rounded Corners 245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427" name="Group 2426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437" name="Freeform: Shape 243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438" name="Graphic 2437" descr="Refresh"/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439" name="Rectangle: Rounded Corners 243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40" name="Rectangle: Rounded Corners 243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41" name="Rectangle: Rounded Corners 244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42" name="Rectangle: Rounded Corners 244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43" name="Rectangle: Rounded Corners 244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44" name="Rectangle: Rounded Corners 244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2428" name="Group 2427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2429" name="Freeform: Shape 242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2430" name="Graphic 2429" descr="Refresh"/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2431" name="Rectangle: Rounded Corners 243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32" name="Rectangle: Rounded Corners 243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33" name="Rectangle: Rounded Corners 243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34" name="Rectangle: Rounded Corners 243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35" name="Rectangle: Rounded Corners 243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2436" name="Rectangle: Rounded Corners 243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grpSp>
        <p:nvGrpSpPr>
          <p:cNvPr id="3604" name="Group 3603"/>
          <p:cNvGrpSpPr/>
          <p:nvPr/>
        </p:nvGrpSpPr>
        <p:grpSpPr>
          <a:xfrm rot="14310547" flipH="1">
            <a:off x="3100300" y="4053374"/>
            <a:ext cx="888218" cy="583999"/>
            <a:chOff x="3303904" y="298861"/>
            <a:chExt cx="6676297" cy="4675762"/>
          </a:xfrm>
          <a:solidFill>
            <a:srgbClr val="7030A0"/>
          </a:solidFill>
        </p:grpSpPr>
        <p:grpSp>
          <p:nvGrpSpPr>
            <p:cNvPr id="4500" name="Group 4499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4724" name="Freeform: Shape 4723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4725" name="Group 4724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789" name="Freeform: Shape 478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790" name="Graphic 4789" descr="Refresh"/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791" name="Rectangle: Rounded Corners 479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92" name="Rectangle: Rounded Corners 479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93" name="Rectangle: Rounded Corners 479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94" name="Rectangle: Rounded Corners 479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95" name="Rectangle: Rounded Corners 479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96" name="Rectangle: Rounded Corners 479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726" name="Group 4725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781" name="Freeform: Shape 478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782" name="Graphic 4781" descr="Refresh"/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783" name="Rectangle: Rounded Corners 478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84" name="Rectangle: Rounded Corners 478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85" name="Rectangle: Rounded Corners 478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86" name="Rectangle: Rounded Corners 478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87" name="Rectangle: Rounded Corners 478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88" name="Rectangle: Rounded Corners 478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727" name="Group 4726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773" name="Freeform: Shape 477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774" name="Graphic 4773" descr="Refresh"/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775" name="Rectangle: Rounded Corners 477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76" name="Rectangle: Rounded Corners 477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77" name="Rectangle: Rounded Corners 477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78" name="Rectangle: Rounded Corners 477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79" name="Rectangle: Rounded Corners 477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80" name="Rectangle: Rounded Corners 477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728" name="Group 4727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765" name="Freeform: Shape 476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766" name="Graphic 4765" descr="Refresh"/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767" name="Rectangle: Rounded Corners 476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68" name="Rectangle: Rounded Corners 476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69" name="Rectangle: Rounded Corners 476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70" name="Rectangle: Rounded Corners 476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71" name="Rectangle: Rounded Corners 477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72" name="Rectangle: Rounded Corners 477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729" name="Group 4728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757" name="Freeform: Shape 475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758" name="Graphic 4757" descr="Refresh"/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759" name="Rectangle: Rounded Corners 475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60" name="Rectangle: Rounded Corners 475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61" name="Rectangle: Rounded Corners 476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62" name="Rectangle: Rounded Corners 476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63" name="Rectangle: Rounded Corners 476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64" name="Rectangle: Rounded Corners 476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730" name="Group 4729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749" name="Freeform: Shape 474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750" name="Graphic 4749" descr="Refresh"/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751" name="Rectangle: Rounded Corners 475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52" name="Rectangle: Rounded Corners 475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53" name="Rectangle: Rounded Corners 475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54" name="Rectangle: Rounded Corners 475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55" name="Rectangle: Rounded Corners 475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56" name="Rectangle: Rounded Corners 475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731" name="Group 4730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741" name="Freeform: Shape 474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742" name="Graphic 4741" descr="Refresh"/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743" name="Rectangle: Rounded Corners 474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44" name="Rectangle: Rounded Corners 474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45" name="Rectangle: Rounded Corners 474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46" name="Rectangle: Rounded Corners 474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47" name="Rectangle: Rounded Corners 474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48" name="Rectangle: Rounded Corners 474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732" name="Group 4731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733" name="Freeform: Shape 473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734" name="Graphic 4733" descr="Refresh"/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735" name="Rectangle: Rounded Corners 473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36" name="Rectangle: Rounded Corners 473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37" name="Rectangle: Rounded Corners 473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38" name="Rectangle: Rounded Corners 473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39" name="Rectangle: Rounded Corners 473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40" name="Rectangle: Rounded Corners 473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4501" name="Group 4500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4651" name="Freeform: Shape 4650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4652" name="Group 4651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716" name="Freeform: Shape 471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717" name="Graphic 4716" descr="Refresh"/>
                <p:cNvPicPr>
                  <a:picLocks noChangeAspect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718" name="Rectangle: Rounded Corners 471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19" name="Rectangle: Rounded Corners 471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20" name="Rectangle: Rounded Corners 471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21" name="Rectangle: Rounded Corners 472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22" name="Rectangle: Rounded Corners 472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23" name="Rectangle: Rounded Corners 472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653" name="Group 4652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708" name="Freeform: Shape 470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709" name="Graphic 4708" descr="Refresh"/>
                <p:cNvPicPr>
                  <a:picLocks noChangeAspect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710" name="Rectangle: Rounded Corners 470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11" name="Rectangle: Rounded Corners 471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12" name="Rectangle: Rounded Corners 471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13" name="Rectangle: Rounded Corners 471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14" name="Rectangle: Rounded Corners 471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15" name="Rectangle: Rounded Corners 471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654" name="Group 4653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700" name="Freeform: Shape 469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701" name="Graphic 4700" descr="Refresh"/>
                <p:cNvPicPr>
                  <a:picLocks noChangeAspect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702" name="Rectangle: Rounded Corners 470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03" name="Rectangle: Rounded Corners 470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04" name="Rectangle: Rounded Corners 470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05" name="Rectangle: Rounded Corners 470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06" name="Rectangle: Rounded Corners 470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707" name="Rectangle: Rounded Corners 470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655" name="Group 4654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692" name="Freeform: Shape 469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693" name="Graphic 4692" descr="Refresh"/>
                <p:cNvPicPr>
                  <a:picLocks noChangeAspect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694" name="Rectangle: Rounded Corners 469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95" name="Rectangle: Rounded Corners 469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96" name="Rectangle: Rounded Corners 469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97" name="Rectangle: Rounded Corners 469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98" name="Rectangle: Rounded Corners 469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99" name="Rectangle: Rounded Corners 469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656" name="Group 4655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684" name="Freeform: Shape 468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685" name="Graphic 4684" descr="Refresh"/>
                <p:cNvPicPr>
                  <a:picLocks noChangeAspect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686" name="Rectangle: Rounded Corners 468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87" name="Rectangle: Rounded Corners 468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88" name="Rectangle: Rounded Corners 468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89" name="Rectangle: Rounded Corners 468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90" name="Rectangle: Rounded Corners 468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91" name="Rectangle: Rounded Corners 469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657" name="Group 4656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676" name="Freeform: Shape 467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677" name="Graphic 4676" descr="Refresh"/>
                <p:cNvPicPr>
                  <a:picLocks noChangeAspect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678" name="Rectangle: Rounded Corners 467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79" name="Rectangle: Rounded Corners 467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80" name="Rectangle: Rounded Corners 467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81" name="Rectangle: Rounded Corners 468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82" name="Rectangle: Rounded Corners 468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83" name="Rectangle: Rounded Corners 468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658" name="Group 4657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668" name="Freeform: Shape 466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669" name="Graphic 4668" descr="Refresh"/>
                <p:cNvPicPr>
                  <a:picLocks noChangeAspect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670" name="Rectangle: Rounded Corners 466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71" name="Rectangle: Rounded Corners 467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72" name="Rectangle: Rounded Corners 467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73" name="Rectangle: Rounded Corners 467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74" name="Rectangle: Rounded Corners 467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75" name="Rectangle: Rounded Corners 467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659" name="Group 4658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660" name="Freeform: Shape 465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661" name="Graphic 4660" descr="Refresh"/>
                <p:cNvPicPr>
                  <a:picLocks noChangeAspect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662" name="Rectangle: Rounded Corners 466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63" name="Rectangle: Rounded Corners 466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64" name="Rectangle: Rounded Corners 466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65" name="Rectangle: Rounded Corners 466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66" name="Rectangle: Rounded Corners 466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67" name="Rectangle: Rounded Corners 466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4502" name="Group 4501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grpFill/>
          </p:grpSpPr>
          <p:sp>
            <p:nvSpPr>
              <p:cNvPr id="4578" name="Freeform: Shape 4577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4579" name="Group 4578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643" name="Freeform: Shape 464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644" name="Graphic 4643" descr="Refresh"/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645" name="Rectangle: Rounded Corners 464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46" name="Rectangle: Rounded Corners 464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47" name="Rectangle: Rounded Corners 464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48" name="Rectangle: Rounded Corners 464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49" name="Rectangle: Rounded Corners 464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50" name="Rectangle: Rounded Corners 464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580" name="Group 4579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635" name="Freeform: Shape 463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636" name="Graphic 4635" descr="Refresh"/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637" name="Rectangle: Rounded Corners 463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38" name="Rectangle: Rounded Corners 463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39" name="Rectangle: Rounded Corners 463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40" name="Rectangle: Rounded Corners 463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41" name="Rectangle: Rounded Corners 464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42" name="Rectangle: Rounded Corners 464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581" name="Group 4580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627" name="Freeform: Shape 462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628" name="Graphic 4627" descr="Refresh"/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629" name="Rectangle: Rounded Corners 462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30" name="Rectangle: Rounded Corners 462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31" name="Rectangle: Rounded Corners 463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32" name="Rectangle: Rounded Corners 463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33" name="Rectangle: Rounded Corners 463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34" name="Rectangle: Rounded Corners 463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582" name="Group 4581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619" name="Freeform: Shape 461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620" name="Graphic 4619" descr="Refresh"/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621" name="Rectangle: Rounded Corners 462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22" name="Rectangle: Rounded Corners 462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23" name="Rectangle: Rounded Corners 462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24" name="Rectangle: Rounded Corners 462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25" name="Rectangle: Rounded Corners 462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26" name="Rectangle: Rounded Corners 462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583" name="Group 4582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611" name="Freeform: Shape 461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612" name="Graphic 4611" descr="Refresh"/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613" name="Rectangle: Rounded Corners 461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14" name="Rectangle: Rounded Corners 461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15" name="Rectangle: Rounded Corners 461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16" name="Rectangle: Rounded Corners 461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17" name="Rectangle: Rounded Corners 461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18" name="Rectangle: Rounded Corners 461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584" name="Group 4583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603" name="Freeform: Shape 460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604" name="Graphic 4603" descr="Refresh"/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605" name="Rectangle: Rounded Corners 460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06" name="Rectangle: Rounded Corners 460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07" name="Rectangle: Rounded Corners 460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08" name="Rectangle: Rounded Corners 460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09" name="Rectangle: Rounded Corners 460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10" name="Rectangle: Rounded Corners 460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585" name="Group 4584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595" name="Freeform: Shape 459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596" name="Graphic 4595" descr="Refresh"/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597" name="Rectangle: Rounded Corners 459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98" name="Rectangle: Rounded Corners 459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99" name="Rectangle: Rounded Corners 459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00" name="Rectangle: Rounded Corners 459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01" name="Rectangle: Rounded Corners 460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602" name="Rectangle: Rounded Corners 460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586" name="Group 4585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587" name="Freeform: Shape 458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588" name="Graphic 4587" descr="Refresh"/>
                <p:cNvPicPr>
                  <a:picLocks noChangeAspect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589" name="Rectangle: Rounded Corners 458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90" name="Rectangle: Rounded Corners 458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91" name="Rectangle: Rounded Corners 459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92" name="Rectangle: Rounded Corners 459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93" name="Rectangle: Rounded Corners 459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94" name="Rectangle: Rounded Corners 459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4503" name="Freeform: Shape 4502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4504" name="Group 4503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4505" name="Freeform: Shape 4504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4506" name="Group 4505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570" name="Freeform: Shape 456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571" name="Graphic 4570" descr="Refresh"/>
                <p:cNvPicPr>
                  <a:picLocks noChangeAspect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572" name="Rectangle: Rounded Corners 457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73" name="Rectangle: Rounded Corners 457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74" name="Rectangle: Rounded Corners 457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75" name="Rectangle: Rounded Corners 457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76" name="Rectangle: Rounded Corners 457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77" name="Rectangle: Rounded Corners 457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507" name="Group 4506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562" name="Freeform: Shape 456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563" name="Graphic 4562" descr="Refresh"/>
                <p:cNvPicPr>
                  <a:picLocks noChangeAspect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564" name="Rectangle: Rounded Corners 456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65" name="Rectangle: Rounded Corners 456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66" name="Rectangle: Rounded Corners 456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67" name="Rectangle: Rounded Corners 456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68" name="Rectangle: Rounded Corners 456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69" name="Rectangle: Rounded Corners 456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508" name="Group 4507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554" name="Freeform: Shape 455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555" name="Graphic 4554" descr="Refresh"/>
                <p:cNvPicPr>
                  <a:picLocks noChangeAspect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556" name="Rectangle: Rounded Corners 455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57" name="Rectangle: Rounded Corners 455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58" name="Rectangle: Rounded Corners 455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59" name="Rectangle: Rounded Corners 455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60" name="Rectangle: Rounded Corners 455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61" name="Rectangle: Rounded Corners 456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509" name="Group 4508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546" name="Freeform: Shape 454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547" name="Graphic 4546" descr="Refresh"/>
                <p:cNvPicPr>
                  <a:picLocks noChangeAspect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548" name="Rectangle: Rounded Corners 454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49" name="Rectangle: Rounded Corners 454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50" name="Rectangle: Rounded Corners 454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51" name="Rectangle: Rounded Corners 455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52" name="Rectangle: Rounded Corners 455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53" name="Rectangle: Rounded Corners 455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510" name="Group 4509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538" name="Freeform: Shape 453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539" name="Graphic 4538" descr="Refresh"/>
                <p:cNvPicPr>
                  <a:picLocks noChangeAspect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540" name="Rectangle: Rounded Corners 453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41" name="Rectangle: Rounded Corners 454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42" name="Rectangle: Rounded Corners 454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43" name="Rectangle: Rounded Corners 454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44" name="Rectangle: Rounded Corners 454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45" name="Rectangle: Rounded Corners 454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511" name="Group 4510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530" name="Freeform: Shape 452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531" name="Graphic 4530" descr="Refresh"/>
                <p:cNvPicPr>
                  <a:picLocks noChangeAspect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532" name="Rectangle: Rounded Corners 453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33" name="Rectangle: Rounded Corners 453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34" name="Rectangle: Rounded Corners 453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35" name="Rectangle: Rounded Corners 453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36" name="Rectangle: Rounded Corners 453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37" name="Rectangle: Rounded Corners 453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512" name="Group 4511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522" name="Freeform: Shape 452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523" name="Graphic 4522" descr="Refresh"/>
                <p:cNvPicPr>
                  <a:picLocks noChangeAspect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524" name="Rectangle: Rounded Corners 452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25" name="Rectangle: Rounded Corners 452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26" name="Rectangle: Rounded Corners 452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27" name="Rectangle: Rounded Corners 452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28" name="Rectangle: Rounded Corners 452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29" name="Rectangle: Rounded Corners 452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513" name="Group 4512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514" name="Freeform: Shape 451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515" name="Graphic 4514" descr="Refresh"/>
                <p:cNvPicPr>
                  <a:picLocks noChangeAspect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516" name="Rectangle: Rounded Corners 451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17" name="Rectangle: Rounded Corners 451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18" name="Rectangle: Rounded Corners 451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19" name="Rectangle: Rounded Corners 451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20" name="Rectangle: Rounded Corners 451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521" name="Rectangle: Rounded Corners 452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grpSp>
        <p:nvGrpSpPr>
          <p:cNvPr id="3605" name="Group 3604"/>
          <p:cNvGrpSpPr/>
          <p:nvPr/>
        </p:nvGrpSpPr>
        <p:grpSpPr>
          <a:xfrm rot="18717308" flipH="1">
            <a:off x="3268217" y="4929576"/>
            <a:ext cx="1104618" cy="681573"/>
            <a:chOff x="3303904" y="298861"/>
            <a:chExt cx="6676297" cy="4675762"/>
          </a:xfrm>
          <a:solidFill>
            <a:srgbClr val="7030A0"/>
          </a:solidFill>
        </p:grpSpPr>
        <p:grpSp>
          <p:nvGrpSpPr>
            <p:cNvPr id="4203" name="Group 4202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4427" name="Freeform: Shape 4426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4428" name="Group 4427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492" name="Freeform: Shape 449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493" name="Graphic 4492" descr="Refresh"/>
                <p:cNvPicPr>
                  <a:picLocks noChangeAspect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494" name="Rectangle: Rounded Corners 449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95" name="Rectangle: Rounded Corners 449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96" name="Rectangle: Rounded Corners 449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97" name="Rectangle: Rounded Corners 449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98" name="Rectangle: Rounded Corners 449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99" name="Rectangle: Rounded Corners 449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429" name="Group 4428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484" name="Freeform: Shape 448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485" name="Graphic 4484" descr="Refresh"/>
                <p:cNvPicPr>
                  <a:picLocks noChangeAspect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486" name="Rectangle: Rounded Corners 448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87" name="Rectangle: Rounded Corners 448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88" name="Rectangle: Rounded Corners 448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89" name="Rectangle: Rounded Corners 448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90" name="Rectangle: Rounded Corners 448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91" name="Rectangle: Rounded Corners 449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430" name="Group 4429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476" name="Freeform: Shape 447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477" name="Graphic 4476" descr="Refresh"/>
                <p:cNvPicPr>
                  <a:picLocks noChangeAspect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478" name="Rectangle: Rounded Corners 447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79" name="Rectangle: Rounded Corners 447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80" name="Rectangle: Rounded Corners 447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81" name="Rectangle: Rounded Corners 448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82" name="Rectangle: Rounded Corners 448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83" name="Rectangle: Rounded Corners 448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431" name="Group 4430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468" name="Freeform: Shape 446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469" name="Graphic 4468" descr="Refresh"/>
                <p:cNvPicPr>
                  <a:picLocks noChangeAspect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470" name="Rectangle: Rounded Corners 446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71" name="Rectangle: Rounded Corners 447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72" name="Rectangle: Rounded Corners 447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73" name="Rectangle: Rounded Corners 447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74" name="Rectangle: Rounded Corners 447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75" name="Rectangle: Rounded Corners 447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432" name="Group 4431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460" name="Freeform: Shape 445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461" name="Graphic 4460" descr="Refresh"/>
                <p:cNvPicPr>
                  <a:picLocks noChangeAspect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462" name="Rectangle: Rounded Corners 446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63" name="Rectangle: Rounded Corners 446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64" name="Rectangle: Rounded Corners 446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65" name="Rectangle: Rounded Corners 446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66" name="Rectangle: Rounded Corners 446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67" name="Rectangle: Rounded Corners 446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433" name="Group 4432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452" name="Freeform: Shape 445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453" name="Graphic 4452" descr="Refresh"/>
                <p:cNvPicPr>
                  <a:picLocks noChangeAspect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454" name="Rectangle: Rounded Corners 445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55" name="Rectangle: Rounded Corners 445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56" name="Rectangle: Rounded Corners 445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57" name="Rectangle: Rounded Corners 445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58" name="Rectangle: Rounded Corners 445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59" name="Rectangle: Rounded Corners 445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434" name="Group 4433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444" name="Freeform: Shape 444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445" name="Graphic 4444" descr="Refresh"/>
                <p:cNvPicPr>
                  <a:picLocks noChangeAspect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446" name="Rectangle: Rounded Corners 444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47" name="Rectangle: Rounded Corners 444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48" name="Rectangle: Rounded Corners 444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49" name="Rectangle: Rounded Corners 444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50" name="Rectangle: Rounded Corners 444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51" name="Rectangle: Rounded Corners 445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435" name="Group 4434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436" name="Freeform: Shape 443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437" name="Graphic 4436" descr="Refresh"/>
                <p:cNvPicPr>
                  <a:picLocks noChangeAspect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438" name="Rectangle: Rounded Corners 443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39" name="Rectangle: Rounded Corners 443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40" name="Rectangle: Rounded Corners 443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41" name="Rectangle: Rounded Corners 444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42" name="Rectangle: Rounded Corners 444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43" name="Rectangle: Rounded Corners 444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4204" name="Group 4203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4354" name="Freeform: Shape 4353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4355" name="Group 4354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419" name="Freeform: Shape 441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420" name="Graphic 4419" descr="Refresh"/>
                <p:cNvPicPr>
                  <a:picLocks noChangeAspect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421" name="Rectangle: Rounded Corners 442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22" name="Rectangle: Rounded Corners 442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23" name="Rectangle: Rounded Corners 442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24" name="Rectangle: Rounded Corners 442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25" name="Rectangle: Rounded Corners 442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26" name="Rectangle: Rounded Corners 442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356" name="Group 4355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411" name="Freeform: Shape 441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412" name="Graphic 4411" descr="Refresh"/>
                <p:cNvPicPr>
                  <a:picLocks noChangeAspect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413" name="Rectangle: Rounded Corners 441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14" name="Rectangle: Rounded Corners 441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15" name="Rectangle: Rounded Corners 441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16" name="Rectangle: Rounded Corners 441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17" name="Rectangle: Rounded Corners 441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18" name="Rectangle: Rounded Corners 441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357" name="Group 4356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403" name="Freeform: Shape 440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404" name="Graphic 4403" descr="Refresh"/>
                <p:cNvPicPr>
                  <a:picLocks noChangeAspect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405" name="Rectangle: Rounded Corners 440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06" name="Rectangle: Rounded Corners 440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07" name="Rectangle: Rounded Corners 440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08" name="Rectangle: Rounded Corners 440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09" name="Rectangle: Rounded Corners 440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10" name="Rectangle: Rounded Corners 440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358" name="Group 4357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395" name="Freeform: Shape 439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396" name="Graphic 4395" descr="Refresh"/>
                <p:cNvPicPr>
                  <a:picLocks noChangeAspect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397" name="Rectangle: Rounded Corners 439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98" name="Rectangle: Rounded Corners 439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99" name="Rectangle: Rounded Corners 439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00" name="Rectangle: Rounded Corners 439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01" name="Rectangle: Rounded Corners 440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402" name="Rectangle: Rounded Corners 440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359" name="Group 4358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387" name="Freeform: Shape 438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388" name="Graphic 4387" descr="Refresh"/>
                <p:cNvPicPr>
                  <a:picLocks noChangeAspect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389" name="Rectangle: Rounded Corners 438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90" name="Rectangle: Rounded Corners 438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91" name="Rectangle: Rounded Corners 439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92" name="Rectangle: Rounded Corners 439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93" name="Rectangle: Rounded Corners 439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94" name="Rectangle: Rounded Corners 439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360" name="Group 4359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379" name="Freeform: Shape 437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380" name="Graphic 4379" descr="Refresh"/>
                <p:cNvPicPr>
                  <a:picLocks noChangeAspect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381" name="Rectangle: Rounded Corners 438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82" name="Rectangle: Rounded Corners 438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83" name="Rectangle: Rounded Corners 438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84" name="Rectangle: Rounded Corners 438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85" name="Rectangle: Rounded Corners 438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86" name="Rectangle: Rounded Corners 438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361" name="Group 4360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371" name="Freeform: Shape 437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372" name="Graphic 4371" descr="Refresh"/>
                <p:cNvPicPr>
                  <a:picLocks noChangeAspect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373" name="Rectangle: Rounded Corners 437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74" name="Rectangle: Rounded Corners 437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75" name="Rectangle: Rounded Corners 437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76" name="Rectangle: Rounded Corners 437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77" name="Rectangle: Rounded Corners 437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78" name="Rectangle: Rounded Corners 437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362" name="Group 4361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363" name="Freeform: Shape 436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364" name="Graphic 4363" descr="Refresh"/>
                <p:cNvPicPr>
                  <a:picLocks noChangeAspect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365" name="Rectangle: Rounded Corners 436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66" name="Rectangle: Rounded Corners 436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67" name="Rectangle: Rounded Corners 436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68" name="Rectangle: Rounded Corners 436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69" name="Rectangle: Rounded Corners 436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70" name="Rectangle: Rounded Corners 436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4205" name="Group 4204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grpFill/>
          </p:grpSpPr>
          <p:sp>
            <p:nvSpPr>
              <p:cNvPr id="4281" name="Freeform: Shape 4280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4282" name="Group 4281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346" name="Freeform: Shape 434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347" name="Graphic 4346" descr="Refresh"/>
                <p:cNvPicPr>
                  <a:picLocks noChangeAspect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348" name="Rectangle: Rounded Corners 434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49" name="Rectangle: Rounded Corners 434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50" name="Rectangle: Rounded Corners 434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51" name="Rectangle: Rounded Corners 435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52" name="Rectangle: Rounded Corners 435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53" name="Rectangle: Rounded Corners 435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283" name="Group 4282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338" name="Freeform: Shape 433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339" name="Graphic 4338" descr="Refresh"/>
                <p:cNvPicPr>
                  <a:picLocks noChangeAspect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340" name="Rectangle: Rounded Corners 433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41" name="Rectangle: Rounded Corners 434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42" name="Rectangle: Rounded Corners 434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43" name="Rectangle: Rounded Corners 434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44" name="Rectangle: Rounded Corners 434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45" name="Rectangle: Rounded Corners 434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284" name="Group 4283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330" name="Freeform: Shape 432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331" name="Graphic 4330" descr="Refresh"/>
                <p:cNvPicPr>
                  <a:picLocks noChangeAspect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332" name="Rectangle: Rounded Corners 433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33" name="Rectangle: Rounded Corners 433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34" name="Rectangle: Rounded Corners 433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35" name="Rectangle: Rounded Corners 433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36" name="Rectangle: Rounded Corners 433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37" name="Rectangle: Rounded Corners 433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285" name="Group 4284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322" name="Freeform: Shape 432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323" name="Graphic 4322" descr="Refresh"/>
                <p:cNvPicPr>
                  <a:picLocks noChangeAspect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324" name="Rectangle: Rounded Corners 432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25" name="Rectangle: Rounded Corners 432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26" name="Rectangle: Rounded Corners 432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27" name="Rectangle: Rounded Corners 432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28" name="Rectangle: Rounded Corners 432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29" name="Rectangle: Rounded Corners 432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286" name="Group 4285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314" name="Freeform: Shape 431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315" name="Graphic 4314" descr="Refresh"/>
                <p:cNvPicPr>
                  <a:picLocks noChangeAspect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316" name="Rectangle: Rounded Corners 431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17" name="Rectangle: Rounded Corners 431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18" name="Rectangle: Rounded Corners 431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19" name="Rectangle: Rounded Corners 431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20" name="Rectangle: Rounded Corners 431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21" name="Rectangle: Rounded Corners 432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287" name="Group 4286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306" name="Freeform: Shape 430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307" name="Graphic 4306" descr="Refresh"/>
                <p:cNvPicPr>
                  <a:picLocks noChangeAspect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308" name="Rectangle: Rounded Corners 430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09" name="Rectangle: Rounded Corners 430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10" name="Rectangle: Rounded Corners 430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11" name="Rectangle: Rounded Corners 431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12" name="Rectangle: Rounded Corners 431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13" name="Rectangle: Rounded Corners 431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288" name="Group 4287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298" name="Freeform: Shape 429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299" name="Graphic 4298" descr="Refresh"/>
                <p:cNvPicPr>
                  <a:picLocks noChangeAspect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300" name="Rectangle: Rounded Corners 429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01" name="Rectangle: Rounded Corners 430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02" name="Rectangle: Rounded Corners 430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03" name="Rectangle: Rounded Corners 430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04" name="Rectangle: Rounded Corners 430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305" name="Rectangle: Rounded Corners 430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289" name="Group 4288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290" name="Freeform: Shape 428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291" name="Graphic 4290" descr="Refresh"/>
                <p:cNvPicPr>
                  <a:picLocks noChangeAspect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292" name="Rectangle: Rounded Corners 429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93" name="Rectangle: Rounded Corners 429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94" name="Rectangle: Rounded Corners 429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95" name="Rectangle: Rounded Corners 429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96" name="Rectangle: Rounded Corners 429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97" name="Rectangle: Rounded Corners 429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4206" name="Freeform: Shape 4205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4207" name="Group 4206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4208" name="Freeform: Shape 4207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4209" name="Group 4208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273" name="Freeform: Shape 427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274" name="Graphic 4273" descr="Refresh"/>
                <p:cNvPicPr>
                  <a:picLocks noChangeAspect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275" name="Rectangle: Rounded Corners 427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76" name="Rectangle: Rounded Corners 427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77" name="Rectangle: Rounded Corners 427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78" name="Rectangle: Rounded Corners 427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79" name="Rectangle: Rounded Corners 427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80" name="Rectangle: Rounded Corners 427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210" name="Group 4209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265" name="Freeform: Shape 426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266" name="Graphic 4265" descr="Refresh"/>
                <p:cNvPicPr>
                  <a:picLocks noChangeAspect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267" name="Rectangle: Rounded Corners 426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68" name="Rectangle: Rounded Corners 426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69" name="Rectangle: Rounded Corners 426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70" name="Rectangle: Rounded Corners 426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71" name="Rectangle: Rounded Corners 427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72" name="Rectangle: Rounded Corners 427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211" name="Group 4210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257" name="Freeform: Shape 425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258" name="Graphic 4257" descr="Refresh"/>
                <p:cNvPicPr>
                  <a:picLocks noChangeAspect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259" name="Rectangle: Rounded Corners 425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60" name="Rectangle: Rounded Corners 425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61" name="Rectangle: Rounded Corners 426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62" name="Rectangle: Rounded Corners 426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63" name="Rectangle: Rounded Corners 426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64" name="Rectangle: Rounded Corners 426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212" name="Group 4211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249" name="Freeform: Shape 424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250" name="Graphic 4249" descr="Refresh"/>
                <p:cNvPicPr>
                  <a:picLocks noChangeAspect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251" name="Rectangle: Rounded Corners 425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52" name="Rectangle: Rounded Corners 425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53" name="Rectangle: Rounded Corners 425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54" name="Rectangle: Rounded Corners 425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55" name="Rectangle: Rounded Corners 425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56" name="Rectangle: Rounded Corners 425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213" name="Group 4212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241" name="Freeform: Shape 424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242" name="Graphic 4241" descr="Refresh"/>
                <p:cNvPicPr>
                  <a:picLocks noChangeAspect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243" name="Rectangle: Rounded Corners 424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44" name="Rectangle: Rounded Corners 424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45" name="Rectangle: Rounded Corners 424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46" name="Rectangle: Rounded Corners 424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47" name="Rectangle: Rounded Corners 424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48" name="Rectangle: Rounded Corners 424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214" name="Group 4213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233" name="Freeform: Shape 423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234" name="Graphic 4233" descr="Refresh"/>
                <p:cNvPicPr>
                  <a:picLocks noChangeAspect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235" name="Rectangle: Rounded Corners 423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36" name="Rectangle: Rounded Corners 423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37" name="Rectangle: Rounded Corners 423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38" name="Rectangle: Rounded Corners 423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39" name="Rectangle: Rounded Corners 423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40" name="Rectangle: Rounded Corners 423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215" name="Group 4214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225" name="Freeform: Shape 422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226" name="Graphic 4225" descr="Refresh"/>
                <p:cNvPicPr>
                  <a:picLocks noChangeAspect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227" name="Rectangle: Rounded Corners 422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28" name="Rectangle: Rounded Corners 422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29" name="Rectangle: Rounded Corners 422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30" name="Rectangle: Rounded Corners 422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31" name="Rectangle: Rounded Corners 423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32" name="Rectangle: Rounded Corners 423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216" name="Group 4215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217" name="Freeform: Shape 421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218" name="Graphic 4217" descr="Refresh"/>
                <p:cNvPicPr>
                  <a:picLocks noChangeAspect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219" name="Rectangle: Rounded Corners 421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20" name="Rectangle: Rounded Corners 421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21" name="Rectangle: Rounded Corners 422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22" name="Rectangle: Rounded Corners 422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23" name="Rectangle: Rounded Corners 422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24" name="Rectangle: Rounded Corners 422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sp>
        <p:nvSpPr>
          <p:cNvPr id="3606" name="Freeform: Shape 3605"/>
          <p:cNvSpPr/>
          <p:nvPr/>
        </p:nvSpPr>
        <p:spPr>
          <a:xfrm rot="20309369" flipH="1">
            <a:off x="2679763" y="4349575"/>
            <a:ext cx="922573" cy="1036424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grpSp>
        <p:nvGrpSpPr>
          <p:cNvPr id="3607" name="Group 3606"/>
          <p:cNvGrpSpPr/>
          <p:nvPr/>
        </p:nvGrpSpPr>
        <p:grpSpPr>
          <a:xfrm rot="1894159" flipH="1">
            <a:off x="2419803" y="5203424"/>
            <a:ext cx="857449" cy="720991"/>
            <a:chOff x="3303904" y="298861"/>
            <a:chExt cx="6676297" cy="4675762"/>
          </a:xfrm>
          <a:solidFill>
            <a:srgbClr val="7030A0"/>
          </a:solidFill>
        </p:grpSpPr>
        <p:grpSp>
          <p:nvGrpSpPr>
            <p:cNvPr id="3906" name="Group 3905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4130" name="Freeform: Shape 4129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4131" name="Group 4130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195" name="Freeform: Shape 419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196" name="Graphic 4195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197" name="Rectangle: Rounded Corners 419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98" name="Rectangle: Rounded Corners 419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99" name="Rectangle: Rounded Corners 419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00" name="Rectangle: Rounded Corners 419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01" name="Rectangle: Rounded Corners 420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202" name="Rectangle: Rounded Corners 420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132" name="Group 4131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187" name="Freeform: Shape 418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188" name="Graphic 4187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189" name="Rectangle: Rounded Corners 418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90" name="Rectangle: Rounded Corners 418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91" name="Rectangle: Rounded Corners 419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92" name="Rectangle: Rounded Corners 419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93" name="Rectangle: Rounded Corners 419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94" name="Rectangle: Rounded Corners 419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133" name="Group 4132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179" name="Freeform: Shape 417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180" name="Graphic 4179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181" name="Rectangle: Rounded Corners 418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82" name="Rectangle: Rounded Corners 418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83" name="Rectangle: Rounded Corners 418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84" name="Rectangle: Rounded Corners 418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85" name="Rectangle: Rounded Corners 418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86" name="Rectangle: Rounded Corners 418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134" name="Group 4133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171" name="Freeform: Shape 417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172" name="Graphic 4171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173" name="Rectangle: Rounded Corners 417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74" name="Rectangle: Rounded Corners 417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75" name="Rectangle: Rounded Corners 417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76" name="Rectangle: Rounded Corners 417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77" name="Rectangle: Rounded Corners 417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78" name="Rectangle: Rounded Corners 417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135" name="Group 4134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163" name="Freeform: Shape 416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164" name="Graphic 4163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165" name="Rectangle: Rounded Corners 416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66" name="Rectangle: Rounded Corners 416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67" name="Rectangle: Rounded Corners 416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68" name="Rectangle: Rounded Corners 416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69" name="Rectangle: Rounded Corners 416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70" name="Rectangle: Rounded Corners 416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136" name="Group 4135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155" name="Freeform: Shape 415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156" name="Graphic 4155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157" name="Rectangle: Rounded Corners 415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58" name="Rectangle: Rounded Corners 415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59" name="Rectangle: Rounded Corners 415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60" name="Rectangle: Rounded Corners 415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61" name="Rectangle: Rounded Corners 416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62" name="Rectangle: Rounded Corners 416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137" name="Group 4136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147" name="Freeform: Shape 414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148" name="Graphic 4147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149" name="Rectangle: Rounded Corners 414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50" name="Rectangle: Rounded Corners 414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51" name="Rectangle: Rounded Corners 415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52" name="Rectangle: Rounded Corners 415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53" name="Rectangle: Rounded Corners 415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54" name="Rectangle: Rounded Corners 415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138" name="Group 4137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139" name="Freeform: Shape 413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140" name="Graphic 4139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141" name="Rectangle: Rounded Corners 414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42" name="Rectangle: Rounded Corners 414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43" name="Rectangle: Rounded Corners 414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44" name="Rectangle: Rounded Corners 414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45" name="Rectangle: Rounded Corners 414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46" name="Rectangle: Rounded Corners 414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3907" name="Group 3906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4057" name="Freeform: Shape 4056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4058" name="Group 4057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122" name="Freeform: Shape 412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123" name="Graphic 4122" descr="Refresh"/>
                <p:cNvPicPr>
                  <a:picLocks noChangeAspect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124" name="Rectangle: Rounded Corners 412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25" name="Rectangle: Rounded Corners 412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26" name="Rectangle: Rounded Corners 412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27" name="Rectangle: Rounded Corners 412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28" name="Rectangle: Rounded Corners 412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29" name="Rectangle: Rounded Corners 412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059" name="Group 4058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114" name="Freeform: Shape 411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115" name="Graphic 4114" descr="Refresh"/>
                <p:cNvPicPr>
                  <a:picLocks noChangeAspect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116" name="Rectangle: Rounded Corners 411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17" name="Rectangle: Rounded Corners 411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18" name="Rectangle: Rounded Corners 411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19" name="Rectangle: Rounded Corners 411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20" name="Rectangle: Rounded Corners 411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21" name="Rectangle: Rounded Corners 412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060" name="Group 4059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106" name="Freeform: Shape 410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107" name="Graphic 4106" descr="Refresh"/>
                <p:cNvPicPr>
                  <a:picLocks noChangeAspect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108" name="Rectangle: Rounded Corners 410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09" name="Rectangle: Rounded Corners 410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10" name="Rectangle: Rounded Corners 410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11" name="Rectangle: Rounded Corners 411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12" name="Rectangle: Rounded Corners 411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13" name="Rectangle: Rounded Corners 411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061" name="Group 4060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098" name="Freeform: Shape 409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099" name="Graphic 4098" descr="Refresh"/>
                <p:cNvPicPr>
                  <a:picLocks noChangeAspect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100" name="Rectangle: Rounded Corners 409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01" name="Rectangle: Rounded Corners 410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02" name="Rectangle: Rounded Corners 410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03" name="Rectangle: Rounded Corners 410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04" name="Rectangle: Rounded Corners 410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105" name="Rectangle: Rounded Corners 410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062" name="Group 4061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090" name="Freeform: Shape 408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091" name="Graphic 4090" descr="Refresh"/>
                <p:cNvPicPr>
                  <a:picLocks noChangeAspect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092" name="Rectangle: Rounded Corners 409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93" name="Rectangle: Rounded Corners 409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94" name="Rectangle: Rounded Corners 409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95" name="Rectangle: Rounded Corners 409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96" name="Rectangle: Rounded Corners 409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97" name="Rectangle: Rounded Corners 409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063" name="Group 4062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082" name="Freeform: Shape 408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083" name="Graphic 4082" descr="Refresh"/>
                <p:cNvPicPr>
                  <a:picLocks noChangeAspect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084" name="Rectangle: Rounded Corners 408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85" name="Rectangle: Rounded Corners 408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86" name="Rectangle: Rounded Corners 408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87" name="Rectangle: Rounded Corners 408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88" name="Rectangle: Rounded Corners 408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89" name="Rectangle: Rounded Corners 408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064" name="Group 4063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074" name="Freeform: Shape 407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075" name="Graphic 4074" descr="Refresh"/>
                <p:cNvPicPr>
                  <a:picLocks noChangeAspect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076" name="Rectangle: Rounded Corners 407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77" name="Rectangle: Rounded Corners 407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78" name="Rectangle: Rounded Corners 407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79" name="Rectangle: Rounded Corners 407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80" name="Rectangle: Rounded Corners 407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81" name="Rectangle: Rounded Corners 408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065" name="Group 4064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066" name="Freeform: Shape 406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067" name="Graphic 4066" descr="Refresh"/>
                <p:cNvPicPr>
                  <a:picLocks noChangeAspect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068" name="Rectangle: Rounded Corners 406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69" name="Rectangle: Rounded Corners 406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70" name="Rectangle: Rounded Corners 406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71" name="Rectangle: Rounded Corners 407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72" name="Rectangle: Rounded Corners 407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73" name="Rectangle: Rounded Corners 407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3908" name="Group 3907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grpFill/>
          </p:grpSpPr>
          <p:sp>
            <p:nvSpPr>
              <p:cNvPr id="3984" name="Freeform: Shape 3983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3985" name="Group 3984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049" name="Freeform: Shape 404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050" name="Graphic 4049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051" name="Rectangle: Rounded Corners 405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52" name="Rectangle: Rounded Corners 405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53" name="Rectangle: Rounded Corners 405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54" name="Rectangle: Rounded Corners 405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55" name="Rectangle: Rounded Corners 405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56" name="Rectangle: Rounded Corners 405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986" name="Group 3985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041" name="Freeform: Shape 404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042" name="Graphic 4041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043" name="Rectangle: Rounded Corners 404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44" name="Rectangle: Rounded Corners 404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45" name="Rectangle: Rounded Corners 404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46" name="Rectangle: Rounded Corners 404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47" name="Rectangle: Rounded Corners 404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48" name="Rectangle: Rounded Corners 404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987" name="Group 3986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033" name="Freeform: Shape 403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034" name="Graphic 4033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035" name="Rectangle: Rounded Corners 403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36" name="Rectangle: Rounded Corners 403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37" name="Rectangle: Rounded Corners 403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38" name="Rectangle: Rounded Corners 403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39" name="Rectangle: Rounded Corners 403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40" name="Rectangle: Rounded Corners 403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988" name="Group 3987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025" name="Freeform: Shape 402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026" name="Graphic 4025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027" name="Rectangle: Rounded Corners 402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28" name="Rectangle: Rounded Corners 402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29" name="Rectangle: Rounded Corners 402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30" name="Rectangle: Rounded Corners 402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31" name="Rectangle: Rounded Corners 403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32" name="Rectangle: Rounded Corners 403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989" name="Group 3988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017" name="Freeform: Shape 401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018" name="Graphic 4017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019" name="Rectangle: Rounded Corners 401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20" name="Rectangle: Rounded Corners 401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21" name="Rectangle: Rounded Corners 402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22" name="Rectangle: Rounded Corners 402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23" name="Rectangle: Rounded Corners 402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24" name="Rectangle: Rounded Corners 402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990" name="Group 3989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009" name="Freeform: Shape 400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010" name="Graphic 4009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011" name="Rectangle: Rounded Corners 401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12" name="Rectangle: Rounded Corners 401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13" name="Rectangle: Rounded Corners 401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14" name="Rectangle: Rounded Corners 401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15" name="Rectangle: Rounded Corners 401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16" name="Rectangle: Rounded Corners 401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991" name="Group 3990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001" name="Freeform: Shape 400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002" name="Graphic 4001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003" name="Rectangle: Rounded Corners 400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04" name="Rectangle: Rounded Corners 400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05" name="Rectangle: Rounded Corners 400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06" name="Rectangle: Rounded Corners 400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07" name="Rectangle: Rounded Corners 400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08" name="Rectangle: Rounded Corners 400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992" name="Group 3991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993" name="Freeform: Shape 399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994" name="Graphic 3993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995" name="Rectangle: Rounded Corners 399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96" name="Rectangle: Rounded Corners 399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97" name="Rectangle: Rounded Corners 399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98" name="Rectangle: Rounded Corners 399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99" name="Rectangle: Rounded Corners 399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000" name="Rectangle: Rounded Corners 399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3909" name="Freeform: Shape 3908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3910" name="Group 3909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3911" name="Freeform: Shape 3910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3912" name="Group 3911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976" name="Freeform: Shape 397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977" name="Graphic 3976" descr="Refresh"/>
                <p:cNvPicPr>
                  <a:picLocks noChangeAspect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978" name="Rectangle: Rounded Corners 397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79" name="Rectangle: Rounded Corners 397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80" name="Rectangle: Rounded Corners 397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81" name="Rectangle: Rounded Corners 398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82" name="Rectangle: Rounded Corners 398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83" name="Rectangle: Rounded Corners 398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913" name="Group 3912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968" name="Freeform: Shape 396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969" name="Graphic 3968" descr="Refresh"/>
                <p:cNvPicPr>
                  <a:picLocks noChangeAspect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970" name="Rectangle: Rounded Corners 396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71" name="Rectangle: Rounded Corners 397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72" name="Rectangle: Rounded Corners 397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73" name="Rectangle: Rounded Corners 397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74" name="Rectangle: Rounded Corners 397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75" name="Rectangle: Rounded Corners 397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914" name="Group 3913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960" name="Freeform: Shape 395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961" name="Graphic 3960" descr="Refresh"/>
                <p:cNvPicPr>
                  <a:picLocks noChangeAspect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962" name="Rectangle: Rounded Corners 396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63" name="Rectangle: Rounded Corners 396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64" name="Rectangle: Rounded Corners 396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65" name="Rectangle: Rounded Corners 396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66" name="Rectangle: Rounded Corners 396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67" name="Rectangle: Rounded Corners 396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915" name="Group 3914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952" name="Freeform: Shape 395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953" name="Graphic 3952" descr="Refresh"/>
                <p:cNvPicPr>
                  <a:picLocks noChangeAspect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954" name="Rectangle: Rounded Corners 395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55" name="Rectangle: Rounded Corners 395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56" name="Rectangle: Rounded Corners 395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57" name="Rectangle: Rounded Corners 395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58" name="Rectangle: Rounded Corners 395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59" name="Rectangle: Rounded Corners 395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916" name="Group 3915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944" name="Freeform: Shape 394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945" name="Graphic 3944" descr="Refresh"/>
                <p:cNvPicPr>
                  <a:picLocks noChangeAspect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946" name="Rectangle: Rounded Corners 394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47" name="Rectangle: Rounded Corners 394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48" name="Rectangle: Rounded Corners 394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49" name="Rectangle: Rounded Corners 394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50" name="Rectangle: Rounded Corners 394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51" name="Rectangle: Rounded Corners 395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917" name="Group 3916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936" name="Freeform: Shape 393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937" name="Graphic 3936" descr="Refresh"/>
                <p:cNvPicPr>
                  <a:picLocks noChangeAspect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938" name="Rectangle: Rounded Corners 393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39" name="Rectangle: Rounded Corners 393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40" name="Rectangle: Rounded Corners 393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41" name="Rectangle: Rounded Corners 394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42" name="Rectangle: Rounded Corners 394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43" name="Rectangle: Rounded Corners 394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918" name="Group 3917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928" name="Freeform: Shape 392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929" name="Graphic 3928" descr="Refresh"/>
                <p:cNvPicPr>
                  <a:picLocks noChangeAspect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930" name="Rectangle: Rounded Corners 392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31" name="Rectangle: Rounded Corners 393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32" name="Rectangle: Rounded Corners 393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33" name="Rectangle: Rounded Corners 393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34" name="Rectangle: Rounded Corners 393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35" name="Rectangle: Rounded Corners 393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919" name="Group 3918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920" name="Freeform: Shape 391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921" name="Graphic 3920" descr="Refresh"/>
                <p:cNvPicPr>
                  <a:picLocks noChangeAspect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922" name="Rectangle: Rounded Corners 392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23" name="Rectangle: Rounded Corners 392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24" name="Rectangle: Rounded Corners 392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25" name="Rectangle: Rounded Corners 392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26" name="Rectangle: Rounded Corners 392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27" name="Rectangle: Rounded Corners 392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grpSp>
        <p:nvGrpSpPr>
          <p:cNvPr id="3608" name="Group 3607"/>
          <p:cNvGrpSpPr/>
          <p:nvPr/>
        </p:nvGrpSpPr>
        <p:grpSpPr>
          <a:xfrm rot="7339282" flipH="1">
            <a:off x="2001129" y="4396862"/>
            <a:ext cx="814774" cy="681573"/>
            <a:chOff x="3303904" y="298861"/>
            <a:chExt cx="6676297" cy="4675762"/>
          </a:xfrm>
          <a:solidFill>
            <a:srgbClr val="7030A0"/>
          </a:solidFill>
        </p:grpSpPr>
        <p:grpSp>
          <p:nvGrpSpPr>
            <p:cNvPr id="3609" name="Group 3608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3833" name="Freeform: Shape 3832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3834" name="Group 3833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898" name="Freeform: Shape 389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899" name="Graphic 3898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900" name="Rectangle: Rounded Corners 389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01" name="Rectangle: Rounded Corners 390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02" name="Rectangle: Rounded Corners 390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03" name="Rectangle: Rounded Corners 390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04" name="Rectangle: Rounded Corners 390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905" name="Rectangle: Rounded Corners 390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835" name="Group 3834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890" name="Freeform: Shape 388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891" name="Graphic 3890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892" name="Rectangle: Rounded Corners 389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93" name="Rectangle: Rounded Corners 389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94" name="Rectangle: Rounded Corners 389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95" name="Rectangle: Rounded Corners 389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96" name="Rectangle: Rounded Corners 389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97" name="Rectangle: Rounded Corners 389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836" name="Group 3835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882" name="Freeform: Shape 388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883" name="Graphic 3882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884" name="Rectangle: Rounded Corners 388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85" name="Rectangle: Rounded Corners 388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86" name="Rectangle: Rounded Corners 388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87" name="Rectangle: Rounded Corners 388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88" name="Rectangle: Rounded Corners 388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89" name="Rectangle: Rounded Corners 388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837" name="Group 3836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874" name="Freeform: Shape 387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875" name="Graphic 3874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876" name="Rectangle: Rounded Corners 387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77" name="Rectangle: Rounded Corners 387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78" name="Rectangle: Rounded Corners 387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79" name="Rectangle: Rounded Corners 387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80" name="Rectangle: Rounded Corners 387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81" name="Rectangle: Rounded Corners 388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838" name="Group 3837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866" name="Freeform: Shape 386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867" name="Graphic 3866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868" name="Rectangle: Rounded Corners 386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69" name="Rectangle: Rounded Corners 386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70" name="Rectangle: Rounded Corners 386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71" name="Rectangle: Rounded Corners 387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72" name="Rectangle: Rounded Corners 387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73" name="Rectangle: Rounded Corners 387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839" name="Group 3838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858" name="Freeform: Shape 385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859" name="Graphic 3858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860" name="Rectangle: Rounded Corners 385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61" name="Rectangle: Rounded Corners 386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62" name="Rectangle: Rounded Corners 386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63" name="Rectangle: Rounded Corners 386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64" name="Rectangle: Rounded Corners 386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65" name="Rectangle: Rounded Corners 386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840" name="Group 3839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850" name="Freeform: Shape 384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851" name="Graphic 3850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852" name="Rectangle: Rounded Corners 385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53" name="Rectangle: Rounded Corners 385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54" name="Rectangle: Rounded Corners 385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55" name="Rectangle: Rounded Corners 385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56" name="Rectangle: Rounded Corners 385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57" name="Rectangle: Rounded Corners 385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841" name="Group 3840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842" name="Freeform: Shape 384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843" name="Graphic 3842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844" name="Rectangle: Rounded Corners 384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45" name="Rectangle: Rounded Corners 384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46" name="Rectangle: Rounded Corners 384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47" name="Rectangle: Rounded Corners 384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48" name="Rectangle: Rounded Corners 384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49" name="Rectangle: Rounded Corners 384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3610" name="Group 3609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3760" name="Freeform: Shape 3759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3761" name="Group 3760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825" name="Freeform: Shape 382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826" name="Graphic 3825" descr="Refresh"/>
                <p:cNvPicPr>
                  <a:picLocks noChangeAspect="1"/>
                </p:cNvPicPr>
                <p:nvPr/>
              </p:nvPicPr>
              <p:blipFill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827" name="Rectangle: Rounded Corners 382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28" name="Rectangle: Rounded Corners 382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29" name="Rectangle: Rounded Corners 382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30" name="Rectangle: Rounded Corners 382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31" name="Rectangle: Rounded Corners 383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32" name="Rectangle: Rounded Corners 383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762" name="Group 3761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817" name="Freeform: Shape 381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818" name="Graphic 3817" descr="Refresh"/>
                <p:cNvPicPr>
                  <a:picLocks noChangeAspect="1"/>
                </p:cNvPicPr>
                <p:nvPr/>
              </p:nvPicPr>
              <p:blipFill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819" name="Rectangle: Rounded Corners 381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20" name="Rectangle: Rounded Corners 381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21" name="Rectangle: Rounded Corners 382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22" name="Rectangle: Rounded Corners 382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23" name="Rectangle: Rounded Corners 382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24" name="Rectangle: Rounded Corners 382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763" name="Group 3762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809" name="Freeform: Shape 380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810" name="Graphic 3809" descr="Refresh"/>
                <p:cNvPicPr>
                  <a:picLocks noChangeAspect="1"/>
                </p:cNvPicPr>
                <p:nvPr/>
              </p:nvPicPr>
              <p:blipFill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811" name="Rectangle: Rounded Corners 381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12" name="Rectangle: Rounded Corners 381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13" name="Rectangle: Rounded Corners 381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14" name="Rectangle: Rounded Corners 381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15" name="Rectangle: Rounded Corners 381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16" name="Rectangle: Rounded Corners 381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764" name="Group 3763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801" name="Freeform: Shape 380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802" name="Graphic 3801" descr="Refresh"/>
                <p:cNvPicPr>
                  <a:picLocks noChangeAspect="1"/>
                </p:cNvPicPr>
                <p:nvPr/>
              </p:nvPicPr>
              <p:blipFill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803" name="Rectangle: Rounded Corners 380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04" name="Rectangle: Rounded Corners 380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05" name="Rectangle: Rounded Corners 380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06" name="Rectangle: Rounded Corners 380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07" name="Rectangle: Rounded Corners 380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08" name="Rectangle: Rounded Corners 380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765" name="Group 3764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793" name="Freeform: Shape 379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794" name="Graphic 3793" descr="Refresh"/>
                <p:cNvPicPr>
                  <a:picLocks noChangeAspect="1"/>
                </p:cNvPicPr>
                <p:nvPr/>
              </p:nvPicPr>
              <p:blipFill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795" name="Rectangle: Rounded Corners 379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96" name="Rectangle: Rounded Corners 379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97" name="Rectangle: Rounded Corners 379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98" name="Rectangle: Rounded Corners 379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99" name="Rectangle: Rounded Corners 379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800" name="Rectangle: Rounded Corners 379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766" name="Group 3765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785" name="Freeform: Shape 378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786" name="Graphic 3785" descr="Refresh"/>
                <p:cNvPicPr>
                  <a:picLocks noChangeAspect="1"/>
                </p:cNvPicPr>
                <p:nvPr/>
              </p:nvPicPr>
              <p:blipFill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787" name="Rectangle: Rounded Corners 378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88" name="Rectangle: Rounded Corners 378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89" name="Rectangle: Rounded Corners 378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90" name="Rectangle: Rounded Corners 378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91" name="Rectangle: Rounded Corners 379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92" name="Rectangle: Rounded Corners 379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767" name="Group 3766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777" name="Freeform: Shape 377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778" name="Graphic 3777" descr="Refresh"/>
                <p:cNvPicPr>
                  <a:picLocks noChangeAspect="1"/>
                </p:cNvPicPr>
                <p:nvPr/>
              </p:nvPicPr>
              <p:blipFill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779" name="Rectangle: Rounded Corners 377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80" name="Rectangle: Rounded Corners 377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81" name="Rectangle: Rounded Corners 378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82" name="Rectangle: Rounded Corners 378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83" name="Rectangle: Rounded Corners 378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84" name="Rectangle: Rounded Corners 378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768" name="Group 3767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769" name="Freeform: Shape 376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770" name="Graphic 3769" descr="Refresh"/>
                <p:cNvPicPr>
                  <a:picLocks noChangeAspect="1"/>
                </p:cNvPicPr>
                <p:nvPr/>
              </p:nvPicPr>
              <p:blipFill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771" name="Rectangle: Rounded Corners 377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72" name="Rectangle: Rounded Corners 377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73" name="Rectangle: Rounded Corners 377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74" name="Rectangle: Rounded Corners 377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75" name="Rectangle: Rounded Corners 377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76" name="Rectangle: Rounded Corners 377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3611" name="Group 3610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grpFill/>
          </p:grpSpPr>
          <p:sp>
            <p:nvSpPr>
              <p:cNvPr id="3687" name="Freeform: Shape 3686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3688" name="Group 3687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752" name="Freeform: Shape 375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753" name="Graphic 3752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754" name="Rectangle: Rounded Corners 375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55" name="Rectangle: Rounded Corners 375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56" name="Rectangle: Rounded Corners 375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57" name="Rectangle: Rounded Corners 375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58" name="Rectangle: Rounded Corners 375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59" name="Rectangle: Rounded Corners 375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689" name="Group 3688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744" name="Freeform: Shape 374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745" name="Graphic 3744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746" name="Rectangle: Rounded Corners 374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47" name="Rectangle: Rounded Corners 374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48" name="Rectangle: Rounded Corners 374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49" name="Rectangle: Rounded Corners 374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50" name="Rectangle: Rounded Corners 374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51" name="Rectangle: Rounded Corners 375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690" name="Group 3689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736" name="Freeform: Shape 373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737" name="Graphic 3736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738" name="Rectangle: Rounded Corners 373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39" name="Rectangle: Rounded Corners 373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40" name="Rectangle: Rounded Corners 373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41" name="Rectangle: Rounded Corners 374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42" name="Rectangle: Rounded Corners 374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43" name="Rectangle: Rounded Corners 374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691" name="Group 3690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728" name="Freeform: Shape 372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729" name="Graphic 3728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730" name="Rectangle: Rounded Corners 372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31" name="Rectangle: Rounded Corners 373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32" name="Rectangle: Rounded Corners 373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33" name="Rectangle: Rounded Corners 373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34" name="Rectangle: Rounded Corners 373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35" name="Rectangle: Rounded Corners 373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692" name="Group 3691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720" name="Freeform: Shape 371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721" name="Graphic 3720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722" name="Rectangle: Rounded Corners 372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23" name="Rectangle: Rounded Corners 372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24" name="Rectangle: Rounded Corners 372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25" name="Rectangle: Rounded Corners 372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26" name="Rectangle: Rounded Corners 372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27" name="Rectangle: Rounded Corners 372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693" name="Group 3692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712" name="Freeform: Shape 371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713" name="Graphic 3712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714" name="Rectangle: Rounded Corners 371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15" name="Rectangle: Rounded Corners 371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16" name="Rectangle: Rounded Corners 371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17" name="Rectangle: Rounded Corners 371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18" name="Rectangle: Rounded Corners 371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19" name="Rectangle: Rounded Corners 371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694" name="Group 3693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704" name="Freeform: Shape 370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705" name="Graphic 3704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706" name="Rectangle: Rounded Corners 370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07" name="Rectangle: Rounded Corners 370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08" name="Rectangle: Rounded Corners 370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09" name="Rectangle: Rounded Corners 370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10" name="Rectangle: Rounded Corners 370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11" name="Rectangle: Rounded Corners 371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695" name="Group 3694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3696" name="Freeform: Shape 369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697" name="Graphic 3696" descr="Refresh"/>
                <p:cNvPicPr>
                  <a:picLocks noChangeAspect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698" name="Rectangle: Rounded Corners 369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99" name="Rectangle: Rounded Corners 369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00" name="Rectangle: Rounded Corners 369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01" name="Rectangle: Rounded Corners 370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02" name="Rectangle: Rounded Corners 370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703" name="Rectangle: Rounded Corners 370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3612" name="Freeform: Shape 3611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3613" name="Group 3612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3614" name="Freeform: Shape 3613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3615" name="Group 3614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679" name="Freeform: Shape 367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680" name="Graphic 3679" descr="Refresh"/>
                <p:cNvPicPr>
                  <a:picLocks noChangeAspect="1"/>
                </p:cNvPicPr>
                <p:nvPr/>
              </p:nvPicPr>
              <p:blipFill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681" name="Rectangle: Rounded Corners 368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82" name="Rectangle: Rounded Corners 368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83" name="Rectangle: Rounded Corners 368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84" name="Rectangle: Rounded Corners 368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85" name="Rectangle: Rounded Corners 368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86" name="Rectangle: Rounded Corners 368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616" name="Group 3615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671" name="Freeform: Shape 367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672" name="Graphic 3671" descr="Refresh"/>
                <p:cNvPicPr>
                  <a:picLocks noChangeAspect="1"/>
                </p:cNvPicPr>
                <p:nvPr/>
              </p:nvPicPr>
              <p:blipFill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673" name="Rectangle: Rounded Corners 367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74" name="Rectangle: Rounded Corners 367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75" name="Rectangle: Rounded Corners 367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76" name="Rectangle: Rounded Corners 367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77" name="Rectangle: Rounded Corners 367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78" name="Rectangle: Rounded Corners 367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617" name="Group 3616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663" name="Freeform: Shape 366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664" name="Graphic 3663" descr="Refresh"/>
                <p:cNvPicPr>
                  <a:picLocks noChangeAspect="1"/>
                </p:cNvPicPr>
                <p:nvPr/>
              </p:nvPicPr>
              <p:blipFill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665" name="Rectangle: Rounded Corners 366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66" name="Rectangle: Rounded Corners 366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67" name="Rectangle: Rounded Corners 366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68" name="Rectangle: Rounded Corners 366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69" name="Rectangle: Rounded Corners 366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70" name="Rectangle: Rounded Corners 366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618" name="Group 3617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655" name="Freeform: Shape 365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656" name="Graphic 3655" descr="Refresh"/>
                <p:cNvPicPr>
                  <a:picLocks noChangeAspect="1"/>
                </p:cNvPicPr>
                <p:nvPr/>
              </p:nvPicPr>
              <p:blipFill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657" name="Rectangle: Rounded Corners 365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58" name="Rectangle: Rounded Corners 365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59" name="Rectangle: Rounded Corners 365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60" name="Rectangle: Rounded Corners 365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61" name="Rectangle: Rounded Corners 366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62" name="Rectangle: Rounded Corners 366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619" name="Group 3618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647" name="Freeform: Shape 364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648" name="Graphic 3647" descr="Refresh"/>
                <p:cNvPicPr>
                  <a:picLocks noChangeAspect="1"/>
                </p:cNvPicPr>
                <p:nvPr/>
              </p:nvPicPr>
              <p:blipFill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649" name="Rectangle: Rounded Corners 364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50" name="Rectangle: Rounded Corners 364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51" name="Rectangle: Rounded Corners 365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52" name="Rectangle: Rounded Corners 365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53" name="Rectangle: Rounded Corners 365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54" name="Rectangle: Rounded Corners 365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620" name="Group 3619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639" name="Freeform: Shape 363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640" name="Graphic 3639" descr="Refresh"/>
                <p:cNvPicPr>
                  <a:picLocks noChangeAspect="1"/>
                </p:cNvPicPr>
                <p:nvPr/>
              </p:nvPicPr>
              <p:blipFill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641" name="Rectangle: Rounded Corners 364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42" name="Rectangle: Rounded Corners 364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43" name="Rectangle: Rounded Corners 364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44" name="Rectangle: Rounded Corners 364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45" name="Rectangle: Rounded Corners 364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46" name="Rectangle: Rounded Corners 364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621" name="Group 3620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631" name="Freeform: Shape 363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632" name="Graphic 3631" descr="Refresh"/>
                <p:cNvPicPr>
                  <a:picLocks noChangeAspect="1"/>
                </p:cNvPicPr>
                <p:nvPr/>
              </p:nvPicPr>
              <p:blipFill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633" name="Rectangle: Rounded Corners 363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34" name="Rectangle: Rounded Corners 363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35" name="Rectangle: Rounded Corners 363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36" name="Rectangle: Rounded Corners 363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37" name="Rectangle: Rounded Corners 363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38" name="Rectangle: Rounded Corners 363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3622" name="Group 3621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3623" name="Freeform: Shape 362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3624" name="Graphic 3623" descr="Refresh"/>
                <p:cNvPicPr>
                  <a:picLocks noChangeAspect="1"/>
                </p:cNvPicPr>
                <p:nvPr/>
              </p:nvPicPr>
              <p:blipFill>
                <a:blip r:embed="rId4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41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3625" name="Rectangle: Rounded Corners 362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26" name="Rectangle: Rounded Corners 362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27" name="Rectangle: Rounded Corners 362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28" name="Rectangle: Rounded Corners 362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29" name="Rectangle: Rounded Corners 362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3630" name="Rectangle: Rounded Corners 362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grpSp>
        <p:nvGrpSpPr>
          <p:cNvPr id="4798" name="Group 4797"/>
          <p:cNvGrpSpPr/>
          <p:nvPr/>
        </p:nvGrpSpPr>
        <p:grpSpPr>
          <a:xfrm rot="14310547" flipH="1">
            <a:off x="2344651" y="1924826"/>
            <a:ext cx="888218" cy="583999"/>
            <a:chOff x="3303904" y="298861"/>
            <a:chExt cx="6676297" cy="4675762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5694" name="Group 5693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5918" name="Freeform: Shape 5917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5919" name="Group 5918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983" name="Freeform: Shape 598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984" name="Graphic 5983" descr="Refresh"/>
                <p:cNvPicPr>
                  <a:picLocks noChangeAspect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985" name="Rectangle: Rounded Corners 598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86" name="Rectangle: Rounded Corners 598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87" name="Rectangle: Rounded Corners 598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88" name="Rectangle: Rounded Corners 598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89" name="Rectangle: Rounded Corners 598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90" name="Rectangle: Rounded Corners 598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920" name="Group 5919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975" name="Freeform: Shape 597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976" name="Graphic 5975" descr="Refresh"/>
                <p:cNvPicPr>
                  <a:picLocks noChangeAspect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977" name="Rectangle: Rounded Corners 597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78" name="Rectangle: Rounded Corners 597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79" name="Rectangle: Rounded Corners 597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80" name="Rectangle: Rounded Corners 597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81" name="Rectangle: Rounded Corners 598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82" name="Rectangle: Rounded Corners 598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921" name="Group 5920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967" name="Freeform: Shape 596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968" name="Graphic 5967" descr="Refresh"/>
                <p:cNvPicPr>
                  <a:picLocks noChangeAspect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969" name="Rectangle: Rounded Corners 596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70" name="Rectangle: Rounded Corners 596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71" name="Rectangle: Rounded Corners 597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72" name="Rectangle: Rounded Corners 597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73" name="Rectangle: Rounded Corners 597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74" name="Rectangle: Rounded Corners 597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922" name="Group 5921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959" name="Freeform: Shape 595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960" name="Graphic 5959" descr="Refresh"/>
                <p:cNvPicPr>
                  <a:picLocks noChangeAspect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961" name="Rectangle: Rounded Corners 596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62" name="Rectangle: Rounded Corners 596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63" name="Rectangle: Rounded Corners 596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64" name="Rectangle: Rounded Corners 596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65" name="Rectangle: Rounded Corners 596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66" name="Rectangle: Rounded Corners 596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923" name="Group 5922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951" name="Freeform: Shape 595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952" name="Graphic 5951" descr="Refresh"/>
                <p:cNvPicPr>
                  <a:picLocks noChangeAspect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953" name="Rectangle: Rounded Corners 595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54" name="Rectangle: Rounded Corners 595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55" name="Rectangle: Rounded Corners 595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56" name="Rectangle: Rounded Corners 595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57" name="Rectangle: Rounded Corners 595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58" name="Rectangle: Rounded Corners 595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924" name="Group 5923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943" name="Freeform: Shape 594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944" name="Graphic 5943" descr="Refresh"/>
                <p:cNvPicPr>
                  <a:picLocks noChangeAspect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945" name="Rectangle: Rounded Corners 594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46" name="Rectangle: Rounded Corners 594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47" name="Rectangle: Rounded Corners 594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48" name="Rectangle: Rounded Corners 594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49" name="Rectangle: Rounded Corners 594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50" name="Rectangle: Rounded Corners 594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925" name="Group 5924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935" name="Freeform: Shape 593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936" name="Graphic 5935" descr="Refresh"/>
                <p:cNvPicPr>
                  <a:picLocks noChangeAspect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937" name="Rectangle: Rounded Corners 593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38" name="Rectangle: Rounded Corners 593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39" name="Rectangle: Rounded Corners 593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40" name="Rectangle: Rounded Corners 593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41" name="Rectangle: Rounded Corners 594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42" name="Rectangle: Rounded Corners 594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926" name="Group 5925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927" name="Freeform: Shape 592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928" name="Graphic 5927" descr="Refresh"/>
                <p:cNvPicPr>
                  <a:picLocks noChangeAspect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929" name="Rectangle: Rounded Corners 592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30" name="Rectangle: Rounded Corners 592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31" name="Rectangle: Rounded Corners 593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32" name="Rectangle: Rounded Corners 593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33" name="Rectangle: Rounded Corners 593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34" name="Rectangle: Rounded Corners 593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5695" name="Group 5694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5845" name="Freeform: Shape 5844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5846" name="Group 5845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910" name="Freeform: Shape 590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911" name="Graphic 5910" descr="Refresh"/>
                <p:cNvPicPr>
                  <a:picLocks noChangeAspect="1"/>
                </p:cNvPicPr>
                <p:nvPr/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912" name="Rectangle: Rounded Corners 591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13" name="Rectangle: Rounded Corners 591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14" name="Rectangle: Rounded Corners 591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15" name="Rectangle: Rounded Corners 591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16" name="Rectangle: Rounded Corners 591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17" name="Rectangle: Rounded Corners 591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847" name="Group 5846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902" name="Freeform: Shape 590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903" name="Graphic 5902" descr="Refresh"/>
                <p:cNvPicPr>
                  <a:picLocks noChangeAspect="1"/>
                </p:cNvPicPr>
                <p:nvPr/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904" name="Rectangle: Rounded Corners 590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05" name="Rectangle: Rounded Corners 590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06" name="Rectangle: Rounded Corners 590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07" name="Rectangle: Rounded Corners 590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08" name="Rectangle: Rounded Corners 590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09" name="Rectangle: Rounded Corners 590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848" name="Group 5847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894" name="Freeform: Shape 589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895" name="Graphic 5894" descr="Refresh"/>
                <p:cNvPicPr>
                  <a:picLocks noChangeAspect="1"/>
                </p:cNvPicPr>
                <p:nvPr/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896" name="Rectangle: Rounded Corners 589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97" name="Rectangle: Rounded Corners 589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98" name="Rectangle: Rounded Corners 589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99" name="Rectangle: Rounded Corners 589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00" name="Rectangle: Rounded Corners 589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901" name="Rectangle: Rounded Corners 590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849" name="Group 5848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886" name="Freeform: Shape 588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887" name="Graphic 5886" descr="Refresh"/>
                <p:cNvPicPr>
                  <a:picLocks noChangeAspect="1"/>
                </p:cNvPicPr>
                <p:nvPr/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888" name="Rectangle: Rounded Corners 588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89" name="Rectangle: Rounded Corners 588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90" name="Rectangle: Rounded Corners 588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91" name="Rectangle: Rounded Corners 589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92" name="Rectangle: Rounded Corners 589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93" name="Rectangle: Rounded Corners 589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850" name="Group 5849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878" name="Freeform: Shape 587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879" name="Graphic 5878" descr="Refresh"/>
                <p:cNvPicPr>
                  <a:picLocks noChangeAspect="1"/>
                </p:cNvPicPr>
                <p:nvPr/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880" name="Rectangle: Rounded Corners 587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81" name="Rectangle: Rounded Corners 588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82" name="Rectangle: Rounded Corners 588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83" name="Rectangle: Rounded Corners 588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84" name="Rectangle: Rounded Corners 588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85" name="Rectangle: Rounded Corners 588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851" name="Group 5850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870" name="Freeform: Shape 586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871" name="Graphic 5870" descr="Refresh"/>
                <p:cNvPicPr>
                  <a:picLocks noChangeAspect="1"/>
                </p:cNvPicPr>
                <p:nvPr/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872" name="Rectangle: Rounded Corners 587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73" name="Rectangle: Rounded Corners 587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74" name="Rectangle: Rounded Corners 587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75" name="Rectangle: Rounded Corners 587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76" name="Rectangle: Rounded Corners 587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77" name="Rectangle: Rounded Corners 587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852" name="Group 5851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862" name="Freeform: Shape 586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863" name="Graphic 5862" descr="Refresh"/>
                <p:cNvPicPr>
                  <a:picLocks noChangeAspect="1"/>
                </p:cNvPicPr>
                <p:nvPr/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864" name="Rectangle: Rounded Corners 586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65" name="Rectangle: Rounded Corners 586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66" name="Rectangle: Rounded Corners 586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67" name="Rectangle: Rounded Corners 586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68" name="Rectangle: Rounded Corners 586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69" name="Rectangle: Rounded Corners 586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853" name="Group 5852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854" name="Freeform: Shape 585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855" name="Graphic 5854" descr="Refresh"/>
                <p:cNvPicPr>
                  <a:picLocks noChangeAspect="1"/>
                </p:cNvPicPr>
                <p:nvPr/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856" name="Rectangle: Rounded Corners 585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57" name="Rectangle: Rounded Corners 585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58" name="Rectangle: Rounded Corners 585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59" name="Rectangle: Rounded Corners 585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60" name="Rectangle: Rounded Corners 585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61" name="Rectangle: Rounded Corners 586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5696" name="Group 5695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grpFill/>
          </p:grpSpPr>
          <p:sp>
            <p:nvSpPr>
              <p:cNvPr id="5772" name="Freeform: Shape 5771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5773" name="Group 5772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837" name="Freeform: Shape 583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838" name="Graphic 5837" descr="Refresh"/>
                <p:cNvPicPr>
                  <a:picLocks noChangeAspect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839" name="Rectangle: Rounded Corners 583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40" name="Rectangle: Rounded Corners 583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41" name="Rectangle: Rounded Corners 584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42" name="Rectangle: Rounded Corners 584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43" name="Rectangle: Rounded Corners 584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44" name="Rectangle: Rounded Corners 584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774" name="Group 5773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829" name="Freeform: Shape 582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830" name="Graphic 5829" descr="Refresh"/>
                <p:cNvPicPr>
                  <a:picLocks noChangeAspect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831" name="Rectangle: Rounded Corners 583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32" name="Rectangle: Rounded Corners 583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33" name="Rectangle: Rounded Corners 583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34" name="Rectangle: Rounded Corners 583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35" name="Rectangle: Rounded Corners 583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36" name="Rectangle: Rounded Corners 583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775" name="Group 5774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821" name="Freeform: Shape 582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822" name="Graphic 5821" descr="Refresh"/>
                <p:cNvPicPr>
                  <a:picLocks noChangeAspect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823" name="Rectangle: Rounded Corners 582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24" name="Rectangle: Rounded Corners 582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25" name="Rectangle: Rounded Corners 582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26" name="Rectangle: Rounded Corners 582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27" name="Rectangle: Rounded Corners 582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28" name="Rectangle: Rounded Corners 582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776" name="Group 5775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813" name="Freeform: Shape 581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814" name="Graphic 5813" descr="Refresh"/>
                <p:cNvPicPr>
                  <a:picLocks noChangeAspect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815" name="Rectangle: Rounded Corners 581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16" name="Rectangle: Rounded Corners 581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17" name="Rectangle: Rounded Corners 581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18" name="Rectangle: Rounded Corners 581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19" name="Rectangle: Rounded Corners 581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20" name="Rectangle: Rounded Corners 581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777" name="Group 5776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805" name="Freeform: Shape 580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806" name="Graphic 5805" descr="Refresh"/>
                <p:cNvPicPr>
                  <a:picLocks noChangeAspect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807" name="Rectangle: Rounded Corners 580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08" name="Rectangle: Rounded Corners 580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09" name="Rectangle: Rounded Corners 580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10" name="Rectangle: Rounded Corners 580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11" name="Rectangle: Rounded Corners 581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12" name="Rectangle: Rounded Corners 581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778" name="Group 5777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797" name="Freeform: Shape 579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798" name="Graphic 5797" descr="Refresh"/>
                <p:cNvPicPr>
                  <a:picLocks noChangeAspect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799" name="Rectangle: Rounded Corners 579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00" name="Rectangle: Rounded Corners 579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01" name="Rectangle: Rounded Corners 580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02" name="Rectangle: Rounded Corners 580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03" name="Rectangle: Rounded Corners 580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804" name="Rectangle: Rounded Corners 580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779" name="Group 5778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789" name="Freeform: Shape 578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790" name="Graphic 5789" descr="Refresh"/>
                <p:cNvPicPr>
                  <a:picLocks noChangeAspect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791" name="Rectangle: Rounded Corners 579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92" name="Rectangle: Rounded Corners 579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93" name="Rectangle: Rounded Corners 579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94" name="Rectangle: Rounded Corners 579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95" name="Rectangle: Rounded Corners 579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96" name="Rectangle: Rounded Corners 579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780" name="Group 5779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781" name="Freeform: Shape 578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782" name="Graphic 5781" descr="Refresh"/>
                <p:cNvPicPr>
                  <a:picLocks noChangeAspect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783" name="Rectangle: Rounded Corners 578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84" name="Rectangle: Rounded Corners 578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85" name="Rectangle: Rounded Corners 578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86" name="Rectangle: Rounded Corners 578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87" name="Rectangle: Rounded Corners 578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88" name="Rectangle: Rounded Corners 578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5697" name="Freeform: Shape 5696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5698" name="Group 5697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5699" name="Freeform: Shape 5698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5700" name="Group 5699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764" name="Freeform: Shape 576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765" name="Graphic 5764" descr="Refresh"/>
                <p:cNvPicPr>
                  <a:picLocks noChangeAspect="1"/>
                </p:cNvPicPr>
                <p:nvPr/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766" name="Rectangle: Rounded Corners 576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67" name="Rectangle: Rounded Corners 576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68" name="Rectangle: Rounded Corners 576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69" name="Rectangle: Rounded Corners 576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70" name="Rectangle: Rounded Corners 576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71" name="Rectangle: Rounded Corners 577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701" name="Group 5700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756" name="Freeform: Shape 575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757" name="Graphic 5756" descr="Refresh"/>
                <p:cNvPicPr>
                  <a:picLocks noChangeAspect="1"/>
                </p:cNvPicPr>
                <p:nvPr/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758" name="Rectangle: Rounded Corners 575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59" name="Rectangle: Rounded Corners 575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60" name="Rectangle: Rounded Corners 575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61" name="Rectangle: Rounded Corners 576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62" name="Rectangle: Rounded Corners 576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63" name="Rectangle: Rounded Corners 576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702" name="Group 5701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748" name="Freeform: Shape 574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749" name="Graphic 5748" descr="Refresh"/>
                <p:cNvPicPr>
                  <a:picLocks noChangeAspect="1"/>
                </p:cNvPicPr>
                <p:nvPr/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750" name="Rectangle: Rounded Corners 574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51" name="Rectangle: Rounded Corners 575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52" name="Rectangle: Rounded Corners 575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53" name="Rectangle: Rounded Corners 575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54" name="Rectangle: Rounded Corners 575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55" name="Rectangle: Rounded Corners 575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703" name="Group 5702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740" name="Freeform: Shape 573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741" name="Graphic 5740" descr="Refresh"/>
                <p:cNvPicPr>
                  <a:picLocks noChangeAspect="1"/>
                </p:cNvPicPr>
                <p:nvPr/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742" name="Rectangle: Rounded Corners 574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43" name="Rectangle: Rounded Corners 574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44" name="Rectangle: Rounded Corners 574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45" name="Rectangle: Rounded Corners 574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46" name="Rectangle: Rounded Corners 574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47" name="Rectangle: Rounded Corners 574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704" name="Group 5703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732" name="Freeform: Shape 573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733" name="Graphic 5732" descr="Refresh"/>
                <p:cNvPicPr>
                  <a:picLocks noChangeAspect="1"/>
                </p:cNvPicPr>
                <p:nvPr/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734" name="Rectangle: Rounded Corners 573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35" name="Rectangle: Rounded Corners 573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36" name="Rectangle: Rounded Corners 573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37" name="Rectangle: Rounded Corners 573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38" name="Rectangle: Rounded Corners 573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39" name="Rectangle: Rounded Corners 573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705" name="Group 5704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724" name="Freeform: Shape 572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725" name="Graphic 5724" descr="Refresh"/>
                <p:cNvPicPr>
                  <a:picLocks noChangeAspect="1"/>
                </p:cNvPicPr>
                <p:nvPr/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726" name="Rectangle: Rounded Corners 572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27" name="Rectangle: Rounded Corners 572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28" name="Rectangle: Rounded Corners 572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29" name="Rectangle: Rounded Corners 572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30" name="Rectangle: Rounded Corners 572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31" name="Rectangle: Rounded Corners 573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706" name="Group 5705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716" name="Freeform: Shape 571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717" name="Graphic 5716" descr="Refresh"/>
                <p:cNvPicPr>
                  <a:picLocks noChangeAspect="1"/>
                </p:cNvPicPr>
                <p:nvPr/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718" name="Rectangle: Rounded Corners 571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19" name="Rectangle: Rounded Corners 571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20" name="Rectangle: Rounded Corners 571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21" name="Rectangle: Rounded Corners 572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22" name="Rectangle: Rounded Corners 572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23" name="Rectangle: Rounded Corners 572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707" name="Group 5706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708" name="Freeform: Shape 570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709" name="Graphic 5708" descr="Refresh"/>
                <p:cNvPicPr>
                  <a:picLocks noChangeAspect="1"/>
                </p:cNvPicPr>
                <p:nvPr/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710" name="Rectangle: Rounded Corners 570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11" name="Rectangle: Rounded Corners 571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12" name="Rectangle: Rounded Corners 571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13" name="Rectangle: Rounded Corners 571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14" name="Rectangle: Rounded Corners 571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715" name="Rectangle: Rounded Corners 571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grpSp>
        <p:nvGrpSpPr>
          <p:cNvPr id="4799" name="Group 4798"/>
          <p:cNvGrpSpPr/>
          <p:nvPr/>
        </p:nvGrpSpPr>
        <p:grpSpPr>
          <a:xfrm rot="18717308" flipH="1">
            <a:off x="2512568" y="2801028"/>
            <a:ext cx="1104618" cy="681573"/>
            <a:chOff x="3303904" y="298861"/>
            <a:chExt cx="6676297" cy="4675762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5397" name="Group 5396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5621" name="Freeform: Shape 5620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5622" name="Group 5621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686" name="Freeform: Shape 568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687" name="Graphic 5686" descr="Refresh"/>
                <p:cNvPicPr>
                  <a:picLocks noChangeAspect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688" name="Rectangle: Rounded Corners 568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89" name="Rectangle: Rounded Corners 568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90" name="Rectangle: Rounded Corners 568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91" name="Rectangle: Rounded Corners 569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92" name="Rectangle: Rounded Corners 569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93" name="Rectangle: Rounded Corners 569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623" name="Group 5622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678" name="Freeform: Shape 567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679" name="Graphic 5678" descr="Refresh"/>
                <p:cNvPicPr>
                  <a:picLocks noChangeAspect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680" name="Rectangle: Rounded Corners 567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81" name="Rectangle: Rounded Corners 568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82" name="Rectangle: Rounded Corners 568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83" name="Rectangle: Rounded Corners 568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84" name="Rectangle: Rounded Corners 568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85" name="Rectangle: Rounded Corners 568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624" name="Group 5623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670" name="Freeform: Shape 566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671" name="Graphic 5670" descr="Refresh"/>
                <p:cNvPicPr>
                  <a:picLocks noChangeAspect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672" name="Rectangle: Rounded Corners 567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73" name="Rectangle: Rounded Corners 567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74" name="Rectangle: Rounded Corners 567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75" name="Rectangle: Rounded Corners 567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76" name="Rectangle: Rounded Corners 567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77" name="Rectangle: Rounded Corners 567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625" name="Group 5624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662" name="Freeform: Shape 566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663" name="Graphic 5662" descr="Refresh"/>
                <p:cNvPicPr>
                  <a:picLocks noChangeAspect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664" name="Rectangle: Rounded Corners 566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65" name="Rectangle: Rounded Corners 566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66" name="Rectangle: Rounded Corners 566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67" name="Rectangle: Rounded Corners 566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68" name="Rectangle: Rounded Corners 566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69" name="Rectangle: Rounded Corners 566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626" name="Group 5625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654" name="Freeform: Shape 565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655" name="Graphic 5654" descr="Refresh"/>
                <p:cNvPicPr>
                  <a:picLocks noChangeAspect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656" name="Rectangle: Rounded Corners 565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57" name="Rectangle: Rounded Corners 565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58" name="Rectangle: Rounded Corners 565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59" name="Rectangle: Rounded Corners 565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60" name="Rectangle: Rounded Corners 565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61" name="Rectangle: Rounded Corners 566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627" name="Group 5626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646" name="Freeform: Shape 564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647" name="Graphic 5646" descr="Refresh"/>
                <p:cNvPicPr>
                  <a:picLocks noChangeAspect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648" name="Rectangle: Rounded Corners 564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49" name="Rectangle: Rounded Corners 564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50" name="Rectangle: Rounded Corners 564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51" name="Rectangle: Rounded Corners 565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52" name="Rectangle: Rounded Corners 565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53" name="Rectangle: Rounded Corners 565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628" name="Group 5627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638" name="Freeform: Shape 563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639" name="Graphic 5638" descr="Refresh"/>
                <p:cNvPicPr>
                  <a:picLocks noChangeAspect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640" name="Rectangle: Rounded Corners 563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41" name="Rectangle: Rounded Corners 564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42" name="Rectangle: Rounded Corners 564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43" name="Rectangle: Rounded Corners 564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44" name="Rectangle: Rounded Corners 564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45" name="Rectangle: Rounded Corners 564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629" name="Group 5628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630" name="Freeform: Shape 562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631" name="Graphic 5630" descr="Refresh"/>
                <p:cNvPicPr>
                  <a:picLocks noChangeAspect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632" name="Rectangle: Rounded Corners 563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33" name="Rectangle: Rounded Corners 563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34" name="Rectangle: Rounded Corners 563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35" name="Rectangle: Rounded Corners 563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36" name="Rectangle: Rounded Corners 563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37" name="Rectangle: Rounded Corners 563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5398" name="Group 5397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5548" name="Freeform: Shape 5547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5549" name="Group 5548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613" name="Freeform: Shape 561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614" name="Graphic 5613" descr="Refresh"/>
                <p:cNvPicPr>
                  <a:picLocks noChangeAspect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615" name="Rectangle: Rounded Corners 561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16" name="Rectangle: Rounded Corners 561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17" name="Rectangle: Rounded Corners 561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18" name="Rectangle: Rounded Corners 561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19" name="Rectangle: Rounded Corners 561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20" name="Rectangle: Rounded Corners 561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550" name="Group 5549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605" name="Freeform: Shape 560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606" name="Graphic 5605" descr="Refresh"/>
                <p:cNvPicPr>
                  <a:picLocks noChangeAspect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607" name="Rectangle: Rounded Corners 560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08" name="Rectangle: Rounded Corners 560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09" name="Rectangle: Rounded Corners 560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10" name="Rectangle: Rounded Corners 560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11" name="Rectangle: Rounded Corners 561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12" name="Rectangle: Rounded Corners 561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551" name="Group 5550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597" name="Freeform: Shape 559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598" name="Graphic 5597" descr="Refresh"/>
                <p:cNvPicPr>
                  <a:picLocks noChangeAspect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599" name="Rectangle: Rounded Corners 559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00" name="Rectangle: Rounded Corners 559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01" name="Rectangle: Rounded Corners 560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02" name="Rectangle: Rounded Corners 560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03" name="Rectangle: Rounded Corners 560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604" name="Rectangle: Rounded Corners 560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552" name="Group 5551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589" name="Freeform: Shape 558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590" name="Graphic 5589" descr="Refresh"/>
                <p:cNvPicPr>
                  <a:picLocks noChangeAspect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591" name="Rectangle: Rounded Corners 559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92" name="Rectangle: Rounded Corners 559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93" name="Rectangle: Rounded Corners 559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94" name="Rectangle: Rounded Corners 559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95" name="Rectangle: Rounded Corners 559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96" name="Rectangle: Rounded Corners 559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553" name="Group 5552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581" name="Freeform: Shape 558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582" name="Graphic 5581" descr="Refresh"/>
                <p:cNvPicPr>
                  <a:picLocks noChangeAspect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583" name="Rectangle: Rounded Corners 558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84" name="Rectangle: Rounded Corners 558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85" name="Rectangle: Rounded Corners 558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86" name="Rectangle: Rounded Corners 558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87" name="Rectangle: Rounded Corners 558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88" name="Rectangle: Rounded Corners 558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554" name="Group 5553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573" name="Freeform: Shape 557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574" name="Graphic 5573" descr="Refresh"/>
                <p:cNvPicPr>
                  <a:picLocks noChangeAspect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575" name="Rectangle: Rounded Corners 557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76" name="Rectangle: Rounded Corners 557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77" name="Rectangle: Rounded Corners 557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78" name="Rectangle: Rounded Corners 557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79" name="Rectangle: Rounded Corners 557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80" name="Rectangle: Rounded Corners 557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555" name="Group 5554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565" name="Freeform: Shape 556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566" name="Graphic 5565" descr="Refresh"/>
                <p:cNvPicPr>
                  <a:picLocks noChangeAspect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567" name="Rectangle: Rounded Corners 556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68" name="Rectangle: Rounded Corners 556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69" name="Rectangle: Rounded Corners 556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70" name="Rectangle: Rounded Corners 556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71" name="Rectangle: Rounded Corners 557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72" name="Rectangle: Rounded Corners 557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556" name="Group 5555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557" name="Freeform: Shape 555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558" name="Graphic 5557" descr="Refresh"/>
                <p:cNvPicPr>
                  <a:picLocks noChangeAspect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559" name="Rectangle: Rounded Corners 555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60" name="Rectangle: Rounded Corners 555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61" name="Rectangle: Rounded Corners 556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62" name="Rectangle: Rounded Corners 556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63" name="Rectangle: Rounded Corners 556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64" name="Rectangle: Rounded Corners 556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5399" name="Group 5398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grpFill/>
          </p:grpSpPr>
          <p:sp>
            <p:nvSpPr>
              <p:cNvPr id="5475" name="Freeform: Shape 5474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5476" name="Group 5475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540" name="Freeform: Shape 553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541" name="Graphic 5540" descr="Refresh"/>
                <p:cNvPicPr>
                  <a:picLocks noChangeAspect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542" name="Rectangle: Rounded Corners 554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43" name="Rectangle: Rounded Corners 554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44" name="Rectangle: Rounded Corners 554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45" name="Rectangle: Rounded Corners 554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46" name="Rectangle: Rounded Corners 554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47" name="Rectangle: Rounded Corners 554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477" name="Group 5476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532" name="Freeform: Shape 553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533" name="Graphic 5532" descr="Refresh"/>
                <p:cNvPicPr>
                  <a:picLocks noChangeAspect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534" name="Rectangle: Rounded Corners 553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35" name="Rectangle: Rounded Corners 553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36" name="Rectangle: Rounded Corners 553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37" name="Rectangle: Rounded Corners 553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38" name="Rectangle: Rounded Corners 553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39" name="Rectangle: Rounded Corners 553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478" name="Group 5477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524" name="Freeform: Shape 552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525" name="Graphic 5524" descr="Refresh"/>
                <p:cNvPicPr>
                  <a:picLocks noChangeAspect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526" name="Rectangle: Rounded Corners 552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27" name="Rectangle: Rounded Corners 552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28" name="Rectangle: Rounded Corners 552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29" name="Rectangle: Rounded Corners 552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30" name="Rectangle: Rounded Corners 552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31" name="Rectangle: Rounded Corners 553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479" name="Group 5478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516" name="Freeform: Shape 551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517" name="Graphic 5516" descr="Refresh"/>
                <p:cNvPicPr>
                  <a:picLocks noChangeAspect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518" name="Rectangle: Rounded Corners 551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19" name="Rectangle: Rounded Corners 551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20" name="Rectangle: Rounded Corners 551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21" name="Rectangle: Rounded Corners 552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22" name="Rectangle: Rounded Corners 552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23" name="Rectangle: Rounded Corners 552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480" name="Group 5479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508" name="Freeform: Shape 550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509" name="Graphic 5508" descr="Refresh"/>
                <p:cNvPicPr>
                  <a:picLocks noChangeAspect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510" name="Rectangle: Rounded Corners 550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11" name="Rectangle: Rounded Corners 551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12" name="Rectangle: Rounded Corners 551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13" name="Rectangle: Rounded Corners 551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14" name="Rectangle: Rounded Corners 551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15" name="Rectangle: Rounded Corners 551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481" name="Group 5480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500" name="Freeform: Shape 549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501" name="Graphic 5500" descr="Refresh"/>
                <p:cNvPicPr>
                  <a:picLocks noChangeAspect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502" name="Rectangle: Rounded Corners 550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03" name="Rectangle: Rounded Corners 550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04" name="Rectangle: Rounded Corners 550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05" name="Rectangle: Rounded Corners 550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06" name="Rectangle: Rounded Corners 550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507" name="Rectangle: Rounded Corners 550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482" name="Group 5481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492" name="Freeform: Shape 549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493" name="Graphic 5492" descr="Refresh"/>
                <p:cNvPicPr>
                  <a:picLocks noChangeAspect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494" name="Rectangle: Rounded Corners 549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95" name="Rectangle: Rounded Corners 549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96" name="Rectangle: Rounded Corners 549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97" name="Rectangle: Rounded Corners 549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98" name="Rectangle: Rounded Corners 549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99" name="Rectangle: Rounded Corners 549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483" name="Group 5482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484" name="Freeform: Shape 548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485" name="Graphic 5484" descr="Refresh"/>
                <p:cNvPicPr>
                  <a:picLocks noChangeAspect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486" name="Rectangle: Rounded Corners 548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87" name="Rectangle: Rounded Corners 548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88" name="Rectangle: Rounded Corners 548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89" name="Rectangle: Rounded Corners 548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90" name="Rectangle: Rounded Corners 548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91" name="Rectangle: Rounded Corners 549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5400" name="Freeform: Shape 5399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5401" name="Group 5400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5402" name="Freeform: Shape 5401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5403" name="Group 5402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467" name="Freeform: Shape 546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468" name="Graphic 5467" descr="Refresh"/>
                <p:cNvPicPr>
                  <a:picLocks noChangeAspect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469" name="Rectangle: Rounded Corners 546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70" name="Rectangle: Rounded Corners 546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71" name="Rectangle: Rounded Corners 547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72" name="Rectangle: Rounded Corners 547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73" name="Rectangle: Rounded Corners 547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74" name="Rectangle: Rounded Corners 547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404" name="Group 5403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459" name="Freeform: Shape 545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460" name="Graphic 5459" descr="Refresh"/>
                <p:cNvPicPr>
                  <a:picLocks noChangeAspect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461" name="Rectangle: Rounded Corners 546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62" name="Rectangle: Rounded Corners 546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63" name="Rectangle: Rounded Corners 546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64" name="Rectangle: Rounded Corners 546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65" name="Rectangle: Rounded Corners 546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66" name="Rectangle: Rounded Corners 546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405" name="Group 5404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451" name="Freeform: Shape 545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452" name="Graphic 5451" descr="Refresh"/>
                <p:cNvPicPr>
                  <a:picLocks noChangeAspect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453" name="Rectangle: Rounded Corners 545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54" name="Rectangle: Rounded Corners 545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55" name="Rectangle: Rounded Corners 545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56" name="Rectangle: Rounded Corners 545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57" name="Rectangle: Rounded Corners 545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58" name="Rectangle: Rounded Corners 545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406" name="Group 5405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443" name="Freeform: Shape 544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444" name="Graphic 5443" descr="Refresh"/>
                <p:cNvPicPr>
                  <a:picLocks noChangeAspect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445" name="Rectangle: Rounded Corners 544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46" name="Rectangle: Rounded Corners 544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47" name="Rectangle: Rounded Corners 544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48" name="Rectangle: Rounded Corners 544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49" name="Rectangle: Rounded Corners 544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50" name="Rectangle: Rounded Corners 544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407" name="Group 5406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435" name="Freeform: Shape 543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436" name="Graphic 5435" descr="Refresh"/>
                <p:cNvPicPr>
                  <a:picLocks noChangeAspect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437" name="Rectangle: Rounded Corners 543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38" name="Rectangle: Rounded Corners 543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39" name="Rectangle: Rounded Corners 543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40" name="Rectangle: Rounded Corners 543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41" name="Rectangle: Rounded Corners 544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42" name="Rectangle: Rounded Corners 544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408" name="Group 5407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427" name="Freeform: Shape 542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428" name="Graphic 5427" descr="Refresh"/>
                <p:cNvPicPr>
                  <a:picLocks noChangeAspect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429" name="Rectangle: Rounded Corners 542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30" name="Rectangle: Rounded Corners 542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31" name="Rectangle: Rounded Corners 543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32" name="Rectangle: Rounded Corners 543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33" name="Rectangle: Rounded Corners 543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34" name="Rectangle: Rounded Corners 543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409" name="Group 5408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419" name="Freeform: Shape 541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420" name="Graphic 5419" descr="Refresh"/>
                <p:cNvPicPr>
                  <a:picLocks noChangeAspect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421" name="Rectangle: Rounded Corners 542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22" name="Rectangle: Rounded Corners 542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23" name="Rectangle: Rounded Corners 542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24" name="Rectangle: Rounded Corners 542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25" name="Rectangle: Rounded Corners 542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26" name="Rectangle: Rounded Corners 542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410" name="Group 5409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411" name="Freeform: Shape 541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412" name="Graphic 5411" descr="Refresh"/>
                <p:cNvPicPr>
                  <a:picLocks noChangeAspect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413" name="Rectangle: Rounded Corners 541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14" name="Rectangle: Rounded Corners 541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15" name="Rectangle: Rounded Corners 541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16" name="Rectangle: Rounded Corners 541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17" name="Rectangle: Rounded Corners 541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418" name="Rectangle: Rounded Corners 541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sp>
        <p:nvSpPr>
          <p:cNvPr id="4800" name="Freeform: Shape 4799"/>
          <p:cNvSpPr/>
          <p:nvPr/>
        </p:nvSpPr>
        <p:spPr>
          <a:xfrm rot="20309369" flipH="1">
            <a:off x="1924114" y="2221027"/>
            <a:ext cx="922573" cy="1036424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grpSp>
        <p:nvGrpSpPr>
          <p:cNvPr id="4801" name="Group 4800"/>
          <p:cNvGrpSpPr/>
          <p:nvPr/>
        </p:nvGrpSpPr>
        <p:grpSpPr>
          <a:xfrm rot="1894159" flipH="1">
            <a:off x="1664154" y="3074876"/>
            <a:ext cx="857449" cy="720991"/>
            <a:chOff x="3303904" y="298861"/>
            <a:chExt cx="6676297" cy="4675762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5100" name="Group 5099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5324" name="Freeform: Shape 5323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5325" name="Group 5324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389" name="Freeform: Shape 538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390" name="Graphic 5389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391" name="Rectangle: Rounded Corners 539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92" name="Rectangle: Rounded Corners 539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93" name="Rectangle: Rounded Corners 539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94" name="Rectangle: Rounded Corners 539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95" name="Rectangle: Rounded Corners 539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96" name="Rectangle: Rounded Corners 539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326" name="Group 5325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381" name="Freeform: Shape 538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382" name="Graphic 5381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383" name="Rectangle: Rounded Corners 538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84" name="Rectangle: Rounded Corners 538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85" name="Rectangle: Rounded Corners 538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86" name="Rectangle: Rounded Corners 538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87" name="Rectangle: Rounded Corners 538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88" name="Rectangle: Rounded Corners 538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327" name="Group 5326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373" name="Freeform: Shape 537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374" name="Graphic 5373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375" name="Rectangle: Rounded Corners 537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76" name="Rectangle: Rounded Corners 537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77" name="Rectangle: Rounded Corners 537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78" name="Rectangle: Rounded Corners 537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79" name="Rectangle: Rounded Corners 537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80" name="Rectangle: Rounded Corners 537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328" name="Group 5327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365" name="Freeform: Shape 536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366" name="Graphic 5365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367" name="Rectangle: Rounded Corners 536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68" name="Rectangle: Rounded Corners 536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69" name="Rectangle: Rounded Corners 536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70" name="Rectangle: Rounded Corners 536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71" name="Rectangle: Rounded Corners 537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72" name="Rectangle: Rounded Corners 537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329" name="Group 5328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357" name="Freeform: Shape 535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358" name="Graphic 5357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359" name="Rectangle: Rounded Corners 535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60" name="Rectangle: Rounded Corners 535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61" name="Rectangle: Rounded Corners 536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62" name="Rectangle: Rounded Corners 536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63" name="Rectangle: Rounded Corners 536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64" name="Rectangle: Rounded Corners 536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330" name="Group 5329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349" name="Freeform: Shape 534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350" name="Graphic 5349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351" name="Rectangle: Rounded Corners 535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52" name="Rectangle: Rounded Corners 535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53" name="Rectangle: Rounded Corners 535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54" name="Rectangle: Rounded Corners 535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55" name="Rectangle: Rounded Corners 535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56" name="Rectangle: Rounded Corners 535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331" name="Group 5330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341" name="Freeform: Shape 534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342" name="Graphic 5341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343" name="Rectangle: Rounded Corners 534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44" name="Rectangle: Rounded Corners 534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45" name="Rectangle: Rounded Corners 534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46" name="Rectangle: Rounded Corners 534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47" name="Rectangle: Rounded Corners 534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48" name="Rectangle: Rounded Corners 534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332" name="Group 5331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333" name="Freeform: Shape 533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334" name="Graphic 5333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335" name="Rectangle: Rounded Corners 533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36" name="Rectangle: Rounded Corners 533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37" name="Rectangle: Rounded Corners 533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38" name="Rectangle: Rounded Corners 533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39" name="Rectangle: Rounded Corners 533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40" name="Rectangle: Rounded Corners 533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5101" name="Group 5100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5251" name="Freeform: Shape 5250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5252" name="Group 5251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316" name="Freeform: Shape 531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317" name="Graphic 5316" descr="Refresh"/>
                <p:cNvPicPr>
                  <a:picLocks noChangeAspect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318" name="Rectangle: Rounded Corners 531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19" name="Rectangle: Rounded Corners 531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20" name="Rectangle: Rounded Corners 531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21" name="Rectangle: Rounded Corners 532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22" name="Rectangle: Rounded Corners 532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23" name="Rectangle: Rounded Corners 532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253" name="Group 5252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308" name="Freeform: Shape 530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309" name="Graphic 5308" descr="Refresh"/>
                <p:cNvPicPr>
                  <a:picLocks noChangeAspect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310" name="Rectangle: Rounded Corners 530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11" name="Rectangle: Rounded Corners 531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12" name="Rectangle: Rounded Corners 531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13" name="Rectangle: Rounded Corners 531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14" name="Rectangle: Rounded Corners 531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15" name="Rectangle: Rounded Corners 531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254" name="Group 5253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300" name="Freeform: Shape 529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301" name="Graphic 5300" descr="Refresh"/>
                <p:cNvPicPr>
                  <a:picLocks noChangeAspect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302" name="Rectangle: Rounded Corners 530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03" name="Rectangle: Rounded Corners 530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04" name="Rectangle: Rounded Corners 530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05" name="Rectangle: Rounded Corners 530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06" name="Rectangle: Rounded Corners 530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307" name="Rectangle: Rounded Corners 530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255" name="Group 5254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292" name="Freeform: Shape 529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293" name="Graphic 5292" descr="Refresh"/>
                <p:cNvPicPr>
                  <a:picLocks noChangeAspect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294" name="Rectangle: Rounded Corners 529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95" name="Rectangle: Rounded Corners 529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96" name="Rectangle: Rounded Corners 529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97" name="Rectangle: Rounded Corners 529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98" name="Rectangle: Rounded Corners 529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99" name="Rectangle: Rounded Corners 529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256" name="Group 5255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284" name="Freeform: Shape 528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285" name="Graphic 5284" descr="Refresh"/>
                <p:cNvPicPr>
                  <a:picLocks noChangeAspect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286" name="Rectangle: Rounded Corners 528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87" name="Rectangle: Rounded Corners 528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88" name="Rectangle: Rounded Corners 528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89" name="Rectangle: Rounded Corners 528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90" name="Rectangle: Rounded Corners 528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91" name="Rectangle: Rounded Corners 529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257" name="Group 5256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276" name="Freeform: Shape 527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277" name="Graphic 5276" descr="Refresh"/>
                <p:cNvPicPr>
                  <a:picLocks noChangeAspect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278" name="Rectangle: Rounded Corners 527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79" name="Rectangle: Rounded Corners 527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80" name="Rectangle: Rounded Corners 527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81" name="Rectangle: Rounded Corners 528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82" name="Rectangle: Rounded Corners 528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83" name="Rectangle: Rounded Corners 528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258" name="Group 5257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268" name="Freeform: Shape 526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269" name="Graphic 5268" descr="Refresh"/>
                <p:cNvPicPr>
                  <a:picLocks noChangeAspect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270" name="Rectangle: Rounded Corners 526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71" name="Rectangle: Rounded Corners 527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72" name="Rectangle: Rounded Corners 527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73" name="Rectangle: Rounded Corners 527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74" name="Rectangle: Rounded Corners 527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75" name="Rectangle: Rounded Corners 527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259" name="Group 5258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260" name="Freeform: Shape 525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261" name="Graphic 5260" descr="Refresh"/>
                <p:cNvPicPr>
                  <a:picLocks noChangeAspect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262" name="Rectangle: Rounded Corners 526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63" name="Rectangle: Rounded Corners 526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64" name="Rectangle: Rounded Corners 526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65" name="Rectangle: Rounded Corners 526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66" name="Rectangle: Rounded Corners 526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67" name="Rectangle: Rounded Corners 526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5102" name="Group 5101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grpFill/>
          </p:grpSpPr>
          <p:sp>
            <p:nvSpPr>
              <p:cNvPr id="5178" name="Freeform: Shape 5177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5179" name="Group 5178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243" name="Freeform: Shape 524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244" name="Graphic 5243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245" name="Rectangle: Rounded Corners 524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46" name="Rectangle: Rounded Corners 524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47" name="Rectangle: Rounded Corners 524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48" name="Rectangle: Rounded Corners 524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49" name="Rectangle: Rounded Corners 524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50" name="Rectangle: Rounded Corners 524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180" name="Group 5179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235" name="Freeform: Shape 523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236" name="Graphic 5235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237" name="Rectangle: Rounded Corners 523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38" name="Rectangle: Rounded Corners 523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39" name="Rectangle: Rounded Corners 523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40" name="Rectangle: Rounded Corners 523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41" name="Rectangle: Rounded Corners 524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42" name="Rectangle: Rounded Corners 524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181" name="Group 5180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227" name="Freeform: Shape 522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228" name="Graphic 5227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229" name="Rectangle: Rounded Corners 522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30" name="Rectangle: Rounded Corners 522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31" name="Rectangle: Rounded Corners 523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32" name="Rectangle: Rounded Corners 523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33" name="Rectangle: Rounded Corners 523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34" name="Rectangle: Rounded Corners 523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182" name="Group 5181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219" name="Freeform: Shape 521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220" name="Graphic 5219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221" name="Rectangle: Rounded Corners 522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22" name="Rectangle: Rounded Corners 522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23" name="Rectangle: Rounded Corners 522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24" name="Rectangle: Rounded Corners 522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25" name="Rectangle: Rounded Corners 522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26" name="Rectangle: Rounded Corners 522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183" name="Group 5182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211" name="Freeform: Shape 521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212" name="Graphic 5211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213" name="Rectangle: Rounded Corners 521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14" name="Rectangle: Rounded Corners 521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15" name="Rectangle: Rounded Corners 521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16" name="Rectangle: Rounded Corners 521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17" name="Rectangle: Rounded Corners 521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18" name="Rectangle: Rounded Corners 521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184" name="Group 5183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203" name="Freeform: Shape 520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204" name="Graphic 5203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205" name="Rectangle: Rounded Corners 520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06" name="Rectangle: Rounded Corners 520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07" name="Rectangle: Rounded Corners 520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08" name="Rectangle: Rounded Corners 520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09" name="Rectangle: Rounded Corners 520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10" name="Rectangle: Rounded Corners 520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185" name="Group 5184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195" name="Freeform: Shape 519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196" name="Graphic 5195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197" name="Rectangle: Rounded Corners 519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98" name="Rectangle: Rounded Corners 519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99" name="Rectangle: Rounded Corners 519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00" name="Rectangle: Rounded Corners 519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01" name="Rectangle: Rounded Corners 520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202" name="Rectangle: Rounded Corners 520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186" name="Group 5185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5187" name="Freeform: Shape 518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188" name="Graphic 5187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189" name="Rectangle: Rounded Corners 518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90" name="Rectangle: Rounded Corners 518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91" name="Rectangle: Rounded Corners 519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92" name="Rectangle: Rounded Corners 519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93" name="Rectangle: Rounded Corners 519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94" name="Rectangle: Rounded Corners 519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5103" name="Freeform: Shape 5102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5104" name="Group 5103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5105" name="Freeform: Shape 5104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5106" name="Group 5105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170" name="Freeform: Shape 516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171" name="Graphic 5170" descr="Refresh"/>
                <p:cNvPicPr>
                  <a:picLocks noChangeAspect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172" name="Rectangle: Rounded Corners 517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73" name="Rectangle: Rounded Corners 517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74" name="Rectangle: Rounded Corners 517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75" name="Rectangle: Rounded Corners 517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76" name="Rectangle: Rounded Corners 517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77" name="Rectangle: Rounded Corners 517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107" name="Group 5106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162" name="Freeform: Shape 516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163" name="Graphic 5162" descr="Refresh"/>
                <p:cNvPicPr>
                  <a:picLocks noChangeAspect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164" name="Rectangle: Rounded Corners 516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65" name="Rectangle: Rounded Corners 516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66" name="Rectangle: Rounded Corners 516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67" name="Rectangle: Rounded Corners 516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68" name="Rectangle: Rounded Corners 516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69" name="Rectangle: Rounded Corners 516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108" name="Group 5107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154" name="Freeform: Shape 515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155" name="Graphic 5154" descr="Refresh"/>
                <p:cNvPicPr>
                  <a:picLocks noChangeAspect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156" name="Rectangle: Rounded Corners 515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57" name="Rectangle: Rounded Corners 515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58" name="Rectangle: Rounded Corners 515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59" name="Rectangle: Rounded Corners 515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60" name="Rectangle: Rounded Corners 515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61" name="Rectangle: Rounded Corners 516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109" name="Group 5108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146" name="Freeform: Shape 514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147" name="Graphic 5146" descr="Refresh"/>
                <p:cNvPicPr>
                  <a:picLocks noChangeAspect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148" name="Rectangle: Rounded Corners 514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49" name="Rectangle: Rounded Corners 514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50" name="Rectangle: Rounded Corners 514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51" name="Rectangle: Rounded Corners 515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52" name="Rectangle: Rounded Corners 515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53" name="Rectangle: Rounded Corners 515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110" name="Group 5109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138" name="Freeform: Shape 513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139" name="Graphic 5138" descr="Refresh"/>
                <p:cNvPicPr>
                  <a:picLocks noChangeAspect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140" name="Rectangle: Rounded Corners 513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41" name="Rectangle: Rounded Corners 514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42" name="Rectangle: Rounded Corners 514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43" name="Rectangle: Rounded Corners 514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44" name="Rectangle: Rounded Corners 514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45" name="Rectangle: Rounded Corners 514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111" name="Group 5110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130" name="Freeform: Shape 512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131" name="Graphic 5130" descr="Refresh"/>
                <p:cNvPicPr>
                  <a:picLocks noChangeAspect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132" name="Rectangle: Rounded Corners 513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33" name="Rectangle: Rounded Corners 513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34" name="Rectangle: Rounded Corners 513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35" name="Rectangle: Rounded Corners 513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36" name="Rectangle: Rounded Corners 513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37" name="Rectangle: Rounded Corners 513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112" name="Group 5111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122" name="Freeform: Shape 512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123" name="Graphic 5122" descr="Refresh"/>
                <p:cNvPicPr>
                  <a:picLocks noChangeAspect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124" name="Rectangle: Rounded Corners 512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25" name="Rectangle: Rounded Corners 512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26" name="Rectangle: Rounded Corners 512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27" name="Rectangle: Rounded Corners 512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28" name="Rectangle: Rounded Corners 512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29" name="Rectangle: Rounded Corners 512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113" name="Group 5112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114" name="Freeform: Shape 511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115" name="Graphic 5114" descr="Refresh"/>
                <p:cNvPicPr>
                  <a:picLocks noChangeAspect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116" name="Rectangle: Rounded Corners 511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17" name="Rectangle: Rounded Corners 511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18" name="Rectangle: Rounded Corners 511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19" name="Rectangle: Rounded Corners 511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20" name="Rectangle: Rounded Corners 511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121" name="Rectangle: Rounded Corners 512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grpSp>
        <p:nvGrpSpPr>
          <p:cNvPr id="4802" name="Group 4801"/>
          <p:cNvGrpSpPr/>
          <p:nvPr/>
        </p:nvGrpSpPr>
        <p:grpSpPr>
          <a:xfrm rot="7339282" flipH="1">
            <a:off x="1245480" y="2268314"/>
            <a:ext cx="814774" cy="681573"/>
            <a:chOff x="3303904" y="298861"/>
            <a:chExt cx="6676297" cy="4675762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4803" name="Group 4802"/>
            <p:cNvGrpSpPr/>
            <p:nvPr/>
          </p:nvGrpSpPr>
          <p:grpSpPr>
            <a:xfrm>
              <a:off x="3303904" y="298861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5027" name="Freeform: Shape 5026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5028" name="Group 5027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092" name="Freeform: Shape 509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093" name="Graphic 5092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094" name="Rectangle: Rounded Corners 509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95" name="Rectangle: Rounded Corners 509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96" name="Rectangle: Rounded Corners 509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97" name="Rectangle: Rounded Corners 509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98" name="Rectangle: Rounded Corners 509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99" name="Rectangle: Rounded Corners 509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029" name="Group 5028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084" name="Freeform: Shape 508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085" name="Graphic 5084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086" name="Rectangle: Rounded Corners 508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87" name="Rectangle: Rounded Corners 508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88" name="Rectangle: Rounded Corners 508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89" name="Rectangle: Rounded Corners 508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90" name="Rectangle: Rounded Corners 508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91" name="Rectangle: Rounded Corners 509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030" name="Group 5029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076" name="Freeform: Shape 507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077" name="Graphic 5076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078" name="Rectangle: Rounded Corners 507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79" name="Rectangle: Rounded Corners 507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80" name="Rectangle: Rounded Corners 507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81" name="Rectangle: Rounded Corners 508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82" name="Rectangle: Rounded Corners 508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83" name="Rectangle: Rounded Corners 508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031" name="Group 5030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068" name="Freeform: Shape 506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069" name="Graphic 5068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070" name="Rectangle: Rounded Corners 506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71" name="Rectangle: Rounded Corners 507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72" name="Rectangle: Rounded Corners 507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73" name="Rectangle: Rounded Corners 507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74" name="Rectangle: Rounded Corners 507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75" name="Rectangle: Rounded Corners 507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032" name="Group 5031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060" name="Freeform: Shape 505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061" name="Graphic 5060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062" name="Rectangle: Rounded Corners 506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63" name="Rectangle: Rounded Corners 506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64" name="Rectangle: Rounded Corners 506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65" name="Rectangle: Rounded Corners 506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66" name="Rectangle: Rounded Corners 506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67" name="Rectangle: Rounded Corners 506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033" name="Group 5032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052" name="Freeform: Shape 505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053" name="Graphic 5052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054" name="Rectangle: Rounded Corners 505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55" name="Rectangle: Rounded Corners 505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56" name="Rectangle: Rounded Corners 505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57" name="Rectangle: Rounded Corners 505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58" name="Rectangle: Rounded Corners 505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59" name="Rectangle: Rounded Corners 505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034" name="Group 5033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044" name="Freeform: Shape 504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045" name="Graphic 5044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046" name="Rectangle: Rounded Corners 504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47" name="Rectangle: Rounded Corners 504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48" name="Rectangle: Rounded Corners 504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49" name="Rectangle: Rounded Corners 504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50" name="Rectangle: Rounded Corners 504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51" name="Rectangle: Rounded Corners 505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5035" name="Group 5034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036" name="Freeform: Shape 503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037" name="Graphic 5036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038" name="Rectangle: Rounded Corners 503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39" name="Rectangle: Rounded Corners 503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40" name="Rectangle: Rounded Corners 503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41" name="Rectangle: Rounded Corners 504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42" name="Rectangle: Rounded Corners 504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43" name="Rectangle: Rounded Corners 504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4804" name="Group 4803"/>
            <p:cNvGrpSpPr/>
            <p:nvPr/>
          </p:nvGrpSpPr>
          <p:grpSpPr>
            <a:xfrm rot="16713698">
              <a:off x="3901493" y="229792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4954" name="Freeform: Shape 4953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4955" name="Group 4954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019" name="Freeform: Shape 501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020" name="Graphic 5019" descr="Refresh"/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021" name="Rectangle: Rounded Corners 502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22" name="Rectangle: Rounded Corners 502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23" name="Rectangle: Rounded Corners 502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24" name="Rectangle: Rounded Corners 502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25" name="Rectangle: Rounded Corners 502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26" name="Rectangle: Rounded Corners 502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956" name="Group 4955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011" name="Freeform: Shape 501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012" name="Graphic 5011" descr="Refresh"/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013" name="Rectangle: Rounded Corners 501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14" name="Rectangle: Rounded Corners 501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15" name="Rectangle: Rounded Corners 501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16" name="Rectangle: Rounded Corners 501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17" name="Rectangle: Rounded Corners 501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18" name="Rectangle: Rounded Corners 501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957" name="Group 4956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5003" name="Freeform: Shape 500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5004" name="Graphic 5003" descr="Refresh"/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5005" name="Rectangle: Rounded Corners 500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06" name="Rectangle: Rounded Corners 500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07" name="Rectangle: Rounded Corners 500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08" name="Rectangle: Rounded Corners 500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09" name="Rectangle: Rounded Corners 500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10" name="Rectangle: Rounded Corners 500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958" name="Group 4957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995" name="Freeform: Shape 499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996" name="Graphic 4995" descr="Refresh"/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997" name="Rectangle: Rounded Corners 499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98" name="Rectangle: Rounded Corners 499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99" name="Rectangle: Rounded Corners 499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00" name="Rectangle: Rounded Corners 499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01" name="Rectangle: Rounded Corners 500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5002" name="Rectangle: Rounded Corners 500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959" name="Group 4958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987" name="Freeform: Shape 498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988" name="Graphic 4987" descr="Refresh"/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989" name="Rectangle: Rounded Corners 498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90" name="Rectangle: Rounded Corners 498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91" name="Rectangle: Rounded Corners 499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92" name="Rectangle: Rounded Corners 499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93" name="Rectangle: Rounded Corners 499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94" name="Rectangle: Rounded Corners 499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960" name="Group 4959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979" name="Freeform: Shape 497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980" name="Graphic 4979" descr="Refresh"/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981" name="Rectangle: Rounded Corners 498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82" name="Rectangle: Rounded Corners 498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83" name="Rectangle: Rounded Corners 498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84" name="Rectangle: Rounded Corners 498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85" name="Rectangle: Rounded Corners 498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86" name="Rectangle: Rounded Corners 498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961" name="Group 4960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971" name="Freeform: Shape 497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972" name="Graphic 4971" descr="Refresh"/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973" name="Rectangle: Rounded Corners 497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74" name="Rectangle: Rounded Corners 497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75" name="Rectangle: Rounded Corners 497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76" name="Rectangle: Rounded Corners 497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77" name="Rectangle: Rounded Corners 497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78" name="Rectangle: Rounded Corners 497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962" name="Group 4961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963" name="Freeform: Shape 496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964" name="Graphic 4963" descr="Refresh"/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965" name="Rectangle: Rounded Corners 496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66" name="Rectangle: Rounded Corners 496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67" name="Rectangle: Rounded Corners 496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68" name="Rectangle: Rounded Corners 496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69" name="Rectangle: Rounded Corners 496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70" name="Rectangle: Rounded Corners 496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grpSp>
          <p:nvGrpSpPr>
            <p:cNvPr id="4805" name="Group 4804"/>
            <p:cNvGrpSpPr/>
            <p:nvPr/>
          </p:nvGrpSpPr>
          <p:grpSpPr>
            <a:xfrm rot="18592425">
              <a:off x="7949735" y="1205656"/>
              <a:ext cx="1820492" cy="2240440"/>
              <a:chOff x="7893978" y="2987983"/>
              <a:chExt cx="1820492" cy="2240440"/>
            </a:xfrm>
            <a:grpFill/>
          </p:grpSpPr>
          <p:sp>
            <p:nvSpPr>
              <p:cNvPr id="4881" name="Freeform: Shape 4880"/>
              <p:cNvSpPr/>
              <p:nvPr/>
            </p:nvSpPr>
            <p:spPr>
              <a:xfrm rot="16200000">
                <a:off x="8657651" y="2961367"/>
                <a:ext cx="819674" cy="872905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4882" name="Group 4881"/>
              <p:cNvGrpSpPr/>
              <p:nvPr/>
            </p:nvGrpSpPr>
            <p:grpSpPr>
              <a:xfrm rot="16200000">
                <a:off x="8456560" y="3631185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946" name="Freeform: Shape 494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947" name="Graphic 4946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948" name="Rectangle: Rounded Corners 494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49" name="Rectangle: Rounded Corners 494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50" name="Rectangle: Rounded Corners 494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51" name="Rectangle: Rounded Corners 495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52" name="Rectangle: Rounded Corners 495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53" name="Rectangle: Rounded Corners 495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883" name="Group 4882"/>
              <p:cNvGrpSpPr/>
              <p:nvPr/>
            </p:nvGrpSpPr>
            <p:grpSpPr>
              <a:xfrm rot="16439401">
                <a:off x="8089251" y="323282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938" name="Freeform: Shape 493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939" name="Graphic 4938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940" name="Rectangle: Rounded Corners 493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41" name="Rectangle: Rounded Corners 494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42" name="Rectangle: Rounded Corners 494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43" name="Rectangle: Rounded Corners 494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44" name="Rectangle: Rounded Corners 494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45" name="Rectangle: Rounded Corners 494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884" name="Group 4883"/>
              <p:cNvGrpSpPr/>
              <p:nvPr/>
            </p:nvGrpSpPr>
            <p:grpSpPr>
              <a:xfrm rot="16200000">
                <a:off x="9007095" y="37372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930" name="Freeform: Shape 492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931" name="Graphic 4930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932" name="Rectangle: Rounded Corners 493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33" name="Rectangle: Rounded Corners 493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34" name="Rectangle: Rounded Corners 493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35" name="Rectangle: Rounded Corners 493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36" name="Rectangle: Rounded Corners 493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37" name="Rectangle: Rounded Corners 493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885" name="Group 4884"/>
              <p:cNvGrpSpPr/>
              <p:nvPr/>
            </p:nvGrpSpPr>
            <p:grpSpPr>
              <a:xfrm rot="16200000">
                <a:off x="7928748" y="375117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922" name="Freeform: Shape 4921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923" name="Graphic 4922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924" name="Rectangle: Rounded Corners 4923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25" name="Rectangle: Rounded Corners 4924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26" name="Rectangle: Rounded Corners 4925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27" name="Rectangle: Rounded Corners 4926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28" name="Rectangle: Rounded Corners 4927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29" name="Rectangle: Rounded Corners 4928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886" name="Group 4885"/>
              <p:cNvGrpSpPr/>
              <p:nvPr/>
            </p:nvGrpSpPr>
            <p:grpSpPr>
              <a:xfrm rot="16200000">
                <a:off x="8574456" y="4122189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914" name="Freeform: Shape 4913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915" name="Graphic 4914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916" name="Rectangle: Rounded Corners 4915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17" name="Rectangle: Rounded Corners 4916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18" name="Rectangle: Rounded Corners 4917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19" name="Rectangle: Rounded Corners 4918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20" name="Rectangle: Rounded Corners 4919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21" name="Rectangle: Rounded Corners 4920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887" name="Group 4886"/>
              <p:cNvGrpSpPr/>
              <p:nvPr/>
            </p:nvGrpSpPr>
            <p:grpSpPr>
              <a:xfrm rot="16200000">
                <a:off x="8059858" y="4240324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906" name="Freeform: Shape 4905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907" name="Graphic 4906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908" name="Rectangle: Rounded Corners 4907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09" name="Rectangle: Rounded Corners 4908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10" name="Rectangle: Rounded Corners 4909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11" name="Rectangle: Rounded Corners 4910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12" name="Rectangle: Rounded Corners 4911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13" name="Rectangle: Rounded Corners 4912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888" name="Group 4887"/>
              <p:cNvGrpSpPr/>
              <p:nvPr/>
            </p:nvGrpSpPr>
            <p:grpSpPr>
              <a:xfrm rot="16200000">
                <a:off x="9111360" y="4279881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898" name="Freeform: Shape 4897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899" name="Graphic 4898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900" name="Rectangle: Rounded Corners 4899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01" name="Rectangle: Rounded Corners 4900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02" name="Rectangle: Rounded Corners 4901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03" name="Rectangle: Rounded Corners 4902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04" name="Rectangle: Rounded Corners 4903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905" name="Rectangle: Rounded Corners 4904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889" name="Group 4888"/>
              <p:cNvGrpSpPr/>
              <p:nvPr/>
            </p:nvGrpSpPr>
            <p:grpSpPr>
              <a:xfrm rot="16200000">
                <a:off x="8702070" y="4625313"/>
                <a:ext cx="568340" cy="637880"/>
                <a:chOff x="2196353" y="3352800"/>
                <a:chExt cx="2325781" cy="2419407"/>
              </a:xfrm>
              <a:grpFill/>
            </p:grpSpPr>
            <p:sp>
              <p:nvSpPr>
                <p:cNvPr id="4890" name="Freeform: Shape 4889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891" name="Graphic 4890" descr="Refresh"/>
                <p:cNvPicPr>
                  <a:picLocks noChangeAspect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892" name="Rectangle: Rounded Corners 4891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93" name="Rectangle: Rounded Corners 4892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94" name="Rectangle: Rounded Corners 4893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95" name="Rectangle: Rounded Corners 4894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96" name="Rectangle: Rounded Corners 4895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97" name="Rectangle: Rounded Corners 4896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  <p:sp>
          <p:nvSpPr>
            <p:cNvPr id="4806" name="Freeform: Shape 4805"/>
            <p:cNvSpPr/>
            <p:nvPr/>
          </p:nvSpPr>
          <p:spPr>
            <a:xfrm rot="15601178">
              <a:off x="5617911" y="490098"/>
              <a:ext cx="2258752" cy="2606412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300" dirty="0"/>
            </a:p>
          </p:txBody>
        </p:sp>
        <p:grpSp>
          <p:nvGrpSpPr>
            <p:cNvPr id="4807" name="Group 4806"/>
            <p:cNvGrpSpPr/>
            <p:nvPr/>
          </p:nvGrpSpPr>
          <p:grpSpPr>
            <a:xfrm rot="14832105">
              <a:off x="6110896" y="2944157"/>
              <a:ext cx="2240440" cy="1820492"/>
              <a:chOff x="700989" y="115098"/>
              <a:chExt cx="9168416" cy="6904923"/>
            </a:xfrm>
            <a:grpFill/>
          </p:grpSpPr>
          <p:sp>
            <p:nvSpPr>
              <p:cNvPr id="4808" name="Freeform: Shape 4807"/>
              <p:cNvSpPr/>
              <p:nvPr/>
            </p:nvSpPr>
            <p:spPr>
              <a:xfrm>
                <a:off x="6515105" y="2910674"/>
                <a:ext cx="3354300" cy="3310832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02715" tIns="576925" rIns="502715" bIns="616016" numCol="1" spcCol="1270" anchor="ctr" anchorCtr="0">
                <a:noAutofit/>
              </a:bodyPr>
              <a:lstStyle/>
              <a:p>
                <a:pPr algn="ctr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300" dirty="0"/>
              </a:p>
            </p:txBody>
          </p:sp>
          <p:grpSp>
            <p:nvGrpSpPr>
              <p:cNvPr id="4809" name="Group 4808"/>
              <p:cNvGrpSpPr/>
              <p:nvPr/>
            </p:nvGrpSpPr>
            <p:grpSpPr>
              <a:xfrm>
                <a:off x="4769199" y="2117031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873" name="Freeform: Shape 487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874" name="Graphic 4873" descr="Refresh"/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875" name="Rectangle: Rounded Corners 487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76" name="Rectangle: Rounded Corners 487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77" name="Rectangle: Rounded Corners 487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78" name="Rectangle: Rounded Corners 487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79" name="Rectangle: Rounded Corners 487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80" name="Rectangle: Rounded Corners 487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810" name="Group 4809"/>
              <p:cNvGrpSpPr/>
              <p:nvPr/>
            </p:nvGrpSpPr>
            <p:grpSpPr>
              <a:xfrm rot="239401">
                <a:off x="6399390" y="72386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865" name="Freeform: Shape 486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866" name="Graphic 4865" descr="Refresh"/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867" name="Rectangle: Rounded Corners 486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68" name="Rectangle: Rounded Corners 486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69" name="Rectangle: Rounded Corners 486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70" name="Rectangle: Rounded Corners 486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71" name="Rectangle: Rounded Corners 487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72" name="Rectangle: Rounded Corners 487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811" name="Group 4810"/>
              <p:cNvGrpSpPr/>
              <p:nvPr/>
            </p:nvGrpSpPr>
            <p:grpSpPr>
              <a:xfrm>
                <a:off x="4335027" y="4205147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857" name="Freeform: Shape 485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858" name="Graphic 4857" descr="Refresh"/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859" name="Rectangle: Rounded Corners 485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60" name="Rectangle: Rounded Corners 485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61" name="Rectangle: Rounded Corners 486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62" name="Rectangle: Rounded Corners 486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63" name="Rectangle: Rounded Corners 486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64" name="Rectangle: Rounded Corners 486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812" name="Group 4811"/>
              <p:cNvGrpSpPr/>
              <p:nvPr/>
            </p:nvGrpSpPr>
            <p:grpSpPr>
              <a:xfrm>
                <a:off x="4278155" y="115098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849" name="Freeform: Shape 4848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850" name="Graphic 4849" descr="Refresh"/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851" name="Rectangle: Rounded Corners 4850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52" name="Rectangle: Rounded Corners 4851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53" name="Rectangle: Rounded Corners 4852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54" name="Rectangle: Rounded Corners 4853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55" name="Rectangle: Rounded Corners 4854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56" name="Rectangle: Rounded Corners 4855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813" name="Group 4812"/>
              <p:cNvGrpSpPr/>
              <p:nvPr/>
            </p:nvGrpSpPr>
            <p:grpSpPr>
              <a:xfrm>
                <a:off x="2759894" y="2564196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841" name="Freeform: Shape 4840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842" name="Graphic 4841" descr="Refresh"/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843" name="Rectangle: Rounded Corners 4842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44" name="Rectangle: Rounded Corners 4843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45" name="Rectangle: Rounded Corners 4844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46" name="Rectangle: Rounded Corners 4845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47" name="Rectangle: Rounded Corners 4846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48" name="Rectangle: Rounded Corners 4847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814" name="Group 4813"/>
              <p:cNvGrpSpPr/>
              <p:nvPr/>
            </p:nvGrpSpPr>
            <p:grpSpPr>
              <a:xfrm>
                <a:off x="2276458" y="61238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833" name="Freeform: Shape 4832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834" name="Graphic 4833" descr="Refresh"/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835" name="Rectangle: Rounded Corners 4834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36" name="Rectangle: Rounded Corners 4835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37" name="Rectangle: Rounded Corners 4836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38" name="Rectangle: Rounded Corners 4837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39" name="Rectangle: Rounded Corners 4838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40" name="Rectangle: Rounded Corners 4839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815" name="Group 4814"/>
              <p:cNvGrpSpPr/>
              <p:nvPr/>
            </p:nvGrpSpPr>
            <p:grpSpPr>
              <a:xfrm>
                <a:off x="2114581" y="4600614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825" name="Freeform: Shape 4824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826" name="Graphic 4825" descr="Refresh"/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827" name="Rectangle: Rounded Corners 4826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28" name="Rectangle: Rounded Corners 4827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29" name="Rectangle: Rounded Corners 4828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30" name="Rectangle: Rounded Corners 4829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31" name="Rectangle: Rounded Corners 4830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32" name="Rectangle: Rounded Corners 4831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  <p:grpSp>
            <p:nvGrpSpPr>
              <p:cNvPr id="4816" name="Group 4815"/>
              <p:cNvGrpSpPr/>
              <p:nvPr/>
            </p:nvGrpSpPr>
            <p:grpSpPr>
              <a:xfrm>
                <a:off x="700989" y="3048223"/>
                <a:ext cx="2325781" cy="2419407"/>
                <a:chOff x="2196353" y="3352800"/>
                <a:chExt cx="2325781" cy="2419407"/>
              </a:xfrm>
              <a:grpFill/>
            </p:grpSpPr>
            <p:sp>
              <p:nvSpPr>
                <p:cNvPr id="4817" name="Freeform: Shape 4816"/>
                <p:cNvSpPr/>
                <p:nvPr/>
              </p:nvSpPr>
              <p:spPr>
                <a:xfrm>
                  <a:off x="2196353" y="3352800"/>
                  <a:ext cx="2325781" cy="2419407"/>
                </a:xfrm>
                <a:custGeom>
                  <a:avLst/>
                  <a:gdLst>
                    <a:gd name="connsiteX0" fmla="*/ 1621800 w 2167466"/>
                    <a:gd name="connsiteY0" fmla="*/ 548964 h 2167466"/>
                    <a:gd name="connsiteX1" fmla="*/ 1941574 w 2167466"/>
                    <a:gd name="connsiteY1" fmla="*/ 452590 h 2167466"/>
                    <a:gd name="connsiteX2" fmla="*/ 2059240 w 2167466"/>
                    <a:gd name="connsiteY2" fmla="*/ 656392 h 2167466"/>
                    <a:gd name="connsiteX3" fmla="*/ 1815890 w 2167466"/>
                    <a:gd name="connsiteY3" fmla="*/ 885138 h 2167466"/>
                    <a:gd name="connsiteX4" fmla="*/ 1815890 w 2167466"/>
                    <a:gd name="connsiteY4" fmla="*/ 1282328 h 2167466"/>
                    <a:gd name="connsiteX5" fmla="*/ 2059240 w 2167466"/>
                    <a:gd name="connsiteY5" fmla="*/ 1511074 h 2167466"/>
                    <a:gd name="connsiteX6" fmla="*/ 1941574 w 2167466"/>
                    <a:gd name="connsiteY6" fmla="*/ 1714876 h 2167466"/>
                    <a:gd name="connsiteX7" fmla="*/ 1621800 w 2167466"/>
                    <a:gd name="connsiteY7" fmla="*/ 1618502 h 2167466"/>
                    <a:gd name="connsiteX8" fmla="*/ 1277823 w 2167466"/>
                    <a:gd name="connsiteY8" fmla="*/ 1817097 h 2167466"/>
                    <a:gd name="connsiteX9" fmla="*/ 1201398 w 2167466"/>
                    <a:gd name="connsiteY9" fmla="*/ 2142217 h 2167466"/>
                    <a:gd name="connsiteX10" fmla="*/ 966068 w 2167466"/>
                    <a:gd name="connsiteY10" fmla="*/ 2142217 h 2167466"/>
                    <a:gd name="connsiteX11" fmla="*/ 889643 w 2167466"/>
                    <a:gd name="connsiteY11" fmla="*/ 1817097 h 2167466"/>
                    <a:gd name="connsiteX12" fmla="*/ 545666 w 2167466"/>
                    <a:gd name="connsiteY12" fmla="*/ 1618502 h 2167466"/>
                    <a:gd name="connsiteX13" fmla="*/ 225892 w 2167466"/>
                    <a:gd name="connsiteY13" fmla="*/ 1714876 h 2167466"/>
                    <a:gd name="connsiteX14" fmla="*/ 108226 w 2167466"/>
                    <a:gd name="connsiteY14" fmla="*/ 1511074 h 2167466"/>
                    <a:gd name="connsiteX15" fmla="*/ 351576 w 2167466"/>
                    <a:gd name="connsiteY15" fmla="*/ 1282328 h 2167466"/>
                    <a:gd name="connsiteX16" fmla="*/ 351576 w 2167466"/>
                    <a:gd name="connsiteY16" fmla="*/ 885138 h 2167466"/>
                    <a:gd name="connsiteX17" fmla="*/ 108226 w 2167466"/>
                    <a:gd name="connsiteY17" fmla="*/ 656392 h 2167466"/>
                    <a:gd name="connsiteX18" fmla="*/ 225892 w 2167466"/>
                    <a:gd name="connsiteY18" fmla="*/ 452590 h 2167466"/>
                    <a:gd name="connsiteX19" fmla="*/ 545666 w 2167466"/>
                    <a:gd name="connsiteY19" fmla="*/ 548964 h 2167466"/>
                    <a:gd name="connsiteX20" fmla="*/ 889643 w 2167466"/>
                    <a:gd name="connsiteY20" fmla="*/ 350369 h 2167466"/>
                    <a:gd name="connsiteX21" fmla="*/ 966068 w 2167466"/>
                    <a:gd name="connsiteY21" fmla="*/ 25249 h 2167466"/>
                    <a:gd name="connsiteX22" fmla="*/ 1201398 w 2167466"/>
                    <a:gd name="connsiteY22" fmla="*/ 25249 h 2167466"/>
                    <a:gd name="connsiteX23" fmla="*/ 1277823 w 2167466"/>
                    <a:gd name="connsiteY23" fmla="*/ 350369 h 2167466"/>
                    <a:gd name="connsiteX24" fmla="*/ 1621800 w 2167466"/>
                    <a:gd name="connsiteY24" fmla="*/ 548964 h 216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167466" h="2167466">
                      <a:moveTo>
                        <a:pt x="1621800" y="548964"/>
                      </a:moveTo>
                      <a:lnTo>
                        <a:pt x="1941574" y="452590"/>
                      </a:lnTo>
                      <a:lnTo>
                        <a:pt x="2059240" y="656392"/>
                      </a:lnTo>
                      <a:lnTo>
                        <a:pt x="1815890" y="885138"/>
                      </a:lnTo>
                      <a:cubicBezTo>
                        <a:pt x="1851165" y="1015185"/>
                        <a:pt x="1851165" y="1152281"/>
                        <a:pt x="1815890" y="1282328"/>
                      </a:cubicBezTo>
                      <a:lnTo>
                        <a:pt x="2059240" y="1511074"/>
                      </a:lnTo>
                      <a:lnTo>
                        <a:pt x="1941574" y="1714876"/>
                      </a:lnTo>
                      <a:lnTo>
                        <a:pt x="1621800" y="1618502"/>
                      </a:lnTo>
                      <a:cubicBezTo>
                        <a:pt x="1526813" y="1714075"/>
                        <a:pt x="1408085" y="1782623"/>
                        <a:pt x="1277823" y="1817097"/>
                      </a:cubicBezTo>
                      <a:lnTo>
                        <a:pt x="1201398" y="2142217"/>
                      </a:lnTo>
                      <a:lnTo>
                        <a:pt x="966068" y="2142217"/>
                      </a:lnTo>
                      <a:lnTo>
                        <a:pt x="889643" y="1817097"/>
                      </a:lnTo>
                      <a:cubicBezTo>
                        <a:pt x="759381" y="1782622"/>
                        <a:pt x="640653" y="1714074"/>
                        <a:pt x="545666" y="1618502"/>
                      </a:cubicBezTo>
                      <a:lnTo>
                        <a:pt x="225892" y="1714876"/>
                      </a:lnTo>
                      <a:lnTo>
                        <a:pt x="108226" y="1511074"/>
                      </a:lnTo>
                      <a:lnTo>
                        <a:pt x="351576" y="1282328"/>
                      </a:lnTo>
                      <a:cubicBezTo>
                        <a:pt x="316301" y="1152281"/>
                        <a:pt x="316301" y="1015185"/>
                        <a:pt x="351576" y="885138"/>
                      </a:cubicBezTo>
                      <a:lnTo>
                        <a:pt x="108226" y="656392"/>
                      </a:lnTo>
                      <a:lnTo>
                        <a:pt x="225892" y="452590"/>
                      </a:lnTo>
                      <a:lnTo>
                        <a:pt x="545666" y="548964"/>
                      </a:lnTo>
                      <a:cubicBezTo>
                        <a:pt x="640653" y="453391"/>
                        <a:pt x="759381" y="384843"/>
                        <a:pt x="889643" y="350369"/>
                      </a:cubicBezTo>
                      <a:lnTo>
                        <a:pt x="966068" y="25249"/>
                      </a:lnTo>
                      <a:lnTo>
                        <a:pt x="1201398" y="25249"/>
                      </a:lnTo>
                      <a:lnTo>
                        <a:pt x="1277823" y="350369"/>
                      </a:lnTo>
                      <a:cubicBezTo>
                        <a:pt x="1408085" y="384844"/>
                        <a:pt x="1526813" y="453392"/>
                        <a:pt x="1621800" y="548964"/>
                      </a:cubicBezTo>
                      <a:close/>
                    </a:path>
                  </a:pathLst>
                </a:cu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441635" tIns="444108" rIns="441635" bIns="444108" numCol="1" spcCol="1270" anchor="ctr" anchorCtr="0">
                  <a:noAutofit/>
                </a:bodyPr>
                <a:lstStyle/>
                <a:p>
                  <a:pPr algn="ctr" defTabSz="1133475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550"/>
                </a:p>
              </p:txBody>
            </p:sp>
            <p:pic>
              <p:nvPicPr>
                <p:cNvPr id="4818" name="Graphic 4817" descr="Refresh"/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2597574" y="3820752"/>
                  <a:ext cx="1577786" cy="1609938"/>
                </a:xfrm>
                <a:prstGeom prst="rect">
                  <a:avLst/>
                </a:prstGeom>
              </p:spPr>
            </p:pic>
            <p:sp>
              <p:nvSpPr>
                <p:cNvPr id="4819" name="Rectangle: Rounded Corners 4818"/>
                <p:cNvSpPr/>
                <p:nvPr/>
              </p:nvSpPr>
              <p:spPr>
                <a:xfrm>
                  <a:off x="3174044" y="39512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20" name="Rectangle: Rounded Corners 4819"/>
                <p:cNvSpPr/>
                <p:nvPr/>
              </p:nvSpPr>
              <p:spPr>
                <a:xfrm>
                  <a:off x="3587598" y="4199913"/>
                  <a:ext cx="500057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21" name="Rectangle: Rounded Corners 4820"/>
                <p:cNvSpPr/>
                <p:nvPr/>
              </p:nvSpPr>
              <p:spPr>
                <a:xfrm>
                  <a:off x="3587598" y="4697263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22" name="Rectangle: Rounded Corners 4821"/>
                <p:cNvSpPr/>
                <p:nvPr/>
              </p:nvSpPr>
              <p:spPr>
                <a:xfrm>
                  <a:off x="3162753" y="5055938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23" name="Rectangle: Rounded Corners 4822"/>
                <p:cNvSpPr/>
                <p:nvPr/>
              </p:nvSpPr>
              <p:spPr>
                <a:xfrm>
                  <a:off x="2603134" y="4719129"/>
                  <a:ext cx="424845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  <p:sp>
              <p:nvSpPr>
                <p:cNvPr id="4824" name="Rectangle: Rounded Corners 4823"/>
                <p:cNvSpPr/>
                <p:nvPr/>
              </p:nvSpPr>
              <p:spPr>
                <a:xfrm>
                  <a:off x="2559861" y="4199913"/>
                  <a:ext cx="473631" cy="228210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350" b="1" dirty="0">
                    <a:latin typeface="Adobe Gothic Std B" panose="020B0800000000000000" pitchFamily="34" charset="-128"/>
                    <a:ea typeface="Adobe Gothic Std B" panose="020B0800000000000000" pitchFamily="34" charset="-128"/>
                  </a:endParaRPr>
                </a:p>
              </p:txBody>
            </p:sp>
          </p:grpSp>
        </p:grpSp>
      </p:grpSp>
      <p:sp>
        <p:nvSpPr>
          <p:cNvPr id="5991" name="Freeform: Shape 617"/>
          <p:cNvSpPr/>
          <p:nvPr/>
        </p:nvSpPr>
        <p:spPr>
          <a:xfrm rot="15601178">
            <a:off x="3381871" y="2745260"/>
            <a:ext cx="1608693" cy="1735129"/>
          </a:xfrm>
          <a:custGeom>
            <a:avLst/>
            <a:gdLst>
              <a:gd name="connsiteX0" fmla="*/ 2115406 w 2980266"/>
              <a:gd name="connsiteY0" fmla="*/ 475169 h 2980266"/>
              <a:gd name="connsiteX1" fmla="*/ 2347223 w 2980266"/>
              <a:gd name="connsiteY1" fmla="*/ 280641 h 2980266"/>
              <a:gd name="connsiteX2" fmla="*/ 2532418 w 2980266"/>
              <a:gd name="connsiteY2" fmla="*/ 436038 h 2980266"/>
              <a:gd name="connsiteX3" fmla="*/ 2381100 w 2980266"/>
              <a:gd name="connsiteY3" fmla="*/ 698113 h 2980266"/>
              <a:gd name="connsiteX4" fmla="*/ 2621526 w 2980266"/>
              <a:gd name="connsiteY4" fmla="*/ 1114543 h 2980266"/>
              <a:gd name="connsiteX5" fmla="*/ 2924149 w 2980266"/>
              <a:gd name="connsiteY5" fmla="*/ 1114535 h 2980266"/>
              <a:gd name="connsiteX6" fmla="*/ 2966129 w 2980266"/>
              <a:gd name="connsiteY6" fmla="*/ 1352617 h 2980266"/>
              <a:gd name="connsiteX7" fmla="*/ 2681754 w 2980266"/>
              <a:gd name="connsiteY7" fmla="*/ 1456113 h 2980266"/>
              <a:gd name="connsiteX8" fmla="*/ 2598255 w 2980266"/>
              <a:gd name="connsiteY8" fmla="*/ 1929659 h 2980266"/>
              <a:gd name="connsiteX9" fmla="*/ 2830082 w 2980266"/>
              <a:gd name="connsiteY9" fmla="*/ 2124176 h 2980266"/>
              <a:gd name="connsiteX10" fmla="*/ 2709205 w 2980266"/>
              <a:gd name="connsiteY10" fmla="*/ 2333542 h 2980266"/>
              <a:gd name="connsiteX11" fmla="*/ 2424835 w 2980266"/>
              <a:gd name="connsiteY11" fmla="*/ 2230031 h 2980266"/>
              <a:gd name="connsiteX12" fmla="*/ 2056481 w 2980266"/>
              <a:gd name="connsiteY12" fmla="*/ 2539116 h 2980266"/>
              <a:gd name="connsiteX13" fmla="*/ 2109039 w 2980266"/>
              <a:gd name="connsiteY13" fmla="*/ 2837141 h 2980266"/>
              <a:gd name="connsiteX14" fmla="*/ 1881863 w 2980266"/>
              <a:gd name="connsiteY14" fmla="*/ 2919826 h 2980266"/>
              <a:gd name="connsiteX15" fmla="*/ 1730559 w 2980266"/>
              <a:gd name="connsiteY15" fmla="*/ 2657743 h 2980266"/>
              <a:gd name="connsiteX16" fmla="*/ 1249707 w 2980266"/>
              <a:gd name="connsiteY16" fmla="*/ 2657743 h 2980266"/>
              <a:gd name="connsiteX17" fmla="*/ 1098403 w 2980266"/>
              <a:gd name="connsiteY17" fmla="*/ 2919826 h 2980266"/>
              <a:gd name="connsiteX18" fmla="*/ 871227 w 2980266"/>
              <a:gd name="connsiteY18" fmla="*/ 2837141 h 2980266"/>
              <a:gd name="connsiteX19" fmla="*/ 923785 w 2980266"/>
              <a:gd name="connsiteY19" fmla="*/ 2539117 h 2980266"/>
              <a:gd name="connsiteX20" fmla="*/ 555431 w 2980266"/>
              <a:gd name="connsiteY20" fmla="*/ 2230032 h 2980266"/>
              <a:gd name="connsiteX21" fmla="*/ 271061 w 2980266"/>
              <a:gd name="connsiteY21" fmla="*/ 2333542 h 2980266"/>
              <a:gd name="connsiteX22" fmla="*/ 150184 w 2980266"/>
              <a:gd name="connsiteY22" fmla="*/ 2124176 h 2980266"/>
              <a:gd name="connsiteX23" fmla="*/ 382011 w 2980266"/>
              <a:gd name="connsiteY23" fmla="*/ 1929660 h 2980266"/>
              <a:gd name="connsiteX24" fmla="*/ 298512 w 2980266"/>
              <a:gd name="connsiteY24" fmla="*/ 1456114 h 2980266"/>
              <a:gd name="connsiteX25" fmla="*/ 14137 w 2980266"/>
              <a:gd name="connsiteY25" fmla="*/ 1352617 h 2980266"/>
              <a:gd name="connsiteX26" fmla="*/ 56117 w 2980266"/>
              <a:gd name="connsiteY26" fmla="*/ 1114535 h 2980266"/>
              <a:gd name="connsiteX27" fmla="*/ 358740 w 2980266"/>
              <a:gd name="connsiteY27" fmla="*/ 1114543 h 2980266"/>
              <a:gd name="connsiteX28" fmla="*/ 599166 w 2980266"/>
              <a:gd name="connsiteY28" fmla="*/ 698113 h 2980266"/>
              <a:gd name="connsiteX29" fmla="*/ 447848 w 2980266"/>
              <a:gd name="connsiteY29" fmla="*/ 436038 h 2980266"/>
              <a:gd name="connsiteX30" fmla="*/ 633043 w 2980266"/>
              <a:gd name="connsiteY30" fmla="*/ 280641 h 2980266"/>
              <a:gd name="connsiteX31" fmla="*/ 864860 w 2980266"/>
              <a:gd name="connsiteY31" fmla="*/ 475169 h 2980266"/>
              <a:gd name="connsiteX32" fmla="*/ 1316713 w 2980266"/>
              <a:gd name="connsiteY32" fmla="*/ 310708 h 2980266"/>
              <a:gd name="connsiteX33" fmla="*/ 1369255 w 2980266"/>
              <a:gd name="connsiteY33" fmla="*/ 12681 h 2980266"/>
              <a:gd name="connsiteX34" fmla="*/ 1611011 w 2980266"/>
              <a:gd name="connsiteY34" fmla="*/ 12681 h 2980266"/>
              <a:gd name="connsiteX35" fmla="*/ 1663553 w 2980266"/>
              <a:gd name="connsiteY35" fmla="*/ 310708 h 2980266"/>
              <a:gd name="connsiteX36" fmla="*/ 2115406 w 2980266"/>
              <a:gd name="connsiteY36" fmla="*/ 475169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80266" h="2980266">
                <a:moveTo>
                  <a:pt x="2115406" y="475169"/>
                </a:moveTo>
                <a:lnTo>
                  <a:pt x="2347223" y="280641"/>
                </a:lnTo>
                <a:lnTo>
                  <a:pt x="2532418" y="436038"/>
                </a:lnTo>
                <a:lnTo>
                  <a:pt x="2381100" y="698113"/>
                </a:lnTo>
                <a:cubicBezTo>
                  <a:pt x="2488696" y="819151"/>
                  <a:pt x="2570502" y="960843"/>
                  <a:pt x="2621526" y="1114543"/>
                </a:cubicBezTo>
                <a:lnTo>
                  <a:pt x="2924149" y="1114535"/>
                </a:lnTo>
                <a:lnTo>
                  <a:pt x="2966129" y="1352617"/>
                </a:lnTo>
                <a:lnTo>
                  <a:pt x="2681754" y="1456113"/>
                </a:lnTo>
                <a:cubicBezTo>
                  <a:pt x="2686376" y="1617995"/>
                  <a:pt x="2657965" y="1779121"/>
                  <a:pt x="2598255" y="1929659"/>
                </a:cubicBezTo>
                <a:lnTo>
                  <a:pt x="2830082" y="2124176"/>
                </a:lnTo>
                <a:lnTo>
                  <a:pt x="2709205" y="2333542"/>
                </a:lnTo>
                <a:lnTo>
                  <a:pt x="2424835" y="2230031"/>
                </a:lnTo>
                <a:cubicBezTo>
                  <a:pt x="2324320" y="2357010"/>
                  <a:pt x="2198986" y="2462178"/>
                  <a:pt x="2056481" y="2539116"/>
                </a:cubicBezTo>
                <a:lnTo>
                  <a:pt x="2109039" y="2837141"/>
                </a:lnTo>
                <a:lnTo>
                  <a:pt x="1881863" y="2919826"/>
                </a:lnTo>
                <a:lnTo>
                  <a:pt x="1730559" y="2657743"/>
                </a:lnTo>
                <a:cubicBezTo>
                  <a:pt x="1571939" y="2690405"/>
                  <a:pt x="1408327" y="2690405"/>
                  <a:pt x="1249707" y="2657743"/>
                </a:cubicBezTo>
                <a:lnTo>
                  <a:pt x="1098403" y="2919826"/>
                </a:lnTo>
                <a:lnTo>
                  <a:pt x="871227" y="2837141"/>
                </a:lnTo>
                <a:lnTo>
                  <a:pt x="923785" y="2539117"/>
                </a:lnTo>
                <a:cubicBezTo>
                  <a:pt x="781280" y="2462179"/>
                  <a:pt x="655947" y="2357011"/>
                  <a:pt x="555431" y="2230032"/>
                </a:cubicBezTo>
                <a:lnTo>
                  <a:pt x="271061" y="2333542"/>
                </a:lnTo>
                <a:lnTo>
                  <a:pt x="150184" y="2124176"/>
                </a:lnTo>
                <a:lnTo>
                  <a:pt x="382011" y="1929660"/>
                </a:lnTo>
                <a:cubicBezTo>
                  <a:pt x="322301" y="1779122"/>
                  <a:pt x="293890" y="1617995"/>
                  <a:pt x="298512" y="1456114"/>
                </a:cubicBezTo>
                <a:lnTo>
                  <a:pt x="14137" y="1352617"/>
                </a:lnTo>
                <a:lnTo>
                  <a:pt x="56117" y="1114535"/>
                </a:lnTo>
                <a:lnTo>
                  <a:pt x="358740" y="1114543"/>
                </a:lnTo>
                <a:cubicBezTo>
                  <a:pt x="409764" y="960843"/>
                  <a:pt x="491570" y="819151"/>
                  <a:pt x="599166" y="698113"/>
                </a:cubicBezTo>
                <a:lnTo>
                  <a:pt x="447848" y="436038"/>
                </a:lnTo>
                <a:lnTo>
                  <a:pt x="633043" y="280641"/>
                </a:lnTo>
                <a:lnTo>
                  <a:pt x="864860" y="475169"/>
                </a:lnTo>
                <a:cubicBezTo>
                  <a:pt x="1002743" y="390226"/>
                  <a:pt x="1156488" y="334267"/>
                  <a:pt x="1316713" y="310708"/>
                </a:cubicBezTo>
                <a:lnTo>
                  <a:pt x="1369255" y="12681"/>
                </a:lnTo>
                <a:lnTo>
                  <a:pt x="1611011" y="12681"/>
                </a:lnTo>
                <a:lnTo>
                  <a:pt x="1663553" y="310708"/>
                </a:lnTo>
                <a:cubicBezTo>
                  <a:pt x="1823778" y="334267"/>
                  <a:pt x="1977523" y="390226"/>
                  <a:pt x="2115406" y="475169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2715" tIns="576925" rIns="502715" bIns="616016" numCol="1" spcCol="1270" anchor="ctr" anchorCtr="0">
            <a:no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dirty="0"/>
          </a:p>
        </p:txBody>
      </p:sp>
      <p:sp>
        <p:nvSpPr>
          <p:cNvPr id="11" name="TextBox 10"/>
          <p:cNvSpPr txBox="1"/>
          <p:nvPr/>
        </p:nvSpPr>
        <p:spPr>
          <a:xfrm>
            <a:off x="3523832" y="3205868"/>
            <a:ext cx="13377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The District</a:t>
            </a:r>
          </a:p>
        </p:txBody>
      </p:sp>
    </p:spTree>
    <p:extLst>
      <p:ext uri="{BB962C8B-B14F-4D97-AF65-F5344CB8AC3E}">
        <p14:creationId xmlns:p14="http://schemas.microsoft.com/office/powerpoint/2010/main" val="7865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7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4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8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8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59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animBg="1"/>
      <p:bldP spid="1218" grpId="0" animBg="1"/>
      <p:bldP spid="2412" grpId="0" animBg="1"/>
      <p:bldP spid="3606" grpId="0" animBg="1"/>
      <p:bldP spid="4800" grpId="0" animBg="1"/>
      <p:bldP spid="59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10" y="2141971"/>
            <a:ext cx="8130886" cy="225338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Today’s</a:t>
            </a:r>
            <a:br>
              <a:rPr lang="en-US" dirty="0"/>
            </a:br>
            <a:r>
              <a:rPr lang="en-US" dirty="0"/>
              <a:t>SLO-Based </a:t>
            </a:r>
            <a:br>
              <a:rPr lang="en-US" dirty="0"/>
            </a:br>
            <a:r>
              <a:rPr lang="en-US" dirty="0"/>
              <a:t>Integrated Planning Model</a:t>
            </a:r>
          </a:p>
        </p:txBody>
      </p:sp>
    </p:spTree>
    <p:extLst>
      <p:ext uri="{BB962C8B-B14F-4D97-AF65-F5344CB8AC3E}">
        <p14:creationId xmlns:p14="http://schemas.microsoft.com/office/powerpoint/2010/main" val="16838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plat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1146</TotalTime>
  <Words>500</Words>
  <Application>Microsoft Office PowerPoint</Application>
  <PresentationFormat>On-screen Show (4:3)</PresentationFormat>
  <Paragraphs>120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Adobe Gothic Std B</vt:lpstr>
      <vt:lpstr>Aharoni</vt:lpstr>
      <vt:lpstr>Arial</vt:lpstr>
      <vt:lpstr>Arial Black</vt:lpstr>
      <vt:lpstr>Calibri</vt:lpstr>
      <vt:lpstr>Calibri Light</vt:lpstr>
      <vt:lpstr>Open Sans</vt:lpstr>
      <vt:lpstr>Times New Roman</vt:lpstr>
      <vt:lpstr>Wingdings</vt:lpstr>
      <vt:lpstr>1_Custom Design</vt:lpstr>
      <vt:lpstr>Custom Design</vt:lpstr>
      <vt:lpstr>simple-dark-2</vt:lpstr>
      <vt:lpstr>Template</vt:lpstr>
      <vt:lpstr>Imagining the Future</vt:lpstr>
      <vt:lpstr>SLOs Drive Improvement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SLO-Based  Integrated Planning Model</vt:lpstr>
      <vt:lpstr>PowerPoint Presentation</vt:lpstr>
      <vt:lpstr>PowerPoint Presentation</vt:lpstr>
      <vt:lpstr>PowerPoint Presentation</vt:lpstr>
      <vt:lpstr>PowerPoint Presentation</vt:lpstr>
      <vt:lpstr>SLO Assessment and Integrated Planning The Academy Model…</vt:lpstr>
      <vt:lpstr>PowerPoint Presentation</vt:lpstr>
      <vt:lpstr>PowerPoint Presentation</vt:lpstr>
      <vt:lpstr>Appreciate your mistakes for what they are: precious life lessons that can only be learned the hard way.   Unless it’s a fatal mistake, which, at least, others can learn from.  (Al Franken) </vt:lpstr>
      <vt:lpstr>What are we learning?</vt:lpstr>
      <vt:lpstr>How is this helping us improve?</vt:lpstr>
      <vt:lpstr>How can we help others learn from our experience? 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Imagining the Future</dc:title>
  <dc:creator>5acres</dc:creator>
  <cp:lastModifiedBy>Marchand, Lisa</cp:lastModifiedBy>
  <cp:revision>27</cp:revision>
  <dcterms:created xsi:type="dcterms:W3CDTF">2017-02-14T11:40:25Z</dcterms:created>
  <dcterms:modified xsi:type="dcterms:W3CDTF">2017-02-16T01:14:22Z</dcterms:modified>
</cp:coreProperties>
</file>