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3" r:id="rId2"/>
    <p:sldId id="267" r:id="rId3"/>
    <p:sldId id="259" r:id="rId4"/>
    <p:sldId id="268" r:id="rId5"/>
    <p:sldId id="271" r:id="rId6"/>
    <p:sldId id="269" r:id="rId7"/>
    <p:sldId id="272" r:id="rId8"/>
    <p:sldId id="264" r:id="rId9"/>
    <p:sldId id="265" r:id="rId10"/>
    <p:sldId id="275" r:id="rId11"/>
    <p:sldId id="274" r:id="rId12"/>
    <p:sldId id="266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6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31BB-B9FB-4BC6-8C07-3B7E41AE2B4A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B6B8-43F7-4AB3-9C3B-C89819295F1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31BB-B9FB-4BC6-8C07-3B7E41AE2B4A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B6B8-43F7-4AB3-9C3B-C89819295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31BB-B9FB-4BC6-8C07-3B7E41AE2B4A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B6B8-43F7-4AB3-9C3B-C89819295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31BB-B9FB-4BC6-8C07-3B7E41AE2B4A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B6B8-43F7-4AB3-9C3B-C89819295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31BB-B9FB-4BC6-8C07-3B7E41AE2B4A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B6B8-43F7-4AB3-9C3B-C89819295F1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31BB-B9FB-4BC6-8C07-3B7E41AE2B4A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B6B8-43F7-4AB3-9C3B-C89819295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31BB-B9FB-4BC6-8C07-3B7E41AE2B4A}" type="datetimeFigureOut">
              <a:rPr lang="en-US" smtClean="0"/>
              <a:t>1/21/16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B6B8-43F7-4AB3-9C3B-C89819295F1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31BB-B9FB-4BC6-8C07-3B7E41AE2B4A}" type="datetimeFigureOut">
              <a:rPr lang="en-US" smtClean="0"/>
              <a:t>1/21/16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B6B8-43F7-4AB3-9C3B-C89819295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31BB-B9FB-4BC6-8C07-3B7E41AE2B4A}" type="datetimeFigureOut">
              <a:rPr lang="en-US" smtClean="0"/>
              <a:t>1/21/16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B6B8-43F7-4AB3-9C3B-C89819295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31BB-B9FB-4BC6-8C07-3B7E41AE2B4A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B6B8-43F7-4AB3-9C3B-C89819295F1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31BB-B9FB-4BC6-8C07-3B7E41AE2B4A}" type="datetimeFigureOut">
              <a:rPr lang="en-US" smtClean="0"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DB6B8-43F7-4AB3-9C3B-C89819295F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F6431BB-B9FB-4BC6-8C07-3B7E41AE2B4A}" type="datetimeFigureOut">
              <a:rPr lang="en-US" smtClean="0"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6EDB6B8-43F7-4AB3-9C3B-C89819295F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1"/>
            <a:ext cx="7696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cap="all" dirty="0">
                <a:solidFill>
                  <a:srgbClr val="FF6600"/>
                </a:solidFill>
              </a:rPr>
              <a:t>Creating a Path to Success for Incarcerated Students</a:t>
            </a:r>
            <a:endParaRPr lang="en-US" sz="4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61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County Jails</a:t>
            </a:r>
          </a:p>
          <a:p>
            <a:r>
              <a:rPr lang="en-US" sz="2800" dirty="0" smtClean="0"/>
              <a:t>Re-entry Hubs</a:t>
            </a:r>
          </a:p>
          <a:p>
            <a:r>
              <a:rPr lang="en-US" sz="2800" dirty="0" smtClean="0"/>
              <a:t>Reintegration Programs on College Campuses</a:t>
            </a:r>
          </a:p>
          <a:p>
            <a:r>
              <a:rPr lang="en-US" sz="2800" dirty="0" smtClean="0"/>
              <a:t>New Budget </a:t>
            </a:r>
            <a:r>
              <a:rPr lang="en-US" sz="2800" smtClean="0"/>
              <a:t>Allocations (CTE)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60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Training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Regional Workshops </a:t>
            </a:r>
          </a:p>
          <a:p>
            <a:pPr lvl="1"/>
            <a:r>
              <a:rPr lang="en-US" sz="2800" dirty="0" smtClean="0"/>
              <a:t>Northern, CA  March 2016</a:t>
            </a:r>
          </a:p>
          <a:p>
            <a:pPr lvl="1"/>
            <a:r>
              <a:rPr lang="en-US" sz="2800" dirty="0" smtClean="0"/>
              <a:t>Southern, CA  April 2016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Summer 2016 Inmate and Re-entry Summit (Southern, CA)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183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50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B. J. </a:t>
            </a:r>
            <a:r>
              <a:rPr lang="en-US" dirty="0" smtClean="0"/>
              <a:t>Snowden</a:t>
            </a:r>
          </a:p>
          <a:p>
            <a:pPr marL="109728" indent="0">
              <a:buNone/>
            </a:pPr>
            <a:r>
              <a:rPr lang="en-US" dirty="0" smtClean="0"/>
              <a:t>California Community College Chancellors Office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916-327-5910</a:t>
            </a:r>
          </a:p>
          <a:p>
            <a:pPr marL="109728" indent="0">
              <a:buNone/>
            </a:pPr>
            <a:r>
              <a:rPr lang="en-US" dirty="0" smtClean="0"/>
              <a:t>bjsnowden@cccco.edu</a:t>
            </a: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Laura Hope</a:t>
            </a:r>
          </a:p>
          <a:p>
            <a:pPr marL="109728" indent="0">
              <a:buNone/>
            </a:pPr>
            <a:r>
              <a:rPr lang="en-US" dirty="0" smtClean="0"/>
              <a:t>Chaffey College</a:t>
            </a:r>
          </a:p>
          <a:p>
            <a:pPr marL="109728" indent="0">
              <a:buNone/>
            </a:pPr>
            <a:r>
              <a:rPr lang="en-US" dirty="0" smtClean="0"/>
              <a:t>909.652.6133</a:t>
            </a:r>
          </a:p>
          <a:p>
            <a:pPr marL="109728" indent="0">
              <a:buNone/>
            </a:pPr>
            <a:r>
              <a:rPr lang="en-US" dirty="0"/>
              <a:t>l</a:t>
            </a:r>
            <a:r>
              <a:rPr lang="en-US" dirty="0" smtClean="0"/>
              <a:t>aura.hope@chaffey.edu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352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Educate Inmates?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9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3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Unique Challenges of Beginning an Inmate Education Program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College support at all levels</a:t>
            </a:r>
          </a:p>
          <a:p>
            <a:r>
              <a:rPr lang="en-US" dirty="0" smtClean="0"/>
              <a:t>Faculty flexibility and interest</a:t>
            </a:r>
          </a:p>
          <a:p>
            <a:r>
              <a:rPr lang="en-US" dirty="0" smtClean="0"/>
              <a:t>Admissions issues</a:t>
            </a:r>
          </a:p>
          <a:p>
            <a:r>
              <a:rPr lang="en-US" dirty="0" smtClean="0"/>
              <a:t>Programmatic options</a:t>
            </a:r>
          </a:p>
          <a:p>
            <a:r>
              <a:rPr lang="en-US" dirty="0" smtClean="0"/>
              <a:t>Technology, space, and custody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Training for staff and faculty</a:t>
            </a:r>
          </a:p>
          <a:p>
            <a:r>
              <a:rPr lang="en-US" dirty="0" smtClean="0"/>
              <a:t>Cultural clashes</a:t>
            </a:r>
          </a:p>
          <a:p>
            <a:pPr marL="109728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3368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28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Unique Opportunities in Inmate Education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Commitment that develops</a:t>
            </a:r>
          </a:p>
          <a:p>
            <a:r>
              <a:rPr lang="en-US" sz="3200" dirty="0" smtClean="0"/>
              <a:t>Reward of supporting those eager to learn</a:t>
            </a:r>
          </a:p>
          <a:p>
            <a:r>
              <a:rPr lang="en-US" sz="3200" dirty="0" smtClean="0"/>
              <a:t>Revitalized social justice mission</a:t>
            </a:r>
          </a:p>
          <a:p>
            <a:r>
              <a:rPr lang="en-US" sz="3200" dirty="0" smtClean="0"/>
              <a:t>Partnerships with other colleges</a:t>
            </a:r>
          </a:p>
          <a:p>
            <a:r>
              <a:rPr lang="en-US" sz="3200" dirty="0" smtClean="0"/>
              <a:t>Improves processes for traditional students</a:t>
            </a:r>
          </a:p>
          <a:p>
            <a:r>
              <a:rPr lang="en-US" sz="3200" dirty="0" smtClean="0"/>
              <a:t>Partnerships with community</a:t>
            </a:r>
          </a:p>
          <a:p>
            <a:r>
              <a:rPr lang="en-US" sz="3200" dirty="0" smtClean="0"/>
              <a:t>Mutual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22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14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Uniquenesses</a:t>
            </a:r>
            <a:r>
              <a:rPr lang="en-US" dirty="0" smtClean="0"/>
              <a:t> of an Incarcerated Student Population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Traumatized</a:t>
            </a:r>
          </a:p>
          <a:p>
            <a:endParaRPr lang="en-US" sz="2800" dirty="0"/>
          </a:p>
          <a:p>
            <a:r>
              <a:rPr lang="en-US" sz="2800" dirty="0" smtClean="0"/>
              <a:t>Cultural references</a:t>
            </a:r>
          </a:p>
          <a:p>
            <a:endParaRPr lang="en-US" sz="2800" dirty="0"/>
          </a:p>
          <a:p>
            <a:r>
              <a:rPr lang="en-US" sz="2800" dirty="0" smtClean="0"/>
              <a:t>Limits to access</a:t>
            </a:r>
          </a:p>
          <a:p>
            <a:endParaRPr lang="en-US" sz="2800" dirty="0"/>
          </a:p>
          <a:p>
            <a:r>
              <a:rPr lang="en-US" sz="2800" dirty="0" smtClean="0"/>
              <a:t>Power dynamics</a:t>
            </a:r>
          </a:p>
          <a:p>
            <a:endParaRPr lang="en-US" sz="2800" dirty="0"/>
          </a:p>
          <a:p>
            <a:r>
              <a:rPr lang="en-US" sz="2800" dirty="0" smtClean="0"/>
              <a:t>Motivation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520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You Get Started?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Connect to pilot colleges for dialogue or a tour</a:t>
            </a:r>
          </a:p>
          <a:p>
            <a:endParaRPr lang="en-US" sz="2800" dirty="0"/>
          </a:p>
          <a:p>
            <a:r>
              <a:rPr lang="en-US" sz="2800" dirty="0" smtClean="0"/>
              <a:t>Connect to local prisons, jails, or re-entry hubs</a:t>
            </a:r>
          </a:p>
          <a:p>
            <a:endParaRPr lang="en-US" sz="2800" dirty="0"/>
          </a:p>
          <a:p>
            <a:r>
              <a:rPr lang="en-US" sz="2800" dirty="0" smtClean="0"/>
              <a:t>Engage the dialogue on campus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8567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668</TotalTime>
  <Words>202</Words>
  <Application>Microsoft Macintosh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PowerPoint Presentation</vt:lpstr>
      <vt:lpstr>Why Educate Inmates?</vt:lpstr>
      <vt:lpstr>PowerPoint Presentation</vt:lpstr>
      <vt:lpstr>Unique Challenges of Beginning an Inmate Education Program</vt:lpstr>
      <vt:lpstr>PowerPoint Presentation</vt:lpstr>
      <vt:lpstr>Unique Opportunities in Inmate Education</vt:lpstr>
      <vt:lpstr>PowerPoint Presentation</vt:lpstr>
      <vt:lpstr>Uniquenesses of an Incarcerated Student Population</vt:lpstr>
      <vt:lpstr>How Can You Get Started?</vt:lpstr>
      <vt:lpstr>Other Opportunities</vt:lpstr>
      <vt:lpstr>Future Training Opportunities</vt:lpstr>
      <vt:lpstr>PowerPoint Presentation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Inmate Education at Chaffey College</dc:title>
  <dc:creator>Laura Hope</dc:creator>
  <cp:lastModifiedBy>BJ Snowden</cp:lastModifiedBy>
  <cp:revision>10</cp:revision>
  <dcterms:created xsi:type="dcterms:W3CDTF">2016-01-08T05:38:36Z</dcterms:created>
  <dcterms:modified xsi:type="dcterms:W3CDTF">2016-01-22T05:51:31Z</dcterms:modified>
</cp:coreProperties>
</file>