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70" r:id="rId6"/>
    <p:sldId id="276" r:id="rId7"/>
    <p:sldId id="272" r:id="rId8"/>
    <p:sldId id="273" r:id="rId9"/>
    <p:sldId id="274" r:id="rId10"/>
    <p:sldId id="275" r:id="rId11"/>
    <p:sldId id="264" r:id="rId12"/>
    <p:sldId id="269" r:id="rId13"/>
    <p:sldId id="271" r:id="rId14"/>
    <p:sldId id="261" r:id="rId15"/>
    <p:sldId id="263" r:id="rId16"/>
    <p:sldId id="260" r:id="rId17"/>
    <p:sldId id="279" r:id="rId18"/>
    <p:sldId id="280" r:id="rId19"/>
    <p:sldId id="281" r:id="rId20"/>
    <p:sldId id="282" r:id="rId21"/>
    <p:sldId id="283" r:id="rId22"/>
    <p:sldId id="285" r:id="rId23"/>
    <p:sldId id="266" r:id="rId24"/>
    <p:sldId id="278" r:id="rId25"/>
    <p:sldId id="277" r:id="rId26"/>
    <p:sldId id="265" r:id="rId27"/>
    <p:sldId id="268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C890F-EAAD-7F48-A890-47FF399185B9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8A55A423-75F9-0948-A8A9-31054F891D3C}">
      <dgm:prSet phldrT="[Text]"/>
      <dgm:spPr>
        <a:solidFill>
          <a:srgbClr val="3366FF">
            <a:alpha val="50000"/>
          </a:srgbClr>
        </a:solidFill>
      </dgm:spPr>
      <dgm:t>
        <a:bodyPr/>
        <a:lstStyle/>
        <a:p>
          <a:r>
            <a:rPr lang="en-US" dirty="0" smtClean="0"/>
            <a:t>Excellence</a:t>
          </a:r>
          <a:endParaRPr lang="en-US" dirty="0"/>
        </a:p>
      </dgm:t>
    </dgm:pt>
    <dgm:pt modelId="{6816D38A-B753-8346-938A-DB029D40B016}" type="parTrans" cxnId="{6EB190BB-F7D7-254E-945A-FE2D99B56056}">
      <dgm:prSet/>
      <dgm:spPr/>
      <dgm:t>
        <a:bodyPr/>
        <a:lstStyle/>
        <a:p>
          <a:endParaRPr lang="en-US"/>
        </a:p>
      </dgm:t>
    </dgm:pt>
    <dgm:pt modelId="{BAF1AE97-141C-8843-A44F-136B6E2431AA}" type="sibTrans" cxnId="{6EB190BB-F7D7-254E-945A-FE2D99B56056}">
      <dgm:prSet/>
      <dgm:spPr/>
      <dgm:t>
        <a:bodyPr/>
        <a:lstStyle/>
        <a:p>
          <a:endParaRPr lang="en-US"/>
        </a:p>
      </dgm:t>
    </dgm:pt>
    <dgm:pt modelId="{3C81F57E-0B71-EC42-A635-FC4D0798590A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dirty="0" smtClean="0"/>
            <a:t>Equity</a:t>
          </a:r>
          <a:endParaRPr lang="en-US" dirty="0"/>
        </a:p>
      </dgm:t>
    </dgm:pt>
    <dgm:pt modelId="{F9483836-E2FC-B740-A9D1-41A1EE705EEA}" type="parTrans" cxnId="{D29BC197-841D-F44B-8EF3-00737BBB3BF1}">
      <dgm:prSet/>
      <dgm:spPr/>
      <dgm:t>
        <a:bodyPr/>
        <a:lstStyle/>
        <a:p>
          <a:endParaRPr lang="en-US"/>
        </a:p>
      </dgm:t>
    </dgm:pt>
    <dgm:pt modelId="{A4A38CE8-4C80-154D-B21F-8EA2F827A1C9}" type="sibTrans" cxnId="{D29BC197-841D-F44B-8EF3-00737BBB3BF1}">
      <dgm:prSet/>
      <dgm:spPr/>
      <dgm:t>
        <a:bodyPr/>
        <a:lstStyle/>
        <a:p>
          <a:endParaRPr lang="en-US"/>
        </a:p>
      </dgm:t>
    </dgm:pt>
    <dgm:pt modelId="{5831761C-15E3-AC48-98B4-F2B3FF773621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dirty="0" smtClean="0"/>
            <a:t>Learning</a:t>
          </a:r>
          <a:endParaRPr lang="en-US" dirty="0"/>
        </a:p>
      </dgm:t>
    </dgm:pt>
    <dgm:pt modelId="{C6DE01EC-F365-0F48-BC9A-0FA23E64669F}" type="parTrans" cxnId="{AC56DA05-7012-0343-B134-BE7D881F5950}">
      <dgm:prSet/>
      <dgm:spPr/>
      <dgm:t>
        <a:bodyPr/>
        <a:lstStyle/>
        <a:p>
          <a:endParaRPr lang="en-US"/>
        </a:p>
      </dgm:t>
    </dgm:pt>
    <dgm:pt modelId="{36A11FA7-064B-C048-9D02-A6AFBE716F23}" type="sibTrans" cxnId="{AC56DA05-7012-0343-B134-BE7D881F5950}">
      <dgm:prSet/>
      <dgm:spPr/>
      <dgm:t>
        <a:bodyPr/>
        <a:lstStyle/>
        <a:p>
          <a:endParaRPr lang="en-US"/>
        </a:p>
      </dgm:t>
    </dgm:pt>
    <dgm:pt modelId="{FDAC386D-07CD-E64F-B4DD-12856B956655}" type="pres">
      <dgm:prSet presAssocID="{7A2C890F-EAAD-7F48-A890-47FF399185B9}" presName="compositeShape" presStyleCnt="0">
        <dgm:presLayoutVars>
          <dgm:chMax val="7"/>
          <dgm:dir/>
          <dgm:resizeHandles val="exact"/>
        </dgm:presLayoutVars>
      </dgm:prSet>
      <dgm:spPr/>
    </dgm:pt>
    <dgm:pt modelId="{655E3F0D-C58B-2646-955E-3E4B52B7A6CB}" type="pres">
      <dgm:prSet presAssocID="{8A55A423-75F9-0948-A8A9-31054F891D3C}" presName="circ1" presStyleLbl="vennNode1" presStyleIdx="0" presStyleCnt="3"/>
      <dgm:spPr/>
      <dgm:t>
        <a:bodyPr/>
        <a:lstStyle/>
        <a:p>
          <a:endParaRPr lang="en-US"/>
        </a:p>
      </dgm:t>
    </dgm:pt>
    <dgm:pt modelId="{E4EAEB83-AFF0-1145-92A5-47F8347EF60E}" type="pres">
      <dgm:prSet presAssocID="{8A55A423-75F9-0948-A8A9-31054F891D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BC0C9-EE8A-394A-93CA-E5BE3F9ADF6D}" type="pres">
      <dgm:prSet presAssocID="{3C81F57E-0B71-EC42-A635-FC4D0798590A}" presName="circ2" presStyleLbl="vennNode1" presStyleIdx="1" presStyleCnt="3"/>
      <dgm:spPr/>
      <dgm:t>
        <a:bodyPr/>
        <a:lstStyle/>
        <a:p>
          <a:endParaRPr lang="en-US"/>
        </a:p>
      </dgm:t>
    </dgm:pt>
    <dgm:pt modelId="{6BF7BBCE-CFA6-EE45-948B-11794116BA7C}" type="pres">
      <dgm:prSet presAssocID="{3C81F57E-0B71-EC42-A635-FC4D0798590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8E209-3E1E-274D-BA84-34482E83A91B}" type="pres">
      <dgm:prSet presAssocID="{5831761C-15E3-AC48-98B4-F2B3FF773621}" presName="circ3" presStyleLbl="vennNode1" presStyleIdx="2" presStyleCnt="3"/>
      <dgm:spPr/>
      <dgm:t>
        <a:bodyPr/>
        <a:lstStyle/>
        <a:p>
          <a:endParaRPr lang="en-US"/>
        </a:p>
      </dgm:t>
    </dgm:pt>
    <dgm:pt modelId="{EE9840EA-C9D7-F641-B1AB-869B517E834D}" type="pres">
      <dgm:prSet presAssocID="{5831761C-15E3-AC48-98B4-F2B3FF77362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C5220A-5B27-E448-BB37-AEA958E47ED3}" type="presOf" srcId="{5831761C-15E3-AC48-98B4-F2B3FF773621}" destId="{AA78E209-3E1E-274D-BA84-34482E83A91B}" srcOrd="0" destOrd="0" presId="urn:microsoft.com/office/officeart/2005/8/layout/venn1"/>
    <dgm:cxn modelId="{C79E3380-332A-0E49-BA25-F9B10C8F0591}" type="presOf" srcId="{5831761C-15E3-AC48-98B4-F2B3FF773621}" destId="{EE9840EA-C9D7-F641-B1AB-869B517E834D}" srcOrd="1" destOrd="0" presId="urn:microsoft.com/office/officeart/2005/8/layout/venn1"/>
    <dgm:cxn modelId="{6EB190BB-F7D7-254E-945A-FE2D99B56056}" srcId="{7A2C890F-EAAD-7F48-A890-47FF399185B9}" destId="{8A55A423-75F9-0948-A8A9-31054F891D3C}" srcOrd="0" destOrd="0" parTransId="{6816D38A-B753-8346-938A-DB029D40B016}" sibTransId="{BAF1AE97-141C-8843-A44F-136B6E2431AA}"/>
    <dgm:cxn modelId="{AC56DA05-7012-0343-B134-BE7D881F5950}" srcId="{7A2C890F-EAAD-7F48-A890-47FF399185B9}" destId="{5831761C-15E3-AC48-98B4-F2B3FF773621}" srcOrd="2" destOrd="0" parTransId="{C6DE01EC-F365-0F48-BC9A-0FA23E64669F}" sibTransId="{36A11FA7-064B-C048-9D02-A6AFBE716F23}"/>
    <dgm:cxn modelId="{D29BC197-841D-F44B-8EF3-00737BBB3BF1}" srcId="{7A2C890F-EAAD-7F48-A890-47FF399185B9}" destId="{3C81F57E-0B71-EC42-A635-FC4D0798590A}" srcOrd="1" destOrd="0" parTransId="{F9483836-E2FC-B740-A9D1-41A1EE705EEA}" sibTransId="{A4A38CE8-4C80-154D-B21F-8EA2F827A1C9}"/>
    <dgm:cxn modelId="{A7508E89-C719-5548-8A45-01CA75C4073F}" type="presOf" srcId="{7A2C890F-EAAD-7F48-A890-47FF399185B9}" destId="{FDAC386D-07CD-E64F-B4DD-12856B956655}" srcOrd="0" destOrd="0" presId="urn:microsoft.com/office/officeart/2005/8/layout/venn1"/>
    <dgm:cxn modelId="{2B814F80-DF95-C64E-939D-397A81C22041}" type="presOf" srcId="{8A55A423-75F9-0948-A8A9-31054F891D3C}" destId="{655E3F0D-C58B-2646-955E-3E4B52B7A6CB}" srcOrd="0" destOrd="0" presId="urn:microsoft.com/office/officeart/2005/8/layout/venn1"/>
    <dgm:cxn modelId="{C75199AF-83D9-6948-8698-DB8BDEF88C39}" type="presOf" srcId="{3C81F57E-0B71-EC42-A635-FC4D0798590A}" destId="{620BC0C9-EE8A-394A-93CA-E5BE3F9ADF6D}" srcOrd="0" destOrd="0" presId="urn:microsoft.com/office/officeart/2005/8/layout/venn1"/>
    <dgm:cxn modelId="{56AADA49-8547-884F-9684-B615504783D2}" type="presOf" srcId="{8A55A423-75F9-0948-A8A9-31054F891D3C}" destId="{E4EAEB83-AFF0-1145-92A5-47F8347EF60E}" srcOrd="1" destOrd="0" presId="urn:microsoft.com/office/officeart/2005/8/layout/venn1"/>
    <dgm:cxn modelId="{10C165AD-B39C-664B-AF92-0A497AA932FD}" type="presOf" srcId="{3C81F57E-0B71-EC42-A635-FC4D0798590A}" destId="{6BF7BBCE-CFA6-EE45-948B-11794116BA7C}" srcOrd="1" destOrd="0" presId="urn:microsoft.com/office/officeart/2005/8/layout/venn1"/>
    <dgm:cxn modelId="{720B76FA-A21F-604B-8FC8-4DC22ABAF407}" type="presParOf" srcId="{FDAC386D-07CD-E64F-B4DD-12856B956655}" destId="{655E3F0D-C58B-2646-955E-3E4B52B7A6CB}" srcOrd="0" destOrd="0" presId="urn:microsoft.com/office/officeart/2005/8/layout/venn1"/>
    <dgm:cxn modelId="{50FFE340-4135-2F46-B1A5-75108B6A6426}" type="presParOf" srcId="{FDAC386D-07CD-E64F-B4DD-12856B956655}" destId="{E4EAEB83-AFF0-1145-92A5-47F8347EF60E}" srcOrd="1" destOrd="0" presId="urn:microsoft.com/office/officeart/2005/8/layout/venn1"/>
    <dgm:cxn modelId="{FE8CA370-FE19-6E47-8A35-5F47D9BD18AA}" type="presParOf" srcId="{FDAC386D-07CD-E64F-B4DD-12856B956655}" destId="{620BC0C9-EE8A-394A-93CA-E5BE3F9ADF6D}" srcOrd="2" destOrd="0" presId="urn:microsoft.com/office/officeart/2005/8/layout/venn1"/>
    <dgm:cxn modelId="{FD27FC68-A437-A945-ADD1-F8B3DA164C44}" type="presParOf" srcId="{FDAC386D-07CD-E64F-B4DD-12856B956655}" destId="{6BF7BBCE-CFA6-EE45-948B-11794116BA7C}" srcOrd="3" destOrd="0" presId="urn:microsoft.com/office/officeart/2005/8/layout/venn1"/>
    <dgm:cxn modelId="{E18C827F-D69B-A048-A49E-DBA92D87FDC5}" type="presParOf" srcId="{FDAC386D-07CD-E64F-B4DD-12856B956655}" destId="{AA78E209-3E1E-274D-BA84-34482E83A91B}" srcOrd="4" destOrd="0" presId="urn:microsoft.com/office/officeart/2005/8/layout/venn1"/>
    <dgm:cxn modelId="{C804E285-43C0-5B48-BA9F-B6ADEEAD1799}" type="presParOf" srcId="{FDAC386D-07CD-E64F-B4DD-12856B956655}" destId="{EE9840EA-C9D7-F641-B1AB-869B517E834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075532-245D-DE4E-BC52-B91310A55EF1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27121D2C-9A1B-AB48-90D4-74278794082B}">
      <dgm:prSet phldrT="[Text]" custT="1"/>
      <dgm:spPr>
        <a:solidFill>
          <a:srgbClr val="3366FF"/>
        </a:solidFill>
      </dgm:spPr>
      <dgm:t>
        <a:bodyPr/>
        <a:lstStyle/>
        <a:p>
          <a:r>
            <a:rPr lang="en-US" sz="4000" dirty="0" smtClean="0"/>
            <a:t>Excellence</a:t>
          </a:r>
          <a:endParaRPr lang="en-US" sz="4000" dirty="0"/>
        </a:p>
      </dgm:t>
    </dgm:pt>
    <dgm:pt modelId="{7223F041-FAD7-AD46-BE22-F2123BBBD545}" type="parTrans" cxnId="{6CAC7DF1-3A19-704D-939D-AB2111020230}">
      <dgm:prSet/>
      <dgm:spPr/>
      <dgm:t>
        <a:bodyPr/>
        <a:lstStyle/>
        <a:p>
          <a:endParaRPr lang="en-US"/>
        </a:p>
      </dgm:t>
    </dgm:pt>
    <dgm:pt modelId="{97A67497-3321-B14A-B63F-38FB2DB578B9}" type="sibTrans" cxnId="{6CAC7DF1-3A19-704D-939D-AB2111020230}">
      <dgm:prSet/>
      <dgm:spPr/>
      <dgm:t>
        <a:bodyPr/>
        <a:lstStyle/>
        <a:p>
          <a:endParaRPr lang="en-US"/>
        </a:p>
      </dgm:t>
    </dgm:pt>
    <dgm:pt modelId="{0C8318AC-E7F5-B64B-A7E9-0AD5E32E333A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Equity</a:t>
          </a:r>
          <a:endParaRPr lang="en-US" dirty="0"/>
        </a:p>
      </dgm:t>
    </dgm:pt>
    <dgm:pt modelId="{4768B03C-1058-DF42-8BB1-FE975F8AF84A}" type="parTrans" cxnId="{1F6844D6-A922-A546-8806-10CCCBEE5186}">
      <dgm:prSet/>
      <dgm:spPr/>
      <dgm:t>
        <a:bodyPr/>
        <a:lstStyle/>
        <a:p>
          <a:endParaRPr lang="en-US"/>
        </a:p>
      </dgm:t>
    </dgm:pt>
    <dgm:pt modelId="{C50397D4-3E15-5342-9C92-1AF1ED60B581}" type="sibTrans" cxnId="{1F6844D6-A922-A546-8806-10CCCBEE5186}">
      <dgm:prSet/>
      <dgm:spPr/>
      <dgm:t>
        <a:bodyPr/>
        <a:lstStyle/>
        <a:p>
          <a:endParaRPr lang="en-US"/>
        </a:p>
      </dgm:t>
    </dgm:pt>
    <dgm:pt modelId="{D32FD481-4628-8548-AC16-CD00E8047E66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sz="4000" dirty="0" smtClean="0"/>
            <a:t>Learning</a:t>
          </a:r>
          <a:endParaRPr lang="en-US" sz="4000" dirty="0"/>
        </a:p>
      </dgm:t>
    </dgm:pt>
    <dgm:pt modelId="{AE0C5681-58AF-9641-96D6-7353BC40AD47}" type="parTrans" cxnId="{F634662E-487B-B94F-8E41-2A497BA298C0}">
      <dgm:prSet/>
      <dgm:spPr/>
      <dgm:t>
        <a:bodyPr/>
        <a:lstStyle/>
        <a:p>
          <a:endParaRPr lang="en-US"/>
        </a:p>
      </dgm:t>
    </dgm:pt>
    <dgm:pt modelId="{EB49AC77-0A2E-C843-AED3-A756736877C0}" type="sibTrans" cxnId="{F634662E-487B-B94F-8E41-2A497BA298C0}">
      <dgm:prSet/>
      <dgm:spPr/>
      <dgm:t>
        <a:bodyPr/>
        <a:lstStyle/>
        <a:p>
          <a:endParaRPr lang="en-US"/>
        </a:p>
      </dgm:t>
    </dgm:pt>
    <dgm:pt modelId="{5F2E578A-90DC-D34C-85DA-BE40006E4CC5}" type="pres">
      <dgm:prSet presAssocID="{FF075532-245D-DE4E-BC52-B91310A55EF1}" presName="compositeShape" presStyleCnt="0">
        <dgm:presLayoutVars>
          <dgm:chMax val="7"/>
          <dgm:dir/>
          <dgm:resizeHandles val="exact"/>
        </dgm:presLayoutVars>
      </dgm:prSet>
      <dgm:spPr/>
    </dgm:pt>
    <dgm:pt modelId="{16749212-4D2E-9E44-BA2A-D44651134D22}" type="pres">
      <dgm:prSet presAssocID="{27121D2C-9A1B-AB48-90D4-74278794082B}" presName="circ1" presStyleLbl="vennNode1" presStyleIdx="0" presStyleCnt="3" custLinFactNeighborX="387" custLinFactNeighborY="-2083"/>
      <dgm:spPr/>
      <dgm:t>
        <a:bodyPr/>
        <a:lstStyle/>
        <a:p>
          <a:endParaRPr lang="en-US"/>
        </a:p>
      </dgm:t>
    </dgm:pt>
    <dgm:pt modelId="{D3EA290D-8F78-8F4B-8A56-196974DE0AEE}" type="pres">
      <dgm:prSet presAssocID="{27121D2C-9A1B-AB48-90D4-74278794082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DEDB7-4509-6948-AB93-D6563D9DB24C}" type="pres">
      <dgm:prSet presAssocID="{0C8318AC-E7F5-B64B-A7E9-0AD5E32E333A}" presName="circ2" presStyleLbl="vennNode1" presStyleIdx="1" presStyleCnt="3" custScaleX="50966" custScaleY="50418" custLinFactNeighborX="11995" custLinFactNeighborY="-1548"/>
      <dgm:spPr/>
      <dgm:t>
        <a:bodyPr/>
        <a:lstStyle/>
        <a:p>
          <a:endParaRPr lang="en-US"/>
        </a:p>
      </dgm:t>
    </dgm:pt>
    <dgm:pt modelId="{1708735E-CF03-B94C-9524-BD137F8D4CDB}" type="pres">
      <dgm:prSet presAssocID="{0C8318AC-E7F5-B64B-A7E9-0AD5E32E333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B2981-F978-454C-B51A-D7C9FF4D6222}" type="pres">
      <dgm:prSet presAssocID="{D32FD481-4628-8548-AC16-CD00E8047E66}" presName="circ3" presStyleLbl="vennNode1" presStyleIdx="2" presStyleCnt="3"/>
      <dgm:spPr/>
      <dgm:t>
        <a:bodyPr/>
        <a:lstStyle/>
        <a:p>
          <a:endParaRPr lang="en-US"/>
        </a:p>
      </dgm:t>
    </dgm:pt>
    <dgm:pt modelId="{721DD111-A448-5242-9FDD-D7B2262A506F}" type="pres">
      <dgm:prSet presAssocID="{D32FD481-4628-8548-AC16-CD00E8047E6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6350D3-C8DE-E54B-B5FD-436969EB1C6C}" type="presOf" srcId="{0C8318AC-E7F5-B64B-A7E9-0AD5E32E333A}" destId="{AEEDEDB7-4509-6948-AB93-D6563D9DB24C}" srcOrd="0" destOrd="0" presId="urn:microsoft.com/office/officeart/2005/8/layout/venn1"/>
    <dgm:cxn modelId="{3E61A7A0-B978-E646-87F8-C5A63A02CD37}" type="presOf" srcId="{27121D2C-9A1B-AB48-90D4-74278794082B}" destId="{D3EA290D-8F78-8F4B-8A56-196974DE0AEE}" srcOrd="1" destOrd="0" presId="urn:microsoft.com/office/officeart/2005/8/layout/venn1"/>
    <dgm:cxn modelId="{0F5044C0-E1D2-1042-9001-AE34B7FF8BEC}" type="presOf" srcId="{FF075532-245D-DE4E-BC52-B91310A55EF1}" destId="{5F2E578A-90DC-D34C-85DA-BE40006E4CC5}" srcOrd="0" destOrd="0" presId="urn:microsoft.com/office/officeart/2005/8/layout/venn1"/>
    <dgm:cxn modelId="{F634662E-487B-B94F-8E41-2A497BA298C0}" srcId="{FF075532-245D-DE4E-BC52-B91310A55EF1}" destId="{D32FD481-4628-8548-AC16-CD00E8047E66}" srcOrd="2" destOrd="0" parTransId="{AE0C5681-58AF-9641-96D6-7353BC40AD47}" sibTransId="{EB49AC77-0A2E-C843-AED3-A756736877C0}"/>
    <dgm:cxn modelId="{24E36976-DAA7-E54F-9E77-8854C298625A}" type="presOf" srcId="{D32FD481-4628-8548-AC16-CD00E8047E66}" destId="{721DD111-A448-5242-9FDD-D7B2262A506F}" srcOrd="1" destOrd="0" presId="urn:microsoft.com/office/officeart/2005/8/layout/venn1"/>
    <dgm:cxn modelId="{6CAC7DF1-3A19-704D-939D-AB2111020230}" srcId="{FF075532-245D-DE4E-BC52-B91310A55EF1}" destId="{27121D2C-9A1B-AB48-90D4-74278794082B}" srcOrd="0" destOrd="0" parTransId="{7223F041-FAD7-AD46-BE22-F2123BBBD545}" sibTransId="{97A67497-3321-B14A-B63F-38FB2DB578B9}"/>
    <dgm:cxn modelId="{60EE9847-9145-2B46-9A10-924ADC341DB0}" type="presOf" srcId="{D32FD481-4628-8548-AC16-CD00E8047E66}" destId="{6D0B2981-F978-454C-B51A-D7C9FF4D6222}" srcOrd="0" destOrd="0" presId="urn:microsoft.com/office/officeart/2005/8/layout/venn1"/>
    <dgm:cxn modelId="{1F6844D6-A922-A546-8806-10CCCBEE5186}" srcId="{FF075532-245D-DE4E-BC52-B91310A55EF1}" destId="{0C8318AC-E7F5-B64B-A7E9-0AD5E32E333A}" srcOrd="1" destOrd="0" parTransId="{4768B03C-1058-DF42-8BB1-FE975F8AF84A}" sibTransId="{C50397D4-3E15-5342-9C92-1AF1ED60B581}"/>
    <dgm:cxn modelId="{6B6FD9E3-C2A9-F649-BB51-094CBD525059}" type="presOf" srcId="{27121D2C-9A1B-AB48-90D4-74278794082B}" destId="{16749212-4D2E-9E44-BA2A-D44651134D22}" srcOrd="0" destOrd="0" presId="urn:microsoft.com/office/officeart/2005/8/layout/venn1"/>
    <dgm:cxn modelId="{2C84F65C-3E4E-7946-860C-8AADCD050854}" type="presOf" srcId="{0C8318AC-E7F5-B64B-A7E9-0AD5E32E333A}" destId="{1708735E-CF03-B94C-9524-BD137F8D4CDB}" srcOrd="1" destOrd="0" presId="urn:microsoft.com/office/officeart/2005/8/layout/venn1"/>
    <dgm:cxn modelId="{D6039746-B0EA-0D43-AE81-D99EE007CEC1}" type="presParOf" srcId="{5F2E578A-90DC-D34C-85DA-BE40006E4CC5}" destId="{16749212-4D2E-9E44-BA2A-D44651134D22}" srcOrd="0" destOrd="0" presId="urn:microsoft.com/office/officeart/2005/8/layout/venn1"/>
    <dgm:cxn modelId="{3B98FB9C-3D65-CB44-AF97-00C73BC1F26D}" type="presParOf" srcId="{5F2E578A-90DC-D34C-85DA-BE40006E4CC5}" destId="{D3EA290D-8F78-8F4B-8A56-196974DE0AEE}" srcOrd="1" destOrd="0" presId="urn:microsoft.com/office/officeart/2005/8/layout/venn1"/>
    <dgm:cxn modelId="{61FACA48-6237-AE43-A68F-E70DF700A113}" type="presParOf" srcId="{5F2E578A-90DC-D34C-85DA-BE40006E4CC5}" destId="{AEEDEDB7-4509-6948-AB93-D6563D9DB24C}" srcOrd="2" destOrd="0" presId="urn:microsoft.com/office/officeart/2005/8/layout/venn1"/>
    <dgm:cxn modelId="{1AD08F7E-11C5-A54F-BF73-D94BDA1B9B7B}" type="presParOf" srcId="{5F2E578A-90DC-D34C-85DA-BE40006E4CC5}" destId="{1708735E-CF03-B94C-9524-BD137F8D4CDB}" srcOrd="3" destOrd="0" presId="urn:microsoft.com/office/officeart/2005/8/layout/venn1"/>
    <dgm:cxn modelId="{A523D7DE-2A8D-AE42-B396-FE272243D07C}" type="presParOf" srcId="{5F2E578A-90DC-D34C-85DA-BE40006E4CC5}" destId="{6D0B2981-F978-454C-B51A-D7C9FF4D6222}" srcOrd="4" destOrd="0" presId="urn:microsoft.com/office/officeart/2005/8/layout/venn1"/>
    <dgm:cxn modelId="{F5077076-BBE2-684A-93DE-C9AE91C2EAA9}" type="presParOf" srcId="{5F2E578A-90DC-D34C-85DA-BE40006E4CC5}" destId="{721DD111-A448-5242-9FDD-D7B2262A506F}" srcOrd="5" destOrd="0" presId="urn:microsoft.com/office/officeart/2005/8/layout/venn1"/>
  </dgm:cxnLst>
  <dgm:bg/>
  <dgm:whole>
    <a:ln>
      <a:solidFill>
        <a:srgbClr val="4F81BD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088C41-E8F4-C64E-A50E-9C31FAB0A960}" type="doc">
      <dgm:prSet loTypeId="urn:microsoft.com/office/officeart/2005/8/layout/lProcess3" loCatId="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46867DA-D8B8-3847-8EC6-1047F69A9E2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# of Students Completed 12 Units ECE and 12 Units ESL</a:t>
          </a:r>
          <a:endParaRPr lang="en-US" dirty="0">
            <a:solidFill>
              <a:srgbClr val="000000"/>
            </a:solidFill>
          </a:endParaRPr>
        </a:p>
      </dgm:t>
    </dgm:pt>
    <dgm:pt modelId="{682227BF-EF9F-FE4B-91BB-17CAFFABC261}" type="parTrans" cxnId="{F75C8C38-CB9C-4B4F-A4F0-6EB358B08E32}">
      <dgm:prSet/>
      <dgm:spPr/>
      <dgm:t>
        <a:bodyPr/>
        <a:lstStyle/>
        <a:p>
          <a:endParaRPr lang="en-US"/>
        </a:p>
      </dgm:t>
    </dgm:pt>
    <dgm:pt modelId="{5ED28DCB-4E46-BC44-8E12-4CE2BB166D72}" type="sibTrans" cxnId="{F75C8C38-CB9C-4B4F-A4F0-6EB358B08E32}">
      <dgm:prSet/>
      <dgm:spPr/>
      <dgm:t>
        <a:bodyPr/>
        <a:lstStyle/>
        <a:p>
          <a:endParaRPr lang="en-US"/>
        </a:p>
      </dgm:t>
    </dgm:pt>
    <dgm:pt modelId="{F997B252-6658-8348-A916-AFF21D7D251E}">
      <dgm:prSet phldrT="[Text]"/>
      <dgm:spPr/>
      <dgm:t>
        <a:bodyPr/>
        <a:lstStyle/>
        <a:p>
          <a:r>
            <a:rPr lang="en-US" dirty="0" smtClean="0"/>
            <a:t>89/109</a:t>
          </a:r>
          <a:endParaRPr lang="en-US" dirty="0"/>
        </a:p>
      </dgm:t>
    </dgm:pt>
    <dgm:pt modelId="{B0C6FDC4-331F-EB41-A111-E559C4E91F3A}" type="parTrans" cxnId="{917E6A6D-E632-0049-BA13-3FDBB18F398A}">
      <dgm:prSet/>
      <dgm:spPr/>
      <dgm:t>
        <a:bodyPr/>
        <a:lstStyle/>
        <a:p>
          <a:endParaRPr lang="en-US"/>
        </a:p>
      </dgm:t>
    </dgm:pt>
    <dgm:pt modelId="{1E7335D7-783C-B844-8CB9-5FB00DF98CA2}" type="sibTrans" cxnId="{917E6A6D-E632-0049-BA13-3FDBB18F398A}">
      <dgm:prSet/>
      <dgm:spPr/>
      <dgm:t>
        <a:bodyPr/>
        <a:lstStyle/>
        <a:p>
          <a:endParaRPr lang="en-US"/>
        </a:p>
      </dgm:t>
    </dgm:pt>
    <dgm:pt modelId="{41C635F6-CCC8-754D-9F55-68033AB94A54}">
      <dgm:prSet phldrT="[Text]"/>
      <dgm:spPr/>
      <dgm:t>
        <a:bodyPr/>
        <a:lstStyle/>
        <a:p>
          <a:r>
            <a:rPr lang="en-US" dirty="0" smtClean="0"/>
            <a:t>82%</a:t>
          </a:r>
          <a:endParaRPr lang="en-US" dirty="0"/>
        </a:p>
      </dgm:t>
    </dgm:pt>
    <dgm:pt modelId="{4C5AB3BD-4D69-6242-9839-6A6CF89D3C5F}" type="parTrans" cxnId="{AF5C38C7-D201-0546-825F-DC15963504C4}">
      <dgm:prSet/>
      <dgm:spPr/>
      <dgm:t>
        <a:bodyPr/>
        <a:lstStyle/>
        <a:p>
          <a:endParaRPr lang="en-US"/>
        </a:p>
      </dgm:t>
    </dgm:pt>
    <dgm:pt modelId="{E84A1504-0F61-3348-9BD7-6A93BE8568CD}" type="sibTrans" cxnId="{AF5C38C7-D201-0546-825F-DC15963504C4}">
      <dgm:prSet/>
      <dgm:spPr/>
      <dgm:t>
        <a:bodyPr/>
        <a:lstStyle/>
        <a:p>
          <a:endParaRPr lang="en-US"/>
        </a:p>
      </dgm:t>
    </dgm:pt>
    <dgm:pt modelId="{A5D237AC-4370-ED48-9AE4-28CEC84468F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# of Students Continued Education</a:t>
          </a:r>
          <a:endParaRPr lang="en-US" dirty="0">
            <a:solidFill>
              <a:srgbClr val="000000"/>
            </a:solidFill>
          </a:endParaRPr>
        </a:p>
      </dgm:t>
    </dgm:pt>
    <dgm:pt modelId="{C0792EA3-2E9C-C045-9694-81ACCD55498A}" type="parTrans" cxnId="{F885B237-F5D4-9B49-B20D-4B66B5453C13}">
      <dgm:prSet/>
      <dgm:spPr/>
      <dgm:t>
        <a:bodyPr/>
        <a:lstStyle/>
        <a:p>
          <a:endParaRPr lang="en-US"/>
        </a:p>
      </dgm:t>
    </dgm:pt>
    <dgm:pt modelId="{4D258F99-D9FA-2B4F-B2E5-AACF6312647C}" type="sibTrans" cxnId="{F885B237-F5D4-9B49-B20D-4B66B5453C13}">
      <dgm:prSet/>
      <dgm:spPr/>
      <dgm:t>
        <a:bodyPr/>
        <a:lstStyle/>
        <a:p>
          <a:endParaRPr lang="en-US"/>
        </a:p>
      </dgm:t>
    </dgm:pt>
    <dgm:pt modelId="{0B02B7CC-ACD8-0C40-9889-9805ED39422D}">
      <dgm:prSet phldrT="[Text]"/>
      <dgm:spPr/>
      <dgm:t>
        <a:bodyPr/>
        <a:lstStyle/>
        <a:p>
          <a:r>
            <a:rPr lang="en-US" dirty="0" smtClean="0"/>
            <a:t>69/89</a:t>
          </a:r>
          <a:endParaRPr lang="en-US" dirty="0"/>
        </a:p>
      </dgm:t>
    </dgm:pt>
    <dgm:pt modelId="{A46BB463-CFE5-9E49-AF82-E826144DB7DA}" type="parTrans" cxnId="{E7E9F7CF-CA97-264F-B955-4385F569C9CC}">
      <dgm:prSet/>
      <dgm:spPr/>
      <dgm:t>
        <a:bodyPr/>
        <a:lstStyle/>
        <a:p>
          <a:endParaRPr lang="en-US"/>
        </a:p>
      </dgm:t>
    </dgm:pt>
    <dgm:pt modelId="{8D9B8B85-88D3-3C45-9496-DBD9C68C9414}" type="sibTrans" cxnId="{E7E9F7CF-CA97-264F-B955-4385F569C9CC}">
      <dgm:prSet/>
      <dgm:spPr/>
      <dgm:t>
        <a:bodyPr/>
        <a:lstStyle/>
        <a:p>
          <a:endParaRPr lang="en-US"/>
        </a:p>
      </dgm:t>
    </dgm:pt>
    <dgm:pt modelId="{A7D2124A-7C68-4A4B-9838-9478A68C5971}">
      <dgm:prSet phldrT="[Text]"/>
      <dgm:spPr/>
      <dgm:t>
        <a:bodyPr/>
        <a:lstStyle/>
        <a:p>
          <a:r>
            <a:rPr lang="en-US" dirty="0" smtClean="0"/>
            <a:t>78%</a:t>
          </a:r>
          <a:endParaRPr lang="en-US" dirty="0"/>
        </a:p>
      </dgm:t>
    </dgm:pt>
    <dgm:pt modelId="{5B8B5124-262A-5744-9D7C-FE11AD73321D}" type="parTrans" cxnId="{3170CCD4-9D00-594F-A170-BA66F717487F}">
      <dgm:prSet/>
      <dgm:spPr/>
      <dgm:t>
        <a:bodyPr/>
        <a:lstStyle/>
        <a:p>
          <a:endParaRPr lang="en-US"/>
        </a:p>
      </dgm:t>
    </dgm:pt>
    <dgm:pt modelId="{A8809A2B-FC52-1841-AA8A-B0C1F2FE81F0}" type="sibTrans" cxnId="{3170CCD4-9D00-594F-A170-BA66F717487F}">
      <dgm:prSet/>
      <dgm:spPr/>
      <dgm:t>
        <a:bodyPr/>
        <a:lstStyle/>
        <a:p>
          <a:endParaRPr lang="en-US"/>
        </a:p>
      </dgm:t>
    </dgm:pt>
    <dgm:pt modelId="{132EAB54-4E88-7641-B6CB-E5C39B9F8B9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# of Students with Jobs</a:t>
          </a:r>
          <a:endParaRPr lang="en-US" dirty="0">
            <a:solidFill>
              <a:schemeClr val="tx1"/>
            </a:solidFill>
          </a:endParaRPr>
        </a:p>
      </dgm:t>
    </dgm:pt>
    <dgm:pt modelId="{22BF5807-707B-EF41-B95F-DADCA51B58F8}" type="parTrans" cxnId="{61505F62-06B5-C743-9D0A-359C3684236B}">
      <dgm:prSet/>
      <dgm:spPr/>
      <dgm:t>
        <a:bodyPr/>
        <a:lstStyle/>
        <a:p>
          <a:endParaRPr lang="en-US"/>
        </a:p>
      </dgm:t>
    </dgm:pt>
    <dgm:pt modelId="{8B673097-1B7E-E845-BF28-7B4143DDE937}" type="sibTrans" cxnId="{61505F62-06B5-C743-9D0A-359C3684236B}">
      <dgm:prSet/>
      <dgm:spPr/>
      <dgm:t>
        <a:bodyPr/>
        <a:lstStyle/>
        <a:p>
          <a:endParaRPr lang="en-US"/>
        </a:p>
      </dgm:t>
    </dgm:pt>
    <dgm:pt modelId="{6BFAA48E-2073-F349-BA3D-F1C0383D027F}">
      <dgm:prSet phldrT="[Text]"/>
      <dgm:spPr/>
      <dgm:t>
        <a:bodyPr/>
        <a:lstStyle/>
        <a:p>
          <a:r>
            <a:rPr lang="en-US" dirty="0" smtClean="0"/>
            <a:t>64/136</a:t>
          </a:r>
          <a:endParaRPr lang="en-US" dirty="0"/>
        </a:p>
      </dgm:t>
    </dgm:pt>
    <dgm:pt modelId="{7C828B51-726E-6B4B-92F0-1772496A36BE}" type="parTrans" cxnId="{7112DFB6-E2E6-F449-94C3-AD25D39EC5A4}">
      <dgm:prSet/>
      <dgm:spPr/>
      <dgm:t>
        <a:bodyPr/>
        <a:lstStyle/>
        <a:p>
          <a:endParaRPr lang="en-US"/>
        </a:p>
      </dgm:t>
    </dgm:pt>
    <dgm:pt modelId="{32068F09-A8D5-944A-A9EE-1A7A4CF790F2}" type="sibTrans" cxnId="{7112DFB6-E2E6-F449-94C3-AD25D39EC5A4}">
      <dgm:prSet/>
      <dgm:spPr/>
      <dgm:t>
        <a:bodyPr/>
        <a:lstStyle/>
        <a:p>
          <a:endParaRPr lang="en-US"/>
        </a:p>
      </dgm:t>
    </dgm:pt>
    <dgm:pt modelId="{7712D5C3-3398-8D40-9145-B62BE94EA015}">
      <dgm:prSet phldrT="[Text]"/>
      <dgm:spPr/>
      <dgm:t>
        <a:bodyPr/>
        <a:lstStyle/>
        <a:p>
          <a:r>
            <a:rPr lang="en-US" dirty="0" smtClean="0"/>
            <a:t>47%</a:t>
          </a:r>
          <a:endParaRPr lang="en-US" dirty="0"/>
        </a:p>
      </dgm:t>
    </dgm:pt>
    <dgm:pt modelId="{67B93457-2245-5E4A-89A3-AEC592EDC0F7}" type="parTrans" cxnId="{58C03DF4-8B8F-DC4E-941B-6A35A6445961}">
      <dgm:prSet/>
      <dgm:spPr/>
      <dgm:t>
        <a:bodyPr/>
        <a:lstStyle/>
        <a:p>
          <a:endParaRPr lang="en-US"/>
        </a:p>
      </dgm:t>
    </dgm:pt>
    <dgm:pt modelId="{6F14478E-7332-6447-B365-E23902D957C1}" type="sibTrans" cxnId="{58C03DF4-8B8F-DC4E-941B-6A35A6445961}">
      <dgm:prSet/>
      <dgm:spPr/>
      <dgm:t>
        <a:bodyPr/>
        <a:lstStyle/>
        <a:p>
          <a:endParaRPr lang="en-US"/>
        </a:p>
      </dgm:t>
    </dgm:pt>
    <dgm:pt modelId="{25441C1D-FC13-824E-90BE-503CB6D46124}" type="pres">
      <dgm:prSet presAssocID="{B4088C41-E8F4-C64E-A50E-9C31FAB0A96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8D46511-3F4E-034A-86F6-692B193F1FEA}" type="pres">
      <dgm:prSet presAssocID="{846867DA-D8B8-3847-8EC6-1047F69A9E2D}" presName="horFlow" presStyleCnt="0"/>
      <dgm:spPr/>
      <dgm:t>
        <a:bodyPr/>
        <a:lstStyle/>
        <a:p>
          <a:endParaRPr lang="en-US"/>
        </a:p>
      </dgm:t>
    </dgm:pt>
    <dgm:pt modelId="{CF937B35-4B82-C64E-83D3-EC44F9EDE41B}" type="pres">
      <dgm:prSet presAssocID="{846867DA-D8B8-3847-8EC6-1047F69A9E2D}" presName="bigChev" presStyleLbl="node1" presStyleIdx="0" presStyleCnt="3" custLinFactNeighborX="-10968" custLinFactNeighborY="-5941"/>
      <dgm:spPr/>
      <dgm:t>
        <a:bodyPr/>
        <a:lstStyle/>
        <a:p>
          <a:endParaRPr lang="en-US"/>
        </a:p>
      </dgm:t>
    </dgm:pt>
    <dgm:pt modelId="{F5CF321C-98DA-DE48-A831-3D658C54FF2F}" type="pres">
      <dgm:prSet presAssocID="{B0C6FDC4-331F-EB41-A111-E559C4E91F3A}" presName="parTrans" presStyleCnt="0"/>
      <dgm:spPr/>
      <dgm:t>
        <a:bodyPr/>
        <a:lstStyle/>
        <a:p>
          <a:endParaRPr lang="en-US"/>
        </a:p>
      </dgm:t>
    </dgm:pt>
    <dgm:pt modelId="{040B8DA3-53DF-B34D-9C60-AC45A99C3456}" type="pres">
      <dgm:prSet presAssocID="{F997B252-6658-8348-A916-AFF21D7D251E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B23DF-BEA0-424D-BF41-98B3495B7F13}" type="pres">
      <dgm:prSet presAssocID="{1E7335D7-783C-B844-8CB9-5FB00DF98CA2}" presName="sibTrans" presStyleCnt="0"/>
      <dgm:spPr/>
      <dgm:t>
        <a:bodyPr/>
        <a:lstStyle/>
        <a:p>
          <a:endParaRPr lang="en-US"/>
        </a:p>
      </dgm:t>
    </dgm:pt>
    <dgm:pt modelId="{E07CA935-909C-1D40-858E-4631F020FEAC}" type="pres">
      <dgm:prSet presAssocID="{41C635F6-CCC8-754D-9F55-68033AB94A54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53D07-60C2-2640-BF24-A932965CBF5E}" type="pres">
      <dgm:prSet presAssocID="{846867DA-D8B8-3847-8EC6-1047F69A9E2D}" presName="vSp" presStyleCnt="0"/>
      <dgm:spPr/>
      <dgm:t>
        <a:bodyPr/>
        <a:lstStyle/>
        <a:p>
          <a:endParaRPr lang="en-US"/>
        </a:p>
      </dgm:t>
    </dgm:pt>
    <dgm:pt modelId="{CBF0E59B-7B3E-AD4F-96AE-EBD8820F1D68}" type="pres">
      <dgm:prSet presAssocID="{A5D237AC-4370-ED48-9AE4-28CEC84468FB}" presName="horFlow" presStyleCnt="0"/>
      <dgm:spPr/>
      <dgm:t>
        <a:bodyPr/>
        <a:lstStyle/>
        <a:p>
          <a:endParaRPr lang="en-US"/>
        </a:p>
      </dgm:t>
    </dgm:pt>
    <dgm:pt modelId="{96C34901-F461-AE4B-93BB-3DA5F2FE0011}" type="pres">
      <dgm:prSet presAssocID="{A5D237AC-4370-ED48-9AE4-28CEC84468FB}" presName="bigChev" presStyleLbl="node1" presStyleIdx="1" presStyleCnt="3"/>
      <dgm:spPr/>
      <dgm:t>
        <a:bodyPr/>
        <a:lstStyle/>
        <a:p>
          <a:endParaRPr lang="en-US"/>
        </a:p>
      </dgm:t>
    </dgm:pt>
    <dgm:pt modelId="{FABE5E64-85B5-F248-8B81-295B51988406}" type="pres">
      <dgm:prSet presAssocID="{A46BB463-CFE5-9E49-AF82-E826144DB7DA}" presName="parTrans" presStyleCnt="0"/>
      <dgm:spPr/>
      <dgm:t>
        <a:bodyPr/>
        <a:lstStyle/>
        <a:p>
          <a:endParaRPr lang="en-US"/>
        </a:p>
      </dgm:t>
    </dgm:pt>
    <dgm:pt modelId="{D08121AE-3193-9344-989D-7326E5C387DE}" type="pres">
      <dgm:prSet presAssocID="{0B02B7CC-ACD8-0C40-9889-9805ED39422D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B6F7D-7664-9440-A77D-6B50E444C36F}" type="pres">
      <dgm:prSet presAssocID="{8D9B8B85-88D3-3C45-9496-DBD9C68C9414}" presName="sibTrans" presStyleCnt="0"/>
      <dgm:spPr/>
      <dgm:t>
        <a:bodyPr/>
        <a:lstStyle/>
        <a:p>
          <a:endParaRPr lang="en-US"/>
        </a:p>
      </dgm:t>
    </dgm:pt>
    <dgm:pt modelId="{D9462568-9EC4-2143-9DC4-E18E15D611DB}" type="pres">
      <dgm:prSet presAssocID="{A7D2124A-7C68-4A4B-9838-9478A68C5971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5E08B-C583-254A-8312-6075C6A3A220}" type="pres">
      <dgm:prSet presAssocID="{A5D237AC-4370-ED48-9AE4-28CEC84468FB}" presName="vSp" presStyleCnt="0"/>
      <dgm:spPr/>
      <dgm:t>
        <a:bodyPr/>
        <a:lstStyle/>
        <a:p>
          <a:endParaRPr lang="en-US"/>
        </a:p>
      </dgm:t>
    </dgm:pt>
    <dgm:pt modelId="{B63BC038-D7D0-4648-A2F1-F64242C8A9E8}" type="pres">
      <dgm:prSet presAssocID="{132EAB54-4E88-7641-B6CB-E5C39B9F8B9E}" presName="horFlow" presStyleCnt="0"/>
      <dgm:spPr/>
      <dgm:t>
        <a:bodyPr/>
        <a:lstStyle/>
        <a:p>
          <a:endParaRPr lang="en-US"/>
        </a:p>
      </dgm:t>
    </dgm:pt>
    <dgm:pt modelId="{4EA7A5D3-F8A5-5844-823E-9CFECC0D4A5C}" type="pres">
      <dgm:prSet presAssocID="{132EAB54-4E88-7641-B6CB-E5C39B9F8B9E}" presName="bigChev" presStyleLbl="node1" presStyleIdx="2" presStyleCnt="3"/>
      <dgm:spPr/>
      <dgm:t>
        <a:bodyPr/>
        <a:lstStyle/>
        <a:p>
          <a:endParaRPr lang="en-US"/>
        </a:p>
      </dgm:t>
    </dgm:pt>
    <dgm:pt modelId="{4D84E9FA-D712-0C46-A522-650FE04ED254}" type="pres">
      <dgm:prSet presAssocID="{7C828B51-726E-6B4B-92F0-1772496A36BE}" presName="parTrans" presStyleCnt="0"/>
      <dgm:spPr/>
      <dgm:t>
        <a:bodyPr/>
        <a:lstStyle/>
        <a:p>
          <a:endParaRPr lang="en-US"/>
        </a:p>
      </dgm:t>
    </dgm:pt>
    <dgm:pt modelId="{24AB7280-AD28-BA45-BA85-F3DA22EE26AD}" type="pres">
      <dgm:prSet presAssocID="{6BFAA48E-2073-F349-BA3D-F1C0383D027F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FA42C-918C-3A4E-B18F-1BAEB44DFCAF}" type="pres">
      <dgm:prSet presAssocID="{32068F09-A8D5-944A-A9EE-1A7A4CF790F2}" presName="sibTrans" presStyleCnt="0"/>
      <dgm:spPr/>
      <dgm:t>
        <a:bodyPr/>
        <a:lstStyle/>
        <a:p>
          <a:endParaRPr lang="en-US"/>
        </a:p>
      </dgm:t>
    </dgm:pt>
    <dgm:pt modelId="{C0C18719-3BCA-D640-820E-181BA7737C85}" type="pres">
      <dgm:prSet presAssocID="{7712D5C3-3398-8D40-9145-B62BE94EA015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5C8894-593D-7545-BD49-BF023874F0D4}" type="presOf" srcId="{41C635F6-CCC8-754D-9F55-68033AB94A54}" destId="{E07CA935-909C-1D40-858E-4631F020FEAC}" srcOrd="0" destOrd="0" presId="urn:microsoft.com/office/officeart/2005/8/layout/lProcess3"/>
    <dgm:cxn modelId="{AF5C38C7-D201-0546-825F-DC15963504C4}" srcId="{846867DA-D8B8-3847-8EC6-1047F69A9E2D}" destId="{41C635F6-CCC8-754D-9F55-68033AB94A54}" srcOrd="1" destOrd="0" parTransId="{4C5AB3BD-4D69-6242-9839-6A6CF89D3C5F}" sibTransId="{E84A1504-0F61-3348-9BD7-6A93BE8568CD}"/>
    <dgm:cxn modelId="{E7E9F7CF-CA97-264F-B955-4385F569C9CC}" srcId="{A5D237AC-4370-ED48-9AE4-28CEC84468FB}" destId="{0B02B7CC-ACD8-0C40-9889-9805ED39422D}" srcOrd="0" destOrd="0" parTransId="{A46BB463-CFE5-9E49-AF82-E826144DB7DA}" sibTransId="{8D9B8B85-88D3-3C45-9496-DBD9C68C9414}"/>
    <dgm:cxn modelId="{432829CC-622D-ED41-B124-057E002B275F}" type="presOf" srcId="{F997B252-6658-8348-A916-AFF21D7D251E}" destId="{040B8DA3-53DF-B34D-9C60-AC45A99C3456}" srcOrd="0" destOrd="0" presId="urn:microsoft.com/office/officeart/2005/8/layout/lProcess3"/>
    <dgm:cxn modelId="{32546EA5-4D41-BE41-BAD3-233F772BAF9E}" type="presOf" srcId="{0B02B7CC-ACD8-0C40-9889-9805ED39422D}" destId="{D08121AE-3193-9344-989D-7326E5C387DE}" srcOrd="0" destOrd="0" presId="urn:microsoft.com/office/officeart/2005/8/layout/lProcess3"/>
    <dgm:cxn modelId="{F885B237-F5D4-9B49-B20D-4B66B5453C13}" srcId="{B4088C41-E8F4-C64E-A50E-9C31FAB0A960}" destId="{A5D237AC-4370-ED48-9AE4-28CEC84468FB}" srcOrd="1" destOrd="0" parTransId="{C0792EA3-2E9C-C045-9694-81ACCD55498A}" sibTransId="{4D258F99-D9FA-2B4F-B2E5-AACF6312647C}"/>
    <dgm:cxn modelId="{5007CA25-EB91-0146-992B-C2593C68F1F1}" type="presOf" srcId="{B4088C41-E8F4-C64E-A50E-9C31FAB0A960}" destId="{25441C1D-FC13-824E-90BE-503CB6D46124}" srcOrd="0" destOrd="0" presId="urn:microsoft.com/office/officeart/2005/8/layout/lProcess3"/>
    <dgm:cxn modelId="{61505F62-06B5-C743-9D0A-359C3684236B}" srcId="{B4088C41-E8F4-C64E-A50E-9C31FAB0A960}" destId="{132EAB54-4E88-7641-B6CB-E5C39B9F8B9E}" srcOrd="2" destOrd="0" parTransId="{22BF5807-707B-EF41-B95F-DADCA51B58F8}" sibTransId="{8B673097-1B7E-E845-BF28-7B4143DDE937}"/>
    <dgm:cxn modelId="{91E77636-E76C-4243-A11A-34E804BC622F}" type="presOf" srcId="{6BFAA48E-2073-F349-BA3D-F1C0383D027F}" destId="{24AB7280-AD28-BA45-BA85-F3DA22EE26AD}" srcOrd="0" destOrd="0" presId="urn:microsoft.com/office/officeart/2005/8/layout/lProcess3"/>
    <dgm:cxn modelId="{3BBA5C0B-D347-3D4F-9E89-1A1BF028B625}" type="presOf" srcId="{132EAB54-4E88-7641-B6CB-E5C39B9F8B9E}" destId="{4EA7A5D3-F8A5-5844-823E-9CFECC0D4A5C}" srcOrd="0" destOrd="0" presId="urn:microsoft.com/office/officeart/2005/8/layout/lProcess3"/>
    <dgm:cxn modelId="{64550CC4-C0B6-F443-B162-52D85BEC7161}" type="presOf" srcId="{7712D5C3-3398-8D40-9145-B62BE94EA015}" destId="{C0C18719-3BCA-D640-820E-181BA7737C85}" srcOrd="0" destOrd="0" presId="urn:microsoft.com/office/officeart/2005/8/layout/lProcess3"/>
    <dgm:cxn modelId="{58C03DF4-8B8F-DC4E-941B-6A35A6445961}" srcId="{132EAB54-4E88-7641-B6CB-E5C39B9F8B9E}" destId="{7712D5C3-3398-8D40-9145-B62BE94EA015}" srcOrd="1" destOrd="0" parTransId="{67B93457-2245-5E4A-89A3-AEC592EDC0F7}" sibTransId="{6F14478E-7332-6447-B365-E23902D957C1}"/>
    <dgm:cxn modelId="{44D71885-2596-724B-BCF0-25706239232E}" type="presOf" srcId="{A7D2124A-7C68-4A4B-9838-9478A68C5971}" destId="{D9462568-9EC4-2143-9DC4-E18E15D611DB}" srcOrd="0" destOrd="0" presId="urn:microsoft.com/office/officeart/2005/8/layout/lProcess3"/>
    <dgm:cxn modelId="{917E6A6D-E632-0049-BA13-3FDBB18F398A}" srcId="{846867DA-D8B8-3847-8EC6-1047F69A9E2D}" destId="{F997B252-6658-8348-A916-AFF21D7D251E}" srcOrd="0" destOrd="0" parTransId="{B0C6FDC4-331F-EB41-A111-E559C4E91F3A}" sibTransId="{1E7335D7-783C-B844-8CB9-5FB00DF98CA2}"/>
    <dgm:cxn modelId="{F75C8C38-CB9C-4B4F-A4F0-6EB358B08E32}" srcId="{B4088C41-E8F4-C64E-A50E-9C31FAB0A960}" destId="{846867DA-D8B8-3847-8EC6-1047F69A9E2D}" srcOrd="0" destOrd="0" parTransId="{682227BF-EF9F-FE4B-91BB-17CAFFABC261}" sibTransId="{5ED28DCB-4E46-BC44-8E12-4CE2BB166D72}"/>
    <dgm:cxn modelId="{7112DFB6-E2E6-F449-94C3-AD25D39EC5A4}" srcId="{132EAB54-4E88-7641-B6CB-E5C39B9F8B9E}" destId="{6BFAA48E-2073-F349-BA3D-F1C0383D027F}" srcOrd="0" destOrd="0" parTransId="{7C828B51-726E-6B4B-92F0-1772496A36BE}" sibTransId="{32068F09-A8D5-944A-A9EE-1A7A4CF790F2}"/>
    <dgm:cxn modelId="{3170CCD4-9D00-594F-A170-BA66F717487F}" srcId="{A5D237AC-4370-ED48-9AE4-28CEC84468FB}" destId="{A7D2124A-7C68-4A4B-9838-9478A68C5971}" srcOrd="1" destOrd="0" parTransId="{5B8B5124-262A-5744-9D7C-FE11AD73321D}" sibTransId="{A8809A2B-FC52-1841-AA8A-B0C1F2FE81F0}"/>
    <dgm:cxn modelId="{098FF192-3C75-FC47-AB36-4A509E0D7F1D}" type="presOf" srcId="{846867DA-D8B8-3847-8EC6-1047F69A9E2D}" destId="{CF937B35-4B82-C64E-83D3-EC44F9EDE41B}" srcOrd="0" destOrd="0" presId="urn:microsoft.com/office/officeart/2005/8/layout/lProcess3"/>
    <dgm:cxn modelId="{EE23A9FA-CF87-E246-99E8-4114CB45BFEE}" type="presOf" srcId="{A5D237AC-4370-ED48-9AE4-28CEC84468FB}" destId="{96C34901-F461-AE4B-93BB-3DA5F2FE0011}" srcOrd="0" destOrd="0" presId="urn:microsoft.com/office/officeart/2005/8/layout/lProcess3"/>
    <dgm:cxn modelId="{F979EF46-9BEF-F640-A093-3747359B6AE5}" type="presParOf" srcId="{25441C1D-FC13-824E-90BE-503CB6D46124}" destId="{F8D46511-3F4E-034A-86F6-692B193F1FEA}" srcOrd="0" destOrd="0" presId="urn:microsoft.com/office/officeart/2005/8/layout/lProcess3"/>
    <dgm:cxn modelId="{6947C589-6284-1F43-9F87-A03EC61C64CC}" type="presParOf" srcId="{F8D46511-3F4E-034A-86F6-692B193F1FEA}" destId="{CF937B35-4B82-C64E-83D3-EC44F9EDE41B}" srcOrd="0" destOrd="0" presId="urn:microsoft.com/office/officeart/2005/8/layout/lProcess3"/>
    <dgm:cxn modelId="{7B783D97-5F9F-BE43-B5FB-1736BD1FECC3}" type="presParOf" srcId="{F8D46511-3F4E-034A-86F6-692B193F1FEA}" destId="{F5CF321C-98DA-DE48-A831-3D658C54FF2F}" srcOrd="1" destOrd="0" presId="urn:microsoft.com/office/officeart/2005/8/layout/lProcess3"/>
    <dgm:cxn modelId="{7D1565BD-ACEA-F24C-BD34-479E7D448EB0}" type="presParOf" srcId="{F8D46511-3F4E-034A-86F6-692B193F1FEA}" destId="{040B8DA3-53DF-B34D-9C60-AC45A99C3456}" srcOrd="2" destOrd="0" presId="urn:microsoft.com/office/officeart/2005/8/layout/lProcess3"/>
    <dgm:cxn modelId="{89AE5EC4-629E-7849-887D-08372ABCD98B}" type="presParOf" srcId="{F8D46511-3F4E-034A-86F6-692B193F1FEA}" destId="{1EBB23DF-BEA0-424D-BF41-98B3495B7F13}" srcOrd="3" destOrd="0" presId="urn:microsoft.com/office/officeart/2005/8/layout/lProcess3"/>
    <dgm:cxn modelId="{BFC2DB50-620A-FD4A-AF95-A2D0E853F039}" type="presParOf" srcId="{F8D46511-3F4E-034A-86F6-692B193F1FEA}" destId="{E07CA935-909C-1D40-858E-4631F020FEAC}" srcOrd="4" destOrd="0" presId="urn:microsoft.com/office/officeart/2005/8/layout/lProcess3"/>
    <dgm:cxn modelId="{FB39A4FC-AE7A-274C-A221-8932DA367425}" type="presParOf" srcId="{25441C1D-FC13-824E-90BE-503CB6D46124}" destId="{ACF53D07-60C2-2640-BF24-A932965CBF5E}" srcOrd="1" destOrd="0" presId="urn:microsoft.com/office/officeart/2005/8/layout/lProcess3"/>
    <dgm:cxn modelId="{F6F7F587-5FC6-AA4B-B9D4-39C68A286CA2}" type="presParOf" srcId="{25441C1D-FC13-824E-90BE-503CB6D46124}" destId="{CBF0E59B-7B3E-AD4F-96AE-EBD8820F1D68}" srcOrd="2" destOrd="0" presId="urn:microsoft.com/office/officeart/2005/8/layout/lProcess3"/>
    <dgm:cxn modelId="{04A70F06-97AA-E54E-A640-B762C5E00FF9}" type="presParOf" srcId="{CBF0E59B-7B3E-AD4F-96AE-EBD8820F1D68}" destId="{96C34901-F461-AE4B-93BB-3DA5F2FE0011}" srcOrd="0" destOrd="0" presId="urn:microsoft.com/office/officeart/2005/8/layout/lProcess3"/>
    <dgm:cxn modelId="{C124B586-D1C5-5146-8E61-7CC88323334A}" type="presParOf" srcId="{CBF0E59B-7B3E-AD4F-96AE-EBD8820F1D68}" destId="{FABE5E64-85B5-F248-8B81-295B51988406}" srcOrd="1" destOrd="0" presId="urn:microsoft.com/office/officeart/2005/8/layout/lProcess3"/>
    <dgm:cxn modelId="{B61D1A0C-7AA4-0E4F-9E89-85847BDD348D}" type="presParOf" srcId="{CBF0E59B-7B3E-AD4F-96AE-EBD8820F1D68}" destId="{D08121AE-3193-9344-989D-7326E5C387DE}" srcOrd="2" destOrd="0" presId="urn:microsoft.com/office/officeart/2005/8/layout/lProcess3"/>
    <dgm:cxn modelId="{444241F3-15C3-9348-A2CE-953C742F7F49}" type="presParOf" srcId="{CBF0E59B-7B3E-AD4F-96AE-EBD8820F1D68}" destId="{B16B6F7D-7664-9440-A77D-6B50E444C36F}" srcOrd="3" destOrd="0" presId="urn:microsoft.com/office/officeart/2005/8/layout/lProcess3"/>
    <dgm:cxn modelId="{BA93ACFA-AD9E-B346-B281-2F3E7196147F}" type="presParOf" srcId="{CBF0E59B-7B3E-AD4F-96AE-EBD8820F1D68}" destId="{D9462568-9EC4-2143-9DC4-E18E15D611DB}" srcOrd="4" destOrd="0" presId="urn:microsoft.com/office/officeart/2005/8/layout/lProcess3"/>
    <dgm:cxn modelId="{F2700A5F-D8E2-0F46-BDB3-4EE6E89E9C68}" type="presParOf" srcId="{25441C1D-FC13-824E-90BE-503CB6D46124}" destId="{A3F5E08B-C583-254A-8312-6075C6A3A220}" srcOrd="3" destOrd="0" presId="urn:microsoft.com/office/officeart/2005/8/layout/lProcess3"/>
    <dgm:cxn modelId="{E37179BD-CF88-E548-9BD1-4EE9916DD6B4}" type="presParOf" srcId="{25441C1D-FC13-824E-90BE-503CB6D46124}" destId="{B63BC038-D7D0-4648-A2F1-F64242C8A9E8}" srcOrd="4" destOrd="0" presId="urn:microsoft.com/office/officeart/2005/8/layout/lProcess3"/>
    <dgm:cxn modelId="{2234E035-B650-3544-8842-8016B0129B7E}" type="presParOf" srcId="{B63BC038-D7D0-4648-A2F1-F64242C8A9E8}" destId="{4EA7A5D3-F8A5-5844-823E-9CFECC0D4A5C}" srcOrd="0" destOrd="0" presId="urn:microsoft.com/office/officeart/2005/8/layout/lProcess3"/>
    <dgm:cxn modelId="{7A0D2F35-61F6-6C40-AD0F-FF90846C0041}" type="presParOf" srcId="{B63BC038-D7D0-4648-A2F1-F64242C8A9E8}" destId="{4D84E9FA-D712-0C46-A522-650FE04ED254}" srcOrd="1" destOrd="0" presId="urn:microsoft.com/office/officeart/2005/8/layout/lProcess3"/>
    <dgm:cxn modelId="{399B78C3-55BA-A348-BCA6-0D4DFC6D7209}" type="presParOf" srcId="{B63BC038-D7D0-4648-A2F1-F64242C8A9E8}" destId="{24AB7280-AD28-BA45-BA85-F3DA22EE26AD}" srcOrd="2" destOrd="0" presId="urn:microsoft.com/office/officeart/2005/8/layout/lProcess3"/>
    <dgm:cxn modelId="{83BA03CC-7AEF-8A4C-BFC8-A17D74D1D54A}" type="presParOf" srcId="{B63BC038-D7D0-4648-A2F1-F64242C8A9E8}" destId="{E4FFA42C-918C-3A4E-B18F-1BAEB44DFCAF}" srcOrd="3" destOrd="0" presId="urn:microsoft.com/office/officeart/2005/8/layout/lProcess3"/>
    <dgm:cxn modelId="{37B20EFE-2DAE-FB4C-BE0D-1F0174C418BE}" type="presParOf" srcId="{B63BC038-D7D0-4648-A2F1-F64242C8A9E8}" destId="{C0C18719-3BCA-D640-820E-181BA7737C8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8DDE71-DCEA-6743-A634-FA6C8B16A46E}" type="doc">
      <dgm:prSet loTypeId="urn:microsoft.com/office/officeart/2005/8/layout/lProcess3" loCatId="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DB40759-85DB-334C-A1EE-6413A7A5DE2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# of Students Successfully Completing Fall ECE and ESL Courses</a:t>
          </a:r>
          <a:endParaRPr lang="en-US" dirty="0">
            <a:solidFill>
              <a:srgbClr val="000000"/>
            </a:solidFill>
          </a:endParaRPr>
        </a:p>
      </dgm:t>
    </dgm:pt>
    <dgm:pt modelId="{CE544851-F37D-0440-801E-A09AE0874846}" type="parTrans" cxnId="{5ACA33E2-AFE3-2249-A075-EC564EA3A4C1}">
      <dgm:prSet/>
      <dgm:spPr/>
      <dgm:t>
        <a:bodyPr/>
        <a:lstStyle/>
        <a:p>
          <a:endParaRPr lang="en-US"/>
        </a:p>
      </dgm:t>
    </dgm:pt>
    <dgm:pt modelId="{48C8E3BC-53F2-C14F-99A8-F55265B8DC45}" type="sibTrans" cxnId="{5ACA33E2-AFE3-2249-A075-EC564EA3A4C1}">
      <dgm:prSet/>
      <dgm:spPr/>
      <dgm:t>
        <a:bodyPr/>
        <a:lstStyle/>
        <a:p>
          <a:endParaRPr lang="en-US"/>
        </a:p>
      </dgm:t>
    </dgm:pt>
    <dgm:pt modelId="{72EDA41D-5B49-7240-BC35-8F9321D28BD5}">
      <dgm:prSet phldrT="[Text]"/>
      <dgm:spPr/>
      <dgm:t>
        <a:bodyPr/>
        <a:lstStyle/>
        <a:p>
          <a:r>
            <a:rPr lang="en-US" dirty="0" smtClean="0"/>
            <a:t>19/31</a:t>
          </a:r>
          <a:endParaRPr lang="en-US" dirty="0"/>
        </a:p>
      </dgm:t>
    </dgm:pt>
    <dgm:pt modelId="{5B64ECA4-E5B0-3142-A00C-C13E17A4A46C}" type="parTrans" cxnId="{61E61A45-FE0B-DD42-8C36-752C449B5345}">
      <dgm:prSet/>
      <dgm:spPr/>
      <dgm:t>
        <a:bodyPr/>
        <a:lstStyle/>
        <a:p>
          <a:endParaRPr lang="en-US"/>
        </a:p>
      </dgm:t>
    </dgm:pt>
    <dgm:pt modelId="{DD5DE4B2-977F-2E41-9624-E0C4E20DDE23}" type="sibTrans" cxnId="{61E61A45-FE0B-DD42-8C36-752C449B5345}">
      <dgm:prSet/>
      <dgm:spPr/>
      <dgm:t>
        <a:bodyPr/>
        <a:lstStyle/>
        <a:p>
          <a:endParaRPr lang="en-US"/>
        </a:p>
      </dgm:t>
    </dgm:pt>
    <dgm:pt modelId="{9438ABDC-5178-9B41-9239-3781A7EDEB99}">
      <dgm:prSet phldrT="[Text]"/>
      <dgm:spPr/>
      <dgm:t>
        <a:bodyPr/>
        <a:lstStyle/>
        <a:p>
          <a:r>
            <a:rPr lang="en-US" dirty="0" smtClean="0"/>
            <a:t>61%</a:t>
          </a:r>
          <a:endParaRPr lang="en-US" dirty="0"/>
        </a:p>
      </dgm:t>
    </dgm:pt>
    <dgm:pt modelId="{DE5D4CC0-6BE1-CC4F-AD8F-17BB112FDA55}" type="parTrans" cxnId="{8A35CED7-AB60-8747-ACD8-A24564A8E3FC}">
      <dgm:prSet/>
      <dgm:spPr/>
      <dgm:t>
        <a:bodyPr/>
        <a:lstStyle/>
        <a:p>
          <a:endParaRPr lang="en-US"/>
        </a:p>
      </dgm:t>
    </dgm:pt>
    <dgm:pt modelId="{F977BF25-9617-A74C-B45C-8148696318A7}" type="sibTrans" cxnId="{8A35CED7-AB60-8747-ACD8-A24564A8E3FC}">
      <dgm:prSet/>
      <dgm:spPr/>
      <dgm:t>
        <a:bodyPr/>
        <a:lstStyle/>
        <a:p>
          <a:endParaRPr lang="en-US"/>
        </a:p>
      </dgm:t>
    </dgm:pt>
    <dgm:pt modelId="{12656344-0A52-2342-8181-569E9F36BA2D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# of Students with Jobs in the 2015 semester</a:t>
          </a:r>
          <a:endParaRPr lang="en-US" dirty="0">
            <a:solidFill>
              <a:srgbClr val="000000"/>
            </a:solidFill>
          </a:endParaRPr>
        </a:p>
      </dgm:t>
    </dgm:pt>
    <dgm:pt modelId="{61D5213B-5399-F047-BFCE-C34041BDC5E2}" type="parTrans" cxnId="{C448788C-5CF9-7140-87A2-083ECB327B4E}">
      <dgm:prSet/>
      <dgm:spPr/>
      <dgm:t>
        <a:bodyPr/>
        <a:lstStyle/>
        <a:p>
          <a:endParaRPr lang="en-US"/>
        </a:p>
      </dgm:t>
    </dgm:pt>
    <dgm:pt modelId="{D31E89F2-5245-F145-A207-71BF648BDFDA}" type="sibTrans" cxnId="{C448788C-5CF9-7140-87A2-083ECB327B4E}">
      <dgm:prSet/>
      <dgm:spPr/>
      <dgm:t>
        <a:bodyPr/>
        <a:lstStyle/>
        <a:p>
          <a:endParaRPr lang="en-US"/>
        </a:p>
      </dgm:t>
    </dgm:pt>
    <dgm:pt modelId="{47FD7A35-2601-E344-B751-E53A8EC5605D}">
      <dgm:prSet phldrT="[Text]"/>
      <dgm:spPr/>
      <dgm:t>
        <a:bodyPr/>
        <a:lstStyle/>
        <a:p>
          <a:r>
            <a:rPr lang="en-US" dirty="0" smtClean="0"/>
            <a:t>29/31</a:t>
          </a:r>
          <a:endParaRPr lang="en-US" dirty="0"/>
        </a:p>
      </dgm:t>
    </dgm:pt>
    <dgm:pt modelId="{C8E1B669-463A-3243-BDCD-6D6187C50E8D}" type="parTrans" cxnId="{C87D0F99-52CC-8646-9DA5-35B5ECEC7C09}">
      <dgm:prSet/>
      <dgm:spPr/>
      <dgm:t>
        <a:bodyPr/>
        <a:lstStyle/>
        <a:p>
          <a:endParaRPr lang="en-US"/>
        </a:p>
      </dgm:t>
    </dgm:pt>
    <dgm:pt modelId="{0B2062B1-930E-744D-855A-BEB27E3F4B26}" type="sibTrans" cxnId="{C87D0F99-52CC-8646-9DA5-35B5ECEC7C09}">
      <dgm:prSet/>
      <dgm:spPr/>
      <dgm:t>
        <a:bodyPr/>
        <a:lstStyle/>
        <a:p>
          <a:endParaRPr lang="en-US"/>
        </a:p>
      </dgm:t>
    </dgm:pt>
    <dgm:pt modelId="{DB23079A-271A-FA4C-BB7B-19210991243D}">
      <dgm:prSet phldrT="[Text]"/>
      <dgm:spPr/>
      <dgm:t>
        <a:bodyPr/>
        <a:lstStyle/>
        <a:p>
          <a:r>
            <a:rPr lang="en-US" dirty="0" smtClean="0"/>
            <a:t>94%</a:t>
          </a:r>
          <a:endParaRPr lang="en-US" dirty="0"/>
        </a:p>
      </dgm:t>
    </dgm:pt>
    <dgm:pt modelId="{A8D9AC25-73BF-FF43-8EEC-1D427C3E8233}" type="parTrans" cxnId="{B350C94F-42E7-294D-8E02-9E5413B5775A}">
      <dgm:prSet/>
      <dgm:spPr/>
      <dgm:t>
        <a:bodyPr/>
        <a:lstStyle/>
        <a:p>
          <a:endParaRPr lang="en-US"/>
        </a:p>
      </dgm:t>
    </dgm:pt>
    <dgm:pt modelId="{C4EBD54F-081B-A644-8CC3-2EB27FE54F13}" type="sibTrans" cxnId="{B350C94F-42E7-294D-8E02-9E5413B5775A}">
      <dgm:prSet/>
      <dgm:spPr/>
      <dgm:t>
        <a:bodyPr/>
        <a:lstStyle/>
        <a:p>
          <a:endParaRPr lang="en-US"/>
        </a:p>
      </dgm:t>
    </dgm:pt>
    <dgm:pt modelId="{28C2EC09-5AAE-E941-B8AD-C2E36A498317}" type="pres">
      <dgm:prSet presAssocID="{568DDE71-DCEA-6743-A634-FA6C8B16A46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A89A103-31CF-954A-BB9E-2DFB09589B1F}" type="pres">
      <dgm:prSet presAssocID="{1DB40759-85DB-334C-A1EE-6413A7A5DE2C}" presName="horFlow" presStyleCnt="0"/>
      <dgm:spPr/>
    </dgm:pt>
    <dgm:pt modelId="{01AC6616-6840-104C-80C4-7770E63B7091}" type="pres">
      <dgm:prSet presAssocID="{1DB40759-85DB-334C-A1EE-6413A7A5DE2C}" presName="bigChev" presStyleLbl="node1" presStyleIdx="0" presStyleCnt="2"/>
      <dgm:spPr/>
      <dgm:t>
        <a:bodyPr/>
        <a:lstStyle/>
        <a:p>
          <a:endParaRPr lang="en-US"/>
        </a:p>
      </dgm:t>
    </dgm:pt>
    <dgm:pt modelId="{5E709B66-DC7D-2E4F-B24E-DEABB34518FC}" type="pres">
      <dgm:prSet presAssocID="{C8E1B669-463A-3243-BDCD-6D6187C50E8D}" presName="parTrans" presStyleCnt="0"/>
      <dgm:spPr/>
    </dgm:pt>
    <dgm:pt modelId="{DC469E82-62D0-3F4B-8B7E-3F302662F755}" type="pres">
      <dgm:prSet presAssocID="{47FD7A35-2601-E344-B751-E53A8EC5605D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23ACC-B0A1-5B44-9DFA-AE996563C61D}" type="pres">
      <dgm:prSet presAssocID="{0B2062B1-930E-744D-855A-BEB27E3F4B26}" presName="sibTrans" presStyleCnt="0"/>
      <dgm:spPr/>
    </dgm:pt>
    <dgm:pt modelId="{F0943FEB-E6FC-B045-ADF5-F810D77DB9F7}" type="pres">
      <dgm:prSet presAssocID="{DB23079A-271A-FA4C-BB7B-19210991243D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2056A-F7C9-9445-9B3D-B155A711469B}" type="pres">
      <dgm:prSet presAssocID="{1DB40759-85DB-334C-A1EE-6413A7A5DE2C}" presName="vSp" presStyleCnt="0"/>
      <dgm:spPr/>
    </dgm:pt>
    <dgm:pt modelId="{F79A9677-8A35-6B48-BB13-2F4753A458C2}" type="pres">
      <dgm:prSet presAssocID="{12656344-0A52-2342-8181-569E9F36BA2D}" presName="horFlow" presStyleCnt="0"/>
      <dgm:spPr/>
    </dgm:pt>
    <dgm:pt modelId="{868A2F50-F995-BE47-B70D-8216F6B9444D}" type="pres">
      <dgm:prSet presAssocID="{12656344-0A52-2342-8181-569E9F36BA2D}" presName="bigChev" presStyleLbl="node1" presStyleIdx="1" presStyleCnt="2"/>
      <dgm:spPr/>
      <dgm:t>
        <a:bodyPr/>
        <a:lstStyle/>
        <a:p>
          <a:endParaRPr lang="en-US"/>
        </a:p>
      </dgm:t>
    </dgm:pt>
    <dgm:pt modelId="{7A92FD6A-8EDD-244F-833D-05D1BF153B08}" type="pres">
      <dgm:prSet presAssocID="{5B64ECA4-E5B0-3142-A00C-C13E17A4A46C}" presName="parTrans" presStyleCnt="0"/>
      <dgm:spPr/>
    </dgm:pt>
    <dgm:pt modelId="{18561AE1-4D18-9747-9F18-64182726EA4C}" type="pres">
      <dgm:prSet presAssocID="{72EDA41D-5B49-7240-BC35-8F9321D28BD5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77BB4-CD21-7A4A-B672-D5E9F4C094AD}" type="pres">
      <dgm:prSet presAssocID="{DD5DE4B2-977F-2E41-9624-E0C4E20DDE23}" presName="sibTrans" presStyleCnt="0"/>
      <dgm:spPr/>
    </dgm:pt>
    <dgm:pt modelId="{B34EBFE2-09EA-2F4D-A5D0-960AD484E46E}" type="pres">
      <dgm:prSet presAssocID="{9438ABDC-5178-9B41-9239-3781A7EDEB99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718EC-9005-B048-98F7-15084EDA2B14}" type="presOf" srcId="{9438ABDC-5178-9B41-9239-3781A7EDEB99}" destId="{B34EBFE2-09EA-2F4D-A5D0-960AD484E46E}" srcOrd="0" destOrd="0" presId="urn:microsoft.com/office/officeart/2005/8/layout/lProcess3"/>
    <dgm:cxn modelId="{1C6AB888-4FA6-CB44-B789-DCD8373E0056}" type="presOf" srcId="{12656344-0A52-2342-8181-569E9F36BA2D}" destId="{868A2F50-F995-BE47-B70D-8216F6B9444D}" srcOrd="0" destOrd="0" presId="urn:microsoft.com/office/officeart/2005/8/layout/lProcess3"/>
    <dgm:cxn modelId="{C87D0F99-52CC-8646-9DA5-35B5ECEC7C09}" srcId="{1DB40759-85DB-334C-A1EE-6413A7A5DE2C}" destId="{47FD7A35-2601-E344-B751-E53A8EC5605D}" srcOrd="0" destOrd="0" parTransId="{C8E1B669-463A-3243-BDCD-6D6187C50E8D}" sibTransId="{0B2062B1-930E-744D-855A-BEB27E3F4B26}"/>
    <dgm:cxn modelId="{2536E3A1-B7B6-144B-AFD8-EE3F15C2C900}" type="presOf" srcId="{47FD7A35-2601-E344-B751-E53A8EC5605D}" destId="{DC469E82-62D0-3F4B-8B7E-3F302662F755}" srcOrd="0" destOrd="0" presId="urn:microsoft.com/office/officeart/2005/8/layout/lProcess3"/>
    <dgm:cxn modelId="{533FB590-5FAB-BD49-BD73-CDF172BBC39D}" type="presOf" srcId="{72EDA41D-5B49-7240-BC35-8F9321D28BD5}" destId="{18561AE1-4D18-9747-9F18-64182726EA4C}" srcOrd="0" destOrd="0" presId="urn:microsoft.com/office/officeart/2005/8/layout/lProcess3"/>
    <dgm:cxn modelId="{959B9319-54BB-044D-975A-5C3121DBCB8B}" type="presOf" srcId="{1DB40759-85DB-334C-A1EE-6413A7A5DE2C}" destId="{01AC6616-6840-104C-80C4-7770E63B7091}" srcOrd="0" destOrd="0" presId="urn:microsoft.com/office/officeart/2005/8/layout/lProcess3"/>
    <dgm:cxn modelId="{A8103A2B-83C1-3443-BFCD-DCEA0E7F0230}" type="presOf" srcId="{DB23079A-271A-FA4C-BB7B-19210991243D}" destId="{F0943FEB-E6FC-B045-ADF5-F810D77DB9F7}" srcOrd="0" destOrd="0" presId="urn:microsoft.com/office/officeart/2005/8/layout/lProcess3"/>
    <dgm:cxn modelId="{B350C94F-42E7-294D-8E02-9E5413B5775A}" srcId="{1DB40759-85DB-334C-A1EE-6413A7A5DE2C}" destId="{DB23079A-271A-FA4C-BB7B-19210991243D}" srcOrd="1" destOrd="0" parTransId="{A8D9AC25-73BF-FF43-8EEC-1D427C3E8233}" sibTransId="{C4EBD54F-081B-A644-8CC3-2EB27FE54F13}"/>
    <dgm:cxn modelId="{E2965B80-653A-3C40-BB1A-FD1516C555EE}" type="presOf" srcId="{568DDE71-DCEA-6743-A634-FA6C8B16A46E}" destId="{28C2EC09-5AAE-E941-B8AD-C2E36A498317}" srcOrd="0" destOrd="0" presId="urn:microsoft.com/office/officeart/2005/8/layout/lProcess3"/>
    <dgm:cxn modelId="{8A35CED7-AB60-8747-ACD8-A24564A8E3FC}" srcId="{12656344-0A52-2342-8181-569E9F36BA2D}" destId="{9438ABDC-5178-9B41-9239-3781A7EDEB99}" srcOrd="1" destOrd="0" parTransId="{DE5D4CC0-6BE1-CC4F-AD8F-17BB112FDA55}" sibTransId="{F977BF25-9617-A74C-B45C-8148696318A7}"/>
    <dgm:cxn modelId="{61E61A45-FE0B-DD42-8C36-752C449B5345}" srcId="{12656344-0A52-2342-8181-569E9F36BA2D}" destId="{72EDA41D-5B49-7240-BC35-8F9321D28BD5}" srcOrd="0" destOrd="0" parTransId="{5B64ECA4-E5B0-3142-A00C-C13E17A4A46C}" sibTransId="{DD5DE4B2-977F-2E41-9624-E0C4E20DDE23}"/>
    <dgm:cxn modelId="{C448788C-5CF9-7140-87A2-083ECB327B4E}" srcId="{568DDE71-DCEA-6743-A634-FA6C8B16A46E}" destId="{12656344-0A52-2342-8181-569E9F36BA2D}" srcOrd="1" destOrd="0" parTransId="{61D5213B-5399-F047-BFCE-C34041BDC5E2}" sibTransId="{D31E89F2-5245-F145-A207-71BF648BDFDA}"/>
    <dgm:cxn modelId="{5ACA33E2-AFE3-2249-A075-EC564EA3A4C1}" srcId="{568DDE71-DCEA-6743-A634-FA6C8B16A46E}" destId="{1DB40759-85DB-334C-A1EE-6413A7A5DE2C}" srcOrd="0" destOrd="0" parTransId="{CE544851-F37D-0440-801E-A09AE0874846}" sibTransId="{48C8E3BC-53F2-C14F-99A8-F55265B8DC45}"/>
    <dgm:cxn modelId="{4BB4B3CE-C0FD-3347-A88F-6845E36969A3}" type="presParOf" srcId="{28C2EC09-5AAE-E941-B8AD-C2E36A498317}" destId="{AA89A103-31CF-954A-BB9E-2DFB09589B1F}" srcOrd="0" destOrd="0" presId="urn:microsoft.com/office/officeart/2005/8/layout/lProcess3"/>
    <dgm:cxn modelId="{6A912A63-BB52-8143-863A-DF16B1D3EA7F}" type="presParOf" srcId="{AA89A103-31CF-954A-BB9E-2DFB09589B1F}" destId="{01AC6616-6840-104C-80C4-7770E63B7091}" srcOrd="0" destOrd="0" presId="urn:microsoft.com/office/officeart/2005/8/layout/lProcess3"/>
    <dgm:cxn modelId="{4906DBC0-3022-754F-97FF-42B044ECF645}" type="presParOf" srcId="{AA89A103-31CF-954A-BB9E-2DFB09589B1F}" destId="{5E709B66-DC7D-2E4F-B24E-DEABB34518FC}" srcOrd="1" destOrd="0" presId="urn:microsoft.com/office/officeart/2005/8/layout/lProcess3"/>
    <dgm:cxn modelId="{2CCC5FD0-1DD0-E745-A77E-775F8C93A15F}" type="presParOf" srcId="{AA89A103-31CF-954A-BB9E-2DFB09589B1F}" destId="{DC469E82-62D0-3F4B-8B7E-3F302662F755}" srcOrd="2" destOrd="0" presId="urn:microsoft.com/office/officeart/2005/8/layout/lProcess3"/>
    <dgm:cxn modelId="{C66F47D8-DDE6-3446-97FF-DCADDA364966}" type="presParOf" srcId="{AA89A103-31CF-954A-BB9E-2DFB09589B1F}" destId="{4C423ACC-B0A1-5B44-9DFA-AE996563C61D}" srcOrd="3" destOrd="0" presId="urn:microsoft.com/office/officeart/2005/8/layout/lProcess3"/>
    <dgm:cxn modelId="{B546FC68-D4AD-5444-8DB1-4962703C13E1}" type="presParOf" srcId="{AA89A103-31CF-954A-BB9E-2DFB09589B1F}" destId="{F0943FEB-E6FC-B045-ADF5-F810D77DB9F7}" srcOrd="4" destOrd="0" presId="urn:microsoft.com/office/officeart/2005/8/layout/lProcess3"/>
    <dgm:cxn modelId="{58C55BE4-C87E-C64A-BEB1-18C2E6557266}" type="presParOf" srcId="{28C2EC09-5AAE-E941-B8AD-C2E36A498317}" destId="{22E2056A-F7C9-9445-9B3D-B155A711469B}" srcOrd="1" destOrd="0" presId="urn:microsoft.com/office/officeart/2005/8/layout/lProcess3"/>
    <dgm:cxn modelId="{AB3C81AD-C856-3E42-B160-44F42F00A905}" type="presParOf" srcId="{28C2EC09-5AAE-E941-B8AD-C2E36A498317}" destId="{F79A9677-8A35-6B48-BB13-2F4753A458C2}" srcOrd="2" destOrd="0" presId="urn:microsoft.com/office/officeart/2005/8/layout/lProcess3"/>
    <dgm:cxn modelId="{57C610A7-22ED-324A-86C0-46E826EA9DAE}" type="presParOf" srcId="{F79A9677-8A35-6B48-BB13-2F4753A458C2}" destId="{868A2F50-F995-BE47-B70D-8216F6B9444D}" srcOrd="0" destOrd="0" presId="urn:microsoft.com/office/officeart/2005/8/layout/lProcess3"/>
    <dgm:cxn modelId="{BA626D01-F540-7F4F-934B-7C7C8EE1B611}" type="presParOf" srcId="{F79A9677-8A35-6B48-BB13-2F4753A458C2}" destId="{7A92FD6A-8EDD-244F-833D-05D1BF153B08}" srcOrd="1" destOrd="0" presId="urn:microsoft.com/office/officeart/2005/8/layout/lProcess3"/>
    <dgm:cxn modelId="{D9EDDEC9-DE5D-BA4E-8401-F11ED17E97D5}" type="presParOf" srcId="{F79A9677-8A35-6B48-BB13-2F4753A458C2}" destId="{18561AE1-4D18-9747-9F18-64182726EA4C}" srcOrd="2" destOrd="0" presId="urn:microsoft.com/office/officeart/2005/8/layout/lProcess3"/>
    <dgm:cxn modelId="{035961E0-95A2-EE48-BC82-1BBBE63496A1}" type="presParOf" srcId="{F79A9677-8A35-6B48-BB13-2F4753A458C2}" destId="{28B77BB4-CD21-7A4A-B672-D5E9F4C094AD}" srcOrd="3" destOrd="0" presId="urn:microsoft.com/office/officeart/2005/8/layout/lProcess3"/>
    <dgm:cxn modelId="{8FE12BB6-2B33-9041-8B8A-D3F057E62678}" type="presParOf" srcId="{F79A9677-8A35-6B48-BB13-2F4753A458C2}" destId="{B34EBFE2-09EA-2F4D-A5D0-960AD484E46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AC735E-F04E-F04E-9AC4-D0416E177E8B}" type="doc">
      <dgm:prSet loTypeId="urn:microsoft.com/office/officeart/2005/8/layout/hProcess7" loCatId="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812127A-483C-0944-B751-15C2A2018E0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Mt. Diablo Adult Ed.</a:t>
          </a:r>
          <a:endParaRPr lang="en-US" dirty="0">
            <a:solidFill>
              <a:srgbClr val="000000"/>
            </a:solidFill>
          </a:endParaRPr>
        </a:p>
      </dgm:t>
    </dgm:pt>
    <dgm:pt modelId="{9F3ECBF5-68FB-A14A-AF9F-2B0A7516B785}" type="parTrans" cxnId="{AEDCC474-2A31-B444-9A66-1C6A625719F1}">
      <dgm:prSet/>
      <dgm:spPr/>
      <dgm:t>
        <a:bodyPr/>
        <a:lstStyle/>
        <a:p>
          <a:endParaRPr lang="en-US"/>
        </a:p>
      </dgm:t>
    </dgm:pt>
    <dgm:pt modelId="{A865345D-731D-494F-B610-503158BC081F}" type="sibTrans" cxnId="{AEDCC474-2A31-B444-9A66-1C6A625719F1}">
      <dgm:prSet/>
      <dgm:spPr/>
      <dgm:t>
        <a:bodyPr/>
        <a:lstStyle/>
        <a:p>
          <a:endParaRPr lang="en-US"/>
        </a:p>
      </dgm:t>
    </dgm:pt>
    <dgm:pt modelId="{809AFF3E-E6BB-6D45-97D5-F9F26FA71C9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Transition to DVC</a:t>
          </a:r>
          <a:endParaRPr lang="en-US" dirty="0">
            <a:solidFill>
              <a:srgbClr val="000000"/>
            </a:solidFill>
          </a:endParaRPr>
        </a:p>
      </dgm:t>
    </dgm:pt>
    <dgm:pt modelId="{169EB0C0-B238-2947-B989-08776C1025BC}" type="parTrans" cxnId="{A8EADDC0-1972-B543-8C71-1D4A56CA9AAA}">
      <dgm:prSet/>
      <dgm:spPr/>
      <dgm:t>
        <a:bodyPr/>
        <a:lstStyle/>
        <a:p>
          <a:endParaRPr lang="en-US"/>
        </a:p>
      </dgm:t>
    </dgm:pt>
    <dgm:pt modelId="{7084F9F7-7760-FB45-A589-487D49BFA074}" type="sibTrans" cxnId="{A8EADDC0-1972-B543-8C71-1D4A56CA9AAA}">
      <dgm:prSet/>
      <dgm:spPr/>
      <dgm:t>
        <a:bodyPr/>
        <a:lstStyle/>
        <a:p>
          <a:endParaRPr lang="en-US"/>
        </a:p>
      </dgm:t>
    </dgm:pt>
    <dgm:pt modelId="{4A951779-151F-3746-B9C6-A6DA4E4098C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DVC Learning Community</a:t>
          </a:r>
          <a:endParaRPr lang="en-US" dirty="0">
            <a:solidFill>
              <a:srgbClr val="000000"/>
            </a:solidFill>
          </a:endParaRPr>
        </a:p>
      </dgm:t>
    </dgm:pt>
    <dgm:pt modelId="{B4F73CEF-727B-E24E-8F2C-4829730A495E}" type="parTrans" cxnId="{70AA8B58-F12A-1A4E-9C63-2E5D05CD1B52}">
      <dgm:prSet/>
      <dgm:spPr/>
      <dgm:t>
        <a:bodyPr/>
        <a:lstStyle/>
        <a:p>
          <a:endParaRPr lang="en-US"/>
        </a:p>
      </dgm:t>
    </dgm:pt>
    <dgm:pt modelId="{3D4A02D8-1846-AE41-A3FF-9D775869AAFB}" type="sibTrans" cxnId="{70AA8B58-F12A-1A4E-9C63-2E5D05CD1B52}">
      <dgm:prSet/>
      <dgm:spPr/>
      <dgm:t>
        <a:bodyPr/>
        <a:lstStyle/>
        <a:p>
          <a:endParaRPr lang="en-US"/>
        </a:p>
      </dgm:t>
    </dgm:pt>
    <dgm:pt modelId="{33090C47-8DE4-4942-8BBF-D62A5321A3A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Recruitment</a:t>
          </a:r>
        </a:p>
        <a:p>
          <a:r>
            <a:rPr lang="en-US" dirty="0" smtClean="0">
              <a:solidFill>
                <a:srgbClr val="000000"/>
              </a:solidFill>
            </a:rPr>
            <a:t>Intake</a:t>
          </a:r>
          <a:endParaRPr lang="en-US" dirty="0">
            <a:solidFill>
              <a:srgbClr val="000000"/>
            </a:solidFill>
          </a:endParaRPr>
        </a:p>
      </dgm:t>
    </dgm:pt>
    <dgm:pt modelId="{A8F4CFEA-7927-574F-9700-88FE762AB0B6}" type="parTrans" cxnId="{B154BF3F-2477-B54B-B929-7974127342D0}">
      <dgm:prSet/>
      <dgm:spPr/>
      <dgm:t>
        <a:bodyPr/>
        <a:lstStyle/>
        <a:p>
          <a:endParaRPr lang="en-US"/>
        </a:p>
      </dgm:t>
    </dgm:pt>
    <dgm:pt modelId="{A51A995B-5E41-BF4C-BC5F-EED819D30BFE}" type="sibTrans" cxnId="{B154BF3F-2477-B54B-B929-7974127342D0}">
      <dgm:prSet/>
      <dgm:spPr/>
      <dgm:t>
        <a:bodyPr/>
        <a:lstStyle/>
        <a:p>
          <a:endParaRPr lang="en-US"/>
        </a:p>
      </dgm:t>
    </dgm:pt>
    <dgm:pt modelId="{C14DB64D-DC49-344A-839F-09D72A4F7B9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Contextualized ESL Course</a:t>
          </a:r>
        </a:p>
        <a:p>
          <a:r>
            <a:rPr lang="en-US" dirty="0" smtClean="0">
              <a:solidFill>
                <a:srgbClr val="000000"/>
              </a:solidFill>
            </a:rPr>
            <a:t>Computer Skills </a:t>
          </a:r>
        </a:p>
      </dgm:t>
    </dgm:pt>
    <dgm:pt modelId="{16837557-9754-C84E-B117-851B345DBAF0}" type="parTrans" cxnId="{4C45C3C1-1015-4E43-B97B-0BF847BF2552}">
      <dgm:prSet/>
      <dgm:spPr/>
      <dgm:t>
        <a:bodyPr/>
        <a:lstStyle/>
        <a:p>
          <a:endParaRPr lang="en-US"/>
        </a:p>
      </dgm:t>
    </dgm:pt>
    <dgm:pt modelId="{A3B7242B-8E88-CD48-9D1F-EF15135C214C}" type="sibTrans" cxnId="{4C45C3C1-1015-4E43-B97B-0BF847BF2552}">
      <dgm:prSet/>
      <dgm:spPr/>
      <dgm:t>
        <a:bodyPr/>
        <a:lstStyle/>
        <a:p>
          <a:endParaRPr lang="en-US"/>
        </a:p>
      </dgm:t>
    </dgm:pt>
    <dgm:pt modelId="{7120C41E-2FFC-1C4F-A7A9-187048ECC4A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Assessment</a:t>
          </a:r>
          <a:endParaRPr lang="en-US" dirty="0">
            <a:solidFill>
              <a:srgbClr val="000000"/>
            </a:solidFill>
          </a:endParaRPr>
        </a:p>
      </dgm:t>
    </dgm:pt>
    <dgm:pt modelId="{0BFF0AF1-EF80-3E43-A8AC-EB514268EFF2}" type="parTrans" cxnId="{C0797B35-2141-5C49-BB30-FEDADEF61360}">
      <dgm:prSet/>
      <dgm:spPr/>
      <dgm:t>
        <a:bodyPr/>
        <a:lstStyle/>
        <a:p>
          <a:endParaRPr lang="en-US"/>
        </a:p>
      </dgm:t>
    </dgm:pt>
    <dgm:pt modelId="{E88E0094-A22B-8D4F-BC41-F16ADFE3C2CE}" type="sibTrans" cxnId="{C0797B35-2141-5C49-BB30-FEDADEF61360}">
      <dgm:prSet/>
      <dgm:spPr/>
      <dgm:t>
        <a:bodyPr/>
        <a:lstStyle/>
        <a:p>
          <a:endParaRPr lang="en-US"/>
        </a:p>
      </dgm:t>
    </dgm:pt>
    <dgm:pt modelId="{271D2E98-7E40-8E46-BAA9-3E68114E30E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College Application</a:t>
          </a:r>
          <a:endParaRPr lang="en-US" dirty="0">
            <a:solidFill>
              <a:srgbClr val="000000"/>
            </a:solidFill>
          </a:endParaRPr>
        </a:p>
      </dgm:t>
    </dgm:pt>
    <dgm:pt modelId="{BA36501C-9017-B64D-91E6-C52C36152F67}" type="parTrans" cxnId="{B65573FF-CE0B-644F-BFE5-2E94F62980CF}">
      <dgm:prSet/>
      <dgm:spPr/>
      <dgm:t>
        <a:bodyPr/>
        <a:lstStyle/>
        <a:p>
          <a:endParaRPr lang="en-US"/>
        </a:p>
      </dgm:t>
    </dgm:pt>
    <dgm:pt modelId="{3AFC9ECF-224F-5D48-856E-0E7BF7FD0617}" type="sibTrans" cxnId="{B65573FF-CE0B-644F-BFE5-2E94F62980CF}">
      <dgm:prSet/>
      <dgm:spPr/>
      <dgm:t>
        <a:bodyPr/>
        <a:lstStyle/>
        <a:p>
          <a:endParaRPr lang="en-US"/>
        </a:p>
      </dgm:t>
    </dgm:pt>
    <dgm:pt modelId="{927CEBF9-CF1C-7547-BF5F-05E653E6CE0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Financial Aid Application</a:t>
          </a:r>
          <a:endParaRPr lang="en-US" dirty="0">
            <a:solidFill>
              <a:srgbClr val="000000"/>
            </a:solidFill>
          </a:endParaRPr>
        </a:p>
      </dgm:t>
    </dgm:pt>
    <dgm:pt modelId="{0D617690-4125-ED4F-B00F-77E4F2CDFCDF}" type="parTrans" cxnId="{74681368-3A8F-9640-966F-47706CDDC560}">
      <dgm:prSet/>
      <dgm:spPr/>
      <dgm:t>
        <a:bodyPr/>
        <a:lstStyle/>
        <a:p>
          <a:endParaRPr lang="en-US"/>
        </a:p>
      </dgm:t>
    </dgm:pt>
    <dgm:pt modelId="{B23A3B3F-AD1C-6A46-975E-93BBEBF356C9}" type="sibTrans" cxnId="{74681368-3A8F-9640-966F-47706CDDC560}">
      <dgm:prSet/>
      <dgm:spPr/>
      <dgm:t>
        <a:bodyPr/>
        <a:lstStyle/>
        <a:p>
          <a:endParaRPr lang="en-US"/>
        </a:p>
      </dgm:t>
    </dgm:pt>
    <dgm:pt modelId="{2BB98D6A-A497-9347-BF75-92A9B2CA34D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College Orientation Class</a:t>
          </a:r>
          <a:endParaRPr lang="en-US" dirty="0">
            <a:solidFill>
              <a:srgbClr val="000000"/>
            </a:solidFill>
          </a:endParaRPr>
        </a:p>
      </dgm:t>
    </dgm:pt>
    <dgm:pt modelId="{4E8115D5-50EE-6243-8000-637285D0B0D4}" type="parTrans" cxnId="{E4F1ABEE-08D0-D74D-B3EA-82CA9E747E59}">
      <dgm:prSet/>
      <dgm:spPr/>
      <dgm:t>
        <a:bodyPr/>
        <a:lstStyle/>
        <a:p>
          <a:endParaRPr lang="en-US"/>
        </a:p>
      </dgm:t>
    </dgm:pt>
    <dgm:pt modelId="{8DBA160B-5013-894B-94BF-AD85AAEF721B}" type="sibTrans" cxnId="{E4F1ABEE-08D0-D74D-B3EA-82CA9E747E59}">
      <dgm:prSet/>
      <dgm:spPr/>
      <dgm:t>
        <a:bodyPr/>
        <a:lstStyle/>
        <a:p>
          <a:endParaRPr lang="en-US"/>
        </a:p>
      </dgm:t>
    </dgm:pt>
    <dgm:pt modelId="{CDC65420-4530-1C4D-B1FA-DF5A3D1A214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Instructor Collaboration</a:t>
          </a:r>
          <a:endParaRPr lang="en-US" dirty="0">
            <a:solidFill>
              <a:srgbClr val="000000"/>
            </a:solidFill>
          </a:endParaRPr>
        </a:p>
      </dgm:t>
    </dgm:pt>
    <dgm:pt modelId="{253B9476-7CAF-5B4D-8726-B72DA83F333F}" type="parTrans" cxnId="{9F13AF9B-314D-2B4D-8C1F-D795DD894D9D}">
      <dgm:prSet/>
      <dgm:spPr/>
      <dgm:t>
        <a:bodyPr/>
        <a:lstStyle/>
        <a:p>
          <a:endParaRPr lang="en-US"/>
        </a:p>
      </dgm:t>
    </dgm:pt>
    <dgm:pt modelId="{8E548358-9A32-D74B-A10B-774C667343BA}" type="sibTrans" cxnId="{9F13AF9B-314D-2B4D-8C1F-D795DD894D9D}">
      <dgm:prSet/>
      <dgm:spPr/>
      <dgm:t>
        <a:bodyPr/>
        <a:lstStyle/>
        <a:p>
          <a:endParaRPr lang="en-US"/>
        </a:p>
      </dgm:t>
    </dgm:pt>
    <dgm:pt modelId="{B934C905-6A49-C346-B6AF-7E6C70C01A7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Supplemental Instruction Leaders</a:t>
          </a:r>
          <a:endParaRPr lang="en-US" dirty="0">
            <a:solidFill>
              <a:srgbClr val="000000"/>
            </a:solidFill>
          </a:endParaRPr>
        </a:p>
      </dgm:t>
    </dgm:pt>
    <dgm:pt modelId="{6DFA5521-89E6-5F46-ACB4-A39BF5E00129}" type="parTrans" cxnId="{897D2E9A-FD34-DF40-9DD4-15586227D225}">
      <dgm:prSet/>
      <dgm:spPr/>
      <dgm:t>
        <a:bodyPr/>
        <a:lstStyle/>
        <a:p>
          <a:endParaRPr lang="en-US"/>
        </a:p>
      </dgm:t>
    </dgm:pt>
    <dgm:pt modelId="{F5F6B2E8-9B2C-CB46-8C18-9AB9264EDF6A}" type="sibTrans" cxnId="{897D2E9A-FD34-DF40-9DD4-15586227D225}">
      <dgm:prSet/>
      <dgm:spPr/>
      <dgm:t>
        <a:bodyPr/>
        <a:lstStyle/>
        <a:p>
          <a:endParaRPr lang="en-US"/>
        </a:p>
      </dgm:t>
    </dgm:pt>
    <dgm:pt modelId="{4B24EB4A-5062-2A4B-9186-4D7435E1533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Study Group</a:t>
          </a:r>
          <a:endParaRPr lang="en-US" dirty="0">
            <a:solidFill>
              <a:srgbClr val="000000"/>
            </a:solidFill>
          </a:endParaRPr>
        </a:p>
      </dgm:t>
    </dgm:pt>
    <dgm:pt modelId="{11BFD85F-358D-FE40-B957-E20BA1CC2263}" type="parTrans" cxnId="{455C3EF3-D541-5E47-A063-3B557F370670}">
      <dgm:prSet/>
      <dgm:spPr/>
      <dgm:t>
        <a:bodyPr/>
        <a:lstStyle/>
        <a:p>
          <a:endParaRPr lang="en-US"/>
        </a:p>
      </dgm:t>
    </dgm:pt>
    <dgm:pt modelId="{E2C77F63-B9B9-4041-A26A-EDCA0931527C}" type="sibTrans" cxnId="{455C3EF3-D541-5E47-A063-3B557F370670}">
      <dgm:prSet/>
      <dgm:spPr/>
      <dgm:t>
        <a:bodyPr/>
        <a:lstStyle/>
        <a:p>
          <a:endParaRPr lang="en-US"/>
        </a:p>
      </dgm:t>
    </dgm:pt>
    <dgm:pt modelId="{2E980A09-3820-6F4A-BCC5-1F492B60FEAC}">
      <dgm:prSet phldrT="[Text]"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719A876B-494B-CD49-9594-9F34CDE26040}" type="parTrans" cxnId="{DA206C74-386B-CB47-9251-8685FB4D3AE4}">
      <dgm:prSet/>
      <dgm:spPr/>
      <dgm:t>
        <a:bodyPr/>
        <a:lstStyle/>
        <a:p>
          <a:endParaRPr lang="en-US"/>
        </a:p>
      </dgm:t>
    </dgm:pt>
    <dgm:pt modelId="{81487F9A-30FB-E542-88D3-D35F4159AAD3}" type="sibTrans" cxnId="{DA206C74-386B-CB47-9251-8685FB4D3AE4}">
      <dgm:prSet/>
      <dgm:spPr/>
      <dgm:t>
        <a:bodyPr/>
        <a:lstStyle/>
        <a:p>
          <a:endParaRPr lang="en-US"/>
        </a:p>
      </dgm:t>
    </dgm:pt>
    <dgm:pt modelId="{FEFED7D1-5B44-AC4F-AE29-56A07639DBD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Linked ECE &amp; ESL Courses</a:t>
          </a:r>
          <a:endParaRPr lang="en-US" dirty="0">
            <a:solidFill>
              <a:srgbClr val="000000"/>
            </a:solidFill>
          </a:endParaRPr>
        </a:p>
      </dgm:t>
    </dgm:pt>
    <dgm:pt modelId="{916AC64B-7EF7-BC4B-90BA-9CB9D4459859}" type="parTrans" cxnId="{A5974D0D-2ACD-1D44-A961-5AD5129A1139}">
      <dgm:prSet/>
      <dgm:spPr/>
      <dgm:t>
        <a:bodyPr/>
        <a:lstStyle/>
        <a:p>
          <a:endParaRPr lang="en-US"/>
        </a:p>
      </dgm:t>
    </dgm:pt>
    <dgm:pt modelId="{BAE53895-C288-914F-8854-4513DE952F2F}" type="sibTrans" cxnId="{A5974D0D-2ACD-1D44-A961-5AD5129A1139}">
      <dgm:prSet/>
      <dgm:spPr/>
      <dgm:t>
        <a:bodyPr/>
        <a:lstStyle/>
        <a:p>
          <a:endParaRPr lang="en-US"/>
        </a:p>
      </dgm:t>
    </dgm:pt>
    <dgm:pt modelId="{77517F6D-0A20-1246-8175-D685ABCC84A9}" type="pres">
      <dgm:prSet presAssocID="{15AC735E-F04E-F04E-9AC4-D0416E177E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F3FB7A-4350-EB4A-BA1C-3CF95606C25C}" type="pres">
      <dgm:prSet presAssocID="{B812127A-483C-0944-B751-15C2A2018E0D}" presName="compositeNode" presStyleCnt="0">
        <dgm:presLayoutVars>
          <dgm:bulletEnabled val="1"/>
        </dgm:presLayoutVars>
      </dgm:prSet>
      <dgm:spPr/>
    </dgm:pt>
    <dgm:pt modelId="{5BB1EF6D-C35C-5542-9879-0F37191DB270}" type="pres">
      <dgm:prSet presAssocID="{B812127A-483C-0944-B751-15C2A2018E0D}" presName="bgRect" presStyleLbl="node1" presStyleIdx="0" presStyleCnt="3"/>
      <dgm:spPr/>
      <dgm:t>
        <a:bodyPr/>
        <a:lstStyle/>
        <a:p>
          <a:endParaRPr lang="en-US"/>
        </a:p>
      </dgm:t>
    </dgm:pt>
    <dgm:pt modelId="{9992A47A-EA4D-A74B-B76B-50C9EFFEE4E0}" type="pres">
      <dgm:prSet presAssocID="{B812127A-483C-0944-B751-15C2A2018E0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1A939-BF56-DB40-8490-CC6004D4F58B}" type="pres">
      <dgm:prSet presAssocID="{B812127A-483C-0944-B751-15C2A2018E0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4AE7C-7B00-8F4B-BC8E-1D74E4D75E62}" type="pres">
      <dgm:prSet presAssocID="{A865345D-731D-494F-B610-503158BC081F}" presName="hSp" presStyleCnt="0"/>
      <dgm:spPr/>
    </dgm:pt>
    <dgm:pt modelId="{E6574E64-9A80-B541-80ED-5B04390A46E3}" type="pres">
      <dgm:prSet presAssocID="{A865345D-731D-494F-B610-503158BC081F}" presName="vProcSp" presStyleCnt="0"/>
      <dgm:spPr/>
    </dgm:pt>
    <dgm:pt modelId="{E9AFEA44-AC5D-2446-A06B-2F4937665614}" type="pres">
      <dgm:prSet presAssocID="{A865345D-731D-494F-B610-503158BC081F}" presName="vSp1" presStyleCnt="0"/>
      <dgm:spPr/>
    </dgm:pt>
    <dgm:pt modelId="{52C9B290-2BF4-B94D-AEF6-B678A5FAC884}" type="pres">
      <dgm:prSet presAssocID="{A865345D-731D-494F-B610-503158BC081F}" presName="simulatedConn" presStyleLbl="solidFgAcc1" presStyleIdx="0" presStyleCnt="2"/>
      <dgm:spPr/>
    </dgm:pt>
    <dgm:pt modelId="{4744F06B-68BE-0646-9646-1564FF407321}" type="pres">
      <dgm:prSet presAssocID="{A865345D-731D-494F-B610-503158BC081F}" presName="vSp2" presStyleCnt="0"/>
      <dgm:spPr/>
    </dgm:pt>
    <dgm:pt modelId="{0739B8D9-4240-A142-BB16-7A75D75D04A1}" type="pres">
      <dgm:prSet presAssocID="{A865345D-731D-494F-B610-503158BC081F}" presName="sibTrans" presStyleCnt="0"/>
      <dgm:spPr/>
    </dgm:pt>
    <dgm:pt modelId="{3E1116E2-CBA4-4D43-A902-9A919363E21D}" type="pres">
      <dgm:prSet presAssocID="{809AFF3E-E6BB-6D45-97D5-F9F26FA71C9A}" presName="compositeNode" presStyleCnt="0">
        <dgm:presLayoutVars>
          <dgm:bulletEnabled val="1"/>
        </dgm:presLayoutVars>
      </dgm:prSet>
      <dgm:spPr/>
    </dgm:pt>
    <dgm:pt modelId="{F70E1365-58F5-9E48-B764-A0765B50F35C}" type="pres">
      <dgm:prSet presAssocID="{809AFF3E-E6BB-6D45-97D5-F9F26FA71C9A}" presName="bgRect" presStyleLbl="node1" presStyleIdx="1" presStyleCnt="3"/>
      <dgm:spPr/>
      <dgm:t>
        <a:bodyPr/>
        <a:lstStyle/>
        <a:p>
          <a:endParaRPr lang="en-US"/>
        </a:p>
      </dgm:t>
    </dgm:pt>
    <dgm:pt modelId="{2B3983C1-2AF1-9C41-93DB-55C4CE25B306}" type="pres">
      <dgm:prSet presAssocID="{809AFF3E-E6BB-6D45-97D5-F9F26FA71C9A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2A6A2-64BA-1A49-8F05-C7C6BF6803AA}" type="pres">
      <dgm:prSet presAssocID="{809AFF3E-E6BB-6D45-97D5-F9F26FA71C9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5D018-05D5-5B43-B54C-E70D4B1359B0}" type="pres">
      <dgm:prSet presAssocID="{7084F9F7-7760-FB45-A589-487D49BFA074}" presName="hSp" presStyleCnt="0"/>
      <dgm:spPr/>
    </dgm:pt>
    <dgm:pt modelId="{306C01B9-9FA3-8041-B1E5-87D6708C907C}" type="pres">
      <dgm:prSet presAssocID="{7084F9F7-7760-FB45-A589-487D49BFA074}" presName="vProcSp" presStyleCnt="0"/>
      <dgm:spPr/>
    </dgm:pt>
    <dgm:pt modelId="{8726680A-42BE-084C-86C6-4C5FE3BDA697}" type="pres">
      <dgm:prSet presAssocID="{7084F9F7-7760-FB45-A589-487D49BFA074}" presName="vSp1" presStyleCnt="0"/>
      <dgm:spPr/>
    </dgm:pt>
    <dgm:pt modelId="{CFB42702-B440-A246-B553-DDF5DA2D88A2}" type="pres">
      <dgm:prSet presAssocID="{7084F9F7-7760-FB45-A589-487D49BFA074}" presName="simulatedConn" presStyleLbl="solidFgAcc1" presStyleIdx="1" presStyleCnt="2"/>
      <dgm:spPr/>
    </dgm:pt>
    <dgm:pt modelId="{29A9620D-2334-F04B-BCE5-D8ECEEB19C9F}" type="pres">
      <dgm:prSet presAssocID="{7084F9F7-7760-FB45-A589-487D49BFA074}" presName="vSp2" presStyleCnt="0"/>
      <dgm:spPr/>
    </dgm:pt>
    <dgm:pt modelId="{14DFC908-AE14-7C46-AAE5-4754810BCC52}" type="pres">
      <dgm:prSet presAssocID="{7084F9F7-7760-FB45-A589-487D49BFA074}" presName="sibTrans" presStyleCnt="0"/>
      <dgm:spPr/>
    </dgm:pt>
    <dgm:pt modelId="{0A0D5AC1-4727-194E-9E7F-3655BCEE6CC1}" type="pres">
      <dgm:prSet presAssocID="{4A951779-151F-3746-B9C6-A6DA4E4098CC}" presName="compositeNode" presStyleCnt="0">
        <dgm:presLayoutVars>
          <dgm:bulletEnabled val="1"/>
        </dgm:presLayoutVars>
      </dgm:prSet>
      <dgm:spPr/>
    </dgm:pt>
    <dgm:pt modelId="{CDA6B92B-111D-9743-9484-73545764D13A}" type="pres">
      <dgm:prSet presAssocID="{4A951779-151F-3746-B9C6-A6DA4E4098CC}" presName="bgRect" presStyleLbl="node1" presStyleIdx="2" presStyleCnt="3"/>
      <dgm:spPr/>
      <dgm:t>
        <a:bodyPr/>
        <a:lstStyle/>
        <a:p>
          <a:endParaRPr lang="en-US"/>
        </a:p>
      </dgm:t>
    </dgm:pt>
    <dgm:pt modelId="{141F39C3-7941-9340-99D6-E7343137E69D}" type="pres">
      <dgm:prSet presAssocID="{4A951779-151F-3746-B9C6-A6DA4E4098C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0C028-7F73-654C-9996-E618AB7AE5B3}" type="pres">
      <dgm:prSet presAssocID="{4A951779-151F-3746-B9C6-A6DA4E4098C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E644D7-6311-C04E-A4A5-1409385B8E93}" type="presOf" srcId="{809AFF3E-E6BB-6D45-97D5-F9F26FA71C9A}" destId="{F70E1365-58F5-9E48-B764-A0765B50F35C}" srcOrd="0" destOrd="0" presId="urn:microsoft.com/office/officeart/2005/8/layout/hProcess7"/>
    <dgm:cxn modelId="{70AA8B58-F12A-1A4E-9C63-2E5D05CD1B52}" srcId="{15AC735E-F04E-F04E-9AC4-D0416E177E8B}" destId="{4A951779-151F-3746-B9C6-A6DA4E4098CC}" srcOrd="2" destOrd="0" parTransId="{B4F73CEF-727B-E24E-8F2C-4829730A495E}" sibTransId="{3D4A02D8-1846-AE41-A3FF-9D775869AAFB}"/>
    <dgm:cxn modelId="{74681368-3A8F-9640-966F-47706CDDC560}" srcId="{809AFF3E-E6BB-6D45-97D5-F9F26FA71C9A}" destId="{927CEBF9-CF1C-7547-BF5F-05E653E6CE0D}" srcOrd="2" destOrd="0" parTransId="{0D617690-4125-ED4F-B00F-77E4F2CDFCDF}" sibTransId="{B23A3B3F-AD1C-6A46-975E-93BBEBF356C9}"/>
    <dgm:cxn modelId="{075ED5B0-E872-1749-AA22-626B545DAF67}" type="presOf" srcId="{2BB98D6A-A497-9347-BF75-92A9B2CA34D7}" destId="{EE62A6A2-64BA-1A49-8F05-C7C6BF6803AA}" srcOrd="0" destOrd="3" presId="urn:microsoft.com/office/officeart/2005/8/layout/hProcess7"/>
    <dgm:cxn modelId="{C0797B35-2141-5C49-BB30-FEDADEF61360}" srcId="{809AFF3E-E6BB-6D45-97D5-F9F26FA71C9A}" destId="{7120C41E-2FFC-1C4F-A7A9-187048ECC4A3}" srcOrd="0" destOrd="0" parTransId="{0BFF0AF1-EF80-3E43-A8AC-EB514268EFF2}" sibTransId="{E88E0094-A22B-8D4F-BC41-F16ADFE3C2CE}"/>
    <dgm:cxn modelId="{6B44657C-8738-6648-A5FC-D22B5A0E8561}" type="presOf" srcId="{927CEBF9-CF1C-7547-BF5F-05E653E6CE0D}" destId="{EE62A6A2-64BA-1A49-8F05-C7C6BF6803AA}" srcOrd="0" destOrd="2" presId="urn:microsoft.com/office/officeart/2005/8/layout/hProcess7"/>
    <dgm:cxn modelId="{897D2E9A-FD34-DF40-9DD4-15586227D225}" srcId="{4A951779-151F-3746-B9C6-A6DA4E4098CC}" destId="{B934C905-6A49-C346-B6AF-7E6C70C01A7C}" srcOrd="2" destOrd="0" parTransId="{6DFA5521-89E6-5F46-ACB4-A39BF5E00129}" sibTransId="{F5F6B2E8-9B2C-CB46-8C18-9AB9264EDF6A}"/>
    <dgm:cxn modelId="{455C3EF3-D541-5E47-A063-3B557F370670}" srcId="{4A951779-151F-3746-B9C6-A6DA4E4098CC}" destId="{4B24EB4A-5062-2A4B-9186-4D7435E15335}" srcOrd="3" destOrd="0" parTransId="{11BFD85F-358D-FE40-B957-E20BA1CC2263}" sibTransId="{E2C77F63-B9B9-4041-A26A-EDCA0931527C}"/>
    <dgm:cxn modelId="{DD09D6C7-48F4-A14D-A58F-C37E9C8DBD00}" type="presOf" srcId="{B812127A-483C-0944-B751-15C2A2018E0D}" destId="{5BB1EF6D-C35C-5542-9879-0F37191DB270}" srcOrd="0" destOrd="0" presId="urn:microsoft.com/office/officeart/2005/8/layout/hProcess7"/>
    <dgm:cxn modelId="{564A2C5E-68AF-284C-BE00-28CE733E14CA}" type="presOf" srcId="{4B24EB4A-5062-2A4B-9186-4D7435E15335}" destId="{81A0C028-7F73-654C-9996-E618AB7AE5B3}" srcOrd="0" destOrd="3" presId="urn:microsoft.com/office/officeart/2005/8/layout/hProcess7"/>
    <dgm:cxn modelId="{E4F1ABEE-08D0-D74D-B3EA-82CA9E747E59}" srcId="{809AFF3E-E6BB-6D45-97D5-F9F26FA71C9A}" destId="{2BB98D6A-A497-9347-BF75-92A9B2CA34D7}" srcOrd="3" destOrd="0" parTransId="{4E8115D5-50EE-6243-8000-637285D0B0D4}" sibTransId="{8DBA160B-5013-894B-94BF-AD85AAEF721B}"/>
    <dgm:cxn modelId="{F32E47D5-ACBC-7B42-AF14-4A99FD9F7C19}" type="presOf" srcId="{4A951779-151F-3746-B9C6-A6DA4E4098CC}" destId="{141F39C3-7941-9340-99D6-E7343137E69D}" srcOrd="1" destOrd="0" presId="urn:microsoft.com/office/officeart/2005/8/layout/hProcess7"/>
    <dgm:cxn modelId="{5E2F4C2E-7EFA-1A43-AE9E-54FF50A15BAD}" type="presOf" srcId="{33090C47-8DE4-4942-8BBF-D62A5321A3A7}" destId="{7631A939-BF56-DB40-8490-CC6004D4F58B}" srcOrd="0" destOrd="0" presId="urn:microsoft.com/office/officeart/2005/8/layout/hProcess7"/>
    <dgm:cxn modelId="{DA206C74-386B-CB47-9251-8685FB4D3AE4}" srcId="{4A951779-151F-3746-B9C6-A6DA4E4098CC}" destId="{2E980A09-3820-6F4A-BCC5-1F492B60FEAC}" srcOrd="4" destOrd="0" parTransId="{719A876B-494B-CD49-9594-9F34CDE26040}" sibTransId="{81487F9A-30FB-E542-88D3-D35F4159AAD3}"/>
    <dgm:cxn modelId="{B65573FF-CE0B-644F-BFE5-2E94F62980CF}" srcId="{809AFF3E-E6BB-6D45-97D5-F9F26FA71C9A}" destId="{271D2E98-7E40-8E46-BAA9-3E68114E30E0}" srcOrd="1" destOrd="0" parTransId="{BA36501C-9017-B64D-91E6-C52C36152F67}" sibTransId="{3AFC9ECF-224F-5D48-856E-0E7BF7FD0617}"/>
    <dgm:cxn modelId="{E4ABD92D-8281-8446-AE4E-EE9600CCE410}" type="presOf" srcId="{FEFED7D1-5B44-AC4F-AE29-56A07639DBDD}" destId="{81A0C028-7F73-654C-9996-E618AB7AE5B3}" srcOrd="0" destOrd="0" presId="urn:microsoft.com/office/officeart/2005/8/layout/hProcess7"/>
    <dgm:cxn modelId="{3298732D-4DAA-7745-85C3-F4D77B58BAFA}" type="presOf" srcId="{2E980A09-3820-6F4A-BCC5-1F492B60FEAC}" destId="{81A0C028-7F73-654C-9996-E618AB7AE5B3}" srcOrd="0" destOrd="4" presId="urn:microsoft.com/office/officeart/2005/8/layout/hProcess7"/>
    <dgm:cxn modelId="{004E40B4-4158-DD4E-B00F-C5188F3C2827}" type="presOf" srcId="{CDC65420-4530-1C4D-B1FA-DF5A3D1A2142}" destId="{81A0C028-7F73-654C-9996-E618AB7AE5B3}" srcOrd="0" destOrd="1" presId="urn:microsoft.com/office/officeart/2005/8/layout/hProcess7"/>
    <dgm:cxn modelId="{2DC1CB3A-85DE-2D49-94EA-333AE10D66CA}" type="presOf" srcId="{4A951779-151F-3746-B9C6-A6DA4E4098CC}" destId="{CDA6B92B-111D-9743-9484-73545764D13A}" srcOrd="0" destOrd="0" presId="urn:microsoft.com/office/officeart/2005/8/layout/hProcess7"/>
    <dgm:cxn modelId="{A8EADDC0-1972-B543-8C71-1D4A56CA9AAA}" srcId="{15AC735E-F04E-F04E-9AC4-D0416E177E8B}" destId="{809AFF3E-E6BB-6D45-97D5-F9F26FA71C9A}" srcOrd="1" destOrd="0" parTransId="{169EB0C0-B238-2947-B989-08776C1025BC}" sibTransId="{7084F9F7-7760-FB45-A589-487D49BFA074}"/>
    <dgm:cxn modelId="{B154BF3F-2477-B54B-B929-7974127342D0}" srcId="{B812127A-483C-0944-B751-15C2A2018E0D}" destId="{33090C47-8DE4-4942-8BBF-D62A5321A3A7}" srcOrd="0" destOrd="0" parTransId="{A8F4CFEA-7927-574F-9700-88FE762AB0B6}" sibTransId="{A51A995B-5E41-BF4C-BC5F-EED819D30BFE}"/>
    <dgm:cxn modelId="{40B5BD5E-AB14-184F-BBE9-E4376D7C5D20}" type="presOf" srcId="{B812127A-483C-0944-B751-15C2A2018E0D}" destId="{9992A47A-EA4D-A74B-B76B-50C9EFFEE4E0}" srcOrd="1" destOrd="0" presId="urn:microsoft.com/office/officeart/2005/8/layout/hProcess7"/>
    <dgm:cxn modelId="{F1A6A309-1F87-B542-80F5-E19CA8EE3EF3}" type="presOf" srcId="{15AC735E-F04E-F04E-9AC4-D0416E177E8B}" destId="{77517F6D-0A20-1246-8175-D685ABCC84A9}" srcOrd="0" destOrd="0" presId="urn:microsoft.com/office/officeart/2005/8/layout/hProcess7"/>
    <dgm:cxn modelId="{AEDCC474-2A31-B444-9A66-1C6A625719F1}" srcId="{15AC735E-F04E-F04E-9AC4-D0416E177E8B}" destId="{B812127A-483C-0944-B751-15C2A2018E0D}" srcOrd="0" destOrd="0" parTransId="{9F3ECBF5-68FB-A14A-AF9F-2B0A7516B785}" sibTransId="{A865345D-731D-494F-B610-503158BC081F}"/>
    <dgm:cxn modelId="{2A31355F-A551-0743-AA5C-9939C379E213}" type="presOf" srcId="{C14DB64D-DC49-344A-839F-09D72A4F7B91}" destId="{7631A939-BF56-DB40-8490-CC6004D4F58B}" srcOrd="0" destOrd="1" presId="urn:microsoft.com/office/officeart/2005/8/layout/hProcess7"/>
    <dgm:cxn modelId="{4C45C3C1-1015-4E43-B97B-0BF847BF2552}" srcId="{B812127A-483C-0944-B751-15C2A2018E0D}" destId="{C14DB64D-DC49-344A-839F-09D72A4F7B91}" srcOrd="1" destOrd="0" parTransId="{16837557-9754-C84E-B117-851B345DBAF0}" sibTransId="{A3B7242B-8E88-CD48-9D1F-EF15135C214C}"/>
    <dgm:cxn modelId="{6B81634A-175B-FD44-BC13-CB870F09608C}" type="presOf" srcId="{809AFF3E-E6BB-6D45-97D5-F9F26FA71C9A}" destId="{2B3983C1-2AF1-9C41-93DB-55C4CE25B306}" srcOrd="1" destOrd="0" presId="urn:microsoft.com/office/officeart/2005/8/layout/hProcess7"/>
    <dgm:cxn modelId="{9F13AF9B-314D-2B4D-8C1F-D795DD894D9D}" srcId="{4A951779-151F-3746-B9C6-A6DA4E4098CC}" destId="{CDC65420-4530-1C4D-B1FA-DF5A3D1A2142}" srcOrd="1" destOrd="0" parTransId="{253B9476-7CAF-5B4D-8726-B72DA83F333F}" sibTransId="{8E548358-9A32-D74B-A10B-774C667343BA}"/>
    <dgm:cxn modelId="{9966F6FE-84FA-6F4A-896E-CDC24273D4BD}" type="presOf" srcId="{271D2E98-7E40-8E46-BAA9-3E68114E30E0}" destId="{EE62A6A2-64BA-1A49-8F05-C7C6BF6803AA}" srcOrd="0" destOrd="1" presId="urn:microsoft.com/office/officeart/2005/8/layout/hProcess7"/>
    <dgm:cxn modelId="{926272F3-E5CD-9E44-A201-63566CB5E70E}" type="presOf" srcId="{B934C905-6A49-C346-B6AF-7E6C70C01A7C}" destId="{81A0C028-7F73-654C-9996-E618AB7AE5B3}" srcOrd="0" destOrd="2" presId="urn:microsoft.com/office/officeart/2005/8/layout/hProcess7"/>
    <dgm:cxn modelId="{229E30AD-10E0-674D-9EC2-FE7EB07EAD95}" type="presOf" srcId="{7120C41E-2FFC-1C4F-A7A9-187048ECC4A3}" destId="{EE62A6A2-64BA-1A49-8F05-C7C6BF6803AA}" srcOrd="0" destOrd="0" presId="urn:microsoft.com/office/officeart/2005/8/layout/hProcess7"/>
    <dgm:cxn modelId="{A5974D0D-2ACD-1D44-A961-5AD5129A1139}" srcId="{4A951779-151F-3746-B9C6-A6DA4E4098CC}" destId="{FEFED7D1-5B44-AC4F-AE29-56A07639DBDD}" srcOrd="0" destOrd="0" parTransId="{916AC64B-7EF7-BC4B-90BA-9CB9D4459859}" sibTransId="{BAE53895-C288-914F-8854-4513DE952F2F}"/>
    <dgm:cxn modelId="{CAC83269-4DDA-BC43-9235-C42D9727CF21}" type="presParOf" srcId="{77517F6D-0A20-1246-8175-D685ABCC84A9}" destId="{CDF3FB7A-4350-EB4A-BA1C-3CF95606C25C}" srcOrd="0" destOrd="0" presId="urn:microsoft.com/office/officeart/2005/8/layout/hProcess7"/>
    <dgm:cxn modelId="{70BB5940-5A5E-DE48-BF63-CC4519C79B8E}" type="presParOf" srcId="{CDF3FB7A-4350-EB4A-BA1C-3CF95606C25C}" destId="{5BB1EF6D-C35C-5542-9879-0F37191DB270}" srcOrd="0" destOrd="0" presId="urn:microsoft.com/office/officeart/2005/8/layout/hProcess7"/>
    <dgm:cxn modelId="{BEA849C2-CD9A-6540-B968-86D6C987D665}" type="presParOf" srcId="{CDF3FB7A-4350-EB4A-BA1C-3CF95606C25C}" destId="{9992A47A-EA4D-A74B-B76B-50C9EFFEE4E0}" srcOrd="1" destOrd="0" presId="urn:microsoft.com/office/officeart/2005/8/layout/hProcess7"/>
    <dgm:cxn modelId="{8D0E03DE-902F-F14D-8179-D6ED0F243204}" type="presParOf" srcId="{CDF3FB7A-4350-EB4A-BA1C-3CF95606C25C}" destId="{7631A939-BF56-DB40-8490-CC6004D4F58B}" srcOrd="2" destOrd="0" presId="urn:microsoft.com/office/officeart/2005/8/layout/hProcess7"/>
    <dgm:cxn modelId="{30C2DF3E-74D2-EF48-897E-B38BA864D4C8}" type="presParOf" srcId="{77517F6D-0A20-1246-8175-D685ABCC84A9}" destId="{A2D4AE7C-7B00-8F4B-BC8E-1D74E4D75E62}" srcOrd="1" destOrd="0" presId="urn:microsoft.com/office/officeart/2005/8/layout/hProcess7"/>
    <dgm:cxn modelId="{D3118EA2-861D-D446-A70B-8AC78EE5398C}" type="presParOf" srcId="{77517F6D-0A20-1246-8175-D685ABCC84A9}" destId="{E6574E64-9A80-B541-80ED-5B04390A46E3}" srcOrd="2" destOrd="0" presId="urn:microsoft.com/office/officeart/2005/8/layout/hProcess7"/>
    <dgm:cxn modelId="{C6D1BE83-A6EB-C341-9C72-F40D93C7A401}" type="presParOf" srcId="{E6574E64-9A80-B541-80ED-5B04390A46E3}" destId="{E9AFEA44-AC5D-2446-A06B-2F4937665614}" srcOrd="0" destOrd="0" presId="urn:microsoft.com/office/officeart/2005/8/layout/hProcess7"/>
    <dgm:cxn modelId="{BC86FEDC-78E6-4045-A85B-E5AF42C8BC8A}" type="presParOf" srcId="{E6574E64-9A80-B541-80ED-5B04390A46E3}" destId="{52C9B290-2BF4-B94D-AEF6-B678A5FAC884}" srcOrd="1" destOrd="0" presId="urn:microsoft.com/office/officeart/2005/8/layout/hProcess7"/>
    <dgm:cxn modelId="{EF29E070-2C27-BA47-A594-660ABA036E34}" type="presParOf" srcId="{E6574E64-9A80-B541-80ED-5B04390A46E3}" destId="{4744F06B-68BE-0646-9646-1564FF407321}" srcOrd="2" destOrd="0" presId="urn:microsoft.com/office/officeart/2005/8/layout/hProcess7"/>
    <dgm:cxn modelId="{FF86D6C8-BFE8-ED4B-9699-D0A8110E182B}" type="presParOf" srcId="{77517F6D-0A20-1246-8175-D685ABCC84A9}" destId="{0739B8D9-4240-A142-BB16-7A75D75D04A1}" srcOrd="3" destOrd="0" presId="urn:microsoft.com/office/officeart/2005/8/layout/hProcess7"/>
    <dgm:cxn modelId="{6BDA8179-AF08-3540-9DB8-0245B963301F}" type="presParOf" srcId="{77517F6D-0A20-1246-8175-D685ABCC84A9}" destId="{3E1116E2-CBA4-4D43-A902-9A919363E21D}" srcOrd="4" destOrd="0" presId="urn:microsoft.com/office/officeart/2005/8/layout/hProcess7"/>
    <dgm:cxn modelId="{D64591AB-A4DC-4D4D-8577-2E0D88ABD2E7}" type="presParOf" srcId="{3E1116E2-CBA4-4D43-A902-9A919363E21D}" destId="{F70E1365-58F5-9E48-B764-A0765B50F35C}" srcOrd="0" destOrd="0" presId="urn:microsoft.com/office/officeart/2005/8/layout/hProcess7"/>
    <dgm:cxn modelId="{1D83D46B-0EED-6340-88DA-26F8AB35F6EC}" type="presParOf" srcId="{3E1116E2-CBA4-4D43-A902-9A919363E21D}" destId="{2B3983C1-2AF1-9C41-93DB-55C4CE25B306}" srcOrd="1" destOrd="0" presId="urn:microsoft.com/office/officeart/2005/8/layout/hProcess7"/>
    <dgm:cxn modelId="{5148440A-9B51-B849-89AC-46D59A580C40}" type="presParOf" srcId="{3E1116E2-CBA4-4D43-A902-9A919363E21D}" destId="{EE62A6A2-64BA-1A49-8F05-C7C6BF6803AA}" srcOrd="2" destOrd="0" presId="urn:microsoft.com/office/officeart/2005/8/layout/hProcess7"/>
    <dgm:cxn modelId="{298E62FD-63DC-B04D-A99E-26D6083AD619}" type="presParOf" srcId="{77517F6D-0A20-1246-8175-D685ABCC84A9}" destId="{5FB5D018-05D5-5B43-B54C-E70D4B1359B0}" srcOrd="5" destOrd="0" presId="urn:microsoft.com/office/officeart/2005/8/layout/hProcess7"/>
    <dgm:cxn modelId="{7310E31B-38CC-3B4B-981C-51264B583A90}" type="presParOf" srcId="{77517F6D-0A20-1246-8175-D685ABCC84A9}" destId="{306C01B9-9FA3-8041-B1E5-87D6708C907C}" srcOrd="6" destOrd="0" presId="urn:microsoft.com/office/officeart/2005/8/layout/hProcess7"/>
    <dgm:cxn modelId="{7293AAAD-33F1-9340-9167-86B5E35AE886}" type="presParOf" srcId="{306C01B9-9FA3-8041-B1E5-87D6708C907C}" destId="{8726680A-42BE-084C-86C6-4C5FE3BDA697}" srcOrd="0" destOrd="0" presId="urn:microsoft.com/office/officeart/2005/8/layout/hProcess7"/>
    <dgm:cxn modelId="{28CC0760-882E-B143-B4B6-4CA824E8975A}" type="presParOf" srcId="{306C01B9-9FA3-8041-B1E5-87D6708C907C}" destId="{CFB42702-B440-A246-B553-DDF5DA2D88A2}" srcOrd="1" destOrd="0" presId="urn:microsoft.com/office/officeart/2005/8/layout/hProcess7"/>
    <dgm:cxn modelId="{7B23F828-04ED-9140-85FE-4E87EF4A16EF}" type="presParOf" srcId="{306C01B9-9FA3-8041-B1E5-87D6708C907C}" destId="{29A9620D-2334-F04B-BCE5-D8ECEEB19C9F}" srcOrd="2" destOrd="0" presId="urn:microsoft.com/office/officeart/2005/8/layout/hProcess7"/>
    <dgm:cxn modelId="{15063209-5994-A340-ADF2-51635CECA475}" type="presParOf" srcId="{77517F6D-0A20-1246-8175-D685ABCC84A9}" destId="{14DFC908-AE14-7C46-AAE5-4754810BCC52}" srcOrd="7" destOrd="0" presId="urn:microsoft.com/office/officeart/2005/8/layout/hProcess7"/>
    <dgm:cxn modelId="{B9EB68B7-BB36-AD4F-94DE-24A9E31A60C6}" type="presParOf" srcId="{77517F6D-0A20-1246-8175-D685ABCC84A9}" destId="{0A0D5AC1-4727-194E-9E7F-3655BCEE6CC1}" srcOrd="8" destOrd="0" presId="urn:microsoft.com/office/officeart/2005/8/layout/hProcess7"/>
    <dgm:cxn modelId="{A4709698-5776-D74A-9240-C8454BA079EC}" type="presParOf" srcId="{0A0D5AC1-4727-194E-9E7F-3655BCEE6CC1}" destId="{CDA6B92B-111D-9743-9484-73545764D13A}" srcOrd="0" destOrd="0" presId="urn:microsoft.com/office/officeart/2005/8/layout/hProcess7"/>
    <dgm:cxn modelId="{78BD027D-91E8-7B4C-9DB1-A3061946A46C}" type="presParOf" srcId="{0A0D5AC1-4727-194E-9E7F-3655BCEE6CC1}" destId="{141F39C3-7941-9340-99D6-E7343137E69D}" srcOrd="1" destOrd="0" presId="urn:microsoft.com/office/officeart/2005/8/layout/hProcess7"/>
    <dgm:cxn modelId="{DC8BEC38-6218-EB43-8213-DC8EE11F70CA}" type="presParOf" srcId="{0A0D5AC1-4727-194E-9E7F-3655BCEE6CC1}" destId="{81A0C028-7F73-654C-9996-E618AB7AE5B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F09094-68C3-5D49-99ED-CC8F9A41BDAC}" type="doc">
      <dgm:prSet loTypeId="urn:microsoft.com/office/officeart/2008/layout/TitledPictureBlocks" loCatId="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F3FC2BA-EB4A-F94F-B6D2-F48BB1B8E9B4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Instructor Collaboration</a:t>
          </a:r>
          <a:endParaRPr lang="en-US" sz="1800" dirty="0">
            <a:solidFill>
              <a:srgbClr val="000000"/>
            </a:solidFill>
          </a:endParaRPr>
        </a:p>
      </dgm:t>
    </dgm:pt>
    <dgm:pt modelId="{CE5AB2C5-1014-2B43-9E8E-81A5F98DB1B3}" type="parTrans" cxnId="{C8D59520-6AD7-7842-A72E-0E7C4A16AC66}">
      <dgm:prSet/>
      <dgm:spPr/>
      <dgm:t>
        <a:bodyPr/>
        <a:lstStyle/>
        <a:p>
          <a:endParaRPr lang="en-US"/>
        </a:p>
      </dgm:t>
    </dgm:pt>
    <dgm:pt modelId="{2AEC1049-95E5-4548-B938-290FEB51E96F}" type="sibTrans" cxnId="{C8D59520-6AD7-7842-A72E-0E7C4A16AC66}">
      <dgm:prSet/>
      <dgm:spPr/>
      <dgm:t>
        <a:bodyPr/>
        <a:lstStyle/>
        <a:p>
          <a:endParaRPr lang="en-US"/>
        </a:p>
      </dgm:t>
    </dgm:pt>
    <dgm:pt modelId="{6B79EC02-3976-1542-B811-A33FA6467EF0}">
      <dgm:prSet phldrT="[Text]"/>
      <dgm:spPr/>
      <dgm:t>
        <a:bodyPr/>
        <a:lstStyle/>
        <a:p>
          <a:r>
            <a:rPr lang="en-US" dirty="0" smtClean="0"/>
            <a:t>Linking the Curriculum</a:t>
          </a:r>
          <a:endParaRPr lang="en-US" dirty="0"/>
        </a:p>
      </dgm:t>
    </dgm:pt>
    <dgm:pt modelId="{0C839413-DC4E-C84F-9A62-DA5B6F093834}" type="parTrans" cxnId="{5C104FBB-5C5C-014C-9546-4839030BC96D}">
      <dgm:prSet/>
      <dgm:spPr/>
      <dgm:t>
        <a:bodyPr/>
        <a:lstStyle/>
        <a:p>
          <a:endParaRPr lang="en-US"/>
        </a:p>
      </dgm:t>
    </dgm:pt>
    <dgm:pt modelId="{60B7D2F6-7907-EC4B-A0CF-074A0E4E9826}" type="sibTrans" cxnId="{5C104FBB-5C5C-014C-9546-4839030BC96D}">
      <dgm:prSet/>
      <dgm:spPr/>
      <dgm:t>
        <a:bodyPr/>
        <a:lstStyle/>
        <a:p>
          <a:endParaRPr lang="en-US"/>
        </a:p>
      </dgm:t>
    </dgm:pt>
    <dgm:pt modelId="{EFF40489-90EC-CD4C-A797-9166FB94D4DD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Professional Learning Communities</a:t>
          </a:r>
          <a:endParaRPr lang="en-US" sz="2000" dirty="0">
            <a:solidFill>
              <a:srgbClr val="000000"/>
            </a:solidFill>
          </a:endParaRPr>
        </a:p>
      </dgm:t>
    </dgm:pt>
    <dgm:pt modelId="{7B448471-E74C-604C-9C18-D4CDC782B639}" type="parTrans" cxnId="{4EE050A4-CC26-904E-9CAB-A9AA0946DE30}">
      <dgm:prSet/>
      <dgm:spPr/>
      <dgm:t>
        <a:bodyPr/>
        <a:lstStyle/>
        <a:p>
          <a:endParaRPr lang="en-US"/>
        </a:p>
      </dgm:t>
    </dgm:pt>
    <dgm:pt modelId="{FE72C6ED-5307-314F-B099-B2242FDB0D07}" type="sibTrans" cxnId="{4EE050A4-CC26-904E-9CAB-A9AA0946DE30}">
      <dgm:prSet/>
      <dgm:spPr/>
      <dgm:t>
        <a:bodyPr/>
        <a:lstStyle/>
        <a:p>
          <a:endParaRPr lang="en-US"/>
        </a:p>
      </dgm:t>
    </dgm:pt>
    <dgm:pt modelId="{E0385B5F-9B72-794B-9E1F-7342A09004C7}">
      <dgm:prSet phldrT="[Text]"/>
      <dgm:spPr/>
      <dgm:t>
        <a:bodyPr/>
        <a:lstStyle/>
        <a:p>
          <a:r>
            <a:rPr lang="en-US" dirty="0" smtClean="0"/>
            <a:t>Sharing Knowledge </a:t>
          </a:r>
          <a:endParaRPr lang="en-US" dirty="0"/>
        </a:p>
      </dgm:t>
    </dgm:pt>
    <dgm:pt modelId="{00BFB988-3897-3142-A31D-674D5F9857FB}" type="parTrans" cxnId="{19C57029-5715-0F48-BD81-AE07E8C5115C}">
      <dgm:prSet/>
      <dgm:spPr/>
      <dgm:t>
        <a:bodyPr/>
        <a:lstStyle/>
        <a:p>
          <a:endParaRPr lang="en-US"/>
        </a:p>
      </dgm:t>
    </dgm:pt>
    <dgm:pt modelId="{3A743141-2627-634A-B581-D4845227148B}" type="sibTrans" cxnId="{19C57029-5715-0F48-BD81-AE07E8C5115C}">
      <dgm:prSet/>
      <dgm:spPr/>
      <dgm:t>
        <a:bodyPr/>
        <a:lstStyle/>
        <a:p>
          <a:endParaRPr lang="en-US"/>
        </a:p>
      </dgm:t>
    </dgm:pt>
    <dgm:pt modelId="{B3A61A91-1ACA-1847-96AC-F8DA487602A6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Study Group with Supplemental Instruction Leaders</a:t>
          </a:r>
          <a:endParaRPr lang="en-US" sz="1800" dirty="0">
            <a:solidFill>
              <a:srgbClr val="000000"/>
            </a:solidFill>
          </a:endParaRPr>
        </a:p>
      </dgm:t>
    </dgm:pt>
    <dgm:pt modelId="{C11947F9-28DF-7742-82F1-527B7E392DBA}" type="parTrans" cxnId="{AFBD2682-20D7-A44F-9C0A-9FD5BDEA404E}">
      <dgm:prSet/>
      <dgm:spPr/>
      <dgm:t>
        <a:bodyPr/>
        <a:lstStyle/>
        <a:p>
          <a:endParaRPr lang="en-US"/>
        </a:p>
      </dgm:t>
    </dgm:pt>
    <dgm:pt modelId="{11EF17AB-EA98-384C-AD22-0E0C5C375E97}" type="sibTrans" cxnId="{AFBD2682-20D7-A44F-9C0A-9FD5BDEA404E}">
      <dgm:prSet/>
      <dgm:spPr/>
      <dgm:t>
        <a:bodyPr/>
        <a:lstStyle/>
        <a:p>
          <a:endParaRPr lang="en-US"/>
        </a:p>
      </dgm:t>
    </dgm:pt>
    <dgm:pt modelId="{EBE76F63-6C45-D642-B78E-B70739FD8627}">
      <dgm:prSet phldrT="[Text]"/>
      <dgm:spPr/>
      <dgm:t>
        <a:bodyPr/>
        <a:lstStyle/>
        <a:p>
          <a:r>
            <a:rPr lang="en-US" dirty="0" smtClean="0"/>
            <a:t>Supporting Basic Skills</a:t>
          </a:r>
          <a:endParaRPr lang="en-US" dirty="0"/>
        </a:p>
      </dgm:t>
    </dgm:pt>
    <dgm:pt modelId="{35B22855-7D1F-B049-8CEB-2899D15A9076}" type="parTrans" cxnId="{1314BA3A-9087-0C45-A237-B485BF0B76AD}">
      <dgm:prSet/>
      <dgm:spPr/>
      <dgm:t>
        <a:bodyPr/>
        <a:lstStyle/>
        <a:p>
          <a:endParaRPr lang="en-US"/>
        </a:p>
      </dgm:t>
    </dgm:pt>
    <dgm:pt modelId="{EE2FD4B4-942D-1C4D-9486-D4F2B3D0806B}" type="sibTrans" cxnId="{1314BA3A-9087-0C45-A237-B485BF0B76AD}">
      <dgm:prSet/>
      <dgm:spPr/>
      <dgm:t>
        <a:bodyPr/>
        <a:lstStyle/>
        <a:p>
          <a:endParaRPr lang="en-US"/>
        </a:p>
      </dgm:t>
    </dgm:pt>
    <dgm:pt modelId="{1CEE1D1E-F3A5-5640-8388-664706E0F2F1}" type="pres">
      <dgm:prSet presAssocID="{76F09094-68C3-5D49-99ED-CC8F9A41BDA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6373792-2921-C246-B82C-58035DFB55C3}" type="pres">
      <dgm:prSet presAssocID="{0F3FC2BA-EB4A-F94F-B6D2-F48BB1B8E9B4}" presName="composite" presStyleCnt="0"/>
      <dgm:spPr/>
      <dgm:t>
        <a:bodyPr/>
        <a:lstStyle/>
        <a:p>
          <a:endParaRPr lang="en-US"/>
        </a:p>
      </dgm:t>
    </dgm:pt>
    <dgm:pt modelId="{0D84DC9A-156C-9A49-A689-519DFFF05DA1}" type="pres">
      <dgm:prSet presAssocID="{0F3FC2BA-EB4A-F94F-B6D2-F48BB1B8E9B4}" presName="ParentText" presStyleLbl="node1" presStyleIdx="0" presStyleCnt="3" custScaleX="1177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5A7F5-9E19-4843-9FEF-76CBC3F774B9}" type="pres">
      <dgm:prSet presAssocID="{0F3FC2BA-EB4A-F94F-B6D2-F48BB1B8E9B4}" presName="Image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89629A51-D3FF-E649-8371-E5C8F6EC5038}" type="pres">
      <dgm:prSet presAssocID="{0F3FC2BA-EB4A-F94F-B6D2-F48BB1B8E9B4}" presName="ChildText" presStyleLbl="fg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22857-10B1-314E-A2F3-7D2BD3FB406E}" type="pres">
      <dgm:prSet presAssocID="{2AEC1049-95E5-4548-B938-290FEB51E96F}" presName="sibTrans" presStyleCnt="0"/>
      <dgm:spPr/>
      <dgm:t>
        <a:bodyPr/>
        <a:lstStyle/>
        <a:p>
          <a:endParaRPr lang="en-US"/>
        </a:p>
      </dgm:t>
    </dgm:pt>
    <dgm:pt modelId="{BAD602F7-0FAB-C840-95B5-ACED79959DBA}" type="pres">
      <dgm:prSet presAssocID="{EFF40489-90EC-CD4C-A797-9166FB94D4DD}" presName="composite" presStyleCnt="0"/>
      <dgm:spPr/>
      <dgm:t>
        <a:bodyPr/>
        <a:lstStyle/>
        <a:p>
          <a:endParaRPr lang="en-US"/>
        </a:p>
      </dgm:t>
    </dgm:pt>
    <dgm:pt modelId="{CED3E7E7-12C6-6B44-955C-BBBD54D8923E}" type="pres">
      <dgm:prSet presAssocID="{EFF40489-90EC-CD4C-A797-9166FB94D4DD}" presName="ParentText" presStyleLbl="node1" presStyleIdx="1" presStyleCnt="3" custScaleX="1652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A0E9F-F792-4642-8038-6A0C68D72749}" type="pres">
      <dgm:prSet presAssocID="{EFF40489-90EC-CD4C-A797-9166FB94D4DD}" presName="Image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40BD8FB0-5BBC-974A-948C-C44D0C9C82D6}" type="pres">
      <dgm:prSet presAssocID="{EFF40489-90EC-CD4C-A797-9166FB94D4DD}" presName="ChildText" presStyleLbl="fg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90D15-BFB9-D143-8DF9-068926EE7964}" type="pres">
      <dgm:prSet presAssocID="{FE72C6ED-5307-314F-B099-B2242FDB0D07}" presName="sibTrans" presStyleCnt="0"/>
      <dgm:spPr/>
      <dgm:t>
        <a:bodyPr/>
        <a:lstStyle/>
        <a:p>
          <a:endParaRPr lang="en-US"/>
        </a:p>
      </dgm:t>
    </dgm:pt>
    <dgm:pt modelId="{4D5C45F7-DADA-7D4A-AFBC-019612666B02}" type="pres">
      <dgm:prSet presAssocID="{B3A61A91-1ACA-1847-96AC-F8DA487602A6}" presName="composite" presStyleCnt="0"/>
      <dgm:spPr/>
      <dgm:t>
        <a:bodyPr/>
        <a:lstStyle/>
        <a:p>
          <a:endParaRPr lang="en-US"/>
        </a:p>
      </dgm:t>
    </dgm:pt>
    <dgm:pt modelId="{FD4BFB66-32A6-FC4F-8B4E-C61FDFE0DE8C}" type="pres">
      <dgm:prSet presAssocID="{B3A61A91-1ACA-1847-96AC-F8DA487602A6}" presName="ParentText" presStyleLbl="node1" presStyleIdx="2" presStyleCnt="3" custScaleX="2192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67260-BBC4-BA4A-92A1-BE08147A91AE}" type="pres">
      <dgm:prSet presAssocID="{B3A61A91-1ACA-1847-96AC-F8DA487602A6}" presName="Image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n-US"/>
        </a:p>
      </dgm:t>
    </dgm:pt>
    <dgm:pt modelId="{032191EA-3832-4442-86FC-A4D8CAC2EA4E}" type="pres">
      <dgm:prSet presAssocID="{B3A61A91-1ACA-1847-96AC-F8DA487602A6}" presName="ChildText" presStyleLbl="fg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14BA3A-9087-0C45-A237-B485BF0B76AD}" srcId="{B3A61A91-1ACA-1847-96AC-F8DA487602A6}" destId="{EBE76F63-6C45-D642-B78E-B70739FD8627}" srcOrd="0" destOrd="0" parTransId="{35B22855-7D1F-B049-8CEB-2899D15A9076}" sibTransId="{EE2FD4B4-942D-1C4D-9486-D4F2B3D0806B}"/>
    <dgm:cxn modelId="{5C104FBB-5C5C-014C-9546-4839030BC96D}" srcId="{0F3FC2BA-EB4A-F94F-B6D2-F48BB1B8E9B4}" destId="{6B79EC02-3976-1542-B811-A33FA6467EF0}" srcOrd="0" destOrd="0" parTransId="{0C839413-DC4E-C84F-9A62-DA5B6F093834}" sibTransId="{60B7D2F6-7907-EC4B-A0CF-074A0E4E9826}"/>
    <dgm:cxn modelId="{CB47BF33-2C69-464E-ADAD-50760145AEF7}" type="presOf" srcId="{B3A61A91-1ACA-1847-96AC-F8DA487602A6}" destId="{FD4BFB66-32A6-FC4F-8B4E-C61FDFE0DE8C}" srcOrd="0" destOrd="0" presId="urn:microsoft.com/office/officeart/2008/layout/TitledPictureBlocks"/>
    <dgm:cxn modelId="{58074482-D9B4-5F4D-9400-34F51A32503C}" type="presOf" srcId="{76F09094-68C3-5D49-99ED-CC8F9A41BDAC}" destId="{1CEE1D1E-F3A5-5640-8388-664706E0F2F1}" srcOrd="0" destOrd="0" presId="urn:microsoft.com/office/officeart/2008/layout/TitledPictureBlocks"/>
    <dgm:cxn modelId="{C5752196-44BD-FC40-9971-87CA536D460C}" type="presOf" srcId="{EBE76F63-6C45-D642-B78E-B70739FD8627}" destId="{032191EA-3832-4442-86FC-A4D8CAC2EA4E}" srcOrd="0" destOrd="0" presId="urn:microsoft.com/office/officeart/2008/layout/TitledPictureBlocks"/>
    <dgm:cxn modelId="{21B337E1-C048-DA4A-A554-1419A05A91D2}" type="presOf" srcId="{6B79EC02-3976-1542-B811-A33FA6467EF0}" destId="{89629A51-D3FF-E649-8371-E5C8F6EC5038}" srcOrd="0" destOrd="0" presId="urn:microsoft.com/office/officeart/2008/layout/TitledPictureBlocks"/>
    <dgm:cxn modelId="{AFBD2682-20D7-A44F-9C0A-9FD5BDEA404E}" srcId="{76F09094-68C3-5D49-99ED-CC8F9A41BDAC}" destId="{B3A61A91-1ACA-1847-96AC-F8DA487602A6}" srcOrd="2" destOrd="0" parTransId="{C11947F9-28DF-7742-82F1-527B7E392DBA}" sibTransId="{11EF17AB-EA98-384C-AD22-0E0C5C375E97}"/>
    <dgm:cxn modelId="{01505DEB-2D47-764D-B732-B0CA0FFD710C}" type="presOf" srcId="{0F3FC2BA-EB4A-F94F-B6D2-F48BB1B8E9B4}" destId="{0D84DC9A-156C-9A49-A689-519DFFF05DA1}" srcOrd="0" destOrd="0" presId="urn:microsoft.com/office/officeart/2008/layout/TitledPictureBlocks"/>
    <dgm:cxn modelId="{19C57029-5715-0F48-BD81-AE07E8C5115C}" srcId="{EFF40489-90EC-CD4C-A797-9166FB94D4DD}" destId="{E0385B5F-9B72-794B-9E1F-7342A09004C7}" srcOrd="0" destOrd="0" parTransId="{00BFB988-3897-3142-A31D-674D5F9857FB}" sibTransId="{3A743141-2627-634A-B581-D4845227148B}"/>
    <dgm:cxn modelId="{C8D59520-6AD7-7842-A72E-0E7C4A16AC66}" srcId="{76F09094-68C3-5D49-99ED-CC8F9A41BDAC}" destId="{0F3FC2BA-EB4A-F94F-B6D2-F48BB1B8E9B4}" srcOrd="0" destOrd="0" parTransId="{CE5AB2C5-1014-2B43-9E8E-81A5F98DB1B3}" sibTransId="{2AEC1049-95E5-4548-B938-290FEB51E96F}"/>
    <dgm:cxn modelId="{4EE050A4-CC26-904E-9CAB-A9AA0946DE30}" srcId="{76F09094-68C3-5D49-99ED-CC8F9A41BDAC}" destId="{EFF40489-90EC-CD4C-A797-9166FB94D4DD}" srcOrd="1" destOrd="0" parTransId="{7B448471-E74C-604C-9C18-D4CDC782B639}" sibTransId="{FE72C6ED-5307-314F-B099-B2242FDB0D07}"/>
    <dgm:cxn modelId="{0223500C-3DD1-CC4E-96E7-11DB4A359613}" type="presOf" srcId="{E0385B5F-9B72-794B-9E1F-7342A09004C7}" destId="{40BD8FB0-5BBC-974A-948C-C44D0C9C82D6}" srcOrd="0" destOrd="0" presId="urn:microsoft.com/office/officeart/2008/layout/TitledPictureBlocks"/>
    <dgm:cxn modelId="{B3A72E97-0589-CD49-AC76-22705AFF72E1}" type="presOf" srcId="{EFF40489-90EC-CD4C-A797-9166FB94D4DD}" destId="{CED3E7E7-12C6-6B44-955C-BBBD54D8923E}" srcOrd="0" destOrd="0" presId="urn:microsoft.com/office/officeart/2008/layout/TitledPictureBlocks"/>
    <dgm:cxn modelId="{B2A5E278-5F6C-5D43-8B06-57BA683509F6}" type="presParOf" srcId="{1CEE1D1E-F3A5-5640-8388-664706E0F2F1}" destId="{A6373792-2921-C246-B82C-58035DFB55C3}" srcOrd="0" destOrd="0" presId="urn:microsoft.com/office/officeart/2008/layout/TitledPictureBlocks"/>
    <dgm:cxn modelId="{A12B04FD-C686-2948-8FB5-E0CC402BA1E4}" type="presParOf" srcId="{A6373792-2921-C246-B82C-58035DFB55C3}" destId="{0D84DC9A-156C-9A49-A689-519DFFF05DA1}" srcOrd="0" destOrd="0" presId="urn:microsoft.com/office/officeart/2008/layout/TitledPictureBlocks"/>
    <dgm:cxn modelId="{E7F96794-BBBD-B446-BFCD-BF96FFB3FEB3}" type="presParOf" srcId="{A6373792-2921-C246-B82C-58035DFB55C3}" destId="{8D95A7F5-9E19-4843-9FEF-76CBC3F774B9}" srcOrd="1" destOrd="0" presId="urn:microsoft.com/office/officeart/2008/layout/TitledPictureBlocks"/>
    <dgm:cxn modelId="{4B51E9A7-B1F1-7E4C-8000-2A31676A0F53}" type="presParOf" srcId="{A6373792-2921-C246-B82C-58035DFB55C3}" destId="{89629A51-D3FF-E649-8371-E5C8F6EC5038}" srcOrd="2" destOrd="0" presId="urn:microsoft.com/office/officeart/2008/layout/TitledPictureBlocks"/>
    <dgm:cxn modelId="{250EC7F0-162B-644A-9F1F-FA44A9260378}" type="presParOf" srcId="{1CEE1D1E-F3A5-5640-8388-664706E0F2F1}" destId="{61222857-10B1-314E-A2F3-7D2BD3FB406E}" srcOrd="1" destOrd="0" presId="urn:microsoft.com/office/officeart/2008/layout/TitledPictureBlocks"/>
    <dgm:cxn modelId="{73210236-ED35-3C49-94F5-9E3759C2327D}" type="presParOf" srcId="{1CEE1D1E-F3A5-5640-8388-664706E0F2F1}" destId="{BAD602F7-0FAB-C840-95B5-ACED79959DBA}" srcOrd="2" destOrd="0" presId="urn:microsoft.com/office/officeart/2008/layout/TitledPictureBlocks"/>
    <dgm:cxn modelId="{16D81DF6-5CC5-284A-BFCC-D89C1283CB69}" type="presParOf" srcId="{BAD602F7-0FAB-C840-95B5-ACED79959DBA}" destId="{CED3E7E7-12C6-6B44-955C-BBBD54D8923E}" srcOrd="0" destOrd="0" presId="urn:microsoft.com/office/officeart/2008/layout/TitledPictureBlocks"/>
    <dgm:cxn modelId="{59DD254D-422C-964B-B73E-56D12E11D81C}" type="presParOf" srcId="{BAD602F7-0FAB-C840-95B5-ACED79959DBA}" destId="{D00A0E9F-F792-4642-8038-6A0C68D72749}" srcOrd="1" destOrd="0" presId="urn:microsoft.com/office/officeart/2008/layout/TitledPictureBlocks"/>
    <dgm:cxn modelId="{F993A7DC-DFAE-184B-9BC7-4467621770DA}" type="presParOf" srcId="{BAD602F7-0FAB-C840-95B5-ACED79959DBA}" destId="{40BD8FB0-5BBC-974A-948C-C44D0C9C82D6}" srcOrd="2" destOrd="0" presId="urn:microsoft.com/office/officeart/2008/layout/TitledPictureBlocks"/>
    <dgm:cxn modelId="{2C4FFA8B-EFB0-C749-8E75-6693367FDBCF}" type="presParOf" srcId="{1CEE1D1E-F3A5-5640-8388-664706E0F2F1}" destId="{D8790D15-BFB9-D143-8DF9-068926EE7964}" srcOrd="3" destOrd="0" presId="urn:microsoft.com/office/officeart/2008/layout/TitledPictureBlocks"/>
    <dgm:cxn modelId="{4217192B-CFE2-D343-A3C9-FCC87B817103}" type="presParOf" srcId="{1CEE1D1E-F3A5-5640-8388-664706E0F2F1}" destId="{4D5C45F7-DADA-7D4A-AFBC-019612666B02}" srcOrd="4" destOrd="0" presId="urn:microsoft.com/office/officeart/2008/layout/TitledPictureBlocks"/>
    <dgm:cxn modelId="{02FBE98B-C9B0-5547-933B-4F8FDB721663}" type="presParOf" srcId="{4D5C45F7-DADA-7D4A-AFBC-019612666B02}" destId="{FD4BFB66-32A6-FC4F-8B4E-C61FDFE0DE8C}" srcOrd="0" destOrd="0" presId="urn:microsoft.com/office/officeart/2008/layout/TitledPictureBlocks"/>
    <dgm:cxn modelId="{7E06927A-9908-6A45-9C22-832C4DD8DB7F}" type="presParOf" srcId="{4D5C45F7-DADA-7D4A-AFBC-019612666B02}" destId="{5E967260-BBC4-BA4A-92A1-BE08147A91AE}" srcOrd="1" destOrd="0" presId="urn:microsoft.com/office/officeart/2008/layout/TitledPictureBlocks"/>
    <dgm:cxn modelId="{4823CF11-69A6-2B44-B58B-6D93A2DDCB0A}" type="presParOf" srcId="{4D5C45F7-DADA-7D4A-AFBC-019612666B02}" destId="{032191EA-3832-4442-86FC-A4D8CAC2EA4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E3F0D-C58B-2646-955E-3E4B52B7A6CB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rgbClr val="3366FF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Excellence</a:t>
          </a:r>
          <a:endParaRPr lang="en-US" sz="3600" kern="1200" dirty="0"/>
        </a:p>
      </dsp:txBody>
      <dsp:txXfrm>
        <a:off x="3119088" y="531800"/>
        <a:ext cx="1991423" cy="1222010"/>
      </dsp:txXfrm>
    </dsp:sp>
    <dsp:sp modelId="{620BC0C9-EE8A-394A-93CA-E5BE3F9ADF6D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Equity</a:t>
          </a:r>
          <a:endParaRPr lang="en-US" sz="3600" kern="1200" dirty="0"/>
        </a:p>
      </dsp:txBody>
      <dsp:txXfrm>
        <a:off x="4567396" y="2455334"/>
        <a:ext cx="1629346" cy="1493567"/>
      </dsp:txXfrm>
    </dsp:sp>
    <dsp:sp modelId="{AA78E209-3E1E-274D-BA84-34482E83A91B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Learning</a:t>
          </a:r>
          <a:endParaRPr lang="en-US" sz="3600" kern="1200" dirty="0"/>
        </a:p>
      </dsp:txBody>
      <dsp:txXfrm>
        <a:off x="2032857" y="2455334"/>
        <a:ext cx="1629346" cy="1493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49212-4D2E-9E44-BA2A-D44651134D22}">
      <dsp:nvSpPr>
        <dsp:cNvPr id="0" name=""/>
        <dsp:cNvSpPr/>
      </dsp:nvSpPr>
      <dsp:spPr>
        <a:xfrm>
          <a:off x="2863738" y="11"/>
          <a:ext cx="3349157" cy="3349157"/>
        </a:xfrm>
        <a:prstGeom prst="ellipse">
          <a:avLst/>
        </a:prstGeom>
        <a:solidFill>
          <a:srgbClr val="33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Excellence</a:t>
          </a:r>
          <a:endParaRPr lang="en-US" sz="4000" kern="1200" dirty="0"/>
        </a:p>
      </dsp:txBody>
      <dsp:txXfrm>
        <a:off x="3310293" y="586113"/>
        <a:ext cx="2456048" cy="1507120"/>
      </dsp:txXfrm>
    </dsp:sp>
    <dsp:sp modelId="{AEEDEDB7-4509-6948-AB93-D6563D9DB24C}">
      <dsp:nvSpPr>
        <dsp:cNvPr id="0" name=""/>
        <dsp:cNvSpPr/>
      </dsp:nvSpPr>
      <dsp:spPr>
        <a:xfrm>
          <a:off x="5282109" y="2941442"/>
          <a:ext cx="1706931" cy="168857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Equity</a:t>
          </a:r>
          <a:endParaRPr lang="en-US" sz="3100" kern="1200" dirty="0"/>
        </a:p>
      </dsp:txBody>
      <dsp:txXfrm>
        <a:off x="5804146" y="3377658"/>
        <a:ext cx="1024158" cy="928717"/>
      </dsp:txXfrm>
    </dsp:sp>
    <dsp:sp modelId="{6D0B2981-F978-454C-B51A-D7C9FF4D6222}">
      <dsp:nvSpPr>
        <dsp:cNvPr id="0" name=""/>
        <dsp:cNvSpPr/>
      </dsp:nvSpPr>
      <dsp:spPr>
        <a:xfrm>
          <a:off x="1642290" y="2162997"/>
          <a:ext cx="3349157" cy="3349157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Learning</a:t>
          </a:r>
          <a:endParaRPr lang="en-US" sz="4000" kern="1200" dirty="0"/>
        </a:p>
      </dsp:txBody>
      <dsp:txXfrm>
        <a:off x="1957669" y="3028196"/>
        <a:ext cx="2009494" cy="18420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37B35-4B82-C64E-83D3-EC44F9EDE41B}">
      <dsp:nvSpPr>
        <dsp:cNvPr id="0" name=""/>
        <dsp:cNvSpPr/>
      </dsp:nvSpPr>
      <dsp:spPr>
        <a:xfrm>
          <a:off x="0" y="56316"/>
          <a:ext cx="2953226" cy="118129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# of Students Completed 12 Units ECE and 12 Units ESL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590645" y="56316"/>
        <a:ext cx="1771936" cy="1181290"/>
      </dsp:txXfrm>
    </dsp:sp>
    <dsp:sp modelId="{040B8DA3-53DF-B34D-9C60-AC45A99C3456}">
      <dsp:nvSpPr>
        <dsp:cNvPr id="0" name=""/>
        <dsp:cNvSpPr/>
      </dsp:nvSpPr>
      <dsp:spPr>
        <a:xfrm>
          <a:off x="2571218" y="226906"/>
          <a:ext cx="2451177" cy="980471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89/109</a:t>
          </a:r>
          <a:endParaRPr lang="en-US" sz="3800" kern="1200" dirty="0"/>
        </a:p>
      </dsp:txBody>
      <dsp:txXfrm>
        <a:off x="3061454" y="226906"/>
        <a:ext cx="1470706" cy="980471"/>
      </dsp:txXfrm>
    </dsp:sp>
    <dsp:sp modelId="{E07CA935-909C-1D40-858E-4631F020FEAC}">
      <dsp:nvSpPr>
        <dsp:cNvPr id="0" name=""/>
        <dsp:cNvSpPr/>
      </dsp:nvSpPr>
      <dsp:spPr>
        <a:xfrm>
          <a:off x="4679230" y="226906"/>
          <a:ext cx="2451177" cy="980471"/>
        </a:xfrm>
        <a:prstGeom prst="chevron">
          <a:avLst/>
        </a:prstGeom>
        <a:solidFill>
          <a:schemeClr val="accent4">
            <a:tint val="40000"/>
            <a:alpha val="90000"/>
            <a:hueOff val="-789141"/>
            <a:satOff val="4431"/>
            <a:lumOff val="28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789141"/>
              <a:satOff val="4431"/>
              <a:lumOff val="28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82%</a:t>
          </a:r>
          <a:endParaRPr lang="en-US" sz="3800" kern="1200" dirty="0"/>
        </a:p>
      </dsp:txBody>
      <dsp:txXfrm>
        <a:off x="5169466" y="226906"/>
        <a:ext cx="1470706" cy="980471"/>
      </dsp:txXfrm>
    </dsp:sp>
    <dsp:sp modelId="{96C34901-F461-AE4B-93BB-3DA5F2FE0011}">
      <dsp:nvSpPr>
        <dsp:cNvPr id="0" name=""/>
        <dsp:cNvSpPr/>
      </dsp:nvSpPr>
      <dsp:spPr>
        <a:xfrm>
          <a:off x="1911" y="1473168"/>
          <a:ext cx="2953226" cy="1181290"/>
        </a:xfrm>
        <a:prstGeom prst="chevron">
          <a:avLst/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# of Students Continued Education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592556" y="1473168"/>
        <a:ext cx="1771936" cy="1181290"/>
      </dsp:txXfrm>
    </dsp:sp>
    <dsp:sp modelId="{D08121AE-3193-9344-989D-7326E5C387DE}">
      <dsp:nvSpPr>
        <dsp:cNvPr id="0" name=""/>
        <dsp:cNvSpPr/>
      </dsp:nvSpPr>
      <dsp:spPr>
        <a:xfrm>
          <a:off x="2571218" y="1573577"/>
          <a:ext cx="2451177" cy="980471"/>
        </a:xfrm>
        <a:prstGeom prst="chevron">
          <a:avLst/>
        </a:prstGeom>
        <a:solidFill>
          <a:schemeClr val="accent4">
            <a:tint val="40000"/>
            <a:alpha val="90000"/>
            <a:hueOff val="-1578282"/>
            <a:satOff val="8863"/>
            <a:lumOff val="563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578282"/>
              <a:satOff val="8863"/>
              <a:lumOff val="56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69/89</a:t>
          </a:r>
          <a:endParaRPr lang="en-US" sz="3800" kern="1200" dirty="0"/>
        </a:p>
      </dsp:txBody>
      <dsp:txXfrm>
        <a:off x="3061454" y="1573577"/>
        <a:ext cx="1470706" cy="980471"/>
      </dsp:txXfrm>
    </dsp:sp>
    <dsp:sp modelId="{D9462568-9EC4-2143-9DC4-E18E15D611DB}">
      <dsp:nvSpPr>
        <dsp:cNvPr id="0" name=""/>
        <dsp:cNvSpPr/>
      </dsp:nvSpPr>
      <dsp:spPr>
        <a:xfrm>
          <a:off x="4679230" y="1573577"/>
          <a:ext cx="2451177" cy="980471"/>
        </a:xfrm>
        <a:prstGeom prst="chevron">
          <a:avLst/>
        </a:prstGeom>
        <a:solidFill>
          <a:schemeClr val="accent4">
            <a:tint val="40000"/>
            <a:alpha val="90000"/>
            <a:hueOff val="-2367424"/>
            <a:satOff val="13294"/>
            <a:lumOff val="845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367424"/>
              <a:satOff val="13294"/>
              <a:lumOff val="8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78%</a:t>
          </a:r>
          <a:endParaRPr lang="en-US" sz="3800" kern="1200" dirty="0"/>
        </a:p>
      </dsp:txBody>
      <dsp:txXfrm>
        <a:off x="5169466" y="1573577"/>
        <a:ext cx="1470706" cy="980471"/>
      </dsp:txXfrm>
    </dsp:sp>
    <dsp:sp modelId="{4EA7A5D3-F8A5-5844-823E-9CFECC0D4A5C}">
      <dsp:nvSpPr>
        <dsp:cNvPr id="0" name=""/>
        <dsp:cNvSpPr/>
      </dsp:nvSpPr>
      <dsp:spPr>
        <a:xfrm>
          <a:off x="1911" y="2819839"/>
          <a:ext cx="2953226" cy="1181290"/>
        </a:xfrm>
        <a:prstGeom prst="chevron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# of Students with Jobs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92556" y="2819839"/>
        <a:ext cx="1771936" cy="1181290"/>
      </dsp:txXfrm>
    </dsp:sp>
    <dsp:sp modelId="{24AB7280-AD28-BA45-BA85-F3DA22EE26AD}">
      <dsp:nvSpPr>
        <dsp:cNvPr id="0" name=""/>
        <dsp:cNvSpPr/>
      </dsp:nvSpPr>
      <dsp:spPr>
        <a:xfrm>
          <a:off x="2571218" y="2920249"/>
          <a:ext cx="2451177" cy="980471"/>
        </a:xfrm>
        <a:prstGeom prst="chevron">
          <a:avLst/>
        </a:prstGeom>
        <a:solidFill>
          <a:schemeClr val="accent4">
            <a:tint val="40000"/>
            <a:alpha val="90000"/>
            <a:hueOff val="-3156565"/>
            <a:satOff val="17726"/>
            <a:lumOff val="112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156565"/>
              <a:satOff val="17726"/>
              <a:lumOff val="112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64/136</a:t>
          </a:r>
          <a:endParaRPr lang="en-US" sz="3800" kern="1200" dirty="0"/>
        </a:p>
      </dsp:txBody>
      <dsp:txXfrm>
        <a:off x="3061454" y="2920249"/>
        <a:ext cx="1470706" cy="980471"/>
      </dsp:txXfrm>
    </dsp:sp>
    <dsp:sp modelId="{C0C18719-3BCA-D640-820E-181BA7737C85}">
      <dsp:nvSpPr>
        <dsp:cNvPr id="0" name=""/>
        <dsp:cNvSpPr/>
      </dsp:nvSpPr>
      <dsp:spPr>
        <a:xfrm>
          <a:off x="4679230" y="2920249"/>
          <a:ext cx="2451177" cy="980471"/>
        </a:xfrm>
        <a:prstGeom prst="chevron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47%</a:t>
          </a:r>
          <a:endParaRPr lang="en-US" sz="3800" kern="1200" dirty="0"/>
        </a:p>
      </dsp:txBody>
      <dsp:txXfrm>
        <a:off x="5169466" y="2920249"/>
        <a:ext cx="1470706" cy="9804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C6616-6840-104C-80C4-7770E63B7091}">
      <dsp:nvSpPr>
        <dsp:cNvPr id="0" name=""/>
        <dsp:cNvSpPr/>
      </dsp:nvSpPr>
      <dsp:spPr>
        <a:xfrm>
          <a:off x="1911" y="799832"/>
          <a:ext cx="2953226" cy="118129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# of Students Successfully Completing Fall ECE and ESL Courses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592556" y="799832"/>
        <a:ext cx="1771936" cy="1181290"/>
      </dsp:txXfrm>
    </dsp:sp>
    <dsp:sp modelId="{DC469E82-62D0-3F4B-8B7E-3F302662F755}">
      <dsp:nvSpPr>
        <dsp:cNvPr id="0" name=""/>
        <dsp:cNvSpPr/>
      </dsp:nvSpPr>
      <dsp:spPr>
        <a:xfrm>
          <a:off x="2571218" y="900242"/>
          <a:ext cx="2451177" cy="980471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29/31</a:t>
          </a:r>
          <a:endParaRPr lang="en-US" sz="4600" kern="1200" dirty="0"/>
        </a:p>
      </dsp:txBody>
      <dsp:txXfrm>
        <a:off x="3061454" y="900242"/>
        <a:ext cx="1470706" cy="980471"/>
      </dsp:txXfrm>
    </dsp:sp>
    <dsp:sp modelId="{F0943FEB-E6FC-B045-ADF5-F810D77DB9F7}">
      <dsp:nvSpPr>
        <dsp:cNvPr id="0" name=""/>
        <dsp:cNvSpPr/>
      </dsp:nvSpPr>
      <dsp:spPr>
        <a:xfrm>
          <a:off x="4679230" y="900242"/>
          <a:ext cx="2451177" cy="980471"/>
        </a:xfrm>
        <a:prstGeom prst="chevron">
          <a:avLst/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94%</a:t>
          </a:r>
          <a:endParaRPr lang="en-US" sz="4600" kern="1200" dirty="0"/>
        </a:p>
      </dsp:txBody>
      <dsp:txXfrm>
        <a:off x="5169466" y="900242"/>
        <a:ext cx="1470706" cy="980471"/>
      </dsp:txXfrm>
    </dsp:sp>
    <dsp:sp modelId="{868A2F50-F995-BE47-B70D-8216F6B9444D}">
      <dsp:nvSpPr>
        <dsp:cNvPr id="0" name=""/>
        <dsp:cNvSpPr/>
      </dsp:nvSpPr>
      <dsp:spPr>
        <a:xfrm>
          <a:off x="1911" y="2146503"/>
          <a:ext cx="2953226" cy="1181290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# of Students with Jobs in the 2015 semester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592556" y="2146503"/>
        <a:ext cx="1771936" cy="1181290"/>
      </dsp:txXfrm>
    </dsp:sp>
    <dsp:sp modelId="{18561AE1-4D18-9747-9F18-64182726EA4C}">
      <dsp:nvSpPr>
        <dsp:cNvPr id="0" name=""/>
        <dsp:cNvSpPr/>
      </dsp:nvSpPr>
      <dsp:spPr>
        <a:xfrm>
          <a:off x="2571218" y="2246913"/>
          <a:ext cx="2451177" cy="980471"/>
        </a:xfrm>
        <a:prstGeom prst="chevron">
          <a:avLst/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19/31</a:t>
          </a:r>
          <a:endParaRPr lang="en-US" sz="4600" kern="1200" dirty="0"/>
        </a:p>
      </dsp:txBody>
      <dsp:txXfrm>
        <a:off x="3061454" y="2246913"/>
        <a:ext cx="1470706" cy="980471"/>
      </dsp:txXfrm>
    </dsp:sp>
    <dsp:sp modelId="{B34EBFE2-09EA-2F4D-A5D0-960AD484E46E}">
      <dsp:nvSpPr>
        <dsp:cNvPr id="0" name=""/>
        <dsp:cNvSpPr/>
      </dsp:nvSpPr>
      <dsp:spPr>
        <a:xfrm>
          <a:off x="4679230" y="2246913"/>
          <a:ext cx="2451177" cy="980471"/>
        </a:xfrm>
        <a:prstGeom prst="chevron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61%</a:t>
          </a:r>
          <a:endParaRPr lang="en-US" sz="4600" kern="1200" dirty="0"/>
        </a:p>
      </dsp:txBody>
      <dsp:txXfrm>
        <a:off x="5169466" y="2246913"/>
        <a:ext cx="1470706" cy="9804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1EF6D-C35C-5542-9879-0F37191DB270}">
      <dsp:nvSpPr>
        <dsp:cNvPr id="0" name=""/>
        <dsp:cNvSpPr/>
      </dsp:nvSpPr>
      <dsp:spPr>
        <a:xfrm>
          <a:off x="553" y="824501"/>
          <a:ext cx="2380432" cy="285651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Mt. Diablo Adult Ed.</a:t>
          </a:r>
          <a:endParaRPr lang="en-US" sz="1700" kern="1200" dirty="0">
            <a:solidFill>
              <a:srgbClr val="000000"/>
            </a:solidFill>
          </a:endParaRPr>
        </a:p>
      </dsp:txBody>
      <dsp:txXfrm rot="16200000">
        <a:off x="-932576" y="1757631"/>
        <a:ext cx="2342345" cy="476086"/>
      </dsp:txXfrm>
    </dsp:sp>
    <dsp:sp modelId="{7631A939-BF56-DB40-8490-CC6004D4F58B}">
      <dsp:nvSpPr>
        <dsp:cNvPr id="0" name=""/>
        <dsp:cNvSpPr/>
      </dsp:nvSpPr>
      <dsp:spPr>
        <a:xfrm>
          <a:off x="476639" y="824501"/>
          <a:ext cx="1773421" cy="285651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Recruitment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Intake</a:t>
          </a:r>
          <a:endParaRPr lang="en-US" sz="1900" kern="1200" dirty="0">
            <a:solidFill>
              <a:srgbClr val="000000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Contextualized ESL Course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Computer Skills </a:t>
          </a:r>
        </a:p>
      </dsp:txBody>
      <dsp:txXfrm>
        <a:off x="476639" y="824501"/>
        <a:ext cx="1773421" cy="2856518"/>
      </dsp:txXfrm>
    </dsp:sp>
    <dsp:sp modelId="{F70E1365-58F5-9E48-B764-A0765B50F35C}">
      <dsp:nvSpPr>
        <dsp:cNvPr id="0" name=""/>
        <dsp:cNvSpPr/>
      </dsp:nvSpPr>
      <dsp:spPr>
        <a:xfrm>
          <a:off x="2464300" y="824501"/>
          <a:ext cx="2380432" cy="285651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Transition to DVC</a:t>
          </a:r>
          <a:endParaRPr lang="en-US" sz="1700" kern="1200" dirty="0">
            <a:solidFill>
              <a:srgbClr val="000000"/>
            </a:solidFill>
          </a:endParaRPr>
        </a:p>
      </dsp:txBody>
      <dsp:txXfrm rot="16200000">
        <a:off x="1531171" y="1757631"/>
        <a:ext cx="2342345" cy="476086"/>
      </dsp:txXfrm>
    </dsp:sp>
    <dsp:sp modelId="{52C9B290-2BF4-B94D-AEF6-B678A5FAC884}">
      <dsp:nvSpPr>
        <dsp:cNvPr id="0" name=""/>
        <dsp:cNvSpPr/>
      </dsp:nvSpPr>
      <dsp:spPr>
        <a:xfrm rot="5400000">
          <a:off x="2266200" y="3095990"/>
          <a:ext cx="420003" cy="35706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62A6A2-64BA-1A49-8F05-C7C6BF6803AA}">
      <dsp:nvSpPr>
        <dsp:cNvPr id="0" name=""/>
        <dsp:cNvSpPr/>
      </dsp:nvSpPr>
      <dsp:spPr>
        <a:xfrm>
          <a:off x="2940386" y="824501"/>
          <a:ext cx="1773421" cy="285651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Assessment</a:t>
          </a:r>
          <a:endParaRPr lang="en-US" sz="1900" kern="1200" dirty="0">
            <a:solidFill>
              <a:srgbClr val="000000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College Application</a:t>
          </a:r>
          <a:endParaRPr lang="en-US" sz="1900" kern="1200" dirty="0">
            <a:solidFill>
              <a:srgbClr val="000000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Financial Aid Application</a:t>
          </a:r>
          <a:endParaRPr lang="en-US" sz="1900" kern="1200" dirty="0">
            <a:solidFill>
              <a:srgbClr val="000000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College Orientation Class</a:t>
          </a:r>
          <a:endParaRPr lang="en-US" sz="1900" kern="1200" dirty="0">
            <a:solidFill>
              <a:srgbClr val="000000"/>
            </a:solidFill>
          </a:endParaRPr>
        </a:p>
      </dsp:txBody>
      <dsp:txXfrm>
        <a:off x="2940386" y="824501"/>
        <a:ext cx="1773421" cy="2856518"/>
      </dsp:txXfrm>
    </dsp:sp>
    <dsp:sp modelId="{CDA6B92B-111D-9743-9484-73545764D13A}">
      <dsp:nvSpPr>
        <dsp:cNvPr id="0" name=""/>
        <dsp:cNvSpPr/>
      </dsp:nvSpPr>
      <dsp:spPr>
        <a:xfrm>
          <a:off x="4928047" y="824501"/>
          <a:ext cx="2380432" cy="285651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DVC Learning Community</a:t>
          </a:r>
          <a:endParaRPr lang="en-US" sz="1700" kern="1200" dirty="0">
            <a:solidFill>
              <a:srgbClr val="000000"/>
            </a:solidFill>
          </a:endParaRPr>
        </a:p>
      </dsp:txBody>
      <dsp:txXfrm rot="16200000">
        <a:off x="3994918" y="1757631"/>
        <a:ext cx="2342345" cy="476086"/>
      </dsp:txXfrm>
    </dsp:sp>
    <dsp:sp modelId="{CFB42702-B440-A246-B553-DDF5DA2D88A2}">
      <dsp:nvSpPr>
        <dsp:cNvPr id="0" name=""/>
        <dsp:cNvSpPr/>
      </dsp:nvSpPr>
      <dsp:spPr>
        <a:xfrm rot="5400000">
          <a:off x="4729948" y="3095990"/>
          <a:ext cx="420003" cy="35706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A0C028-7F73-654C-9996-E618AB7AE5B3}">
      <dsp:nvSpPr>
        <dsp:cNvPr id="0" name=""/>
        <dsp:cNvSpPr/>
      </dsp:nvSpPr>
      <dsp:spPr>
        <a:xfrm>
          <a:off x="5404134" y="824501"/>
          <a:ext cx="1773421" cy="285651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Linked ECE &amp; ESL Courses</a:t>
          </a:r>
          <a:endParaRPr lang="en-US" sz="1900" kern="1200" dirty="0">
            <a:solidFill>
              <a:srgbClr val="000000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Instructor Collaboration</a:t>
          </a:r>
          <a:endParaRPr lang="en-US" sz="1900" kern="1200" dirty="0">
            <a:solidFill>
              <a:srgbClr val="000000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Supplemental Instruction Leaders</a:t>
          </a:r>
          <a:endParaRPr lang="en-US" sz="1900" kern="1200" dirty="0">
            <a:solidFill>
              <a:srgbClr val="000000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Study Group</a:t>
          </a:r>
          <a:endParaRPr lang="en-US" sz="1900" kern="1200" dirty="0">
            <a:solidFill>
              <a:srgbClr val="000000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>
            <a:solidFill>
              <a:srgbClr val="000000"/>
            </a:solidFill>
          </a:endParaRPr>
        </a:p>
      </dsp:txBody>
      <dsp:txXfrm>
        <a:off x="5404134" y="824501"/>
        <a:ext cx="1773421" cy="28565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5A7F5-9E19-4843-9FEF-76CBC3F774B9}">
      <dsp:nvSpPr>
        <dsp:cNvPr id="0" name=""/>
        <dsp:cNvSpPr/>
      </dsp:nvSpPr>
      <dsp:spPr>
        <a:xfrm>
          <a:off x="220400" y="449702"/>
          <a:ext cx="2454337" cy="20795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629A51-D3FF-E649-8371-E5C8F6EC5038}">
      <dsp:nvSpPr>
        <dsp:cNvPr id="0" name=""/>
        <dsp:cNvSpPr/>
      </dsp:nvSpPr>
      <dsp:spPr>
        <a:xfrm>
          <a:off x="2347909" y="740709"/>
          <a:ext cx="1163810" cy="1211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Linking the Curriculum</a:t>
          </a:r>
          <a:endParaRPr lang="en-US" sz="1600" kern="1200" dirty="0"/>
        </a:p>
      </dsp:txBody>
      <dsp:txXfrm>
        <a:off x="2381996" y="774796"/>
        <a:ext cx="1095636" cy="1143123"/>
      </dsp:txXfrm>
    </dsp:sp>
    <dsp:sp modelId="{0D84DC9A-156C-9A49-A689-519DFFF05DA1}">
      <dsp:nvSpPr>
        <dsp:cNvPr id="0" name=""/>
        <dsp:cNvSpPr/>
      </dsp:nvSpPr>
      <dsp:spPr>
        <a:xfrm>
          <a:off x="2909" y="53178"/>
          <a:ext cx="2889319" cy="3580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Instructor Collaboration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2909" y="53178"/>
        <a:ext cx="2889319" cy="358089"/>
      </dsp:txXfrm>
    </dsp:sp>
    <dsp:sp modelId="{D00A0E9F-F792-4642-8038-6A0C68D72749}">
      <dsp:nvSpPr>
        <dsp:cNvPr id="0" name=""/>
        <dsp:cNvSpPr/>
      </dsp:nvSpPr>
      <dsp:spPr>
        <a:xfrm>
          <a:off x="4681965" y="449702"/>
          <a:ext cx="2454337" cy="207954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0BD8FB0-5BBC-974A-948C-C44D0C9C82D6}">
      <dsp:nvSpPr>
        <dsp:cNvPr id="0" name=""/>
        <dsp:cNvSpPr/>
      </dsp:nvSpPr>
      <dsp:spPr>
        <a:xfrm>
          <a:off x="6809474" y="740709"/>
          <a:ext cx="1163810" cy="1211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Sharing Knowledge </a:t>
          </a:r>
          <a:endParaRPr lang="en-US" sz="1600" kern="1200" dirty="0"/>
        </a:p>
      </dsp:txBody>
      <dsp:txXfrm>
        <a:off x="6843561" y="774796"/>
        <a:ext cx="1095636" cy="1143123"/>
      </dsp:txXfrm>
    </dsp:sp>
    <dsp:sp modelId="{CED3E7E7-12C6-6B44-955C-BBBD54D8923E}">
      <dsp:nvSpPr>
        <dsp:cNvPr id="0" name=""/>
        <dsp:cNvSpPr/>
      </dsp:nvSpPr>
      <dsp:spPr>
        <a:xfrm>
          <a:off x="3880931" y="53178"/>
          <a:ext cx="4056405" cy="3580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Professional Learning Communities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3880931" y="53178"/>
        <a:ext cx="4056405" cy="358089"/>
      </dsp:txXfrm>
    </dsp:sp>
    <dsp:sp modelId="{5E967260-BBC4-BA4A-92A1-BE08147A91AE}">
      <dsp:nvSpPr>
        <dsp:cNvPr id="0" name=""/>
        <dsp:cNvSpPr/>
      </dsp:nvSpPr>
      <dsp:spPr>
        <a:xfrm>
          <a:off x="2760928" y="3254903"/>
          <a:ext cx="2454337" cy="20795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32191EA-3832-4442-86FC-A4D8CAC2EA4E}">
      <dsp:nvSpPr>
        <dsp:cNvPr id="0" name=""/>
        <dsp:cNvSpPr/>
      </dsp:nvSpPr>
      <dsp:spPr>
        <a:xfrm>
          <a:off x="4888438" y="3545911"/>
          <a:ext cx="1163810" cy="1211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Supporting Basic Skills</a:t>
          </a:r>
          <a:endParaRPr lang="en-US" sz="1600" kern="1200" dirty="0"/>
        </a:p>
      </dsp:txBody>
      <dsp:txXfrm>
        <a:off x="4922525" y="3579998"/>
        <a:ext cx="1095636" cy="1143123"/>
      </dsp:txXfrm>
    </dsp:sp>
    <dsp:sp modelId="{FD4BFB66-32A6-FC4F-8B4E-C61FDFE0DE8C}">
      <dsp:nvSpPr>
        <dsp:cNvPr id="0" name=""/>
        <dsp:cNvSpPr/>
      </dsp:nvSpPr>
      <dsp:spPr>
        <a:xfrm>
          <a:off x="1297775" y="2858379"/>
          <a:ext cx="5380643" cy="3580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Study Group with Supplemental Instruction Leaders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1297775" y="2858379"/>
        <a:ext cx="5380643" cy="358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CB98-4A78-F740-927E-3D5E1F48212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B9F-DFBD-D649-80B5-3460EEF87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3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CB98-4A78-F740-927E-3D5E1F48212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B9F-DFBD-D649-80B5-3460EEF87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6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CB98-4A78-F740-927E-3D5E1F48212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B9F-DFBD-D649-80B5-3460EEF87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12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CB98-4A78-F740-927E-3D5E1F48212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B9F-DFBD-D649-80B5-3460EEF87B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CB98-4A78-F740-927E-3D5E1F48212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B9F-DFBD-D649-80B5-3460EEF87B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CB98-4A78-F740-927E-3D5E1F48212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B9F-DFBD-D649-80B5-3460EEF87B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CB98-4A78-F740-927E-3D5E1F48212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B9F-DFBD-D649-80B5-3460EEF87B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CB98-4A78-F740-927E-3D5E1F48212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B9F-DFBD-D649-80B5-3460EEF87B1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CB98-4A78-F740-927E-3D5E1F48212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B9F-DFBD-D649-80B5-3460EEF87B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CB98-4A78-F740-927E-3D5E1F48212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B9F-DFBD-D649-80B5-3460EEF87B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CB98-4A78-F740-927E-3D5E1F48212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B9F-DFBD-D649-80B5-3460EEF87B1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CB98-4A78-F740-927E-3D5E1F48212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B9F-DFBD-D649-80B5-3460EEF87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5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CB98-4A78-F740-927E-3D5E1F48212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B9F-DFBD-D649-80B5-3460EEF87B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CB98-4A78-F740-927E-3D5E1F48212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B9F-DFBD-D649-80B5-3460EEF87B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CB98-4A78-F740-927E-3D5E1F48212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B9F-DFBD-D649-80B5-3460EEF87B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CB98-4A78-F740-927E-3D5E1F48212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B9F-DFBD-D649-80B5-3460EEF87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7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CB98-4A78-F740-927E-3D5E1F48212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B9F-DFBD-D649-80B5-3460EEF87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9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CB98-4A78-F740-927E-3D5E1F48212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B9F-DFBD-D649-80B5-3460EEF87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5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CB98-4A78-F740-927E-3D5E1F48212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B9F-DFBD-D649-80B5-3460EEF87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4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CB98-4A78-F740-927E-3D5E1F48212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B9F-DFBD-D649-80B5-3460EEF87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CB98-4A78-F740-927E-3D5E1F48212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B9F-DFBD-D649-80B5-3460EEF87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4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CB98-4A78-F740-927E-3D5E1F48212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B9F-DFBD-D649-80B5-3460EEF87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1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CB98-4A78-F740-927E-3D5E1F48212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1EB9F-DFBD-D649-80B5-3460EEF87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8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1F7CB98-4A78-F740-927E-3D5E1F48212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C51EB9F-DFBD-D649-80B5-3460EEF87B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barlow@dvc.edu" TargetMode="External"/><Relationship Id="rId4" Type="http://schemas.openxmlformats.org/officeDocument/2006/relationships/hyperlink" Target="mailto:jsymonds@dvc.edu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twieden@dvc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Strategic Planning for Equity at Diablo Valley College: 2014-2017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3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quity work at DVC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past, equity work was siloed (Puente, </a:t>
            </a:r>
            <a:r>
              <a:rPr lang="en-US" dirty="0" err="1" smtClean="0"/>
              <a:t>Umoja</a:t>
            </a:r>
            <a:r>
              <a:rPr lang="en-US" dirty="0" smtClean="0"/>
              <a:t>, MESA) and college-wide planning did not focus on equity, but was focused on excellence and student learning.</a:t>
            </a:r>
          </a:p>
        </p:txBody>
      </p:sp>
    </p:spTree>
    <p:extLst>
      <p:ext uri="{BB962C8B-B14F-4D97-AF65-F5344CB8AC3E}">
        <p14:creationId xmlns:p14="http://schemas.microsoft.com/office/powerpoint/2010/main" val="56923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08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state of equity work at DVC in 2015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620979"/>
              </p:ext>
            </p:extLst>
          </p:nvPr>
        </p:nvGraphicFramePr>
        <p:xfrm>
          <a:off x="288737" y="1276071"/>
          <a:ext cx="8229600" cy="5581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15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develop </a:t>
            </a:r>
            <a:r>
              <a:rPr lang="en-US" dirty="0"/>
              <a:t>a college-wide framework in which </a:t>
            </a:r>
            <a:r>
              <a:rPr lang="en-US" dirty="0" smtClean="0"/>
              <a:t>to </a:t>
            </a:r>
            <a:r>
              <a:rPr lang="en-US" dirty="0"/>
              <a:t>increase equitable student success, i.e. integrated planning and resource </a:t>
            </a:r>
            <a:r>
              <a:rPr lang="en-US" dirty="0" smtClean="0"/>
              <a:t>allocation through the directive and values of our Strategic Plan.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5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our Strategic Plan (I): First Innovation Process (February-April, 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1455"/>
            <a:ext cx="8229600" cy="37247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/>
              <a:t>Ad hoc process, initiated by Strategic Plan implementation work group.</a:t>
            </a:r>
          </a:p>
          <a:p>
            <a:pPr marL="0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ym typeface="Wingdings"/>
              </a:rPr>
              <a:t>The college leadership (AS, co-chairs of governance committees and college VPs)</a:t>
            </a:r>
            <a:r>
              <a:rPr lang="en-US" dirty="0" smtClean="0"/>
              <a:t> asked the college for proposals to advance student success based on the college’s three values. 86 proposals were received.</a:t>
            </a:r>
          </a:p>
          <a:p>
            <a:pPr marL="0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/>
              <a:t>Ten were selected for their potential to equitably increase student success in a short time period.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9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from First Innovation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DVC faculty and staff have many good ideas about how to increase student success through the lends of student learning and excellence..</a:t>
            </a:r>
          </a:p>
          <a:p>
            <a:r>
              <a:rPr lang="en-US" dirty="0" smtClean="0"/>
              <a:t>Only a small number of proposals were focused on increasing success for students from under-represented/under-served groups. </a:t>
            </a:r>
          </a:p>
          <a:p>
            <a:r>
              <a:rPr lang="en-US" dirty="0" smtClean="0"/>
              <a:t>This highlighted the need for a clearer understanding of the relationship between equity, excellence and student learning.</a:t>
            </a:r>
          </a:p>
          <a:p>
            <a:r>
              <a:rPr lang="en-US" dirty="0" smtClean="0"/>
              <a:t>Many of the projects were conceived as siloed activities, not as college-wide ones.</a:t>
            </a:r>
          </a:p>
          <a:p>
            <a:r>
              <a:rPr lang="en-US" dirty="0" smtClean="0"/>
              <a:t>Developing ideas into operational activities and programs proved to be too time consuming for most faculty and staff.</a:t>
            </a:r>
          </a:p>
          <a:p>
            <a:r>
              <a:rPr lang="en-US" dirty="0" smtClean="0"/>
              <a:t>This process pointed to the need for focused innovation that would impact the entire college, that was equity driven, and was adequately supported to be achievable.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our Strategic Plan (II): Reconfiguring Governance May,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College governance: Academic, Classified and Associated Student Senates</a:t>
            </a:r>
          </a:p>
          <a:p>
            <a:r>
              <a:rPr lang="en-US" dirty="0" smtClean="0"/>
              <a:t>College Council</a:t>
            </a:r>
          </a:p>
          <a:p>
            <a:pPr lvl="1"/>
            <a:r>
              <a:rPr lang="en-US" dirty="0" smtClean="0"/>
              <a:t>Setting annual priorities for college innovation</a:t>
            </a:r>
          </a:p>
          <a:p>
            <a:pPr lvl="1"/>
            <a:r>
              <a:rPr lang="en-US" dirty="0" smtClean="0"/>
              <a:t>Allocating resources based on these priorities</a:t>
            </a:r>
          </a:p>
          <a:p>
            <a:pPr lvl="1"/>
            <a:r>
              <a:rPr lang="en-US" dirty="0" smtClean="0"/>
              <a:t>Transparency in decision-making, including resource allocation</a:t>
            </a:r>
          </a:p>
          <a:p>
            <a:r>
              <a:rPr lang="en-US" dirty="0" smtClean="0"/>
              <a:t>Research, Planning and Evaluation Committee</a:t>
            </a:r>
          </a:p>
          <a:p>
            <a:r>
              <a:rPr lang="en-US" dirty="0" smtClean="0"/>
              <a:t>Program Review Committee</a:t>
            </a:r>
          </a:p>
          <a:p>
            <a:r>
              <a:rPr lang="en-US" dirty="0" smtClean="0"/>
              <a:t>Consequence of change: enabled DVC to focus on innovations at the institutional level</a:t>
            </a:r>
          </a:p>
        </p:txBody>
      </p:sp>
    </p:spTree>
    <p:extLst>
      <p:ext uri="{BB962C8B-B14F-4D97-AF65-F5344CB8AC3E}">
        <p14:creationId xmlns:p14="http://schemas.microsoft.com/office/powerpoint/2010/main" val="275670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66" b="2166"/>
          <a:stretch>
            <a:fillRect/>
          </a:stretch>
        </p:blipFill>
        <p:spPr>
          <a:xfrm>
            <a:off x="591399" y="703096"/>
            <a:ext cx="7988974" cy="4623391"/>
          </a:xfrm>
        </p:spPr>
      </p:pic>
      <p:sp>
        <p:nvSpPr>
          <p:cNvPr id="5" name="TextBox 4"/>
          <p:cNvSpPr txBox="1"/>
          <p:nvPr/>
        </p:nvSpPr>
        <p:spPr>
          <a:xfrm>
            <a:off x="1154576" y="5887905"/>
            <a:ext cx="6888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Access to Community College Education and Student Success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157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Rates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032168"/>
              </p:ext>
            </p:extLst>
          </p:nvPr>
        </p:nvGraphicFramePr>
        <p:xfrm>
          <a:off x="1005840" y="1901953"/>
          <a:ext cx="7132320" cy="412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37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937B35-4B82-C64E-83D3-EC44F9EDE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F937B35-4B82-C64E-83D3-EC44F9EDE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0B8DA3-53DF-B34D-9C60-AC45A99C3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40B8DA3-53DF-B34D-9C60-AC45A99C3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7CA935-909C-1D40-858E-4631F020F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07CA935-909C-1D40-858E-4631F020F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C34901-F461-AE4B-93BB-3DA5F2FE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96C34901-F461-AE4B-93BB-3DA5F2FE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8121AE-3193-9344-989D-7326E5C38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08121AE-3193-9344-989D-7326E5C38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462568-9EC4-2143-9DC4-E18E15D61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D9462568-9EC4-2143-9DC4-E18E15D61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A7A5D3-F8A5-5844-823E-9CFECC0D4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4EA7A5D3-F8A5-5844-823E-9CFECC0D4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AB7280-AD28-BA45-BA85-F3DA22EE2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24AB7280-AD28-BA45-BA85-F3DA22EE2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18719-3BCA-D640-820E-181BA7737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C0C18719-3BCA-D640-820E-181BA7737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2015 Success Rates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1042"/>
              </p:ext>
            </p:extLst>
          </p:nvPr>
        </p:nvGraphicFramePr>
        <p:xfrm>
          <a:off x="1005840" y="1901953"/>
          <a:ext cx="7132320" cy="412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34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AC6616-6840-104C-80C4-7770E63B7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469E82-62D0-3F4B-8B7E-3F302662F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943FEB-E6FC-B045-ADF5-F810D77DB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8A2F50-F995-BE47-B70D-8216F6B94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561AE1-4D18-9747-9F18-64182726E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4EBFE2-09EA-2F4D-A5D0-960AD484E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248752"/>
              </p:ext>
            </p:extLst>
          </p:nvPr>
        </p:nvGraphicFramePr>
        <p:xfrm>
          <a:off x="1005840" y="1901952"/>
          <a:ext cx="7309033" cy="4505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5"/>
          <p:cNvPicPr>
            <a:picLocks noChangeAspect="1"/>
          </p:cNvPicPr>
          <p:nvPr/>
        </p:nvPicPr>
        <p:blipFill>
          <a:blip r:embed="rId7"/>
          <a:srcRect t="3184" b="3184"/>
          <a:stretch>
            <a:fillRect/>
          </a:stretch>
        </p:blipFill>
        <p:spPr>
          <a:xfrm>
            <a:off x="3049735" y="210448"/>
            <a:ext cx="3034109" cy="175590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B1EF6D-C35C-5542-9879-0F37191DB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BB1EF6D-C35C-5542-9879-0F37191DB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C9B290-2BF4-B94D-AEF6-B678A5FAC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2C9B290-2BF4-B94D-AEF6-B678A5FAC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E1365-58F5-9E48-B764-A0765B50F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70E1365-58F5-9E48-B764-A0765B50F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42702-B440-A246-B553-DDF5DA2D8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CFB42702-B440-A246-B553-DDF5DA2D88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A6B92B-111D-9743-9484-73545764D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DA6B92B-111D-9743-9484-73545764D1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31A939-BF56-DB40-8490-CC6004D4F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7631A939-BF56-DB40-8490-CC6004D4F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62A6A2-64BA-1A49-8F05-C7C6BF680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EE62A6A2-64BA-1A49-8F05-C7C6BF680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A0C028-7F73-654C-9996-E618AB7AE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81A0C028-7F73-654C-9996-E618AB7AE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Andy Barlow, Professor of Sociology, DVC and, with Ted Wieden, leading the implementation of DVC’s Strategic Plan.</a:t>
            </a:r>
          </a:p>
          <a:p>
            <a:r>
              <a:rPr lang="en-US" dirty="0" smtClean="0"/>
              <a:t>Ted Wieden, Executive Dean for Planning, Evaluation and Accreditation, DVC</a:t>
            </a:r>
          </a:p>
          <a:p>
            <a:r>
              <a:rPr lang="en-US" dirty="0" smtClean="0"/>
              <a:t>Joan Symonds, Professor of Early Childhood Education and Director of the Center for Early Childhood Education, DVC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7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6486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Elements for Success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02750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02750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60439"/>
              </p:ext>
            </p:extLst>
          </p:nvPr>
        </p:nvGraphicFramePr>
        <p:xfrm>
          <a:off x="625396" y="1205802"/>
          <a:ext cx="7976195" cy="538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89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D95A7F5-9E19-4843-9FEF-76CBC3F77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8D95A7F5-9E19-4843-9FEF-76CBC3F77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D84DC9A-156C-9A49-A689-519DFFF05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graphicEl>
                                              <a:dgm id="{0D84DC9A-156C-9A49-A689-519DFFF05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9629A51-D3FF-E649-8371-E5C8F6EC5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89629A51-D3FF-E649-8371-E5C8F6EC5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00A0E9F-F792-4642-8038-6A0C68D72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>
                                            <p:graphicEl>
                                              <a:dgm id="{D00A0E9F-F792-4642-8038-6A0C68D72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ED3E7E7-12C6-6B44-955C-BBBD54D89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CED3E7E7-12C6-6B44-955C-BBBD54D89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0BD8FB0-5BBC-974A-948C-C44D0C9C8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>
                                            <p:graphicEl>
                                              <a:dgm id="{40BD8FB0-5BBC-974A-948C-C44D0C9C8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E967260-BBC4-BA4A-92A1-BE08147A9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>
                                            <p:graphicEl>
                                              <a:dgm id="{5E967260-BBC4-BA4A-92A1-BE08147A91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D4BFB66-32A6-FC4F-8B4E-C61FDFE0D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>
                                            <p:graphicEl>
                                              <a:dgm id="{FD4BFB66-32A6-FC4F-8B4E-C61FDFE0D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32191EA-3832-4442-86FC-A4D8CAC2E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>
                                            <p:graphicEl>
                                              <a:dgm id="{032191EA-3832-4442-86FC-A4D8CAC2E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67361"/>
            <a:ext cx="7132320" cy="7127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Sustaining the Vision</a:t>
            </a:r>
            <a:endParaRPr lang="en-US" dirty="0"/>
          </a:p>
        </p:txBody>
      </p:sp>
      <p:pic>
        <p:nvPicPr>
          <p:cNvPr id="4" name="Content Placeholder 3" descr="Mission District Mura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1" r="-14631"/>
          <a:stretch>
            <a:fillRect/>
          </a:stretch>
        </p:blipFill>
        <p:spPr>
          <a:xfrm>
            <a:off x="1472084" y="1319612"/>
            <a:ext cx="6055172" cy="4683744"/>
          </a:xfrm>
        </p:spPr>
      </p:pic>
    </p:spTree>
    <p:extLst>
      <p:ext uri="{BB962C8B-B14F-4D97-AF65-F5344CB8AC3E}">
        <p14:creationId xmlns:p14="http://schemas.microsoft.com/office/powerpoint/2010/main" val="20843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Emerging framework for institutional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success depends on developing pathways into, pathways through, and pathways out of the college.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000" dirty="0" smtClean="0"/>
              <a:t>(Bailey, Johnson and Johnson, </a:t>
            </a:r>
            <a:r>
              <a:rPr lang="en-US" sz="2000" u="sng" dirty="0" smtClean="0"/>
              <a:t>Redesigning America’s Community</a:t>
            </a:r>
            <a:r>
              <a:rPr lang="en-US" sz="2000" dirty="0" smtClean="0"/>
              <a:t> 							</a:t>
            </a:r>
            <a:r>
              <a:rPr lang="en-US" sz="2000" u="sng" dirty="0" smtClean="0"/>
              <a:t>Colleges</a:t>
            </a:r>
            <a:r>
              <a:rPr lang="en-US" sz="2000" dirty="0" smtClean="0"/>
              <a:t>)</a:t>
            </a:r>
          </a:p>
          <a:p>
            <a:r>
              <a:rPr lang="en-US" dirty="0"/>
              <a:t>Student success depends on inclusion in college programs and </a:t>
            </a:r>
            <a:r>
              <a:rPr lang="en-US" dirty="0" smtClean="0"/>
              <a:t>activities</a:t>
            </a:r>
          </a:p>
          <a:p>
            <a:pPr marL="0" indent="0">
              <a:buNone/>
            </a:pPr>
            <a:r>
              <a:rPr lang="en-US" sz="2200" dirty="0" smtClean="0"/>
              <a:t>               </a:t>
            </a:r>
            <a:r>
              <a:rPr lang="en-US" sz="2000" dirty="0" smtClean="0"/>
              <a:t>   (RP Group </a:t>
            </a:r>
            <a:r>
              <a:rPr lang="en-US" sz="2000" u="sng" dirty="0" smtClean="0"/>
              <a:t>Student Success (Re)Defined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434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341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Student Support (Re)</a:t>
            </a:r>
            <a:r>
              <a:rPr lang="en-US" sz="3200" u="sng" dirty="0"/>
              <a:t>-</a:t>
            </a:r>
            <a:r>
              <a:rPr lang="en-US" sz="3200" u="sng" dirty="0" smtClean="0"/>
              <a:t>Defined </a:t>
            </a:r>
            <a:r>
              <a:rPr lang="en-US" sz="3200" dirty="0" smtClean="0"/>
              <a:t>(RP Group)</a:t>
            </a:r>
            <a:endParaRPr lang="en-US" sz="3200" dirty="0"/>
          </a:p>
        </p:txBody>
      </p:sp>
      <p:pic>
        <p:nvPicPr>
          <p:cNvPr id="4" name="Content Placeholder 3" descr="Student Support (Re)defined single sheet - color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0" b="25360"/>
          <a:stretch/>
        </p:blipFill>
        <p:spPr>
          <a:xfrm>
            <a:off x="457200" y="997763"/>
            <a:ext cx="8229600" cy="5610796"/>
          </a:xfrm>
        </p:spPr>
      </p:pic>
    </p:spTree>
    <p:extLst>
      <p:ext uri="{BB962C8B-B14F-4D97-AF65-F5344CB8AC3E}">
        <p14:creationId xmlns:p14="http://schemas.microsoft.com/office/powerpoint/2010/main" val="1687360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College-Wide Equity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Pathways </a:t>
            </a:r>
            <a:r>
              <a:rPr lang="en-US" dirty="0" smtClean="0"/>
              <a:t>activities (such as First Year Experience, high school to college programs) need </a:t>
            </a:r>
            <a:r>
              <a:rPr lang="en-US" dirty="0"/>
              <a:t>to target specific populations from Equity Plan, set desired outcomes, align activities with these populations, and continuously evaluate the activities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Inclusive activities (such as pedagogy, classroom activities, learning communities, campus art and music, student clubs) </a:t>
            </a:r>
            <a:r>
              <a:rPr lang="en-US" dirty="0"/>
              <a:t>need to target specific populations from Equity Plan, set desired outcomes, align activities with these populations, and continuously evaluate the activities.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58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College-wide Innovations with Equity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for innovative projects will require these elements:</a:t>
            </a:r>
          </a:p>
          <a:p>
            <a:pPr lvl="1"/>
            <a:r>
              <a:rPr lang="en-US" dirty="0" smtClean="0"/>
              <a:t>The project will have an impact on college priorities (developing pathways, for example).</a:t>
            </a:r>
          </a:p>
          <a:p>
            <a:pPr lvl="1"/>
            <a:r>
              <a:rPr lang="en-US" dirty="0" smtClean="0"/>
              <a:t>It must target groups in Equity Plan</a:t>
            </a:r>
          </a:p>
          <a:p>
            <a:pPr lvl="1"/>
            <a:r>
              <a:rPr lang="en-US" dirty="0" smtClean="0"/>
              <a:t>It must align activities with the needs of these targeted students.</a:t>
            </a:r>
          </a:p>
          <a:p>
            <a:pPr lvl="1"/>
            <a:r>
              <a:rPr lang="en-US" dirty="0" smtClean="0"/>
              <a:t>It must specify desired outcomes</a:t>
            </a:r>
          </a:p>
          <a:p>
            <a:pPr lvl="1"/>
            <a:r>
              <a:rPr lang="en-US" dirty="0" smtClean="0"/>
              <a:t>It must evaluate activities and outcomes</a:t>
            </a:r>
          </a:p>
          <a:p>
            <a:r>
              <a:rPr lang="en-US" dirty="0" smtClean="0"/>
              <a:t>Professional development will be aligned with these needs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9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success requires colleges to support under-served students to become empowered actors.</a:t>
            </a:r>
          </a:p>
          <a:p>
            <a:r>
              <a:rPr lang="en-US" dirty="0" smtClean="0"/>
              <a:t>This transformative process requires the institution to transform itself to </a:t>
            </a:r>
            <a:r>
              <a:rPr lang="en-US" i="1" dirty="0" smtClean="0"/>
              <a:t>create the condition </a:t>
            </a:r>
            <a:r>
              <a:rPr lang="en-US" dirty="0" smtClean="0"/>
              <a:t>for equitable student success. </a:t>
            </a:r>
          </a:p>
          <a:p>
            <a:r>
              <a:rPr lang="en-US" dirty="0" smtClean="0"/>
              <a:t>For DVC, </a:t>
            </a:r>
            <a:r>
              <a:rPr lang="en-US" dirty="0" smtClean="0"/>
              <a:t>this </a:t>
            </a:r>
            <a:r>
              <a:rPr lang="en-US" dirty="0" smtClean="0"/>
              <a:t>transformation </a:t>
            </a:r>
            <a:r>
              <a:rPr lang="en-US" dirty="0" smtClean="0"/>
              <a:t>is based on </a:t>
            </a:r>
            <a:r>
              <a:rPr lang="en-US" dirty="0" smtClean="0"/>
              <a:t>the </a:t>
            </a:r>
            <a:r>
              <a:rPr lang="en-US" dirty="0" smtClean="0"/>
              <a:t>recognition that we can only improve student success and maintain our tradition of excellence with equity at the center of our integrated planning and resource allocation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901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Ted Wieden, Executive Dean of Planning, Evaluation and Accreditation:</a:t>
            </a:r>
          </a:p>
          <a:p>
            <a:pPr lvl="3"/>
            <a:r>
              <a:rPr lang="en-US" dirty="0" smtClean="0">
                <a:hlinkClick r:id="rId2"/>
              </a:rPr>
              <a:t>twieden@dvc.edu</a:t>
            </a:r>
            <a:endParaRPr lang="en-US" dirty="0" smtClean="0"/>
          </a:p>
          <a:p>
            <a:pPr lvl="3"/>
            <a:endParaRPr lang="en-US" dirty="0"/>
          </a:p>
          <a:p>
            <a:r>
              <a:rPr lang="en-US" dirty="0" smtClean="0"/>
              <a:t>Andy Barlow, Strategic Plan Implementation Workgroup</a:t>
            </a:r>
          </a:p>
          <a:p>
            <a:pPr lvl="3"/>
            <a:r>
              <a:rPr lang="en-US" dirty="0" smtClean="0">
                <a:hlinkClick r:id="rId3"/>
              </a:rPr>
              <a:t>abarlow@dvc.edu</a:t>
            </a:r>
            <a:endParaRPr lang="en-US" dirty="0" smtClean="0"/>
          </a:p>
          <a:p>
            <a:pPr lvl="3"/>
            <a:endParaRPr lang="en-US" dirty="0"/>
          </a:p>
          <a:p>
            <a:r>
              <a:rPr lang="en-US" dirty="0" smtClean="0"/>
              <a:t>Joan Symonds: Project ACCESS, Early Childhood Education</a:t>
            </a:r>
          </a:p>
          <a:p>
            <a:pPr lvl="3"/>
            <a:r>
              <a:rPr lang="en-US" dirty="0" smtClean="0">
                <a:hlinkClick r:id="rId4"/>
              </a:rPr>
              <a:t>jsymonds@dvc.edu</a:t>
            </a:r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9979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DVC’s Strategic Plan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by a workgroup of campus leaders as the culmination of a two year process of conversations across the campus (2012-2014).</a:t>
            </a:r>
          </a:p>
          <a:p>
            <a:r>
              <a:rPr lang="en-US" dirty="0" smtClean="0"/>
              <a:t>Single directive: DVC will increase student success</a:t>
            </a:r>
          </a:p>
          <a:p>
            <a:r>
              <a:rPr lang="en-US" dirty="0" smtClean="0"/>
              <a:t>Values: Excellence, Student Learning, Equity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5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Excellence, Learning and Equity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8723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446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how do you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Shrinking the equity or achievement gap sounds straight forward, but it can manifest itself in very different ways 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Gregory Stoup, Senior Dean of Research for the Contra Costa Community Colleges District, examined the evidence for all California community colleges. His findings: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4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38200" y="152400"/>
            <a:ext cx="0" cy="609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38200" y="6248400"/>
            <a:ext cx="807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5800" y="1524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55%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" y="4278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" y="3669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" y="3048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" y="2450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00" y="1828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85%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" y="1230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2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76200" y="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24200" y="152400"/>
            <a:ext cx="0" cy="60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10200" y="152400"/>
            <a:ext cx="0" cy="60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90800" y="622631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Base Year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00600" y="62263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Outcome Year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56388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38200" y="50292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38200" y="44196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38200" y="38100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38200" y="32004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38200" y="25908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38200" y="19812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38200" y="13716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38200" y="7620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5800" y="56388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50292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" y="44196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" y="38100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" y="13716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5800" y="32004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25908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5800" y="19812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5800" y="7620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6" t="22020" r="38333" b="35758"/>
          <a:stretch/>
        </p:blipFill>
        <p:spPr>
          <a:xfrm>
            <a:off x="7315200" y="86916"/>
            <a:ext cx="1752600" cy="1907778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2971800" y="5117069"/>
            <a:ext cx="304800" cy="1846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971800" y="2133601"/>
            <a:ext cx="304800" cy="184666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971800" y="3733800"/>
            <a:ext cx="304800" cy="1846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971800" y="3124201"/>
            <a:ext cx="304800" cy="18466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971800" y="4615935"/>
            <a:ext cx="304800" cy="184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971800" y="2514601"/>
            <a:ext cx="304800" cy="1846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257800" y="4202669"/>
            <a:ext cx="304800" cy="1846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257800" y="1219201"/>
            <a:ext cx="304800" cy="184666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257800" y="2819400"/>
            <a:ext cx="304800" cy="1846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257800" y="2209801"/>
            <a:ext cx="304800" cy="18466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257800" y="3701535"/>
            <a:ext cx="304800" cy="184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57800" y="1600201"/>
            <a:ext cx="304800" cy="1846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9" idx="6"/>
            <a:endCxn id="59" idx="2"/>
          </p:cNvCxnSpPr>
          <p:nvPr/>
        </p:nvCxnSpPr>
        <p:spPr>
          <a:xfrm flipV="1">
            <a:off x="3276600" y="1311534"/>
            <a:ext cx="1981200" cy="914400"/>
          </a:xfrm>
          <a:prstGeom prst="line">
            <a:avLst/>
          </a:prstGeom>
          <a:ln w="31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0" idx="6"/>
            <a:endCxn id="63" idx="2"/>
          </p:cNvCxnSpPr>
          <p:nvPr/>
        </p:nvCxnSpPr>
        <p:spPr>
          <a:xfrm flipV="1">
            <a:off x="3276600" y="1692534"/>
            <a:ext cx="1981200" cy="914400"/>
          </a:xfrm>
          <a:prstGeom prst="line">
            <a:avLst/>
          </a:prstGeom>
          <a:ln w="31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2" idx="6"/>
            <a:endCxn id="61" idx="2"/>
          </p:cNvCxnSpPr>
          <p:nvPr/>
        </p:nvCxnSpPr>
        <p:spPr>
          <a:xfrm flipV="1">
            <a:off x="3276600" y="2302134"/>
            <a:ext cx="1981200" cy="91440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1" idx="6"/>
            <a:endCxn id="60" idx="2"/>
          </p:cNvCxnSpPr>
          <p:nvPr/>
        </p:nvCxnSpPr>
        <p:spPr>
          <a:xfrm flipV="1">
            <a:off x="3276600" y="2911733"/>
            <a:ext cx="1981200" cy="914400"/>
          </a:xfrm>
          <a:prstGeom prst="line">
            <a:avLst/>
          </a:prstGeom>
          <a:ln w="31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3" idx="6"/>
            <a:endCxn id="62" idx="2"/>
          </p:cNvCxnSpPr>
          <p:nvPr/>
        </p:nvCxnSpPr>
        <p:spPr>
          <a:xfrm flipV="1">
            <a:off x="3276600" y="3793868"/>
            <a:ext cx="1981200" cy="91440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8" idx="6"/>
            <a:endCxn id="58" idx="2"/>
          </p:cNvCxnSpPr>
          <p:nvPr/>
        </p:nvCxnSpPr>
        <p:spPr>
          <a:xfrm flipV="1">
            <a:off x="3276600" y="4295002"/>
            <a:ext cx="1981200" cy="91440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200" y="6107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75" name="Left Brace 74"/>
          <p:cNvSpPr/>
          <p:nvPr/>
        </p:nvSpPr>
        <p:spPr>
          <a:xfrm>
            <a:off x="2362200" y="2209803"/>
            <a:ext cx="457200" cy="32765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219200" y="2"/>
            <a:ext cx="579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Success by Cohort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62800" y="5556649"/>
            <a:ext cx="1676400" cy="6155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 illustration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(not actual data)</a:t>
            </a:r>
          </a:p>
        </p:txBody>
      </p:sp>
      <p:sp>
        <p:nvSpPr>
          <p:cNvPr id="77" name="Left Brace 76"/>
          <p:cNvSpPr/>
          <p:nvPr/>
        </p:nvSpPr>
        <p:spPr>
          <a:xfrm rot="10800000">
            <a:off x="5715000" y="1219200"/>
            <a:ext cx="457200" cy="3276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762002"/>
            <a:ext cx="32766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Scenario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#1: 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Rising Tide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0400" y="5638802"/>
            <a:ext cx="5715000" cy="43088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Rising Tide interventions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help all groups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equally</a:t>
            </a:r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2202" y="3429000"/>
            <a:ext cx="2819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Average Success Rate increases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the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Achievement Gap remains unchanged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09600" cy="662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2" grpId="0" animBg="1"/>
      <p:bldP spid="53" grpId="0" animBg="1"/>
      <p:bldP spid="50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5" grpId="0" animBg="1"/>
      <p:bldP spid="77" grpId="0" animBg="1"/>
      <p:bldP spid="2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Straight Connector 98"/>
          <p:cNvCxnSpPr/>
          <p:nvPr/>
        </p:nvCxnSpPr>
        <p:spPr>
          <a:xfrm>
            <a:off x="838200" y="44196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838200" y="152400"/>
            <a:ext cx="0" cy="609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38200" y="6248400"/>
            <a:ext cx="807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5800" y="1524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55%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" y="4278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" y="3669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" y="3048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" y="2450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00" y="1828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85%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" y="1230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2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76200" y="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24200" y="152400"/>
            <a:ext cx="0" cy="60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10200" y="152400"/>
            <a:ext cx="0" cy="60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90800" y="622631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Base Year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76800" y="62263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Outcome Year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56388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38200" y="56110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38200" y="38100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38200" y="32004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38200" y="25908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38200" y="19812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219200" y="56388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38200" y="7620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5800" y="56388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50292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" y="44196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" y="38100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" y="13716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5800" y="32004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25908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5800" y="19812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5800" y="7620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2971800" y="5193268"/>
            <a:ext cx="304800" cy="1846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971800" y="2209800"/>
            <a:ext cx="304800" cy="184666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971800" y="3657599"/>
            <a:ext cx="304800" cy="1846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971800" y="3200400"/>
            <a:ext cx="304800" cy="18466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971800" y="4692134"/>
            <a:ext cx="304800" cy="184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971800" y="2590800"/>
            <a:ext cx="304800" cy="1846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257800" y="4343399"/>
            <a:ext cx="304800" cy="1846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257800" y="3244333"/>
            <a:ext cx="304800" cy="184666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257800" y="3657599"/>
            <a:ext cx="304800" cy="1846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257800" y="3505199"/>
            <a:ext cx="304800" cy="18466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257800" y="3930133"/>
            <a:ext cx="304800" cy="184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57800" y="3015733"/>
            <a:ext cx="304800" cy="1846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9" idx="6"/>
            <a:endCxn id="59" idx="2"/>
          </p:cNvCxnSpPr>
          <p:nvPr/>
        </p:nvCxnSpPr>
        <p:spPr>
          <a:xfrm>
            <a:off x="3276600" y="2302135"/>
            <a:ext cx="1981200" cy="1034533"/>
          </a:xfrm>
          <a:prstGeom prst="line">
            <a:avLst/>
          </a:prstGeom>
          <a:ln w="31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0" idx="6"/>
            <a:endCxn id="63" idx="2"/>
          </p:cNvCxnSpPr>
          <p:nvPr/>
        </p:nvCxnSpPr>
        <p:spPr>
          <a:xfrm>
            <a:off x="3276600" y="2683135"/>
            <a:ext cx="1981200" cy="424933"/>
          </a:xfrm>
          <a:prstGeom prst="line">
            <a:avLst/>
          </a:prstGeom>
          <a:ln w="31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2" idx="6"/>
            <a:endCxn id="61" idx="2"/>
          </p:cNvCxnSpPr>
          <p:nvPr/>
        </p:nvCxnSpPr>
        <p:spPr>
          <a:xfrm>
            <a:off x="3276600" y="3292735"/>
            <a:ext cx="1981200" cy="304799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1" idx="6"/>
            <a:endCxn id="60" idx="2"/>
          </p:cNvCxnSpPr>
          <p:nvPr/>
        </p:nvCxnSpPr>
        <p:spPr>
          <a:xfrm>
            <a:off x="3276600" y="3749932"/>
            <a:ext cx="1981200" cy="0"/>
          </a:xfrm>
          <a:prstGeom prst="line">
            <a:avLst/>
          </a:prstGeom>
          <a:ln w="31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3" idx="6"/>
            <a:endCxn id="62" idx="2"/>
          </p:cNvCxnSpPr>
          <p:nvPr/>
        </p:nvCxnSpPr>
        <p:spPr>
          <a:xfrm flipV="1">
            <a:off x="3276600" y="4022468"/>
            <a:ext cx="1981200" cy="762001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8" idx="6"/>
            <a:endCxn id="58" idx="2"/>
          </p:cNvCxnSpPr>
          <p:nvPr/>
        </p:nvCxnSpPr>
        <p:spPr>
          <a:xfrm flipV="1">
            <a:off x="3276600" y="4435734"/>
            <a:ext cx="1981200" cy="849869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200" y="6107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75" name="Left Brace 74"/>
          <p:cNvSpPr/>
          <p:nvPr/>
        </p:nvSpPr>
        <p:spPr>
          <a:xfrm>
            <a:off x="2362200" y="2209803"/>
            <a:ext cx="457200" cy="32765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eft Brace 76"/>
          <p:cNvSpPr/>
          <p:nvPr/>
        </p:nvSpPr>
        <p:spPr>
          <a:xfrm rot="10800000">
            <a:off x="5715000" y="2971799"/>
            <a:ext cx="304800" cy="1600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219200" y="2"/>
            <a:ext cx="579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Success by Cohort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62800" y="5556649"/>
            <a:ext cx="1676400" cy="6155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 illustration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(not actual data)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14400" y="757537"/>
            <a:ext cx="32766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Scenario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#2: 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Zero-Sum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838200" y="13716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6" t="22020" r="38333" b="35758"/>
          <a:stretch/>
        </p:blipFill>
        <p:spPr>
          <a:xfrm>
            <a:off x="7315200" y="86916"/>
            <a:ext cx="1752600" cy="1907778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5334002" y="5402761"/>
            <a:ext cx="3733799" cy="76944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Zero-Sum interventions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help the bottom but harm the top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343402" y="1220450"/>
            <a:ext cx="2819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Average Success Rate remains unchanged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the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Achievement Gap decreases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0" y="0"/>
            <a:ext cx="609600" cy="662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2" grpId="0" animBg="1"/>
      <p:bldP spid="53" grpId="0" animBg="1"/>
      <p:bldP spid="50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5" grpId="0" animBg="1"/>
      <p:bldP spid="77" grpId="0" animBg="1"/>
      <p:bldP spid="84" grpId="0" animBg="1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Straight Connector 102"/>
          <p:cNvCxnSpPr/>
          <p:nvPr/>
        </p:nvCxnSpPr>
        <p:spPr>
          <a:xfrm>
            <a:off x="838200" y="50292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838200" y="152400"/>
            <a:ext cx="0" cy="609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38200" y="6248400"/>
            <a:ext cx="807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5800" y="1524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55%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" y="4278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" y="3669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" y="3048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" y="2450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00" y="1828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85%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" y="1230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2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76200" y="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24200" y="152400"/>
            <a:ext cx="0" cy="60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10200" y="152400"/>
            <a:ext cx="0" cy="60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90800" y="622631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Base Year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76800" y="6226314"/>
            <a:ext cx="1460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Outcome </a:t>
            </a:r>
            <a:r>
              <a:rPr lang="en-US" sz="2000" b="1" dirty="0"/>
              <a:t>Year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56388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38200" y="44196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38200" y="38100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38200" y="32004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38200" y="25908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38200" y="19812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38200" y="13716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38200" y="7620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5800" y="56388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50292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" y="44196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" y="38100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" y="13716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5800" y="32004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25908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5800" y="19812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5800" y="7620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6" t="22020" r="38333" b="35758"/>
          <a:stretch/>
        </p:blipFill>
        <p:spPr>
          <a:xfrm>
            <a:off x="7315200" y="86916"/>
            <a:ext cx="1752600" cy="1907778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2971800" y="5117069"/>
            <a:ext cx="304800" cy="1846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971800" y="2133601"/>
            <a:ext cx="304800" cy="184666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971800" y="4158734"/>
            <a:ext cx="304800" cy="1846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971800" y="3124201"/>
            <a:ext cx="304800" cy="18466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971800" y="4615935"/>
            <a:ext cx="304800" cy="184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971800" y="2514601"/>
            <a:ext cx="304800" cy="1846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257800" y="3352800"/>
            <a:ext cx="304800" cy="1846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257800" y="2133600"/>
            <a:ext cx="304800" cy="184666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257800" y="3537466"/>
            <a:ext cx="304800" cy="1846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257800" y="3124200"/>
            <a:ext cx="304800" cy="18466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257800" y="3733800"/>
            <a:ext cx="304800" cy="184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57800" y="2514600"/>
            <a:ext cx="304800" cy="1846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9" idx="6"/>
            <a:endCxn id="59" idx="2"/>
          </p:cNvCxnSpPr>
          <p:nvPr/>
        </p:nvCxnSpPr>
        <p:spPr>
          <a:xfrm flipV="1">
            <a:off x="3276600" y="2225935"/>
            <a:ext cx="1981200" cy="1"/>
          </a:xfrm>
          <a:prstGeom prst="line">
            <a:avLst/>
          </a:prstGeom>
          <a:ln w="31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0" idx="6"/>
            <a:endCxn id="63" idx="2"/>
          </p:cNvCxnSpPr>
          <p:nvPr/>
        </p:nvCxnSpPr>
        <p:spPr>
          <a:xfrm flipV="1">
            <a:off x="3276600" y="2606935"/>
            <a:ext cx="1981200" cy="1"/>
          </a:xfrm>
          <a:prstGeom prst="line">
            <a:avLst/>
          </a:prstGeom>
          <a:ln w="31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2" idx="6"/>
            <a:endCxn id="61" idx="2"/>
          </p:cNvCxnSpPr>
          <p:nvPr/>
        </p:nvCxnSpPr>
        <p:spPr>
          <a:xfrm flipV="1">
            <a:off x="3276600" y="3216535"/>
            <a:ext cx="1981200" cy="1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1" idx="6"/>
            <a:endCxn id="60" idx="2"/>
          </p:cNvCxnSpPr>
          <p:nvPr/>
        </p:nvCxnSpPr>
        <p:spPr>
          <a:xfrm flipV="1">
            <a:off x="3276600" y="3629799"/>
            <a:ext cx="1981200" cy="621268"/>
          </a:xfrm>
          <a:prstGeom prst="line">
            <a:avLst/>
          </a:prstGeom>
          <a:ln w="31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3" idx="6"/>
            <a:endCxn id="62" idx="2"/>
          </p:cNvCxnSpPr>
          <p:nvPr/>
        </p:nvCxnSpPr>
        <p:spPr>
          <a:xfrm flipV="1">
            <a:off x="3276600" y="3826135"/>
            <a:ext cx="1981200" cy="882135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8" idx="6"/>
            <a:endCxn id="58" idx="2"/>
          </p:cNvCxnSpPr>
          <p:nvPr/>
        </p:nvCxnSpPr>
        <p:spPr>
          <a:xfrm flipV="1">
            <a:off x="3276600" y="3445135"/>
            <a:ext cx="1981200" cy="1764269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200" y="6107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75" name="Left Brace 74"/>
          <p:cNvSpPr/>
          <p:nvPr/>
        </p:nvSpPr>
        <p:spPr>
          <a:xfrm>
            <a:off x="2362200" y="2133604"/>
            <a:ext cx="457200" cy="32765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eft Brace 76"/>
          <p:cNvSpPr/>
          <p:nvPr/>
        </p:nvSpPr>
        <p:spPr>
          <a:xfrm rot="10800000">
            <a:off x="5638800" y="2133600"/>
            <a:ext cx="304800" cy="1752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219200" y="2"/>
            <a:ext cx="579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Success by Cohort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62800" y="5562602"/>
            <a:ext cx="1676400" cy="6155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 illustration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(not actual data)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14400" y="762002"/>
            <a:ext cx="347221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Scenario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#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: 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Bottom-up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724399" y="5117069"/>
            <a:ext cx="4267201" cy="110799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Bottom-up interventions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help the bottom and hold the top harmless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172202" y="3582650"/>
            <a:ext cx="2819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Average Success Rate increases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the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Achievement Gap decreases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0" y="0"/>
            <a:ext cx="609600" cy="662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9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2" grpId="0" animBg="1"/>
      <p:bldP spid="53" grpId="0" animBg="1"/>
      <p:bldP spid="50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5" grpId="0" animBg="1"/>
      <p:bldP spid="77" grpId="0" animBg="1"/>
      <p:bldP spid="84" grpId="0" animBg="1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Straight Connector 102"/>
          <p:cNvCxnSpPr/>
          <p:nvPr/>
        </p:nvCxnSpPr>
        <p:spPr>
          <a:xfrm>
            <a:off x="838200" y="51816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838200" y="152400"/>
            <a:ext cx="0" cy="609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38200" y="6248400"/>
            <a:ext cx="807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5800" y="1524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" y="5498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55%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" y="4278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" y="3669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" y="3048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" y="2450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00" y="1828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85%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" y="1230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2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76200" y="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24200" y="152400"/>
            <a:ext cx="0" cy="60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10200" y="152400"/>
            <a:ext cx="0" cy="60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90800" y="622631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Base Year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76800" y="62263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Outcome Year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56388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38200" y="44196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38200" y="38100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38200" y="32004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38200" y="25908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38200" y="19812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38200" y="13716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38200" y="762000"/>
            <a:ext cx="807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5800" y="56388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50292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" y="44196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" y="38100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" y="13716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5800" y="32004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25908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5800" y="19812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5800" y="762000"/>
            <a:ext cx="304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6" t="22020" r="38333" b="35758"/>
          <a:stretch/>
        </p:blipFill>
        <p:spPr>
          <a:xfrm>
            <a:off x="7315200" y="86916"/>
            <a:ext cx="1752600" cy="1907778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2971800" y="5117069"/>
            <a:ext cx="304800" cy="1846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971800" y="2133601"/>
            <a:ext cx="304800" cy="184666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971800" y="4158734"/>
            <a:ext cx="304800" cy="1846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971800" y="3124201"/>
            <a:ext cx="304800" cy="18466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971800" y="4615935"/>
            <a:ext cx="304800" cy="184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971800" y="2514601"/>
            <a:ext cx="304800" cy="1846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257800" y="2329934"/>
            <a:ext cx="304800" cy="1846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257800" y="1415534"/>
            <a:ext cx="304800" cy="184666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257800" y="1644134"/>
            <a:ext cx="304800" cy="1846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257800" y="2057400"/>
            <a:ext cx="304800" cy="18466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257800" y="2667000"/>
            <a:ext cx="304800" cy="184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57800" y="1872734"/>
            <a:ext cx="304800" cy="1846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9" idx="6"/>
            <a:endCxn id="59" idx="2"/>
          </p:cNvCxnSpPr>
          <p:nvPr/>
        </p:nvCxnSpPr>
        <p:spPr>
          <a:xfrm flipV="1">
            <a:off x="3276600" y="1507869"/>
            <a:ext cx="1981200" cy="718067"/>
          </a:xfrm>
          <a:prstGeom prst="line">
            <a:avLst/>
          </a:prstGeom>
          <a:ln w="31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0" idx="6"/>
            <a:endCxn id="63" idx="2"/>
          </p:cNvCxnSpPr>
          <p:nvPr/>
        </p:nvCxnSpPr>
        <p:spPr>
          <a:xfrm flipV="1">
            <a:off x="3276600" y="1965069"/>
            <a:ext cx="1981200" cy="641867"/>
          </a:xfrm>
          <a:prstGeom prst="line">
            <a:avLst/>
          </a:prstGeom>
          <a:ln w="31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2" idx="6"/>
            <a:endCxn id="61" idx="2"/>
          </p:cNvCxnSpPr>
          <p:nvPr/>
        </p:nvCxnSpPr>
        <p:spPr>
          <a:xfrm flipV="1">
            <a:off x="3276600" y="2149735"/>
            <a:ext cx="1981200" cy="1066801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1" idx="6"/>
            <a:endCxn id="60" idx="2"/>
          </p:cNvCxnSpPr>
          <p:nvPr/>
        </p:nvCxnSpPr>
        <p:spPr>
          <a:xfrm flipV="1">
            <a:off x="3276600" y="1736467"/>
            <a:ext cx="1981200" cy="2514600"/>
          </a:xfrm>
          <a:prstGeom prst="line">
            <a:avLst/>
          </a:prstGeom>
          <a:ln w="31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3" idx="6"/>
            <a:endCxn id="62" idx="2"/>
          </p:cNvCxnSpPr>
          <p:nvPr/>
        </p:nvCxnSpPr>
        <p:spPr>
          <a:xfrm flipV="1">
            <a:off x="3276600" y="2759335"/>
            <a:ext cx="1981200" cy="1948935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8" idx="6"/>
            <a:endCxn id="58" idx="2"/>
          </p:cNvCxnSpPr>
          <p:nvPr/>
        </p:nvCxnSpPr>
        <p:spPr>
          <a:xfrm flipV="1">
            <a:off x="3276600" y="2422269"/>
            <a:ext cx="1981200" cy="2787135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200" y="6107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75" name="Left Brace 74"/>
          <p:cNvSpPr/>
          <p:nvPr/>
        </p:nvSpPr>
        <p:spPr>
          <a:xfrm>
            <a:off x="2362200" y="2133604"/>
            <a:ext cx="457200" cy="32765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eft Brace 76"/>
          <p:cNvSpPr/>
          <p:nvPr/>
        </p:nvSpPr>
        <p:spPr>
          <a:xfrm rot="10800000">
            <a:off x="5638800" y="1143000"/>
            <a:ext cx="304800" cy="1752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219200" y="2"/>
            <a:ext cx="579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Success by Cohort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62800" y="5562602"/>
            <a:ext cx="1676400" cy="6155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 illustration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(not actual data)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14400" y="757537"/>
            <a:ext cx="31242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Scenario #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4: 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Win-Win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91000" y="5410202"/>
            <a:ext cx="4876800" cy="76944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Win-Win interventions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help everyone but raise the bottom more than the top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867400" y="3506450"/>
            <a:ext cx="289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Average Success Rate increases substantially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the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Achievement Gap decreases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0" y="0"/>
            <a:ext cx="609600" cy="662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6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2" grpId="0" animBg="1"/>
      <p:bldP spid="53" grpId="0" animBg="1"/>
      <p:bldP spid="50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5" grpId="0" animBg="1"/>
      <p:bldP spid="77" grpId="0" animBg="1"/>
      <p:bldP spid="84" grpId="0" animBg="1"/>
      <p:bldP spid="8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1917</TotalTime>
  <Words>1273</Words>
  <Application>Microsoft Macintosh PowerPoint</Application>
  <PresentationFormat>On-screen Show (4:3)</PresentationFormat>
  <Paragraphs>198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Clarity</vt:lpstr>
      <vt:lpstr>Strategic Planning for Equity at Diablo Valley College: 2014-2017</vt:lpstr>
      <vt:lpstr>Presenters</vt:lpstr>
      <vt:lpstr>DVC’s Strategic Plan Overview</vt:lpstr>
      <vt:lpstr>Excellence, Learning and Equity</vt:lpstr>
      <vt:lpstr>But how do you do it?</vt:lpstr>
      <vt:lpstr>PowerPoint Presentation</vt:lpstr>
      <vt:lpstr>PowerPoint Presentation</vt:lpstr>
      <vt:lpstr>PowerPoint Presentation</vt:lpstr>
      <vt:lpstr>PowerPoint Presentation</vt:lpstr>
      <vt:lpstr>Equity work at DVC</vt:lpstr>
      <vt:lpstr>The state of equity work at DVC in 2015</vt:lpstr>
      <vt:lpstr>The Challenge</vt:lpstr>
      <vt:lpstr>Implementing our Strategic Plan (I): First Innovation Process (February-April, 2015)</vt:lpstr>
      <vt:lpstr>Lessons from First Innovation Process</vt:lpstr>
      <vt:lpstr>Implementing our Strategic Plan (II): Reconfiguring Governance May, 2015</vt:lpstr>
      <vt:lpstr>PowerPoint Presentation</vt:lpstr>
      <vt:lpstr>Success Rates</vt:lpstr>
      <vt:lpstr>Fall 2015 Success Rates</vt:lpstr>
      <vt:lpstr>PowerPoint Presentation</vt:lpstr>
      <vt:lpstr>Elements for Success</vt:lpstr>
      <vt:lpstr>Sustaining the Vision</vt:lpstr>
      <vt:lpstr>Emerging framework for institutional innovation</vt:lpstr>
      <vt:lpstr>Student Support (Re)-Defined (RP Group)</vt:lpstr>
      <vt:lpstr>College-Wide Equity Work</vt:lpstr>
      <vt:lpstr>College-wide Innovations with Equity Targets</vt:lpstr>
      <vt:lpstr>Student Success</vt:lpstr>
      <vt:lpstr>Contact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Planning for Equity at Diablo Valley College: 2014-2017</dc:title>
  <dc:creator>Andrew Barlow</dc:creator>
  <cp:lastModifiedBy>Andrew Barlow</cp:lastModifiedBy>
  <cp:revision>77</cp:revision>
  <dcterms:created xsi:type="dcterms:W3CDTF">2016-03-08T17:17:15Z</dcterms:created>
  <dcterms:modified xsi:type="dcterms:W3CDTF">2016-03-15T16:11:19Z</dcterms:modified>
</cp:coreProperties>
</file>