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139TVhGYlplkEg5hSvx6eB9ae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046cfbd6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046cfbd60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2046cfbd60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46cfbd60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46cfbd60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046cfbd60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46cfbd60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46cfbd60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046cfbd60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46cfbd60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46cfbd609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046cfbd609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046cfbd60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046cfbd609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2046cfbd609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46cfbd60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46cfbd609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046cfbd609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46cfbd60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46cfbd609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046cfbd609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1 Title Slide">
  <p:cSld name="#1 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0" y="2834565"/>
            <a:ext cx="12192000" cy="4023435"/>
            <a:chOff x="0" y="2834565"/>
            <a:chExt cx="12192000" cy="4023435"/>
          </a:xfrm>
        </p:grpSpPr>
        <p:sp>
          <p:nvSpPr>
            <p:cNvPr id="15" name="Google Shape;15;p3"/>
            <p:cNvSpPr/>
            <p:nvPr/>
          </p:nvSpPr>
          <p:spPr>
            <a:xfrm rot="10800000">
              <a:off x="0" y="2911869"/>
              <a:ext cx="12192000" cy="39461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10800000">
              <a:off x="0" y="2834565"/>
              <a:ext cx="12192000" cy="9960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" descr="Academic Senate for California Community Colle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054" y="829173"/>
            <a:ext cx="4540210" cy="114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133598" y="3310152"/>
            <a:ext cx="9213852" cy="13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133597" y="4755561"/>
            <a:ext cx="92138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4572" y="0"/>
            <a:ext cx="1251370" cy="6858000"/>
          </a:xfrm>
          <a:prstGeom prst="rect">
            <a:avLst/>
          </a:prstGeom>
          <a:noFill/>
          <a:ln>
            <a:noFill/>
          </a:ln>
          <a:effectLst>
            <a:outerShdw blurRad="88900" dist="76200" sx="101000" sy="101000" algn="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-22225" y="-36513"/>
            <a:ext cx="12214225" cy="6942138"/>
            <a:chOff x="-22225" y="-36513"/>
            <a:chExt cx="12214225" cy="6942138"/>
          </a:xfrm>
        </p:grpSpPr>
        <p:pic>
          <p:nvPicPr>
            <p:cNvPr id="23" name="Google Shape;23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2225" y="0"/>
              <a:ext cx="4071938" cy="690562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200" algn="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4" name="Google Shape;24;p4"/>
            <p:cNvSpPr/>
            <p:nvPr/>
          </p:nvSpPr>
          <p:spPr>
            <a:xfrm>
              <a:off x="-22225" y="1365827"/>
              <a:ext cx="4071938" cy="43926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93700" sx="1000" sy="1000" algn="ctr" rotWithShape="0">
                <a:schemeClr val="dk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1510963" y="-36513"/>
              <a:ext cx="681037" cy="689451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190500" dist="63500" dir="10800000" sx="101000" sy="101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7135" y="1570618"/>
            <a:ext cx="3583461" cy="1611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47135" y="3283527"/>
            <a:ext cx="3583461" cy="231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461164" y="1112108"/>
            <a:ext cx="6572242" cy="509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  <a:defRPr sz="240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sz="18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9443811" y="6477000"/>
            <a:ext cx="1143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247135" y="3210323"/>
            <a:ext cx="3583461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Google Shape;31;p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1520" y="6376988"/>
            <a:ext cx="391886" cy="39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3 Content 2 Column Slide">
  <p:cSld name="#3 Content 2 Column Slide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708" cy="114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5077690" cy="419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449291" y="1967786"/>
            <a:ext cx="5077690" cy="419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 rot="10800000">
            <a:off x="-1" y="-36514"/>
            <a:ext cx="775855" cy="6894513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90500" dist="63500" sx="101000" sy="101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5095" y="6376988"/>
            <a:ext cx="391886" cy="39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3 Content Slide">
  <p:cSld name="#3 Content Slide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708" cy="114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10314708" cy="419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/>
          <p:nvPr/>
        </p:nvSpPr>
        <p:spPr>
          <a:xfrm rot="10800000">
            <a:off x="-1" y="-36514"/>
            <a:ext cx="775855" cy="6894513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90500" dist="63500" sx="101000" sy="101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5095" y="6376988"/>
            <a:ext cx="391886" cy="39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5095" y="6376988"/>
            <a:ext cx="391886" cy="39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0047513" y="6476093"/>
            <a:ext cx="881743" cy="25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Palatino"/>
              <a:buNone/>
              <a:defRPr sz="4400" b="0" i="0" u="none" strike="noStrike" cap="none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ccc.memberclicks.net/index.php?option=com_mcform&amp;view=ngforms&amp;id=2053231#!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ccc.org/college_directory" TargetMode="External"/><Relationship Id="rId3" Type="http://schemas.openxmlformats.org/officeDocument/2006/relationships/hyperlink" Target="http://www.asccc.org" TargetMode="External"/><Relationship Id="rId7" Type="http://schemas.openxmlformats.org/officeDocument/2006/relationships/hyperlink" Target="https://www.asccc.org/resolutions/create-paper-part-time-faculty-equi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ites.google.com/view/part-timefacultynexus/home?authuser=0" TargetMode="External"/><Relationship Id="rId11" Type="http://schemas.openxmlformats.org/officeDocument/2006/relationships/hyperlink" Target="https://www.urban.org/policy-centers/cross-center-initiatives/building-americas-workforce/projects/changing-community-college-systems-student-success" TargetMode="External"/><Relationship Id="rId5" Type="http://schemas.openxmlformats.org/officeDocument/2006/relationships/hyperlink" Target="https://www.asccc.org/directory/part-time-committee" TargetMode="External"/><Relationship Id="rId10" Type="http://schemas.openxmlformats.org/officeDocument/2006/relationships/hyperlink" Target="https://www.asccc.org/sign-our-newsletters" TargetMode="External"/><Relationship Id="rId4" Type="http://schemas.openxmlformats.org/officeDocument/2006/relationships/hyperlink" Target="https://www.asccc.org/papers/part-time-faculty-principled-perspective" TargetMode="External"/><Relationship Id="rId9" Type="http://schemas.openxmlformats.org/officeDocument/2006/relationships/hyperlink" Target="https://www.asccc.org/content/open-letter-adjunct-faculty-member-full-time-facul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2023-cte-noncredit-north-regional-workshop-registration-483937589357" TargetMode="External"/><Relationship Id="rId7" Type="http://schemas.openxmlformats.org/officeDocument/2006/relationships/hyperlink" Target="https://www.asccc.org/events/2023-curriculum-institute-hybrid-ev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sccc.org/events/2023-faculty-leadership-institute" TargetMode="External"/><Relationship Id="rId5" Type="http://schemas.openxmlformats.org/officeDocument/2006/relationships/hyperlink" Target="https://www.asccc.org/events/2023-spring-plenary-session" TargetMode="External"/><Relationship Id="rId4" Type="http://schemas.openxmlformats.org/officeDocument/2006/relationships/hyperlink" Target="https://www.eventbrite.com/e/2023-cte-noncredit-south-regional-workshop-registration-48396721797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title"/>
          </p:nvPr>
        </p:nvSpPr>
        <p:spPr>
          <a:xfrm>
            <a:off x="2133598" y="3310152"/>
            <a:ext cx="9213852" cy="13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"/>
              <a:buNone/>
            </a:pPr>
            <a:r>
              <a:rPr lang="en-US"/>
              <a:t>Part Time Faculty Regional Meeting </a:t>
            </a:r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2133597" y="4755561"/>
            <a:ext cx="92138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Equity in the California Community College System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February 24, 2023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46cfbd609_0_0"/>
          <p:cNvSpPr txBox="1">
            <a:spLocks noGrp="1"/>
          </p:cNvSpPr>
          <p:nvPr>
            <p:ph type="title"/>
          </p:nvPr>
        </p:nvSpPr>
        <p:spPr>
          <a:xfrm>
            <a:off x="1263848" y="727191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Welcome! </a:t>
            </a:r>
            <a:endParaRPr/>
          </a:p>
        </p:txBody>
      </p:sp>
      <p:sp>
        <p:nvSpPr>
          <p:cNvPr id="60" name="Google Shape;60;g2046cfbd609_0_0"/>
          <p:cNvSpPr txBox="1">
            <a:spLocks noGrp="1"/>
          </p:cNvSpPr>
          <p:nvPr>
            <p:ph type="body" idx="1"/>
          </p:nvPr>
        </p:nvSpPr>
        <p:spPr>
          <a:xfrm>
            <a:off x="1222573" y="2024612"/>
            <a:ext cx="10314600" cy="419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Cheryl Achenbach, ASCCC Vice President </a:t>
            </a:r>
            <a:endParaRPr/>
          </a:p>
        </p:txBody>
      </p:sp>
      <p:sp>
        <p:nvSpPr>
          <p:cNvPr id="61" name="Google Shape;61;g2046cfbd609_0_0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62" name="Google Shape;62;g2046cfbd60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246" y="2753725"/>
            <a:ext cx="3098249" cy="34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046cfbd609_0_8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Today's Agenda </a:t>
            </a:r>
            <a:endParaRPr/>
          </a:p>
        </p:txBody>
      </p:sp>
      <p:sp>
        <p:nvSpPr>
          <p:cNvPr id="69" name="Google Shape;69;g2046cfbd609_0_8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10314600" cy="419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	Welcome- Cheryl Achenbach, ASCCC Vice President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II.	Part Time Faculty Equity in the California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Part Time Faculty Survey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 Minute Break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Part Time Faculty Advocacy (Partnership with FACCC)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 Minute Break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Part Time Faculty in Local and Statewide Governance and Curriculum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VI.	Conclusion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2046cfbd609_0_8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46cfbd609_0_16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Presenters and Partners </a:t>
            </a:r>
            <a:endParaRPr/>
          </a:p>
        </p:txBody>
      </p:sp>
      <p:sp>
        <p:nvSpPr>
          <p:cNvPr id="77" name="Google Shape;77;g2046cfbd609_0_16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5077800" cy="419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ASCCC Part Time Faculty Committee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Joseph Ferrerosa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Anastasia Zavodny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Mussie Okbamichael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Lindsay Weiler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Lorraine Levy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Sonja Downing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Suji Venkataraman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Elbina Rafizadeh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Ian Colmer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Robert L. Stewart Jr.</a:t>
            </a:r>
            <a:endParaRPr>
              <a:solidFill>
                <a:srgbClr val="3A38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3A3838"/>
                </a:solidFill>
              </a:rPr>
              <a:t>Stephanie Curry </a:t>
            </a:r>
            <a:endParaRPr/>
          </a:p>
        </p:txBody>
      </p:sp>
      <p:sp>
        <p:nvSpPr>
          <p:cNvPr id="78" name="Google Shape;78;g2046cfbd609_0_16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9" name="Google Shape;79;g2046cfbd609_0_16"/>
          <p:cNvSpPr txBox="1">
            <a:spLocks noGrp="1"/>
          </p:cNvSpPr>
          <p:nvPr>
            <p:ph type="body" idx="2"/>
          </p:nvPr>
        </p:nvSpPr>
        <p:spPr>
          <a:xfrm>
            <a:off x="6387416" y="1905886"/>
            <a:ext cx="5077800" cy="419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Partnership with Faculty Association of California Community Colleges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Evan Hawkins, FACCC Executive Director </a:t>
            </a:r>
            <a:endParaRPr/>
          </a:p>
        </p:txBody>
      </p:sp>
      <p:pic>
        <p:nvPicPr>
          <p:cNvPr id="80" name="Google Shape;80;g2046cfbd60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7900" y="4470225"/>
            <a:ext cx="123825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46cfbd609_0_37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 up for FACCC </a:t>
            </a:r>
            <a:endParaRPr/>
          </a:p>
        </p:txBody>
      </p:sp>
      <p:sp>
        <p:nvSpPr>
          <p:cNvPr id="87" name="Google Shape;87;g2046cfbd609_0_37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10314600" cy="419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Become a member of FACCC here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https://faccc.memberclicks.net/index.php?option=com_mcform&amp;view=ngforms&amp;id=2053231#!/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046cfbd609_0_37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89" name="Google Shape;89;g2046cfbd609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650" y="3634448"/>
            <a:ext cx="5748074" cy="30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46cfbd609_0_28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Resources </a:t>
            </a:r>
            <a:endParaRPr/>
          </a:p>
        </p:txBody>
      </p:sp>
      <p:sp>
        <p:nvSpPr>
          <p:cNvPr id="96" name="Google Shape;96;g2046cfbd609_0_28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10314600" cy="419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ASCCC</a:t>
            </a:r>
            <a:endParaRPr sz="32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200" u="sng">
                <a:solidFill>
                  <a:schemeClr val="hlink"/>
                </a:solidFill>
                <a:hlinkClick r:id="rId4"/>
              </a:rPr>
              <a:t>Part-Time Faculty: A Principled Perspective</a:t>
            </a:r>
            <a:endParaRPr sz="32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200" u="sng">
                <a:solidFill>
                  <a:schemeClr val="hlink"/>
                </a:solidFill>
                <a:hlinkClick r:id="rId5"/>
              </a:rPr>
              <a:t>ASCCC Part-Time Committee</a:t>
            </a:r>
            <a:endParaRPr sz="32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200" u="sng">
                <a:solidFill>
                  <a:schemeClr val="hlink"/>
                </a:solidFill>
                <a:hlinkClick r:id="rId6"/>
              </a:rPr>
              <a:t>Part-Time Nexus</a:t>
            </a:r>
            <a:endParaRPr sz="32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200" u="sng">
                <a:solidFill>
                  <a:schemeClr val="hlink"/>
                </a:solidFill>
                <a:hlinkClick r:id="rId7"/>
              </a:rPr>
              <a:t>Resolution 19.01S21 Create a Paper on Part-Time Equity</a:t>
            </a:r>
            <a:endParaRPr sz="32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200" u="sng">
                <a:solidFill>
                  <a:schemeClr val="hlink"/>
                </a:solidFill>
                <a:hlinkClick r:id="rId8"/>
              </a:rPr>
              <a:t>ASCCC Directory</a:t>
            </a:r>
            <a:endParaRPr sz="32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200" u="sng">
                <a:solidFill>
                  <a:schemeClr val="hlink"/>
                </a:solidFill>
                <a:hlinkClick r:id="rId9"/>
              </a:rPr>
              <a:t>ASCCC Rostrum Feb 2021- An Open Letter: From an Adjunct Faculty Member to Full-Time Faculty</a:t>
            </a:r>
            <a:endParaRPr sz="32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200" u="sng">
                <a:solidFill>
                  <a:schemeClr val="hlink"/>
                </a:solidFill>
                <a:hlinkClick r:id="rId10"/>
              </a:rPr>
              <a:t>ASCCC Part Time Faculty Listserv</a:t>
            </a:r>
            <a:endParaRPr sz="32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hlinkClick r:id="rId11"/>
              </a:rPr>
              <a:t>Changing Community College Systems for Student Success</a:t>
            </a:r>
            <a:endParaRPr/>
          </a:p>
        </p:txBody>
      </p:sp>
      <p:sp>
        <p:nvSpPr>
          <p:cNvPr id="97" name="Google Shape;97;g2046cfbd609_0_28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46cfbd609_0_47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Upcoming Events </a:t>
            </a:r>
            <a:endParaRPr/>
          </a:p>
        </p:txBody>
      </p:sp>
      <p:sp>
        <p:nvSpPr>
          <p:cNvPr id="104" name="Google Shape;104;g2046cfbd609_0_47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10314600" cy="419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CTE and NonCredit Workshops </a:t>
            </a: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March 6, Laney College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https://www.eventbrite.com/e/2023-cte-noncredit-north-regional-workshop-registration-483937589357</a:t>
            </a: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March 20, Compton College </a:t>
            </a: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https://www.eventbrite.com/e/2023-cte-noncredit-south-regional-workshop-registration-483967217977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Area Meetings A and B March 24, 2022- C and D March 25 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2023 Spring Plenary (Hybrid Event) April 20-22, 2022</a:t>
            </a:r>
            <a:endParaRPr sz="1800"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https://www.asccc.org/events/2023-spring-plenary-session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2023 Faculty Leadership Institute June 15-17, 2023 </a:t>
            </a: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6"/>
              </a:rPr>
              <a:t>https://www.asccc.org/events/2023-faculty-leadership-institute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2023 Curriculum Institute July 12-15, 2023 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	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https://www.asccc.org/events/2023-curriculum-institute-hybrid-event</a:t>
            </a:r>
            <a:endParaRPr sz="1800"/>
          </a:p>
        </p:txBody>
      </p:sp>
      <p:sp>
        <p:nvSpPr>
          <p:cNvPr id="105" name="Google Shape;105;g2046cfbd609_0_47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46cfbd609_0_59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attending! </a:t>
            </a:r>
            <a:endParaRPr/>
          </a:p>
        </p:txBody>
      </p:sp>
      <p:sp>
        <p:nvSpPr>
          <p:cNvPr id="112" name="Google Shape;112;g2046cfbd609_0_59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10314600" cy="419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For future questions please send inquiries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info@asccc.org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046cfbd609_0_59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14" name="Google Shape;114;g2046cfbd609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8158" y="3276250"/>
            <a:ext cx="4955700" cy="25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Brand Colors 2021">
      <a:dk1>
        <a:srgbClr val="04A193"/>
      </a:dk1>
      <a:lt1>
        <a:srgbClr val="FFFFFF"/>
      </a:lt1>
      <a:dk2>
        <a:srgbClr val="044C7F"/>
      </a:dk2>
      <a:lt2>
        <a:srgbClr val="E7E6E6"/>
      </a:lt2>
      <a:accent1>
        <a:srgbClr val="8955A5"/>
      </a:accent1>
      <a:accent2>
        <a:srgbClr val="044C7F"/>
      </a:accent2>
      <a:accent3>
        <a:srgbClr val="B92083"/>
      </a:accent3>
      <a:accent4>
        <a:srgbClr val="24B6A8"/>
      </a:accent4>
      <a:accent5>
        <a:srgbClr val="F05A28"/>
      </a:accent5>
      <a:accent6>
        <a:srgbClr val="4983C4"/>
      </a:accent6>
      <a:hlink>
        <a:srgbClr val="044C7F"/>
      </a:hlink>
      <a:folHlink>
        <a:srgbClr val="044C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Widescreen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Gill Sans</vt:lpstr>
      <vt:lpstr>Palatino</vt:lpstr>
      <vt:lpstr>Arial</vt:lpstr>
      <vt:lpstr>Calibri</vt:lpstr>
      <vt:lpstr>Office Theme</vt:lpstr>
      <vt:lpstr>Part Time Faculty Regional Meeting </vt:lpstr>
      <vt:lpstr>Welcome! </vt:lpstr>
      <vt:lpstr>Today's Agenda </vt:lpstr>
      <vt:lpstr>Presenters and Partners </vt:lpstr>
      <vt:lpstr>Sign up for FACCC </vt:lpstr>
      <vt:lpstr>ASCCC Resources </vt:lpstr>
      <vt:lpstr>Upcoming Events </vt:lpstr>
      <vt:lpstr>Thank you for attending!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Time Faculty Regional Meeting </dc:title>
  <dc:creator>Stephanie Curry</dc:creator>
  <cp:lastModifiedBy>Stephanie Curry</cp:lastModifiedBy>
  <cp:revision>1</cp:revision>
  <dcterms:created xsi:type="dcterms:W3CDTF">2023-01-25T23:40:57Z</dcterms:created>
  <dcterms:modified xsi:type="dcterms:W3CDTF">2023-02-22T18:11:20Z</dcterms:modified>
</cp:coreProperties>
</file>