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54BC9E-C60C-406E-8F86-5A0536C39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304BE-B57D-421F-AC84-61E0D80C29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24BC8-7E29-4F6B-878A-A7CD7DBEE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66A5F8A-F8E8-4D69-AB13-8E8F5C90F7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CE3D0-AAC5-401A-B48B-3E23B367C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9F514-00DF-4282-82DE-3E9CD0767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04F-93B9-4DBA-A681-0D4411C635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F468-3202-402D-AFB2-C1FA42D50F4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0CC11-EA87-412A-9BD4-08023AAE11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E7306-DB98-4AAB-9B2C-D826D6D681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FA2B9C0-C53D-4701-97B2-AD6723C02F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5834F-6BD5-444E-BE95-A562612FF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8A4C88-778C-4EFD-AA69-9C2FF0C6EE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1579059"/>
              </p:ext>
            </p:extLst>
          </p:nvPr>
        </p:nvGraphicFramePr>
        <p:xfrm>
          <a:off x="647700" y="1371600"/>
          <a:ext cx="7848600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9992"/>
                <a:gridCol w="6008608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cs typeface="Arial" panose="020B0604020202020204" pitchFamily="34" charset="0"/>
                        </a:rPr>
                        <a:t>Workshops 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Fridays 12 – 2 pm  via Zoom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cs typeface="Arial" panose="020B0604020202020204" pitchFamily="34" charset="0"/>
                        </a:rPr>
                        <a:t>March 9</a:t>
                      </a:r>
                      <a:endParaRPr lang="en-US" sz="240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What is OER and why does it matter?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Open Access, </a:t>
                      </a:r>
                      <a:r>
                        <a:rPr lang="en-US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Libraries</a:t>
                      </a:r>
                      <a:r>
                        <a:rPr lang="en-US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, And Publishing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April 6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Introduction to licensing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Search Strategies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cs typeface="Arial" panose="020B0604020202020204" pitchFamily="34" charset="0"/>
                        </a:rPr>
                        <a:t>April 13</a:t>
                      </a:r>
                      <a:endParaRPr lang="en-US" sz="240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Universal Design</a:t>
                      </a:r>
                      <a:r>
                        <a:rPr lang="en-US" sz="24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&amp; Accessibility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May 4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Curation using </a:t>
                      </a:r>
                      <a:r>
                        <a:rPr lang="en-US" sz="2400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Pressbooks</a:t>
                      </a:r>
                      <a:endParaRPr lang="en-US" sz="2400" dirty="0" smtClean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Open Pedagogy</a:t>
                      </a:r>
                      <a:endParaRPr lang="en-US" sz="2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</a:tr>
              <a:tr h="8382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For more information</a:t>
                      </a:r>
                      <a:r>
                        <a:rPr lang="en-US" sz="2400" baseline="0" dirty="0" smtClean="0">
                          <a:effectLst/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: Wakimsu@butte.edu</a:t>
                      </a: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0321" marR="40321" marT="0" marB="0" anchor="ctr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701040"/>
          </a:xfrm>
        </p:spPr>
        <p:txBody>
          <a:bodyPr>
            <a:normAutofit/>
          </a:bodyPr>
          <a:lstStyle/>
          <a:p>
            <a:pPr algn="ctr"/>
            <a:r>
              <a:rPr lang="en-US" sz="4000" b="1" spc="300" dirty="0" smtClean="0"/>
              <a:t>Introduction to OER Course</a:t>
            </a:r>
            <a:endParaRPr lang="en-US" sz="4000" b="1" spc="300" dirty="0"/>
          </a:p>
        </p:txBody>
      </p:sp>
    </p:spTree>
    <p:extLst>
      <p:ext uri="{BB962C8B-B14F-4D97-AF65-F5344CB8AC3E}">
        <p14:creationId xmlns:p14="http://schemas.microsoft.com/office/powerpoint/2010/main" val="98300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</TotalTime>
  <Words>55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Introduction to OER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OER Course</dc:title>
  <dc:creator>Suzanne Wakim</dc:creator>
  <cp:lastModifiedBy>Suzanne Wakim</cp:lastModifiedBy>
  <cp:revision>2</cp:revision>
  <dcterms:created xsi:type="dcterms:W3CDTF">2018-02-07T00:46:48Z</dcterms:created>
  <dcterms:modified xsi:type="dcterms:W3CDTF">2018-02-07T01:03:54Z</dcterms:modified>
</cp:coreProperties>
</file>