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6" r:id="rId4"/>
  </p:sldMasterIdLst>
  <p:notesMasterIdLst>
    <p:notesMasterId r:id="rId29"/>
  </p:notesMasterIdLst>
  <p:sldIdLst>
    <p:sldId id="256" r:id="rId5"/>
    <p:sldId id="278" r:id="rId6"/>
    <p:sldId id="257" r:id="rId7"/>
    <p:sldId id="258" r:id="rId8"/>
    <p:sldId id="259" r:id="rId9"/>
    <p:sldId id="27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3" r:id="rId23"/>
    <p:sldId id="272" r:id="rId24"/>
    <p:sldId id="274" r:id="rId25"/>
    <p:sldId id="275" r:id="rId26"/>
    <p:sldId id="276" r:id="rId27"/>
    <p:sldId id="277" r:id="rId2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5E779B-0629-46FB-8CF3-6FE7F4DAC960}" v="4" dt="2020-11-02T23:01:08.0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7" autoAdjust="0"/>
    <p:restoredTop sz="85366" autoAdjust="0"/>
  </p:normalViewPr>
  <p:slideViewPr>
    <p:cSldViewPr snapToGrid="0">
      <p:cViewPr varScale="1">
        <p:scale>
          <a:sx n="113" d="100"/>
          <a:sy n="113" d="100"/>
        </p:scale>
        <p:origin x="512" y="5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Bean" userId="0d8acacb-9479-4755-afc3-7abd1af15332" providerId="ADAL" clId="{DD5E779B-0629-46FB-8CF3-6FE7F4DAC960}"/>
    <pc:docChg chg="custSel modSld">
      <pc:chgData name="Michelle  Bean" userId="0d8acacb-9479-4755-afc3-7abd1af15332" providerId="ADAL" clId="{DD5E779B-0629-46FB-8CF3-6FE7F4DAC960}" dt="2020-11-02T23:08:49.584" v="448" actId="20577"/>
      <pc:docMkLst>
        <pc:docMk/>
      </pc:docMkLst>
      <pc:sldChg chg="modNotesTx">
        <pc:chgData name="Michelle  Bean" userId="0d8acacb-9479-4755-afc3-7abd1af15332" providerId="ADAL" clId="{DD5E779B-0629-46FB-8CF3-6FE7F4DAC960}" dt="2020-10-29T23:50:45.578" v="25" actId="20577"/>
        <pc:sldMkLst>
          <pc:docMk/>
          <pc:sldMk cId="0" sldId="256"/>
        </pc:sldMkLst>
      </pc:sldChg>
      <pc:sldChg chg="modNotesTx">
        <pc:chgData name="Michelle  Bean" userId="0d8acacb-9479-4755-afc3-7abd1af15332" providerId="ADAL" clId="{DD5E779B-0629-46FB-8CF3-6FE7F4DAC960}" dt="2020-10-29T23:50:58.612" v="41" actId="20577"/>
        <pc:sldMkLst>
          <pc:docMk/>
          <pc:sldMk cId="0" sldId="258"/>
        </pc:sldMkLst>
      </pc:sldChg>
      <pc:sldChg chg="addSp delSp modSp">
        <pc:chgData name="Michelle  Bean" userId="0d8acacb-9479-4755-afc3-7abd1af15332" providerId="ADAL" clId="{DD5E779B-0629-46FB-8CF3-6FE7F4DAC960}" dt="2020-11-02T22:41:30.348" v="187" actId="1076"/>
        <pc:sldMkLst>
          <pc:docMk/>
          <pc:sldMk cId="0" sldId="259"/>
        </pc:sldMkLst>
        <pc:picChg chg="del">
          <ac:chgData name="Michelle  Bean" userId="0d8acacb-9479-4755-afc3-7abd1af15332" providerId="ADAL" clId="{DD5E779B-0629-46FB-8CF3-6FE7F4DAC960}" dt="2020-11-02T22:40:56.914" v="181" actId="478"/>
          <ac:picMkLst>
            <pc:docMk/>
            <pc:sldMk cId="0" sldId="259"/>
            <ac:picMk id="2" creationId="{01F9F196-92AE-4485-B1B1-004C77758200}"/>
          </ac:picMkLst>
        </pc:picChg>
        <pc:picChg chg="add mod">
          <ac:chgData name="Michelle  Bean" userId="0d8acacb-9479-4755-afc3-7abd1af15332" providerId="ADAL" clId="{DD5E779B-0629-46FB-8CF3-6FE7F4DAC960}" dt="2020-11-02T22:41:30.348" v="187" actId="1076"/>
          <ac:picMkLst>
            <pc:docMk/>
            <pc:sldMk cId="0" sldId="259"/>
            <ac:picMk id="3" creationId="{8BBBA2C5-9019-45F4-99B3-282D16B3E6FA}"/>
          </ac:picMkLst>
        </pc:picChg>
      </pc:sldChg>
      <pc:sldChg chg="delSp modNotesTx">
        <pc:chgData name="Michelle  Bean" userId="0d8acacb-9479-4755-afc3-7abd1af15332" providerId="ADAL" clId="{DD5E779B-0629-46FB-8CF3-6FE7F4DAC960}" dt="2020-11-02T23:08:49.584" v="448" actId="20577"/>
        <pc:sldMkLst>
          <pc:docMk/>
          <pc:sldMk cId="0" sldId="263"/>
        </pc:sldMkLst>
        <pc:spChg chg="del">
          <ac:chgData name="Michelle  Bean" userId="0d8acacb-9479-4755-afc3-7abd1af15332" providerId="ADAL" clId="{DD5E779B-0629-46FB-8CF3-6FE7F4DAC960}" dt="2020-11-02T22:56:46.751" v="297" actId="478"/>
          <ac:spMkLst>
            <pc:docMk/>
            <pc:sldMk cId="0" sldId="263"/>
            <ac:spMk id="4" creationId="{8AB5C856-28B9-4C4E-AD22-6D77BCC842C3}"/>
          </ac:spMkLst>
        </pc:spChg>
      </pc:sldChg>
      <pc:sldChg chg="modNotesTx">
        <pc:chgData name="Michelle  Bean" userId="0d8acacb-9479-4755-afc3-7abd1af15332" providerId="ADAL" clId="{DD5E779B-0629-46FB-8CF3-6FE7F4DAC960}" dt="2020-11-02T23:01:10.843" v="362" actId="20577"/>
        <pc:sldMkLst>
          <pc:docMk/>
          <pc:sldMk cId="0" sldId="269"/>
        </pc:sldMkLst>
      </pc:sldChg>
      <pc:sldChg chg="modNotesTx">
        <pc:chgData name="Michelle  Bean" userId="0d8acacb-9479-4755-afc3-7abd1af15332" providerId="ADAL" clId="{DD5E779B-0629-46FB-8CF3-6FE7F4DAC960}" dt="2020-10-29T23:51:36.879" v="45" actId="20577"/>
        <pc:sldMkLst>
          <pc:docMk/>
          <pc:sldMk cId="0" sldId="271"/>
        </pc:sldMkLst>
      </pc:sldChg>
      <pc:sldChg chg="modSp">
        <pc:chgData name="Michelle  Bean" userId="0d8acacb-9479-4755-afc3-7abd1af15332" providerId="ADAL" clId="{DD5E779B-0629-46FB-8CF3-6FE7F4DAC960}" dt="2020-11-02T23:00:20.791" v="338" actId="20577"/>
        <pc:sldMkLst>
          <pc:docMk/>
          <pc:sldMk cId="0" sldId="272"/>
        </pc:sldMkLst>
        <pc:spChg chg="mod">
          <ac:chgData name="Michelle  Bean" userId="0d8acacb-9479-4755-afc3-7abd1af15332" providerId="ADAL" clId="{DD5E779B-0629-46FB-8CF3-6FE7F4DAC960}" dt="2020-11-02T23:00:20.791" v="338" actId="20577"/>
          <ac:spMkLst>
            <pc:docMk/>
            <pc:sldMk cId="0" sldId="272"/>
            <ac:spMk id="161" creationId="{00000000-0000-0000-0000-000000000000}"/>
          </ac:spMkLst>
        </pc:spChg>
      </pc:sldChg>
      <pc:sldChg chg="modSp">
        <pc:chgData name="Michelle  Bean" userId="0d8acacb-9479-4755-afc3-7abd1af15332" providerId="ADAL" clId="{DD5E779B-0629-46FB-8CF3-6FE7F4DAC960}" dt="2020-11-02T22:57:45.501" v="326" actId="1076"/>
        <pc:sldMkLst>
          <pc:docMk/>
          <pc:sldMk cId="0" sldId="273"/>
        </pc:sldMkLst>
        <pc:spChg chg="mod">
          <ac:chgData name="Michelle  Bean" userId="0d8acacb-9479-4755-afc3-7abd1af15332" providerId="ADAL" clId="{DD5E779B-0629-46FB-8CF3-6FE7F4DAC960}" dt="2020-11-02T22:57:45.501" v="326" actId="1076"/>
          <ac:spMkLst>
            <pc:docMk/>
            <pc:sldMk cId="0" sldId="273"/>
            <ac:spMk id="167" creationId="{00000000-0000-0000-0000-000000000000}"/>
          </ac:spMkLst>
        </pc:spChg>
      </pc:sldChg>
      <pc:sldChg chg="modNotesTx">
        <pc:chgData name="Michelle  Bean" userId="0d8acacb-9479-4755-afc3-7abd1af15332" providerId="ADAL" clId="{DD5E779B-0629-46FB-8CF3-6FE7F4DAC960}" dt="2020-10-29T23:52:40.105" v="138" actId="20577"/>
        <pc:sldMkLst>
          <pc:docMk/>
          <pc:sldMk cId="0" sldId="275"/>
        </pc:sldMkLst>
      </pc:sldChg>
      <pc:sldChg chg="modNotesTx">
        <pc:chgData name="Michelle  Bean" userId="0d8acacb-9479-4755-afc3-7abd1af15332" providerId="ADAL" clId="{DD5E779B-0629-46FB-8CF3-6FE7F4DAC960}" dt="2020-10-29T23:51:57.324" v="61" actId="20577"/>
        <pc:sldMkLst>
          <pc:docMk/>
          <pc:sldMk cId="0" sldId="276"/>
        </pc:sldMkLst>
      </pc:sldChg>
      <pc:sldChg chg="modNotesTx">
        <pc:chgData name="Michelle  Bean" userId="0d8acacb-9479-4755-afc3-7abd1af15332" providerId="ADAL" clId="{DD5E779B-0629-46FB-8CF3-6FE7F4DAC960}" dt="2020-10-29T23:52:01.749" v="69" actId="20577"/>
        <pc:sldMkLst>
          <pc:docMk/>
          <pc:sldMk cId="0" sldId="277"/>
        </pc:sldMkLst>
      </pc:sldChg>
      <pc:sldChg chg="modSp">
        <pc:chgData name="Michelle  Bean" userId="0d8acacb-9479-4755-afc3-7abd1af15332" providerId="ADAL" clId="{DD5E779B-0629-46FB-8CF3-6FE7F4DAC960}" dt="2020-11-02T22:56:19.949" v="296" actId="20577"/>
        <pc:sldMkLst>
          <pc:docMk/>
          <pc:sldMk cId="3227163508" sldId="279"/>
        </pc:sldMkLst>
        <pc:spChg chg="mod">
          <ac:chgData name="Michelle  Bean" userId="0d8acacb-9479-4755-afc3-7abd1af15332" providerId="ADAL" clId="{DD5E779B-0629-46FB-8CF3-6FE7F4DAC960}" dt="2020-11-02T22:56:19.949" v="296" actId="20577"/>
          <ac:spMkLst>
            <pc:docMk/>
            <pc:sldMk cId="3227163508" sldId="279"/>
            <ac:spMk id="3" creationId="{EFF003B9-B8FD-4044-8F56-BC72ED94FF5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youtu.be/_3_hqOT3a4Q"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ted.com/talks/titus_kaphar_can_art_amend_history?language=en"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 name="Google Shape;5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Michelle—intro (2 min)</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a3a16d32c0_2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a3a16d32c0_2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Emilie--2 min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 dirty="0"/>
              <a:t>Source: </a:t>
            </a:r>
            <a:r>
              <a:rPr lang="en-US" sz="1100" dirty="0"/>
              <a:t>https://www.cccco.edu/About-Us</a:t>
            </a:r>
          </a:p>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9b9882a40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9b9882a40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Emilie--1 min (transition to Greg)</a:t>
            </a:r>
          </a:p>
          <a:p>
            <a:pPr marL="0" lvl="0" indent="0" algn="l" rtl="0">
              <a:spcBef>
                <a:spcPts val="0"/>
              </a:spcBef>
              <a:spcAft>
                <a:spcPts val="0"/>
              </a:spcAft>
              <a:buNone/>
            </a:pPr>
            <a:endParaRPr lang="en"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 dirty="0"/>
              <a:t>Picture </a:t>
            </a:r>
            <a:r>
              <a:rPr lang="en-US" sz="1100" i="0" dirty="0">
                <a:solidFill>
                  <a:schemeClr val="dk1"/>
                </a:solidFill>
                <a:highlight>
                  <a:srgbClr val="FFFFFF"/>
                </a:highlight>
                <a:latin typeface="Calibri"/>
                <a:ea typeface="Calibri"/>
                <a:cs typeface="Calibri"/>
                <a:sym typeface="Calibri"/>
              </a:rPr>
              <a:t>Source &amp; Copyright by </a:t>
            </a:r>
            <a:r>
              <a:rPr lang="en-US" sz="1100" i="0" dirty="0" err="1">
                <a:solidFill>
                  <a:schemeClr val="dk1"/>
                </a:solidFill>
                <a:highlight>
                  <a:srgbClr val="FFFFFF"/>
                </a:highlight>
                <a:latin typeface="Calibri"/>
                <a:ea typeface="Calibri"/>
                <a:cs typeface="Calibri"/>
                <a:sym typeface="Calibri"/>
              </a:rPr>
              <a:t>Freepik</a:t>
            </a:r>
            <a:endParaRPr lang="en-US" sz="1100" i="0" dirty="0">
              <a:latin typeface="Calibri"/>
              <a:ea typeface="Calibri"/>
              <a:cs typeface="Calibri"/>
              <a:sym typeface="Calibri"/>
            </a:endParaRPr>
          </a:p>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a3a16d32c0_2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a3a16d32c0_2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Greg--3 min</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a3a16d32c0_2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a3a16d32c0_2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Greg--3 min</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a3a16d32c0_2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a3a16d32c0_2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Greg--2 min</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9b9882a40d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9b9882a40d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Michelle--5 min</a:t>
            </a:r>
          </a:p>
          <a:p>
            <a:pPr marL="0" lvl="0" indent="0" algn="l" rtl="0">
              <a:spcBef>
                <a:spcPts val="0"/>
              </a:spcBef>
              <a:spcAft>
                <a:spcPts val="0"/>
              </a:spcAft>
              <a:buNone/>
            </a:pPr>
            <a:r>
              <a:rPr lang="en" dirty="0"/>
              <a:t>Link to Canvas: </a:t>
            </a:r>
            <a:r>
              <a:rPr lang="en-US" dirty="0"/>
              <a:t>https://ccconlineed.instructure.com/courses/5733 </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a3a16d32c0_2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a3a16d32c0_2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Greg--3 min</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a3a16d32c0_2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a3a16d32c0_2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Greg</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a46a68f89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a46a68f89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Emilie--3 min</a:t>
            </a:r>
          </a:p>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52be69ed757784f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52be69ed757784f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Sam--3 min</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9dcc54115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9dcc54115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a3bcff022a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a3bcff022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Sam--3 min</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9dcc541152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6" name="Google Shape;176;g9dcc541152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200" dirty="0"/>
              <a:t>5 min</a:t>
            </a:r>
            <a:endParaRPr sz="1200" dirty="0"/>
          </a:p>
          <a:p>
            <a:pPr marL="0" lvl="0" indent="0" algn="l" rtl="0">
              <a:lnSpc>
                <a:spcPct val="115000"/>
              </a:lnSpc>
              <a:spcBef>
                <a:spcPts val="1200"/>
              </a:spcBef>
              <a:spcAft>
                <a:spcPts val="1200"/>
              </a:spcAft>
              <a:buNone/>
            </a:pPr>
            <a:r>
              <a:rPr lang="en" sz="1200" dirty="0">
                <a:solidFill>
                  <a:schemeClr val="dk1"/>
                </a:solidFill>
                <a:highlight>
                  <a:schemeClr val="lt1"/>
                </a:highlight>
                <a:latin typeface="Calibri"/>
                <a:ea typeface="Calibri"/>
                <a:cs typeface="Calibri"/>
                <a:sym typeface="Calibri"/>
              </a:rPr>
              <a:t>Use the Q&amp;A button </a:t>
            </a:r>
          </a:p>
          <a:p>
            <a:pPr marL="0" lvl="0" indent="0" algn="l" rtl="0">
              <a:lnSpc>
                <a:spcPct val="115000"/>
              </a:lnSpc>
              <a:spcBef>
                <a:spcPts val="1200"/>
              </a:spcBef>
              <a:spcAft>
                <a:spcPts val="1200"/>
              </a:spcAft>
              <a:buNone/>
            </a:pPr>
            <a:r>
              <a:rPr lang="en" sz="1200">
                <a:solidFill>
                  <a:schemeClr val="dk1"/>
                </a:solidFill>
                <a:highlight>
                  <a:schemeClr val="lt1"/>
                </a:highlight>
                <a:latin typeface="Calibri"/>
                <a:cs typeface="Calibri"/>
                <a:sym typeface="Calibri"/>
              </a:rPr>
              <a:t>Michelle </a:t>
            </a:r>
            <a:r>
              <a:rPr lang="en" sz="1200" dirty="0">
                <a:solidFill>
                  <a:schemeClr val="dk1"/>
                </a:solidFill>
                <a:highlight>
                  <a:schemeClr val="lt1"/>
                </a:highlight>
                <a:latin typeface="Calibri"/>
                <a:cs typeface="Calibri"/>
                <a:sym typeface="Calibri"/>
              </a:rPr>
              <a:t>and Emilie (</a:t>
            </a:r>
            <a:r>
              <a:rPr lang="en-US" sz="1200" dirty="0">
                <a:solidFill>
                  <a:schemeClr val="dk1"/>
                </a:solidFill>
                <a:highlight>
                  <a:schemeClr val="lt1"/>
                </a:highlight>
                <a:latin typeface="Calibri"/>
                <a:cs typeface="Calibri"/>
                <a:sym typeface="Calibri"/>
              </a:rPr>
              <a:t>monitors of chat)</a:t>
            </a:r>
            <a:r>
              <a:rPr lang="en" sz="1200" dirty="0">
                <a:solidFill>
                  <a:schemeClr val="dk1"/>
                </a:solidFill>
                <a:highlight>
                  <a:schemeClr val="lt1"/>
                </a:highlight>
                <a:latin typeface="Calibri"/>
                <a:cs typeface="Calibri"/>
                <a:sym typeface="Calibri"/>
              </a:rPr>
              <a:t>--</a:t>
            </a:r>
            <a:r>
              <a:rPr lang="en-US" sz="1200" dirty="0">
                <a:solidFill>
                  <a:schemeClr val="dk1"/>
                </a:solidFill>
                <a:highlight>
                  <a:schemeClr val="lt1"/>
                </a:highlight>
                <a:latin typeface="Calibri"/>
                <a:cs typeface="Calibri"/>
                <a:sym typeface="Calibri"/>
              </a:rPr>
              <a:t>with all answering</a:t>
            </a:r>
            <a:endParaRPr sz="120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9dcc541152_1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9dcc541152_1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Michelle (1 min)</a:t>
            </a: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9dcc541152_1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9dcc541152_1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r>
              <a:rPr lang="en-US" sz="1200" dirty="0">
                <a:solidFill>
                  <a:schemeClr val="dk1"/>
                </a:solidFill>
              </a:rPr>
              <a:t>Michelle</a:t>
            </a:r>
            <a:endParaRPr sz="1200" dirty="0">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9b9882a40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9b9882a40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Michelle (1 min)</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a3bcff022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a3bcff022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Michelle and Emilie—</a:t>
            </a:r>
            <a:r>
              <a:rPr lang="en-US" dirty="0"/>
              <a:t>chat captains</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Michelle –3 minutes</a:t>
            </a:r>
          </a:p>
        </p:txBody>
      </p:sp>
    </p:spTree>
    <p:extLst>
      <p:ext uri="{BB962C8B-B14F-4D97-AF65-F5344CB8AC3E}">
        <p14:creationId xmlns:p14="http://schemas.microsoft.com/office/powerpoint/2010/main" val="346235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9b9882a40d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9b9882a40d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Greg--3 min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a3a16d32c0_2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a3a16d32c0_2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Greg</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a3bcff022a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a3bcff022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Greg--2 min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9b9882a40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9b9882a40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Michelle--4 min </a:t>
            </a:r>
          </a:p>
          <a:p>
            <a:pPr marL="0" lvl="0" indent="0" algn="l" rtl="0">
              <a:spcBef>
                <a:spcPts val="0"/>
              </a:spcBef>
              <a:spcAft>
                <a:spcPts val="0"/>
              </a:spcAft>
              <a:buNone/>
            </a:pPr>
            <a:endParaRPr lang="en" dirty="0"/>
          </a:p>
          <a:p>
            <a:pPr marL="0" lvl="0" indent="0" algn="l" rtl="0">
              <a:spcBef>
                <a:spcPts val="0"/>
              </a:spcBef>
              <a:spcAft>
                <a:spcPts val="0"/>
              </a:spcAft>
              <a:buNone/>
            </a:pPr>
            <a:r>
              <a:rPr lang="en-US" dirty="0"/>
              <a:t>Dr. La </a:t>
            </a:r>
            <a:r>
              <a:rPr lang="en-US" dirty="0" err="1"/>
              <a:t>Quisha</a:t>
            </a:r>
            <a:r>
              <a:rPr lang="en-US" dirty="0"/>
              <a:t> Beckman Video Link (with </a:t>
            </a:r>
            <a:r>
              <a:rPr lang="en-US"/>
              <a:t>her permission): </a:t>
            </a:r>
            <a:r>
              <a:rPr lang="en-US" sz="1100" b="0" i="0" u="none" strike="noStrike" cap="none" dirty="0">
                <a:solidFill>
                  <a:srgbClr val="000000"/>
                </a:solidFill>
                <a:effectLst/>
                <a:latin typeface="Arial"/>
                <a:ea typeface="Arial"/>
                <a:cs typeface="Arial"/>
                <a:sym typeface="Arial"/>
                <a:hlinkClick r:id="rId3"/>
              </a:rPr>
              <a:t>https://youtu.be/_3_hqOT3a4Q</a:t>
            </a:r>
            <a:endParaRPr lang="en-US"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r>
              <a:rPr lang="en-US" sz="1100" b="0" i="0" u="none" strike="noStrike" cap="none" dirty="0">
                <a:solidFill>
                  <a:srgbClr val="000000"/>
                </a:solidFill>
                <a:effectLst/>
                <a:latin typeface="Arial"/>
                <a:cs typeface="Arial"/>
                <a:sym typeface="Arial"/>
              </a:rPr>
              <a:t>A</a:t>
            </a:r>
            <a:r>
              <a:rPr lang="en-US" dirty="0"/>
              <a:t>lternate video (</a:t>
            </a:r>
            <a:r>
              <a:rPr lang="en-US" dirty="0" err="1"/>
              <a:t>approx</a:t>
            </a:r>
            <a:r>
              <a:rPr lang="en-US" dirty="0"/>
              <a:t> 4 min.):Titus </a:t>
            </a:r>
            <a:r>
              <a:rPr lang="en-US" dirty="0" err="1"/>
              <a:t>Kaphar</a:t>
            </a:r>
            <a:r>
              <a:rPr lang="en-US" dirty="0"/>
              <a:t>: Can Art Amend History: </a:t>
            </a:r>
            <a:r>
              <a:rPr lang="en-US" u="sng" dirty="0">
                <a:solidFill>
                  <a:schemeClr val="hlink"/>
                </a:solidFill>
                <a:hlinkClick r:id="rId4"/>
              </a:rPr>
              <a:t>https://www.ted.com/talks/titus_kaphar_can_art_amend_history?language=en</a:t>
            </a:r>
            <a:endParaRPr lang="en-US" dirty="0"/>
          </a:p>
          <a:p>
            <a:pPr marL="0" lvl="0" indent="0" algn="l" rtl="0">
              <a:spcBef>
                <a:spcPts val="0"/>
              </a:spcBef>
              <a:spcAft>
                <a:spcPts val="0"/>
              </a:spcAft>
              <a:buNone/>
            </a:pPr>
            <a:r>
              <a:rPr lang="en-US" dirty="0"/>
              <a:t>Relevant section starts at 2:05 minutes and ends at 6:10 minutes</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2"/>
          <p:cNvSpPr txBox="1">
            <a:spLocks noGrp="1"/>
          </p:cNvSpPr>
          <p:nvPr>
            <p:ph type="title"/>
          </p:nvPr>
        </p:nvSpPr>
        <p:spPr>
          <a:xfrm>
            <a:off x="611944" y="3833735"/>
            <a:ext cx="7911000" cy="11805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Clr>
                <a:schemeClr val="lt1"/>
              </a:buClr>
              <a:buSzPts val="3300"/>
              <a:buFont typeface="Palatino"/>
              <a:buNone/>
              <a:defRPr sz="33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Slide A">
  <p:cSld name="Section Slide A">
    <p:bg>
      <p:bgPr>
        <a:solidFill>
          <a:schemeClr val="lt1"/>
        </a:solidFill>
        <a:effectLst/>
      </p:bgPr>
    </p:bg>
    <p:spTree>
      <p:nvGrpSpPr>
        <p:cNvPr id="1" name="Shape 12"/>
        <p:cNvGrpSpPr/>
        <p:nvPr/>
      </p:nvGrpSpPr>
      <p:grpSpPr>
        <a:xfrm>
          <a:off x="0" y="0"/>
          <a:ext cx="0" cy="0"/>
          <a:chOff x="0" y="0"/>
          <a:chExt cx="0" cy="0"/>
        </a:xfrm>
      </p:grpSpPr>
      <p:sp>
        <p:nvSpPr>
          <p:cNvPr id="13" name="Google Shape;13;p3"/>
          <p:cNvSpPr/>
          <p:nvPr/>
        </p:nvSpPr>
        <p:spPr>
          <a:xfrm>
            <a:off x="1593167" y="0"/>
            <a:ext cx="7550700" cy="1766400"/>
          </a:xfrm>
          <a:prstGeom prst="rect">
            <a:avLst/>
          </a:prstGeom>
          <a:solidFill>
            <a:schemeClr val="dk1"/>
          </a:solidFill>
          <a:ln>
            <a:noFill/>
          </a:ln>
          <a:effectLst>
            <a:outerShdw blurRad="190500" dist="38100" dir="10800000" sx="101000" sy="101000" algn="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 name="Google Shape;14;p3"/>
          <p:cNvSpPr txBox="1">
            <a:spLocks noGrp="1"/>
          </p:cNvSpPr>
          <p:nvPr>
            <p:ph type="title"/>
          </p:nvPr>
        </p:nvSpPr>
        <p:spPr>
          <a:xfrm>
            <a:off x="2171700" y="302559"/>
            <a:ext cx="6343500" cy="12642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lt1"/>
              </a:buClr>
              <a:buSzPts val="2700"/>
              <a:buFont typeface="Palatino"/>
              <a:buNone/>
              <a:defRPr sz="27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 name="Google Shape;15;p3"/>
          <p:cNvSpPr txBox="1">
            <a:spLocks noGrp="1"/>
          </p:cNvSpPr>
          <p:nvPr>
            <p:ph type="body" idx="1"/>
          </p:nvPr>
        </p:nvSpPr>
        <p:spPr>
          <a:xfrm>
            <a:off x="622496" y="1996926"/>
            <a:ext cx="7893000" cy="2677200"/>
          </a:xfrm>
          <a:prstGeom prst="rect">
            <a:avLst/>
          </a:prstGeom>
          <a:noFill/>
          <a:ln>
            <a:noFill/>
          </a:ln>
        </p:spPr>
        <p:txBody>
          <a:bodyPr spcFirstLastPara="1" wrap="square" lIns="68575" tIns="34275" rIns="68575" bIns="34275" anchor="t" anchorCtr="0">
            <a:noAutofit/>
          </a:bodyPr>
          <a:lstStyle>
            <a:lvl1pPr marL="457200" marR="0" lvl="0" indent="-228600" algn="l">
              <a:lnSpc>
                <a:spcPct val="90000"/>
              </a:lnSpc>
              <a:spcBef>
                <a:spcPts val="800"/>
              </a:spcBef>
              <a:spcAft>
                <a:spcPts val="0"/>
              </a:spcAft>
              <a:buClr>
                <a:srgbClr val="3F3F3F"/>
              </a:buClr>
              <a:buSzPts val="1800"/>
              <a:buFont typeface="Arial"/>
              <a:buNone/>
              <a:defRPr sz="1800"/>
            </a:lvl1pPr>
            <a:lvl2pPr marL="914400" lvl="1" indent="-342900" algn="l">
              <a:lnSpc>
                <a:spcPct val="90000"/>
              </a:lnSpc>
              <a:spcBef>
                <a:spcPts val="400"/>
              </a:spcBef>
              <a:spcAft>
                <a:spcPts val="0"/>
              </a:spcAft>
              <a:buClr>
                <a:srgbClr val="3F3F3F"/>
              </a:buClr>
              <a:buSzPts val="1800"/>
              <a:buChar char="•"/>
              <a:defRPr sz="1800"/>
            </a:lvl2pPr>
            <a:lvl3pPr marL="1371600" lvl="2" indent="-323850" algn="l">
              <a:lnSpc>
                <a:spcPct val="90000"/>
              </a:lnSpc>
              <a:spcBef>
                <a:spcPts val="400"/>
              </a:spcBef>
              <a:spcAft>
                <a:spcPts val="0"/>
              </a:spcAft>
              <a:buClr>
                <a:srgbClr val="3F3F3F"/>
              </a:buClr>
              <a:buSzPts val="1500"/>
              <a:buChar char="•"/>
              <a:defRPr sz="1500"/>
            </a:lvl3pPr>
            <a:lvl4pPr marL="1828800" lvl="3" indent="-317500" algn="l">
              <a:lnSpc>
                <a:spcPct val="90000"/>
              </a:lnSpc>
              <a:spcBef>
                <a:spcPts val="400"/>
              </a:spcBef>
              <a:spcAft>
                <a:spcPts val="0"/>
              </a:spcAft>
              <a:buClr>
                <a:srgbClr val="3F3F3F"/>
              </a:buClr>
              <a:buSzPts val="1400"/>
              <a:buChar char="•"/>
              <a:defRPr sz="1400"/>
            </a:lvl4pPr>
            <a:lvl5pPr marL="2286000" lvl="4" indent="-323850" algn="l">
              <a:lnSpc>
                <a:spcPct val="90000"/>
              </a:lnSpc>
              <a:spcBef>
                <a:spcPts val="400"/>
              </a:spcBef>
              <a:spcAft>
                <a:spcPts val="0"/>
              </a:spcAft>
              <a:buClr>
                <a:srgbClr val="3F3F3F"/>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6" name="Google Shape;16;p3"/>
          <p:cNvSpPr txBox="1">
            <a:spLocks noGrp="1"/>
          </p:cNvSpPr>
          <p:nvPr>
            <p:ph type="sldNum" idx="12"/>
          </p:nvPr>
        </p:nvSpPr>
        <p:spPr>
          <a:xfrm>
            <a:off x="7828671" y="4767263"/>
            <a:ext cx="686700" cy="273900"/>
          </a:xfrm>
          <a:prstGeom prst="rect">
            <a:avLst/>
          </a:prstGeom>
          <a:noFill/>
          <a:ln>
            <a:noFill/>
          </a:ln>
        </p:spPr>
        <p:txBody>
          <a:bodyPr spcFirstLastPara="1" wrap="square" lIns="68575" tIns="34275" rIns="0"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7" name="Google Shape;17;p3"/>
          <p:cNvPicPr preferRelativeResize="0"/>
          <p:nvPr/>
        </p:nvPicPr>
        <p:blipFill rotWithShape="1">
          <a:blip r:embed="rId2">
            <a:alphaModFix/>
          </a:blip>
          <a:srcRect/>
          <a:stretch/>
        </p:blipFill>
        <p:spPr>
          <a:xfrm>
            <a:off x="622496" y="4782838"/>
            <a:ext cx="258268" cy="258268"/>
          </a:xfrm>
          <a:prstGeom prst="rect">
            <a:avLst/>
          </a:prstGeom>
          <a:noFill/>
          <a:ln>
            <a:noFill/>
          </a:ln>
        </p:spPr>
      </p:pic>
      <p:sp>
        <p:nvSpPr>
          <p:cNvPr id="18" name="Google Shape;18;p3"/>
          <p:cNvSpPr txBox="1">
            <a:spLocks noGrp="1"/>
          </p:cNvSpPr>
          <p:nvPr>
            <p:ph type="ftr" idx="11"/>
          </p:nvPr>
        </p:nvSpPr>
        <p:spPr>
          <a:xfrm>
            <a:off x="950449" y="4767263"/>
            <a:ext cx="30861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pic>
        <p:nvPicPr>
          <p:cNvPr id="19" name="Google Shape;19;p3"/>
          <p:cNvPicPr preferRelativeResize="0"/>
          <p:nvPr/>
        </p:nvPicPr>
        <p:blipFill rotWithShape="1">
          <a:blip r:embed="rId3">
            <a:alphaModFix/>
          </a:blip>
          <a:srcRect l="22088" t="18379" r="12912" b="15201"/>
          <a:stretch/>
        </p:blipFill>
        <p:spPr>
          <a:xfrm>
            <a:off x="0" y="0"/>
            <a:ext cx="2047008" cy="176637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2 Column Slide">
  <p:cSld name="Content 2 Column Slide">
    <p:bg>
      <p:bgPr>
        <a:solidFill>
          <a:schemeClr val="lt1"/>
        </a:solidFill>
        <a:effectLst/>
      </p:bgPr>
    </p:bg>
    <p:spTree>
      <p:nvGrpSpPr>
        <p:cNvPr id="1" name="Shape 20"/>
        <p:cNvGrpSpPr/>
        <p:nvPr/>
      </p:nvGrpSpPr>
      <p:grpSpPr>
        <a:xfrm>
          <a:off x="0" y="0"/>
          <a:ext cx="0" cy="0"/>
          <a:chOff x="0" y="0"/>
          <a:chExt cx="0" cy="0"/>
        </a:xfrm>
      </p:grpSpPr>
      <p:sp>
        <p:nvSpPr>
          <p:cNvPr id="21" name="Google Shape;21;p4"/>
          <p:cNvSpPr/>
          <p:nvPr/>
        </p:nvSpPr>
        <p:spPr>
          <a:xfrm>
            <a:off x="0" y="0"/>
            <a:ext cx="696000" cy="5143500"/>
          </a:xfrm>
          <a:prstGeom prst="rect">
            <a:avLst/>
          </a:prstGeom>
          <a:solidFill>
            <a:schemeClr val="accent1"/>
          </a:solidFill>
          <a:ln>
            <a:noFill/>
          </a:ln>
          <a:effectLst>
            <a:outerShdw blurRad="190500" dist="38100" sx="101000" sy="101000" algn="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2" name="Google Shape;22;p4"/>
          <p:cNvSpPr txBox="1">
            <a:spLocks noGrp="1"/>
          </p:cNvSpPr>
          <p:nvPr>
            <p:ph type="title"/>
          </p:nvPr>
        </p:nvSpPr>
        <p:spPr>
          <a:xfrm>
            <a:off x="958238" y="273844"/>
            <a:ext cx="7534500" cy="9942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2700"/>
              <a:buFont typeface="Palatino"/>
              <a:buNone/>
              <a:defRPr sz="2700">
                <a:solidFill>
                  <a:schemeClr val="dk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3" name="Google Shape;23;p4"/>
          <p:cNvSpPr txBox="1">
            <a:spLocks noGrp="1"/>
          </p:cNvSpPr>
          <p:nvPr>
            <p:ph type="body" idx="1"/>
          </p:nvPr>
        </p:nvSpPr>
        <p:spPr>
          <a:xfrm>
            <a:off x="958238" y="1348740"/>
            <a:ext cx="3691800" cy="3293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3F3F3F"/>
              </a:buClr>
              <a:buSzPts val="1400"/>
              <a:buChar char="•"/>
              <a:defRPr/>
            </a:lvl1pPr>
            <a:lvl2pPr marL="914400" lvl="1" indent="-317500" algn="l">
              <a:lnSpc>
                <a:spcPct val="90000"/>
              </a:lnSpc>
              <a:spcBef>
                <a:spcPts val="400"/>
              </a:spcBef>
              <a:spcAft>
                <a:spcPts val="0"/>
              </a:spcAft>
              <a:buClr>
                <a:srgbClr val="3F3F3F"/>
              </a:buClr>
              <a:buSzPts val="1400"/>
              <a:buChar char="•"/>
              <a:defRPr/>
            </a:lvl2pPr>
            <a:lvl3pPr marL="1371600" lvl="2" indent="-317500" algn="l">
              <a:lnSpc>
                <a:spcPct val="90000"/>
              </a:lnSpc>
              <a:spcBef>
                <a:spcPts val="400"/>
              </a:spcBef>
              <a:spcAft>
                <a:spcPts val="0"/>
              </a:spcAft>
              <a:buClr>
                <a:srgbClr val="3F3F3F"/>
              </a:buClr>
              <a:buSzPts val="1400"/>
              <a:buChar char="•"/>
              <a:defRPr/>
            </a:lvl3pPr>
            <a:lvl4pPr marL="1828800" lvl="3" indent="-317500" algn="l">
              <a:lnSpc>
                <a:spcPct val="90000"/>
              </a:lnSpc>
              <a:spcBef>
                <a:spcPts val="400"/>
              </a:spcBef>
              <a:spcAft>
                <a:spcPts val="0"/>
              </a:spcAft>
              <a:buClr>
                <a:srgbClr val="3F3F3F"/>
              </a:buClr>
              <a:buSzPts val="1400"/>
              <a:buChar char="•"/>
              <a:defRPr/>
            </a:lvl4pPr>
            <a:lvl5pPr marL="2286000" lvl="4" indent="-317500" algn="l">
              <a:lnSpc>
                <a:spcPct val="90000"/>
              </a:lnSpc>
              <a:spcBef>
                <a:spcPts val="400"/>
              </a:spcBef>
              <a:spcAft>
                <a:spcPts val="0"/>
              </a:spcAft>
              <a:buClr>
                <a:srgbClr val="3F3F3F"/>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4" name="Google Shape;24;p4"/>
          <p:cNvSpPr txBox="1">
            <a:spLocks noGrp="1"/>
          </p:cNvSpPr>
          <p:nvPr>
            <p:ph type="body" idx="2"/>
          </p:nvPr>
        </p:nvSpPr>
        <p:spPr>
          <a:xfrm>
            <a:off x="4791194" y="1348740"/>
            <a:ext cx="3711600" cy="3293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3F3F3F"/>
              </a:buClr>
              <a:buSzPts val="1400"/>
              <a:buChar char="•"/>
              <a:defRPr/>
            </a:lvl1pPr>
            <a:lvl2pPr marL="914400" lvl="1" indent="-317500" algn="l">
              <a:lnSpc>
                <a:spcPct val="90000"/>
              </a:lnSpc>
              <a:spcBef>
                <a:spcPts val="400"/>
              </a:spcBef>
              <a:spcAft>
                <a:spcPts val="0"/>
              </a:spcAft>
              <a:buClr>
                <a:srgbClr val="3F3F3F"/>
              </a:buClr>
              <a:buSzPts val="1400"/>
              <a:buChar char="•"/>
              <a:defRPr/>
            </a:lvl2pPr>
            <a:lvl3pPr marL="1371600" lvl="2" indent="-317500" algn="l">
              <a:lnSpc>
                <a:spcPct val="90000"/>
              </a:lnSpc>
              <a:spcBef>
                <a:spcPts val="400"/>
              </a:spcBef>
              <a:spcAft>
                <a:spcPts val="0"/>
              </a:spcAft>
              <a:buClr>
                <a:srgbClr val="3F3F3F"/>
              </a:buClr>
              <a:buSzPts val="1400"/>
              <a:buChar char="•"/>
              <a:defRPr/>
            </a:lvl3pPr>
            <a:lvl4pPr marL="1828800" lvl="3" indent="-317500" algn="l">
              <a:lnSpc>
                <a:spcPct val="90000"/>
              </a:lnSpc>
              <a:spcBef>
                <a:spcPts val="400"/>
              </a:spcBef>
              <a:spcAft>
                <a:spcPts val="0"/>
              </a:spcAft>
              <a:buClr>
                <a:srgbClr val="3F3F3F"/>
              </a:buClr>
              <a:buSzPts val="1400"/>
              <a:buChar char="•"/>
              <a:defRPr/>
            </a:lvl4pPr>
            <a:lvl5pPr marL="2286000" lvl="4" indent="-317500" algn="l">
              <a:lnSpc>
                <a:spcPct val="90000"/>
              </a:lnSpc>
              <a:spcBef>
                <a:spcPts val="400"/>
              </a:spcBef>
              <a:spcAft>
                <a:spcPts val="0"/>
              </a:spcAft>
              <a:buClr>
                <a:srgbClr val="3F3F3F"/>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5" name="Google Shape;25;p4"/>
          <p:cNvPicPr preferRelativeResize="0"/>
          <p:nvPr/>
        </p:nvPicPr>
        <p:blipFill rotWithShape="1">
          <a:blip r:embed="rId2">
            <a:alphaModFix/>
          </a:blip>
          <a:srcRect/>
          <a:stretch/>
        </p:blipFill>
        <p:spPr>
          <a:xfrm>
            <a:off x="937135" y="4782838"/>
            <a:ext cx="258268" cy="258268"/>
          </a:xfrm>
          <a:prstGeom prst="rect">
            <a:avLst/>
          </a:prstGeom>
          <a:noFill/>
          <a:ln>
            <a:noFill/>
          </a:ln>
        </p:spPr>
      </p:pic>
      <p:sp>
        <p:nvSpPr>
          <p:cNvPr id="26" name="Google Shape;26;p4"/>
          <p:cNvSpPr txBox="1">
            <a:spLocks noGrp="1"/>
          </p:cNvSpPr>
          <p:nvPr>
            <p:ph type="sldNum" idx="12"/>
          </p:nvPr>
        </p:nvSpPr>
        <p:spPr>
          <a:xfrm>
            <a:off x="7828671" y="4767263"/>
            <a:ext cx="686700" cy="273900"/>
          </a:xfrm>
          <a:prstGeom prst="rect">
            <a:avLst/>
          </a:prstGeom>
          <a:noFill/>
          <a:ln>
            <a:noFill/>
          </a:ln>
        </p:spPr>
        <p:txBody>
          <a:bodyPr spcFirstLastPara="1" wrap="square" lIns="68575" tIns="34275" rIns="0"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7" name="Google Shape;27;p4"/>
          <p:cNvSpPr txBox="1">
            <a:spLocks noGrp="1"/>
          </p:cNvSpPr>
          <p:nvPr>
            <p:ph type="ftr" idx="11"/>
          </p:nvPr>
        </p:nvSpPr>
        <p:spPr>
          <a:xfrm>
            <a:off x="1261138" y="4767263"/>
            <a:ext cx="30861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1 Column Slide">
  <p:cSld name="Content 1 Column Slide">
    <p:bg>
      <p:bgPr>
        <a:solidFill>
          <a:schemeClr val="lt1"/>
        </a:solidFill>
        <a:effectLst/>
      </p:bgPr>
    </p:bg>
    <p:spTree>
      <p:nvGrpSpPr>
        <p:cNvPr id="1" name="Shape 28"/>
        <p:cNvGrpSpPr/>
        <p:nvPr/>
      </p:nvGrpSpPr>
      <p:grpSpPr>
        <a:xfrm>
          <a:off x="0" y="0"/>
          <a:ext cx="0" cy="0"/>
          <a:chOff x="0" y="0"/>
          <a:chExt cx="0" cy="0"/>
        </a:xfrm>
      </p:grpSpPr>
      <p:sp>
        <p:nvSpPr>
          <p:cNvPr id="29" name="Google Shape;29;p5"/>
          <p:cNvSpPr/>
          <p:nvPr/>
        </p:nvSpPr>
        <p:spPr>
          <a:xfrm>
            <a:off x="0" y="0"/>
            <a:ext cx="696000" cy="5143500"/>
          </a:xfrm>
          <a:prstGeom prst="rect">
            <a:avLst/>
          </a:prstGeom>
          <a:solidFill>
            <a:schemeClr val="accent1"/>
          </a:solidFill>
          <a:ln>
            <a:noFill/>
          </a:ln>
          <a:effectLst>
            <a:outerShdw blurRad="190500" dist="38100" sx="101000" sy="101000" algn="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0" name="Google Shape;30;p5"/>
          <p:cNvSpPr txBox="1">
            <a:spLocks noGrp="1"/>
          </p:cNvSpPr>
          <p:nvPr>
            <p:ph type="title"/>
          </p:nvPr>
        </p:nvSpPr>
        <p:spPr>
          <a:xfrm>
            <a:off x="958238" y="273844"/>
            <a:ext cx="7534500" cy="9942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2700"/>
              <a:buFont typeface="Palatino"/>
              <a:buNone/>
              <a:defRPr sz="2700">
                <a:solidFill>
                  <a:schemeClr val="dk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1" name="Google Shape;31;p5"/>
          <p:cNvSpPr txBox="1">
            <a:spLocks noGrp="1"/>
          </p:cNvSpPr>
          <p:nvPr>
            <p:ph type="body" idx="1"/>
          </p:nvPr>
        </p:nvSpPr>
        <p:spPr>
          <a:xfrm>
            <a:off x="958238" y="1348740"/>
            <a:ext cx="7543800" cy="33147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3F3F3F"/>
              </a:buClr>
              <a:buSzPts val="1400"/>
              <a:buChar char="•"/>
              <a:defRPr/>
            </a:lvl1pPr>
            <a:lvl2pPr marL="914400" lvl="1" indent="-317500" algn="l">
              <a:lnSpc>
                <a:spcPct val="90000"/>
              </a:lnSpc>
              <a:spcBef>
                <a:spcPts val="400"/>
              </a:spcBef>
              <a:spcAft>
                <a:spcPts val="0"/>
              </a:spcAft>
              <a:buClr>
                <a:srgbClr val="3F3F3F"/>
              </a:buClr>
              <a:buSzPts val="1400"/>
              <a:buChar char="•"/>
              <a:defRPr/>
            </a:lvl2pPr>
            <a:lvl3pPr marL="1371600" lvl="2" indent="-317500" algn="l">
              <a:lnSpc>
                <a:spcPct val="90000"/>
              </a:lnSpc>
              <a:spcBef>
                <a:spcPts val="400"/>
              </a:spcBef>
              <a:spcAft>
                <a:spcPts val="0"/>
              </a:spcAft>
              <a:buClr>
                <a:srgbClr val="3F3F3F"/>
              </a:buClr>
              <a:buSzPts val="1400"/>
              <a:buChar char="•"/>
              <a:defRPr/>
            </a:lvl3pPr>
            <a:lvl4pPr marL="1828800" lvl="3" indent="-317500" algn="l">
              <a:lnSpc>
                <a:spcPct val="90000"/>
              </a:lnSpc>
              <a:spcBef>
                <a:spcPts val="400"/>
              </a:spcBef>
              <a:spcAft>
                <a:spcPts val="0"/>
              </a:spcAft>
              <a:buClr>
                <a:srgbClr val="3F3F3F"/>
              </a:buClr>
              <a:buSzPts val="1400"/>
              <a:buChar char="•"/>
              <a:defRPr/>
            </a:lvl4pPr>
            <a:lvl5pPr marL="2286000" lvl="4" indent="-317500" algn="l">
              <a:lnSpc>
                <a:spcPct val="90000"/>
              </a:lnSpc>
              <a:spcBef>
                <a:spcPts val="400"/>
              </a:spcBef>
              <a:spcAft>
                <a:spcPts val="0"/>
              </a:spcAft>
              <a:buClr>
                <a:srgbClr val="3F3F3F"/>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2" name="Google Shape;32;p5"/>
          <p:cNvSpPr txBox="1">
            <a:spLocks noGrp="1"/>
          </p:cNvSpPr>
          <p:nvPr>
            <p:ph type="sldNum" idx="12"/>
          </p:nvPr>
        </p:nvSpPr>
        <p:spPr>
          <a:xfrm>
            <a:off x="7828671" y="4767263"/>
            <a:ext cx="686700" cy="273900"/>
          </a:xfrm>
          <a:prstGeom prst="rect">
            <a:avLst/>
          </a:prstGeom>
          <a:noFill/>
          <a:ln>
            <a:noFill/>
          </a:ln>
        </p:spPr>
        <p:txBody>
          <a:bodyPr spcFirstLastPara="1" wrap="square" lIns="68575" tIns="34275" rIns="0"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33" name="Google Shape;33;p5"/>
          <p:cNvPicPr preferRelativeResize="0"/>
          <p:nvPr/>
        </p:nvPicPr>
        <p:blipFill rotWithShape="1">
          <a:blip r:embed="rId2">
            <a:alphaModFix/>
          </a:blip>
          <a:srcRect/>
          <a:stretch/>
        </p:blipFill>
        <p:spPr>
          <a:xfrm>
            <a:off x="926584" y="4782838"/>
            <a:ext cx="258268" cy="258268"/>
          </a:xfrm>
          <a:prstGeom prst="rect">
            <a:avLst/>
          </a:prstGeom>
          <a:noFill/>
          <a:ln>
            <a:noFill/>
          </a:ln>
        </p:spPr>
      </p:pic>
      <p:sp>
        <p:nvSpPr>
          <p:cNvPr id="34" name="Google Shape;34;p5"/>
          <p:cNvSpPr txBox="1">
            <a:spLocks noGrp="1"/>
          </p:cNvSpPr>
          <p:nvPr>
            <p:ph type="ftr" idx="11"/>
          </p:nvPr>
        </p:nvSpPr>
        <p:spPr>
          <a:xfrm>
            <a:off x="1256421" y="4767263"/>
            <a:ext cx="30861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
        <p:cNvGrpSpPr/>
        <p:nvPr/>
      </p:nvGrpSpPr>
      <p:grpSpPr>
        <a:xfrm>
          <a:off x="0" y="0"/>
          <a:ext cx="0" cy="0"/>
          <a:chOff x="0" y="0"/>
          <a:chExt cx="0" cy="0"/>
        </a:xfrm>
      </p:grpSpPr>
      <p:sp>
        <p:nvSpPr>
          <p:cNvPr id="36" name="Google Shape;36;p6"/>
          <p:cNvSpPr txBox="1">
            <a:spLocks noGrp="1"/>
          </p:cNvSpPr>
          <p:nvPr>
            <p:ph type="sldNum" idx="12"/>
          </p:nvPr>
        </p:nvSpPr>
        <p:spPr>
          <a:xfrm>
            <a:off x="7723163" y="4767263"/>
            <a:ext cx="792300" cy="273900"/>
          </a:xfrm>
          <a:prstGeom prst="rect">
            <a:avLst/>
          </a:prstGeom>
          <a:noFill/>
          <a:ln>
            <a:noFill/>
          </a:ln>
        </p:spPr>
        <p:txBody>
          <a:bodyPr spcFirstLastPara="1" wrap="square" lIns="68575" tIns="34275" rIns="0" bIns="34275" anchor="ctr" anchorCtr="0">
            <a:noAutofit/>
          </a:bodyPr>
          <a:lstStyle>
            <a:lvl1pPr marL="0" lvl="0" indent="0" algn="r">
              <a:spcBef>
                <a:spcPts val="0"/>
              </a:spcBef>
              <a:buNone/>
              <a:defRPr sz="900" b="0" i="0" u="none" strike="noStrike" cap="none">
                <a:solidFill>
                  <a:srgbClr val="7F7F7F"/>
                </a:solidFill>
                <a:latin typeface="Arial"/>
                <a:ea typeface="Arial"/>
                <a:cs typeface="Arial"/>
                <a:sym typeface="Arial"/>
              </a:defRPr>
            </a:lvl1pPr>
            <a:lvl2pPr marL="0" lvl="1" indent="0" algn="r">
              <a:spcBef>
                <a:spcPts val="0"/>
              </a:spcBef>
              <a:buNone/>
              <a:defRPr sz="900" b="0" i="0" u="none" strike="noStrike" cap="none">
                <a:solidFill>
                  <a:srgbClr val="7F7F7F"/>
                </a:solidFill>
                <a:latin typeface="Arial"/>
                <a:ea typeface="Arial"/>
                <a:cs typeface="Arial"/>
                <a:sym typeface="Arial"/>
              </a:defRPr>
            </a:lvl2pPr>
            <a:lvl3pPr marL="0" lvl="2" indent="0" algn="r">
              <a:spcBef>
                <a:spcPts val="0"/>
              </a:spcBef>
              <a:buNone/>
              <a:defRPr sz="900" b="0" i="0" u="none" strike="noStrike" cap="none">
                <a:solidFill>
                  <a:srgbClr val="7F7F7F"/>
                </a:solidFill>
                <a:latin typeface="Arial"/>
                <a:ea typeface="Arial"/>
                <a:cs typeface="Arial"/>
                <a:sym typeface="Arial"/>
              </a:defRPr>
            </a:lvl3pPr>
            <a:lvl4pPr marL="0" lvl="3" indent="0" algn="r">
              <a:spcBef>
                <a:spcPts val="0"/>
              </a:spcBef>
              <a:buNone/>
              <a:defRPr sz="900" b="0" i="0" u="none" strike="noStrike" cap="none">
                <a:solidFill>
                  <a:srgbClr val="7F7F7F"/>
                </a:solidFill>
                <a:latin typeface="Arial"/>
                <a:ea typeface="Arial"/>
                <a:cs typeface="Arial"/>
                <a:sym typeface="Arial"/>
              </a:defRPr>
            </a:lvl4pPr>
            <a:lvl5pPr marL="0" lvl="4" indent="0" algn="r">
              <a:spcBef>
                <a:spcPts val="0"/>
              </a:spcBef>
              <a:buNone/>
              <a:defRPr sz="900" b="0" i="0" u="none" strike="noStrike" cap="none">
                <a:solidFill>
                  <a:srgbClr val="7F7F7F"/>
                </a:solidFill>
                <a:latin typeface="Arial"/>
                <a:ea typeface="Arial"/>
                <a:cs typeface="Arial"/>
                <a:sym typeface="Arial"/>
              </a:defRPr>
            </a:lvl5pPr>
            <a:lvl6pPr marL="0" lvl="5" indent="0" algn="r">
              <a:spcBef>
                <a:spcPts val="0"/>
              </a:spcBef>
              <a:buNone/>
              <a:defRPr sz="900" b="0" i="0" u="none" strike="noStrike" cap="none">
                <a:solidFill>
                  <a:srgbClr val="7F7F7F"/>
                </a:solidFill>
                <a:latin typeface="Arial"/>
                <a:ea typeface="Arial"/>
                <a:cs typeface="Arial"/>
                <a:sym typeface="Arial"/>
              </a:defRPr>
            </a:lvl6pPr>
            <a:lvl7pPr marL="0" lvl="6" indent="0" algn="r">
              <a:spcBef>
                <a:spcPts val="0"/>
              </a:spcBef>
              <a:buNone/>
              <a:defRPr sz="900" b="0" i="0" u="none" strike="noStrike" cap="none">
                <a:solidFill>
                  <a:srgbClr val="7F7F7F"/>
                </a:solidFill>
                <a:latin typeface="Arial"/>
                <a:ea typeface="Arial"/>
                <a:cs typeface="Arial"/>
                <a:sym typeface="Arial"/>
              </a:defRPr>
            </a:lvl7pPr>
            <a:lvl8pPr marL="0" lvl="7" indent="0" algn="r">
              <a:spcBef>
                <a:spcPts val="0"/>
              </a:spcBef>
              <a:buNone/>
              <a:defRPr sz="900" b="0" i="0" u="none" strike="noStrike" cap="none">
                <a:solidFill>
                  <a:srgbClr val="7F7F7F"/>
                </a:solidFill>
                <a:latin typeface="Arial"/>
                <a:ea typeface="Arial"/>
                <a:cs typeface="Arial"/>
                <a:sym typeface="Arial"/>
              </a:defRPr>
            </a:lvl8pPr>
            <a:lvl9pPr marL="0" lvl="8" indent="0" algn="r">
              <a:spcBef>
                <a:spcPts val="0"/>
              </a:spcBef>
              <a:buNone/>
              <a:defRPr sz="9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37" name="Google Shape;37;p6"/>
          <p:cNvPicPr preferRelativeResize="0"/>
          <p:nvPr/>
        </p:nvPicPr>
        <p:blipFill rotWithShape="1">
          <a:blip r:embed="rId2">
            <a:alphaModFix/>
          </a:blip>
          <a:srcRect/>
          <a:stretch/>
        </p:blipFill>
        <p:spPr>
          <a:xfrm>
            <a:off x="631460" y="4782838"/>
            <a:ext cx="258268" cy="258268"/>
          </a:xfrm>
          <a:prstGeom prst="rect">
            <a:avLst/>
          </a:prstGeom>
          <a:noFill/>
          <a:ln>
            <a:noFill/>
          </a:ln>
        </p:spPr>
      </p:pic>
      <p:sp>
        <p:nvSpPr>
          <p:cNvPr id="38" name="Google Shape;38;p6"/>
          <p:cNvSpPr txBox="1">
            <a:spLocks noGrp="1"/>
          </p:cNvSpPr>
          <p:nvPr>
            <p:ph type="ftr" idx="11"/>
          </p:nvPr>
        </p:nvSpPr>
        <p:spPr>
          <a:xfrm>
            <a:off x="982102" y="4767263"/>
            <a:ext cx="30861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9"/>
        <p:cNvGrpSpPr/>
        <p:nvPr/>
      </p:nvGrpSpPr>
      <p:grpSpPr>
        <a:xfrm>
          <a:off x="0" y="0"/>
          <a:ext cx="0" cy="0"/>
          <a:chOff x="0" y="0"/>
          <a:chExt cx="0" cy="0"/>
        </a:xfrm>
      </p:grpSpPr>
      <p:sp>
        <p:nvSpPr>
          <p:cNvPr id="40" name="Google Shape;40;p7"/>
          <p:cNvSpPr txBox="1">
            <a:spLocks noGrp="1"/>
          </p:cNvSpPr>
          <p:nvPr>
            <p:ph type="ctrTitle"/>
          </p:nvPr>
        </p:nvSpPr>
        <p:spPr>
          <a:xfrm>
            <a:off x="311708" y="744575"/>
            <a:ext cx="8520600" cy="2052600"/>
          </a:xfrm>
          <a:prstGeom prst="rect">
            <a:avLst/>
          </a:prstGeom>
        </p:spPr>
        <p:txBody>
          <a:bodyPr spcFirstLastPara="1" wrap="square" lIns="68575" tIns="34275" rIns="68575" bIns="3427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41" name="Google Shape;41;p7"/>
          <p:cNvSpPr txBox="1">
            <a:spLocks noGrp="1"/>
          </p:cNvSpPr>
          <p:nvPr>
            <p:ph type="subTitle" idx="1"/>
          </p:nvPr>
        </p:nvSpPr>
        <p:spPr>
          <a:xfrm>
            <a:off x="311700" y="2834125"/>
            <a:ext cx="8520600" cy="792600"/>
          </a:xfrm>
          <a:prstGeom prst="rect">
            <a:avLst/>
          </a:prstGeom>
        </p:spPr>
        <p:txBody>
          <a:bodyPr spcFirstLastPara="1" wrap="square" lIns="68575" tIns="34275" rIns="68575" bIns="34275" anchor="t" anchorCtr="0">
            <a:noAutofit/>
          </a:bodyPr>
          <a:lstStyle>
            <a:lvl1pPr lvl="0" algn="ctr" rtl="0">
              <a:lnSpc>
                <a:spcPct val="100000"/>
              </a:lnSpc>
              <a:spcBef>
                <a:spcPts val="800"/>
              </a:spcBef>
              <a:spcAft>
                <a:spcPts val="0"/>
              </a:spcAft>
              <a:buSzPts val="2800"/>
              <a:buNone/>
              <a:defRPr sz="2800"/>
            </a:lvl1pPr>
            <a:lvl2pPr lvl="1" algn="ctr" rtl="0">
              <a:lnSpc>
                <a:spcPct val="100000"/>
              </a:lnSpc>
              <a:spcBef>
                <a:spcPts val="400"/>
              </a:spcBef>
              <a:spcAft>
                <a:spcPts val="0"/>
              </a:spcAft>
              <a:buSzPts val="2800"/>
              <a:buNone/>
              <a:defRPr sz="2800"/>
            </a:lvl2pPr>
            <a:lvl3pPr lvl="2" algn="ctr" rtl="0">
              <a:lnSpc>
                <a:spcPct val="100000"/>
              </a:lnSpc>
              <a:spcBef>
                <a:spcPts val="400"/>
              </a:spcBef>
              <a:spcAft>
                <a:spcPts val="0"/>
              </a:spcAft>
              <a:buSzPts val="2800"/>
              <a:buNone/>
              <a:defRPr sz="2800"/>
            </a:lvl3pPr>
            <a:lvl4pPr lvl="3" algn="ctr" rtl="0">
              <a:lnSpc>
                <a:spcPct val="100000"/>
              </a:lnSpc>
              <a:spcBef>
                <a:spcPts val="400"/>
              </a:spcBef>
              <a:spcAft>
                <a:spcPts val="0"/>
              </a:spcAft>
              <a:buSzPts val="2800"/>
              <a:buNone/>
              <a:defRPr sz="2800"/>
            </a:lvl4pPr>
            <a:lvl5pPr lvl="4" algn="ctr" rtl="0">
              <a:lnSpc>
                <a:spcPct val="100000"/>
              </a:lnSpc>
              <a:spcBef>
                <a:spcPts val="400"/>
              </a:spcBef>
              <a:spcAft>
                <a:spcPts val="0"/>
              </a:spcAft>
              <a:buSzPts val="2800"/>
              <a:buNone/>
              <a:defRPr sz="2800"/>
            </a:lvl5pPr>
            <a:lvl6pPr lvl="5" algn="ctr" rtl="0">
              <a:lnSpc>
                <a:spcPct val="100000"/>
              </a:lnSpc>
              <a:spcBef>
                <a:spcPts val="400"/>
              </a:spcBef>
              <a:spcAft>
                <a:spcPts val="0"/>
              </a:spcAft>
              <a:buSzPts val="2800"/>
              <a:buNone/>
              <a:defRPr sz="2800"/>
            </a:lvl6pPr>
            <a:lvl7pPr lvl="6" algn="ctr" rtl="0">
              <a:lnSpc>
                <a:spcPct val="100000"/>
              </a:lnSpc>
              <a:spcBef>
                <a:spcPts val="400"/>
              </a:spcBef>
              <a:spcAft>
                <a:spcPts val="0"/>
              </a:spcAft>
              <a:buSzPts val="2800"/>
              <a:buNone/>
              <a:defRPr sz="2800"/>
            </a:lvl7pPr>
            <a:lvl8pPr lvl="7" algn="ctr" rtl="0">
              <a:lnSpc>
                <a:spcPct val="100000"/>
              </a:lnSpc>
              <a:spcBef>
                <a:spcPts val="400"/>
              </a:spcBef>
              <a:spcAft>
                <a:spcPts val="0"/>
              </a:spcAft>
              <a:buSzPts val="2800"/>
              <a:buNone/>
              <a:defRPr sz="2800"/>
            </a:lvl8pPr>
            <a:lvl9pPr lvl="8" algn="ctr" rtl="0">
              <a:lnSpc>
                <a:spcPct val="100000"/>
              </a:lnSpc>
              <a:spcBef>
                <a:spcPts val="400"/>
              </a:spcBef>
              <a:spcAft>
                <a:spcPts val="0"/>
              </a:spcAft>
              <a:buSzPts val="2800"/>
              <a:buNone/>
              <a:defRPr sz="2800"/>
            </a:lvl9pPr>
          </a:lstStyle>
          <a:p>
            <a:endParaRPr/>
          </a:p>
        </p:txBody>
      </p:sp>
      <p:sp>
        <p:nvSpPr>
          <p:cNvPr id="42" name="Google Shape;42;p7"/>
          <p:cNvSpPr txBox="1">
            <a:spLocks noGrp="1"/>
          </p:cNvSpPr>
          <p:nvPr>
            <p:ph type="sldNum" idx="12"/>
          </p:nvPr>
        </p:nvSpPr>
        <p:spPr>
          <a:xfrm>
            <a:off x="8472458" y="4663217"/>
            <a:ext cx="548700" cy="393600"/>
          </a:xfrm>
          <a:prstGeom prst="rect">
            <a:avLst/>
          </a:prstGeom>
        </p:spPr>
        <p:txBody>
          <a:bodyPr spcFirstLastPara="1" wrap="square" lIns="68575" tIns="34275" rIns="0"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3"/>
        <p:cNvGrpSpPr/>
        <p:nvPr/>
      </p:nvGrpSpPr>
      <p:grpSpPr>
        <a:xfrm>
          <a:off x="0" y="0"/>
          <a:ext cx="0" cy="0"/>
          <a:chOff x="0" y="0"/>
          <a:chExt cx="0" cy="0"/>
        </a:xfrm>
      </p:grpSpPr>
      <p:sp>
        <p:nvSpPr>
          <p:cNvPr id="44" name="Google Shape;44;p8"/>
          <p:cNvSpPr txBox="1">
            <a:spLocks noGrp="1"/>
          </p:cNvSpPr>
          <p:nvPr>
            <p:ph type="title"/>
          </p:nvPr>
        </p:nvSpPr>
        <p:spPr>
          <a:xfrm>
            <a:off x="311700" y="445025"/>
            <a:ext cx="8520600" cy="572700"/>
          </a:xfrm>
          <a:prstGeom prst="rect">
            <a:avLst/>
          </a:prstGeom>
        </p:spPr>
        <p:txBody>
          <a:bodyPr spcFirstLastPara="1" wrap="square" lIns="68575" tIns="34275" rIns="68575" bIns="34275" anchor="ctr" anchorCtr="0">
            <a:no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5" name="Google Shape;45;p8"/>
          <p:cNvSpPr txBox="1">
            <a:spLocks noGrp="1"/>
          </p:cNvSpPr>
          <p:nvPr>
            <p:ph type="body" idx="1"/>
          </p:nvPr>
        </p:nvSpPr>
        <p:spPr>
          <a:xfrm>
            <a:off x="311700" y="1152475"/>
            <a:ext cx="8520600" cy="3416400"/>
          </a:xfrm>
          <a:prstGeom prst="rect">
            <a:avLst/>
          </a:prstGeom>
        </p:spPr>
        <p:txBody>
          <a:bodyPr spcFirstLastPara="1" wrap="square" lIns="68575" tIns="34275" rIns="68575" bIns="34275" anchor="t" anchorCtr="0">
            <a:noAutofit/>
          </a:bodyPr>
          <a:lstStyle>
            <a:lvl1pPr marL="457200" lvl="0" indent="-342900" rtl="0">
              <a:spcBef>
                <a:spcPts val="800"/>
              </a:spcBef>
              <a:spcAft>
                <a:spcPts val="0"/>
              </a:spcAft>
              <a:buSzPts val="1800"/>
              <a:buChar char="•"/>
              <a:defRPr/>
            </a:lvl1pPr>
            <a:lvl2pPr marL="914400" lvl="1" indent="-336550" rtl="0">
              <a:spcBef>
                <a:spcPts val="400"/>
              </a:spcBef>
              <a:spcAft>
                <a:spcPts val="0"/>
              </a:spcAft>
              <a:buSzPts val="1700"/>
              <a:buChar char="•"/>
              <a:defRPr/>
            </a:lvl2pPr>
            <a:lvl3pPr marL="1371600" lvl="2" indent="-323850" rtl="0">
              <a:spcBef>
                <a:spcPts val="400"/>
              </a:spcBef>
              <a:spcAft>
                <a:spcPts val="0"/>
              </a:spcAft>
              <a:buSzPts val="1500"/>
              <a:buChar char="•"/>
              <a:defRPr/>
            </a:lvl3pPr>
            <a:lvl4pPr marL="1828800" lvl="3" indent="-317500" rtl="0">
              <a:spcBef>
                <a:spcPts val="400"/>
              </a:spcBef>
              <a:spcAft>
                <a:spcPts val="0"/>
              </a:spcAft>
              <a:buSzPts val="1400"/>
              <a:buChar char="•"/>
              <a:defRPr/>
            </a:lvl4pPr>
            <a:lvl5pPr marL="2286000" lvl="4" indent="-317500" rtl="0">
              <a:spcBef>
                <a:spcPts val="400"/>
              </a:spcBef>
              <a:spcAft>
                <a:spcPts val="0"/>
              </a:spcAft>
              <a:buSzPts val="14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46" name="Google Shape;46;p8"/>
          <p:cNvSpPr txBox="1">
            <a:spLocks noGrp="1"/>
          </p:cNvSpPr>
          <p:nvPr>
            <p:ph type="sldNum" idx="12"/>
          </p:nvPr>
        </p:nvSpPr>
        <p:spPr>
          <a:xfrm>
            <a:off x="8472458" y="4663217"/>
            <a:ext cx="548700" cy="393600"/>
          </a:xfrm>
          <a:prstGeom prst="rect">
            <a:avLst/>
          </a:prstGeom>
        </p:spPr>
        <p:txBody>
          <a:bodyPr spcFirstLastPara="1" wrap="square" lIns="68575" tIns="34275" rIns="0"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7"/>
        <p:cNvGrpSpPr/>
        <p:nvPr/>
      </p:nvGrpSpPr>
      <p:grpSpPr>
        <a:xfrm>
          <a:off x="0" y="0"/>
          <a:ext cx="0" cy="0"/>
          <a:chOff x="0" y="0"/>
          <a:chExt cx="0" cy="0"/>
        </a:xfrm>
      </p:grpSpPr>
      <p:sp>
        <p:nvSpPr>
          <p:cNvPr id="48" name="Google Shape;48;p9"/>
          <p:cNvSpPr txBox="1">
            <a:spLocks noGrp="1"/>
          </p:cNvSpPr>
          <p:nvPr>
            <p:ph type="title"/>
          </p:nvPr>
        </p:nvSpPr>
        <p:spPr>
          <a:xfrm>
            <a:off x="457200" y="400050"/>
            <a:ext cx="8229600" cy="7428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chemeClr val="dk2"/>
              </a:buClr>
              <a:buSzPts val="18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9" name="Google Shape;49;p9"/>
          <p:cNvSpPr txBox="1">
            <a:spLocks noGrp="1"/>
          </p:cNvSpPr>
          <p:nvPr>
            <p:ph type="body" idx="1"/>
          </p:nvPr>
        </p:nvSpPr>
        <p:spPr>
          <a:xfrm>
            <a:off x="457200" y="1200150"/>
            <a:ext cx="8229600" cy="3657600"/>
          </a:xfrm>
          <a:prstGeom prst="rect">
            <a:avLst/>
          </a:prstGeom>
          <a:noFill/>
          <a:ln>
            <a:noFill/>
          </a:ln>
        </p:spPr>
        <p:txBody>
          <a:bodyPr spcFirstLastPara="1" wrap="square" lIns="91425" tIns="45700" rIns="91425" bIns="45700" anchor="t" anchorCtr="0">
            <a:noAutofit/>
          </a:bodyPr>
          <a:lstStyle>
            <a:lvl1pPr marL="457200" lvl="0" indent="-325755" algn="l" rtl="0">
              <a:spcBef>
                <a:spcPts val="360"/>
              </a:spcBef>
              <a:spcAft>
                <a:spcPts val="0"/>
              </a:spcAft>
              <a:buSzPts val="1530"/>
              <a:buChar char="•"/>
              <a:defRPr/>
            </a:lvl1pPr>
            <a:lvl2pPr marL="914400" lvl="1" indent="-325755" algn="l" rtl="0">
              <a:spcBef>
                <a:spcPts val="360"/>
              </a:spcBef>
              <a:spcAft>
                <a:spcPts val="0"/>
              </a:spcAft>
              <a:buSzPts val="1530"/>
              <a:buChar char="•"/>
              <a:defRPr/>
            </a:lvl2pPr>
            <a:lvl3pPr marL="1371600" lvl="2" indent="-331469" algn="l" rtl="0">
              <a:spcBef>
                <a:spcPts val="360"/>
              </a:spcBef>
              <a:spcAft>
                <a:spcPts val="0"/>
              </a:spcAft>
              <a:buSzPts val="162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SzPts val="1800"/>
              <a:buChar char="•"/>
              <a:defRPr/>
            </a:lvl6pPr>
            <a:lvl7pPr marL="3200400" lvl="6" indent="-342900" algn="l" rtl="0">
              <a:spcBef>
                <a:spcPts val="360"/>
              </a:spcBef>
              <a:spcAft>
                <a:spcPts val="0"/>
              </a:spcAft>
              <a:buSzPts val="180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50" name="Google Shape;50;p9"/>
          <p:cNvSpPr txBox="1">
            <a:spLocks noGrp="1"/>
          </p:cNvSpPr>
          <p:nvPr>
            <p:ph type="dt" idx="10"/>
          </p:nvPr>
        </p:nvSpPr>
        <p:spPr>
          <a:xfrm>
            <a:off x="457200" y="13716"/>
            <a:ext cx="2895600" cy="246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1" name="Google Shape;51;p9"/>
          <p:cNvSpPr txBox="1">
            <a:spLocks noGrp="1"/>
          </p:cNvSpPr>
          <p:nvPr>
            <p:ph type="ftr" idx="11"/>
          </p:nvPr>
        </p:nvSpPr>
        <p:spPr>
          <a:xfrm>
            <a:off x="3429000" y="13716"/>
            <a:ext cx="4114800" cy="246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2" name="Google Shape;52;p9"/>
          <p:cNvSpPr txBox="1">
            <a:spLocks noGrp="1"/>
          </p:cNvSpPr>
          <p:nvPr>
            <p:ph type="sldNum" idx="12"/>
          </p:nvPr>
        </p:nvSpPr>
        <p:spPr>
          <a:xfrm>
            <a:off x="7620000" y="13716"/>
            <a:ext cx="1066800" cy="246900"/>
          </a:xfrm>
          <a:prstGeom prst="rect">
            <a:avLst/>
          </a:prstGeom>
          <a:noFill/>
          <a:ln>
            <a:noFill/>
          </a:ln>
        </p:spPr>
        <p:txBody>
          <a:bodyPr spcFirstLastPara="1" wrap="square" lIns="91425" tIns="45700" rIns="91425" bIns="45700" anchor="ctr" anchorCtr="0">
            <a:noAutofit/>
          </a:bodyPr>
          <a:lstStyle>
            <a:lvl1pPr marL="0" lvl="0" indent="0" algn="l" rtl="0">
              <a:lnSpc>
                <a:spcPct val="100000"/>
              </a:lnSpc>
              <a:spcBef>
                <a:spcPts val="0"/>
              </a:spcBef>
              <a:spcAft>
                <a:spcPts val="0"/>
              </a:spcAft>
              <a:buNone/>
              <a:defRPr/>
            </a:lvl1pPr>
            <a:lvl2pPr marL="0" lvl="1" indent="0" algn="l" rtl="0">
              <a:lnSpc>
                <a:spcPct val="100000"/>
              </a:lnSpc>
              <a:spcBef>
                <a:spcPts val="0"/>
              </a:spcBef>
              <a:spcAft>
                <a:spcPts val="0"/>
              </a:spcAft>
              <a:buNone/>
              <a:defRPr/>
            </a:lvl2pPr>
            <a:lvl3pPr marL="0" lvl="2" indent="0" algn="l" rtl="0">
              <a:lnSpc>
                <a:spcPct val="100000"/>
              </a:lnSpc>
              <a:spcBef>
                <a:spcPts val="0"/>
              </a:spcBef>
              <a:spcAft>
                <a:spcPts val="0"/>
              </a:spcAft>
              <a:buNone/>
              <a:defRPr/>
            </a:lvl3pPr>
            <a:lvl4pPr marL="0" lvl="3" indent="0" algn="l" rtl="0">
              <a:lnSpc>
                <a:spcPct val="100000"/>
              </a:lnSpc>
              <a:spcBef>
                <a:spcPts val="0"/>
              </a:spcBef>
              <a:spcAft>
                <a:spcPts val="0"/>
              </a:spcAft>
              <a:buNone/>
              <a:defRPr/>
            </a:lvl4pPr>
            <a:lvl5pPr marL="0" lvl="4" indent="0" algn="l" rtl="0">
              <a:lnSpc>
                <a:spcPct val="100000"/>
              </a:lnSpc>
              <a:spcBef>
                <a:spcPts val="0"/>
              </a:spcBef>
              <a:spcAft>
                <a:spcPts val="0"/>
              </a:spcAft>
              <a:buNone/>
              <a:defRPr/>
            </a:lvl5pPr>
            <a:lvl6pPr marL="0" lvl="5" indent="0" algn="l" rtl="0">
              <a:lnSpc>
                <a:spcPct val="100000"/>
              </a:lnSpc>
              <a:spcBef>
                <a:spcPts val="0"/>
              </a:spcBef>
              <a:spcAft>
                <a:spcPts val="0"/>
              </a:spcAft>
              <a:buNone/>
              <a:defRPr/>
            </a:lvl6pPr>
            <a:lvl7pPr marL="0" lvl="6" indent="0" algn="l" rtl="0">
              <a:lnSpc>
                <a:spcPct val="100000"/>
              </a:lnSpc>
              <a:spcBef>
                <a:spcPts val="0"/>
              </a:spcBef>
              <a:spcAft>
                <a:spcPts val="0"/>
              </a:spcAft>
              <a:buNone/>
              <a:defRPr/>
            </a:lvl7pPr>
            <a:lvl8pPr marL="0" lvl="7" indent="0" algn="l" rtl="0">
              <a:lnSpc>
                <a:spcPct val="100000"/>
              </a:lnSpc>
              <a:spcBef>
                <a:spcPts val="0"/>
              </a:spcBef>
              <a:spcAft>
                <a:spcPts val="0"/>
              </a:spcAft>
              <a:buNone/>
              <a:defRPr/>
            </a:lvl8pPr>
            <a:lvl9pPr marL="0" lvl="8" indent="0" algn="l" rtl="0">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8238" y="273844"/>
            <a:ext cx="7557000" cy="9942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rgbClr val="660C34"/>
              </a:buClr>
              <a:buSzPts val="3300"/>
              <a:buFont typeface="Palatino"/>
              <a:buNone/>
              <a:defRPr sz="3300" b="0" i="0" u="none" strike="noStrike" cap="none">
                <a:solidFill>
                  <a:srgbClr val="660C34"/>
                </a:solidFill>
                <a:latin typeface="Palatino"/>
                <a:ea typeface="Palatino"/>
                <a:cs typeface="Palatino"/>
                <a:sym typeface="Palatino"/>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7" name="Google Shape;7;p1"/>
          <p:cNvSpPr txBox="1">
            <a:spLocks noGrp="1"/>
          </p:cNvSpPr>
          <p:nvPr>
            <p:ph type="body" idx="1"/>
          </p:nvPr>
        </p:nvSpPr>
        <p:spPr>
          <a:xfrm>
            <a:off x="966866" y="1369219"/>
            <a:ext cx="7548600" cy="32634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90000"/>
              </a:lnSpc>
              <a:spcBef>
                <a:spcPts val="8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1pPr>
            <a:lvl2pPr marL="914400" marR="0" lvl="1" indent="-336550" algn="l" rtl="0">
              <a:lnSpc>
                <a:spcPct val="90000"/>
              </a:lnSpc>
              <a:spcBef>
                <a:spcPts val="400"/>
              </a:spcBef>
              <a:spcAft>
                <a:spcPts val="0"/>
              </a:spcAft>
              <a:buClr>
                <a:srgbClr val="3F3F3F"/>
              </a:buClr>
              <a:buSzPts val="1700"/>
              <a:buFont typeface="Arial"/>
              <a:buChar char="•"/>
              <a:defRPr sz="1700" b="0" i="0" u="none" strike="noStrike" cap="none">
                <a:solidFill>
                  <a:srgbClr val="3F3F3F"/>
                </a:solidFill>
                <a:latin typeface="Arial"/>
                <a:ea typeface="Arial"/>
                <a:cs typeface="Arial"/>
                <a:sym typeface="Arial"/>
              </a:defRPr>
            </a:lvl2pPr>
            <a:lvl3pPr marL="1371600" marR="0" lvl="2" indent="-323850" algn="l" rtl="0">
              <a:lnSpc>
                <a:spcPct val="90000"/>
              </a:lnSpc>
              <a:spcBef>
                <a:spcPts val="400"/>
              </a:spcBef>
              <a:spcAft>
                <a:spcPts val="0"/>
              </a:spcAft>
              <a:buClr>
                <a:srgbClr val="3F3F3F"/>
              </a:buClr>
              <a:buSzPts val="1500"/>
              <a:buFont typeface="Arial"/>
              <a:buChar char="•"/>
              <a:defRPr sz="1500" b="0" i="0" u="none" strike="noStrike" cap="none">
                <a:solidFill>
                  <a:srgbClr val="3F3F3F"/>
                </a:solidFill>
                <a:latin typeface="Arial"/>
                <a:ea typeface="Arial"/>
                <a:cs typeface="Arial"/>
                <a:sym typeface="Arial"/>
              </a:defRPr>
            </a:lvl3pPr>
            <a:lvl4pPr marL="1828800" marR="0" lvl="3" indent="-317500" algn="l" rtl="0">
              <a:lnSpc>
                <a:spcPct val="90000"/>
              </a:lnSpc>
              <a:spcBef>
                <a:spcPts val="400"/>
              </a:spcBef>
              <a:spcAft>
                <a:spcPts val="0"/>
              </a:spcAft>
              <a:buClr>
                <a:srgbClr val="3F3F3F"/>
              </a:buClr>
              <a:buSzPts val="1400"/>
              <a:buFont typeface="Arial"/>
              <a:buChar char="•"/>
              <a:defRPr sz="1400" b="0" i="0" u="none" strike="noStrike" cap="none">
                <a:solidFill>
                  <a:srgbClr val="3F3F3F"/>
                </a:solidFill>
                <a:latin typeface="Arial"/>
                <a:ea typeface="Arial"/>
                <a:cs typeface="Arial"/>
                <a:sym typeface="Arial"/>
              </a:defRPr>
            </a:lvl4pPr>
            <a:lvl5pPr marL="2286000" marR="0" lvl="4" indent="-317500" algn="l" rtl="0">
              <a:lnSpc>
                <a:spcPct val="90000"/>
              </a:lnSpc>
              <a:spcBef>
                <a:spcPts val="400"/>
              </a:spcBef>
              <a:spcAft>
                <a:spcPts val="0"/>
              </a:spcAft>
              <a:buClr>
                <a:srgbClr val="3F3F3F"/>
              </a:buClr>
              <a:buSzPts val="1400"/>
              <a:buFont typeface="Arial"/>
              <a:buChar char="•"/>
              <a:defRPr sz="1400" b="0" i="0" u="none" strike="noStrike" cap="none">
                <a:solidFill>
                  <a:srgbClr val="3F3F3F"/>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7828671" y="4767263"/>
            <a:ext cx="686700" cy="273900"/>
          </a:xfrm>
          <a:prstGeom prst="rect">
            <a:avLst/>
          </a:prstGeom>
          <a:noFill/>
          <a:ln>
            <a:noFill/>
          </a:ln>
        </p:spPr>
        <p:txBody>
          <a:bodyPr spcFirstLastPara="1" wrap="square" lIns="68575" tIns="34275" rIns="0" bIns="34275" anchor="ctr" anchorCtr="0">
            <a:noAutofit/>
          </a:bodyPr>
          <a:lstStyle>
            <a:lvl1pPr marL="0" marR="0" lvl="0" indent="0" algn="r" rtl="0">
              <a:spcBef>
                <a:spcPts val="0"/>
              </a:spcBef>
              <a:buNone/>
              <a:defRPr sz="900" b="0" i="0" u="none" strike="noStrike" cap="none">
                <a:solidFill>
                  <a:srgbClr val="7F7F7F"/>
                </a:solidFill>
                <a:latin typeface="Arial"/>
                <a:ea typeface="Arial"/>
                <a:cs typeface="Arial"/>
                <a:sym typeface="Arial"/>
              </a:defRPr>
            </a:lvl1pPr>
            <a:lvl2pPr marL="0" marR="0" lvl="1" indent="0" algn="r" rtl="0">
              <a:spcBef>
                <a:spcPts val="0"/>
              </a:spcBef>
              <a:buNone/>
              <a:defRPr sz="900" b="0" i="0" u="none" strike="noStrike" cap="none">
                <a:solidFill>
                  <a:srgbClr val="7F7F7F"/>
                </a:solidFill>
                <a:latin typeface="Arial"/>
                <a:ea typeface="Arial"/>
                <a:cs typeface="Arial"/>
                <a:sym typeface="Arial"/>
              </a:defRPr>
            </a:lvl2pPr>
            <a:lvl3pPr marL="0" marR="0" lvl="2" indent="0" algn="r" rtl="0">
              <a:spcBef>
                <a:spcPts val="0"/>
              </a:spcBef>
              <a:buNone/>
              <a:defRPr sz="900" b="0" i="0" u="none" strike="noStrike" cap="none">
                <a:solidFill>
                  <a:srgbClr val="7F7F7F"/>
                </a:solidFill>
                <a:latin typeface="Arial"/>
                <a:ea typeface="Arial"/>
                <a:cs typeface="Arial"/>
                <a:sym typeface="Arial"/>
              </a:defRPr>
            </a:lvl3pPr>
            <a:lvl4pPr marL="0" marR="0" lvl="3" indent="0" algn="r" rtl="0">
              <a:spcBef>
                <a:spcPts val="0"/>
              </a:spcBef>
              <a:buNone/>
              <a:defRPr sz="900" b="0" i="0" u="none" strike="noStrike" cap="none">
                <a:solidFill>
                  <a:srgbClr val="7F7F7F"/>
                </a:solidFill>
                <a:latin typeface="Arial"/>
                <a:ea typeface="Arial"/>
                <a:cs typeface="Arial"/>
                <a:sym typeface="Arial"/>
              </a:defRPr>
            </a:lvl4pPr>
            <a:lvl5pPr marL="0" marR="0" lvl="4" indent="0" algn="r" rtl="0">
              <a:spcBef>
                <a:spcPts val="0"/>
              </a:spcBef>
              <a:buNone/>
              <a:defRPr sz="900" b="0" i="0" u="none" strike="noStrike" cap="none">
                <a:solidFill>
                  <a:srgbClr val="7F7F7F"/>
                </a:solidFill>
                <a:latin typeface="Arial"/>
                <a:ea typeface="Arial"/>
                <a:cs typeface="Arial"/>
                <a:sym typeface="Arial"/>
              </a:defRPr>
            </a:lvl5pPr>
            <a:lvl6pPr marL="0" marR="0" lvl="5" indent="0" algn="r" rtl="0">
              <a:spcBef>
                <a:spcPts val="0"/>
              </a:spcBef>
              <a:buNone/>
              <a:defRPr sz="900" b="0" i="0" u="none" strike="noStrike" cap="none">
                <a:solidFill>
                  <a:srgbClr val="7F7F7F"/>
                </a:solidFill>
                <a:latin typeface="Arial"/>
                <a:ea typeface="Arial"/>
                <a:cs typeface="Arial"/>
                <a:sym typeface="Arial"/>
              </a:defRPr>
            </a:lvl6pPr>
            <a:lvl7pPr marL="0" marR="0" lvl="6" indent="0" algn="r" rtl="0">
              <a:spcBef>
                <a:spcPts val="0"/>
              </a:spcBef>
              <a:buNone/>
              <a:defRPr sz="900" b="0" i="0" u="none" strike="noStrike" cap="none">
                <a:solidFill>
                  <a:srgbClr val="7F7F7F"/>
                </a:solidFill>
                <a:latin typeface="Arial"/>
                <a:ea typeface="Arial"/>
                <a:cs typeface="Arial"/>
                <a:sym typeface="Arial"/>
              </a:defRPr>
            </a:lvl7pPr>
            <a:lvl8pPr marL="0" marR="0" lvl="7" indent="0" algn="r" rtl="0">
              <a:spcBef>
                <a:spcPts val="0"/>
              </a:spcBef>
              <a:buNone/>
              <a:defRPr sz="900" b="0" i="0" u="none" strike="noStrike" cap="none">
                <a:solidFill>
                  <a:srgbClr val="7F7F7F"/>
                </a:solidFill>
                <a:latin typeface="Arial"/>
                <a:ea typeface="Arial"/>
                <a:cs typeface="Arial"/>
                <a:sym typeface="Arial"/>
              </a:defRPr>
            </a:lvl8pPr>
            <a:lvl9pPr marL="0" marR="0" lvl="8" indent="0" algn="r" rtl="0">
              <a:spcBef>
                <a:spcPts val="0"/>
              </a:spcBef>
              <a:buNone/>
              <a:defRPr sz="9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7F7F7F"/>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video" Target="https://www.youtube.com/embed/_3_hqOT3a4Q?feature=oembed" TargetMode="Externa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ccconlineed.instructure.com/courses/5733"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drive.google.com/drive/folders/1vqxoIui8yI5c0SX4c3tdTh7TM1c7kUOn"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mailto:gsmith@sdccd.edu" TargetMode="External"/><Relationship Id="rId3" Type="http://schemas.openxmlformats.org/officeDocument/2006/relationships/hyperlink" Target="mailto:info@asccc.org" TargetMode="External"/><Relationship Id="rId7" Type="http://schemas.openxmlformats.org/officeDocument/2006/relationships/hyperlink" Target="mailto:sfoster@fullcoll.edu"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mailto:mitchee@arc.losrios.edu" TargetMode="External"/><Relationship Id="rId5" Type="http://schemas.openxmlformats.org/officeDocument/2006/relationships/hyperlink" Target="mailto:mbean@riohondo.edu" TargetMode="Externa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hyperlink" Target="https://asccc.org/content/equity-mindedness-hiring-virtual-format-during-state-emergency"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register.visionresourcecenter.cccco.edu/register" TargetMode="External"/><Relationship Id="rId5" Type="http://schemas.openxmlformats.org/officeDocument/2006/relationships/hyperlink" Target="https://asccc.org/content/how-start-antiracist-work-faculty-hiring-practices-diversification" TargetMode="External"/><Relationship Id="rId4" Type="http://schemas.openxmlformats.org/officeDocument/2006/relationships/hyperlink" Target="https://zoom.us/rec/play/X06l-ex2qQbIZU1wPONaVqUr2sBAOa_HNav4EzAOcLeYnhZW_VWdoiuMbKpGLzHkCBrJFqdB-CN-tE8I.-G5k8SVxi56c-aDp?startTime=1586372816000&amp;_x_zm_rtaid=-WH59NbOQtKD1_bRD7Gz-w.1603851207145.8f3edfd929621d739010ec914f74a806&amp;_x_zm_rhtaid=387"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0"/>
          <p:cNvSpPr txBox="1">
            <a:spLocks noGrp="1"/>
          </p:cNvSpPr>
          <p:nvPr>
            <p:ph type="title"/>
          </p:nvPr>
        </p:nvSpPr>
        <p:spPr>
          <a:xfrm>
            <a:off x="616500" y="3860799"/>
            <a:ext cx="7911000" cy="961812"/>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 sz="2200" b="1" dirty="0"/>
              <a:t>You Can’t Be What You Don’t See: </a:t>
            </a:r>
            <a:br>
              <a:rPr lang="en" sz="2200" b="1" dirty="0"/>
            </a:br>
            <a:r>
              <a:rPr lang="en" sz="2200" b="1" dirty="0"/>
              <a:t>Diversifying Our Academy Through Equity-minded Model Hiring Principles and Practices </a:t>
            </a:r>
            <a:endParaRPr sz="2200" b="1" dirty="0"/>
          </a:p>
        </p:txBody>
      </p:sp>
      <p:sp>
        <p:nvSpPr>
          <p:cNvPr id="58" name="Google Shape;58;p10"/>
          <p:cNvSpPr txBox="1">
            <a:spLocks noGrp="1"/>
          </p:cNvSpPr>
          <p:nvPr>
            <p:ph type="subTitle" idx="4294967295"/>
          </p:nvPr>
        </p:nvSpPr>
        <p:spPr>
          <a:xfrm>
            <a:off x="238760" y="4709159"/>
            <a:ext cx="8521700" cy="375921"/>
          </a:xfrm>
          <a:prstGeom prst="rect">
            <a:avLst/>
          </a:prstGeom>
        </p:spPr>
        <p:txBody>
          <a:bodyPr spcFirstLastPara="1" wrap="square" lIns="68575" tIns="34275" rIns="68575" bIns="34275" anchor="t" anchorCtr="0">
            <a:noAutofit/>
          </a:bodyPr>
          <a:lstStyle/>
          <a:p>
            <a:pPr marL="0" lvl="0" indent="0" algn="ctr">
              <a:buNone/>
            </a:pPr>
            <a:r>
              <a:rPr lang="en-US" sz="1600" dirty="0">
                <a:solidFill>
                  <a:schemeClr val="bg1"/>
                </a:solidFill>
                <a:latin typeface="Palatino"/>
              </a:rPr>
              <a:t>Thursday, November 5 at 3:00 - 4:00 p.m.</a:t>
            </a:r>
          </a:p>
          <a:p>
            <a:pPr marL="0" lvl="0" indent="0" algn="ctr" rtl="0">
              <a:spcBef>
                <a:spcPts val="800"/>
              </a:spcBef>
              <a:spcAft>
                <a:spcPts val="0"/>
              </a:spcAft>
              <a:buNone/>
            </a:pPr>
            <a:endParaRPr sz="1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7"/>
          <p:cNvSpPr txBox="1">
            <a:spLocks noGrp="1"/>
          </p:cNvSpPr>
          <p:nvPr>
            <p:ph type="title"/>
          </p:nvPr>
        </p:nvSpPr>
        <p:spPr>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Why This Work Is Vital</a:t>
            </a:r>
            <a:endParaRPr/>
          </a:p>
        </p:txBody>
      </p:sp>
      <p:pic>
        <p:nvPicPr>
          <p:cNvPr id="2" name="Online Media 1" title="LaQuisha Beckum">
            <a:hlinkClick r:id="" action="ppaction://media"/>
            <a:extLst>
              <a:ext uri="{FF2B5EF4-FFF2-40B4-BE49-F238E27FC236}">
                <a16:creationId xmlns:a16="http://schemas.microsoft.com/office/drawing/2014/main" id="{0E269DCC-6E50-40C7-AFE4-D50A5C0242BE}"/>
              </a:ext>
            </a:extLst>
          </p:cNvPr>
          <p:cNvPicPr>
            <a:picLocks noRot="1" noChangeAspect="1"/>
          </p:cNvPicPr>
          <p:nvPr>
            <a:videoFile r:link="rId1"/>
          </p:nvPr>
        </p:nvPicPr>
        <p:blipFill>
          <a:blip r:embed="rId4"/>
          <a:stretch>
            <a:fillRect/>
          </a:stretch>
        </p:blipFill>
        <p:spPr>
          <a:xfrm>
            <a:off x="1660775" y="1172600"/>
            <a:ext cx="6096000" cy="3429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8"/>
          <p:cNvSpPr txBox="1">
            <a:spLocks noGrp="1"/>
          </p:cNvSpPr>
          <p:nvPr>
            <p:ph type="title"/>
          </p:nvPr>
        </p:nvSpPr>
        <p:spPr>
          <a:xfrm>
            <a:off x="958238" y="273844"/>
            <a:ext cx="7534500" cy="691356"/>
          </a:xfrm>
        </p:spPr>
        <p:txBody>
          <a:bodyPr spcFirstLastPara="1" wrap="square" lIns="68575" tIns="34275" rIns="68575" bIns="34275" anchor="b" anchorCtr="0">
            <a:normAutofit/>
          </a:bodyPr>
          <a:lstStyle/>
          <a:p>
            <a:pPr marL="0" lvl="0" indent="0" rtl="0">
              <a:spcBef>
                <a:spcPts val="0"/>
              </a:spcBef>
              <a:spcAft>
                <a:spcPts val="0"/>
              </a:spcAft>
              <a:buNone/>
            </a:pPr>
            <a:r>
              <a:rPr lang="en-US" dirty="0"/>
              <a:t>State of the System: Our CCC Mission Statement</a:t>
            </a:r>
          </a:p>
        </p:txBody>
      </p:sp>
      <p:sp>
        <p:nvSpPr>
          <p:cNvPr id="111" name="Google Shape;111;p18"/>
          <p:cNvSpPr txBox="1">
            <a:spLocks noGrp="1"/>
          </p:cNvSpPr>
          <p:nvPr>
            <p:ph type="body" idx="1"/>
          </p:nvPr>
        </p:nvSpPr>
        <p:spPr>
          <a:xfrm>
            <a:off x="958238" y="1348740"/>
            <a:ext cx="7543800" cy="3395980"/>
          </a:xfrm>
        </p:spPr>
        <p:txBody>
          <a:bodyPr spcFirstLastPara="1" wrap="square" lIns="68575" tIns="34275" rIns="68575" bIns="34275" anchor="t" anchorCtr="0">
            <a:normAutofit fontScale="92500"/>
          </a:bodyPr>
          <a:lstStyle/>
          <a:p>
            <a:pPr marL="457200" lvl="0" indent="-342900" rtl="0">
              <a:spcBef>
                <a:spcPts val="0"/>
              </a:spcBef>
              <a:spcAft>
                <a:spcPts val="1800"/>
              </a:spcAft>
              <a:buSzPts val="1800"/>
              <a:buChar char="•"/>
            </a:pPr>
            <a:r>
              <a:rPr lang="en-US" sz="2000" dirty="0"/>
              <a:t>“The mission and vision of the California Community Colleges is simple: putting students first.</a:t>
            </a:r>
          </a:p>
          <a:p>
            <a:pPr marL="457200" lvl="0" indent="-342900" rtl="0">
              <a:spcBef>
                <a:spcPts val="0"/>
              </a:spcBef>
              <a:spcAft>
                <a:spcPts val="1800"/>
              </a:spcAft>
              <a:buClr>
                <a:srgbClr val="555555"/>
              </a:buClr>
              <a:buSzPts val="1800"/>
              <a:buChar char="•"/>
            </a:pPr>
            <a:r>
              <a:rPr lang="en-US" sz="2000" dirty="0">
                <a:highlight>
                  <a:srgbClr val="FFFFFF"/>
                </a:highlight>
              </a:rPr>
              <a:t>The California Community Colleges will provide you with life-changing opportunities and a clear path to your goals.</a:t>
            </a:r>
          </a:p>
          <a:p>
            <a:pPr marL="457200" lvl="0" indent="-342900" rtl="0">
              <a:spcBef>
                <a:spcPts val="0"/>
              </a:spcBef>
              <a:spcAft>
                <a:spcPts val="1800"/>
              </a:spcAft>
              <a:buClr>
                <a:srgbClr val="555555"/>
              </a:buClr>
              <a:buSzPts val="1800"/>
              <a:buChar char="•"/>
            </a:pPr>
            <a:r>
              <a:rPr lang="en-US" sz="2000" dirty="0">
                <a:highlight>
                  <a:srgbClr val="FFFFFF"/>
                </a:highlight>
              </a:rPr>
              <a:t>Our vision is to the point: making sure you succeed in reaching your goals.</a:t>
            </a:r>
          </a:p>
          <a:p>
            <a:pPr marL="457200" lvl="0" indent="-342900" rtl="0">
              <a:spcBef>
                <a:spcPts val="0"/>
              </a:spcBef>
              <a:spcAft>
                <a:spcPts val="1800"/>
              </a:spcAft>
              <a:buClr>
                <a:srgbClr val="555555"/>
              </a:buClr>
              <a:buSzPts val="1800"/>
              <a:buChar char="•"/>
            </a:pPr>
            <a:r>
              <a:rPr lang="en-US" sz="2000" dirty="0">
                <a:highlight>
                  <a:srgbClr val="FFFFFF"/>
                </a:highlight>
              </a:rPr>
              <a:t>As the largest system of higher education in the nation, the California Community Colleges is positioned to help residents of all backgrounds improve their social and economic mobility.”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9"/>
          <p:cNvSpPr txBox="1">
            <a:spLocks noGrp="1"/>
          </p:cNvSpPr>
          <p:nvPr>
            <p:ph type="title"/>
          </p:nvPr>
        </p:nvSpPr>
        <p:spPr>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Preparing Our Students</a:t>
            </a:r>
            <a:endParaRPr sz="3100"/>
          </a:p>
        </p:txBody>
      </p:sp>
      <p:sp>
        <p:nvSpPr>
          <p:cNvPr id="117" name="Google Shape;117;p19"/>
          <p:cNvSpPr txBox="1">
            <a:spLocks noGrp="1"/>
          </p:cNvSpPr>
          <p:nvPr>
            <p:ph type="body" idx="1"/>
          </p:nvPr>
        </p:nvSpPr>
        <p:spPr>
          <a:prstGeom prst="rect">
            <a:avLst/>
          </a:prstGeom>
        </p:spPr>
        <p:txBody>
          <a:bodyPr spcFirstLastPara="1" wrap="square" lIns="68575" tIns="34275" rIns="68575" bIns="34275" anchor="t" anchorCtr="0">
            <a:noAutofit/>
          </a:bodyPr>
          <a:lstStyle/>
          <a:p>
            <a:pPr marL="457200" lvl="0" indent="-342900" algn="l" rtl="0">
              <a:spcBef>
                <a:spcPts val="1800"/>
              </a:spcBef>
              <a:spcAft>
                <a:spcPts val="0"/>
              </a:spcAft>
              <a:buSzPts val="1800"/>
              <a:buChar char="•"/>
            </a:pPr>
            <a:r>
              <a:rPr lang="en" dirty="0"/>
              <a:t>Cultural Humility </a:t>
            </a:r>
            <a:endParaRPr dirty="0"/>
          </a:p>
          <a:p>
            <a:pPr marL="457200" lvl="0" indent="-342900" algn="l" rtl="0">
              <a:spcBef>
                <a:spcPts val="1800"/>
              </a:spcBef>
              <a:spcAft>
                <a:spcPts val="0"/>
              </a:spcAft>
              <a:buSzPts val="1800"/>
              <a:buChar char="•"/>
            </a:pPr>
            <a:r>
              <a:rPr lang="en" dirty="0"/>
              <a:t>Global Citizenship</a:t>
            </a:r>
            <a:endParaRPr dirty="0"/>
          </a:p>
          <a:p>
            <a:pPr marL="457200" lvl="0" indent="0" algn="l" rtl="0">
              <a:spcBef>
                <a:spcPts val="1800"/>
              </a:spcBef>
              <a:spcAft>
                <a:spcPts val="0"/>
              </a:spcAft>
              <a:buNone/>
            </a:pPr>
            <a:endParaRPr dirty="0"/>
          </a:p>
          <a:p>
            <a:pPr marL="457200" lvl="0" indent="0" algn="l" rtl="0">
              <a:spcBef>
                <a:spcPts val="1800"/>
              </a:spcBef>
              <a:spcAft>
                <a:spcPts val="0"/>
              </a:spcAft>
              <a:buNone/>
            </a:pPr>
            <a:endParaRPr dirty="0"/>
          </a:p>
        </p:txBody>
      </p:sp>
      <p:sp>
        <p:nvSpPr>
          <p:cNvPr id="2" name="Text Placeholder 1">
            <a:extLst>
              <a:ext uri="{FF2B5EF4-FFF2-40B4-BE49-F238E27FC236}">
                <a16:creationId xmlns:a16="http://schemas.microsoft.com/office/drawing/2014/main" id="{7F1E50F5-FD13-491B-8E21-F20A7720A6A6}"/>
              </a:ext>
            </a:extLst>
          </p:cNvPr>
          <p:cNvSpPr>
            <a:spLocks noGrp="1"/>
          </p:cNvSpPr>
          <p:nvPr>
            <p:ph type="body" idx="2"/>
          </p:nvPr>
        </p:nvSpPr>
        <p:spPr/>
        <p:txBody>
          <a:bodyPr/>
          <a:lstStyle/>
          <a:p>
            <a:endParaRPr lang="en-US"/>
          </a:p>
        </p:txBody>
      </p:sp>
      <p:pic>
        <p:nvPicPr>
          <p:cNvPr id="118" name="Google Shape;118;p19">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601995" y="1210925"/>
            <a:ext cx="4894431" cy="343121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0"/>
          <p:cNvSpPr txBox="1">
            <a:spLocks noGrp="1"/>
          </p:cNvSpPr>
          <p:nvPr>
            <p:ph type="title"/>
          </p:nvPr>
        </p:nvSpPr>
        <p:spPr>
          <a:xfrm>
            <a:off x="958238" y="273844"/>
            <a:ext cx="7534500" cy="994200"/>
          </a:xfrm>
        </p:spPr>
        <p:txBody>
          <a:bodyPr spcFirstLastPara="1" wrap="square" lIns="68575" tIns="34275" rIns="68575" bIns="34275" anchor="b" anchorCtr="0">
            <a:normAutofit/>
          </a:bodyPr>
          <a:lstStyle/>
          <a:p>
            <a:pPr marL="0" lvl="0" indent="0" rtl="0">
              <a:spcBef>
                <a:spcPts val="0"/>
              </a:spcBef>
              <a:spcAft>
                <a:spcPts val="0"/>
              </a:spcAft>
              <a:buNone/>
            </a:pPr>
            <a:r>
              <a:rPr lang="en-US"/>
              <a:t>Making the Invisible Visible</a:t>
            </a:r>
          </a:p>
        </p:txBody>
      </p:sp>
      <p:sp>
        <p:nvSpPr>
          <p:cNvPr id="125" name="Google Shape;125;p20"/>
          <p:cNvSpPr txBox="1">
            <a:spLocks noGrp="1"/>
          </p:cNvSpPr>
          <p:nvPr>
            <p:ph type="body" idx="1"/>
          </p:nvPr>
        </p:nvSpPr>
        <p:spPr>
          <a:xfrm>
            <a:off x="958238" y="1348740"/>
            <a:ext cx="7543800" cy="3314700"/>
          </a:xfrm>
        </p:spPr>
        <p:txBody>
          <a:bodyPr spcFirstLastPara="1" wrap="square" lIns="68575" tIns="34275" rIns="68575" bIns="34275" anchor="t" anchorCtr="0">
            <a:normAutofit lnSpcReduction="10000"/>
          </a:bodyPr>
          <a:lstStyle/>
          <a:p>
            <a:pPr marL="0" lvl="0" indent="0" rtl="0">
              <a:spcBef>
                <a:spcPts val="600"/>
              </a:spcBef>
              <a:spcAft>
                <a:spcPts val="1800"/>
              </a:spcAft>
              <a:buNone/>
            </a:pPr>
            <a:r>
              <a:rPr lang="en-US" dirty="0"/>
              <a:t>Serving Students from a Global Citizen Framework</a:t>
            </a:r>
          </a:p>
          <a:p>
            <a:pPr marL="457200" lvl="0" indent="-368300" rtl="0">
              <a:spcBef>
                <a:spcPts val="600"/>
              </a:spcBef>
              <a:spcAft>
                <a:spcPts val="1800"/>
              </a:spcAft>
              <a:buClr>
                <a:srgbClr val="000000"/>
              </a:buClr>
              <a:buSzPts val="2200"/>
              <a:buChar char="•"/>
            </a:pPr>
            <a:r>
              <a:rPr lang="en-US" u="sng" dirty="0"/>
              <a:t>Cognitive Dimension</a:t>
            </a:r>
            <a:r>
              <a:rPr lang="en-US" dirty="0"/>
              <a:t>: knowledge and thinking skills necessary to better understand the world and its complexities.</a:t>
            </a:r>
          </a:p>
          <a:p>
            <a:pPr marL="457200" lvl="0" indent="-368300" rtl="0">
              <a:spcBef>
                <a:spcPts val="600"/>
              </a:spcBef>
              <a:spcAft>
                <a:spcPts val="1800"/>
              </a:spcAft>
              <a:buClr>
                <a:srgbClr val="000000"/>
              </a:buClr>
              <a:buSzPts val="2200"/>
              <a:buChar char="•"/>
            </a:pPr>
            <a:r>
              <a:rPr lang="en-US" u="sng" dirty="0"/>
              <a:t>Socio-emotional Dimension</a:t>
            </a:r>
            <a:r>
              <a:rPr lang="en-US" dirty="0"/>
              <a:t>: values, attitudes and social skills that enable learners to develop affectively, psychosocially, and physically and to enable them to live together with others respectfully and peacefully.</a:t>
            </a:r>
          </a:p>
          <a:p>
            <a:pPr marL="457200" lvl="0" indent="-368300" rtl="0">
              <a:spcBef>
                <a:spcPts val="600"/>
              </a:spcBef>
              <a:spcAft>
                <a:spcPts val="1800"/>
              </a:spcAft>
              <a:buClr>
                <a:srgbClr val="000000"/>
              </a:buClr>
              <a:buSzPts val="2200"/>
              <a:buChar char="•"/>
            </a:pPr>
            <a:r>
              <a:rPr lang="en-US" u="sng" dirty="0"/>
              <a:t>Behavioral Dimension</a:t>
            </a:r>
            <a:r>
              <a:rPr lang="en-US" dirty="0"/>
              <a:t>: conduct, performance, practical application and engagement.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1"/>
          <p:cNvSpPr txBox="1">
            <a:spLocks noGrp="1"/>
          </p:cNvSpPr>
          <p:nvPr>
            <p:ph type="title"/>
          </p:nvPr>
        </p:nvSpPr>
        <p:spPr>
          <a:xfrm>
            <a:off x="958238" y="273844"/>
            <a:ext cx="7534500" cy="994200"/>
          </a:xfrm>
        </p:spPr>
        <p:txBody>
          <a:bodyPr spcFirstLastPara="1" wrap="square" lIns="68575" tIns="34275" rIns="68575" bIns="34275" anchor="b" anchorCtr="0">
            <a:normAutofit/>
          </a:bodyPr>
          <a:lstStyle/>
          <a:p>
            <a:pPr marL="0" lvl="0" indent="0" rtl="0">
              <a:spcBef>
                <a:spcPts val="0"/>
              </a:spcBef>
              <a:spcAft>
                <a:spcPts val="0"/>
              </a:spcAft>
              <a:buNone/>
            </a:pPr>
            <a:r>
              <a:rPr lang="en-US"/>
              <a:t>The Economic Imperative</a:t>
            </a:r>
          </a:p>
        </p:txBody>
      </p:sp>
      <p:sp>
        <p:nvSpPr>
          <p:cNvPr id="131" name="Google Shape;131;p21"/>
          <p:cNvSpPr txBox="1">
            <a:spLocks noGrp="1"/>
          </p:cNvSpPr>
          <p:nvPr>
            <p:ph type="body" idx="1"/>
          </p:nvPr>
        </p:nvSpPr>
        <p:spPr>
          <a:xfrm>
            <a:off x="958238" y="1348740"/>
            <a:ext cx="7543800" cy="3314700"/>
          </a:xfrm>
        </p:spPr>
        <p:txBody>
          <a:bodyPr spcFirstLastPara="1" wrap="square" lIns="68575" tIns="34275" rIns="68575" bIns="34275" anchor="t" anchorCtr="0">
            <a:normAutofit/>
          </a:bodyPr>
          <a:lstStyle/>
          <a:p>
            <a:pPr marL="0" lvl="0" indent="0" rtl="0">
              <a:lnSpc>
                <a:spcPct val="100000"/>
              </a:lnSpc>
              <a:spcBef>
                <a:spcPts val="800"/>
              </a:spcBef>
              <a:spcAft>
                <a:spcPts val="0"/>
              </a:spcAft>
              <a:buNone/>
            </a:pPr>
            <a:r>
              <a:rPr lang="en-US" dirty="0"/>
              <a:t>Student Centered Funding Formula (SCFF)</a:t>
            </a:r>
          </a:p>
          <a:p>
            <a:pPr marL="457200" lvl="0" indent="-368300" rtl="0">
              <a:lnSpc>
                <a:spcPct val="100000"/>
              </a:lnSpc>
              <a:spcBef>
                <a:spcPts val="2400"/>
              </a:spcBef>
              <a:spcAft>
                <a:spcPts val="0"/>
              </a:spcAft>
              <a:buClr>
                <a:srgbClr val="000000"/>
              </a:buClr>
              <a:buSzPts val="2200"/>
              <a:buChar char="•"/>
            </a:pPr>
            <a:r>
              <a:rPr lang="en-US" dirty="0"/>
              <a:t>The SCFF metrics are in line with the goals and commitment set forth in the Vision for Success and can have a profound impact closing achievement gaps and boosting key student success outcomes</a:t>
            </a:r>
          </a:p>
          <a:p>
            <a:pPr marL="457200" lvl="0" indent="-368300" rtl="0">
              <a:lnSpc>
                <a:spcPct val="100000"/>
              </a:lnSpc>
              <a:spcBef>
                <a:spcPts val="2400"/>
              </a:spcBef>
              <a:spcAft>
                <a:spcPts val="1000"/>
              </a:spcAft>
              <a:buClr>
                <a:srgbClr val="000000"/>
              </a:buClr>
              <a:buSzPts val="2200"/>
              <a:buChar char="•"/>
            </a:pPr>
            <a:r>
              <a:rPr lang="en-US" dirty="0"/>
              <a:t>The SCFF directs state funds consistent with the Vision for Success and creates stronger financial incentives to support implementation of Guided Pathways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2"/>
          <p:cNvSpPr txBox="1">
            <a:spLocks noGrp="1"/>
          </p:cNvSpPr>
          <p:nvPr>
            <p:ph type="title"/>
          </p:nvPr>
        </p:nvSpPr>
        <p:spPr>
          <a:xfrm>
            <a:off x="958238" y="273844"/>
            <a:ext cx="7534500" cy="994200"/>
          </a:xfrm>
        </p:spPr>
        <p:txBody>
          <a:bodyPr spcFirstLastPara="1" wrap="square" lIns="68575" tIns="34275" rIns="68575" bIns="34275" anchor="b" anchorCtr="0">
            <a:normAutofit/>
          </a:bodyPr>
          <a:lstStyle/>
          <a:p>
            <a:pPr marL="0" lvl="0" indent="0" rtl="0">
              <a:spcBef>
                <a:spcPts val="0"/>
              </a:spcBef>
              <a:spcAft>
                <a:spcPts val="0"/>
              </a:spcAft>
              <a:buNone/>
            </a:pPr>
            <a:r>
              <a:rPr lang="en-US" dirty="0"/>
              <a:t>The Economic Imperative (continued)</a:t>
            </a:r>
          </a:p>
        </p:txBody>
      </p:sp>
      <p:sp>
        <p:nvSpPr>
          <p:cNvPr id="137" name="Google Shape;137;p22"/>
          <p:cNvSpPr txBox="1">
            <a:spLocks noGrp="1"/>
          </p:cNvSpPr>
          <p:nvPr>
            <p:ph type="body" idx="1"/>
          </p:nvPr>
        </p:nvSpPr>
        <p:spPr>
          <a:xfrm>
            <a:off x="958238" y="1348740"/>
            <a:ext cx="7543800" cy="3314700"/>
          </a:xfrm>
        </p:spPr>
        <p:txBody>
          <a:bodyPr spcFirstLastPara="1" wrap="square" lIns="68575" tIns="34275" rIns="68575" bIns="34275" anchor="t" anchorCtr="0">
            <a:normAutofit/>
          </a:bodyPr>
          <a:lstStyle/>
          <a:p>
            <a:pPr marL="457200" lvl="0" indent="-368300" rtl="0">
              <a:lnSpc>
                <a:spcPct val="100000"/>
              </a:lnSpc>
              <a:spcBef>
                <a:spcPts val="2400"/>
              </a:spcBef>
              <a:spcAft>
                <a:spcPts val="0"/>
              </a:spcAft>
              <a:buClr>
                <a:srgbClr val="000000"/>
              </a:buClr>
              <a:buSzPts val="2200"/>
              <a:buChar char="•"/>
            </a:pPr>
            <a:r>
              <a:rPr lang="en-US" dirty="0"/>
              <a:t>The SCFF goals are to 1) invest in progress toward the Vision for Success, 2) ensure that students who have faced barriers to success have additional support, and 3) make resources most useful to districts by making them stable, predictable, &amp; flexible</a:t>
            </a:r>
          </a:p>
          <a:p>
            <a:pPr marL="457200" lvl="0" indent="-368300" rtl="0">
              <a:lnSpc>
                <a:spcPct val="100000"/>
              </a:lnSpc>
              <a:spcBef>
                <a:spcPts val="2400"/>
              </a:spcBef>
              <a:spcAft>
                <a:spcPts val="1000"/>
              </a:spcAft>
              <a:buClr>
                <a:srgbClr val="000000"/>
              </a:buClr>
              <a:buSzPts val="2200"/>
              <a:buChar char="•"/>
            </a:pPr>
            <a:r>
              <a:rPr lang="en-US" dirty="0"/>
              <a:t>With 30% of Total Computational Review dependent on serving Promise Grant, Pell Grant, and AB540 students and success outcomes, closing equity gaps is an imperative for fiscal stability and revenue growth</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3"/>
          <p:cNvSpPr txBox="1">
            <a:spLocks noGrp="1"/>
          </p:cNvSpPr>
          <p:nvPr>
            <p:ph type="title"/>
          </p:nvPr>
        </p:nvSpPr>
        <p:spPr>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Using the ASCCC Canvas Tool</a:t>
            </a:r>
            <a:endParaRPr/>
          </a:p>
        </p:txBody>
      </p:sp>
      <p:pic>
        <p:nvPicPr>
          <p:cNvPr id="143" name="Google Shape;143;p23" descr="ASCCC Model Hiring Principles and Procedures ">
            <a:hlinkClick r:id="rId3"/>
          </p:cNvPr>
          <p:cNvPicPr preferRelativeResize="0"/>
          <p:nvPr/>
        </p:nvPicPr>
        <p:blipFill>
          <a:blip r:embed="rId4">
            <a:alphaModFix/>
          </a:blip>
          <a:stretch>
            <a:fillRect/>
          </a:stretch>
        </p:blipFill>
        <p:spPr>
          <a:xfrm>
            <a:off x="2001600" y="917050"/>
            <a:ext cx="5255627" cy="39341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4"/>
          <p:cNvSpPr txBox="1">
            <a:spLocks noGrp="1"/>
          </p:cNvSpPr>
          <p:nvPr>
            <p:ph type="title"/>
          </p:nvPr>
        </p:nvSpPr>
        <p:spPr>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Example ACHRO DEI Strategy</a:t>
            </a:r>
            <a:endParaRPr/>
          </a:p>
        </p:txBody>
      </p:sp>
      <p:pic>
        <p:nvPicPr>
          <p:cNvPr id="149" name="Google Shape;149;p24" descr="Diversity, equity, and inclusion strategy recommendation"/>
          <p:cNvPicPr preferRelativeResize="0"/>
          <p:nvPr/>
        </p:nvPicPr>
        <p:blipFill>
          <a:blip r:embed="rId3">
            <a:alphaModFix/>
          </a:blip>
          <a:stretch>
            <a:fillRect/>
          </a:stretch>
        </p:blipFill>
        <p:spPr>
          <a:xfrm>
            <a:off x="1597659" y="1048681"/>
            <a:ext cx="6665373" cy="38209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5"/>
          <p:cNvSpPr txBox="1">
            <a:spLocks noGrp="1"/>
          </p:cNvSpPr>
          <p:nvPr>
            <p:ph type="title"/>
          </p:nvPr>
        </p:nvSpPr>
        <p:spPr>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dirty="0"/>
              <a:t>Example ACHRO DEI Strategy (</a:t>
            </a:r>
            <a:r>
              <a:rPr lang="en-US"/>
              <a:t>continued) </a:t>
            </a:r>
            <a:endParaRPr/>
          </a:p>
        </p:txBody>
      </p:sp>
      <p:pic>
        <p:nvPicPr>
          <p:cNvPr id="155" name="Google Shape;155;p25" descr="Informal student participation in committees"/>
          <p:cNvPicPr preferRelativeResize="0"/>
          <p:nvPr/>
        </p:nvPicPr>
        <p:blipFill>
          <a:blip r:embed="rId3">
            <a:alphaModFix/>
          </a:blip>
          <a:stretch>
            <a:fillRect/>
          </a:stretch>
        </p:blipFill>
        <p:spPr>
          <a:xfrm>
            <a:off x="1927654" y="976184"/>
            <a:ext cx="5401459" cy="408154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7"/>
          <p:cNvSpPr txBox="1">
            <a:spLocks noGrp="1"/>
          </p:cNvSpPr>
          <p:nvPr>
            <p:ph type="title"/>
          </p:nvPr>
        </p:nvSpPr>
        <p:spPr>
          <a:xfrm>
            <a:off x="2171700" y="302559"/>
            <a:ext cx="6343500" cy="1264200"/>
          </a:xfrm>
        </p:spPr>
        <p:txBody>
          <a:bodyPr spcFirstLastPara="1" wrap="square" lIns="68575" tIns="34275" rIns="68575" bIns="34275" anchor="b" anchorCtr="0">
            <a:normAutofit/>
          </a:bodyPr>
          <a:lstStyle/>
          <a:p>
            <a:pPr marL="0" lvl="0" indent="0" rtl="0">
              <a:spcBef>
                <a:spcPts val="0"/>
              </a:spcBef>
              <a:spcAft>
                <a:spcPts val="0"/>
              </a:spcAft>
              <a:buNone/>
            </a:pPr>
            <a:r>
              <a:rPr lang="en"/>
              <a:t>Expanding Your Toolbox</a:t>
            </a:r>
            <a:endParaRPr lang="en-US"/>
          </a:p>
        </p:txBody>
      </p:sp>
      <p:sp>
        <p:nvSpPr>
          <p:cNvPr id="167" name="Google Shape;167;p27"/>
          <p:cNvSpPr txBox="1">
            <a:spLocks noGrp="1"/>
          </p:cNvSpPr>
          <p:nvPr>
            <p:ph type="body" idx="1"/>
          </p:nvPr>
        </p:nvSpPr>
        <p:spPr>
          <a:xfrm>
            <a:off x="739900" y="1889681"/>
            <a:ext cx="7893000" cy="3019918"/>
          </a:xfrm>
        </p:spPr>
        <p:txBody>
          <a:bodyPr spcFirstLastPara="1" wrap="square" lIns="68575" tIns="34275" rIns="68575" bIns="34275" anchor="t" anchorCtr="0">
            <a:noAutofit/>
          </a:bodyPr>
          <a:lstStyle/>
          <a:p>
            <a:pPr indent="-336550">
              <a:spcBef>
                <a:spcPts val="0"/>
              </a:spcBef>
              <a:buSzPts val="1700"/>
              <a:buChar char="•"/>
            </a:pPr>
            <a:r>
              <a:rPr lang="en-US" dirty="0"/>
              <a:t>Design pipelines</a:t>
            </a:r>
          </a:p>
          <a:p>
            <a:pPr lvl="1" indent="-323850">
              <a:spcBef>
                <a:spcPts val="0"/>
              </a:spcBef>
              <a:buSzPts val="1500"/>
            </a:pPr>
            <a:r>
              <a:rPr lang="en-US" dirty="0"/>
              <a:t>Using existing networks, warm invitations, and warm handoffs</a:t>
            </a:r>
          </a:p>
          <a:p>
            <a:pPr lvl="1" indent="-323850">
              <a:spcBef>
                <a:spcPts val="0"/>
              </a:spcBef>
              <a:spcAft>
                <a:spcPts val="1200"/>
              </a:spcAft>
              <a:buSzPts val="1500"/>
            </a:pPr>
            <a:r>
              <a:rPr lang="en-US" dirty="0"/>
              <a:t>Intentional outreach</a:t>
            </a:r>
          </a:p>
          <a:p>
            <a:pPr indent="-336550">
              <a:spcBef>
                <a:spcPts val="0"/>
              </a:spcBef>
              <a:buSzPts val="1700"/>
              <a:buChar char="•"/>
            </a:pPr>
            <a:r>
              <a:rPr lang="en-US" dirty="0"/>
              <a:t>Create mentoring programs</a:t>
            </a:r>
          </a:p>
          <a:p>
            <a:pPr lvl="1" indent="-323850">
              <a:spcBef>
                <a:spcPts val="0"/>
              </a:spcBef>
              <a:buSzPts val="1500"/>
            </a:pPr>
            <a:r>
              <a:rPr lang="en-US" dirty="0"/>
              <a:t>New faculty academies</a:t>
            </a:r>
          </a:p>
          <a:p>
            <a:pPr lvl="1" indent="-323850">
              <a:spcBef>
                <a:spcPts val="0"/>
              </a:spcBef>
              <a:spcAft>
                <a:spcPts val="1200"/>
              </a:spcAft>
              <a:buSzPts val="1500"/>
            </a:pPr>
            <a:r>
              <a:rPr lang="en-US" dirty="0"/>
              <a:t>Employee resource groups</a:t>
            </a:r>
          </a:p>
          <a:p>
            <a:pPr indent="-336550">
              <a:spcBef>
                <a:spcPts val="0"/>
              </a:spcBef>
              <a:buSzPts val="1700"/>
              <a:buChar char="•"/>
            </a:pPr>
            <a:r>
              <a:rPr lang="en-US" dirty="0"/>
              <a:t>Continually and critically evaluate your institution</a:t>
            </a:r>
          </a:p>
          <a:p>
            <a:pPr lvl="1" indent="-323850">
              <a:spcBef>
                <a:spcPts val="0"/>
              </a:spcBef>
              <a:spcAft>
                <a:spcPts val="1200"/>
              </a:spcAft>
              <a:buSzPts val="1500"/>
            </a:pPr>
            <a:r>
              <a:rPr lang="en-US" dirty="0"/>
              <a:t>If faculty of color are not making tenure or leaving before obtaining tenure, you must ask yourself why</a:t>
            </a:r>
          </a:p>
          <a:p>
            <a:pPr indent="-336550">
              <a:spcBef>
                <a:spcPts val="0"/>
              </a:spcBef>
              <a:buSzPts val="1700"/>
              <a:buChar char="•"/>
            </a:pPr>
            <a:r>
              <a:rPr lang="en-US" dirty="0"/>
              <a:t>Remember: Every system is perfectly designed to get the results it gets!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DFD77-AFEC-4680-B0EC-3966AC76D04E}"/>
              </a:ext>
            </a:extLst>
          </p:cNvPr>
          <p:cNvSpPr>
            <a:spLocks noGrp="1"/>
          </p:cNvSpPr>
          <p:nvPr>
            <p:ph type="title"/>
          </p:nvPr>
        </p:nvSpPr>
        <p:spPr/>
        <p:txBody>
          <a:bodyPr/>
          <a:lstStyle/>
          <a:p>
            <a:r>
              <a:rPr lang="en-US" dirty="0"/>
              <a:t>Today’s Presenters</a:t>
            </a:r>
          </a:p>
        </p:txBody>
      </p:sp>
      <p:sp>
        <p:nvSpPr>
          <p:cNvPr id="3" name="Text Placeholder 2">
            <a:extLst>
              <a:ext uri="{FF2B5EF4-FFF2-40B4-BE49-F238E27FC236}">
                <a16:creationId xmlns:a16="http://schemas.microsoft.com/office/drawing/2014/main" id="{810246BC-8B9B-46B5-B754-9A1A151E2E50}"/>
              </a:ext>
            </a:extLst>
          </p:cNvPr>
          <p:cNvSpPr>
            <a:spLocks noGrp="1"/>
          </p:cNvSpPr>
          <p:nvPr>
            <p:ph type="body" idx="1"/>
          </p:nvPr>
        </p:nvSpPr>
        <p:spPr>
          <a:xfrm>
            <a:off x="622496" y="1930400"/>
            <a:ext cx="7893000" cy="3169920"/>
          </a:xfrm>
        </p:spPr>
        <p:txBody>
          <a:bodyPr/>
          <a:lstStyle/>
          <a:p>
            <a:pPr marL="0" lvl="0" indent="0" algn="ctr">
              <a:lnSpc>
                <a:spcPts val="1800"/>
              </a:lnSpc>
              <a:spcBef>
                <a:spcPts val="0"/>
              </a:spcBef>
              <a:spcAft>
                <a:spcPts val="600"/>
              </a:spcAft>
            </a:pPr>
            <a:r>
              <a:rPr lang="en-US" b="1" dirty="0">
                <a:latin typeface="Palatino"/>
              </a:rPr>
              <a:t>Michelle Velasquez Bean</a:t>
            </a:r>
          </a:p>
          <a:p>
            <a:pPr marL="0" lvl="0" indent="0" algn="ctr">
              <a:lnSpc>
                <a:spcPts val="1800"/>
              </a:lnSpc>
              <a:spcBef>
                <a:spcPts val="0"/>
              </a:spcBef>
              <a:spcAft>
                <a:spcPts val="1200"/>
              </a:spcAft>
            </a:pPr>
            <a:r>
              <a:rPr lang="en-US" dirty="0">
                <a:latin typeface="Palatino"/>
              </a:rPr>
              <a:t>ASCCC At-large Representative (she/her/hers)</a:t>
            </a:r>
          </a:p>
          <a:p>
            <a:pPr marL="0" lvl="0" indent="0" algn="ctr">
              <a:lnSpc>
                <a:spcPts val="1800"/>
              </a:lnSpc>
              <a:spcBef>
                <a:spcPts val="0"/>
              </a:spcBef>
              <a:spcAft>
                <a:spcPts val="600"/>
              </a:spcAft>
            </a:pPr>
            <a:r>
              <a:rPr lang="en-US" b="1" dirty="0">
                <a:latin typeface="Palatino"/>
              </a:rPr>
              <a:t>Gregory Smith</a:t>
            </a:r>
          </a:p>
          <a:p>
            <a:pPr marL="0" lvl="0" indent="0" algn="ctr">
              <a:lnSpc>
                <a:spcPts val="1800"/>
              </a:lnSpc>
              <a:spcBef>
                <a:spcPts val="0"/>
              </a:spcBef>
              <a:spcAft>
                <a:spcPts val="1200"/>
              </a:spcAft>
            </a:pPr>
            <a:r>
              <a:rPr lang="en-US" dirty="0">
                <a:latin typeface="Palatino"/>
              </a:rPr>
              <a:t>Vice Chancellor of Human Resources, San Diego CCD (he/him/his)</a:t>
            </a:r>
          </a:p>
          <a:p>
            <a:pPr marL="0" lvl="0" indent="0" algn="ctr">
              <a:lnSpc>
                <a:spcPts val="1800"/>
              </a:lnSpc>
              <a:spcBef>
                <a:spcPts val="0"/>
              </a:spcBef>
              <a:spcAft>
                <a:spcPts val="600"/>
              </a:spcAft>
            </a:pPr>
            <a:r>
              <a:rPr lang="en-US" b="1" dirty="0">
                <a:latin typeface="Palatino"/>
              </a:rPr>
              <a:t>Sam Foster</a:t>
            </a:r>
          </a:p>
          <a:p>
            <a:pPr marL="0" lvl="0" indent="0" algn="ctr">
              <a:lnSpc>
                <a:spcPts val="1800"/>
              </a:lnSpc>
              <a:spcBef>
                <a:spcPts val="0"/>
              </a:spcBef>
              <a:spcAft>
                <a:spcPts val="1200"/>
              </a:spcAft>
            </a:pPr>
            <a:r>
              <a:rPr lang="en-US" dirty="0">
                <a:latin typeface="Palatino"/>
              </a:rPr>
              <a:t>ASCCC South Representative </a:t>
            </a:r>
          </a:p>
          <a:p>
            <a:pPr marL="0" indent="0" algn="ctr">
              <a:lnSpc>
                <a:spcPts val="1800"/>
              </a:lnSpc>
              <a:spcBef>
                <a:spcPts val="0"/>
              </a:spcBef>
              <a:spcAft>
                <a:spcPts val="600"/>
              </a:spcAft>
            </a:pPr>
            <a:r>
              <a:rPr lang="en-US" b="1" dirty="0">
                <a:latin typeface="Palatino"/>
              </a:rPr>
              <a:t>Emilie Mitchell</a:t>
            </a:r>
          </a:p>
          <a:p>
            <a:pPr marL="0" indent="0" algn="ctr">
              <a:lnSpc>
                <a:spcPts val="1800"/>
              </a:lnSpc>
              <a:spcBef>
                <a:spcPts val="0"/>
              </a:spcBef>
              <a:spcAft>
                <a:spcPts val="600"/>
              </a:spcAft>
            </a:pPr>
            <a:r>
              <a:rPr lang="en-US" dirty="0">
                <a:latin typeface="Palatino"/>
              </a:rPr>
              <a:t>ASCCC Part-time Committee member and American River College Pride Center Faculty Coordinator  (she/her/hers)</a:t>
            </a:r>
          </a:p>
          <a:p>
            <a:pPr marL="0" lvl="0" indent="0" algn="ctr">
              <a:lnSpc>
                <a:spcPts val="1800"/>
              </a:lnSpc>
              <a:spcBef>
                <a:spcPts val="0"/>
              </a:spcBef>
              <a:spcAft>
                <a:spcPts val="600"/>
              </a:spcAft>
            </a:pPr>
            <a:endParaRPr lang="en-US" dirty="0"/>
          </a:p>
        </p:txBody>
      </p:sp>
    </p:spTree>
    <p:extLst>
      <p:ext uri="{BB962C8B-B14F-4D97-AF65-F5344CB8AC3E}">
        <p14:creationId xmlns:p14="http://schemas.microsoft.com/office/powerpoint/2010/main" val="30440776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6"/>
          <p:cNvSpPr txBox="1">
            <a:spLocks noGrp="1"/>
          </p:cNvSpPr>
          <p:nvPr>
            <p:ph type="title"/>
          </p:nvPr>
        </p:nvSpPr>
        <p:spPr>
          <a:xfrm>
            <a:off x="2171700" y="302559"/>
            <a:ext cx="6740878" cy="1264200"/>
          </a:xfrm>
        </p:spPr>
        <p:txBody>
          <a:bodyPr spcFirstLastPara="1" wrap="square" lIns="68575" tIns="34275" rIns="68575" bIns="34275" anchor="b" anchorCtr="0">
            <a:normAutofit/>
          </a:bodyPr>
          <a:lstStyle/>
          <a:p>
            <a:pPr marL="0" lvl="0" indent="0" rtl="0">
              <a:spcBef>
                <a:spcPts val="0"/>
              </a:spcBef>
              <a:spcAft>
                <a:spcPts val="0"/>
              </a:spcAft>
              <a:buNone/>
            </a:pPr>
            <a:r>
              <a:rPr lang="en" dirty="0"/>
              <a:t>Expanding Your Toolbox: </a:t>
            </a:r>
            <a:r>
              <a:rPr lang="en-US" dirty="0"/>
              <a:t>Part-time Hiring</a:t>
            </a:r>
          </a:p>
        </p:txBody>
      </p:sp>
      <p:sp>
        <p:nvSpPr>
          <p:cNvPr id="161" name="Google Shape;161;p26"/>
          <p:cNvSpPr txBox="1">
            <a:spLocks noGrp="1"/>
          </p:cNvSpPr>
          <p:nvPr>
            <p:ph type="body" idx="1"/>
          </p:nvPr>
        </p:nvSpPr>
        <p:spPr>
          <a:xfrm>
            <a:off x="667651" y="1862873"/>
            <a:ext cx="8074464" cy="3252407"/>
          </a:xfrm>
        </p:spPr>
        <p:txBody>
          <a:bodyPr spcFirstLastPara="1" wrap="square" lIns="68575" tIns="34275" rIns="68575" bIns="34275" anchor="t" anchorCtr="0">
            <a:noAutofit/>
          </a:bodyPr>
          <a:lstStyle/>
          <a:p>
            <a:pPr marL="400050" lvl="0" indent="-285750" rtl="0">
              <a:spcBef>
                <a:spcPts val="0"/>
              </a:spcBef>
              <a:spcAft>
                <a:spcPts val="0"/>
              </a:spcAft>
              <a:buSzPts val="1800"/>
              <a:buFont typeface="Arial" panose="020B0604020202020204" pitchFamily="34" charset="0"/>
              <a:buChar char="•"/>
            </a:pPr>
            <a:r>
              <a:rPr lang="en-US" sz="1700" dirty="0"/>
              <a:t>Key points</a:t>
            </a:r>
            <a:endParaRPr lang="en" sz="1700" dirty="0"/>
          </a:p>
          <a:p>
            <a:pPr marL="803275" lvl="1" indent="-231775">
              <a:spcBef>
                <a:spcPts val="0"/>
              </a:spcBef>
            </a:pPr>
            <a:r>
              <a:rPr lang="en-US" sz="1700" dirty="0"/>
              <a:t>As of Fall 2019, part-time faculty make up </a:t>
            </a:r>
            <a:r>
              <a:rPr lang="en-US" sz="1700" b="1" dirty="0"/>
              <a:t>69%</a:t>
            </a:r>
            <a:r>
              <a:rPr lang="en-US" sz="1700" dirty="0"/>
              <a:t> of the teaching faculty across the California Community College system</a:t>
            </a:r>
          </a:p>
          <a:p>
            <a:pPr marL="803275" lvl="1" indent="-231775">
              <a:spcBef>
                <a:spcPts val="0"/>
              </a:spcBef>
            </a:pPr>
            <a:r>
              <a:rPr lang="en-US" sz="1700" dirty="0"/>
              <a:t>34% of part-time faculty are colleagues of color </a:t>
            </a:r>
          </a:p>
          <a:p>
            <a:pPr marL="803275" lvl="1" indent="-231775">
              <a:spcBef>
                <a:spcPts val="0"/>
              </a:spcBef>
              <a:spcAft>
                <a:spcPts val="1200"/>
              </a:spcAft>
            </a:pPr>
            <a:r>
              <a:rPr lang="en-US" sz="1700" dirty="0"/>
              <a:t>Over half (54%) of part-time faculty are female</a:t>
            </a:r>
          </a:p>
          <a:p>
            <a:pPr marL="514350" indent="-285750">
              <a:spcBef>
                <a:spcPts val="0"/>
              </a:spcBef>
              <a:spcAft>
                <a:spcPts val="1200"/>
              </a:spcAft>
              <a:buFont typeface="Arial" panose="020B0604020202020204" pitchFamily="34" charset="0"/>
              <a:buChar char="•"/>
            </a:pPr>
            <a:r>
              <a:rPr lang="en-US" sz="1700" dirty="0"/>
              <a:t>Be</a:t>
            </a:r>
            <a:r>
              <a:rPr lang="en" sz="1700" dirty="0"/>
              <a:t> intentional with part-time hiring </a:t>
            </a:r>
            <a:r>
              <a:rPr lang="en-US" sz="1700" dirty="0"/>
              <a:t>and seek diversity and inclusion</a:t>
            </a:r>
          </a:p>
          <a:p>
            <a:pPr marL="514350" indent="-285750">
              <a:spcBef>
                <a:spcPts val="0"/>
              </a:spcBef>
              <a:buFont typeface="Arial" panose="020B0604020202020204" pitchFamily="34" charset="0"/>
              <a:buChar char="•"/>
            </a:pPr>
            <a:r>
              <a:rPr lang="en-US" sz="1700" dirty="0"/>
              <a:t>Part-time faculty have fewer opportunities</a:t>
            </a:r>
          </a:p>
          <a:p>
            <a:pPr marL="803275" lvl="1" indent="-234950">
              <a:spcBef>
                <a:spcPts val="0"/>
              </a:spcBef>
              <a:buFont typeface="Arial" panose="020B0604020202020204" pitchFamily="34" charset="0"/>
              <a:buChar char="•"/>
            </a:pPr>
            <a:r>
              <a:rPr lang="en-US" sz="1700" dirty="0"/>
              <a:t>Provide opportunities for pipelines, internships, and shadowing</a:t>
            </a:r>
          </a:p>
          <a:p>
            <a:pPr marL="803275" lvl="1" indent="-234950">
              <a:spcBef>
                <a:spcPts val="0"/>
              </a:spcBef>
              <a:buFont typeface="Arial" panose="020B0604020202020204" pitchFamily="34" charset="0"/>
              <a:buChar char="•"/>
            </a:pPr>
            <a:r>
              <a:rPr lang="en-US" sz="1700" dirty="0"/>
              <a:t>Invite part-time faculty to engage in shared governance meetings</a:t>
            </a:r>
          </a:p>
          <a:p>
            <a:pPr marL="803275" lvl="1" indent="-234950">
              <a:spcBef>
                <a:spcPts val="0"/>
              </a:spcBef>
              <a:buFont typeface="Arial" panose="020B0604020202020204" pitchFamily="34" charset="0"/>
              <a:buChar char="•"/>
            </a:pPr>
            <a:r>
              <a:rPr lang="en-US" sz="1700" dirty="0"/>
              <a:t>Provide access to professional development </a:t>
            </a:r>
          </a:p>
          <a:p>
            <a:pPr marL="803275" lvl="1" indent="-234950">
              <a:spcBef>
                <a:spcPts val="0"/>
              </a:spcBef>
              <a:buFont typeface="Arial" panose="020B0604020202020204" pitchFamily="34" charset="0"/>
              <a:buChar char="•"/>
            </a:pPr>
            <a:r>
              <a:rPr lang="en-US" sz="1700" dirty="0"/>
              <a:t>Have a codified hiring procedure for part-time faculty </a:t>
            </a:r>
          </a:p>
          <a:p>
            <a:pPr marL="114300" lvl="0" indent="0" rtl="0">
              <a:spcBef>
                <a:spcPts val="0"/>
              </a:spcBef>
              <a:spcAft>
                <a:spcPts val="0"/>
              </a:spcAft>
              <a:buSzPts val="1800"/>
            </a:pPr>
            <a:endParaRPr lang="en-US" dirty="0"/>
          </a:p>
          <a:p>
            <a:pPr marL="457200" lvl="0" indent="0" rtl="0">
              <a:spcBef>
                <a:spcPts val="0"/>
              </a:spcBef>
              <a:spcAft>
                <a:spcPts val="0"/>
              </a:spcAft>
              <a:buNone/>
            </a:pP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8"/>
          <p:cNvSpPr txBox="1">
            <a:spLocks noGrp="1"/>
          </p:cNvSpPr>
          <p:nvPr>
            <p:ph type="title"/>
          </p:nvPr>
        </p:nvSpPr>
        <p:spPr>
          <a:xfrm>
            <a:off x="2171700" y="302559"/>
            <a:ext cx="6343500" cy="1264200"/>
          </a:xfrm>
        </p:spPr>
        <p:txBody>
          <a:bodyPr spcFirstLastPara="1" wrap="square" lIns="68575" tIns="34275" rIns="68575" bIns="34275" anchor="b" anchorCtr="0">
            <a:normAutofit/>
          </a:bodyPr>
          <a:lstStyle/>
          <a:p>
            <a:pPr marL="0" lvl="0" indent="0" rtl="0">
              <a:spcBef>
                <a:spcPts val="0"/>
              </a:spcBef>
              <a:spcAft>
                <a:spcPts val="0"/>
              </a:spcAft>
              <a:buNone/>
            </a:pPr>
            <a:r>
              <a:rPr lang="en"/>
              <a:t>How to Start the Conversation</a:t>
            </a:r>
            <a:endParaRPr lang="en-US"/>
          </a:p>
        </p:txBody>
      </p:sp>
      <p:sp>
        <p:nvSpPr>
          <p:cNvPr id="173" name="Google Shape;173;p28"/>
          <p:cNvSpPr txBox="1">
            <a:spLocks noGrp="1"/>
          </p:cNvSpPr>
          <p:nvPr>
            <p:ph type="body" idx="1"/>
          </p:nvPr>
        </p:nvSpPr>
        <p:spPr>
          <a:xfrm>
            <a:off x="622496" y="1996926"/>
            <a:ext cx="7893000" cy="2677200"/>
          </a:xfrm>
        </p:spPr>
        <p:txBody>
          <a:bodyPr spcFirstLastPara="1" wrap="square" lIns="68575" tIns="34275" rIns="68575" bIns="34275" anchor="t" anchorCtr="0">
            <a:normAutofit/>
          </a:bodyPr>
          <a:lstStyle/>
          <a:p>
            <a:pPr lvl="0" algn="ctr"/>
            <a:r>
              <a:rPr lang="en-US" dirty="0"/>
              <a:t>ASCCC </a:t>
            </a:r>
            <a:r>
              <a:rPr lang="en" dirty="0"/>
              <a:t>Canvas module: </a:t>
            </a:r>
            <a:r>
              <a:rPr lang="en" u="sng" dirty="0">
                <a:hlinkClick r:id="rId3"/>
              </a:rPr>
              <a:t>folder with resources</a:t>
            </a:r>
            <a:endParaRPr dirty="0"/>
          </a:p>
        </p:txBody>
      </p:sp>
      <p:pic>
        <p:nvPicPr>
          <p:cNvPr id="2" name="Picture 1">
            <a:extLst>
              <a:ext uri="{FF2B5EF4-FFF2-40B4-BE49-F238E27FC236}">
                <a16:creationId xmlns:a16="http://schemas.microsoft.com/office/drawing/2014/main" id="{D7D3A6E8-D939-4D4C-86C4-2627E3B9904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496558" y="2629328"/>
            <a:ext cx="4423226" cy="2211613"/>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
              <a:t>Questions </a:t>
            </a:r>
            <a:endParaRPr/>
          </a:p>
        </p:txBody>
      </p:sp>
      <p:pic>
        <p:nvPicPr>
          <p:cNvPr id="180" name="Google Shape;180;p29" descr="A List Of Questionable Publishers | The Crypto Crew"/>
          <p:cNvPicPr preferRelativeResize="0"/>
          <p:nvPr/>
        </p:nvPicPr>
        <p:blipFill rotWithShape="1">
          <a:blip r:embed="rId3">
            <a:alphaModFix/>
            <a:duotone>
              <a:schemeClr val="accent4">
                <a:shade val="45000"/>
                <a:satMod val="135000"/>
              </a:schemeClr>
              <a:prstClr val="white"/>
            </a:duotone>
          </a:blip>
          <a:srcRect/>
          <a:stretch/>
        </p:blipFill>
        <p:spPr>
          <a:xfrm>
            <a:off x="3404286" y="1996925"/>
            <a:ext cx="2789205" cy="286082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0"/>
          <p:cNvSpPr txBox="1">
            <a:spLocks noGrp="1"/>
          </p:cNvSpPr>
          <p:nvPr>
            <p:ph type="title"/>
          </p:nvPr>
        </p:nvSpPr>
        <p:spPr>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dirty="0"/>
              <a:t>For Further Information and Support</a:t>
            </a:r>
            <a:endParaRPr dirty="0"/>
          </a:p>
        </p:txBody>
      </p:sp>
      <p:sp>
        <p:nvSpPr>
          <p:cNvPr id="186" name="Google Shape;186;p30"/>
          <p:cNvSpPr txBox="1">
            <a:spLocks noGrp="1"/>
          </p:cNvSpPr>
          <p:nvPr>
            <p:ph type="body" idx="1"/>
          </p:nvPr>
        </p:nvSpPr>
        <p:spPr>
          <a:xfrm>
            <a:off x="622496" y="1996926"/>
            <a:ext cx="7893000" cy="1264200"/>
          </a:xfrm>
          <a:prstGeom prst="rect">
            <a:avLst/>
          </a:prstGeom>
        </p:spPr>
        <p:txBody>
          <a:bodyPr spcFirstLastPara="1" wrap="square" lIns="68575" tIns="34275" rIns="68575" bIns="34275" anchor="t" anchorCtr="0">
            <a:noAutofit/>
          </a:bodyPr>
          <a:lstStyle/>
          <a:p>
            <a:pPr marL="457200" lvl="0" indent="-381000" algn="l" rtl="0">
              <a:spcBef>
                <a:spcPts val="800"/>
              </a:spcBef>
              <a:spcAft>
                <a:spcPts val="0"/>
              </a:spcAft>
              <a:buSzPts val="2400"/>
              <a:buChar char="•"/>
            </a:pPr>
            <a:r>
              <a:rPr lang="en" sz="2000" dirty="0"/>
              <a:t>Email </a:t>
            </a:r>
            <a:r>
              <a:rPr lang="en" sz="2000" u="sng" dirty="0">
                <a:solidFill>
                  <a:schemeClr val="hlink"/>
                </a:solidFill>
                <a:hlinkClick r:id="rId3"/>
              </a:rPr>
              <a:t>info@asccc.org</a:t>
            </a:r>
            <a:endParaRPr sz="2000" dirty="0"/>
          </a:p>
          <a:p>
            <a:pPr marL="457200" lvl="0" indent="-381000" algn="l" rtl="0">
              <a:spcBef>
                <a:spcPts val="0"/>
              </a:spcBef>
              <a:spcAft>
                <a:spcPts val="0"/>
              </a:spcAft>
              <a:buSzPts val="2400"/>
              <a:buChar char="•"/>
            </a:pPr>
            <a:r>
              <a:rPr lang="en" sz="2000" dirty="0"/>
              <a:t>Always ask your local Human Resources or legal council</a:t>
            </a:r>
            <a:endParaRPr sz="2400" dirty="0"/>
          </a:p>
          <a:p>
            <a:pPr marL="0" lvl="0" indent="0" algn="l" rtl="0">
              <a:spcBef>
                <a:spcPts val="800"/>
              </a:spcBef>
              <a:spcAft>
                <a:spcPts val="0"/>
              </a:spcAft>
              <a:buNone/>
            </a:pPr>
            <a:endParaRPr sz="2400" dirty="0"/>
          </a:p>
        </p:txBody>
      </p:sp>
      <p:pic>
        <p:nvPicPr>
          <p:cNvPr id="187" name="Google Shape;187;p30">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3255350" y="4272354"/>
            <a:ext cx="2744524" cy="843941"/>
          </a:xfrm>
          <a:prstGeom prst="rect">
            <a:avLst/>
          </a:prstGeom>
          <a:noFill/>
          <a:ln>
            <a:noFill/>
          </a:ln>
        </p:spPr>
      </p:pic>
      <p:sp>
        <p:nvSpPr>
          <p:cNvPr id="188" name="Google Shape;188;p30"/>
          <p:cNvSpPr txBox="1"/>
          <p:nvPr/>
        </p:nvSpPr>
        <p:spPr>
          <a:xfrm>
            <a:off x="970012" y="2861343"/>
            <a:ext cx="7315200" cy="1659900"/>
          </a:xfrm>
          <a:prstGeom prst="rect">
            <a:avLst/>
          </a:prstGeom>
          <a:noFill/>
          <a:ln>
            <a:noFill/>
          </a:ln>
        </p:spPr>
        <p:txBody>
          <a:bodyPr spcFirstLastPara="1" wrap="square" lIns="91425" tIns="91425" rIns="91425" bIns="91425" anchor="t" anchorCtr="0">
            <a:noAutofit/>
          </a:bodyPr>
          <a:lstStyle/>
          <a:p>
            <a:pPr marL="0" lvl="0" indent="0" algn="ctr" rtl="0">
              <a:spcBef>
                <a:spcPts val="360"/>
              </a:spcBef>
              <a:spcAft>
                <a:spcPts val="0"/>
              </a:spcAft>
              <a:buClr>
                <a:schemeClr val="dk1"/>
              </a:buClr>
              <a:buSzPts val="1100"/>
              <a:buFont typeface="Arial"/>
              <a:buNone/>
            </a:pPr>
            <a:r>
              <a:rPr lang="en" sz="1200" dirty="0">
                <a:solidFill>
                  <a:schemeClr val="dk1"/>
                </a:solidFill>
              </a:rPr>
              <a:t>Contact Info:</a:t>
            </a:r>
            <a:endParaRPr sz="1200" dirty="0">
              <a:solidFill>
                <a:schemeClr val="dk1"/>
              </a:solidFill>
            </a:endParaRPr>
          </a:p>
          <a:p>
            <a:pPr marL="0" lvl="0" indent="0" algn="ctr" rtl="0">
              <a:spcBef>
                <a:spcPts val="360"/>
              </a:spcBef>
              <a:spcAft>
                <a:spcPts val="0"/>
              </a:spcAft>
              <a:buClr>
                <a:schemeClr val="dk1"/>
              </a:buClr>
              <a:buSzPts val="1100"/>
              <a:buFont typeface="Arial"/>
              <a:buNone/>
            </a:pPr>
            <a:r>
              <a:rPr lang="en" sz="1200" u="sng" dirty="0">
                <a:solidFill>
                  <a:schemeClr val="hlink"/>
                </a:solidFill>
                <a:hlinkClick r:id="rId5"/>
              </a:rPr>
              <a:t>mbean@riohondo.edu</a:t>
            </a:r>
            <a:endParaRPr sz="1200" dirty="0">
              <a:solidFill>
                <a:schemeClr val="dk1"/>
              </a:solidFill>
            </a:endParaRPr>
          </a:p>
          <a:p>
            <a:pPr marL="0" lvl="0" indent="0" algn="ctr" rtl="0">
              <a:spcBef>
                <a:spcPts val="360"/>
              </a:spcBef>
              <a:spcAft>
                <a:spcPts val="0"/>
              </a:spcAft>
              <a:buClr>
                <a:schemeClr val="dk1"/>
              </a:buClr>
              <a:buSzPts val="1100"/>
              <a:buFont typeface="Arial"/>
              <a:buNone/>
            </a:pPr>
            <a:r>
              <a:rPr lang="en" sz="1200" u="sng" dirty="0">
                <a:solidFill>
                  <a:schemeClr val="hlink"/>
                </a:solidFill>
                <a:hlinkClick r:id="rId6"/>
              </a:rPr>
              <a:t>mitchee@arc.losrios.edu</a:t>
            </a:r>
            <a:endParaRPr sz="1200" dirty="0">
              <a:solidFill>
                <a:schemeClr val="dk1"/>
              </a:solidFill>
            </a:endParaRPr>
          </a:p>
          <a:p>
            <a:pPr marL="0" lvl="0" indent="0" algn="ctr" rtl="0">
              <a:spcBef>
                <a:spcPts val="360"/>
              </a:spcBef>
              <a:spcAft>
                <a:spcPts val="0"/>
              </a:spcAft>
              <a:buClr>
                <a:schemeClr val="dk1"/>
              </a:buClr>
              <a:buSzPts val="1100"/>
              <a:buFont typeface="Arial"/>
              <a:buNone/>
            </a:pPr>
            <a:r>
              <a:rPr lang="en" sz="1200" u="sng" dirty="0">
                <a:solidFill>
                  <a:schemeClr val="hlink"/>
                </a:solidFill>
                <a:hlinkClick r:id="rId7"/>
              </a:rPr>
              <a:t>sfoster@fullcoll.edu</a:t>
            </a:r>
            <a:endParaRPr sz="1200" dirty="0">
              <a:solidFill>
                <a:schemeClr val="dk1"/>
              </a:solidFill>
            </a:endParaRPr>
          </a:p>
          <a:p>
            <a:pPr marL="0" lvl="0" indent="0" algn="ctr" rtl="0">
              <a:spcBef>
                <a:spcPts val="360"/>
              </a:spcBef>
              <a:spcAft>
                <a:spcPts val="0"/>
              </a:spcAft>
              <a:buClr>
                <a:schemeClr val="dk1"/>
              </a:buClr>
              <a:buSzPts val="1100"/>
              <a:buFont typeface="Arial"/>
              <a:buNone/>
            </a:pPr>
            <a:r>
              <a:rPr lang="en" sz="1200" u="sng" dirty="0">
                <a:solidFill>
                  <a:schemeClr val="hlink"/>
                </a:solidFill>
                <a:hlinkClick r:id="rId8"/>
              </a:rPr>
              <a:t>gsmith@sdccd.edu</a:t>
            </a:r>
            <a:endParaRPr sz="1200" dirty="0">
              <a:solidFill>
                <a:schemeClr val="dk1"/>
              </a:solidFill>
            </a:endParaRPr>
          </a:p>
          <a:p>
            <a:pPr marL="0" lvl="0" indent="0" algn="ctr" rtl="0">
              <a:spcBef>
                <a:spcPts val="360"/>
              </a:spcBef>
              <a:spcAft>
                <a:spcPts val="0"/>
              </a:spcAft>
              <a:buClr>
                <a:schemeClr val="dk1"/>
              </a:buClr>
              <a:buSzPts val="1100"/>
              <a:buFont typeface="Arial"/>
              <a:buNone/>
            </a:pPr>
            <a:endParaRPr sz="1200" dirty="0">
              <a:solidFill>
                <a:schemeClr val="dk1"/>
              </a:solidFill>
            </a:endParaRPr>
          </a:p>
          <a:p>
            <a:pPr marL="0" lvl="0" indent="0" algn="ctr" rtl="0">
              <a:spcBef>
                <a:spcPts val="0"/>
              </a:spcBef>
              <a:spcAft>
                <a:spcPts val="0"/>
              </a:spcAft>
              <a:buNone/>
            </a:pP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4" name="Google Shape;194;p31"/>
          <p:cNvSpPr txBox="1">
            <a:spLocks noGrp="1"/>
          </p:cNvSpPr>
          <p:nvPr>
            <p:ph type="title"/>
          </p:nvPr>
        </p:nvSpPr>
        <p:spPr>
          <a:xfrm>
            <a:off x="2171700" y="302559"/>
            <a:ext cx="6343500" cy="1264200"/>
          </a:xfrm>
        </p:spPr>
        <p:txBody>
          <a:bodyPr spcFirstLastPara="1" wrap="square" lIns="68575" tIns="34275" rIns="68575" bIns="34275" anchor="b" anchorCtr="0">
            <a:normAutofit/>
          </a:bodyPr>
          <a:lstStyle/>
          <a:p>
            <a:pPr marL="0" lvl="0" indent="0" rtl="0">
              <a:spcBef>
                <a:spcPts val="0"/>
              </a:spcBef>
              <a:spcAft>
                <a:spcPts val="0"/>
              </a:spcAft>
              <a:buNone/>
            </a:pPr>
            <a:r>
              <a:rPr lang="en" dirty="0"/>
              <a:t>Other </a:t>
            </a:r>
            <a:r>
              <a:rPr lang="en-US" dirty="0"/>
              <a:t>Helpful </a:t>
            </a:r>
            <a:r>
              <a:rPr lang="en" dirty="0"/>
              <a:t>Resources</a:t>
            </a:r>
            <a:endParaRPr lang="en-US" dirty="0"/>
          </a:p>
        </p:txBody>
      </p:sp>
      <p:sp>
        <p:nvSpPr>
          <p:cNvPr id="193" name="Google Shape;193;p31"/>
          <p:cNvSpPr txBox="1">
            <a:spLocks noGrp="1"/>
          </p:cNvSpPr>
          <p:nvPr>
            <p:ph type="body" idx="1"/>
          </p:nvPr>
        </p:nvSpPr>
        <p:spPr>
          <a:xfrm>
            <a:off x="622496" y="1996926"/>
            <a:ext cx="7893000" cy="2677200"/>
          </a:xfrm>
        </p:spPr>
        <p:txBody>
          <a:bodyPr spcFirstLastPara="1" wrap="square" lIns="68575" tIns="34275" rIns="68575" bIns="34275" anchor="t" anchorCtr="0">
            <a:normAutofit/>
          </a:bodyPr>
          <a:lstStyle/>
          <a:p>
            <a:pPr marL="285750" lvl="0" indent="-285750">
              <a:spcBef>
                <a:spcPts val="360"/>
              </a:spcBef>
              <a:buFont typeface="Arial" panose="020B0604020202020204" pitchFamily="34" charset="0"/>
              <a:buChar char="•"/>
            </a:pPr>
            <a:r>
              <a:rPr lang="en-US" dirty="0">
                <a:hlinkClick r:id="rId3"/>
              </a:rPr>
              <a:t>Remote/Virtual Interview Tips &amp; Best Practices for Candidates</a:t>
            </a:r>
            <a:endParaRPr lang="en-US" dirty="0"/>
          </a:p>
          <a:p>
            <a:pPr marL="285750" lvl="0" indent="-285750">
              <a:spcBef>
                <a:spcPts val="360"/>
              </a:spcBef>
              <a:buFont typeface="Arial" panose="020B0604020202020204" pitchFamily="34" charset="0"/>
              <a:buChar char="•"/>
            </a:pPr>
            <a:r>
              <a:rPr lang="en-US" dirty="0">
                <a:hlinkClick r:id="rId4"/>
              </a:rPr>
              <a:t>ASCCC Equity-mindedness for Virtual Hiring Webinar </a:t>
            </a:r>
            <a:endParaRPr lang="en-US" dirty="0"/>
          </a:p>
          <a:p>
            <a:pPr marL="285750" lvl="0" indent="-285750">
              <a:spcBef>
                <a:spcPts val="360"/>
              </a:spcBef>
              <a:buFont typeface="Arial" panose="020B0604020202020204" pitchFamily="34" charset="0"/>
              <a:buChar char="•"/>
            </a:pPr>
            <a:r>
              <a:rPr lang="en-US" dirty="0">
                <a:hlinkClick r:id="rId5"/>
              </a:rPr>
              <a:t>How to Start Anti-racist Hiring Practices article</a:t>
            </a:r>
            <a:endParaRPr lang="en-US" dirty="0"/>
          </a:p>
          <a:p>
            <a:pPr marL="285750" lvl="0" indent="-285750">
              <a:spcBef>
                <a:spcPts val="360"/>
              </a:spcBef>
              <a:buFont typeface="Arial" panose="020B0604020202020204" pitchFamily="34" charset="0"/>
              <a:buChar char="•"/>
            </a:pPr>
            <a:r>
              <a:rPr lang="en-US" dirty="0"/>
              <a:t>Vision Resource Center “Improving Equity in Campus Hiring”</a:t>
            </a:r>
          </a:p>
          <a:p>
            <a:pPr marL="742950" lvl="1" indent="-285750">
              <a:spcBef>
                <a:spcPts val="360"/>
              </a:spcBef>
              <a:buFont typeface="Arial" panose="020B0604020202020204" pitchFamily="34" charset="0"/>
              <a:buChar char="•"/>
            </a:pPr>
            <a:r>
              <a:rPr lang="en-US" dirty="0">
                <a:hlinkClick r:id="rId6"/>
              </a:rPr>
              <a:t>Register for the VRC</a:t>
            </a:r>
            <a:endParaRPr lang="en-US" dirty="0"/>
          </a:p>
          <a:p>
            <a:pPr marL="742950" lvl="1" indent="-285750">
              <a:spcBef>
                <a:spcPts val="360"/>
              </a:spcBef>
              <a:buFont typeface="Arial" panose="020B0604020202020204" pitchFamily="34" charset="0"/>
              <a:buChar char="•"/>
            </a:pPr>
            <a:r>
              <a:rPr lang="en-US" dirty="0"/>
              <a:t>Search for “Improving Equity in Campus Hiring”</a:t>
            </a:r>
          </a:p>
          <a:p>
            <a:pPr marL="800100" lvl="0" indent="-742950" rtl="0">
              <a:spcBef>
                <a:spcPts val="800"/>
              </a:spcBef>
              <a:spcAft>
                <a:spcPts val="0"/>
              </a:spcAft>
              <a:buNone/>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62"/>
        <p:cNvGrpSpPr/>
        <p:nvPr/>
      </p:nvGrpSpPr>
      <p:grpSpPr>
        <a:xfrm>
          <a:off x="0" y="0"/>
          <a:ext cx="0" cy="0"/>
          <a:chOff x="0" y="0"/>
          <a:chExt cx="0" cy="0"/>
        </a:xfrm>
      </p:grpSpPr>
      <p:sp>
        <p:nvSpPr>
          <p:cNvPr id="63" name="Google Shape;63;p11"/>
          <p:cNvSpPr txBox="1">
            <a:spLocks noGrp="1"/>
          </p:cNvSpPr>
          <p:nvPr>
            <p:ph type="title"/>
          </p:nvPr>
        </p:nvSpPr>
        <p:spPr>
          <a:xfrm>
            <a:off x="2171700" y="302559"/>
            <a:ext cx="6343500" cy="1264200"/>
          </a:xfrm>
        </p:spPr>
        <p:txBody>
          <a:bodyPr spcFirstLastPara="1" wrap="square" lIns="68575" tIns="34275" rIns="68575" bIns="34275" anchor="b" anchorCtr="0">
            <a:normAutofit/>
          </a:bodyPr>
          <a:lstStyle/>
          <a:p>
            <a:pPr marL="0" lvl="0" indent="0" rtl="0">
              <a:spcBef>
                <a:spcPts val="0"/>
              </a:spcBef>
              <a:spcAft>
                <a:spcPts val="0"/>
              </a:spcAft>
              <a:buNone/>
            </a:pPr>
            <a:r>
              <a:rPr lang="en" dirty="0"/>
              <a:t>Session Description </a:t>
            </a:r>
            <a:endParaRPr lang="en-US"/>
          </a:p>
        </p:txBody>
      </p:sp>
      <p:sp>
        <p:nvSpPr>
          <p:cNvPr id="64" name="Google Shape;64;p11"/>
          <p:cNvSpPr txBox="1">
            <a:spLocks noGrp="1"/>
          </p:cNvSpPr>
          <p:nvPr>
            <p:ph type="body" idx="1"/>
          </p:nvPr>
        </p:nvSpPr>
        <p:spPr>
          <a:xfrm>
            <a:off x="622496" y="1996926"/>
            <a:ext cx="7893000" cy="2677200"/>
          </a:xfrm>
        </p:spPr>
        <p:txBody>
          <a:bodyPr spcFirstLastPara="1" wrap="square" lIns="68575" tIns="34275" rIns="68575" bIns="34275" anchor="t" anchorCtr="0">
            <a:normAutofit/>
          </a:bodyPr>
          <a:lstStyle/>
          <a:p>
            <a:pPr marL="0" lvl="0" indent="0" rtl="0">
              <a:spcBef>
                <a:spcPts val="800"/>
              </a:spcBef>
              <a:spcAft>
                <a:spcPts val="0"/>
              </a:spcAft>
              <a:buNone/>
            </a:pPr>
            <a:r>
              <a:rPr lang="en" dirty="0"/>
              <a:t>Now is the time to interrogate and disrupt institutional and traditional views of hiring. How do we define the “best qualified” candidate to serve our diverse student communities? Join us to discuss creative approaches, principles, and practices that your campus could use to redefine the hiring and faculty retention processes through an equity-minded framework. We will discuss how to rethink our hiring systems during a period of political and economic disruption, how we can engage with each other to understand our diverse experiences, and how we can prioritize student success in every part of our employment processes including the hiring of part-time faculty hiring.</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2171700" y="302559"/>
            <a:ext cx="6343500" cy="1264200"/>
          </a:xfrm>
        </p:spPr>
        <p:txBody>
          <a:bodyPr spcFirstLastPara="1" wrap="square" lIns="68575" tIns="34275" rIns="68575" bIns="34275" anchor="b" anchorCtr="0">
            <a:normAutofit/>
          </a:bodyPr>
          <a:lstStyle/>
          <a:p>
            <a:pPr marL="0" lvl="0" indent="0" rtl="0">
              <a:spcBef>
                <a:spcPts val="0"/>
              </a:spcBef>
              <a:spcAft>
                <a:spcPts val="0"/>
              </a:spcAft>
              <a:buNone/>
            </a:pPr>
            <a:r>
              <a:rPr lang="en"/>
              <a:t>Today, we will discuss</a:t>
            </a:r>
            <a:endParaRPr lang="en-US"/>
          </a:p>
        </p:txBody>
      </p:sp>
      <p:sp>
        <p:nvSpPr>
          <p:cNvPr id="70" name="Google Shape;70;p12"/>
          <p:cNvSpPr txBox="1">
            <a:spLocks noGrp="1"/>
          </p:cNvSpPr>
          <p:nvPr>
            <p:ph type="body" idx="1"/>
          </p:nvPr>
        </p:nvSpPr>
        <p:spPr>
          <a:xfrm>
            <a:off x="622496" y="1996926"/>
            <a:ext cx="7893000" cy="2930674"/>
          </a:xfrm>
        </p:spPr>
        <p:txBody>
          <a:bodyPr spcFirstLastPara="1" wrap="square" lIns="68575" tIns="34275" rIns="68575" bIns="34275" anchor="t" anchorCtr="0">
            <a:normAutofit/>
          </a:bodyPr>
          <a:lstStyle/>
          <a:p>
            <a:pPr marL="457200" lvl="0" indent="-361950" rtl="0">
              <a:spcBef>
                <a:spcPts val="800"/>
              </a:spcBef>
              <a:spcAft>
                <a:spcPts val="0"/>
              </a:spcAft>
              <a:buSzPts val="2100"/>
              <a:buChar char="•"/>
            </a:pPr>
            <a:r>
              <a:rPr lang="en-US" dirty="0"/>
              <a:t>State of the California Community College (CCC) System</a:t>
            </a:r>
          </a:p>
          <a:p>
            <a:pPr marL="914400" lvl="1" indent="-336550" rtl="0">
              <a:spcBef>
                <a:spcPts val="0"/>
              </a:spcBef>
              <a:spcAft>
                <a:spcPts val="0"/>
              </a:spcAft>
              <a:buSzPts val="1700"/>
              <a:buChar char="•"/>
            </a:pPr>
            <a:r>
              <a:rPr lang="en-US" dirty="0"/>
              <a:t>CCC data</a:t>
            </a:r>
          </a:p>
          <a:p>
            <a:pPr marL="914400" lvl="1" indent="-336550" rtl="0">
              <a:spcBef>
                <a:spcPts val="0"/>
              </a:spcBef>
              <a:spcAft>
                <a:spcPts val="1200"/>
              </a:spcAft>
              <a:buSzPts val="1700"/>
              <a:buChar char="•"/>
            </a:pPr>
            <a:r>
              <a:rPr lang="en-US" dirty="0"/>
              <a:t>CCC mission statement</a:t>
            </a:r>
          </a:p>
          <a:p>
            <a:pPr marL="457200" lvl="0" indent="-361950" rtl="0">
              <a:spcBef>
                <a:spcPts val="0"/>
              </a:spcBef>
              <a:spcAft>
                <a:spcPts val="0"/>
              </a:spcAft>
              <a:buSzPts val="2100"/>
              <a:buChar char="•"/>
            </a:pPr>
            <a:r>
              <a:rPr lang="en-US" dirty="0"/>
              <a:t>Making the invisible visible</a:t>
            </a:r>
          </a:p>
          <a:p>
            <a:pPr marL="914400" lvl="1" indent="-336550" rtl="0">
              <a:spcBef>
                <a:spcPts val="0"/>
              </a:spcBef>
              <a:spcAft>
                <a:spcPts val="0"/>
              </a:spcAft>
              <a:buSzPts val="1700"/>
              <a:buChar char="•"/>
            </a:pPr>
            <a:r>
              <a:rPr lang="en-US" dirty="0"/>
              <a:t>Cultural humility and global citizenship</a:t>
            </a:r>
          </a:p>
          <a:p>
            <a:pPr marL="914400" lvl="1" indent="-311150" rtl="0">
              <a:spcBef>
                <a:spcPts val="0"/>
              </a:spcBef>
              <a:spcAft>
                <a:spcPts val="1200"/>
              </a:spcAft>
              <a:buSzPts val="1300"/>
              <a:buChar char="•"/>
            </a:pPr>
            <a:r>
              <a:rPr lang="en-US" dirty="0"/>
              <a:t>Economic imperative</a:t>
            </a:r>
          </a:p>
          <a:p>
            <a:pPr marL="457200" lvl="0" indent="-361950" rtl="0">
              <a:spcBef>
                <a:spcPts val="0"/>
              </a:spcBef>
              <a:spcAft>
                <a:spcPts val="0"/>
              </a:spcAft>
              <a:buSzPts val="2100"/>
              <a:buChar char="•"/>
            </a:pPr>
            <a:r>
              <a:rPr lang="en-US" dirty="0"/>
              <a:t>Strategies and using the Canvas tool</a:t>
            </a:r>
          </a:p>
          <a:p>
            <a:pPr marL="914400" lvl="1" indent="-336550" rtl="0">
              <a:spcBef>
                <a:spcPts val="0"/>
              </a:spcBef>
              <a:spcAft>
                <a:spcPts val="0"/>
              </a:spcAft>
              <a:buSzPts val="1700"/>
              <a:buChar char="•"/>
            </a:pPr>
            <a:r>
              <a:rPr lang="en-US" dirty="0"/>
              <a:t>Part-time hiring and mentoring programs</a:t>
            </a:r>
          </a:p>
          <a:p>
            <a:pPr marL="914400" lvl="1" indent="-336550" rtl="0">
              <a:spcBef>
                <a:spcPts val="0"/>
              </a:spcBef>
              <a:spcAft>
                <a:spcPts val="0"/>
              </a:spcAft>
              <a:buSzPts val="1700"/>
              <a:buChar char="•"/>
            </a:pPr>
            <a:r>
              <a:rPr lang="en-US" dirty="0"/>
              <a:t>How to start the conversation on your campus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a:off x="311700" y="445025"/>
            <a:ext cx="8520600" cy="5727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US" dirty="0"/>
              <a:t>Use </a:t>
            </a:r>
            <a:r>
              <a:rPr lang="en" dirty="0"/>
              <a:t>Pathable Chat </a:t>
            </a:r>
            <a:r>
              <a:rPr lang="en-US" dirty="0"/>
              <a:t>for Your Questions</a:t>
            </a:r>
            <a:endParaRPr dirty="0"/>
          </a:p>
        </p:txBody>
      </p:sp>
      <p:pic>
        <p:nvPicPr>
          <p:cNvPr id="3" name="Picture 2">
            <a:extLst>
              <a:ext uri="{FF2B5EF4-FFF2-40B4-BE49-F238E27FC236}">
                <a16:creationId xmlns:a16="http://schemas.microsoft.com/office/drawing/2014/main" id="{8BBBA2C5-9019-45F4-99B3-282D16B3E6FA}"/>
              </a:ext>
            </a:extLst>
          </p:cNvPr>
          <p:cNvPicPr>
            <a:picLocks noChangeAspect="1"/>
          </p:cNvPicPr>
          <p:nvPr/>
        </p:nvPicPr>
        <p:blipFill>
          <a:blip r:embed="rId3"/>
          <a:stretch>
            <a:fillRect/>
          </a:stretch>
        </p:blipFill>
        <p:spPr>
          <a:xfrm>
            <a:off x="1452036" y="1184457"/>
            <a:ext cx="6239927" cy="356275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086D6-B3B7-4A40-BB75-F8B74E6046F2}"/>
              </a:ext>
            </a:extLst>
          </p:cNvPr>
          <p:cNvSpPr>
            <a:spLocks noGrp="1"/>
          </p:cNvSpPr>
          <p:nvPr>
            <p:ph type="title"/>
          </p:nvPr>
        </p:nvSpPr>
        <p:spPr>
          <a:xfrm>
            <a:off x="2171700" y="302559"/>
            <a:ext cx="6343500" cy="1264200"/>
          </a:xfrm>
        </p:spPr>
        <p:txBody>
          <a:bodyPr wrap="square" anchor="b">
            <a:normAutofit/>
          </a:bodyPr>
          <a:lstStyle/>
          <a:p>
            <a:r>
              <a:rPr lang="en-US" dirty="0"/>
              <a:t>Quick Survey in </a:t>
            </a:r>
            <a:r>
              <a:rPr lang="en-US" dirty="0" err="1"/>
              <a:t>Pathable</a:t>
            </a:r>
            <a:endParaRPr lang="en-US" dirty="0"/>
          </a:p>
        </p:txBody>
      </p:sp>
      <p:sp>
        <p:nvSpPr>
          <p:cNvPr id="3" name="Text Placeholder 2">
            <a:extLst>
              <a:ext uri="{FF2B5EF4-FFF2-40B4-BE49-F238E27FC236}">
                <a16:creationId xmlns:a16="http://schemas.microsoft.com/office/drawing/2014/main" id="{EFF003B9-B8FD-4044-8F56-BC72ED94FF52}"/>
              </a:ext>
            </a:extLst>
          </p:cNvPr>
          <p:cNvSpPr>
            <a:spLocks noGrp="1"/>
          </p:cNvSpPr>
          <p:nvPr>
            <p:ph type="body" idx="1"/>
          </p:nvPr>
        </p:nvSpPr>
        <p:spPr>
          <a:xfrm>
            <a:off x="622496" y="1996926"/>
            <a:ext cx="7893000" cy="2677200"/>
          </a:xfrm>
        </p:spPr>
        <p:txBody>
          <a:bodyPr wrap="square" anchor="t">
            <a:normAutofit/>
          </a:bodyPr>
          <a:lstStyle/>
          <a:p>
            <a:pPr marL="0" lvl="0" indent="0" algn="ctr">
              <a:buNone/>
            </a:pPr>
            <a:r>
              <a:rPr lang="en-US" sz="2800" b="1" dirty="0"/>
              <a:t>What is your level of expertise with anti-racism and equity-mindedness?</a:t>
            </a:r>
          </a:p>
          <a:p>
            <a:pPr marL="285750" indent="-285750"/>
            <a:endParaRPr lang="en-US" dirty="0"/>
          </a:p>
          <a:p>
            <a:pPr marL="285750" indent="-285750">
              <a:buFont typeface="Wingdings" panose="05000000000000000000" pitchFamily="2" charset="2"/>
              <a:buChar char="Ø"/>
            </a:pPr>
            <a:r>
              <a:rPr lang="en-US" dirty="0"/>
              <a:t>Novice--little experience (1-2 on a scale)</a:t>
            </a:r>
          </a:p>
          <a:p>
            <a:pPr marL="285750" indent="-285750">
              <a:buFont typeface="Wingdings" panose="05000000000000000000" pitchFamily="2" charset="2"/>
              <a:buChar char="Ø"/>
            </a:pPr>
            <a:r>
              <a:rPr lang="en-US" dirty="0"/>
              <a:t>Proficient--some experience (3 on the scale) </a:t>
            </a:r>
          </a:p>
          <a:p>
            <a:pPr marL="285750" indent="-285750">
              <a:buFont typeface="Wingdings" panose="05000000000000000000" pitchFamily="2" charset="2"/>
              <a:buChar char="Ø"/>
            </a:pPr>
            <a:r>
              <a:rPr lang="en-US" dirty="0"/>
              <a:t>Expert--very experience and knowledgeable (4-5 on a scale)</a:t>
            </a:r>
          </a:p>
          <a:p>
            <a:pPr marL="114300" indent="0">
              <a:buNone/>
            </a:pPr>
            <a:endParaRPr lang="en-US" dirty="0"/>
          </a:p>
        </p:txBody>
      </p:sp>
    </p:spTree>
    <p:extLst>
      <p:ext uri="{BB962C8B-B14F-4D97-AF65-F5344CB8AC3E}">
        <p14:creationId xmlns:p14="http://schemas.microsoft.com/office/powerpoint/2010/main" val="3227163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title"/>
          </p:nvPr>
        </p:nvSpPr>
        <p:spPr>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State of the System: Who We Serve</a:t>
            </a:r>
            <a:endParaRPr/>
          </a:p>
        </p:txBody>
      </p:sp>
      <p:sp>
        <p:nvSpPr>
          <p:cNvPr id="82" name="Google Shape;82;p14"/>
          <p:cNvSpPr txBox="1">
            <a:spLocks noGrp="1"/>
          </p:cNvSpPr>
          <p:nvPr>
            <p:ph type="body" idx="1"/>
          </p:nvPr>
        </p:nvSpPr>
        <p:spPr>
          <a:xfrm>
            <a:off x="958238" y="1077806"/>
            <a:ext cx="7543800" cy="739705"/>
          </a:xfrm>
          <a:prstGeom prst="rect">
            <a:avLst/>
          </a:prstGeom>
        </p:spPr>
        <p:txBody>
          <a:bodyPr spcFirstLastPara="1" wrap="square" lIns="68575" tIns="34275" rIns="68575" bIns="34275" anchor="t" anchorCtr="0">
            <a:noAutofit/>
          </a:bodyPr>
          <a:lstStyle/>
          <a:p>
            <a:pPr marL="0" lvl="0" indent="0" algn="l" rtl="0">
              <a:lnSpc>
                <a:spcPct val="100000"/>
              </a:lnSpc>
              <a:spcBef>
                <a:spcPts val="800"/>
              </a:spcBef>
              <a:spcAft>
                <a:spcPts val="0"/>
              </a:spcAft>
              <a:buNone/>
            </a:pPr>
            <a:r>
              <a:rPr lang="en" dirty="0"/>
              <a:t>Student Demographic Data: 2020 State of the System Report</a:t>
            </a:r>
            <a:endParaRPr dirty="0"/>
          </a:p>
          <a:p>
            <a:pPr marL="0" lvl="0" indent="0" algn="l" rtl="0">
              <a:lnSpc>
                <a:spcPct val="100000"/>
              </a:lnSpc>
              <a:spcBef>
                <a:spcPts val="800"/>
              </a:spcBef>
              <a:spcAft>
                <a:spcPts val="0"/>
              </a:spcAft>
              <a:buNone/>
            </a:pPr>
            <a:r>
              <a:rPr lang="en" sz="800" dirty="0"/>
              <a:t>https://www.cccco.edu/-/media/CCCCO-Website/Reports/2020-sosreport-070620-a11y.pdf?la=en&amp;hash=E7E8D6627C736FD9981E0CDCFE0C234C57F899B4</a:t>
            </a:r>
            <a:endParaRPr sz="800" dirty="0"/>
          </a:p>
        </p:txBody>
      </p:sp>
      <p:pic>
        <p:nvPicPr>
          <p:cNvPr id="83" name="Google Shape;83;p14" descr="2018-19 student demographics by ethnicity"/>
          <p:cNvPicPr preferRelativeResize="0"/>
          <p:nvPr/>
        </p:nvPicPr>
        <p:blipFill>
          <a:blip r:embed="rId3">
            <a:alphaModFix/>
          </a:blip>
          <a:stretch>
            <a:fillRect/>
          </a:stretch>
        </p:blipFill>
        <p:spPr>
          <a:xfrm>
            <a:off x="818443" y="1969911"/>
            <a:ext cx="8139289" cy="305881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a:spLocks noGrp="1"/>
          </p:cNvSpPr>
          <p:nvPr>
            <p:ph type="title"/>
          </p:nvPr>
        </p:nvSpPr>
        <p:spPr>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3200"/>
              <a:t>State of the System: Measuring Success</a:t>
            </a:r>
            <a:endParaRPr sz="3200"/>
          </a:p>
        </p:txBody>
      </p:sp>
      <p:sp>
        <p:nvSpPr>
          <p:cNvPr id="89" name="Google Shape;89;p15"/>
          <p:cNvSpPr txBox="1">
            <a:spLocks noGrp="1"/>
          </p:cNvSpPr>
          <p:nvPr>
            <p:ph type="body" idx="1"/>
          </p:nvPr>
        </p:nvSpPr>
        <p:spPr>
          <a:xfrm>
            <a:off x="958238" y="964918"/>
            <a:ext cx="7543800" cy="655038"/>
          </a:xfrm>
          <a:prstGeom prst="rect">
            <a:avLst/>
          </a:prstGeom>
        </p:spPr>
        <p:txBody>
          <a:bodyPr spcFirstLastPara="1" wrap="square" lIns="68575" tIns="34275" rIns="68575" bIns="34275" anchor="t" anchorCtr="0">
            <a:noAutofit/>
          </a:bodyPr>
          <a:lstStyle/>
          <a:p>
            <a:pPr marL="0" lvl="0" indent="0" algn="l" rtl="0">
              <a:lnSpc>
                <a:spcPct val="100000"/>
              </a:lnSpc>
              <a:spcBef>
                <a:spcPts val="800"/>
              </a:spcBef>
              <a:spcAft>
                <a:spcPts val="0"/>
              </a:spcAft>
              <a:buNone/>
            </a:pPr>
            <a:r>
              <a:rPr lang="en" dirty="0"/>
              <a:t>Student Completion Data: 2020 State of the System Report</a:t>
            </a:r>
            <a:endParaRPr dirty="0"/>
          </a:p>
          <a:p>
            <a:pPr marL="0" lvl="0" indent="0" algn="l" rtl="0">
              <a:spcBef>
                <a:spcPts val="800"/>
              </a:spcBef>
              <a:spcAft>
                <a:spcPts val="0"/>
              </a:spcAft>
              <a:buNone/>
            </a:pPr>
            <a:r>
              <a:rPr lang="en" sz="800" dirty="0"/>
              <a:t>https://www.cccco.edu/-/media/CCCCO-Website/Reports/2020-sosreport-070620-a11y.pdf?la=en&amp;hash=E7E8D6627C736FD9981E0CDCFE0C234C57F899B4</a:t>
            </a:r>
            <a:endParaRPr dirty="0"/>
          </a:p>
        </p:txBody>
      </p:sp>
      <p:pic>
        <p:nvPicPr>
          <p:cNvPr id="90" name="Google Shape;90;p15" descr="rate of completion by ethnicity"/>
          <p:cNvPicPr preferRelativeResize="0"/>
          <p:nvPr/>
        </p:nvPicPr>
        <p:blipFill>
          <a:blip r:embed="rId3">
            <a:alphaModFix/>
          </a:blip>
          <a:stretch>
            <a:fillRect/>
          </a:stretch>
        </p:blipFill>
        <p:spPr>
          <a:xfrm>
            <a:off x="857951" y="1670756"/>
            <a:ext cx="8039607" cy="340421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6"/>
          <p:cNvSpPr txBox="1">
            <a:spLocks noGrp="1"/>
          </p:cNvSpPr>
          <p:nvPr>
            <p:ph type="title"/>
          </p:nvPr>
        </p:nvSpPr>
        <p:spPr>
          <a:xfrm>
            <a:off x="958238" y="63325"/>
            <a:ext cx="75345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dirty="0"/>
              <a:t>State of the System: The Diversity Disparity</a:t>
            </a:r>
            <a:endParaRPr dirty="0"/>
          </a:p>
        </p:txBody>
      </p:sp>
      <p:sp>
        <p:nvSpPr>
          <p:cNvPr id="96" name="Google Shape;96;p16"/>
          <p:cNvSpPr txBox="1">
            <a:spLocks noGrp="1"/>
          </p:cNvSpPr>
          <p:nvPr>
            <p:ph type="body" idx="1"/>
          </p:nvPr>
        </p:nvSpPr>
        <p:spPr>
          <a:xfrm>
            <a:off x="958238" y="1134533"/>
            <a:ext cx="3444429" cy="3851755"/>
          </a:xfrm>
          <a:prstGeom prst="rect">
            <a:avLst/>
          </a:prstGeom>
        </p:spPr>
        <p:txBody>
          <a:bodyPr spcFirstLastPara="1" wrap="square" lIns="68575" tIns="34275" rIns="68575" bIns="34275" anchor="t" anchorCtr="0">
            <a:noAutofit/>
          </a:bodyPr>
          <a:lstStyle/>
          <a:p>
            <a:pPr marL="0" indent="0">
              <a:lnSpc>
                <a:spcPct val="100000"/>
              </a:lnSpc>
              <a:buNone/>
            </a:pPr>
            <a:r>
              <a:rPr lang="en" dirty="0"/>
              <a:t>Representation of communities of Black, Indigenous, and People of Color (BIPOC) among California Community College students has increased significantly since 2006 (approximately 12%)</a:t>
            </a:r>
            <a:endParaRPr dirty="0"/>
          </a:p>
          <a:p>
            <a:pPr marL="0" indent="0">
              <a:buNone/>
            </a:pPr>
            <a:r>
              <a:rPr lang="en" dirty="0"/>
              <a:t>During that same time, representation for BIPOC communities among all employee groups has increased only slightly (approximately 4%)</a:t>
            </a:r>
            <a:endParaRPr dirty="0"/>
          </a:p>
        </p:txBody>
      </p:sp>
      <p:pic>
        <p:nvPicPr>
          <p:cNvPr id="97" name="Google Shape;97;p16" descr="underrepresented minority percentages by student and employee types fall terms 2006-2017"/>
          <p:cNvPicPr preferRelativeResize="0"/>
          <p:nvPr/>
        </p:nvPicPr>
        <p:blipFill>
          <a:blip r:embed="rId3">
            <a:alphaModFix/>
          </a:blip>
          <a:stretch>
            <a:fillRect/>
          </a:stretch>
        </p:blipFill>
        <p:spPr>
          <a:xfrm>
            <a:off x="4450675" y="1419975"/>
            <a:ext cx="4436151" cy="3637550"/>
          </a:xfrm>
          <a:prstGeom prst="rect">
            <a:avLst/>
          </a:prstGeom>
          <a:noFill/>
          <a:ln>
            <a:noFill/>
          </a:ln>
        </p:spPr>
      </p:pic>
      <p:sp>
        <p:nvSpPr>
          <p:cNvPr id="98" name="Google Shape;98;p16"/>
          <p:cNvSpPr txBox="1"/>
          <p:nvPr/>
        </p:nvSpPr>
        <p:spPr>
          <a:xfrm>
            <a:off x="4450675" y="771175"/>
            <a:ext cx="4436151"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t>2018 EEO Report</a:t>
            </a:r>
            <a:endParaRPr dirty="0"/>
          </a:p>
          <a:p>
            <a:pPr marL="0" lvl="0" indent="0" algn="l" rtl="0">
              <a:spcBef>
                <a:spcPts val="0"/>
              </a:spcBef>
              <a:spcAft>
                <a:spcPts val="0"/>
              </a:spcAft>
              <a:buNone/>
            </a:pPr>
            <a:r>
              <a:rPr lang="en" sz="800" dirty="0"/>
              <a:t>https://www.cccco.edu/-/media/CCCCO-Website/Reports/2019-cccco-eeo-report-final-web.pdf?la=en&amp;hash=811F93AC7510F05001DE1BC2C85D88AEDEB00F41</a:t>
            </a:r>
            <a:endParaRPr sz="800" dirty="0"/>
          </a:p>
        </p:txBody>
      </p:sp>
    </p:spTree>
  </p:cSld>
  <p:clrMapOvr>
    <a:masterClrMapping/>
  </p:clrMapOvr>
</p:sld>
</file>

<file path=ppt/theme/theme1.xml><?xml version="1.0" encoding="utf-8"?>
<a:theme xmlns:a="http://schemas.openxmlformats.org/drawingml/2006/main" name="ASCCC Curriculum Inst. 2020 Theme">
  <a:themeElements>
    <a:clrScheme name="ASCCC Plenary Fall 2020 2">
      <a:dk1>
        <a:srgbClr val="891146"/>
      </a:dk1>
      <a:lt1>
        <a:srgbClr val="FFFFFF"/>
      </a:lt1>
      <a:dk2>
        <a:srgbClr val="000000"/>
      </a:dk2>
      <a:lt2>
        <a:srgbClr val="FEF2D3"/>
      </a:lt2>
      <a:accent1>
        <a:srgbClr val="182354"/>
      </a:accent1>
      <a:accent2>
        <a:srgbClr val="3F6C0D"/>
      </a:accent2>
      <a:accent3>
        <a:srgbClr val="5A7FC3"/>
      </a:accent3>
      <a:accent4>
        <a:srgbClr val="FFF1DA"/>
      </a:accent4>
      <a:accent5>
        <a:srgbClr val="F17B48"/>
      </a:accent5>
      <a:accent6>
        <a:srgbClr val="1598C5"/>
      </a:accent6>
      <a:hlink>
        <a:srgbClr val="054590"/>
      </a:hlink>
      <a:folHlink>
        <a:srgbClr val="2E603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A46C2FD4A136E4F854087CA0878E82F" ma:contentTypeVersion="14" ma:contentTypeDescription="Create a new document." ma:contentTypeScope="" ma:versionID="633bbb75bec6e5caa58ab2b4f5b59bae">
  <xsd:schema xmlns:xsd="http://www.w3.org/2001/XMLSchema" xmlns:xs="http://www.w3.org/2001/XMLSchema" xmlns:p="http://schemas.microsoft.com/office/2006/metadata/properties" xmlns:ns3="100c9456-5b40-459a-8823-0ee56e83d204" xmlns:ns4="a979eeb2-ec59-4d60-a11f-bb0b64893b7f" targetNamespace="http://schemas.microsoft.com/office/2006/metadata/properties" ma:root="true" ma:fieldsID="1eb757ebb710fd872e91bf15e6cf0920" ns3:_="" ns4:_="">
    <xsd:import namespace="100c9456-5b40-459a-8823-0ee56e83d204"/>
    <xsd:import namespace="a979eeb2-ec59-4d60-a11f-bb0b64893b7f"/>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EventHashCode" minOccurs="0"/>
                <xsd:element ref="ns4:MediaServiceGenerationTime" minOccurs="0"/>
                <xsd:element ref="ns4:MediaServiceOCR"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0c9456-5b40-459a-8823-0ee56e83d20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a979eeb2-ec59-4d60-a11f-bb0b64893b7f"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395B8E-3F01-4225-B4FB-1F276AD22DE2}">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91DEC92-0885-4F37-BB78-7659DA91B9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0c9456-5b40-459a-8823-0ee56e83d204"/>
    <ds:schemaRef ds:uri="a979eeb2-ec59-4d60-a11f-bb0b64893b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E6FA4D3-65E1-41E8-AC10-BFCFE950C0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1775</TotalTime>
  <Words>1303</Words>
  <Application>Microsoft Office PowerPoint</Application>
  <PresentationFormat>On-screen Show (16:9)</PresentationFormat>
  <Paragraphs>136</Paragraphs>
  <Slides>24</Slides>
  <Notes>23</Notes>
  <HiddenSlides>1</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Palatino</vt:lpstr>
      <vt:lpstr>Wingdings</vt:lpstr>
      <vt:lpstr>ASCCC Curriculum Inst. 2020 Theme</vt:lpstr>
      <vt:lpstr>You Can’t Be What You Don’t See:  Diversifying Our Academy Through Equity-minded Model Hiring Principles and Practices </vt:lpstr>
      <vt:lpstr>Today’s Presenters</vt:lpstr>
      <vt:lpstr>Session Description </vt:lpstr>
      <vt:lpstr>Today, we will discuss</vt:lpstr>
      <vt:lpstr>Use Pathable Chat for Your Questions</vt:lpstr>
      <vt:lpstr>Quick Survey in Pathable</vt:lpstr>
      <vt:lpstr>State of the System: Who We Serve</vt:lpstr>
      <vt:lpstr>State of the System: Measuring Success</vt:lpstr>
      <vt:lpstr>State of the System: The Diversity Disparity</vt:lpstr>
      <vt:lpstr>Why This Work Is Vital</vt:lpstr>
      <vt:lpstr>State of the System: Our CCC Mission Statement</vt:lpstr>
      <vt:lpstr>Preparing Our Students</vt:lpstr>
      <vt:lpstr>Making the Invisible Visible</vt:lpstr>
      <vt:lpstr>The Economic Imperative</vt:lpstr>
      <vt:lpstr>The Economic Imperative (continued)</vt:lpstr>
      <vt:lpstr>Using the ASCCC Canvas Tool</vt:lpstr>
      <vt:lpstr>Example ACHRO DEI Strategy</vt:lpstr>
      <vt:lpstr>Example ACHRO DEI Strategy (continued) </vt:lpstr>
      <vt:lpstr>Expanding Your Toolbox</vt:lpstr>
      <vt:lpstr>Expanding Your Toolbox: Part-time Hiring</vt:lpstr>
      <vt:lpstr>How to Start the Conversation</vt:lpstr>
      <vt:lpstr>Questions </vt:lpstr>
      <vt:lpstr>For Further Information and Support</vt:lpstr>
      <vt:lpstr>Other Helpful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 Can’t Be What You Don’t See:  Diversifying Our Academy Through Equity-minded Model Hiring Principles and Practices</dc:title>
  <dc:creator>michellevelasquezbean@gmail.com</dc:creator>
  <cp:lastModifiedBy>michellevelasquezbean@gmail.com</cp:lastModifiedBy>
  <cp:revision>6</cp:revision>
  <dcterms:created xsi:type="dcterms:W3CDTF">2020-10-28T02:01:23Z</dcterms:created>
  <dcterms:modified xsi:type="dcterms:W3CDTF">2020-11-02T23:08:54Z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0x010100AA46C2FD4A136E4F854087CA0878E82F</vt:lpwstr>
  </property>
</Properties>
</file>