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434277"/>
          </a:xfrm>
        </p:spPr>
        <p:txBody>
          <a:bodyPr/>
          <a:lstStyle/>
          <a:p>
            <a:r>
              <a:rPr lang="en-US" sz="4400" b="1" dirty="0"/>
              <a:t>It's All a Game: Mastering the ins and outs of academia beyond the classroom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534010"/>
            <a:ext cx="8825658" cy="110479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Andrew Wesley, ASCCC Part Time Committee, SOLANO COMMUNITY COLLEGE</a:t>
            </a:r>
          </a:p>
          <a:p>
            <a:r>
              <a:rPr lang="en-US" dirty="0"/>
              <a:t>Jay Parnell, ASCCC Part Time Committee, San Bernardino College</a:t>
            </a:r>
          </a:p>
          <a:p>
            <a:r>
              <a:rPr lang="en-US" dirty="0"/>
              <a:t>Cheryl </a:t>
            </a:r>
            <a:r>
              <a:rPr lang="en-US" dirty="0" err="1"/>
              <a:t>Aschenbach</a:t>
            </a:r>
            <a:r>
              <a:rPr lang="en-US" dirty="0"/>
              <a:t>, ASCCC SECRETARY, LASSEN College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556" y="820169"/>
            <a:ext cx="5532454" cy="12795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01556" y="5813574"/>
            <a:ext cx="5442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2020 ASCCC PART-TIME INSTITUTE</a:t>
            </a:r>
          </a:p>
        </p:txBody>
      </p:sp>
    </p:spTree>
    <p:extLst>
      <p:ext uri="{BB962C8B-B14F-4D97-AF65-F5344CB8AC3E}">
        <p14:creationId xmlns:p14="http://schemas.microsoft.com/office/powerpoint/2010/main" val="2455277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It's All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3778624"/>
            <a:ext cx="8825659" cy="2241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Takeaways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556" y="5380018"/>
            <a:ext cx="5532454" cy="127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15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It's All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3" y="2907792"/>
            <a:ext cx="11641015" cy="31120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Questions, comments, concerns: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2400" dirty="0"/>
              <a:t>Andrew Wesley:			andrew.wesley@solano.edu</a:t>
            </a:r>
          </a:p>
          <a:p>
            <a:pPr marL="0" indent="0">
              <a:buNone/>
            </a:pPr>
            <a:r>
              <a:rPr lang="en-US" sz="2400" dirty="0"/>
              <a:t>Jay Parnell:					jparnell1911@gmail.com</a:t>
            </a:r>
          </a:p>
          <a:p>
            <a:pPr marL="0" indent="0">
              <a:buNone/>
            </a:pPr>
            <a:r>
              <a:rPr lang="en-US" sz="2400" dirty="0"/>
              <a:t>Cheryl </a:t>
            </a:r>
            <a:r>
              <a:rPr lang="en-US" sz="2400" dirty="0" err="1"/>
              <a:t>Aschenbach</a:t>
            </a:r>
            <a:r>
              <a:rPr lang="en-US" sz="2400" dirty="0"/>
              <a:t>:		caschenbach@lassencollege.edu</a:t>
            </a:r>
          </a:p>
        </p:txBody>
      </p:sp>
    </p:spTree>
    <p:extLst>
      <p:ext uri="{BB962C8B-B14F-4D97-AF65-F5344CB8AC3E}">
        <p14:creationId xmlns:p14="http://schemas.microsoft.com/office/powerpoint/2010/main" val="66718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It's All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3429000"/>
            <a:ext cx="8825659" cy="259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“First you have to learn the rules of the game, and then you have to play better than anyone else.” – Albert Einstein</a:t>
            </a:r>
          </a:p>
        </p:txBody>
      </p:sp>
    </p:spTree>
    <p:extLst>
      <p:ext uri="{BB962C8B-B14F-4D97-AF65-F5344CB8AC3E}">
        <p14:creationId xmlns:p14="http://schemas.microsoft.com/office/powerpoint/2010/main" val="479759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It's All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62519"/>
            <a:ext cx="8825659" cy="7261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What “game” are you talking about?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22830" y="3697942"/>
            <a:ext cx="8825659" cy="2460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Is this an individual or team “game”?</a:t>
            </a:r>
          </a:p>
        </p:txBody>
      </p:sp>
    </p:spTree>
    <p:extLst>
      <p:ext uri="{BB962C8B-B14F-4D97-AF65-F5344CB8AC3E}">
        <p14:creationId xmlns:p14="http://schemas.microsoft.com/office/powerpoint/2010/main" val="124190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It's All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3778624"/>
            <a:ext cx="8825659" cy="2241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Why must we play?</a:t>
            </a:r>
          </a:p>
        </p:txBody>
      </p:sp>
    </p:spTree>
    <p:extLst>
      <p:ext uri="{BB962C8B-B14F-4D97-AF65-F5344CB8AC3E}">
        <p14:creationId xmlns:p14="http://schemas.microsoft.com/office/powerpoint/2010/main" val="3643847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It's All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985247"/>
            <a:ext cx="8825659" cy="6185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What are “rules”?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22830" y="3603812"/>
            <a:ext cx="8825659" cy="2554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They vary by institution</a:t>
            </a:r>
          </a:p>
          <a:p>
            <a:r>
              <a:rPr lang="en-US" sz="2800" dirty="0"/>
              <a:t>Understand your “expectations” as a PT faculty member in your department and institution as a whole.</a:t>
            </a:r>
          </a:p>
        </p:txBody>
      </p:sp>
    </p:spTree>
    <p:extLst>
      <p:ext uri="{BB962C8B-B14F-4D97-AF65-F5344CB8AC3E}">
        <p14:creationId xmlns:p14="http://schemas.microsoft.com/office/powerpoint/2010/main" val="738287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It's All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26341"/>
            <a:ext cx="8825659" cy="1277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What are the challenges to competing well in this game?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22830" y="3603812"/>
            <a:ext cx="8825659" cy="29583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Faculty label: PT, Adjunct, Associate, etc.</a:t>
            </a:r>
          </a:p>
          <a:p>
            <a:r>
              <a:rPr lang="en-US" sz="2800" dirty="0"/>
              <a:t>Departmental and institutional dynamics (collegiality)</a:t>
            </a:r>
          </a:p>
          <a:p>
            <a:r>
              <a:rPr lang="en-US" sz="2800" dirty="0"/>
              <a:t>Committee participation</a:t>
            </a:r>
          </a:p>
          <a:p>
            <a:r>
              <a:rPr lang="en-US" sz="2800" dirty="0"/>
              <a:t>Identity politics: race, gender, orientation, etc.</a:t>
            </a:r>
          </a:p>
          <a:p>
            <a:r>
              <a:rPr lang="en-US" sz="2800" dirty="0"/>
              <a:t>Power dynamics: “us vs them”, “us vs us” etc.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6545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It's All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3778624"/>
            <a:ext cx="8825659" cy="2241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How can you “play” the game without losing your sense of self?</a:t>
            </a:r>
          </a:p>
        </p:txBody>
      </p:sp>
    </p:spTree>
    <p:extLst>
      <p:ext uri="{BB962C8B-B14F-4D97-AF65-F5344CB8AC3E}">
        <p14:creationId xmlns:p14="http://schemas.microsoft.com/office/powerpoint/2010/main" val="1584703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It's All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3778624"/>
            <a:ext cx="8825659" cy="2241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What are some of your experiences?</a:t>
            </a:r>
          </a:p>
        </p:txBody>
      </p:sp>
    </p:spTree>
    <p:extLst>
      <p:ext uri="{BB962C8B-B14F-4D97-AF65-F5344CB8AC3E}">
        <p14:creationId xmlns:p14="http://schemas.microsoft.com/office/powerpoint/2010/main" val="462831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It's All 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3778624"/>
            <a:ext cx="8825659" cy="2241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Can we alter the “game” in our favor?</a:t>
            </a:r>
          </a:p>
        </p:txBody>
      </p:sp>
    </p:spTree>
    <p:extLst>
      <p:ext uri="{BB962C8B-B14F-4D97-AF65-F5344CB8AC3E}">
        <p14:creationId xmlns:p14="http://schemas.microsoft.com/office/powerpoint/2010/main" val="3418531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2367</TotalTime>
  <Words>266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It's All a Game: Mastering the ins and outs of academia beyond the classroom</vt:lpstr>
      <vt:lpstr>It's All a Game</vt:lpstr>
      <vt:lpstr>It's All a Game</vt:lpstr>
      <vt:lpstr>It's All a Game</vt:lpstr>
      <vt:lpstr>It's All a Game</vt:lpstr>
      <vt:lpstr>It's All a Game</vt:lpstr>
      <vt:lpstr>It's All a Game</vt:lpstr>
      <vt:lpstr>It's All a Game</vt:lpstr>
      <vt:lpstr>It's All a Game</vt:lpstr>
      <vt:lpstr>It's All a Game</vt:lpstr>
      <vt:lpstr>It's All a Game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It's All a Game: Mastering the ins and outs of academia beyond the classroom</dc:title>
  <dc:creator>Windows User</dc:creator>
  <cp:lastModifiedBy>Silvester Henderson</cp:lastModifiedBy>
  <cp:revision>7</cp:revision>
  <dcterms:created xsi:type="dcterms:W3CDTF">2019-12-27T04:50:09Z</dcterms:created>
  <dcterms:modified xsi:type="dcterms:W3CDTF">2020-01-17T01:02:40Z</dcterms:modified>
</cp:coreProperties>
</file>