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83" r:id="rId1"/>
  </p:sldMasterIdLst>
  <p:notesMasterIdLst>
    <p:notesMasterId r:id="rId19"/>
  </p:notesMasterIdLst>
  <p:sldIdLst>
    <p:sldId id="256" r:id="rId2"/>
    <p:sldId id="310" r:id="rId3"/>
    <p:sldId id="303" r:id="rId4"/>
    <p:sldId id="311" r:id="rId5"/>
    <p:sldId id="269" r:id="rId6"/>
    <p:sldId id="270" r:id="rId7"/>
    <p:sldId id="287" r:id="rId8"/>
    <p:sldId id="299" r:id="rId9"/>
    <p:sldId id="297" r:id="rId10"/>
    <p:sldId id="295" r:id="rId11"/>
    <p:sldId id="278" r:id="rId12"/>
    <p:sldId id="312" r:id="rId13"/>
    <p:sldId id="305" r:id="rId14"/>
    <p:sldId id="304" r:id="rId15"/>
    <p:sldId id="306" r:id="rId16"/>
    <p:sldId id="307" r:id="rId17"/>
    <p:sldId id="308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E7E7"/>
    <a:srgbClr val="26BBC2"/>
    <a:srgbClr val="FFFFFF"/>
    <a:srgbClr val="3222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41" d="100"/>
          <a:sy n="41" d="100"/>
        </p:scale>
        <p:origin x="306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79E8E0-567B-414D-B27C-BE87F99962CA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EC5A460-33E1-4517-8B0C-9D12B8092608}">
      <dgm:prSet phldrT="[Text]" custT="1"/>
      <dgm:spPr/>
      <dgm:t>
        <a:bodyPr/>
        <a:lstStyle/>
        <a:p>
          <a:r>
            <a:rPr lang="en-US" sz="2400" dirty="0"/>
            <a:t>Maintained an engagement in LAOC Regional Consortium</a:t>
          </a:r>
        </a:p>
      </dgm:t>
    </dgm:pt>
    <dgm:pt modelId="{D01D50BE-2247-4080-93D4-A6AB1846A7D1}" type="parTrans" cxnId="{7311BC96-583A-46A1-9DD4-0E5F0762930A}">
      <dgm:prSet/>
      <dgm:spPr/>
      <dgm:t>
        <a:bodyPr/>
        <a:lstStyle/>
        <a:p>
          <a:endParaRPr lang="en-US" sz="2400"/>
        </a:p>
      </dgm:t>
    </dgm:pt>
    <dgm:pt modelId="{2C8949D0-C3FF-48C1-9858-14EF7837DEC8}" type="sibTrans" cxnId="{7311BC96-583A-46A1-9DD4-0E5F0762930A}">
      <dgm:prSet custT="1"/>
      <dgm:spPr/>
      <dgm:t>
        <a:bodyPr/>
        <a:lstStyle/>
        <a:p>
          <a:endParaRPr lang="en-US" sz="2400"/>
        </a:p>
      </dgm:t>
    </dgm:pt>
    <dgm:pt modelId="{0C359305-3433-496B-B7D1-352B592E1EB5}">
      <dgm:prSet custT="1"/>
      <dgm:spPr/>
      <dgm:t>
        <a:bodyPr/>
        <a:lstStyle/>
        <a:p>
          <a:r>
            <a:rPr lang="en-US" sz="2400"/>
            <a:t>Contextualized courses at Mt. SAC </a:t>
          </a:r>
          <a:endParaRPr lang="en-US" sz="2400" dirty="0"/>
        </a:p>
      </dgm:t>
    </dgm:pt>
    <dgm:pt modelId="{B323D0DB-63C5-47D3-B5A4-29167EEC2A10}" type="parTrans" cxnId="{A2B588C8-2ED6-490F-BE12-B5DB3BB471AE}">
      <dgm:prSet/>
      <dgm:spPr/>
      <dgm:t>
        <a:bodyPr/>
        <a:lstStyle/>
        <a:p>
          <a:endParaRPr lang="en-US" sz="2400"/>
        </a:p>
      </dgm:t>
    </dgm:pt>
    <dgm:pt modelId="{0F1B342C-AC1E-4589-B695-E1AA84204F9A}" type="sibTrans" cxnId="{A2B588C8-2ED6-490F-BE12-B5DB3BB471AE}">
      <dgm:prSet custT="1"/>
      <dgm:spPr/>
      <dgm:t>
        <a:bodyPr/>
        <a:lstStyle/>
        <a:p>
          <a:endParaRPr lang="en-US" sz="2400"/>
        </a:p>
      </dgm:t>
    </dgm:pt>
    <dgm:pt modelId="{757953F4-BAA1-402D-9D1E-7E3B64CAE215}">
      <dgm:prSet custT="1"/>
      <dgm:spPr/>
      <dgm:t>
        <a:bodyPr/>
        <a:lstStyle/>
        <a:p>
          <a:r>
            <a:rPr lang="en-US" sz="2400"/>
            <a:t>Proposed as bootcamps/pre-college coursework</a:t>
          </a:r>
          <a:endParaRPr lang="en-US" sz="2400" dirty="0"/>
        </a:p>
      </dgm:t>
    </dgm:pt>
    <dgm:pt modelId="{A4B5AF51-23EF-4501-A8F8-10C3FDB07B0C}" type="parTrans" cxnId="{DC9B7623-8DE3-49A0-BE32-6C777C84FA40}">
      <dgm:prSet/>
      <dgm:spPr/>
      <dgm:t>
        <a:bodyPr/>
        <a:lstStyle/>
        <a:p>
          <a:endParaRPr lang="en-US" sz="2400"/>
        </a:p>
      </dgm:t>
    </dgm:pt>
    <dgm:pt modelId="{CDF5C3C4-6EED-4933-8589-D3EE47DE7F0F}" type="sibTrans" cxnId="{DC9B7623-8DE3-49A0-BE32-6C777C84FA40}">
      <dgm:prSet custT="1"/>
      <dgm:spPr/>
      <dgm:t>
        <a:bodyPr/>
        <a:lstStyle/>
        <a:p>
          <a:endParaRPr lang="en-US" sz="2400"/>
        </a:p>
      </dgm:t>
    </dgm:pt>
    <dgm:pt modelId="{8CAF9CAD-3520-4753-86FA-C30128CBDF6D}">
      <dgm:prSet custT="1"/>
      <dgm:spPr/>
      <dgm:t>
        <a:bodyPr/>
        <a:lstStyle/>
        <a:p>
          <a:r>
            <a:rPr lang="en-US" sz="2400"/>
            <a:t>AEBG and emergence of the Regional Consortia for adult education</a:t>
          </a:r>
          <a:endParaRPr lang="en-US" sz="2400" dirty="0"/>
        </a:p>
      </dgm:t>
    </dgm:pt>
    <dgm:pt modelId="{4B644F3C-C79E-4CCA-8137-890DDF11BF97}" type="parTrans" cxnId="{B88DAC38-AE9E-45A4-9DAC-D13A0D46C2BD}">
      <dgm:prSet/>
      <dgm:spPr/>
      <dgm:t>
        <a:bodyPr/>
        <a:lstStyle/>
        <a:p>
          <a:endParaRPr lang="en-US" sz="2400"/>
        </a:p>
      </dgm:t>
    </dgm:pt>
    <dgm:pt modelId="{84D35512-E1C4-47C5-86F2-68A7F2EF3772}" type="sibTrans" cxnId="{B88DAC38-AE9E-45A4-9DAC-D13A0D46C2BD}">
      <dgm:prSet custT="1"/>
      <dgm:spPr/>
      <dgm:t>
        <a:bodyPr/>
        <a:lstStyle/>
        <a:p>
          <a:endParaRPr lang="en-US" sz="2400"/>
        </a:p>
      </dgm:t>
    </dgm:pt>
    <dgm:pt modelId="{84CD9B92-8034-46CD-99C5-E2F29C1CB3ED}">
      <dgm:prSet custT="1"/>
      <dgm:spPr/>
      <dgm:t>
        <a:bodyPr/>
        <a:lstStyle/>
        <a:p>
          <a:r>
            <a:rPr lang="en-US" sz="2400"/>
            <a:t>Unchartered territory</a:t>
          </a:r>
          <a:endParaRPr lang="en-US" sz="2400" dirty="0"/>
        </a:p>
      </dgm:t>
    </dgm:pt>
    <dgm:pt modelId="{DCF6D4CE-0BEF-4D14-A3E9-25A64DBABB49}" type="parTrans" cxnId="{0CE9B9D4-FA90-443B-8130-E523AF25D1F1}">
      <dgm:prSet/>
      <dgm:spPr/>
      <dgm:t>
        <a:bodyPr/>
        <a:lstStyle/>
        <a:p>
          <a:endParaRPr lang="en-US" sz="2400"/>
        </a:p>
      </dgm:t>
    </dgm:pt>
    <dgm:pt modelId="{F55DC10C-3856-46DF-8CCC-9E4CE65710E6}" type="sibTrans" cxnId="{0CE9B9D4-FA90-443B-8130-E523AF25D1F1}">
      <dgm:prSet/>
      <dgm:spPr/>
      <dgm:t>
        <a:bodyPr/>
        <a:lstStyle/>
        <a:p>
          <a:endParaRPr lang="en-US" sz="2400"/>
        </a:p>
      </dgm:t>
    </dgm:pt>
    <dgm:pt modelId="{1FD0D2A8-891D-4171-B3D3-7788EC8619E6}" type="pres">
      <dgm:prSet presAssocID="{5979E8E0-567B-414D-B27C-BE87F99962CA}" presName="outerComposite" presStyleCnt="0">
        <dgm:presLayoutVars>
          <dgm:chMax val="5"/>
          <dgm:dir/>
          <dgm:resizeHandles val="exact"/>
        </dgm:presLayoutVars>
      </dgm:prSet>
      <dgm:spPr/>
    </dgm:pt>
    <dgm:pt modelId="{C5152DD6-1B2E-4810-8D96-A1F6D58EFD19}" type="pres">
      <dgm:prSet presAssocID="{5979E8E0-567B-414D-B27C-BE87F99962CA}" presName="dummyMaxCanvas" presStyleCnt="0">
        <dgm:presLayoutVars/>
      </dgm:prSet>
      <dgm:spPr/>
    </dgm:pt>
    <dgm:pt modelId="{596450C0-E6A6-4CEE-8783-FEF7CCC0C697}" type="pres">
      <dgm:prSet presAssocID="{5979E8E0-567B-414D-B27C-BE87F99962CA}" presName="FiveNodes_1" presStyleLbl="node1" presStyleIdx="0" presStyleCnt="5">
        <dgm:presLayoutVars>
          <dgm:bulletEnabled val="1"/>
        </dgm:presLayoutVars>
      </dgm:prSet>
      <dgm:spPr/>
    </dgm:pt>
    <dgm:pt modelId="{0513C062-3868-4A0D-B37E-C667568E1F48}" type="pres">
      <dgm:prSet presAssocID="{5979E8E0-567B-414D-B27C-BE87F99962CA}" presName="FiveNodes_2" presStyleLbl="node1" presStyleIdx="1" presStyleCnt="5">
        <dgm:presLayoutVars>
          <dgm:bulletEnabled val="1"/>
        </dgm:presLayoutVars>
      </dgm:prSet>
      <dgm:spPr/>
    </dgm:pt>
    <dgm:pt modelId="{0D699131-8EBA-4D81-91D0-29C9083CA069}" type="pres">
      <dgm:prSet presAssocID="{5979E8E0-567B-414D-B27C-BE87F99962CA}" presName="FiveNodes_3" presStyleLbl="node1" presStyleIdx="2" presStyleCnt="5">
        <dgm:presLayoutVars>
          <dgm:bulletEnabled val="1"/>
        </dgm:presLayoutVars>
      </dgm:prSet>
      <dgm:spPr/>
    </dgm:pt>
    <dgm:pt modelId="{D6CF3BA3-0521-4E28-8AC9-91486F85FE89}" type="pres">
      <dgm:prSet presAssocID="{5979E8E0-567B-414D-B27C-BE87F99962CA}" presName="FiveNodes_4" presStyleLbl="node1" presStyleIdx="3" presStyleCnt="5">
        <dgm:presLayoutVars>
          <dgm:bulletEnabled val="1"/>
        </dgm:presLayoutVars>
      </dgm:prSet>
      <dgm:spPr/>
    </dgm:pt>
    <dgm:pt modelId="{0F34018C-A291-4F86-850B-C34285F51DB5}" type="pres">
      <dgm:prSet presAssocID="{5979E8E0-567B-414D-B27C-BE87F99962CA}" presName="FiveNodes_5" presStyleLbl="node1" presStyleIdx="4" presStyleCnt="5">
        <dgm:presLayoutVars>
          <dgm:bulletEnabled val="1"/>
        </dgm:presLayoutVars>
      </dgm:prSet>
      <dgm:spPr/>
    </dgm:pt>
    <dgm:pt modelId="{C4945EA4-8B61-4344-BC7C-4A26A204C7D3}" type="pres">
      <dgm:prSet presAssocID="{5979E8E0-567B-414D-B27C-BE87F99962CA}" presName="FiveConn_1-2" presStyleLbl="fgAccFollowNode1" presStyleIdx="0" presStyleCnt="4">
        <dgm:presLayoutVars>
          <dgm:bulletEnabled val="1"/>
        </dgm:presLayoutVars>
      </dgm:prSet>
      <dgm:spPr/>
    </dgm:pt>
    <dgm:pt modelId="{8886752E-D619-48E0-A96A-AA485E7902EA}" type="pres">
      <dgm:prSet presAssocID="{5979E8E0-567B-414D-B27C-BE87F99962CA}" presName="FiveConn_2-3" presStyleLbl="fgAccFollowNode1" presStyleIdx="1" presStyleCnt="4">
        <dgm:presLayoutVars>
          <dgm:bulletEnabled val="1"/>
        </dgm:presLayoutVars>
      </dgm:prSet>
      <dgm:spPr/>
    </dgm:pt>
    <dgm:pt modelId="{C72A3EF1-5280-480E-90EB-09AB106E57B9}" type="pres">
      <dgm:prSet presAssocID="{5979E8E0-567B-414D-B27C-BE87F99962CA}" presName="FiveConn_3-4" presStyleLbl="fgAccFollowNode1" presStyleIdx="2" presStyleCnt="4">
        <dgm:presLayoutVars>
          <dgm:bulletEnabled val="1"/>
        </dgm:presLayoutVars>
      </dgm:prSet>
      <dgm:spPr/>
    </dgm:pt>
    <dgm:pt modelId="{1570978C-A3C7-44BC-B965-885BE7D14575}" type="pres">
      <dgm:prSet presAssocID="{5979E8E0-567B-414D-B27C-BE87F99962CA}" presName="FiveConn_4-5" presStyleLbl="fgAccFollowNode1" presStyleIdx="3" presStyleCnt="4">
        <dgm:presLayoutVars>
          <dgm:bulletEnabled val="1"/>
        </dgm:presLayoutVars>
      </dgm:prSet>
      <dgm:spPr/>
    </dgm:pt>
    <dgm:pt modelId="{F503CA1E-4EF4-40FE-8AF1-1262FD7AE318}" type="pres">
      <dgm:prSet presAssocID="{5979E8E0-567B-414D-B27C-BE87F99962CA}" presName="FiveNodes_1_text" presStyleLbl="node1" presStyleIdx="4" presStyleCnt="5">
        <dgm:presLayoutVars>
          <dgm:bulletEnabled val="1"/>
        </dgm:presLayoutVars>
      </dgm:prSet>
      <dgm:spPr/>
    </dgm:pt>
    <dgm:pt modelId="{4012D8A6-3F65-4A42-943D-DA86E9B4D7EA}" type="pres">
      <dgm:prSet presAssocID="{5979E8E0-567B-414D-B27C-BE87F99962CA}" presName="FiveNodes_2_text" presStyleLbl="node1" presStyleIdx="4" presStyleCnt="5">
        <dgm:presLayoutVars>
          <dgm:bulletEnabled val="1"/>
        </dgm:presLayoutVars>
      </dgm:prSet>
      <dgm:spPr/>
    </dgm:pt>
    <dgm:pt modelId="{F46B305A-48E3-43E9-A62B-05ADFC370090}" type="pres">
      <dgm:prSet presAssocID="{5979E8E0-567B-414D-B27C-BE87F99962CA}" presName="FiveNodes_3_text" presStyleLbl="node1" presStyleIdx="4" presStyleCnt="5">
        <dgm:presLayoutVars>
          <dgm:bulletEnabled val="1"/>
        </dgm:presLayoutVars>
      </dgm:prSet>
      <dgm:spPr/>
    </dgm:pt>
    <dgm:pt modelId="{8584B61A-008D-4476-B45B-3950871F81CD}" type="pres">
      <dgm:prSet presAssocID="{5979E8E0-567B-414D-B27C-BE87F99962CA}" presName="FiveNodes_4_text" presStyleLbl="node1" presStyleIdx="4" presStyleCnt="5">
        <dgm:presLayoutVars>
          <dgm:bulletEnabled val="1"/>
        </dgm:presLayoutVars>
      </dgm:prSet>
      <dgm:spPr/>
    </dgm:pt>
    <dgm:pt modelId="{E6906D7E-0C77-4C3C-9E8C-3FD41BF2C714}" type="pres">
      <dgm:prSet presAssocID="{5979E8E0-567B-414D-B27C-BE87F99962CA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98143B05-6174-4D72-BAB1-F4BC8FE136F3}" type="presOf" srcId="{84CD9B92-8034-46CD-99C5-E2F29C1CB3ED}" destId="{E6906D7E-0C77-4C3C-9E8C-3FD41BF2C714}" srcOrd="1" destOrd="0" presId="urn:microsoft.com/office/officeart/2005/8/layout/vProcess5"/>
    <dgm:cxn modelId="{94AD1D17-3EC8-47D6-BA94-73FC23B92AFC}" type="presOf" srcId="{CDF5C3C4-6EED-4933-8589-D3EE47DE7F0F}" destId="{C72A3EF1-5280-480E-90EB-09AB106E57B9}" srcOrd="0" destOrd="0" presId="urn:microsoft.com/office/officeart/2005/8/layout/vProcess5"/>
    <dgm:cxn modelId="{2DCC6C23-B1AF-4741-AE7D-360E144B7AC8}" type="presOf" srcId="{0C359305-3433-496B-B7D1-352B592E1EB5}" destId="{0513C062-3868-4A0D-B37E-C667568E1F48}" srcOrd="0" destOrd="0" presId="urn:microsoft.com/office/officeart/2005/8/layout/vProcess5"/>
    <dgm:cxn modelId="{DC9B7623-8DE3-49A0-BE32-6C777C84FA40}" srcId="{5979E8E0-567B-414D-B27C-BE87F99962CA}" destId="{757953F4-BAA1-402D-9D1E-7E3B64CAE215}" srcOrd="2" destOrd="0" parTransId="{A4B5AF51-23EF-4501-A8F8-10C3FDB07B0C}" sibTransId="{CDF5C3C4-6EED-4933-8589-D3EE47DE7F0F}"/>
    <dgm:cxn modelId="{EE470426-FD69-447D-9535-54A0AA0D0E11}" type="presOf" srcId="{CEC5A460-33E1-4517-8B0C-9D12B8092608}" destId="{596450C0-E6A6-4CEE-8783-FEF7CCC0C697}" srcOrd="0" destOrd="0" presId="urn:microsoft.com/office/officeart/2005/8/layout/vProcess5"/>
    <dgm:cxn modelId="{73A56228-510D-4B2E-A3E8-604FBA69F275}" type="presOf" srcId="{8CAF9CAD-3520-4753-86FA-C30128CBDF6D}" destId="{D6CF3BA3-0521-4E28-8AC9-91486F85FE89}" srcOrd="0" destOrd="0" presId="urn:microsoft.com/office/officeart/2005/8/layout/vProcess5"/>
    <dgm:cxn modelId="{9368772E-6BDC-4E7C-87FB-5C2283B19246}" type="presOf" srcId="{8CAF9CAD-3520-4753-86FA-C30128CBDF6D}" destId="{8584B61A-008D-4476-B45B-3950871F81CD}" srcOrd="1" destOrd="0" presId="urn:microsoft.com/office/officeart/2005/8/layout/vProcess5"/>
    <dgm:cxn modelId="{B6F3E42E-797B-48DC-8D68-0BA4A5999D37}" type="presOf" srcId="{2C8949D0-C3FF-48C1-9858-14EF7837DEC8}" destId="{C4945EA4-8B61-4344-BC7C-4A26A204C7D3}" srcOrd="0" destOrd="0" presId="urn:microsoft.com/office/officeart/2005/8/layout/vProcess5"/>
    <dgm:cxn modelId="{B88DAC38-AE9E-45A4-9DAC-D13A0D46C2BD}" srcId="{5979E8E0-567B-414D-B27C-BE87F99962CA}" destId="{8CAF9CAD-3520-4753-86FA-C30128CBDF6D}" srcOrd="3" destOrd="0" parTransId="{4B644F3C-C79E-4CCA-8137-890DDF11BF97}" sibTransId="{84D35512-E1C4-47C5-86F2-68A7F2EF3772}"/>
    <dgm:cxn modelId="{5AC1183B-BD38-4AF4-BB89-BE7C4F8FE3A1}" type="presOf" srcId="{757953F4-BAA1-402D-9D1E-7E3B64CAE215}" destId="{F46B305A-48E3-43E9-A62B-05ADFC370090}" srcOrd="1" destOrd="0" presId="urn:microsoft.com/office/officeart/2005/8/layout/vProcess5"/>
    <dgm:cxn modelId="{3F59375C-2D37-4932-8058-D2D47580C4A4}" type="presOf" srcId="{0F1B342C-AC1E-4589-B695-E1AA84204F9A}" destId="{8886752E-D619-48E0-A96A-AA485E7902EA}" srcOrd="0" destOrd="0" presId="urn:microsoft.com/office/officeart/2005/8/layout/vProcess5"/>
    <dgm:cxn modelId="{059D5C47-C0D3-466A-8812-AF610E3CEDBA}" type="presOf" srcId="{84CD9B92-8034-46CD-99C5-E2F29C1CB3ED}" destId="{0F34018C-A291-4F86-850B-C34285F51DB5}" srcOrd="0" destOrd="0" presId="urn:microsoft.com/office/officeart/2005/8/layout/vProcess5"/>
    <dgm:cxn modelId="{CDF2967F-2529-4E4E-B6AD-1253F59695CE}" type="presOf" srcId="{0C359305-3433-496B-B7D1-352B592E1EB5}" destId="{4012D8A6-3F65-4A42-943D-DA86E9B4D7EA}" srcOrd="1" destOrd="0" presId="urn:microsoft.com/office/officeart/2005/8/layout/vProcess5"/>
    <dgm:cxn modelId="{7311BC96-583A-46A1-9DD4-0E5F0762930A}" srcId="{5979E8E0-567B-414D-B27C-BE87F99962CA}" destId="{CEC5A460-33E1-4517-8B0C-9D12B8092608}" srcOrd="0" destOrd="0" parTransId="{D01D50BE-2247-4080-93D4-A6AB1846A7D1}" sibTransId="{2C8949D0-C3FF-48C1-9858-14EF7837DEC8}"/>
    <dgm:cxn modelId="{8C5418A0-F21C-4A0C-A09E-6798CABA7983}" type="presOf" srcId="{757953F4-BAA1-402D-9D1E-7E3B64CAE215}" destId="{0D699131-8EBA-4D81-91D0-29C9083CA069}" srcOrd="0" destOrd="0" presId="urn:microsoft.com/office/officeart/2005/8/layout/vProcess5"/>
    <dgm:cxn modelId="{A2B588C8-2ED6-490F-BE12-B5DB3BB471AE}" srcId="{5979E8E0-567B-414D-B27C-BE87F99962CA}" destId="{0C359305-3433-496B-B7D1-352B592E1EB5}" srcOrd="1" destOrd="0" parTransId="{B323D0DB-63C5-47D3-B5A4-29167EEC2A10}" sibTransId="{0F1B342C-AC1E-4589-B695-E1AA84204F9A}"/>
    <dgm:cxn modelId="{D906AFCE-2A01-411B-A088-9EB4C9D6DCC7}" type="presOf" srcId="{5979E8E0-567B-414D-B27C-BE87F99962CA}" destId="{1FD0D2A8-891D-4171-B3D3-7788EC8619E6}" srcOrd="0" destOrd="0" presId="urn:microsoft.com/office/officeart/2005/8/layout/vProcess5"/>
    <dgm:cxn modelId="{0CE9B9D4-FA90-443B-8130-E523AF25D1F1}" srcId="{5979E8E0-567B-414D-B27C-BE87F99962CA}" destId="{84CD9B92-8034-46CD-99C5-E2F29C1CB3ED}" srcOrd="4" destOrd="0" parTransId="{DCF6D4CE-0BEF-4D14-A3E9-25A64DBABB49}" sibTransId="{F55DC10C-3856-46DF-8CCC-9E4CE65710E6}"/>
    <dgm:cxn modelId="{8D0DE2D9-B5CE-42FB-AC5C-1D4B4669644B}" type="presOf" srcId="{84D35512-E1C4-47C5-86F2-68A7F2EF3772}" destId="{1570978C-A3C7-44BC-B965-885BE7D14575}" srcOrd="0" destOrd="0" presId="urn:microsoft.com/office/officeart/2005/8/layout/vProcess5"/>
    <dgm:cxn modelId="{10C087EE-BC62-4DD2-90E7-55A3B704CC4F}" type="presOf" srcId="{CEC5A460-33E1-4517-8B0C-9D12B8092608}" destId="{F503CA1E-4EF4-40FE-8AF1-1262FD7AE318}" srcOrd="1" destOrd="0" presId="urn:microsoft.com/office/officeart/2005/8/layout/vProcess5"/>
    <dgm:cxn modelId="{89D93241-79A7-480B-B956-DDB9E63C17EF}" type="presParOf" srcId="{1FD0D2A8-891D-4171-B3D3-7788EC8619E6}" destId="{C5152DD6-1B2E-4810-8D96-A1F6D58EFD19}" srcOrd="0" destOrd="0" presId="urn:microsoft.com/office/officeart/2005/8/layout/vProcess5"/>
    <dgm:cxn modelId="{AD70A0CB-FB5C-466E-B214-2B703B61910C}" type="presParOf" srcId="{1FD0D2A8-891D-4171-B3D3-7788EC8619E6}" destId="{596450C0-E6A6-4CEE-8783-FEF7CCC0C697}" srcOrd="1" destOrd="0" presId="urn:microsoft.com/office/officeart/2005/8/layout/vProcess5"/>
    <dgm:cxn modelId="{2B85315A-8F4C-49DE-AD06-004C7669DAEB}" type="presParOf" srcId="{1FD0D2A8-891D-4171-B3D3-7788EC8619E6}" destId="{0513C062-3868-4A0D-B37E-C667568E1F48}" srcOrd="2" destOrd="0" presId="urn:microsoft.com/office/officeart/2005/8/layout/vProcess5"/>
    <dgm:cxn modelId="{7A0B4CF4-76F7-4B01-B5B3-FB6211E858EE}" type="presParOf" srcId="{1FD0D2A8-891D-4171-B3D3-7788EC8619E6}" destId="{0D699131-8EBA-4D81-91D0-29C9083CA069}" srcOrd="3" destOrd="0" presId="urn:microsoft.com/office/officeart/2005/8/layout/vProcess5"/>
    <dgm:cxn modelId="{F6545370-DBF7-4A7F-8483-4310A483CD29}" type="presParOf" srcId="{1FD0D2A8-891D-4171-B3D3-7788EC8619E6}" destId="{D6CF3BA3-0521-4E28-8AC9-91486F85FE89}" srcOrd="4" destOrd="0" presId="urn:microsoft.com/office/officeart/2005/8/layout/vProcess5"/>
    <dgm:cxn modelId="{9DD95B2A-6701-479A-8985-3E2F4429518B}" type="presParOf" srcId="{1FD0D2A8-891D-4171-B3D3-7788EC8619E6}" destId="{0F34018C-A291-4F86-850B-C34285F51DB5}" srcOrd="5" destOrd="0" presId="urn:microsoft.com/office/officeart/2005/8/layout/vProcess5"/>
    <dgm:cxn modelId="{008B8D07-7AE4-41D7-8997-1807AA30F695}" type="presParOf" srcId="{1FD0D2A8-891D-4171-B3D3-7788EC8619E6}" destId="{C4945EA4-8B61-4344-BC7C-4A26A204C7D3}" srcOrd="6" destOrd="0" presId="urn:microsoft.com/office/officeart/2005/8/layout/vProcess5"/>
    <dgm:cxn modelId="{05168283-EACC-45C1-84F0-ECF2C590EE76}" type="presParOf" srcId="{1FD0D2A8-891D-4171-B3D3-7788EC8619E6}" destId="{8886752E-D619-48E0-A96A-AA485E7902EA}" srcOrd="7" destOrd="0" presId="urn:microsoft.com/office/officeart/2005/8/layout/vProcess5"/>
    <dgm:cxn modelId="{5D429502-3840-4E55-8550-EAC7E285A689}" type="presParOf" srcId="{1FD0D2A8-891D-4171-B3D3-7788EC8619E6}" destId="{C72A3EF1-5280-480E-90EB-09AB106E57B9}" srcOrd="8" destOrd="0" presId="urn:microsoft.com/office/officeart/2005/8/layout/vProcess5"/>
    <dgm:cxn modelId="{D583B2DC-3564-4551-85B3-CC12167ECBE9}" type="presParOf" srcId="{1FD0D2A8-891D-4171-B3D3-7788EC8619E6}" destId="{1570978C-A3C7-44BC-B965-885BE7D14575}" srcOrd="9" destOrd="0" presId="urn:microsoft.com/office/officeart/2005/8/layout/vProcess5"/>
    <dgm:cxn modelId="{1C6A8513-4A29-4C26-80E5-E4A186A8AD43}" type="presParOf" srcId="{1FD0D2A8-891D-4171-B3D3-7788EC8619E6}" destId="{F503CA1E-4EF4-40FE-8AF1-1262FD7AE318}" srcOrd="10" destOrd="0" presId="urn:microsoft.com/office/officeart/2005/8/layout/vProcess5"/>
    <dgm:cxn modelId="{74CAF0F9-697A-4942-AEDC-963626218E43}" type="presParOf" srcId="{1FD0D2A8-891D-4171-B3D3-7788EC8619E6}" destId="{4012D8A6-3F65-4A42-943D-DA86E9B4D7EA}" srcOrd="11" destOrd="0" presId="urn:microsoft.com/office/officeart/2005/8/layout/vProcess5"/>
    <dgm:cxn modelId="{57BB3ABB-B64C-42B6-8409-9D8BB628AF3C}" type="presParOf" srcId="{1FD0D2A8-891D-4171-B3D3-7788EC8619E6}" destId="{F46B305A-48E3-43E9-A62B-05ADFC370090}" srcOrd="12" destOrd="0" presId="urn:microsoft.com/office/officeart/2005/8/layout/vProcess5"/>
    <dgm:cxn modelId="{660441E6-F2C0-4D93-B3F9-922924D6BD42}" type="presParOf" srcId="{1FD0D2A8-891D-4171-B3D3-7788EC8619E6}" destId="{8584B61A-008D-4476-B45B-3950871F81CD}" srcOrd="13" destOrd="0" presId="urn:microsoft.com/office/officeart/2005/8/layout/vProcess5"/>
    <dgm:cxn modelId="{5FBF31A9-8954-43EF-8DC9-145E5C97D7B1}" type="presParOf" srcId="{1FD0D2A8-891D-4171-B3D3-7788EC8619E6}" destId="{E6906D7E-0C77-4C3C-9E8C-3FD41BF2C714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7BAAE5-FE90-4AAC-B2A2-90DB802C6D17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051C13B-F06E-429D-8753-1CDA724B123A}">
      <dgm:prSet phldrT="[Text]" custT="1"/>
      <dgm:spPr/>
      <dgm:t>
        <a:bodyPr/>
        <a:lstStyle/>
        <a:p>
          <a:r>
            <a:rPr lang="en-US" sz="2400" dirty="0"/>
            <a:t>August 2016</a:t>
          </a:r>
        </a:p>
      </dgm:t>
    </dgm:pt>
    <dgm:pt modelId="{20F575D9-F268-4EDA-84B8-A6400A72E075}" type="parTrans" cxnId="{92AD606D-494C-4A0D-BF63-57110D1B1E62}">
      <dgm:prSet/>
      <dgm:spPr/>
      <dgm:t>
        <a:bodyPr/>
        <a:lstStyle/>
        <a:p>
          <a:endParaRPr lang="en-US"/>
        </a:p>
      </dgm:t>
    </dgm:pt>
    <dgm:pt modelId="{13C9B3EA-739E-4F57-B21A-0D09001F7329}" type="sibTrans" cxnId="{92AD606D-494C-4A0D-BF63-57110D1B1E62}">
      <dgm:prSet/>
      <dgm:spPr/>
      <dgm:t>
        <a:bodyPr/>
        <a:lstStyle/>
        <a:p>
          <a:endParaRPr lang="en-US"/>
        </a:p>
      </dgm:t>
    </dgm:pt>
    <dgm:pt modelId="{E2E08BD8-BEE3-4654-9498-DA671A711E92}">
      <dgm:prSet phldrT="[Text]" custT="1"/>
      <dgm:spPr/>
      <dgm:t>
        <a:bodyPr/>
        <a:lstStyle/>
        <a:p>
          <a:r>
            <a:rPr lang="en-US" sz="2400" dirty="0"/>
            <a:t>Lead colleges Mt. SAC and Citrus</a:t>
          </a:r>
        </a:p>
      </dgm:t>
    </dgm:pt>
    <dgm:pt modelId="{F8E755B7-9D2A-47D6-8C4D-545B34B71815}" type="parTrans" cxnId="{EB9F3CD9-214E-4301-8B78-F79C77244909}">
      <dgm:prSet/>
      <dgm:spPr/>
      <dgm:t>
        <a:bodyPr/>
        <a:lstStyle/>
        <a:p>
          <a:endParaRPr lang="en-US"/>
        </a:p>
      </dgm:t>
    </dgm:pt>
    <dgm:pt modelId="{0C1BB99C-7EA9-4A05-A4EA-CAFCD364B7F5}" type="sibTrans" cxnId="{EB9F3CD9-214E-4301-8B78-F79C77244909}">
      <dgm:prSet/>
      <dgm:spPr/>
      <dgm:t>
        <a:bodyPr/>
        <a:lstStyle/>
        <a:p>
          <a:endParaRPr lang="en-US"/>
        </a:p>
      </dgm:t>
    </dgm:pt>
    <dgm:pt modelId="{0078ACE6-0B1F-404E-8BA0-82870D57A106}">
      <dgm:prSet phldrT="[Text]" custT="1"/>
      <dgm:spPr/>
      <dgm:t>
        <a:bodyPr/>
        <a:lstStyle/>
        <a:p>
          <a:r>
            <a:rPr lang="en-US" sz="2400" dirty="0"/>
            <a:t>November  2016</a:t>
          </a:r>
        </a:p>
      </dgm:t>
    </dgm:pt>
    <dgm:pt modelId="{B4640DF5-5AF0-495A-9CBB-289B583A06E4}" type="parTrans" cxnId="{65B15EF6-E0B9-4E93-8DAB-7DCC3AEE445C}">
      <dgm:prSet/>
      <dgm:spPr/>
      <dgm:t>
        <a:bodyPr/>
        <a:lstStyle/>
        <a:p>
          <a:endParaRPr lang="en-US"/>
        </a:p>
      </dgm:t>
    </dgm:pt>
    <dgm:pt modelId="{4989C71A-3F84-4CF8-AA87-866F0977BE2B}" type="sibTrans" cxnId="{65B15EF6-E0B9-4E93-8DAB-7DCC3AEE445C}">
      <dgm:prSet/>
      <dgm:spPr/>
      <dgm:t>
        <a:bodyPr/>
        <a:lstStyle/>
        <a:p>
          <a:endParaRPr lang="en-US"/>
        </a:p>
      </dgm:t>
    </dgm:pt>
    <dgm:pt modelId="{98974742-8679-4836-B6CB-EE78DA3229E4}">
      <dgm:prSet phldrT="[Text]" custT="1"/>
      <dgm:spPr/>
      <dgm:t>
        <a:bodyPr/>
        <a:lstStyle/>
        <a:p>
          <a:r>
            <a:rPr lang="en-US" sz="2400" dirty="0"/>
            <a:t>Proposed the project as CTE Readiness </a:t>
          </a:r>
          <a:r>
            <a:rPr lang="en-US" sz="2400" dirty="0" err="1"/>
            <a:t>Bootcamps</a:t>
          </a:r>
          <a:r>
            <a:rPr lang="en-US" sz="2400" dirty="0"/>
            <a:t> to LA Regional Consortium; 11 colleges initially joined</a:t>
          </a:r>
        </a:p>
      </dgm:t>
    </dgm:pt>
    <dgm:pt modelId="{5920D325-F9DE-4E26-9EBD-2A1A76D63873}" type="parTrans" cxnId="{5CF88032-5C00-4184-A6FD-9C74337DB8A8}">
      <dgm:prSet/>
      <dgm:spPr/>
      <dgm:t>
        <a:bodyPr/>
        <a:lstStyle/>
        <a:p>
          <a:endParaRPr lang="en-US"/>
        </a:p>
      </dgm:t>
    </dgm:pt>
    <dgm:pt modelId="{01260FE8-6874-42BF-AFE4-AC58A81F699A}" type="sibTrans" cxnId="{5CF88032-5C00-4184-A6FD-9C74337DB8A8}">
      <dgm:prSet/>
      <dgm:spPr/>
      <dgm:t>
        <a:bodyPr/>
        <a:lstStyle/>
        <a:p>
          <a:endParaRPr lang="en-US"/>
        </a:p>
      </dgm:t>
    </dgm:pt>
    <dgm:pt modelId="{A173F62A-47FA-488A-9F52-84239151EAD1}">
      <dgm:prSet phldrT="[Text]" custT="1"/>
      <dgm:spPr/>
      <dgm:t>
        <a:bodyPr/>
        <a:lstStyle/>
        <a:p>
          <a:r>
            <a:rPr lang="en-US" sz="2400" dirty="0"/>
            <a:t>January 2017</a:t>
          </a:r>
        </a:p>
      </dgm:t>
    </dgm:pt>
    <dgm:pt modelId="{B8783EC9-E1CA-4D9C-A761-0FD3F5D55F29}" type="parTrans" cxnId="{03FEBEAE-CADE-461E-A2CE-877E687D65C0}">
      <dgm:prSet/>
      <dgm:spPr/>
      <dgm:t>
        <a:bodyPr/>
        <a:lstStyle/>
        <a:p>
          <a:endParaRPr lang="en-US"/>
        </a:p>
      </dgm:t>
    </dgm:pt>
    <dgm:pt modelId="{4B4F27ED-6247-439A-9149-1CDC458BA786}" type="sibTrans" cxnId="{03FEBEAE-CADE-461E-A2CE-877E687D65C0}">
      <dgm:prSet/>
      <dgm:spPr/>
      <dgm:t>
        <a:bodyPr/>
        <a:lstStyle/>
        <a:p>
          <a:endParaRPr lang="en-US"/>
        </a:p>
      </dgm:t>
    </dgm:pt>
    <dgm:pt modelId="{076EDB32-1836-484E-9FE5-A0C3273073C0}">
      <dgm:prSet phldrT="[Text]" custT="1"/>
      <dgm:spPr/>
      <dgm:t>
        <a:bodyPr/>
        <a:lstStyle/>
        <a:p>
          <a:r>
            <a:rPr lang="en-US" sz="2400" dirty="0"/>
            <a:t>Approved as a noncredit curriculum project </a:t>
          </a:r>
        </a:p>
      </dgm:t>
    </dgm:pt>
    <dgm:pt modelId="{CE407BAB-60B5-49AC-9786-8C1B0DE7D508}" type="parTrans" cxnId="{8C200E6D-EE68-4B45-89D2-21955FCAFD69}">
      <dgm:prSet/>
      <dgm:spPr/>
      <dgm:t>
        <a:bodyPr/>
        <a:lstStyle/>
        <a:p>
          <a:endParaRPr lang="en-US"/>
        </a:p>
      </dgm:t>
    </dgm:pt>
    <dgm:pt modelId="{36569B4D-BAD3-4EC9-8DBA-2D596D9FF43D}" type="sibTrans" cxnId="{8C200E6D-EE68-4B45-89D2-21955FCAFD69}">
      <dgm:prSet/>
      <dgm:spPr/>
      <dgm:t>
        <a:bodyPr/>
        <a:lstStyle/>
        <a:p>
          <a:endParaRPr lang="en-US"/>
        </a:p>
      </dgm:t>
    </dgm:pt>
    <dgm:pt modelId="{0F643D56-B65E-4C38-B0CA-2D3F9A991C68}">
      <dgm:prSet phldrT="[Text]" custT="1"/>
      <dgm:spPr/>
      <dgm:t>
        <a:bodyPr/>
        <a:lstStyle/>
        <a:p>
          <a:r>
            <a:rPr lang="en-US" sz="2400" dirty="0"/>
            <a:t>March 2017 </a:t>
          </a:r>
        </a:p>
      </dgm:t>
    </dgm:pt>
    <dgm:pt modelId="{1D9238DB-1AB8-4F45-8D37-71337FAE1F25}" type="parTrans" cxnId="{96BBB9F1-97BA-499B-B1C3-3BFBA09B038F}">
      <dgm:prSet/>
      <dgm:spPr/>
      <dgm:t>
        <a:bodyPr/>
        <a:lstStyle/>
        <a:p>
          <a:endParaRPr lang="en-US"/>
        </a:p>
      </dgm:t>
    </dgm:pt>
    <dgm:pt modelId="{03B05B64-8120-488B-9DE1-89C1731E7C8A}" type="sibTrans" cxnId="{96BBB9F1-97BA-499B-B1C3-3BFBA09B038F}">
      <dgm:prSet/>
      <dgm:spPr/>
      <dgm:t>
        <a:bodyPr/>
        <a:lstStyle/>
        <a:p>
          <a:endParaRPr lang="en-US"/>
        </a:p>
      </dgm:t>
    </dgm:pt>
    <dgm:pt modelId="{26A4F2C7-C082-44F6-BACF-AE3A9B155EF0}">
      <dgm:prSet phldrT="[Text]" custT="1"/>
      <dgm:spPr/>
      <dgm:t>
        <a:bodyPr/>
        <a:lstStyle/>
        <a:p>
          <a:r>
            <a:rPr lang="en-US" sz="2400" dirty="0"/>
            <a:t>Project participation of 16 colleges</a:t>
          </a:r>
        </a:p>
      </dgm:t>
    </dgm:pt>
    <dgm:pt modelId="{6505B096-D1EB-4D23-A9E5-F70FA28E5238}" type="parTrans" cxnId="{64713914-3C8C-445D-A48E-F0C5DEFDD86A}">
      <dgm:prSet/>
      <dgm:spPr/>
      <dgm:t>
        <a:bodyPr/>
        <a:lstStyle/>
        <a:p>
          <a:endParaRPr lang="en-US"/>
        </a:p>
      </dgm:t>
    </dgm:pt>
    <dgm:pt modelId="{0BFC44E0-58C3-4A75-A287-E79755AF5D7D}" type="sibTrans" cxnId="{64713914-3C8C-445D-A48E-F0C5DEFDD86A}">
      <dgm:prSet/>
      <dgm:spPr/>
      <dgm:t>
        <a:bodyPr/>
        <a:lstStyle/>
        <a:p>
          <a:endParaRPr lang="en-US"/>
        </a:p>
      </dgm:t>
    </dgm:pt>
    <dgm:pt modelId="{1B5AB354-17E6-4EC9-835A-15FF01206FC9}" type="pres">
      <dgm:prSet presAssocID="{A97BAAE5-FE90-4AAC-B2A2-90DB802C6D17}" presName="rootnode" presStyleCnt="0">
        <dgm:presLayoutVars>
          <dgm:chMax/>
          <dgm:chPref/>
          <dgm:dir/>
          <dgm:animLvl val="lvl"/>
        </dgm:presLayoutVars>
      </dgm:prSet>
      <dgm:spPr/>
    </dgm:pt>
    <dgm:pt modelId="{FE886B78-00A0-4688-AD6C-01615EF3C114}" type="pres">
      <dgm:prSet presAssocID="{0051C13B-F06E-429D-8753-1CDA724B123A}" presName="composite" presStyleCnt="0"/>
      <dgm:spPr/>
    </dgm:pt>
    <dgm:pt modelId="{2BF34B5F-1119-4803-97EA-F8E55BE29777}" type="pres">
      <dgm:prSet presAssocID="{0051C13B-F06E-429D-8753-1CDA724B123A}" presName="LShape" presStyleLbl="alignNode1" presStyleIdx="0" presStyleCnt="7"/>
      <dgm:spPr/>
    </dgm:pt>
    <dgm:pt modelId="{A59725FF-E44A-43B4-BFC1-6EFF64A1632B}" type="pres">
      <dgm:prSet presAssocID="{0051C13B-F06E-429D-8753-1CDA724B123A}" presName="ParentText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D728BA28-DEDC-4BA0-BD0B-33F8FFF67A1B}" type="pres">
      <dgm:prSet presAssocID="{0051C13B-F06E-429D-8753-1CDA724B123A}" presName="Triangle" presStyleLbl="alignNode1" presStyleIdx="1" presStyleCnt="7"/>
      <dgm:spPr/>
    </dgm:pt>
    <dgm:pt modelId="{C04CA593-F968-4D5E-B4C7-FFF10C152B01}" type="pres">
      <dgm:prSet presAssocID="{13C9B3EA-739E-4F57-B21A-0D09001F7329}" presName="sibTrans" presStyleCnt="0"/>
      <dgm:spPr/>
    </dgm:pt>
    <dgm:pt modelId="{0BA7245F-CEFB-4CD8-8DC9-83C72EFB583A}" type="pres">
      <dgm:prSet presAssocID="{13C9B3EA-739E-4F57-B21A-0D09001F7329}" presName="space" presStyleCnt="0"/>
      <dgm:spPr/>
    </dgm:pt>
    <dgm:pt modelId="{0BB83E54-C863-4F94-B673-C5EE022D2D05}" type="pres">
      <dgm:prSet presAssocID="{0078ACE6-0B1F-404E-8BA0-82870D57A106}" presName="composite" presStyleCnt="0"/>
      <dgm:spPr/>
    </dgm:pt>
    <dgm:pt modelId="{EE6F3FEE-372E-41E5-B2D7-9DA4468CBF48}" type="pres">
      <dgm:prSet presAssocID="{0078ACE6-0B1F-404E-8BA0-82870D57A106}" presName="LShape" presStyleLbl="alignNode1" presStyleIdx="2" presStyleCnt="7"/>
      <dgm:spPr/>
    </dgm:pt>
    <dgm:pt modelId="{68850FC6-E22A-475A-86AB-BE327B095566}" type="pres">
      <dgm:prSet presAssocID="{0078ACE6-0B1F-404E-8BA0-82870D57A106}" presName="ParentText" presStyleLbl="revTx" presStyleIdx="1" presStyleCnt="4" custScaleX="113470" custLinFactNeighborX="4721" custLinFactNeighborY="1539">
        <dgm:presLayoutVars>
          <dgm:chMax val="0"/>
          <dgm:chPref val="0"/>
          <dgm:bulletEnabled val="1"/>
        </dgm:presLayoutVars>
      </dgm:prSet>
      <dgm:spPr/>
    </dgm:pt>
    <dgm:pt modelId="{3E9B7545-D375-473F-A3D0-5955C75D56BD}" type="pres">
      <dgm:prSet presAssocID="{0078ACE6-0B1F-404E-8BA0-82870D57A106}" presName="Triangle" presStyleLbl="alignNode1" presStyleIdx="3" presStyleCnt="7"/>
      <dgm:spPr/>
    </dgm:pt>
    <dgm:pt modelId="{1CCDF92E-55F0-4B2C-8CA3-BAE90CC8494C}" type="pres">
      <dgm:prSet presAssocID="{4989C71A-3F84-4CF8-AA87-866F0977BE2B}" presName="sibTrans" presStyleCnt="0"/>
      <dgm:spPr/>
    </dgm:pt>
    <dgm:pt modelId="{350C6E72-E59A-409D-9C3E-6B88A364ADD9}" type="pres">
      <dgm:prSet presAssocID="{4989C71A-3F84-4CF8-AA87-866F0977BE2B}" presName="space" presStyleCnt="0"/>
      <dgm:spPr/>
    </dgm:pt>
    <dgm:pt modelId="{5BD4ADB7-EB72-467F-9351-39AB798BDA9F}" type="pres">
      <dgm:prSet presAssocID="{A173F62A-47FA-488A-9F52-84239151EAD1}" presName="composite" presStyleCnt="0"/>
      <dgm:spPr/>
    </dgm:pt>
    <dgm:pt modelId="{A4EE4586-B6A1-4DD9-B69F-536B947B9A21}" type="pres">
      <dgm:prSet presAssocID="{A173F62A-47FA-488A-9F52-84239151EAD1}" presName="LShape" presStyleLbl="alignNode1" presStyleIdx="4" presStyleCnt="7"/>
      <dgm:spPr/>
    </dgm:pt>
    <dgm:pt modelId="{961A815A-D144-4850-9806-E7394D32BD22}" type="pres">
      <dgm:prSet presAssocID="{A173F62A-47FA-488A-9F52-84239151EAD1}" presName="ParentText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C3CFEF63-FCEB-48AC-AE01-7158C6BAF865}" type="pres">
      <dgm:prSet presAssocID="{A173F62A-47FA-488A-9F52-84239151EAD1}" presName="Triangle" presStyleLbl="alignNode1" presStyleIdx="5" presStyleCnt="7"/>
      <dgm:spPr/>
    </dgm:pt>
    <dgm:pt modelId="{C5BC5F05-C4A9-4E89-9A8C-E6BA4D65AADC}" type="pres">
      <dgm:prSet presAssocID="{4B4F27ED-6247-439A-9149-1CDC458BA786}" presName="sibTrans" presStyleCnt="0"/>
      <dgm:spPr/>
    </dgm:pt>
    <dgm:pt modelId="{CAB022C2-5421-4C80-A2B5-D265A4A320DF}" type="pres">
      <dgm:prSet presAssocID="{4B4F27ED-6247-439A-9149-1CDC458BA786}" presName="space" presStyleCnt="0"/>
      <dgm:spPr/>
    </dgm:pt>
    <dgm:pt modelId="{7B26AD88-13B5-43A8-8E60-15F80E3792D2}" type="pres">
      <dgm:prSet presAssocID="{0F643D56-B65E-4C38-B0CA-2D3F9A991C68}" presName="composite" presStyleCnt="0"/>
      <dgm:spPr/>
    </dgm:pt>
    <dgm:pt modelId="{2C2974F1-EF4B-4E0F-9376-1176BE086F1A}" type="pres">
      <dgm:prSet presAssocID="{0F643D56-B65E-4C38-B0CA-2D3F9A991C68}" presName="LShape" presStyleLbl="alignNode1" presStyleIdx="6" presStyleCnt="7"/>
      <dgm:spPr/>
    </dgm:pt>
    <dgm:pt modelId="{61E9D1B5-5CF9-4D93-9B26-CC681EF41FD8}" type="pres">
      <dgm:prSet presAssocID="{0F643D56-B65E-4C38-B0CA-2D3F9A991C68}" presName="ParentText" presStyleLbl="revTx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64713914-3C8C-445D-A48E-F0C5DEFDD86A}" srcId="{0F643D56-B65E-4C38-B0CA-2D3F9A991C68}" destId="{26A4F2C7-C082-44F6-BACF-AE3A9B155EF0}" srcOrd="0" destOrd="0" parTransId="{6505B096-D1EB-4D23-A9E5-F70FA28E5238}" sibTransId="{0BFC44E0-58C3-4A75-A287-E79755AF5D7D}"/>
    <dgm:cxn modelId="{5CF88032-5C00-4184-A6FD-9C74337DB8A8}" srcId="{0078ACE6-0B1F-404E-8BA0-82870D57A106}" destId="{98974742-8679-4836-B6CB-EE78DA3229E4}" srcOrd="0" destOrd="0" parTransId="{5920D325-F9DE-4E26-9EBD-2A1A76D63873}" sibTransId="{01260FE8-6874-42BF-AFE4-AC58A81F699A}"/>
    <dgm:cxn modelId="{8C200E6D-EE68-4B45-89D2-21955FCAFD69}" srcId="{A173F62A-47FA-488A-9F52-84239151EAD1}" destId="{076EDB32-1836-484E-9FE5-A0C3273073C0}" srcOrd="0" destOrd="0" parTransId="{CE407BAB-60B5-49AC-9786-8C1B0DE7D508}" sibTransId="{36569B4D-BAD3-4EC9-8DBA-2D596D9FF43D}"/>
    <dgm:cxn modelId="{92AD606D-494C-4A0D-BF63-57110D1B1E62}" srcId="{A97BAAE5-FE90-4AAC-B2A2-90DB802C6D17}" destId="{0051C13B-F06E-429D-8753-1CDA724B123A}" srcOrd="0" destOrd="0" parTransId="{20F575D9-F268-4EDA-84B8-A6400A72E075}" sibTransId="{13C9B3EA-739E-4F57-B21A-0D09001F7329}"/>
    <dgm:cxn modelId="{84754A59-93F9-4059-9540-A3BE3B936D89}" type="presOf" srcId="{076EDB32-1836-484E-9FE5-A0C3273073C0}" destId="{961A815A-D144-4850-9806-E7394D32BD22}" srcOrd="0" destOrd="1" presId="urn:microsoft.com/office/officeart/2009/3/layout/StepUpProcess"/>
    <dgm:cxn modelId="{DBCF755A-48BD-4C35-9D7A-E1F3D56A4885}" type="presOf" srcId="{0078ACE6-0B1F-404E-8BA0-82870D57A106}" destId="{68850FC6-E22A-475A-86AB-BE327B095566}" srcOrd="0" destOrd="0" presId="urn:microsoft.com/office/officeart/2009/3/layout/StepUpProcess"/>
    <dgm:cxn modelId="{D097837E-C8B2-4B2C-AA2A-0D49865BDB52}" type="presOf" srcId="{A173F62A-47FA-488A-9F52-84239151EAD1}" destId="{961A815A-D144-4850-9806-E7394D32BD22}" srcOrd="0" destOrd="0" presId="urn:microsoft.com/office/officeart/2009/3/layout/StepUpProcess"/>
    <dgm:cxn modelId="{13B77E9D-F60E-446D-9FF4-F634D5E0A11F}" type="presOf" srcId="{0051C13B-F06E-429D-8753-1CDA724B123A}" destId="{A59725FF-E44A-43B4-BFC1-6EFF64A1632B}" srcOrd="0" destOrd="0" presId="urn:microsoft.com/office/officeart/2009/3/layout/StepUpProcess"/>
    <dgm:cxn modelId="{135173AD-B0BB-4BC7-9432-886B0216CDD3}" type="presOf" srcId="{26A4F2C7-C082-44F6-BACF-AE3A9B155EF0}" destId="{61E9D1B5-5CF9-4D93-9B26-CC681EF41FD8}" srcOrd="0" destOrd="1" presId="urn:microsoft.com/office/officeart/2009/3/layout/StepUpProcess"/>
    <dgm:cxn modelId="{03FEBEAE-CADE-461E-A2CE-877E687D65C0}" srcId="{A97BAAE5-FE90-4AAC-B2A2-90DB802C6D17}" destId="{A173F62A-47FA-488A-9F52-84239151EAD1}" srcOrd="2" destOrd="0" parTransId="{B8783EC9-E1CA-4D9C-A761-0FD3F5D55F29}" sibTransId="{4B4F27ED-6247-439A-9149-1CDC458BA786}"/>
    <dgm:cxn modelId="{DEE977B7-AAFF-4CD1-B6E0-6D8560D19BA1}" type="presOf" srcId="{E2E08BD8-BEE3-4654-9498-DA671A711E92}" destId="{A59725FF-E44A-43B4-BFC1-6EFF64A1632B}" srcOrd="0" destOrd="1" presId="urn:microsoft.com/office/officeart/2009/3/layout/StepUpProcess"/>
    <dgm:cxn modelId="{824CD9C1-8659-40AA-B4A9-91938499C560}" type="presOf" srcId="{98974742-8679-4836-B6CB-EE78DA3229E4}" destId="{68850FC6-E22A-475A-86AB-BE327B095566}" srcOrd="0" destOrd="1" presId="urn:microsoft.com/office/officeart/2009/3/layout/StepUpProcess"/>
    <dgm:cxn modelId="{2FFDEBC7-2D79-4BDA-8819-EB7325EF4B15}" type="presOf" srcId="{A97BAAE5-FE90-4AAC-B2A2-90DB802C6D17}" destId="{1B5AB354-17E6-4EC9-835A-15FF01206FC9}" srcOrd="0" destOrd="0" presId="urn:microsoft.com/office/officeart/2009/3/layout/StepUpProcess"/>
    <dgm:cxn modelId="{EB9F3CD9-214E-4301-8B78-F79C77244909}" srcId="{0051C13B-F06E-429D-8753-1CDA724B123A}" destId="{E2E08BD8-BEE3-4654-9498-DA671A711E92}" srcOrd="0" destOrd="0" parTransId="{F8E755B7-9D2A-47D6-8C4D-545B34B71815}" sibTransId="{0C1BB99C-7EA9-4A05-A4EA-CAFCD364B7F5}"/>
    <dgm:cxn modelId="{311CDEE9-602A-4A90-9B53-161CF17C5A6A}" type="presOf" srcId="{0F643D56-B65E-4C38-B0CA-2D3F9A991C68}" destId="{61E9D1B5-5CF9-4D93-9B26-CC681EF41FD8}" srcOrd="0" destOrd="0" presId="urn:microsoft.com/office/officeart/2009/3/layout/StepUpProcess"/>
    <dgm:cxn modelId="{96BBB9F1-97BA-499B-B1C3-3BFBA09B038F}" srcId="{A97BAAE5-FE90-4AAC-B2A2-90DB802C6D17}" destId="{0F643D56-B65E-4C38-B0CA-2D3F9A991C68}" srcOrd="3" destOrd="0" parTransId="{1D9238DB-1AB8-4F45-8D37-71337FAE1F25}" sibTransId="{03B05B64-8120-488B-9DE1-89C1731E7C8A}"/>
    <dgm:cxn modelId="{65B15EF6-E0B9-4E93-8DAB-7DCC3AEE445C}" srcId="{A97BAAE5-FE90-4AAC-B2A2-90DB802C6D17}" destId="{0078ACE6-0B1F-404E-8BA0-82870D57A106}" srcOrd="1" destOrd="0" parTransId="{B4640DF5-5AF0-495A-9CBB-289B583A06E4}" sibTransId="{4989C71A-3F84-4CF8-AA87-866F0977BE2B}"/>
    <dgm:cxn modelId="{BADE7FC5-50DA-4E85-B510-23B50C574705}" type="presParOf" srcId="{1B5AB354-17E6-4EC9-835A-15FF01206FC9}" destId="{FE886B78-00A0-4688-AD6C-01615EF3C114}" srcOrd="0" destOrd="0" presId="urn:microsoft.com/office/officeart/2009/3/layout/StepUpProcess"/>
    <dgm:cxn modelId="{DDE06E66-88B8-4FBD-B7F8-33F31CD5972C}" type="presParOf" srcId="{FE886B78-00A0-4688-AD6C-01615EF3C114}" destId="{2BF34B5F-1119-4803-97EA-F8E55BE29777}" srcOrd="0" destOrd="0" presId="urn:microsoft.com/office/officeart/2009/3/layout/StepUpProcess"/>
    <dgm:cxn modelId="{FECE6B92-9279-4B24-85B6-DF7423700BBA}" type="presParOf" srcId="{FE886B78-00A0-4688-AD6C-01615EF3C114}" destId="{A59725FF-E44A-43B4-BFC1-6EFF64A1632B}" srcOrd="1" destOrd="0" presId="urn:microsoft.com/office/officeart/2009/3/layout/StepUpProcess"/>
    <dgm:cxn modelId="{0F7F921B-9D57-4748-A61A-2DB7384A1C9E}" type="presParOf" srcId="{FE886B78-00A0-4688-AD6C-01615EF3C114}" destId="{D728BA28-DEDC-4BA0-BD0B-33F8FFF67A1B}" srcOrd="2" destOrd="0" presId="urn:microsoft.com/office/officeart/2009/3/layout/StepUpProcess"/>
    <dgm:cxn modelId="{2479A6D0-DC26-47C7-A643-38818CEEC349}" type="presParOf" srcId="{1B5AB354-17E6-4EC9-835A-15FF01206FC9}" destId="{C04CA593-F968-4D5E-B4C7-FFF10C152B01}" srcOrd="1" destOrd="0" presId="urn:microsoft.com/office/officeart/2009/3/layout/StepUpProcess"/>
    <dgm:cxn modelId="{0DFDDF87-5FEA-46CE-AAF0-33EE61E09B01}" type="presParOf" srcId="{C04CA593-F968-4D5E-B4C7-FFF10C152B01}" destId="{0BA7245F-CEFB-4CD8-8DC9-83C72EFB583A}" srcOrd="0" destOrd="0" presId="urn:microsoft.com/office/officeart/2009/3/layout/StepUpProcess"/>
    <dgm:cxn modelId="{2704C869-93FC-49C2-91D7-2C855481032C}" type="presParOf" srcId="{1B5AB354-17E6-4EC9-835A-15FF01206FC9}" destId="{0BB83E54-C863-4F94-B673-C5EE022D2D05}" srcOrd="2" destOrd="0" presId="urn:microsoft.com/office/officeart/2009/3/layout/StepUpProcess"/>
    <dgm:cxn modelId="{242A2597-2912-4AEC-BA90-654170F50DA0}" type="presParOf" srcId="{0BB83E54-C863-4F94-B673-C5EE022D2D05}" destId="{EE6F3FEE-372E-41E5-B2D7-9DA4468CBF48}" srcOrd="0" destOrd="0" presId="urn:microsoft.com/office/officeart/2009/3/layout/StepUpProcess"/>
    <dgm:cxn modelId="{D8EC173E-45A4-4567-8902-E2C681B2E213}" type="presParOf" srcId="{0BB83E54-C863-4F94-B673-C5EE022D2D05}" destId="{68850FC6-E22A-475A-86AB-BE327B095566}" srcOrd="1" destOrd="0" presId="urn:microsoft.com/office/officeart/2009/3/layout/StepUpProcess"/>
    <dgm:cxn modelId="{22288CCF-BAF5-45A7-ACDA-5B297C923FB6}" type="presParOf" srcId="{0BB83E54-C863-4F94-B673-C5EE022D2D05}" destId="{3E9B7545-D375-473F-A3D0-5955C75D56BD}" srcOrd="2" destOrd="0" presId="urn:microsoft.com/office/officeart/2009/3/layout/StepUpProcess"/>
    <dgm:cxn modelId="{4A60B512-7745-498C-A502-40DEA626C111}" type="presParOf" srcId="{1B5AB354-17E6-4EC9-835A-15FF01206FC9}" destId="{1CCDF92E-55F0-4B2C-8CA3-BAE90CC8494C}" srcOrd="3" destOrd="0" presId="urn:microsoft.com/office/officeart/2009/3/layout/StepUpProcess"/>
    <dgm:cxn modelId="{1541B78D-FCE0-4AF0-8F39-84C7EE10BBDD}" type="presParOf" srcId="{1CCDF92E-55F0-4B2C-8CA3-BAE90CC8494C}" destId="{350C6E72-E59A-409D-9C3E-6B88A364ADD9}" srcOrd="0" destOrd="0" presId="urn:microsoft.com/office/officeart/2009/3/layout/StepUpProcess"/>
    <dgm:cxn modelId="{8EBF719D-FF7A-4987-84E2-066AE2D33BF8}" type="presParOf" srcId="{1B5AB354-17E6-4EC9-835A-15FF01206FC9}" destId="{5BD4ADB7-EB72-467F-9351-39AB798BDA9F}" srcOrd="4" destOrd="0" presId="urn:microsoft.com/office/officeart/2009/3/layout/StepUpProcess"/>
    <dgm:cxn modelId="{A48FDA9E-DE18-42AB-8671-381ABDB1C0D5}" type="presParOf" srcId="{5BD4ADB7-EB72-467F-9351-39AB798BDA9F}" destId="{A4EE4586-B6A1-4DD9-B69F-536B947B9A21}" srcOrd="0" destOrd="0" presId="urn:microsoft.com/office/officeart/2009/3/layout/StepUpProcess"/>
    <dgm:cxn modelId="{C3FCB4EB-7254-4A16-BD84-FD62A3B5018D}" type="presParOf" srcId="{5BD4ADB7-EB72-467F-9351-39AB798BDA9F}" destId="{961A815A-D144-4850-9806-E7394D32BD22}" srcOrd="1" destOrd="0" presId="urn:microsoft.com/office/officeart/2009/3/layout/StepUpProcess"/>
    <dgm:cxn modelId="{3F2D6B71-0834-41A7-8495-4C0378F41137}" type="presParOf" srcId="{5BD4ADB7-EB72-467F-9351-39AB798BDA9F}" destId="{C3CFEF63-FCEB-48AC-AE01-7158C6BAF865}" srcOrd="2" destOrd="0" presId="urn:microsoft.com/office/officeart/2009/3/layout/StepUpProcess"/>
    <dgm:cxn modelId="{8C179797-6D34-4741-B987-B1E1E972E26F}" type="presParOf" srcId="{1B5AB354-17E6-4EC9-835A-15FF01206FC9}" destId="{C5BC5F05-C4A9-4E89-9A8C-E6BA4D65AADC}" srcOrd="5" destOrd="0" presId="urn:microsoft.com/office/officeart/2009/3/layout/StepUpProcess"/>
    <dgm:cxn modelId="{1B059121-57C4-42F0-94EC-73C32F3CDFD3}" type="presParOf" srcId="{C5BC5F05-C4A9-4E89-9A8C-E6BA4D65AADC}" destId="{CAB022C2-5421-4C80-A2B5-D265A4A320DF}" srcOrd="0" destOrd="0" presId="urn:microsoft.com/office/officeart/2009/3/layout/StepUpProcess"/>
    <dgm:cxn modelId="{F4125C29-932B-416E-9ACA-67ED589A059E}" type="presParOf" srcId="{1B5AB354-17E6-4EC9-835A-15FF01206FC9}" destId="{7B26AD88-13B5-43A8-8E60-15F80E3792D2}" srcOrd="6" destOrd="0" presId="urn:microsoft.com/office/officeart/2009/3/layout/StepUpProcess"/>
    <dgm:cxn modelId="{A81DE458-A9BC-41CC-9BA6-60CB6E13EE9D}" type="presParOf" srcId="{7B26AD88-13B5-43A8-8E60-15F80E3792D2}" destId="{2C2974F1-EF4B-4E0F-9376-1176BE086F1A}" srcOrd="0" destOrd="0" presId="urn:microsoft.com/office/officeart/2009/3/layout/StepUpProcess"/>
    <dgm:cxn modelId="{C02DE78A-37DF-4D3A-98ED-8EC2FF967DFC}" type="presParOf" srcId="{7B26AD88-13B5-43A8-8E60-15F80E3792D2}" destId="{61E9D1B5-5CF9-4D93-9B26-CC681EF41FD8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41843A0-406D-4DBE-AC53-24C6FD9FA920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E90E186-E0C7-438F-9984-69976160E858}">
      <dgm:prSet phldrT="[Text]" custT="1"/>
      <dgm:spPr/>
      <dgm:t>
        <a:bodyPr/>
        <a:lstStyle/>
        <a:p>
          <a:r>
            <a:rPr lang="en-US" sz="2000" dirty="0"/>
            <a:t>Growth and enhanced funding (CDCP)</a:t>
          </a:r>
        </a:p>
      </dgm:t>
    </dgm:pt>
    <dgm:pt modelId="{2E30653A-83FB-4294-ACC6-D5C093E34AC4}" type="parTrans" cxnId="{5C2AF09B-7EE6-4E71-B981-6C34EE125B66}">
      <dgm:prSet/>
      <dgm:spPr/>
      <dgm:t>
        <a:bodyPr/>
        <a:lstStyle/>
        <a:p>
          <a:endParaRPr lang="en-US" sz="2000"/>
        </a:p>
      </dgm:t>
    </dgm:pt>
    <dgm:pt modelId="{4D8F37B1-C24D-4C96-83FF-00CEED7C003B}" type="sibTrans" cxnId="{5C2AF09B-7EE6-4E71-B981-6C34EE125B66}">
      <dgm:prSet/>
      <dgm:spPr/>
      <dgm:t>
        <a:bodyPr/>
        <a:lstStyle/>
        <a:p>
          <a:endParaRPr lang="en-US" sz="2000"/>
        </a:p>
      </dgm:t>
    </dgm:pt>
    <dgm:pt modelId="{BE46CC04-DD74-4AED-BFE5-82DF7D23F047}">
      <dgm:prSet custT="1"/>
      <dgm:spPr/>
      <dgm:t>
        <a:bodyPr/>
        <a:lstStyle/>
        <a:p>
          <a:r>
            <a:rPr lang="en-US" sz="2000"/>
            <a:t>Building capacity for short-term vocational became the priority</a:t>
          </a:r>
          <a:endParaRPr lang="en-US" sz="2000" dirty="0"/>
        </a:p>
      </dgm:t>
    </dgm:pt>
    <dgm:pt modelId="{79495D90-36A9-4310-BE92-AED1D99C24D0}" type="parTrans" cxnId="{766528D1-6F0F-403C-8C58-4502567005E4}">
      <dgm:prSet/>
      <dgm:spPr/>
      <dgm:t>
        <a:bodyPr/>
        <a:lstStyle/>
        <a:p>
          <a:endParaRPr lang="en-US" sz="2000"/>
        </a:p>
      </dgm:t>
    </dgm:pt>
    <dgm:pt modelId="{9CC7D37E-2EBA-458B-A8CE-81D1AF67F6A9}" type="sibTrans" cxnId="{766528D1-6F0F-403C-8C58-4502567005E4}">
      <dgm:prSet/>
      <dgm:spPr/>
      <dgm:t>
        <a:bodyPr/>
        <a:lstStyle/>
        <a:p>
          <a:endParaRPr lang="en-US" sz="2000"/>
        </a:p>
      </dgm:t>
    </dgm:pt>
    <dgm:pt modelId="{905B9321-BF76-4375-92D5-D120CCDEF6AE}">
      <dgm:prSet custT="1"/>
      <dgm:spPr/>
      <dgm:t>
        <a:bodyPr/>
        <a:lstStyle/>
        <a:p>
          <a:r>
            <a:rPr lang="en-US" sz="2000" dirty="0"/>
            <a:t>Not one way to offer noncredit</a:t>
          </a:r>
        </a:p>
      </dgm:t>
    </dgm:pt>
    <dgm:pt modelId="{6A82C0E8-EA54-4D64-8C4A-A7A133CB3C96}" type="parTrans" cxnId="{950E6728-D065-4E08-A3D2-B3B9D329BA3E}">
      <dgm:prSet/>
      <dgm:spPr/>
      <dgm:t>
        <a:bodyPr/>
        <a:lstStyle/>
        <a:p>
          <a:endParaRPr lang="en-US" sz="2000"/>
        </a:p>
      </dgm:t>
    </dgm:pt>
    <dgm:pt modelId="{24536911-2249-40E2-BA52-05F6E050F52F}" type="sibTrans" cxnId="{950E6728-D065-4E08-A3D2-B3B9D329BA3E}">
      <dgm:prSet/>
      <dgm:spPr/>
      <dgm:t>
        <a:bodyPr/>
        <a:lstStyle/>
        <a:p>
          <a:endParaRPr lang="en-US" sz="2000"/>
        </a:p>
      </dgm:t>
    </dgm:pt>
    <dgm:pt modelId="{91F4F11D-F552-4E40-8A5C-CD21EE984C64}">
      <dgm:prSet custT="1"/>
      <dgm:spPr/>
      <dgm:t>
        <a:bodyPr/>
        <a:lstStyle/>
        <a:p>
          <a:r>
            <a:rPr lang="en-US" sz="2000" dirty="0"/>
            <a:t>Flexible scheduling, customizable, responsive to community, business and industry, and college need</a:t>
          </a:r>
        </a:p>
      </dgm:t>
    </dgm:pt>
    <dgm:pt modelId="{37E89E06-E3BC-44F8-9506-FAC49A7721BC}" type="parTrans" cxnId="{7AE8E65D-C61C-4DB1-B628-754CF49D8724}">
      <dgm:prSet/>
      <dgm:spPr/>
      <dgm:t>
        <a:bodyPr/>
        <a:lstStyle/>
        <a:p>
          <a:endParaRPr lang="en-US" sz="2000"/>
        </a:p>
      </dgm:t>
    </dgm:pt>
    <dgm:pt modelId="{E8F5960A-2B2E-405F-830F-A4F3B804069B}" type="sibTrans" cxnId="{7AE8E65D-C61C-4DB1-B628-754CF49D8724}">
      <dgm:prSet/>
      <dgm:spPr/>
      <dgm:t>
        <a:bodyPr/>
        <a:lstStyle/>
        <a:p>
          <a:endParaRPr lang="en-US" sz="2000"/>
        </a:p>
      </dgm:t>
    </dgm:pt>
    <dgm:pt modelId="{919AE4E9-F085-48BE-B807-7A6FEC1CF0F0}">
      <dgm:prSet custT="1"/>
      <dgm:spPr/>
      <dgm:t>
        <a:bodyPr/>
        <a:lstStyle/>
        <a:p>
          <a:r>
            <a:rPr lang="en-US" sz="2000"/>
            <a:t>Skill-building, competency-based</a:t>
          </a:r>
          <a:endParaRPr lang="en-US" sz="2000" dirty="0"/>
        </a:p>
      </dgm:t>
    </dgm:pt>
    <dgm:pt modelId="{EB8D5EA4-7B33-4232-9E7F-3A4316C6C01D}" type="parTrans" cxnId="{4DFA356D-6A09-46C0-BDCC-7F50A7F71288}">
      <dgm:prSet/>
      <dgm:spPr/>
      <dgm:t>
        <a:bodyPr/>
        <a:lstStyle/>
        <a:p>
          <a:endParaRPr lang="en-US" sz="2000"/>
        </a:p>
      </dgm:t>
    </dgm:pt>
    <dgm:pt modelId="{73B8C02C-6831-447E-BD01-47C0E3C88683}" type="sibTrans" cxnId="{4DFA356D-6A09-46C0-BDCC-7F50A7F71288}">
      <dgm:prSet/>
      <dgm:spPr/>
      <dgm:t>
        <a:bodyPr/>
        <a:lstStyle/>
        <a:p>
          <a:endParaRPr lang="en-US" sz="2000"/>
        </a:p>
      </dgm:t>
    </dgm:pt>
    <dgm:pt modelId="{8E823151-C3A7-4231-A229-6EDEFD3450F1}">
      <dgm:prSet custT="1"/>
      <dgm:spPr/>
      <dgm:t>
        <a:bodyPr/>
        <a:lstStyle/>
        <a:p>
          <a:r>
            <a:rPr lang="en-US" sz="2000" dirty="0"/>
            <a:t>Offer as mirrored courses</a:t>
          </a:r>
        </a:p>
      </dgm:t>
    </dgm:pt>
    <dgm:pt modelId="{41796D8B-E687-4F5C-8523-7F6CB577F870}" type="parTrans" cxnId="{58F0D65A-60DA-4768-9D2C-12E77389872B}">
      <dgm:prSet/>
      <dgm:spPr/>
      <dgm:t>
        <a:bodyPr/>
        <a:lstStyle/>
        <a:p>
          <a:endParaRPr lang="en-US" sz="2000"/>
        </a:p>
      </dgm:t>
    </dgm:pt>
    <dgm:pt modelId="{BD9A47A4-4374-40B6-A8B0-084B06C25069}" type="sibTrans" cxnId="{58F0D65A-60DA-4768-9D2C-12E77389872B}">
      <dgm:prSet/>
      <dgm:spPr/>
      <dgm:t>
        <a:bodyPr/>
        <a:lstStyle/>
        <a:p>
          <a:endParaRPr lang="en-US" sz="2000"/>
        </a:p>
      </dgm:t>
    </dgm:pt>
    <dgm:pt modelId="{0ABD97CD-16BC-495F-9283-F3C87624CFEC}">
      <dgm:prSet custT="1"/>
      <dgm:spPr/>
      <dgm:t>
        <a:bodyPr/>
        <a:lstStyle/>
        <a:p>
          <a:r>
            <a:rPr lang="en-US" sz="2000"/>
            <a:t>Free </a:t>
          </a:r>
          <a:endParaRPr lang="en-US" sz="2000" dirty="0"/>
        </a:p>
      </dgm:t>
    </dgm:pt>
    <dgm:pt modelId="{D8919A65-81FA-4C5C-B88C-E240FB2D4F43}" type="parTrans" cxnId="{32C228B6-9810-40B4-9C62-FCA1A2DB209D}">
      <dgm:prSet/>
      <dgm:spPr/>
      <dgm:t>
        <a:bodyPr/>
        <a:lstStyle/>
        <a:p>
          <a:endParaRPr lang="en-US" sz="2000"/>
        </a:p>
      </dgm:t>
    </dgm:pt>
    <dgm:pt modelId="{FFC9ECFB-1364-472A-A48D-0C273FEF44C9}" type="sibTrans" cxnId="{32C228B6-9810-40B4-9C62-FCA1A2DB209D}">
      <dgm:prSet/>
      <dgm:spPr/>
      <dgm:t>
        <a:bodyPr/>
        <a:lstStyle/>
        <a:p>
          <a:endParaRPr lang="en-US" sz="2000"/>
        </a:p>
      </dgm:t>
    </dgm:pt>
    <dgm:pt modelId="{C5F21A24-121F-4672-BC28-5E35A9098C50}">
      <dgm:prSet custT="1"/>
      <dgm:spPr/>
      <dgm:t>
        <a:bodyPr/>
        <a:lstStyle/>
        <a:p>
          <a:r>
            <a:rPr lang="en-US" sz="2000"/>
            <a:t>No “unit creep”, won’t affect financial aid</a:t>
          </a:r>
          <a:endParaRPr lang="en-US" sz="2000" dirty="0"/>
        </a:p>
      </dgm:t>
    </dgm:pt>
    <dgm:pt modelId="{61B4E14E-74E2-45AA-9874-82828D76D7F2}" type="parTrans" cxnId="{7BF9D8B9-CCCA-4F34-978E-A21D6254DE0B}">
      <dgm:prSet/>
      <dgm:spPr/>
      <dgm:t>
        <a:bodyPr/>
        <a:lstStyle/>
        <a:p>
          <a:endParaRPr lang="en-US" sz="2000"/>
        </a:p>
      </dgm:t>
    </dgm:pt>
    <dgm:pt modelId="{FC183755-5128-4E18-A730-F1339B804914}" type="sibTrans" cxnId="{7BF9D8B9-CCCA-4F34-978E-A21D6254DE0B}">
      <dgm:prSet/>
      <dgm:spPr/>
      <dgm:t>
        <a:bodyPr/>
        <a:lstStyle/>
        <a:p>
          <a:endParaRPr lang="en-US" sz="2000"/>
        </a:p>
      </dgm:t>
    </dgm:pt>
    <dgm:pt modelId="{E3EB7506-BB30-480E-8B65-BC855DF0D522}" type="pres">
      <dgm:prSet presAssocID="{D41843A0-406D-4DBE-AC53-24C6FD9FA920}" presName="vert0" presStyleCnt="0">
        <dgm:presLayoutVars>
          <dgm:dir/>
          <dgm:animOne val="branch"/>
          <dgm:animLvl val="lvl"/>
        </dgm:presLayoutVars>
      </dgm:prSet>
      <dgm:spPr/>
    </dgm:pt>
    <dgm:pt modelId="{419097F7-D495-4E2B-B597-E4BAD5D6B2B9}" type="pres">
      <dgm:prSet presAssocID="{9E90E186-E0C7-438F-9984-69976160E858}" presName="thickLine" presStyleLbl="alignNode1" presStyleIdx="0" presStyleCnt="8"/>
      <dgm:spPr/>
    </dgm:pt>
    <dgm:pt modelId="{98ACEEC5-F062-4AA4-B0F4-D6E9215A9861}" type="pres">
      <dgm:prSet presAssocID="{9E90E186-E0C7-438F-9984-69976160E858}" presName="horz1" presStyleCnt="0"/>
      <dgm:spPr/>
    </dgm:pt>
    <dgm:pt modelId="{5E5F10AA-B906-4F1C-8888-CF34E3B897FC}" type="pres">
      <dgm:prSet presAssocID="{9E90E186-E0C7-438F-9984-69976160E858}" presName="tx1" presStyleLbl="revTx" presStyleIdx="0" presStyleCnt="8"/>
      <dgm:spPr/>
    </dgm:pt>
    <dgm:pt modelId="{8ABCC138-DBFE-46F7-B53D-CA72E8F7573F}" type="pres">
      <dgm:prSet presAssocID="{9E90E186-E0C7-438F-9984-69976160E858}" presName="vert1" presStyleCnt="0"/>
      <dgm:spPr/>
    </dgm:pt>
    <dgm:pt modelId="{72F23480-58A1-4CA6-911D-F9AA08C5C1C0}" type="pres">
      <dgm:prSet presAssocID="{BE46CC04-DD74-4AED-BFE5-82DF7D23F047}" presName="thickLine" presStyleLbl="alignNode1" presStyleIdx="1" presStyleCnt="8"/>
      <dgm:spPr/>
    </dgm:pt>
    <dgm:pt modelId="{2347F20E-DF7C-4D5E-9A10-FADF029397A3}" type="pres">
      <dgm:prSet presAssocID="{BE46CC04-DD74-4AED-BFE5-82DF7D23F047}" presName="horz1" presStyleCnt="0"/>
      <dgm:spPr/>
    </dgm:pt>
    <dgm:pt modelId="{8E58134D-368D-4D5F-9184-FCAB77C9E365}" type="pres">
      <dgm:prSet presAssocID="{BE46CC04-DD74-4AED-BFE5-82DF7D23F047}" presName="tx1" presStyleLbl="revTx" presStyleIdx="1" presStyleCnt="8"/>
      <dgm:spPr/>
    </dgm:pt>
    <dgm:pt modelId="{01F002A0-D209-490C-B136-57198D4E6F4F}" type="pres">
      <dgm:prSet presAssocID="{BE46CC04-DD74-4AED-BFE5-82DF7D23F047}" presName="vert1" presStyleCnt="0"/>
      <dgm:spPr/>
    </dgm:pt>
    <dgm:pt modelId="{3E56BDFC-ACA5-4109-9BE3-26B7F45FC0AF}" type="pres">
      <dgm:prSet presAssocID="{905B9321-BF76-4375-92D5-D120CCDEF6AE}" presName="thickLine" presStyleLbl="alignNode1" presStyleIdx="2" presStyleCnt="8"/>
      <dgm:spPr/>
    </dgm:pt>
    <dgm:pt modelId="{5FA44A07-1D67-4A9B-8916-84BA738F2825}" type="pres">
      <dgm:prSet presAssocID="{905B9321-BF76-4375-92D5-D120CCDEF6AE}" presName="horz1" presStyleCnt="0"/>
      <dgm:spPr/>
    </dgm:pt>
    <dgm:pt modelId="{34579C12-02AF-4137-9792-9CCFD020A844}" type="pres">
      <dgm:prSet presAssocID="{905B9321-BF76-4375-92D5-D120CCDEF6AE}" presName="tx1" presStyleLbl="revTx" presStyleIdx="2" presStyleCnt="8"/>
      <dgm:spPr/>
    </dgm:pt>
    <dgm:pt modelId="{8B85D591-EE44-4EDF-8687-371A99434AD1}" type="pres">
      <dgm:prSet presAssocID="{905B9321-BF76-4375-92D5-D120CCDEF6AE}" presName="vert1" presStyleCnt="0"/>
      <dgm:spPr/>
    </dgm:pt>
    <dgm:pt modelId="{BE75B0A9-90CD-4937-B737-6FD3CAB9B550}" type="pres">
      <dgm:prSet presAssocID="{91F4F11D-F552-4E40-8A5C-CD21EE984C64}" presName="thickLine" presStyleLbl="alignNode1" presStyleIdx="3" presStyleCnt="8"/>
      <dgm:spPr/>
    </dgm:pt>
    <dgm:pt modelId="{7626B34A-9B27-4CD8-B9D8-470C1E1C88A5}" type="pres">
      <dgm:prSet presAssocID="{91F4F11D-F552-4E40-8A5C-CD21EE984C64}" presName="horz1" presStyleCnt="0"/>
      <dgm:spPr/>
    </dgm:pt>
    <dgm:pt modelId="{63955A25-FBE8-47A3-BDC8-9C27E8E51D71}" type="pres">
      <dgm:prSet presAssocID="{91F4F11D-F552-4E40-8A5C-CD21EE984C64}" presName="tx1" presStyleLbl="revTx" presStyleIdx="3" presStyleCnt="8"/>
      <dgm:spPr/>
    </dgm:pt>
    <dgm:pt modelId="{83179577-BBD2-4E11-892E-8A5181D6BE99}" type="pres">
      <dgm:prSet presAssocID="{91F4F11D-F552-4E40-8A5C-CD21EE984C64}" presName="vert1" presStyleCnt="0"/>
      <dgm:spPr/>
    </dgm:pt>
    <dgm:pt modelId="{6FA12D20-6E77-492F-980A-59C3786629D3}" type="pres">
      <dgm:prSet presAssocID="{919AE4E9-F085-48BE-B807-7A6FEC1CF0F0}" presName="thickLine" presStyleLbl="alignNode1" presStyleIdx="4" presStyleCnt="8"/>
      <dgm:spPr/>
    </dgm:pt>
    <dgm:pt modelId="{E04FC4A7-00D6-4AE7-B158-1AF677ACCA82}" type="pres">
      <dgm:prSet presAssocID="{919AE4E9-F085-48BE-B807-7A6FEC1CF0F0}" presName="horz1" presStyleCnt="0"/>
      <dgm:spPr/>
    </dgm:pt>
    <dgm:pt modelId="{997F6106-394E-493B-B072-C83F05BF825E}" type="pres">
      <dgm:prSet presAssocID="{919AE4E9-F085-48BE-B807-7A6FEC1CF0F0}" presName="tx1" presStyleLbl="revTx" presStyleIdx="4" presStyleCnt="8"/>
      <dgm:spPr/>
    </dgm:pt>
    <dgm:pt modelId="{A659BD62-B31F-4899-BA84-1863127E36AA}" type="pres">
      <dgm:prSet presAssocID="{919AE4E9-F085-48BE-B807-7A6FEC1CF0F0}" presName="vert1" presStyleCnt="0"/>
      <dgm:spPr/>
    </dgm:pt>
    <dgm:pt modelId="{5428AC51-2174-4CDF-9AEB-488D4845E013}" type="pres">
      <dgm:prSet presAssocID="{8E823151-C3A7-4231-A229-6EDEFD3450F1}" presName="thickLine" presStyleLbl="alignNode1" presStyleIdx="5" presStyleCnt="8"/>
      <dgm:spPr/>
    </dgm:pt>
    <dgm:pt modelId="{C36DF20A-CC52-47ED-A806-9429094610E4}" type="pres">
      <dgm:prSet presAssocID="{8E823151-C3A7-4231-A229-6EDEFD3450F1}" presName="horz1" presStyleCnt="0"/>
      <dgm:spPr/>
    </dgm:pt>
    <dgm:pt modelId="{8D7CA33B-336E-4198-A487-4A140D012F42}" type="pres">
      <dgm:prSet presAssocID="{8E823151-C3A7-4231-A229-6EDEFD3450F1}" presName="tx1" presStyleLbl="revTx" presStyleIdx="5" presStyleCnt="8"/>
      <dgm:spPr/>
    </dgm:pt>
    <dgm:pt modelId="{098D6D1A-1DA1-45A8-8F97-91C8386A6712}" type="pres">
      <dgm:prSet presAssocID="{8E823151-C3A7-4231-A229-6EDEFD3450F1}" presName="vert1" presStyleCnt="0"/>
      <dgm:spPr/>
    </dgm:pt>
    <dgm:pt modelId="{353D230F-8453-4365-B6BC-6400E8C59D94}" type="pres">
      <dgm:prSet presAssocID="{0ABD97CD-16BC-495F-9283-F3C87624CFEC}" presName="thickLine" presStyleLbl="alignNode1" presStyleIdx="6" presStyleCnt="8"/>
      <dgm:spPr/>
    </dgm:pt>
    <dgm:pt modelId="{EDDFD45A-CB38-4CD3-8A8C-CA22987278E1}" type="pres">
      <dgm:prSet presAssocID="{0ABD97CD-16BC-495F-9283-F3C87624CFEC}" presName="horz1" presStyleCnt="0"/>
      <dgm:spPr/>
    </dgm:pt>
    <dgm:pt modelId="{3752CCA2-F107-4DE5-BE5F-15CF2BA71CFD}" type="pres">
      <dgm:prSet presAssocID="{0ABD97CD-16BC-495F-9283-F3C87624CFEC}" presName="tx1" presStyleLbl="revTx" presStyleIdx="6" presStyleCnt="8"/>
      <dgm:spPr/>
    </dgm:pt>
    <dgm:pt modelId="{DBE14B36-E3DB-46D7-A851-40CF1EDCB5DD}" type="pres">
      <dgm:prSet presAssocID="{0ABD97CD-16BC-495F-9283-F3C87624CFEC}" presName="vert1" presStyleCnt="0"/>
      <dgm:spPr/>
    </dgm:pt>
    <dgm:pt modelId="{CE13477D-C951-4DC1-BF15-B23DA4DF5CDB}" type="pres">
      <dgm:prSet presAssocID="{C5F21A24-121F-4672-BC28-5E35A9098C50}" presName="thickLine" presStyleLbl="alignNode1" presStyleIdx="7" presStyleCnt="8"/>
      <dgm:spPr/>
    </dgm:pt>
    <dgm:pt modelId="{782E28EC-F7F1-4277-ADC3-E30CB652F455}" type="pres">
      <dgm:prSet presAssocID="{C5F21A24-121F-4672-BC28-5E35A9098C50}" presName="horz1" presStyleCnt="0"/>
      <dgm:spPr/>
    </dgm:pt>
    <dgm:pt modelId="{56102406-1353-4C3D-A670-8CC631C32101}" type="pres">
      <dgm:prSet presAssocID="{C5F21A24-121F-4672-BC28-5E35A9098C50}" presName="tx1" presStyleLbl="revTx" presStyleIdx="7" presStyleCnt="8"/>
      <dgm:spPr/>
    </dgm:pt>
    <dgm:pt modelId="{CEDCC41E-76A9-4F68-ADE4-D08DBF7F6258}" type="pres">
      <dgm:prSet presAssocID="{C5F21A24-121F-4672-BC28-5E35A9098C50}" presName="vert1" presStyleCnt="0"/>
      <dgm:spPr/>
    </dgm:pt>
  </dgm:ptLst>
  <dgm:cxnLst>
    <dgm:cxn modelId="{9323F80C-01B1-4190-AD68-566034D88E19}" type="presOf" srcId="{8E823151-C3A7-4231-A229-6EDEFD3450F1}" destId="{8D7CA33B-336E-4198-A487-4A140D012F42}" srcOrd="0" destOrd="0" presId="urn:microsoft.com/office/officeart/2008/layout/LinedList"/>
    <dgm:cxn modelId="{5EE6DE24-0D41-43CB-99E2-6822A75A84B3}" type="presOf" srcId="{919AE4E9-F085-48BE-B807-7A6FEC1CF0F0}" destId="{997F6106-394E-493B-B072-C83F05BF825E}" srcOrd="0" destOrd="0" presId="urn:microsoft.com/office/officeart/2008/layout/LinedList"/>
    <dgm:cxn modelId="{950E6728-D065-4E08-A3D2-B3B9D329BA3E}" srcId="{D41843A0-406D-4DBE-AC53-24C6FD9FA920}" destId="{905B9321-BF76-4375-92D5-D120CCDEF6AE}" srcOrd="2" destOrd="0" parTransId="{6A82C0E8-EA54-4D64-8C4A-A7A133CB3C96}" sibTransId="{24536911-2249-40E2-BA52-05F6E050F52F}"/>
    <dgm:cxn modelId="{7AE8E65D-C61C-4DB1-B628-754CF49D8724}" srcId="{D41843A0-406D-4DBE-AC53-24C6FD9FA920}" destId="{91F4F11D-F552-4E40-8A5C-CD21EE984C64}" srcOrd="3" destOrd="0" parTransId="{37E89E06-E3BC-44F8-9506-FAC49A7721BC}" sibTransId="{E8F5960A-2B2E-405F-830F-A4F3B804069B}"/>
    <dgm:cxn modelId="{E09B7069-6720-4076-8574-F8560049A55C}" type="presOf" srcId="{BE46CC04-DD74-4AED-BFE5-82DF7D23F047}" destId="{8E58134D-368D-4D5F-9184-FCAB77C9E365}" srcOrd="0" destOrd="0" presId="urn:microsoft.com/office/officeart/2008/layout/LinedList"/>
    <dgm:cxn modelId="{4DFA356D-6A09-46C0-BDCC-7F50A7F71288}" srcId="{D41843A0-406D-4DBE-AC53-24C6FD9FA920}" destId="{919AE4E9-F085-48BE-B807-7A6FEC1CF0F0}" srcOrd="4" destOrd="0" parTransId="{EB8D5EA4-7B33-4232-9E7F-3A4316C6C01D}" sibTransId="{73B8C02C-6831-447E-BD01-47C0E3C88683}"/>
    <dgm:cxn modelId="{562F0D75-7812-40E0-8F3B-6A9E2AD0ED3F}" type="presOf" srcId="{C5F21A24-121F-4672-BC28-5E35A9098C50}" destId="{56102406-1353-4C3D-A670-8CC631C32101}" srcOrd="0" destOrd="0" presId="urn:microsoft.com/office/officeart/2008/layout/LinedList"/>
    <dgm:cxn modelId="{58F0D65A-60DA-4768-9D2C-12E77389872B}" srcId="{D41843A0-406D-4DBE-AC53-24C6FD9FA920}" destId="{8E823151-C3A7-4231-A229-6EDEFD3450F1}" srcOrd="5" destOrd="0" parTransId="{41796D8B-E687-4F5C-8523-7F6CB577F870}" sibTransId="{BD9A47A4-4374-40B6-A8B0-084B06C25069}"/>
    <dgm:cxn modelId="{1B715B85-0434-4955-9234-3F9E0B8E17ED}" type="presOf" srcId="{9E90E186-E0C7-438F-9984-69976160E858}" destId="{5E5F10AA-B906-4F1C-8888-CF34E3B897FC}" srcOrd="0" destOrd="0" presId="urn:microsoft.com/office/officeart/2008/layout/LinedList"/>
    <dgm:cxn modelId="{7DB72B91-87BD-4C98-A3D5-BC25BCCAC496}" type="presOf" srcId="{91F4F11D-F552-4E40-8A5C-CD21EE984C64}" destId="{63955A25-FBE8-47A3-BDC8-9C27E8E51D71}" srcOrd="0" destOrd="0" presId="urn:microsoft.com/office/officeart/2008/layout/LinedList"/>
    <dgm:cxn modelId="{4B249291-C842-46CE-9BC1-DE94331A316E}" type="presOf" srcId="{905B9321-BF76-4375-92D5-D120CCDEF6AE}" destId="{34579C12-02AF-4137-9792-9CCFD020A844}" srcOrd="0" destOrd="0" presId="urn:microsoft.com/office/officeart/2008/layout/LinedList"/>
    <dgm:cxn modelId="{5C2AF09B-7EE6-4E71-B981-6C34EE125B66}" srcId="{D41843A0-406D-4DBE-AC53-24C6FD9FA920}" destId="{9E90E186-E0C7-438F-9984-69976160E858}" srcOrd="0" destOrd="0" parTransId="{2E30653A-83FB-4294-ACC6-D5C093E34AC4}" sibTransId="{4D8F37B1-C24D-4C96-83FF-00CEED7C003B}"/>
    <dgm:cxn modelId="{32C228B6-9810-40B4-9C62-FCA1A2DB209D}" srcId="{D41843A0-406D-4DBE-AC53-24C6FD9FA920}" destId="{0ABD97CD-16BC-495F-9283-F3C87624CFEC}" srcOrd="6" destOrd="0" parTransId="{D8919A65-81FA-4C5C-B88C-E240FB2D4F43}" sibTransId="{FFC9ECFB-1364-472A-A48D-0C273FEF44C9}"/>
    <dgm:cxn modelId="{7BF9D8B9-CCCA-4F34-978E-A21D6254DE0B}" srcId="{D41843A0-406D-4DBE-AC53-24C6FD9FA920}" destId="{C5F21A24-121F-4672-BC28-5E35A9098C50}" srcOrd="7" destOrd="0" parTransId="{61B4E14E-74E2-45AA-9874-82828D76D7F2}" sibTransId="{FC183755-5128-4E18-A730-F1339B804914}"/>
    <dgm:cxn modelId="{655865CE-7A77-4FC9-9431-5E1F33A1E314}" type="presOf" srcId="{0ABD97CD-16BC-495F-9283-F3C87624CFEC}" destId="{3752CCA2-F107-4DE5-BE5F-15CF2BA71CFD}" srcOrd="0" destOrd="0" presId="urn:microsoft.com/office/officeart/2008/layout/LinedList"/>
    <dgm:cxn modelId="{766528D1-6F0F-403C-8C58-4502567005E4}" srcId="{D41843A0-406D-4DBE-AC53-24C6FD9FA920}" destId="{BE46CC04-DD74-4AED-BFE5-82DF7D23F047}" srcOrd="1" destOrd="0" parTransId="{79495D90-36A9-4310-BE92-AED1D99C24D0}" sibTransId="{9CC7D37E-2EBA-458B-A8CE-81D1AF67F6A9}"/>
    <dgm:cxn modelId="{510C5AE9-1AAF-43B2-8372-094EBA07D0B9}" type="presOf" srcId="{D41843A0-406D-4DBE-AC53-24C6FD9FA920}" destId="{E3EB7506-BB30-480E-8B65-BC855DF0D522}" srcOrd="0" destOrd="0" presId="urn:microsoft.com/office/officeart/2008/layout/LinedList"/>
    <dgm:cxn modelId="{1C58CD73-C73D-440B-B66A-339D66713D55}" type="presParOf" srcId="{E3EB7506-BB30-480E-8B65-BC855DF0D522}" destId="{419097F7-D495-4E2B-B597-E4BAD5D6B2B9}" srcOrd="0" destOrd="0" presId="urn:microsoft.com/office/officeart/2008/layout/LinedList"/>
    <dgm:cxn modelId="{ACA037BE-A579-4D9A-A32D-8E1DF97D2DAF}" type="presParOf" srcId="{E3EB7506-BB30-480E-8B65-BC855DF0D522}" destId="{98ACEEC5-F062-4AA4-B0F4-D6E9215A9861}" srcOrd="1" destOrd="0" presId="urn:microsoft.com/office/officeart/2008/layout/LinedList"/>
    <dgm:cxn modelId="{7E50B129-E4B4-46D1-9AAF-5BAC4C35A5E2}" type="presParOf" srcId="{98ACEEC5-F062-4AA4-B0F4-D6E9215A9861}" destId="{5E5F10AA-B906-4F1C-8888-CF34E3B897FC}" srcOrd="0" destOrd="0" presId="urn:microsoft.com/office/officeart/2008/layout/LinedList"/>
    <dgm:cxn modelId="{DC0CCB2A-CC35-45F6-B582-DCBAC0B09CD4}" type="presParOf" srcId="{98ACEEC5-F062-4AA4-B0F4-D6E9215A9861}" destId="{8ABCC138-DBFE-46F7-B53D-CA72E8F7573F}" srcOrd="1" destOrd="0" presId="urn:microsoft.com/office/officeart/2008/layout/LinedList"/>
    <dgm:cxn modelId="{9D07B592-4354-4EA1-8569-564059C9521C}" type="presParOf" srcId="{E3EB7506-BB30-480E-8B65-BC855DF0D522}" destId="{72F23480-58A1-4CA6-911D-F9AA08C5C1C0}" srcOrd="2" destOrd="0" presId="urn:microsoft.com/office/officeart/2008/layout/LinedList"/>
    <dgm:cxn modelId="{43F1D38A-6511-41C8-8133-991FEE2AE9BC}" type="presParOf" srcId="{E3EB7506-BB30-480E-8B65-BC855DF0D522}" destId="{2347F20E-DF7C-4D5E-9A10-FADF029397A3}" srcOrd="3" destOrd="0" presId="urn:microsoft.com/office/officeart/2008/layout/LinedList"/>
    <dgm:cxn modelId="{11165B20-6163-4A25-981F-FC46FABCA639}" type="presParOf" srcId="{2347F20E-DF7C-4D5E-9A10-FADF029397A3}" destId="{8E58134D-368D-4D5F-9184-FCAB77C9E365}" srcOrd="0" destOrd="0" presId="urn:microsoft.com/office/officeart/2008/layout/LinedList"/>
    <dgm:cxn modelId="{DDC4BCA8-4408-4B8E-8107-A62A60DA8049}" type="presParOf" srcId="{2347F20E-DF7C-4D5E-9A10-FADF029397A3}" destId="{01F002A0-D209-490C-B136-57198D4E6F4F}" srcOrd="1" destOrd="0" presId="urn:microsoft.com/office/officeart/2008/layout/LinedList"/>
    <dgm:cxn modelId="{468F82D2-0779-4E67-A856-C6A2149D2C2D}" type="presParOf" srcId="{E3EB7506-BB30-480E-8B65-BC855DF0D522}" destId="{3E56BDFC-ACA5-4109-9BE3-26B7F45FC0AF}" srcOrd="4" destOrd="0" presId="urn:microsoft.com/office/officeart/2008/layout/LinedList"/>
    <dgm:cxn modelId="{B0C58775-C3D4-41A7-8CB1-5C9DB78B74C0}" type="presParOf" srcId="{E3EB7506-BB30-480E-8B65-BC855DF0D522}" destId="{5FA44A07-1D67-4A9B-8916-84BA738F2825}" srcOrd="5" destOrd="0" presId="urn:microsoft.com/office/officeart/2008/layout/LinedList"/>
    <dgm:cxn modelId="{350BC483-D911-49B0-8ACB-09CFB7BDCAD6}" type="presParOf" srcId="{5FA44A07-1D67-4A9B-8916-84BA738F2825}" destId="{34579C12-02AF-4137-9792-9CCFD020A844}" srcOrd="0" destOrd="0" presId="urn:microsoft.com/office/officeart/2008/layout/LinedList"/>
    <dgm:cxn modelId="{1CF09C0C-4430-40DE-9FB7-A64F003EA85A}" type="presParOf" srcId="{5FA44A07-1D67-4A9B-8916-84BA738F2825}" destId="{8B85D591-EE44-4EDF-8687-371A99434AD1}" srcOrd="1" destOrd="0" presId="urn:microsoft.com/office/officeart/2008/layout/LinedList"/>
    <dgm:cxn modelId="{4FD51BD5-80CB-482F-9E85-BF06DC58A83C}" type="presParOf" srcId="{E3EB7506-BB30-480E-8B65-BC855DF0D522}" destId="{BE75B0A9-90CD-4937-B737-6FD3CAB9B550}" srcOrd="6" destOrd="0" presId="urn:microsoft.com/office/officeart/2008/layout/LinedList"/>
    <dgm:cxn modelId="{B3F52C60-C41D-4947-B5BD-F14B8B3E1A90}" type="presParOf" srcId="{E3EB7506-BB30-480E-8B65-BC855DF0D522}" destId="{7626B34A-9B27-4CD8-B9D8-470C1E1C88A5}" srcOrd="7" destOrd="0" presId="urn:microsoft.com/office/officeart/2008/layout/LinedList"/>
    <dgm:cxn modelId="{61E0B417-F1F6-4CA1-8D31-6060CA02765B}" type="presParOf" srcId="{7626B34A-9B27-4CD8-B9D8-470C1E1C88A5}" destId="{63955A25-FBE8-47A3-BDC8-9C27E8E51D71}" srcOrd="0" destOrd="0" presId="urn:microsoft.com/office/officeart/2008/layout/LinedList"/>
    <dgm:cxn modelId="{A8B5C0B0-E6F3-42B3-9154-FAEE69592338}" type="presParOf" srcId="{7626B34A-9B27-4CD8-B9D8-470C1E1C88A5}" destId="{83179577-BBD2-4E11-892E-8A5181D6BE99}" srcOrd="1" destOrd="0" presId="urn:microsoft.com/office/officeart/2008/layout/LinedList"/>
    <dgm:cxn modelId="{F1C3D031-794F-48CB-AE2C-61B335E5F7B0}" type="presParOf" srcId="{E3EB7506-BB30-480E-8B65-BC855DF0D522}" destId="{6FA12D20-6E77-492F-980A-59C3786629D3}" srcOrd="8" destOrd="0" presId="urn:microsoft.com/office/officeart/2008/layout/LinedList"/>
    <dgm:cxn modelId="{B758E5F2-06F4-4585-81CA-1F0C6B58CDE4}" type="presParOf" srcId="{E3EB7506-BB30-480E-8B65-BC855DF0D522}" destId="{E04FC4A7-00D6-4AE7-B158-1AF677ACCA82}" srcOrd="9" destOrd="0" presId="urn:microsoft.com/office/officeart/2008/layout/LinedList"/>
    <dgm:cxn modelId="{479102AF-B0DE-473B-AAF0-7DE376152F54}" type="presParOf" srcId="{E04FC4A7-00D6-4AE7-B158-1AF677ACCA82}" destId="{997F6106-394E-493B-B072-C83F05BF825E}" srcOrd="0" destOrd="0" presId="urn:microsoft.com/office/officeart/2008/layout/LinedList"/>
    <dgm:cxn modelId="{F98866D3-5B92-4205-AE52-FA52D2D72ACC}" type="presParOf" srcId="{E04FC4A7-00D6-4AE7-B158-1AF677ACCA82}" destId="{A659BD62-B31F-4899-BA84-1863127E36AA}" srcOrd="1" destOrd="0" presId="urn:microsoft.com/office/officeart/2008/layout/LinedList"/>
    <dgm:cxn modelId="{BA08D724-B466-480C-A77B-AE671FAFE092}" type="presParOf" srcId="{E3EB7506-BB30-480E-8B65-BC855DF0D522}" destId="{5428AC51-2174-4CDF-9AEB-488D4845E013}" srcOrd="10" destOrd="0" presId="urn:microsoft.com/office/officeart/2008/layout/LinedList"/>
    <dgm:cxn modelId="{431AA22A-0E25-4589-BE61-CDEF50B84FEE}" type="presParOf" srcId="{E3EB7506-BB30-480E-8B65-BC855DF0D522}" destId="{C36DF20A-CC52-47ED-A806-9429094610E4}" srcOrd="11" destOrd="0" presId="urn:microsoft.com/office/officeart/2008/layout/LinedList"/>
    <dgm:cxn modelId="{DB84CA8D-61CE-4B36-A586-B33178EF784E}" type="presParOf" srcId="{C36DF20A-CC52-47ED-A806-9429094610E4}" destId="{8D7CA33B-336E-4198-A487-4A140D012F42}" srcOrd="0" destOrd="0" presId="urn:microsoft.com/office/officeart/2008/layout/LinedList"/>
    <dgm:cxn modelId="{65455242-3A74-4FE7-A545-438A074F3C29}" type="presParOf" srcId="{C36DF20A-CC52-47ED-A806-9429094610E4}" destId="{098D6D1A-1DA1-45A8-8F97-91C8386A6712}" srcOrd="1" destOrd="0" presId="urn:microsoft.com/office/officeart/2008/layout/LinedList"/>
    <dgm:cxn modelId="{9611DDB5-0FFA-420C-9A96-359BA292C577}" type="presParOf" srcId="{E3EB7506-BB30-480E-8B65-BC855DF0D522}" destId="{353D230F-8453-4365-B6BC-6400E8C59D94}" srcOrd="12" destOrd="0" presId="urn:microsoft.com/office/officeart/2008/layout/LinedList"/>
    <dgm:cxn modelId="{A01EE24F-4C3C-4704-9447-BEBE5D126681}" type="presParOf" srcId="{E3EB7506-BB30-480E-8B65-BC855DF0D522}" destId="{EDDFD45A-CB38-4CD3-8A8C-CA22987278E1}" srcOrd="13" destOrd="0" presId="urn:microsoft.com/office/officeart/2008/layout/LinedList"/>
    <dgm:cxn modelId="{CF6EEC02-42B8-4A38-BDC3-871B369F7FFD}" type="presParOf" srcId="{EDDFD45A-CB38-4CD3-8A8C-CA22987278E1}" destId="{3752CCA2-F107-4DE5-BE5F-15CF2BA71CFD}" srcOrd="0" destOrd="0" presId="urn:microsoft.com/office/officeart/2008/layout/LinedList"/>
    <dgm:cxn modelId="{FEF75C3B-3C6A-4880-B538-B229CD681DE2}" type="presParOf" srcId="{EDDFD45A-CB38-4CD3-8A8C-CA22987278E1}" destId="{DBE14B36-E3DB-46D7-A851-40CF1EDCB5DD}" srcOrd="1" destOrd="0" presId="urn:microsoft.com/office/officeart/2008/layout/LinedList"/>
    <dgm:cxn modelId="{0F148AED-3A36-4902-A719-484485C821DF}" type="presParOf" srcId="{E3EB7506-BB30-480E-8B65-BC855DF0D522}" destId="{CE13477D-C951-4DC1-BF15-B23DA4DF5CDB}" srcOrd="14" destOrd="0" presId="urn:microsoft.com/office/officeart/2008/layout/LinedList"/>
    <dgm:cxn modelId="{401E5D18-F461-4B84-8291-D488EC22748F}" type="presParOf" srcId="{E3EB7506-BB30-480E-8B65-BC855DF0D522}" destId="{782E28EC-F7F1-4277-ADC3-E30CB652F455}" srcOrd="15" destOrd="0" presId="urn:microsoft.com/office/officeart/2008/layout/LinedList"/>
    <dgm:cxn modelId="{60D78B85-C329-4F6F-9AFF-D697559419D2}" type="presParOf" srcId="{782E28EC-F7F1-4277-ADC3-E30CB652F455}" destId="{56102406-1353-4C3D-A670-8CC631C32101}" srcOrd="0" destOrd="0" presId="urn:microsoft.com/office/officeart/2008/layout/LinedList"/>
    <dgm:cxn modelId="{CFF94FC6-E244-471C-B1FF-050BE7EE793B}" type="presParOf" srcId="{782E28EC-F7F1-4277-ADC3-E30CB652F455}" destId="{CEDCC41E-76A9-4F68-ADE4-D08DBF7F625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815F714-41F7-4D69-A28B-7382A0DE30DA}" type="doc">
      <dgm:prSet loTypeId="urn:microsoft.com/office/officeart/2005/8/layout/hProcess11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6792D86-CD7C-40D7-9A97-0EC5A9033702}">
      <dgm:prSet phldrT="[Text]" custT="1"/>
      <dgm:spPr/>
      <dgm:t>
        <a:bodyPr/>
        <a:lstStyle/>
        <a:p>
          <a:r>
            <a:rPr lang="en-US" sz="1800" dirty="0"/>
            <a:t>Met or spoke to representatives from all 15 colleges</a:t>
          </a:r>
        </a:p>
      </dgm:t>
    </dgm:pt>
    <dgm:pt modelId="{71F7B301-9517-4A49-9ADF-DEE3F3C08CF9}" type="parTrans" cxnId="{DA91EC59-4E55-4A9B-9A95-A79A158C18C8}">
      <dgm:prSet/>
      <dgm:spPr/>
      <dgm:t>
        <a:bodyPr/>
        <a:lstStyle/>
        <a:p>
          <a:endParaRPr lang="en-US" sz="1800"/>
        </a:p>
      </dgm:t>
    </dgm:pt>
    <dgm:pt modelId="{0C58E76A-EE53-478B-B80D-CBD7320F1333}" type="sibTrans" cxnId="{DA91EC59-4E55-4A9B-9A95-A79A158C18C8}">
      <dgm:prSet/>
      <dgm:spPr/>
      <dgm:t>
        <a:bodyPr/>
        <a:lstStyle/>
        <a:p>
          <a:endParaRPr lang="en-US" sz="1800"/>
        </a:p>
      </dgm:t>
    </dgm:pt>
    <dgm:pt modelId="{8D0BA8D6-0F76-45F9-B39D-182C7E76C112}">
      <dgm:prSet phldrT="[Text]" custT="1"/>
      <dgm:spPr/>
      <dgm:t>
        <a:bodyPr/>
        <a:lstStyle/>
        <a:p>
          <a:r>
            <a:rPr lang="en-US" sz="1800" dirty="0"/>
            <a:t>Identified student needs and target sectors at each college</a:t>
          </a:r>
        </a:p>
      </dgm:t>
    </dgm:pt>
    <dgm:pt modelId="{0AF56223-048E-46EB-AE95-8946A4322C57}" type="parTrans" cxnId="{4CCD69DC-1248-4246-B011-D41F5F3A00CB}">
      <dgm:prSet/>
      <dgm:spPr/>
      <dgm:t>
        <a:bodyPr/>
        <a:lstStyle/>
        <a:p>
          <a:endParaRPr lang="en-US" sz="1800"/>
        </a:p>
      </dgm:t>
    </dgm:pt>
    <dgm:pt modelId="{A051A946-3E89-4302-89FA-9E3E5C7EF484}" type="sibTrans" cxnId="{4CCD69DC-1248-4246-B011-D41F5F3A00CB}">
      <dgm:prSet/>
      <dgm:spPr/>
      <dgm:t>
        <a:bodyPr/>
        <a:lstStyle/>
        <a:p>
          <a:endParaRPr lang="en-US" sz="1800"/>
        </a:p>
      </dgm:t>
    </dgm:pt>
    <dgm:pt modelId="{09A4DD15-6641-4C76-9737-7EC4E391F5D9}">
      <dgm:prSet phldrT="[Text]" custT="1"/>
      <dgm:spPr/>
      <dgm:t>
        <a:bodyPr/>
        <a:lstStyle/>
        <a:p>
          <a:r>
            <a:rPr lang="en-US" sz="1800" dirty="0"/>
            <a:t>Organized colleges into sectors</a:t>
          </a:r>
        </a:p>
      </dgm:t>
    </dgm:pt>
    <dgm:pt modelId="{CA507921-2D2B-478C-8641-2A18FFD3A6E9}" type="parTrans" cxnId="{C9C53F73-2441-4EFA-B891-030C3BBDD3DB}">
      <dgm:prSet/>
      <dgm:spPr/>
      <dgm:t>
        <a:bodyPr/>
        <a:lstStyle/>
        <a:p>
          <a:endParaRPr lang="en-US" sz="1800"/>
        </a:p>
      </dgm:t>
    </dgm:pt>
    <dgm:pt modelId="{E646A85C-1579-490E-8220-20812A168EF8}" type="sibTrans" cxnId="{C9C53F73-2441-4EFA-B891-030C3BBDD3DB}">
      <dgm:prSet/>
      <dgm:spPr/>
      <dgm:t>
        <a:bodyPr/>
        <a:lstStyle/>
        <a:p>
          <a:endParaRPr lang="en-US" sz="1800"/>
        </a:p>
      </dgm:t>
    </dgm:pt>
    <dgm:pt modelId="{2D3D5896-5B9C-4170-8F50-C3E88D850965}">
      <dgm:prSet phldrT="[Text]" custT="1"/>
      <dgm:spPr/>
      <dgm:t>
        <a:bodyPr/>
        <a:lstStyle/>
        <a:p>
          <a:r>
            <a:rPr lang="en-US" sz="1800" dirty="0"/>
            <a:t>Academic Senate curriculum  training</a:t>
          </a:r>
        </a:p>
      </dgm:t>
    </dgm:pt>
    <dgm:pt modelId="{6333B29D-0D90-4929-84EC-C114BB9393E1}" type="parTrans" cxnId="{684DEFE1-E620-43E9-B0D2-BE238853EB34}">
      <dgm:prSet/>
      <dgm:spPr/>
      <dgm:t>
        <a:bodyPr/>
        <a:lstStyle/>
        <a:p>
          <a:endParaRPr lang="en-US" sz="1800"/>
        </a:p>
      </dgm:t>
    </dgm:pt>
    <dgm:pt modelId="{CCFF6BAA-3A6B-4B78-A50D-C85CA11D0731}" type="sibTrans" cxnId="{684DEFE1-E620-43E9-B0D2-BE238853EB34}">
      <dgm:prSet/>
      <dgm:spPr/>
      <dgm:t>
        <a:bodyPr/>
        <a:lstStyle/>
        <a:p>
          <a:endParaRPr lang="en-US" sz="1800"/>
        </a:p>
      </dgm:t>
    </dgm:pt>
    <dgm:pt modelId="{0743FE22-BD0F-4EC6-B2C6-4FD42A05E3CE}">
      <dgm:prSet phldrT="[Text]" custT="1"/>
      <dgm:spPr/>
      <dgm:t>
        <a:bodyPr/>
        <a:lstStyle/>
        <a:p>
          <a:r>
            <a:rPr lang="en-US" sz="1800" dirty="0"/>
            <a:t>Held summer LA Regional noncredit curriculum meeting</a:t>
          </a:r>
        </a:p>
      </dgm:t>
    </dgm:pt>
    <dgm:pt modelId="{CFC9974F-68DB-4024-A68E-34742840C355}" type="parTrans" cxnId="{07DCE5E4-CF55-49B9-9551-DDC328F1C6A0}">
      <dgm:prSet/>
      <dgm:spPr/>
      <dgm:t>
        <a:bodyPr/>
        <a:lstStyle/>
        <a:p>
          <a:endParaRPr lang="en-US" sz="1800"/>
        </a:p>
      </dgm:t>
    </dgm:pt>
    <dgm:pt modelId="{8B2C13D7-7F76-4D2F-A517-0EF4C1C818B6}" type="sibTrans" cxnId="{07DCE5E4-CF55-49B9-9551-DDC328F1C6A0}">
      <dgm:prSet/>
      <dgm:spPr/>
      <dgm:t>
        <a:bodyPr/>
        <a:lstStyle/>
        <a:p>
          <a:endParaRPr lang="en-US" sz="1800"/>
        </a:p>
      </dgm:t>
    </dgm:pt>
    <dgm:pt modelId="{D5DCC77D-5761-4BBD-B122-D247204ED385}">
      <dgm:prSet phldrT="[Text]" custT="1"/>
      <dgm:spPr/>
      <dgm:t>
        <a:bodyPr/>
        <a:lstStyle/>
        <a:p>
          <a:r>
            <a:rPr lang="en-US" sz="1800" dirty="0"/>
            <a:t>Wrote curriculum</a:t>
          </a:r>
        </a:p>
      </dgm:t>
    </dgm:pt>
    <dgm:pt modelId="{EE447820-C375-4D9B-9664-4CF0CEAD7AA5}" type="parTrans" cxnId="{9ADD5C44-A301-4A16-9A03-17D1717BEDD7}">
      <dgm:prSet/>
      <dgm:spPr/>
      <dgm:t>
        <a:bodyPr/>
        <a:lstStyle/>
        <a:p>
          <a:endParaRPr lang="en-US" sz="1800"/>
        </a:p>
      </dgm:t>
    </dgm:pt>
    <dgm:pt modelId="{D509FA60-7BF6-4C1C-95D7-98949C9CB7E3}" type="sibTrans" cxnId="{9ADD5C44-A301-4A16-9A03-17D1717BEDD7}">
      <dgm:prSet/>
      <dgm:spPr/>
      <dgm:t>
        <a:bodyPr/>
        <a:lstStyle/>
        <a:p>
          <a:endParaRPr lang="en-US" sz="1800"/>
        </a:p>
      </dgm:t>
    </dgm:pt>
    <dgm:pt modelId="{9EB95818-E07F-433F-8B4A-7E86055811AB}" type="pres">
      <dgm:prSet presAssocID="{3815F714-41F7-4D69-A28B-7382A0DE30DA}" presName="Name0" presStyleCnt="0">
        <dgm:presLayoutVars>
          <dgm:dir/>
          <dgm:resizeHandles val="exact"/>
        </dgm:presLayoutVars>
      </dgm:prSet>
      <dgm:spPr/>
    </dgm:pt>
    <dgm:pt modelId="{D2D15A96-ECB8-45BE-B190-6391A495E8E2}" type="pres">
      <dgm:prSet presAssocID="{3815F714-41F7-4D69-A28B-7382A0DE30DA}" presName="arrow" presStyleLbl="bgShp" presStyleIdx="0" presStyleCnt="1"/>
      <dgm:spPr/>
    </dgm:pt>
    <dgm:pt modelId="{9CF14773-0261-442A-B313-D352B7B494A8}" type="pres">
      <dgm:prSet presAssocID="{3815F714-41F7-4D69-A28B-7382A0DE30DA}" presName="points" presStyleCnt="0"/>
      <dgm:spPr/>
    </dgm:pt>
    <dgm:pt modelId="{E6C93D41-D795-4980-B37A-27E817D28594}" type="pres">
      <dgm:prSet presAssocID="{66792D86-CD7C-40D7-9A97-0EC5A9033702}" presName="compositeA" presStyleCnt="0"/>
      <dgm:spPr/>
    </dgm:pt>
    <dgm:pt modelId="{F78B56DF-CBA1-44E2-A376-748C731ED16D}" type="pres">
      <dgm:prSet presAssocID="{66792D86-CD7C-40D7-9A97-0EC5A9033702}" presName="textA" presStyleLbl="revTx" presStyleIdx="0" presStyleCnt="6" custScaleX="110745">
        <dgm:presLayoutVars>
          <dgm:bulletEnabled val="1"/>
        </dgm:presLayoutVars>
      </dgm:prSet>
      <dgm:spPr/>
    </dgm:pt>
    <dgm:pt modelId="{48B70EA7-0951-45D3-B9AD-2EEBECD91D8C}" type="pres">
      <dgm:prSet presAssocID="{66792D86-CD7C-40D7-9A97-0EC5A9033702}" presName="circleA" presStyleLbl="node1" presStyleIdx="0" presStyleCnt="6"/>
      <dgm:spPr/>
    </dgm:pt>
    <dgm:pt modelId="{032BB1F4-841D-410F-BFAE-514C73ECAF67}" type="pres">
      <dgm:prSet presAssocID="{66792D86-CD7C-40D7-9A97-0EC5A9033702}" presName="spaceA" presStyleCnt="0"/>
      <dgm:spPr/>
    </dgm:pt>
    <dgm:pt modelId="{2D82977C-C432-4131-A890-1F9E957F6E6F}" type="pres">
      <dgm:prSet presAssocID="{0C58E76A-EE53-478B-B80D-CBD7320F1333}" presName="space" presStyleCnt="0"/>
      <dgm:spPr/>
    </dgm:pt>
    <dgm:pt modelId="{FE52A3D4-4EB2-4B9C-AD9C-5731B42D5987}" type="pres">
      <dgm:prSet presAssocID="{8D0BA8D6-0F76-45F9-B39D-182C7E76C112}" presName="compositeB" presStyleCnt="0"/>
      <dgm:spPr/>
    </dgm:pt>
    <dgm:pt modelId="{31E8A8A9-BFD1-4045-A2DE-B4C05F38642C}" type="pres">
      <dgm:prSet presAssocID="{8D0BA8D6-0F76-45F9-B39D-182C7E76C112}" presName="textB" presStyleLbl="revTx" presStyleIdx="1" presStyleCnt="6">
        <dgm:presLayoutVars>
          <dgm:bulletEnabled val="1"/>
        </dgm:presLayoutVars>
      </dgm:prSet>
      <dgm:spPr/>
    </dgm:pt>
    <dgm:pt modelId="{007AF1D3-8F84-45DA-84F6-E345FA0ED028}" type="pres">
      <dgm:prSet presAssocID="{8D0BA8D6-0F76-45F9-B39D-182C7E76C112}" presName="circleB" presStyleLbl="node1" presStyleIdx="1" presStyleCnt="6"/>
      <dgm:spPr/>
    </dgm:pt>
    <dgm:pt modelId="{B518B60E-F2C1-4B76-A3A2-FD14BE502443}" type="pres">
      <dgm:prSet presAssocID="{8D0BA8D6-0F76-45F9-B39D-182C7E76C112}" presName="spaceB" presStyleCnt="0"/>
      <dgm:spPr/>
    </dgm:pt>
    <dgm:pt modelId="{A929E9D2-0F30-4AF5-8CA9-3D56909DBBDE}" type="pres">
      <dgm:prSet presAssocID="{A051A946-3E89-4302-89FA-9E3E5C7EF484}" presName="space" presStyleCnt="0"/>
      <dgm:spPr/>
    </dgm:pt>
    <dgm:pt modelId="{266CD8CE-E010-44A1-9F56-20D41C11BC34}" type="pres">
      <dgm:prSet presAssocID="{D5DCC77D-5761-4BBD-B122-D247204ED385}" presName="compositeA" presStyleCnt="0"/>
      <dgm:spPr/>
    </dgm:pt>
    <dgm:pt modelId="{CFC54476-881C-41A2-BF03-2A6332E8B337}" type="pres">
      <dgm:prSet presAssocID="{D5DCC77D-5761-4BBD-B122-D247204ED385}" presName="textA" presStyleLbl="revTx" presStyleIdx="2" presStyleCnt="6">
        <dgm:presLayoutVars>
          <dgm:bulletEnabled val="1"/>
        </dgm:presLayoutVars>
      </dgm:prSet>
      <dgm:spPr/>
    </dgm:pt>
    <dgm:pt modelId="{E8DF5749-1A59-448C-BDC2-0FF3D01C03CC}" type="pres">
      <dgm:prSet presAssocID="{D5DCC77D-5761-4BBD-B122-D247204ED385}" presName="circleA" presStyleLbl="node1" presStyleIdx="2" presStyleCnt="6"/>
      <dgm:spPr/>
    </dgm:pt>
    <dgm:pt modelId="{E395009D-49DF-416E-A4F7-AD4552EA7F76}" type="pres">
      <dgm:prSet presAssocID="{D5DCC77D-5761-4BBD-B122-D247204ED385}" presName="spaceA" presStyleCnt="0"/>
      <dgm:spPr/>
    </dgm:pt>
    <dgm:pt modelId="{CF8959AE-D825-4185-ABA7-8623E7D37B33}" type="pres">
      <dgm:prSet presAssocID="{D509FA60-7BF6-4C1C-95D7-98949C9CB7E3}" presName="space" presStyleCnt="0"/>
      <dgm:spPr/>
    </dgm:pt>
    <dgm:pt modelId="{92280005-27D6-4249-A29E-2B315E2D0B30}" type="pres">
      <dgm:prSet presAssocID="{09A4DD15-6641-4C76-9737-7EC4E391F5D9}" presName="compositeB" presStyleCnt="0"/>
      <dgm:spPr/>
    </dgm:pt>
    <dgm:pt modelId="{36EA19C9-674D-441B-95D9-E066852D2FBE}" type="pres">
      <dgm:prSet presAssocID="{09A4DD15-6641-4C76-9737-7EC4E391F5D9}" presName="textB" presStyleLbl="revTx" presStyleIdx="3" presStyleCnt="6">
        <dgm:presLayoutVars>
          <dgm:bulletEnabled val="1"/>
        </dgm:presLayoutVars>
      </dgm:prSet>
      <dgm:spPr/>
    </dgm:pt>
    <dgm:pt modelId="{F92ADDA7-A846-450E-B2DB-98BE70BF2C89}" type="pres">
      <dgm:prSet presAssocID="{09A4DD15-6641-4C76-9737-7EC4E391F5D9}" presName="circleB" presStyleLbl="node1" presStyleIdx="3" presStyleCnt="6"/>
      <dgm:spPr/>
    </dgm:pt>
    <dgm:pt modelId="{AEDA2DF9-2994-4845-829A-BCDABDB8A474}" type="pres">
      <dgm:prSet presAssocID="{09A4DD15-6641-4C76-9737-7EC4E391F5D9}" presName="spaceB" presStyleCnt="0"/>
      <dgm:spPr/>
    </dgm:pt>
    <dgm:pt modelId="{A20DA27A-71A1-4A3A-8AF8-9AD8C5929CE3}" type="pres">
      <dgm:prSet presAssocID="{E646A85C-1579-490E-8220-20812A168EF8}" presName="space" presStyleCnt="0"/>
      <dgm:spPr/>
    </dgm:pt>
    <dgm:pt modelId="{37E3E701-5CD8-475A-92AE-9E620D5BD23F}" type="pres">
      <dgm:prSet presAssocID="{2D3D5896-5B9C-4170-8F50-C3E88D850965}" presName="compositeA" presStyleCnt="0"/>
      <dgm:spPr/>
    </dgm:pt>
    <dgm:pt modelId="{9D2AB8A9-4945-4876-835C-CECFEA7A84C8}" type="pres">
      <dgm:prSet presAssocID="{2D3D5896-5B9C-4170-8F50-C3E88D850965}" presName="textA" presStyleLbl="revTx" presStyleIdx="4" presStyleCnt="6">
        <dgm:presLayoutVars>
          <dgm:bulletEnabled val="1"/>
        </dgm:presLayoutVars>
      </dgm:prSet>
      <dgm:spPr/>
    </dgm:pt>
    <dgm:pt modelId="{68ED2F41-6284-433F-B8D4-E10963BC93AA}" type="pres">
      <dgm:prSet presAssocID="{2D3D5896-5B9C-4170-8F50-C3E88D850965}" presName="circleA" presStyleLbl="node1" presStyleIdx="4" presStyleCnt="6"/>
      <dgm:spPr/>
    </dgm:pt>
    <dgm:pt modelId="{33190F61-0404-4156-A0E5-E3C44E307AA3}" type="pres">
      <dgm:prSet presAssocID="{2D3D5896-5B9C-4170-8F50-C3E88D850965}" presName="spaceA" presStyleCnt="0"/>
      <dgm:spPr/>
    </dgm:pt>
    <dgm:pt modelId="{1CAF2F52-B170-4329-9E79-E1B4B2BFC205}" type="pres">
      <dgm:prSet presAssocID="{CCFF6BAA-3A6B-4B78-A50D-C85CA11D0731}" presName="space" presStyleCnt="0"/>
      <dgm:spPr/>
    </dgm:pt>
    <dgm:pt modelId="{8C7D8A4D-99CF-4E6C-8932-4AD3AD871847}" type="pres">
      <dgm:prSet presAssocID="{0743FE22-BD0F-4EC6-B2C6-4FD42A05E3CE}" presName="compositeB" presStyleCnt="0"/>
      <dgm:spPr/>
    </dgm:pt>
    <dgm:pt modelId="{EE7380B6-0D3B-4464-B2C0-C59D7F64F856}" type="pres">
      <dgm:prSet presAssocID="{0743FE22-BD0F-4EC6-B2C6-4FD42A05E3CE}" presName="textB" presStyleLbl="revTx" presStyleIdx="5" presStyleCnt="6">
        <dgm:presLayoutVars>
          <dgm:bulletEnabled val="1"/>
        </dgm:presLayoutVars>
      </dgm:prSet>
      <dgm:spPr/>
    </dgm:pt>
    <dgm:pt modelId="{74819C3D-55CA-440F-882C-7C0175CDEBB9}" type="pres">
      <dgm:prSet presAssocID="{0743FE22-BD0F-4EC6-B2C6-4FD42A05E3CE}" presName="circleB" presStyleLbl="node1" presStyleIdx="5" presStyleCnt="6"/>
      <dgm:spPr/>
    </dgm:pt>
    <dgm:pt modelId="{CEAC8E99-1F1E-4DA1-8B46-E056EF543092}" type="pres">
      <dgm:prSet presAssocID="{0743FE22-BD0F-4EC6-B2C6-4FD42A05E3CE}" presName="spaceB" presStyleCnt="0"/>
      <dgm:spPr/>
    </dgm:pt>
  </dgm:ptLst>
  <dgm:cxnLst>
    <dgm:cxn modelId="{2818FA07-958E-4D48-8C16-945AFFC7D4B0}" type="presOf" srcId="{66792D86-CD7C-40D7-9A97-0EC5A9033702}" destId="{F78B56DF-CBA1-44E2-A376-748C731ED16D}" srcOrd="0" destOrd="0" presId="urn:microsoft.com/office/officeart/2005/8/layout/hProcess11"/>
    <dgm:cxn modelId="{DE935D13-FC8E-488C-81ED-744DEFBB6CCE}" type="presOf" srcId="{8D0BA8D6-0F76-45F9-B39D-182C7E76C112}" destId="{31E8A8A9-BFD1-4045-A2DE-B4C05F38642C}" srcOrd="0" destOrd="0" presId="urn:microsoft.com/office/officeart/2005/8/layout/hProcess11"/>
    <dgm:cxn modelId="{E0E4531B-DEC0-4836-80E9-C5D74073F785}" type="presOf" srcId="{D5DCC77D-5761-4BBD-B122-D247204ED385}" destId="{CFC54476-881C-41A2-BF03-2A6332E8B337}" srcOrd="0" destOrd="0" presId="urn:microsoft.com/office/officeart/2005/8/layout/hProcess11"/>
    <dgm:cxn modelId="{4349D62A-DA96-4226-99B2-75DD2AD8B42D}" type="presOf" srcId="{0743FE22-BD0F-4EC6-B2C6-4FD42A05E3CE}" destId="{EE7380B6-0D3B-4464-B2C0-C59D7F64F856}" srcOrd="0" destOrd="0" presId="urn:microsoft.com/office/officeart/2005/8/layout/hProcess11"/>
    <dgm:cxn modelId="{9ADD5C44-A301-4A16-9A03-17D1717BEDD7}" srcId="{3815F714-41F7-4D69-A28B-7382A0DE30DA}" destId="{D5DCC77D-5761-4BBD-B122-D247204ED385}" srcOrd="2" destOrd="0" parTransId="{EE447820-C375-4D9B-9664-4CF0CEAD7AA5}" sibTransId="{D509FA60-7BF6-4C1C-95D7-98949C9CB7E3}"/>
    <dgm:cxn modelId="{C9C53F73-2441-4EFA-B891-030C3BBDD3DB}" srcId="{3815F714-41F7-4D69-A28B-7382A0DE30DA}" destId="{09A4DD15-6641-4C76-9737-7EC4E391F5D9}" srcOrd="3" destOrd="0" parTransId="{CA507921-2D2B-478C-8641-2A18FFD3A6E9}" sibTransId="{E646A85C-1579-490E-8220-20812A168EF8}"/>
    <dgm:cxn modelId="{1D882278-AACD-4578-8D6D-1B360DD60F11}" type="presOf" srcId="{2D3D5896-5B9C-4170-8F50-C3E88D850965}" destId="{9D2AB8A9-4945-4876-835C-CECFEA7A84C8}" srcOrd="0" destOrd="0" presId="urn:microsoft.com/office/officeart/2005/8/layout/hProcess11"/>
    <dgm:cxn modelId="{DA91EC59-4E55-4A9B-9A95-A79A158C18C8}" srcId="{3815F714-41F7-4D69-A28B-7382A0DE30DA}" destId="{66792D86-CD7C-40D7-9A97-0EC5A9033702}" srcOrd="0" destOrd="0" parTransId="{71F7B301-9517-4A49-9ADF-DEE3F3C08CF9}" sibTransId="{0C58E76A-EE53-478B-B80D-CBD7320F1333}"/>
    <dgm:cxn modelId="{BAAB1782-7B93-4CF3-8A3C-EDE6058AF104}" type="presOf" srcId="{09A4DD15-6641-4C76-9737-7EC4E391F5D9}" destId="{36EA19C9-674D-441B-95D9-E066852D2FBE}" srcOrd="0" destOrd="0" presId="urn:microsoft.com/office/officeart/2005/8/layout/hProcess11"/>
    <dgm:cxn modelId="{F3C2AFCC-D1D7-45DD-8F1A-9675399D4927}" type="presOf" srcId="{3815F714-41F7-4D69-A28B-7382A0DE30DA}" destId="{9EB95818-E07F-433F-8B4A-7E86055811AB}" srcOrd="0" destOrd="0" presId="urn:microsoft.com/office/officeart/2005/8/layout/hProcess11"/>
    <dgm:cxn modelId="{4CCD69DC-1248-4246-B011-D41F5F3A00CB}" srcId="{3815F714-41F7-4D69-A28B-7382A0DE30DA}" destId="{8D0BA8D6-0F76-45F9-B39D-182C7E76C112}" srcOrd="1" destOrd="0" parTransId="{0AF56223-048E-46EB-AE95-8946A4322C57}" sibTransId="{A051A946-3E89-4302-89FA-9E3E5C7EF484}"/>
    <dgm:cxn modelId="{684DEFE1-E620-43E9-B0D2-BE238853EB34}" srcId="{3815F714-41F7-4D69-A28B-7382A0DE30DA}" destId="{2D3D5896-5B9C-4170-8F50-C3E88D850965}" srcOrd="4" destOrd="0" parTransId="{6333B29D-0D90-4929-84EC-C114BB9393E1}" sibTransId="{CCFF6BAA-3A6B-4B78-A50D-C85CA11D0731}"/>
    <dgm:cxn modelId="{07DCE5E4-CF55-49B9-9551-DDC328F1C6A0}" srcId="{3815F714-41F7-4D69-A28B-7382A0DE30DA}" destId="{0743FE22-BD0F-4EC6-B2C6-4FD42A05E3CE}" srcOrd="5" destOrd="0" parTransId="{CFC9974F-68DB-4024-A68E-34742840C355}" sibTransId="{8B2C13D7-7F76-4D2F-A517-0EF4C1C818B6}"/>
    <dgm:cxn modelId="{579546CF-4E21-44E0-949A-7FD2A11A319C}" type="presParOf" srcId="{9EB95818-E07F-433F-8B4A-7E86055811AB}" destId="{D2D15A96-ECB8-45BE-B190-6391A495E8E2}" srcOrd="0" destOrd="0" presId="urn:microsoft.com/office/officeart/2005/8/layout/hProcess11"/>
    <dgm:cxn modelId="{6A816C11-4ABB-4E6D-A9B2-AF1C77A5029A}" type="presParOf" srcId="{9EB95818-E07F-433F-8B4A-7E86055811AB}" destId="{9CF14773-0261-442A-B313-D352B7B494A8}" srcOrd="1" destOrd="0" presId="urn:microsoft.com/office/officeart/2005/8/layout/hProcess11"/>
    <dgm:cxn modelId="{BBE24531-D761-4971-9BF4-E6349BF34C35}" type="presParOf" srcId="{9CF14773-0261-442A-B313-D352B7B494A8}" destId="{E6C93D41-D795-4980-B37A-27E817D28594}" srcOrd="0" destOrd="0" presId="urn:microsoft.com/office/officeart/2005/8/layout/hProcess11"/>
    <dgm:cxn modelId="{3008FC75-3F1A-435F-9F0C-F6E99E1802DE}" type="presParOf" srcId="{E6C93D41-D795-4980-B37A-27E817D28594}" destId="{F78B56DF-CBA1-44E2-A376-748C731ED16D}" srcOrd="0" destOrd="0" presId="urn:microsoft.com/office/officeart/2005/8/layout/hProcess11"/>
    <dgm:cxn modelId="{4005D2BA-B936-4AA6-B55C-D99FB01F8EDC}" type="presParOf" srcId="{E6C93D41-D795-4980-B37A-27E817D28594}" destId="{48B70EA7-0951-45D3-B9AD-2EEBECD91D8C}" srcOrd="1" destOrd="0" presId="urn:microsoft.com/office/officeart/2005/8/layout/hProcess11"/>
    <dgm:cxn modelId="{C71487F2-E004-4D16-9DDB-59BB7B75AF63}" type="presParOf" srcId="{E6C93D41-D795-4980-B37A-27E817D28594}" destId="{032BB1F4-841D-410F-BFAE-514C73ECAF67}" srcOrd="2" destOrd="0" presId="urn:microsoft.com/office/officeart/2005/8/layout/hProcess11"/>
    <dgm:cxn modelId="{D95E9162-B1B1-4189-A53D-80ED19FCBB4E}" type="presParOf" srcId="{9CF14773-0261-442A-B313-D352B7B494A8}" destId="{2D82977C-C432-4131-A890-1F9E957F6E6F}" srcOrd="1" destOrd="0" presId="urn:microsoft.com/office/officeart/2005/8/layout/hProcess11"/>
    <dgm:cxn modelId="{38EE63E0-A316-4629-9EB3-03FC15017E13}" type="presParOf" srcId="{9CF14773-0261-442A-B313-D352B7B494A8}" destId="{FE52A3D4-4EB2-4B9C-AD9C-5731B42D5987}" srcOrd="2" destOrd="0" presId="urn:microsoft.com/office/officeart/2005/8/layout/hProcess11"/>
    <dgm:cxn modelId="{D7D3F7C9-7B89-4640-B185-0ADCBCF4D2DF}" type="presParOf" srcId="{FE52A3D4-4EB2-4B9C-AD9C-5731B42D5987}" destId="{31E8A8A9-BFD1-4045-A2DE-B4C05F38642C}" srcOrd="0" destOrd="0" presId="urn:microsoft.com/office/officeart/2005/8/layout/hProcess11"/>
    <dgm:cxn modelId="{79B4A617-F8B2-4DB1-8242-A03EC124E9AA}" type="presParOf" srcId="{FE52A3D4-4EB2-4B9C-AD9C-5731B42D5987}" destId="{007AF1D3-8F84-45DA-84F6-E345FA0ED028}" srcOrd="1" destOrd="0" presId="urn:microsoft.com/office/officeart/2005/8/layout/hProcess11"/>
    <dgm:cxn modelId="{539A65DC-0398-403A-9FF6-9C053C210C66}" type="presParOf" srcId="{FE52A3D4-4EB2-4B9C-AD9C-5731B42D5987}" destId="{B518B60E-F2C1-4B76-A3A2-FD14BE502443}" srcOrd="2" destOrd="0" presId="urn:microsoft.com/office/officeart/2005/8/layout/hProcess11"/>
    <dgm:cxn modelId="{11A37171-98DE-4022-B397-4E3CDA940BA7}" type="presParOf" srcId="{9CF14773-0261-442A-B313-D352B7B494A8}" destId="{A929E9D2-0F30-4AF5-8CA9-3D56909DBBDE}" srcOrd="3" destOrd="0" presId="urn:microsoft.com/office/officeart/2005/8/layout/hProcess11"/>
    <dgm:cxn modelId="{1D4B748F-D445-4F1B-8E5A-58658506EB48}" type="presParOf" srcId="{9CF14773-0261-442A-B313-D352B7B494A8}" destId="{266CD8CE-E010-44A1-9F56-20D41C11BC34}" srcOrd="4" destOrd="0" presId="urn:microsoft.com/office/officeart/2005/8/layout/hProcess11"/>
    <dgm:cxn modelId="{1B0DF4D2-DE1E-440B-BD04-8297AE226E6D}" type="presParOf" srcId="{266CD8CE-E010-44A1-9F56-20D41C11BC34}" destId="{CFC54476-881C-41A2-BF03-2A6332E8B337}" srcOrd="0" destOrd="0" presId="urn:microsoft.com/office/officeart/2005/8/layout/hProcess11"/>
    <dgm:cxn modelId="{7D42D07A-9106-46D3-9216-6EFF7CF22080}" type="presParOf" srcId="{266CD8CE-E010-44A1-9F56-20D41C11BC34}" destId="{E8DF5749-1A59-448C-BDC2-0FF3D01C03CC}" srcOrd="1" destOrd="0" presId="urn:microsoft.com/office/officeart/2005/8/layout/hProcess11"/>
    <dgm:cxn modelId="{A5E59DEB-1397-442C-99FE-045BDEB3B44F}" type="presParOf" srcId="{266CD8CE-E010-44A1-9F56-20D41C11BC34}" destId="{E395009D-49DF-416E-A4F7-AD4552EA7F76}" srcOrd="2" destOrd="0" presId="urn:microsoft.com/office/officeart/2005/8/layout/hProcess11"/>
    <dgm:cxn modelId="{B535DAF6-A200-4C1A-A793-DF049EA41F2A}" type="presParOf" srcId="{9CF14773-0261-442A-B313-D352B7B494A8}" destId="{CF8959AE-D825-4185-ABA7-8623E7D37B33}" srcOrd="5" destOrd="0" presId="urn:microsoft.com/office/officeart/2005/8/layout/hProcess11"/>
    <dgm:cxn modelId="{8493BA35-9132-439C-BB6A-05F3FB7BFCDD}" type="presParOf" srcId="{9CF14773-0261-442A-B313-D352B7B494A8}" destId="{92280005-27D6-4249-A29E-2B315E2D0B30}" srcOrd="6" destOrd="0" presId="urn:microsoft.com/office/officeart/2005/8/layout/hProcess11"/>
    <dgm:cxn modelId="{77E15CA8-DD18-4ABC-B29A-2C13D6538382}" type="presParOf" srcId="{92280005-27D6-4249-A29E-2B315E2D0B30}" destId="{36EA19C9-674D-441B-95D9-E066852D2FBE}" srcOrd="0" destOrd="0" presId="urn:microsoft.com/office/officeart/2005/8/layout/hProcess11"/>
    <dgm:cxn modelId="{0214A063-A609-430F-8068-CA877A585271}" type="presParOf" srcId="{92280005-27D6-4249-A29E-2B315E2D0B30}" destId="{F92ADDA7-A846-450E-B2DB-98BE70BF2C89}" srcOrd="1" destOrd="0" presId="urn:microsoft.com/office/officeart/2005/8/layout/hProcess11"/>
    <dgm:cxn modelId="{FE113175-CD27-4D7F-83E7-F657CBE2744D}" type="presParOf" srcId="{92280005-27D6-4249-A29E-2B315E2D0B30}" destId="{AEDA2DF9-2994-4845-829A-BCDABDB8A474}" srcOrd="2" destOrd="0" presId="urn:microsoft.com/office/officeart/2005/8/layout/hProcess11"/>
    <dgm:cxn modelId="{0A405F1B-094F-4C48-BB59-AA2C3EC2D153}" type="presParOf" srcId="{9CF14773-0261-442A-B313-D352B7B494A8}" destId="{A20DA27A-71A1-4A3A-8AF8-9AD8C5929CE3}" srcOrd="7" destOrd="0" presId="urn:microsoft.com/office/officeart/2005/8/layout/hProcess11"/>
    <dgm:cxn modelId="{0436E847-CAD8-4EAE-B64F-AD7586622C79}" type="presParOf" srcId="{9CF14773-0261-442A-B313-D352B7B494A8}" destId="{37E3E701-5CD8-475A-92AE-9E620D5BD23F}" srcOrd="8" destOrd="0" presId="urn:microsoft.com/office/officeart/2005/8/layout/hProcess11"/>
    <dgm:cxn modelId="{0DB2AF5D-CBE8-47DC-AB1D-36365570178F}" type="presParOf" srcId="{37E3E701-5CD8-475A-92AE-9E620D5BD23F}" destId="{9D2AB8A9-4945-4876-835C-CECFEA7A84C8}" srcOrd="0" destOrd="0" presId="urn:microsoft.com/office/officeart/2005/8/layout/hProcess11"/>
    <dgm:cxn modelId="{9245D592-1F83-4D98-9A28-6355BA90A61F}" type="presParOf" srcId="{37E3E701-5CD8-475A-92AE-9E620D5BD23F}" destId="{68ED2F41-6284-433F-B8D4-E10963BC93AA}" srcOrd="1" destOrd="0" presId="urn:microsoft.com/office/officeart/2005/8/layout/hProcess11"/>
    <dgm:cxn modelId="{C30848E9-E79C-49FC-BA79-F25F2968E59F}" type="presParOf" srcId="{37E3E701-5CD8-475A-92AE-9E620D5BD23F}" destId="{33190F61-0404-4156-A0E5-E3C44E307AA3}" srcOrd="2" destOrd="0" presId="urn:microsoft.com/office/officeart/2005/8/layout/hProcess11"/>
    <dgm:cxn modelId="{85B9698C-D3B5-4927-B5BE-288C6605857E}" type="presParOf" srcId="{9CF14773-0261-442A-B313-D352B7B494A8}" destId="{1CAF2F52-B170-4329-9E79-E1B4B2BFC205}" srcOrd="9" destOrd="0" presId="urn:microsoft.com/office/officeart/2005/8/layout/hProcess11"/>
    <dgm:cxn modelId="{9AADF8D7-DE38-4F26-B3AA-3DAA717AB7C3}" type="presParOf" srcId="{9CF14773-0261-442A-B313-D352B7B494A8}" destId="{8C7D8A4D-99CF-4E6C-8932-4AD3AD871847}" srcOrd="10" destOrd="0" presId="urn:microsoft.com/office/officeart/2005/8/layout/hProcess11"/>
    <dgm:cxn modelId="{6986A192-EC49-4715-8740-CC020ED9953F}" type="presParOf" srcId="{8C7D8A4D-99CF-4E6C-8932-4AD3AD871847}" destId="{EE7380B6-0D3B-4464-B2C0-C59D7F64F856}" srcOrd="0" destOrd="0" presId="urn:microsoft.com/office/officeart/2005/8/layout/hProcess11"/>
    <dgm:cxn modelId="{A8FDC492-3EFE-4721-975C-65AC6CB183FD}" type="presParOf" srcId="{8C7D8A4D-99CF-4E6C-8932-4AD3AD871847}" destId="{74819C3D-55CA-440F-882C-7C0175CDEBB9}" srcOrd="1" destOrd="0" presId="urn:microsoft.com/office/officeart/2005/8/layout/hProcess11"/>
    <dgm:cxn modelId="{32AA1C6F-E602-4E0A-82CE-BB149545FDE1}" type="presParOf" srcId="{8C7D8A4D-99CF-4E6C-8932-4AD3AD871847}" destId="{CEAC8E99-1F1E-4DA1-8B46-E056EF543092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8D61AAB-5606-4B88-814A-C52579FE52B1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D904AFA-7B49-4995-9AD2-0BD23B907DB6}">
      <dgm:prSet phldrT="[Text]"/>
      <dgm:spPr/>
      <dgm:t>
        <a:bodyPr/>
        <a:lstStyle/>
        <a:p>
          <a:r>
            <a:rPr lang="en-US" dirty="0"/>
            <a:t>Contextualized Courses </a:t>
          </a:r>
        </a:p>
      </dgm:t>
    </dgm:pt>
    <dgm:pt modelId="{4EB17921-61DD-479B-B3E9-9888270E808A}" type="parTrans" cxnId="{E600E180-1346-4803-98DE-4D6C7B60924E}">
      <dgm:prSet/>
      <dgm:spPr/>
      <dgm:t>
        <a:bodyPr/>
        <a:lstStyle/>
        <a:p>
          <a:endParaRPr lang="en-US"/>
        </a:p>
      </dgm:t>
    </dgm:pt>
    <dgm:pt modelId="{E5011978-21B7-4AF5-BDFB-1BABEB25079C}" type="sibTrans" cxnId="{E600E180-1346-4803-98DE-4D6C7B60924E}">
      <dgm:prSet/>
      <dgm:spPr/>
      <dgm:t>
        <a:bodyPr/>
        <a:lstStyle/>
        <a:p>
          <a:endParaRPr lang="en-US"/>
        </a:p>
      </dgm:t>
    </dgm:pt>
    <dgm:pt modelId="{C3DBE704-9904-49A2-9D1F-89B14245740E}">
      <dgm:prSet phldrT="[Text]"/>
      <dgm:spPr/>
      <dgm:t>
        <a:bodyPr/>
        <a:lstStyle/>
        <a:p>
          <a:r>
            <a:rPr lang="en-US" dirty="0"/>
            <a:t>Reading &amp; Writing </a:t>
          </a:r>
        </a:p>
      </dgm:t>
    </dgm:pt>
    <dgm:pt modelId="{6ADF8A56-1CBD-4DCF-98E6-AF33F88B8CCF}" type="parTrans" cxnId="{A030DEEF-1EE7-4472-B0A6-7BBB3BE329DD}">
      <dgm:prSet/>
      <dgm:spPr/>
      <dgm:t>
        <a:bodyPr/>
        <a:lstStyle/>
        <a:p>
          <a:endParaRPr lang="en-US"/>
        </a:p>
      </dgm:t>
    </dgm:pt>
    <dgm:pt modelId="{75D777F9-5CCC-41C6-B5E9-708933BCCD4E}" type="sibTrans" cxnId="{A030DEEF-1EE7-4472-B0A6-7BBB3BE329DD}">
      <dgm:prSet/>
      <dgm:spPr/>
      <dgm:t>
        <a:bodyPr/>
        <a:lstStyle/>
        <a:p>
          <a:endParaRPr lang="en-US"/>
        </a:p>
      </dgm:t>
    </dgm:pt>
    <dgm:pt modelId="{BE0DD293-FAB8-456E-9F02-ABFC53600C5A}">
      <dgm:prSet phldrT="[Text]"/>
      <dgm:spPr/>
      <dgm:t>
        <a:bodyPr/>
        <a:lstStyle/>
        <a:p>
          <a:r>
            <a:rPr lang="en-US" dirty="0"/>
            <a:t>Regional Collaboration </a:t>
          </a:r>
        </a:p>
      </dgm:t>
    </dgm:pt>
    <dgm:pt modelId="{C475DFF9-FF90-4A12-A559-615179018700}" type="parTrans" cxnId="{2B597C82-FD60-4FDB-AD67-05000917D520}">
      <dgm:prSet/>
      <dgm:spPr/>
      <dgm:t>
        <a:bodyPr/>
        <a:lstStyle/>
        <a:p>
          <a:endParaRPr lang="en-US"/>
        </a:p>
      </dgm:t>
    </dgm:pt>
    <dgm:pt modelId="{EC982A38-D8DD-400A-A3FB-BEA70131DA03}" type="sibTrans" cxnId="{2B597C82-FD60-4FDB-AD67-05000917D520}">
      <dgm:prSet/>
      <dgm:spPr/>
      <dgm:t>
        <a:bodyPr/>
        <a:lstStyle/>
        <a:p>
          <a:endParaRPr lang="en-US"/>
        </a:p>
      </dgm:t>
    </dgm:pt>
    <dgm:pt modelId="{5AB90C3C-7287-42C7-8A2B-878FB49941A0}">
      <dgm:prSet phldrT="[Text]"/>
      <dgm:spPr/>
      <dgm:t>
        <a:bodyPr/>
        <a:lstStyle/>
        <a:p>
          <a:r>
            <a:rPr lang="en-US" dirty="0"/>
            <a:t>Held regional faculty work group meetings to review the curriculum</a:t>
          </a:r>
        </a:p>
      </dgm:t>
    </dgm:pt>
    <dgm:pt modelId="{31A04D42-5644-40E2-9B70-DE07ABDC396A}" type="parTrans" cxnId="{79DAE100-108A-471A-92ED-637598BCABE6}">
      <dgm:prSet/>
      <dgm:spPr/>
      <dgm:t>
        <a:bodyPr/>
        <a:lstStyle/>
        <a:p>
          <a:endParaRPr lang="en-US"/>
        </a:p>
      </dgm:t>
    </dgm:pt>
    <dgm:pt modelId="{FD803958-9D28-45C0-855D-8E4910274DEA}" type="sibTrans" cxnId="{79DAE100-108A-471A-92ED-637598BCABE6}">
      <dgm:prSet/>
      <dgm:spPr/>
      <dgm:t>
        <a:bodyPr/>
        <a:lstStyle/>
        <a:p>
          <a:endParaRPr lang="en-US"/>
        </a:p>
      </dgm:t>
    </dgm:pt>
    <dgm:pt modelId="{5B3CB9B0-CADA-4263-994C-789A468E5F06}">
      <dgm:prSet/>
      <dgm:spPr/>
      <dgm:t>
        <a:bodyPr/>
        <a:lstStyle/>
        <a:p>
          <a:r>
            <a:rPr lang="en-US" dirty="0"/>
            <a:t>Math </a:t>
          </a:r>
        </a:p>
      </dgm:t>
    </dgm:pt>
    <dgm:pt modelId="{2AA9C12D-5083-4FCB-B3E0-54F27E1630FA}" type="parTrans" cxnId="{2C4B760F-9F2D-4D94-8BCD-C762354F7359}">
      <dgm:prSet/>
      <dgm:spPr/>
      <dgm:t>
        <a:bodyPr/>
        <a:lstStyle/>
        <a:p>
          <a:endParaRPr lang="en-US"/>
        </a:p>
      </dgm:t>
    </dgm:pt>
    <dgm:pt modelId="{5E36F54C-75FA-4C4E-A00E-EC011A527DDA}" type="sibTrans" cxnId="{2C4B760F-9F2D-4D94-8BCD-C762354F7359}">
      <dgm:prSet/>
      <dgm:spPr/>
      <dgm:t>
        <a:bodyPr/>
        <a:lstStyle/>
        <a:p>
          <a:endParaRPr lang="en-US"/>
        </a:p>
      </dgm:t>
    </dgm:pt>
    <dgm:pt modelId="{7DEE508F-B619-4BAF-A68E-E7A89C0A1834}">
      <dgm:prSet/>
      <dgm:spPr/>
      <dgm:t>
        <a:bodyPr/>
        <a:lstStyle/>
        <a:p>
          <a:r>
            <a:rPr lang="en-US" dirty="0"/>
            <a:t>English for Special Uses  </a:t>
          </a:r>
        </a:p>
      </dgm:t>
    </dgm:pt>
    <dgm:pt modelId="{3007982A-342F-4C7C-92E6-EF67A8DC10A5}" type="parTrans" cxnId="{DE9B5617-324F-4CD0-B1EE-5E7F88F330C9}">
      <dgm:prSet/>
      <dgm:spPr/>
      <dgm:t>
        <a:bodyPr/>
        <a:lstStyle/>
        <a:p>
          <a:endParaRPr lang="en-US"/>
        </a:p>
      </dgm:t>
    </dgm:pt>
    <dgm:pt modelId="{D45A8ED1-316F-49E9-9022-C24FF9E7583B}" type="sibTrans" cxnId="{DE9B5617-324F-4CD0-B1EE-5E7F88F330C9}">
      <dgm:prSet/>
      <dgm:spPr/>
      <dgm:t>
        <a:bodyPr/>
        <a:lstStyle/>
        <a:p>
          <a:endParaRPr lang="en-US"/>
        </a:p>
      </dgm:t>
    </dgm:pt>
    <dgm:pt modelId="{63CD2E45-6CDD-49C4-8D2A-3A2A5151E9F7}">
      <dgm:prSet/>
      <dgm:spPr/>
      <dgm:t>
        <a:bodyPr/>
        <a:lstStyle/>
        <a:p>
          <a:r>
            <a:rPr lang="en-US" dirty="0"/>
            <a:t>Career Development </a:t>
          </a:r>
        </a:p>
      </dgm:t>
    </dgm:pt>
    <dgm:pt modelId="{658FEFE4-D43C-474E-9EBB-86B94D7C92C3}" type="parTrans" cxnId="{B850C7C6-3BF6-4F61-AC4B-3373C19CA82E}">
      <dgm:prSet/>
      <dgm:spPr/>
      <dgm:t>
        <a:bodyPr/>
        <a:lstStyle/>
        <a:p>
          <a:endParaRPr lang="en-US"/>
        </a:p>
      </dgm:t>
    </dgm:pt>
    <dgm:pt modelId="{65465C86-7B1B-4206-83D7-33CEEE73EF4F}" type="sibTrans" cxnId="{B850C7C6-3BF6-4F61-AC4B-3373C19CA82E}">
      <dgm:prSet/>
      <dgm:spPr/>
      <dgm:t>
        <a:bodyPr/>
        <a:lstStyle/>
        <a:p>
          <a:endParaRPr lang="en-US"/>
        </a:p>
      </dgm:t>
    </dgm:pt>
    <dgm:pt modelId="{B44819A0-F5F8-49E4-AE40-25ECA45F5F9E}">
      <dgm:prSet/>
      <dgm:spPr/>
      <dgm:t>
        <a:bodyPr/>
        <a:lstStyle/>
        <a:p>
          <a:r>
            <a:rPr lang="en-US" dirty="0"/>
            <a:t>Computer Skills </a:t>
          </a:r>
        </a:p>
      </dgm:t>
    </dgm:pt>
    <dgm:pt modelId="{FE640BF1-05FA-44B8-808C-DB1CF088799F}" type="parTrans" cxnId="{64ED1517-C5D2-40C7-9C4D-0175991D432F}">
      <dgm:prSet/>
      <dgm:spPr/>
      <dgm:t>
        <a:bodyPr/>
        <a:lstStyle/>
        <a:p>
          <a:endParaRPr lang="en-US"/>
        </a:p>
      </dgm:t>
    </dgm:pt>
    <dgm:pt modelId="{50CA0D43-71EE-436C-AF2D-A14D6264F00E}" type="sibTrans" cxnId="{64ED1517-C5D2-40C7-9C4D-0175991D432F}">
      <dgm:prSet/>
      <dgm:spPr/>
      <dgm:t>
        <a:bodyPr/>
        <a:lstStyle/>
        <a:p>
          <a:endParaRPr lang="en-US"/>
        </a:p>
      </dgm:t>
    </dgm:pt>
    <dgm:pt modelId="{0916D354-941A-4A9A-8E2D-0C58A4835564}">
      <dgm:prSet phldrT="[Text]"/>
      <dgm:spPr/>
      <dgm:t>
        <a:bodyPr/>
        <a:lstStyle/>
        <a:p>
          <a:r>
            <a:rPr lang="en-US" dirty="0"/>
            <a:t>Worked with colleges to develop contextualized courses and Pre-CTE courses </a:t>
          </a:r>
        </a:p>
      </dgm:t>
    </dgm:pt>
    <dgm:pt modelId="{DAB4A3D4-84EE-4F84-A17B-97767C3ADBB7}" type="parTrans" cxnId="{950E6592-8CC4-4715-8900-ACBEAF6CE675}">
      <dgm:prSet/>
      <dgm:spPr/>
      <dgm:t>
        <a:bodyPr/>
        <a:lstStyle/>
        <a:p>
          <a:endParaRPr lang="en-US"/>
        </a:p>
      </dgm:t>
    </dgm:pt>
    <dgm:pt modelId="{244261D5-DD37-4E06-B16D-30B371C132F1}" type="sibTrans" cxnId="{950E6592-8CC4-4715-8900-ACBEAF6CE675}">
      <dgm:prSet/>
      <dgm:spPr/>
      <dgm:t>
        <a:bodyPr/>
        <a:lstStyle/>
        <a:p>
          <a:endParaRPr lang="en-US"/>
        </a:p>
      </dgm:t>
    </dgm:pt>
    <dgm:pt modelId="{4C422501-409B-47DF-BBB7-3C0A8610E1EB}" type="pres">
      <dgm:prSet presAssocID="{88D61AAB-5606-4B88-814A-C52579FE52B1}" presName="Name0" presStyleCnt="0">
        <dgm:presLayoutVars>
          <dgm:dir/>
          <dgm:animLvl val="lvl"/>
          <dgm:resizeHandles val="exact"/>
        </dgm:presLayoutVars>
      </dgm:prSet>
      <dgm:spPr/>
    </dgm:pt>
    <dgm:pt modelId="{18D14048-3FA0-4F05-95BE-1D4C9070A615}" type="pres">
      <dgm:prSet presAssocID="{8D904AFA-7B49-4995-9AD2-0BD23B907DB6}" presName="composite" presStyleCnt="0"/>
      <dgm:spPr/>
    </dgm:pt>
    <dgm:pt modelId="{06905F81-FB85-4F58-AFB8-6B17423B4BB7}" type="pres">
      <dgm:prSet presAssocID="{8D904AFA-7B49-4995-9AD2-0BD23B907DB6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D9EBD690-D05A-408D-B1D9-2C325E4B3DF8}" type="pres">
      <dgm:prSet presAssocID="{8D904AFA-7B49-4995-9AD2-0BD23B907DB6}" presName="desTx" presStyleLbl="alignAccFollowNode1" presStyleIdx="0" presStyleCnt="2">
        <dgm:presLayoutVars>
          <dgm:bulletEnabled val="1"/>
        </dgm:presLayoutVars>
      </dgm:prSet>
      <dgm:spPr/>
    </dgm:pt>
    <dgm:pt modelId="{15A04A6C-C163-4FE6-B070-2D1B2463BEF3}" type="pres">
      <dgm:prSet presAssocID="{E5011978-21B7-4AF5-BDFB-1BABEB25079C}" presName="space" presStyleCnt="0"/>
      <dgm:spPr/>
    </dgm:pt>
    <dgm:pt modelId="{E4E581B5-AAC4-4CA3-B889-A6385B840729}" type="pres">
      <dgm:prSet presAssocID="{BE0DD293-FAB8-456E-9F02-ABFC53600C5A}" presName="composite" presStyleCnt="0"/>
      <dgm:spPr/>
    </dgm:pt>
    <dgm:pt modelId="{0E7C4446-6940-4C75-954B-D839D2124A13}" type="pres">
      <dgm:prSet presAssocID="{BE0DD293-FAB8-456E-9F02-ABFC53600C5A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DE5DFDB9-213E-4BC1-9C91-F54659D12F9F}" type="pres">
      <dgm:prSet presAssocID="{BE0DD293-FAB8-456E-9F02-ABFC53600C5A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79DAE100-108A-471A-92ED-637598BCABE6}" srcId="{BE0DD293-FAB8-456E-9F02-ABFC53600C5A}" destId="{5AB90C3C-7287-42C7-8A2B-878FB49941A0}" srcOrd="0" destOrd="0" parTransId="{31A04D42-5644-40E2-9B70-DE07ABDC396A}" sibTransId="{FD803958-9D28-45C0-855D-8E4910274DEA}"/>
    <dgm:cxn modelId="{640D3C0A-A66E-4C8B-9103-FBC9384DB393}" type="presOf" srcId="{5B3CB9B0-CADA-4263-994C-789A468E5F06}" destId="{D9EBD690-D05A-408D-B1D9-2C325E4B3DF8}" srcOrd="0" destOrd="1" presId="urn:microsoft.com/office/officeart/2005/8/layout/hList1"/>
    <dgm:cxn modelId="{2C4B760F-9F2D-4D94-8BCD-C762354F7359}" srcId="{8D904AFA-7B49-4995-9AD2-0BD23B907DB6}" destId="{5B3CB9B0-CADA-4263-994C-789A468E5F06}" srcOrd="1" destOrd="0" parTransId="{2AA9C12D-5083-4FCB-B3E0-54F27E1630FA}" sibTransId="{5E36F54C-75FA-4C4E-A00E-EC011A527DDA}"/>
    <dgm:cxn modelId="{64ED1517-C5D2-40C7-9C4D-0175991D432F}" srcId="{8D904AFA-7B49-4995-9AD2-0BD23B907DB6}" destId="{B44819A0-F5F8-49E4-AE40-25ECA45F5F9E}" srcOrd="4" destOrd="0" parTransId="{FE640BF1-05FA-44B8-808C-DB1CF088799F}" sibTransId="{50CA0D43-71EE-436C-AF2D-A14D6264F00E}"/>
    <dgm:cxn modelId="{DE9B5617-324F-4CD0-B1EE-5E7F88F330C9}" srcId="{8D904AFA-7B49-4995-9AD2-0BD23B907DB6}" destId="{7DEE508F-B619-4BAF-A68E-E7A89C0A1834}" srcOrd="2" destOrd="0" parTransId="{3007982A-342F-4C7C-92E6-EF67A8DC10A5}" sibTransId="{D45A8ED1-316F-49E9-9022-C24FF9E7583B}"/>
    <dgm:cxn modelId="{8928323D-DA3E-4435-BDE4-4BED19D71AFF}" type="presOf" srcId="{0916D354-941A-4A9A-8E2D-0C58A4835564}" destId="{DE5DFDB9-213E-4BC1-9C91-F54659D12F9F}" srcOrd="0" destOrd="1" presId="urn:microsoft.com/office/officeart/2005/8/layout/hList1"/>
    <dgm:cxn modelId="{5B834D53-6279-40C6-A05A-3525F19C9025}" type="presOf" srcId="{7DEE508F-B619-4BAF-A68E-E7A89C0A1834}" destId="{D9EBD690-D05A-408D-B1D9-2C325E4B3DF8}" srcOrd="0" destOrd="2" presId="urn:microsoft.com/office/officeart/2005/8/layout/hList1"/>
    <dgm:cxn modelId="{E600E180-1346-4803-98DE-4D6C7B60924E}" srcId="{88D61AAB-5606-4B88-814A-C52579FE52B1}" destId="{8D904AFA-7B49-4995-9AD2-0BD23B907DB6}" srcOrd="0" destOrd="0" parTransId="{4EB17921-61DD-479B-B3E9-9888270E808A}" sibTransId="{E5011978-21B7-4AF5-BDFB-1BABEB25079C}"/>
    <dgm:cxn modelId="{2B597C82-FD60-4FDB-AD67-05000917D520}" srcId="{88D61AAB-5606-4B88-814A-C52579FE52B1}" destId="{BE0DD293-FAB8-456E-9F02-ABFC53600C5A}" srcOrd="1" destOrd="0" parTransId="{C475DFF9-FF90-4A12-A559-615179018700}" sibTransId="{EC982A38-D8DD-400A-A3FB-BEA70131DA03}"/>
    <dgm:cxn modelId="{A5462A8A-9558-4D15-BDF6-3AD098F51F0A}" type="presOf" srcId="{B44819A0-F5F8-49E4-AE40-25ECA45F5F9E}" destId="{D9EBD690-D05A-408D-B1D9-2C325E4B3DF8}" srcOrd="0" destOrd="4" presId="urn:microsoft.com/office/officeart/2005/8/layout/hList1"/>
    <dgm:cxn modelId="{46603492-8A36-4F05-B664-367015481B47}" type="presOf" srcId="{88D61AAB-5606-4B88-814A-C52579FE52B1}" destId="{4C422501-409B-47DF-BBB7-3C0A8610E1EB}" srcOrd="0" destOrd="0" presId="urn:microsoft.com/office/officeart/2005/8/layout/hList1"/>
    <dgm:cxn modelId="{950E6592-8CC4-4715-8900-ACBEAF6CE675}" srcId="{BE0DD293-FAB8-456E-9F02-ABFC53600C5A}" destId="{0916D354-941A-4A9A-8E2D-0C58A4835564}" srcOrd="1" destOrd="0" parTransId="{DAB4A3D4-84EE-4F84-A17B-97767C3ADBB7}" sibTransId="{244261D5-DD37-4E06-B16D-30B371C132F1}"/>
    <dgm:cxn modelId="{FFCEFCA0-FEEB-4286-910A-FC0A7725D2C8}" type="presOf" srcId="{BE0DD293-FAB8-456E-9F02-ABFC53600C5A}" destId="{0E7C4446-6940-4C75-954B-D839D2124A13}" srcOrd="0" destOrd="0" presId="urn:microsoft.com/office/officeart/2005/8/layout/hList1"/>
    <dgm:cxn modelId="{13DDA5A3-320D-4FD0-B7FA-22EB6657F307}" type="presOf" srcId="{8D904AFA-7B49-4995-9AD2-0BD23B907DB6}" destId="{06905F81-FB85-4F58-AFB8-6B17423B4BB7}" srcOrd="0" destOrd="0" presId="urn:microsoft.com/office/officeart/2005/8/layout/hList1"/>
    <dgm:cxn modelId="{B850C7C6-3BF6-4F61-AC4B-3373C19CA82E}" srcId="{8D904AFA-7B49-4995-9AD2-0BD23B907DB6}" destId="{63CD2E45-6CDD-49C4-8D2A-3A2A5151E9F7}" srcOrd="3" destOrd="0" parTransId="{658FEFE4-D43C-474E-9EBB-86B94D7C92C3}" sibTransId="{65465C86-7B1B-4206-83D7-33CEEE73EF4F}"/>
    <dgm:cxn modelId="{1B4548C7-ED7D-4631-B38C-718D90929283}" type="presOf" srcId="{63CD2E45-6CDD-49C4-8D2A-3A2A5151E9F7}" destId="{D9EBD690-D05A-408D-B1D9-2C325E4B3DF8}" srcOrd="0" destOrd="3" presId="urn:microsoft.com/office/officeart/2005/8/layout/hList1"/>
    <dgm:cxn modelId="{2969DEC8-4FA3-4E45-87F7-8CF64901E16E}" type="presOf" srcId="{5AB90C3C-7287-42C7-8A2B-878FB49941A0}" destId="{DE5DFDB9-213E-4BC1-9C91-F54659D12F9F}" srcOrd="0" destOrd="0" presId="urn:microsoft.com/office/officeart/2005/8/layout/hList1"/>
    <dgm:cxn modelId="{59160BD8-0A07-4807-9011-DFAE57D46F26}" type="presOf" srcId="{C3DBE704-9904-49A2-9D1F-89B14245740E}" destId="{D9EBD690-D05A-408D-B1D9-2C325E4B3DF8}" srcOrd="0" destOrd="0" presId="urn:microsoft.com/office/officeart/2005/8/layout/hList1"/>
    <dgm:cxn modelId="{A030DEEF-1EE7-4472-B0A6-7BBB3BE329DD}" srcId="{8D904AFA-7B49-4995-9AD2-0BD23B907DB6}" destId="{C3DBE704-9904-49A2-9D1F-89B14245740E}" srcOrd="0" destOrd="0" parTransId="{6ADF8A56-1CBD-4DCF-98E6-AF33F88B8CCF}" sibTransId="{75D777F9-5CCC-41C6-B5E9-708933BCCD4E}"/>
    <dgm:cxn modelId="{A24FAC5D-7636-47C7-915F-960BEF6448D0}" type="presParOf" srcId="{4C422501-409B-47DF-BBB7-3C0A8610E1EB}" destId="{18D14048-3FA0-4F05-95BE-1D4C9070A615}" srcOrd="0" destOrd="0" presId="urn:microsoft.com/office/officeart/2005/8/layout/hList1"/>
    <dgm:cxn modelId="{5BF9C735-3E63-4658-860A-14AAB5B47E2D}" type="presParOf" srcId="{18D14048-3FA0-4F05-95BE-1D4C9070A615}" destId="{06905F81-FB85-4F58-AFB8-6B17423B4BB7}" srcOrd="0" destOrd="0" presId="urn:microsoft.com/office/officeart/2005/8/layout/hList1"/>
    <dgm:cxn modelId="{ED054D50-77C3-4A67-A255-DA1CFD85171C}" type="presParOf" srcId="{18D14048-3FA0-4F05-95BE-1D4C9070A615}" destId="{D9EBD690-D05A-408D-B1D9-2C325E4B3DF8}" srcOrd="1" destOrd="0" presId="urn:microsoft.com/office/officeart/2005/8/layout/hList1"/>
    <dgm:cxn modelId="{570B1F97-DC92-4A30-AECA-DB5BC875A343}" type="presParOf" srcId="{4C422501-409B-47DF-BBB7-3C0A8610E1EB}" destId="{15A04A6C-C163-4FE6-B070-2D1B2463BEF3}" srcOrd="1" destOrd="0" presId="urn:microsoft.com/office/officeart/2005/8/layout/hList1"/>
    <dgm:cxn modelId="{74402CC2-BBDD-47EA-80B4-0ED3A439C666}" type="presParOf" srcId="{4C422501-409B-47DF-BBB7-3C0A8610E1EB}" destId="{E4E581B5-AAC4-4CA3-B889-A6385B840729}" srcOrd="2" destOrd="0" presId="urn:microsoft.com/office/officeart/2005/8/layout/hList1"/>
    <dgm:cxn modelId="{98F6BACC-7B13-4C5E-98C7-01E2EEAB2F37}" type="presParOf" srcId="{E4E581B5-AAC4-4CA3-B889-A6385B840729}" destId="{0E7C4446-6940-4C75-954B-D839D2124A13}" srcOrd="0" destOrd="0" presId="urn:microsoft.com/office/officeart/2005/8/layout/hList1"/>
    <dgm:cxn modelId="{664A58AF-7486-432D-A7D0-4958367D657B}" type="presParOf" srcId="{E4E581B5-AAC4-4CA3-B889-A6385B840729}" destId="{DE5DFDB9-213E-4BC1-9C91-F54659D12F9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6CACDC7-CE1F-4309-A5D2-E12E57AAAAB1}" type="doc">
      <dgm:prSet loTypeId="urn:microsoft.com/office/officeart/2005/8/layout/bProcess3" loCatId="process" qsTypeId="urn:microsoft.com/office/officeart/2005/8/quickstyle/simple1" qsCatId="simple" csTypeId="urn:microsoft.com/office/officeart/2005/8/colors/colorful1" csCatId="colorful" phldr="1"/>
      <dgm:spPr/>
    </dgm:pt>
    <dgm:pt modelId="{4AC9B078-288A-49DC-BC1C-172EBE5FBD75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2400" dirty="0"/>
            <a:t>Identified a need for a computer class to prepare students for different vocations </a:t>
          </a:r>
        </a:p>
      </dgm:t>
    </dgm:pt>
    <dgm:pt modelId="{21790738-FBAD-489C-8546-119EDD558B8F}" type="parTrans" cxnId="{1120AE42-D3E6-4927-B5FE-1112409620E7}">
      <dgm:prSet/>
      <dgm:spPr/>
      <dgm:t>
        <a:bodyPr/>
        <a:lstStyle/>
        <a:p>
          <a:endParaRPr lang="en-US" sz="2400"/>
        </a:p>
      </dgm:t>
    </dgm:pt>
    <dgm:pt modelId="{BFE4BE69-5B77-4A2D-B5ED-A642A89F2639}" type="sibTrans" cxnId="{1120AE42-D3E6-4927-B5FE-1112409620E7}">
      <dgm:prSet custT="1"/>
      <dgm:spPr/>
      <dgm:t>
        <a:bodyPr/>
        <a:lstStyle/>
        <a:p>
          <a:endParaRPr lang="en-US" sz="2400"/>
        </a:p>
      </dgm:t>
    </dgm:pt>
    <dgm:pt modelId="{5426445F-7BEC-4051-8298-A1CB76BBC7D1}">
      <dgm:prSet custT="1"/>
      <dgm:spPr/>
      <dgm:t>
        <a:bodyPr/>
        <a:lstStyle/>
        <a:p>
          <a:r>
            <a:rPr lang="en-US" sz="2400" dirty="0"/>
            <a:t>Computer skills: Microsoft Word, Excel, and  PowerPoint </a:t>
          </a:r>
        </a:p>
      </dgm:t>
    </dgm:pt>
    <dgm:pt modelId="{BB6B1022-CDEB-4877-9BF3-B4BCF7934A6F}" type="parTrans" cxnId="{5DD5F732-5148-487A-B2A5-DB5A59367AB2}">
      <dgm:prSet/>
      <dgm:spPr/>
      <dgm:t>
        <a:bodyPr/>
        <a:lstStyle/>
        <a:p>
          <a:endParaRPr lang="en-US" sz="2400"/>
        </a:p>
      </dgm:t>
    </dgm:pt>
    <dgm:pt modelId="{9433C6F9-3DCA-4885-9887-8220E3882A28}" type="sibTrans" cxnId="{5DD5F732-5148-487A-B2A5-DB5A59367AB2}">
      <dgm:prSet custT="1"/>
      <dgm:spPr/>
      <dgm:t>
        <a:bodyPr/>
        <a:lstStyle/>
        <a:p>
          <a:endParaRPr lang="en-US" sz="2400"/>
        </a:p>
      </dgm:t>
    </dgm:pt>
    <dgm:pt modelId="{E641865F-76FD-4EA4-947B-59B5C69C7F17}">
      <dgm:prSet custT="1"/>
      <dgm:spPr/>
      <dgm:t>
        <a:bodyPr/>
        <a:lstStyle/>
        <a:p>
          <a:r>
            <a:rPr lang="en-US" sz="2400" dirty="0"/>
            <a:t>Collaborated with West LA faculty to develop course outline</a:t>
          </a:r>
        </a:p>
      </dgm:t>
    </dgm:pt>
    <dgm:pt modelId="{5FD035FD-B2DD-4370-8E4C-8400CB50E5D5}" type="parTrans" cxnId="{DA0AE276-DCD0-4A32-9A33-5B57B38D0103}">
      <dgm:prSet/>
      <dgm:spPr/>
      <dgm:t>
        <a:bodyPr/>
        <a:lstStyle/>
        <a:p>
          <a:endParaRPr lang="en-US" sz="2400"/>
        </a:p>
      </dgm:t>
    </dgm:pt>
    <dgm:pt modelId="{C7BF91C0-CC5C-4DAB-A2A6-81FDB2C064C2}" type="sibTrans" cxnId="{DA0AE276-DCD0-4A32-9A33-5B57B38D0103}">
      <dgm:prSet custT="1"/>
      <dgm:spPr/>
      <dgm:t>
        <a:bodyPr/>
        <a:lstStyle/>
        <a:p>
          <a:endParaRPr lang="en-US" sz="2400"/>
        </a:p>
      </dgm:t>
    </dgm:pt>
    <dgm:pt modelId="{8C73EE30-6505-40B8-AD4A-25AC513C5D96}">
      <dgm:prSet custT="1"/>
      <dgm:spPr/>
      <dgm:t>
        <a:bodyPr/>
        <a:lstStyle/>
        <a:p>
          <a:r>
            <a:rPr lang="en-US" sz="2400" dirty="0"/>
            <a:t>Wrote the course to be general so that it could be contextualized to different disciplines </a:t>
          </a:r>
        </a:p>
      </dgm:t>
    </dgm:pt>
    <dgm:pt modelId="{3AF8CAD4-DB86-4CB1-A855-64A8C5D560CD}" type="parTrans" cxnId="{4B6C65F6-8652-4C38-A367-B8E4C648AB47}">
      <dgm:prSet/>
      <dgm:spPr/>
      <dgm:t>
        <a:bodyPr/>
        <a:lstStyle/>
        <a:p>
          <a:endParaRPr lang="en-US" sz="2400"/>
        </a:p>
      </dgm:t>
    </dgm:pt>
    <dgm:pt modelId="{B096689A-FCE4-479D-B0E1-EFF56820AFA8}" type="sibTrans" cxnId="{4B6C65F6-8652-4C38-A367-B8E4C648AB47}">
      <dgm:prSet/>
      <dgm:spPr/>
      <dgm:t>
        <a:bodyPr/>
        <a:lstStyle/>
        <a:p>
          <a:endParaRPr lang="en-US" sz="2400"/>
        </a:p>
      </dgm:t>
    </dgm:pt>
    <dgm:pt modelId="{1EFDF253-464E-4D67-AEC1-A6CC0FB9D7F6}">
      <dgm:prSet/>
      <dgm:spPr/>
      <dgm:t>
        <a:bodyPr/>
        <a:lstStyle/>
        <a:p>
          <a:r>
            <a:rPr lang="en-US"/>
            <a:t>Computer Skills for the Workplace  </a:t>
          </a:r>
        </a:p>
      </dgm:t>
    </dgm:pt>
    <dgm:pt modelId="{328889AB-731A-4432-9EC0-56F83DDAA6C4}" type="parTrans" cxnId="{20219D98-B7C3-42D3-A57E-BBC64688A234}">
      <dgm:prSet/>
      <dgm:spPr/>
      <dgm:t>
        <a:bodyPr/>
        <a:lstStyle/>
        <a:p>
          <a:endParaRPr lang="en-US"/>
        </a:p>
      </dgm:t>
    </dgm:pt>
    <dgm:pt modelId="{61C31F02-8245-49D3-B6DC-B3577E129B42}" type="sibTrans" cxnId="{20219D98-B7C3-42D3-A57E-BBC64688A234}">
      <dgm:prSet/>
      <dgm:spPr/>
      <dgm:t>
        <a:bodyPr/>
        <a:lstStyle/>
        <a:p>
          <a:endParaRPr lang="en-US"/>
        </a:p>
      </dgm:t>
    </dgm:pt>
    <dgm:pt modelId="{81EB34D3-ACD6-41FE-8527-CF4A572DF3F8}" type="pres">
      <dgm:prSet presAssocID="{D6CACDC7-CE1F-4309-A5D2-E12E57AAAAB1}" presName="Name0" presStyleCnt="0">
        <dgm:presLayoutVars>
          <dgm:dir/>
          <dgm:resizeHandles val="exact"/>
        </dgm:presLayoutVars>
      </dgm:prSet>
      <dgm:spPr/>
    </dgm:pt>
    <dgm:pt modelId="{FFB8F261-B8CF-475C-9FEA-33CD02F1375F}" type="pres">
      <dgm:prSet presAssocID="{4AC9B078-288A-49DC-BC1C-172EBE5FBD75}" presName="node" presStyleLbl="node1" presStyleIdx="0" presStyleCnt="5">
        <dgm:presLayoutVars>
          <dgm:bulletEnabled val="1"/>
        </dgm:presLayoutVars>
      </dgm:prSet>
      <dgm:spPr/>
    </dgm:pt>
    <dgm:pt modelId="{C1F9793A-626F-4B42-80A3-B806E5E33FEF}" type="pres">
      <dgm:prSet presAssocID="{BFE4BE69-5B77-4A2D-B5ED-A642A89F2639}" presName="sibTrans" presStyleLbl="sibTrans1D1" presStyleIdx="0" presStyleCnt="4"/>
      <dgm:spPr/>
    </dgm:pt>
    <dgm:pt modelId="{0FCD7234-3F5B-4014-BA93-810AA0691F6A}" type="pres">
      <dgm:prSet presAssocID="{BFE4BE69-5B77-4A2D-B5ED-A642A89F2639}" presName="connectorText" presStyleLbl="sibTrans1D1" presStyleIdx="0" presStyleCnt="4"/>
      <dgm:spPr/>
    </dgm:pt>
    <dgm:pt modelId="{74B07538-3A06-4D65-9608-22093B0CD41A}" type="pres">
      <dgm:prSet presAssocID="{5426445F-7BEC-4051-8298-A1CB76BBC7D1}" presName="node" presStyleLbl="node1" presStyleIdx="1" presStyleCnt="5">
        <dgm:presLayoutVars>
          <dgm:bulletEnabled val="1"/>
        </dgm:presLayoutVars>
      </dgm:prSet>
      <dgm:spPr/>
    </dgm:pt>
    <dgm:pt modelId="{1D46F159-4332-433C-8EC4-601EC76CBA3B}" type="pres">
      <dgm:prSet presAssocID="{9433C6F9-3DCA-4885-9887-8220E3882A28}" presName="sibTrans" presStyleLbl="sibTrans1D1" presStyleIdx="1" presStyleCnt="4"/>
      <dgm:spPr/>
    </dgm:pt>
    <dgm:pt modelId="{F2241740-3DA7-4E7E-A6E5-ED31407FFA33}" type="pres">
      <dgm:prSet presAssocID="{9433C6F9-3DCA-4885-9887-8220E3882A28}" presName="connectorText" presStyleLbl="sibTrans1D1" presStyleIdx="1" presStyleCnt="4"/>
      <dgm:spPr/>
    </dgm:pt>
    <dgm:pt modelId="{8D5DD9B6-E827-4BC4-B404-61A82A6EADCD}" type="pres">
      <dgm:prSet presAssocID="{E641865F-76FD-4EA4-947B-59B5C69C7F17}" presName="node" presStyleLbl="node1" presStyleIdx="2" presStyleCnt="5">
        <dgm:presLayoutVars>
          <dgm:bulletEnabled val="1"/>
        </dgm:presLayoutVars>
      </dgm:prSet>
      <dgm:spPr/>
    </dgm:pt>
    <dgm:pt modelId="{4D92A66A-E877-48EB-8E9B-AADFEFCB35FA}" type="pres">
      <dgm:prSet presAssocID="{C7BF91C0-CC5C-4DAB-A2A6-81FDB2C064C2}" presName="sibTrans" presStyleLbl="sibTrans1D1" presStyleIdx="2" presStyleCnt="4"/>
      <dgm:spPr/>
    </dgm:pt>
    <dgm:pt modelId="{8D72D102-D213-43CC-AF11-CA9C514222C4}" type="pres">
      <dgm:prSet presAssocID="{C7BF91C0-CC5C-4DAB-A2A6-81FDB2C064C2}" presName="connectorText" presStyleLbl="sibTrans1D1" presStyleIdx="2" presStyleCnt="4"/>
      <dgm:spPr/>
    </dgm:pt>
    <dgm:pt modelId="{FAFCBD43-BA76-4DB3-8CA6-F1BDD443349E}" type="pres">
      <dgm:prSet presAssocID="{8C73EE30-6505-40B8-AD4A-25AC513C5D96}" presName="node" presStyleLbl="node1" presStyleIdx="3" presStyleCnt="5">
        <dgm:presLayoutVars>
          <dgm:bulletEnabled val="1"/>
        </dgm:presLayoutVars>
      </dgm:prSet>
      <dgm:spPr/>
    </dgm:pt>
    <dgm:pt modelId="{1A80E8D5-AC11-4C12-8D82-895EBB5D8814}" type="pres">
      <dgm:prSet presAssocID="{B096689A-FCE4-479D-B0E1-EFF56820AFA8}" presName="sibTrans" presStyleLbl="sibTrans1D1" presStyleIdx="3" presStyleCnt="4"/>
      <dgm:spPr/>
    </dgm:pt>
    <dgm:pt modelId="{3EDA0C62-DC59-44F6-A456-E20FA0FFA1A9}" type="pres">
      <dgm:prSet presAssocID="{B096689A-FCE4-479D-B0E1-EFF56820AFA8}" presName="connectorText" presStyleLbl="sibTrans1D1" presStyleIdx="3" presStyleCnt="4"/>
      <dgm:spPr/>
    </dgm:pt>
    <dgm:pt modelId="{6F158FAE-A8AB-4321-8C7B-D5A6DC72080E}" type="pres">
      <dgm:prSet presAssocID="{1EFDF253-464E-4D67-AEC1-A6CC0FB9D7F6}" presName="node" presStyleLbl="node1" presStyleIdx="4" presStyleCnt="5">
        <dgm:presLayoutVars>
          <dgm:bulletEnabled val="1"/>
        </dgm:presLayoutVars>
      </dgm:prSet>
      <dgm:spPr/>
    </dgm:pt>
  </dgm:ptLst>
  <dgm:cxnLst>
    <dgm:cxn modelId="{1263FB00-7FEB-4CD2-A30B-847FEDA325D1}" type="presOf" srcId="{E641865F-76FD-4EA4-947B-59B5C69C7F17}" destId="{8D5DD9B6-E827-4BC4-B404-61A82A6EADCD}" srcOrd="0" destOrd="0" presId="urn:microsoft.com/office/officeart/2005/8/layout/bProcess3"/>
    <dgm:cxn modelId="{6A88EE0E-AB98-4649-9F12-1F9EDACD969D}" type="presOf" srcId="{D6CACDC7-CE1F-4309-A5D2-E12E57AAAAB1}" destId="{81EB34D3-ACD6-41FE-8527-CF4A572DF3F8}" srcOrd="0" destOrd="0" presId="urn:microsoft.com/office/officeart/2005/8/layout/bProcess3"/>
    <dgm:cxn modelId="{AA901732-1260-4451-B475-61A30634A127}" type="presOf" srcId="{BFE4BE69-5B77-4A2D-B5ED-A642A89F2639}" destId="{C1F9793A-626F-4B42-80A3-B806E5E33FEF}" srcOrd="0" destOrd="0" presId="urn:microsoft.com/office/officeart/2005/8/layout/bProcess3"/>
    <dgm:cxn modelId="{5DD5F732-5148-487A-B2A5-DB5A59367AB2}" srcId="{D6CACDC7-CE1F-4309-A5D2-E12E57AAAAB1}" destId="{5426445F-7BEC-4051-8298-A1CB76BBC7D1}" srcOrd="1" destOrd="0" parTransId="{BB6B1022-CDEB-4877-9BF3-B4BCF7934A6F}" sibTransId="{9433C6F9-3DCA-4885-9887-8220E3882A28}"/>
    <dgm:cxn modelId="{DCB27C36-FBF2-4568-9F71-9962BA5AD8E9}" type="presOf" srcId="{1EFDF253-464E-4D67-AEC1-A6CC0FB9D7F6}" destId="{6F158FAE-A8AB-4321-8C7B-D5A6DC72080E}" srcOrd="0" destOrd="0" presId="urn:microsoft.com/office/officeart/2005/8/layout/bProcess3"/>
    <dgm:cxn modelId="{5BB42F37-A38A-4CE9-8242-4EE978A37BA6}" type="presOf" srcId="{8C73EE30-6505-40B8-AD4A-25AC513C5D96}" destId="{FAFCBD43-BA76-4DB3-8CA6-F1BDD443349E}" srcOrd="0" destOrd="0" presId="urn:microsoft.com/office/officeart/2005/8/layout/bProcess3"/>
    <dgm:cxn modelId="{76D0383D-25E0-4BD8-9FB1-B2F07AE72BA8}" type="presOf" srcId="{9433C6F9-3DCA-4885-9887-8220E3882A28}" destId="{1D46F159-4332-433C-8EC4-601EC76CBA3B}" srcOrd="0" destOrd="0" presId="urn:microsoft.com/office/officeart/2005/8/layout/bProcess3"/>
    <dgm:cxn modelId="{1120AE42-D3E6-4927-B5FE-1112409620E7}" srcId="{D6CACDC7-CE1F-4309-A5D2-E12E57AAAAB1}" destId="{4AC9B078-288A-49DC-BC1C-172EBE5FBD75}" srcOrd="0" destOrd="0" parTransId="{21790738-FBAD-489C-8546-119EDD558B8F}" sibTransId="{BFE4BE69-5B77-4A2D-B5ED-A642A89F2639}"/>
    <dgm:cxn modelId="{0FAA7964-71C1-4D59-B323-0C37C8BBAAA9}" type="presOf" srcId="{9433C6F9-3DCA-4885-9887-8220E3882A28}" destId="{F2241740-3DA7-4E7E-A6E5-ED31407FFA33}" srcOrd="1" destOrd="0" presId="urn:microsoft.com/office/officeart/2005/8/layout/bProcess3"/>
    <dgm:cxn modelId="{ED30684B-3A53-41BF-BF2B-BEE2EA6FAEE3}" type="presOf" srcId="{B096689A-FCE4-479D-B0E1-EFF56820AFA8}" destId="{1A80E8D5-AC11-4C12-8D82-895EBB5D8814}" srcOrd="0" destOrd="0" presId="urn:microsoft.com/office/officeart/2005/8/layout/bProcess3"/>
    <dgm:cxn modelId="{2DE34456-4A81-4599-A101-F27F4DF0D284}" type="presOf" srcId="{C7BF91C0-CC5C-4DAB-A2A6-81FDB2C064C2}" destId="{8D72D102-D213-43CC-AF11-CA9C514222C4}" srcOrd="1" destOrd="0" presId="urn:microsoft.com/office/officeart/2005/8/layout/bProcess3"/>
    <dgm:cxn modelId="{DA0AE276-DCD0-4A32-9A33-5B57B38D0103}" srcId="{D6CACDC7-CE1F-4309-A5D2-E12E57AAAAB1}" destId="{E641865F-76FD-4EA4-947B-59B5C69C7F17}" srcOrd="2" destOrd="0" parTransId="{5FD035FD-B2DD-4370-8E4C-8400CB50E5D5}" sibTransId="{C7BF91C0-CC5C-4DAB-A2A6-81FDB2C064C2}"/>
    <dgm:cxn modelId="{6823BF7A-3E91-4E88-88AC-B7D4602C612F}" type="presOf" srcId="{B096689A-FCE4-479D-B0E1-EFF56820AFA8}" destId="{3EDA0C62-DC59-44F6-A456-E20FA0FFA1A9}" srcOrd="1" destOrd="0" presId="urn:microsoft.com/office/officeart/2005/8/layout/bProcess3"/>
    <dgm:cxn modelId="{99A3007E-8A0B-4610-B4DB-510AACBDFDC5}" type="presOf" srcId="{5426445F-7BEC-4051-8298-A1CB76BBC7D1}" destId="{74B07538-3A06-4D65-9608-22093B0CD41A}" srcOrd="0" destOrd="0" presId="urn:microsoft.com/office/officeart/2005/8/layout/bProcess3"/>
    <dgm:cxn modelId="{20219D98-B7C3-42D3-A57E-BBC64688A234}" srcId="{D6CACDC7-CE1F-4309-A5D2-E12E57AAAAB1}" destId="{1EFDF253-464E-4D67-AEC1-A6CC0FB9D7F6}" srcOrd="4" destOrd="0" parTransId="{328889AB-731A-4432-9EC0-56F83DDAA6C4}" sibTransId="{61C31F02-8245-49D3-B6DC-B3577E129B42}"/>
    <dgm:cxn modelId="{C7C7ACA7-4F31-4F7B-96FC-58261B59BB8F}" type="presOf" srcId="{C7BF91C0-CC5C-4DAB-A2A6-81FDB2C064C2}" destId="{4D92A66A-E877-48EB-8E9B-AADFEFCB35FA}" srcOrd="0" destOrd="0" presId="urn:microsoft.com/office/officeart/2005/8/layout/bProcess3"/>
    <dgm:cxn modelId="{13C12DB9-614D-4BE4-B972-F439305D2303}" type="presOf" srcId="{BFE4BE69-5B77-4A2D-B5ED-A642A89F2639}" destId="{0FCD7234-3F5B-4014-BA93-810AA0691F6A}" srcOrd="1" destOrd="0" presId="urn:microsoft.com/office/officeart/2005/8/layout/bProcess3"/>
    <dgm:cxn modelId="{5A3E4AE3-D9D1-46B9-885A-1AAAB47DE2F4}" type="presOf" srcId="{4AC9B078-288A-49DC-BC1C-172EBE5FBD75}" destId="{FFB8F261-B8CF-475C-9FEA-33CD02F1375F}" srcOrd="0" destOrd="0" presId="urn:microsoft.com/office/officeart/2005/8/layout/bProcess3"/>
    <dgm:cxn modelId="{4B6C65F6-8652-4C38-A367-B8E4C648AB47}" srcId="{D6CACDC7-CE1F-4309-A5D2-E12E57AAAAB1}" destId="{8C73EE30-6505-40B8-AD4A-25AC513C5D96}" srcOrd="3" destOrd="0" parTransId="{3AF8CAD4-DB86-4CB1-A855-64A8C5D560CD}" sibTransId="{B096689A-FCE4-479D-B0E1-EFF56820AFA8}"/>
    <dgm:cxn modelId="{472EF031-EB40-4633-AE1B-4C0FA4FF0242}" type="presParOf" srcId="{81EB34D3-ACD6-41FE-8527-CF4A572DF3F8}" destId="{FFB8F261-B8CF-475C-9FEA-33CD02F1375F}" srcOrd="0" destOrd="0" presId="urn:microsoft.com/office/officeart/2005/8/layout/bProcess3"/>
    <dgm:cxn modelId="{D72A8A7F-60F8-49C6-B21C-6F62F5F11DA7}" type="presParOf" srcId="{81EB34D3-ACD6-41FE-8527-CF4A572DF3F8}" destId="{C1F9793A-626F-4B42-80A3-B806E5E33FEF}" srcOrd="1" destOrd="0" presId="urn:microsoft.com/office/officeart/2005/8/layout/bProcess3"/>
    <dgm:cxn modelId="{1EB8F351-CF66-4539-855D-F2B7589996E8}" type="presParOf" srcId="{C1F9793A-626F-4B42-80A3-B806E5E33FEF}" destId="{0FCD7234-3F5B-4014-BA93-810AA0691F6A}" srcOrd="0" destOrd="0" presId="urn:microsoft.com/office/officeart/2005/8/layout/bProcess3"/>
    <dgm:cxn modelId="{1ED6A7BC-6E03-43AD-84E6-AF9D64629B36}" type="presParOf" srcId="{81EB34D3-ACD6-41FE-8527-CF4A572DF3F8}" destId="{74B07538-3A06-4D65-9608-22093B0CD41A}" srcOrd="2" destOrd="0" presId="urn:microsoft.com/office/officeart/2005/8/layout/bProcess3"/>
    <dgm:cxn modelId="{5AF04BD7-22BC-4B25-881D-92714771CA60}" type="presParOf" srcId="{81EB34D3-ACD6-41FE-8527-CF4A572DF3F8}" destId="{1D46F159-4332-433C-8EC4-601EC76CBA3B}" srcOrd="3" destOrd="0" presId="urn:microsoft.com/office/officeart/2005/8/layout/bProcess3"/>
    <dgm:cxn modelId="{67937B35-FDCB-4D37-97B0-E99663FF9C5B}" type="presParOf" srcId="{1D46F159-4332-433C-8EC4-601EC76CBA3B}" destId="{F2241740-3DA7-4E7E-A6E5-ED31407FFA33}" srcOrd="0" destOrd="0" presId="urn:microsoft.com/office/officeart/2005/8/layout/bProcess3"/>
    <dgm:cxn modelId="{69091CBC-5460-4908-A6FF-FBC22518FFE2}" type="presParOf" srcId="{81EB34D3-ACD6-41FE-8527-CF4A572DF3F8}" destId="{8D5DD9B6-E827-4BC4-B404-61A82A6EADCD}" srcOrd="4" destOrd="0" presId="urn:microsoft.com/office/officeart/2005/8/layout/bProcess3"/>
    <dgm:cxn modelId="{8FC4E345-0A04-46B3-A084-56A6E47F3192}" type="presParOf" srcId="{81EB34D3-ACD6-41FE-8527-CF4A572DF3F8}" destId="{4D92A66A-E877-48EB-8E9B-AADFEFCB35FA}" srcOrd="5" destOrd="0" presId="urn:microsoft.com/office/officeart/2005/8/layout/bProcess3"/>
    <dgm:cxn modelId="{A27DDA9B-03C0-4D7D-80F9-F97B1568D9B5}" type="presParOf" srcId="{4D92A66A-E877-48EB-8E9B-AADFEFCB35FA}" destId="{8D72D102-D213-43CC-AF11-CA9C514222C4}" srcOrd="0" destOrd="0" presId="urn:microsoft.com/office/officeart/2005/8/layout/bProcess3"/>
    <dgm:cxn modelId="{90982151-3708-494C-A7A2-4B874426E252}" type="presParOf" srcId="{81EB34D3-ACD6-41FE-8527-CF4A572DF3F8}" destId="{FAFCBD43-BA76-4DB3-8CA6-F1BDD443349E}" srcOrd="6" destOrd="0" presId="urn:microsoft.com/office/officeart/2005/8/layout/bProcess3"/>
    <dgm:cxn modelId="{CB496372-1708-4AC3-860B-A996B96DB819}" type="presParOf" srcId="{81EB34D3-ACD6-41FE-8527-CF4A572DF3F8}" destId="{1A80E8D5-AC11-4C12-8D82-895EBB5D8814}" srcOrd="7" destOrd="0" presId="urn:microsoft.com/office/officeart/2005/8/layout/bProcess3"/>
    <dgm:cxn modelId="{F0A698E9-7FB1-42E5-8DA9-295C7FA11E82}" type="presParOf" srcId="{1A80E8D5-AC11-4C12-8D82-895EBB5D8814}" destId="{3EDA0C62-DC59-44F6-A456-E20FA0FFA1A9}" srcOrd="0" destOrd="0" presId="urn:microsoft.com/office/officeart/2005/8/layout/bProcess3"/>
    <dgm:cxn modelId="{67AD96DF-E90F-4D23-B4AA-CF867E15EBAA}" type="presParOf" srcId="{81EB34D3-ACD6-41FE-8527-CF4A572DF3F8}" destId="{6F158FAE-A8AB-4321-8C7B-D5A6DC72080E}" srcOrd="8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68D10EB-9A69-47FF-BCBE-16F5D4B4488B}" type="doc">
      <dgm:prSet loTypeId="urn:microsoft.com/office/officeart/2005/8/layout/hList3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160C7FE4-826B-4E98-9D86-81A46C025EDC}">
      <dgm:prSet phldrT="[Text]" custT="1"/>
      <dgm:spPr/>
      <dgm:t>
        <a:bodyPr/>
        <a:lstStyle/>
        <a:p>
          <a:pPr algn="l"/>
          <a:r>
            <a:rPr lang="en-US" sz="4800" dirty="0"/>
            <a:t>Pre-Apprenticeship Certificate </a:t>
          </a:r>
        </a:p>
      </dgm:t>
    </dgm:pt>
    <dgm:pt modelId="{4713E2D2-CEDF-4FE2-8345-F8C935E42055}" type="parTrans" cxnId="{1CC276D4-51BB-44CA-9CF0-D11155BDBE94}">
      <dgm:prSet/>
      <dgm:spPr/>
      <dgm:t>
        <a:bodyPr/>
        <a:lstStyle/>
        <a:p>
          <a:endParaRPr lang="en-US"/>
        </a:p>
      </dgm:t>
    </dgm:pt>
    <dgm:pt modelId="{4C9E4A2D-F407-4B52-8FCB-843BFB1FE69E}" type="sibTrans" cxnId="{1CC276D4-51BB-44CA-9CF0-D11155BDBE94}">
      <dgm:prSet/>
      <dgm:spPr/>
      <dgm:t>
        <a:bodyPr/>
        <a:lstStyle/>
        <a:p>
          <a:endParaRPr lang="en-US"/>
        </a:p>
      </dgm:t>
    </dgm:pt>
    <dgm:pt modelId="{3F5F8B59-4B3E-43AE-B9B4-2E872B641110}">
      <dgm:prSet phldrT="[Text]"/>
      <dgm:spPr/>
      <dgm:t>
        <a:bodyPr/>
        <a:lstStyle/>
        <a:p>
          <a:pPr algn="ctr">
            <a:spcAft>
              <a:spcPts val="0"/>
            </a:spcAft>
          </a:pPr>
          <a:r>
            <a:rPr lang="en-US" b="1" dirty="0"/>
            <a:t>Intro to Trades 1</a:t>
          </a:r>
        </a:p>
        <a:p>
          <a:pPr algn="ctr">
            <a:spcAft>
              <a:spcPts val="0"/>
            </a:spcAft>
          </a:pPr>
          <a:endParaRPr lang="en-US" b="1" dirty="0"/>
        </a:p>
      </dgm:t>
    </dgm:pt>
    <dgm:pt modelId="{D647DE92-4E2D-4744-AED3-BE4701093979}" type="parTrans" cxnId="{FFD77519-6CED-4563-B176-A2734043C9C4}">
      <dgm:prSet/>
      <dgm:spPr/>
      <dgm:t>
        <a:bodyPr/>
        <a:lstStyle/>
        <a:p>
          <a:endParaRPr lang="en-US"/>
        </a:p>
      </dgm:t>
    </dgm:pt>
    <dgm:pt modelId="{AB9EFAE5-62C9-4A04-9964-65E078E7EBD7}" type="sibTrans" cxnId="{FFD77519-6CED-4563-B176-A2734043C9C4}">
      <dgm:prSet/>
      <dgm:spPr/>
      <dgm:t>
        <a:bodyPr/>
        <a:lstStyle/>
        <a:p>
          <a:endParaRPr lang="en-US"/>
        </a:p>
      </dgm:t>
    </dgm:pt>
    <dgm:pt modelId="{166F24C0-3F29-4489-9E4B-1ED3673F2737}">
      <dgm:prSet phldrT="[Text]"/>
      <dgm:spPr/>
      <dgm:t>
        <a:bodyPr/>
        <a:lstStyle/>
        <a:p>
          <a:pPr algn="ctr">
            <a:spcAft>
              <a:spcPts val="0"/>
            </a:spcAft>
          </a:pPr>
          <a:r>
            <a:rPr lang="en-US" b="1" dirty="0"/>
            <a:t>Intro to Trades 2</a:t>
          </a:r>
        </a:p>
        <a:p>
          <a:pPr algn="ctr">
            <a:spcAft>
              <a:spcPts val="0"/>
            </a:spcAft>
          </a:pPr>
          <a:endParaRPr lang="en-US" b="1" dirty="0"/>
        </a:p>
      </dgm:t>
    </dgm:pt>
    <dgm:pt modelId="{E41BC77F-8722-48BF-A025-C68D6F388D74}" type="parTrans" cxnId="{1C8F1985-4F9C-4829-ACA1-6F7591499089}">
      <dgm:prSet/>
      <dgm:spPr/>
      <dgm:t>
        <a:bodyPr/>
        <a:lstStyle/>
        <a:p>
          <a:endParaRPr lang="en-US"/>
        </a:p>
      </dgm:t>
    </dgm:pt>
    <dgm:pt modelId="{93FC262D-82E1-4B7F-9338-A69F5573E8D0}" type="sibTrans" cxnId="{1C8F1985-4F9C-4829-ACA1-6F7591499089}">
      <dgm:prSet/>
      <dgm:spPr/>
      <dgm:t>
        <a:bodyPr/>
        <a:lstStyle/>
        <a:p>
          <a:endParaRPr lang="en-US"/>
        </a:p>
      </dgm:t>
    </dgm:pt>
    <dgm:pt modelId="{56581E96-9FDE-423D-9252-DC5B9A65FE21}">
      <dgm:prSet phldrT="[Text]"/>
      <dgm:spPr/>
      <dgm:t>
        <a:bodyPr/>
        <a:lstStyle/>
        <a:p>
          <a:pPr algn="ctr"/>
          <a:r>
            <a:rPr lang="en-US" b="1" dirty="0"/>
            <a:t>Career Development </a:t>
          </a:r>
        </a:p>
      </dgm:t>
    </dgm:pt>
    <dgm:pt modelId="{4CD59675-906C-48B8-81B9-AE23D0C68102}" type="parTrans" cxnId="{415D62E8-1D49-4C9D-8E7A-A1749DB0C3C1}">
      <dgm:prSet/>
      <dgm:spPr/>
      <dgm:t>
        <a:bodyPr/>
        <a:lstStyle/>
        <a:p>
          <a:endParaRPr lang="en-US"/>
        </a:p>
      </dgm:t>
    </dgm:pt>
    <dgm:pt modelId="{B17054E3-5985-4AB8-AD37-5AB7A0146922}" type="sibTrans" cxnId="{415D62E8-1D49-4C9D-8E7A-A1749DB0C3C1}">
      <dgm:prSet/>
      <dgm:spPr/>
      <dgm:t>
        <a:bodyPr/>
        <a:lstStyle/>
        <a:p>
          <a:endParaRPr lang="en-US"/>
        </a:p>
      </dgm:t>
    </dgm:pt>
    <dgm:pt modelId="{0CB4B63D-89A9-4451-AD27-1B2963EFC629}">
      <dgm:prSet phldrT="[Text]"/>
      <dgm:spPr/>
      <dgm:t>
        <a:bodyPr/>
        <a:lstStyle/>
        <a:p>
          <a:pPr algn="l">
            <a:spcAft>
              <a:spcPct val="15000"/>
            </a:spcAft>
          </a:pPr>
          <a:r>
            <a:rPr lang="en-US" dirty="0"/>
            <a:t>Introduction to the various building and construction trades</a:t>
          </a:r>
        </a:p>
      </dgm:t>
    </dgm:pt>
    <dgm:pt modelId="{B807C88A-C6FF-4668-9329-4043D50EBFF5}" type="parTrans" cxnId="{100FB90E-4BD7-4803-8DD4-1D27E4946523}">
      <dgm:prSet/>
      <dgm:spPr/>
      <dgm:t>
        <a:bodyPr/>
        <a:lstStyle/>
        <a:p>
          <a:endParaRPr lang="en-US"/>
        </a:p>
      </dgm:t>
    </dgm:pt>
    <dgm:pt modelId="{BDCBD061-9736-43D7-A5A1-07D3119F8EF6}" type="sibTrans" cxnId="{100FB90E-4BD7-4803-8DD4-1D27E4946523}">
      <dgm:prSet/>
      <dgm:spPr/>
      <dgm:t>
        <a:bodyPr/>
        <a:lstStyle/>
        <a:p>
          <a:endParaRPr lang="en-US"/>
        </a:p>
      </dgm:t>
    </dgm:pt>
    <dgm:pt modelId="{37920229-01C8-4720-B971-DF2A9EE3617A}">
      <dgm:prSet phldrT="[Text]"/>
      <dgm:spPr/>
      <dgm:t>
        <a:bodyPr/>
        <a:lstStyle/>
        <a:p>
          <a:pPr algn="l">
            <a:spcAft>
              <a:spcPct val="15000"/>
            </a:spcAft>
          </a:pPr>
          <a:r>
            <a:rPr lang="en-US" dirty="0"/>
            <a:t>Essential topics related to various building and construction trades:</a:t>
          </a:r>
        </a:p>
      </dgm:t>
    </dgm:pt>
    <dgm:pt modelId="{E3640771-BB49-46E2-8ED8-F3DAB6277292}" type="parTrans" cxnId="{34550C8B-5EC5-4836-9F4A-283466900D5A}">
      <dgm:prSet/>
      <dgm:spPr/>
      <dgm:t>
        <a:bodyPr/>
        <a:lstStyle/>
        <a:p>
          <a:endParaRPr lang="en-US"/>
        </a:p>
      </dgm:t>
    </dgm:pt>
    <dgm:pt modelId="{56F24AB8-1D6F-4378-8DF7-EE6B340A3EEB}" type="sibTrans" cxnId="{34550C8B-5EC5-4836-9F4A-283466900D5A}">
      <dgm:prSet/>
      <dgm:spPr/>
      <dgm:t>
        <a:bodyPr/>
        <a:lstStyle/>
        <a:p>
          <a:endParaRPr lang="en-US"/>
        </a:p>
      </dgm:t>
    </dgm:pt>
    <dgm:pt modelId="{1F40AA53-CC1C-4D63-B1DF-B865DCF40AC8}">
      <dgm:prSet phldrT="[Text]"/>
      <dgm:spPr/>
      <dgm:t>
        <a:bodyPr/>
        <a:lstStyle/>
        <a:p>
          <a:pPr algn="l"/>
          <a:r>
            <a:rPr lang="en-US" dirty="0"/>
            <a:t>Career preparation, assessment, and interest inventory</a:t>
          </a:r>
        </a:p>
      </dgm:t>
    </dgm:pt>
    <dgm:pt modelId="{87601D7F-C0D8-47EB-ACAF-FF33B239CCF1}" type="parTrans" cxnId="{B1D33F9A-8474-42AC-9516-71016E298C0D}">
      <dgm:prSet/>
      <dgm:spPr/>
      <dgm:t>
        <a:bodyPr/>
        <a:lstStyle/>
        <a:p>
          <a:endParaRPr lang="en-US"/>
        </a:p>
      </dgm:t>
    </dgm:pt>
    <dgm:pt modelId="{D4721DAA-E14E-425D-ABF7-9188979C2E31}" type="sibTrans" cxnId="{B1D33F9A-8474-42AC-9516-71016E298C0D}">
      <dgm:prSet/>
      <dgm:spPr/>
      <dgm:t>
        <a:bodyPr/>
        <a:lstStyle/>
        <a:p>
          <a:endParaRPr lang="en-US"/>
        </a:p>
      </dgm:t>
    </dgm:pt>
    <dgm:pt modelId="{5F8FED3E-5EFC-4865-A550-56F8B241622A}">
      <dgm:prSet phldrT="[Text]"/>
      <dgm:spPr/>
      <dgm:t>
        <a:bodyPr/>
        <a:lstStyle/>
        <a:p>
          <a:pPr algn="ctr">
            <a:spcAft>
              <a:spcPts val="0"/>
            </a:spcAft>
          </a:pPr>
          <a:r>
            <a:rPr lang="en-US" b="1" dirty="0"/>
            <a:t>Math for College &amp; Career Readiness </a:t>
          </a:r>
        </a:p>
        <a:p>
          <a:pPr algn="ctr">
            <a:spcAft>
              <a:spcPts val="0"/>
            </a:spcAft>
          </a:pPr>
          <a:r>
            <a:rPr lang="en-US" b="1" dirty="0"/>
            <a:t> </a:t>
          </a:r>
          <a:endParaRPr lang="en-US" dirty="0"/>
        </a:p>
      </dgm:t>
    </dgm:pt>
    <dgm:pt modelId="{9BE862B5-3BD8-4A01-8B35-E43969572F7A}" type="parTrans" cxnId="{56B56BD7-2DCE-43F3-A26C-80A3594A80B1}">
      <dgm:prSet/>
      <dgm:spPr/>
      <dgm:t>
        <a:bodyPr/>
        <a:lstStyle/>
        <a:p>
          <a:endParaRPr lang="en-US"/>
        </a:p>
      </dgm:t>
    </dgm:pt>
    <dgm:pt modelId="{71A9A94A-DFCA-455D-91AE-741233136C3D}" type="sibTrans" cxnId="{56B56BD7-2DCE-43F3-A26C-80A3594A80B1}">
      <dgm:prSet/>
      <dgm:spPr/>
      <dgm:t>
        <a:bodyPr/>
        <a:lstStyle/>
        <a:p>
          <a:endParaRPr lang="en-US"/>
        </a:p>
      </dgm:t>
    </dgm:pt>
    <dgm:pt modelId="{EE108E1C-DA00-4DD9-9406-A1D58C6FF5DD}">
      <dgm:prSet phldrT="[Text]"/>
      <dgm:spPr/>
      <dgm:t>
        <a:bodyPr/>
        <a:lstStyle/>
        <a:p>
          <a:pPr algn="l">
            <a:spcAft>
              <a:spcPct val="15000"/>
            </a:spcAft>
          </a:pPr>
          <a:r>
            <a:rPr lang="en-US" b="0" i="0" dirty="0"/>
            <a:t>Contextualized math course</a:t>
          </a:r>
          <a:endParaRPr lang="en-US" dirty="0"/>
        </a:p>
      </dgm:t>
    </dgm:pt>
    <dgm:pt modelId="{BA9F75E8-317D-45D9-915E-4843AFC8D503}" type="parTrans" cxnId="{9B7B263B-C97D-4DE4-B1B9-7DAFC03D47BA}">
      <dgm:prSet/>
      <dgm:spPr/>
      <dgm:t>
        <a:bodyPr/>
        <a:lstStyle/>
        <a:p>
          <a:endParaRPr lang="en-US"/>
        </a:p>
      </dgm:t>
    </dgm:pt>
    <dgm:pt modelId="{5DF36A67-C149-46D1-9C05-CD63FCF4C599}" type="sibTrans" cxnId="{9B7B263B-C97D-4DE4-B1B9-7DAFC03D47BA}">
      <dgm:prSet/>
      <dgm:spPr/>
      <dgm:t>
        <a:bodyPr/>
        <a:lstStyle/>
        <a:p>
          <a:endParaRPr lang="en-US"/>
        </a:p>
      </dgm:t>
    </dgm:pt>
    <dgm:pt modelId="{E790C7AD-A126-486C-AED6-B3BE9B275617}">
      <dgm:prSet phldrT="[Text]"/>
      <dgm:spPr/>
      <dgm:t>
        <a:bodyPr/>
        <a:lstStyle/>
        <a:p>
          <a:pPr algn="l">
            <a:spcAft>
              <a:spcPct val="15000"/>
            </a:spcAft>
          </a:pPr>
          <a:r>
            <a:rPr lang="en-US" dirty="0"/>
            <a:t>Overview and history of the trades and unions</a:t>
          </a:r>
        </a:p>
      </dgm:t>
    </dgm:pt>
    <dgm:pt modelId="{07C51A7A-D811-4CE9-8839-41F3B02E8C9F}" type="parTrans" cxnId="{90137404-19F6-4097-95CF-CC47C0334622}">
      <dgm:prSet/>
      <dgm:spPr/>
      <dgm:t>
        <a:bodyPr/>
        <a:lstStyle/>
        <a:p>
          <a:endParaRPr lang="en-US"/>
        </a:p>
      </dgm:t>
    </dgm:pt>
    <dgm:pt modelId="{6568798C-6220-4C56-998F-66BD7B8A429B}" type="sibTrans" cxnId="{90137404-19F6-4097-95CF-CC47C0334622}">
      <dgm:prSet/>
      <dgm:spPr/>
      <dgm:t>
        <a:bodyPr/>
        <a:lstStyle/>
        <a:p>
          <a:endParaRPr lang="en-US"/>
        </a:p>
      </dgm:t>
    </dgm:pt>
    <dgm:pt modelId="{17B331AB-7B2B-4D24-9C8E-D6C9A6A72D58}">
      <dgm:prSet phldrT="[Text]"/>
      <dgm:spPr/>
      <dgm:t>
        <a:bodyPr/>
        <a:lstStyle/>
        <a:p>
          <a:pPr algn="l">
            <a:spcAft>
              <a:spcPct val="15000"/>
            </a:spcAft>
          </a:pPr>
          <a:r>
            <a:rPr lang="en-US" dirty="0"/>
            <a:t>Basic components of a blueprint</a:t>
          </a:r>
        </a:p>
      </dgm:t>
    </dgm:pt>
    <dgm:pt modelId="{B911C528-DB89-4205-99B3-CBE104FF4851}" type="parTrans" cxnId="{687D7A38-5816-48A5-B896-6575B90537D7}">
      <dgm:prSet/>
      <dgm:spPr/>
      <dgm:t>
        <a:bodyPr/>
        <a:lstStyle/>
        <a:p>
          <a:endParaRPr lang="en-US"/>
        </a:p>
      </dgm:t>
    </dgm:pt>
    <dgm:pt modelId="{14132B0E-AD34-4EE1-8C0A-9CA29F80741E}" type="sibTrans" cxnId="{687D7A38-5816-48A5-B896-6575B90537D7}">
      <dgm:prSet/>
      <dgm:spPr/>
      <dgm:t>
        <a:bodyPr/>
        <a:lstStyle/>
        <a:p>
          <a:endParaRPr lang="en-US"/>
        </a:p>
      </dgm:t>
    </dgm:pt>
    <dgm:pt modelId="{2CFB3DD4-21BC-4FA8-8DA6-80D194AB88B9}">
      <dgm:prSet phldrT="[Text]"/>
      <dgm:spPr/>
      <dgm:t>
        <a:bodyPr/>
        <a:lstStyle/>
        <a:p>
          <a:pPr algn="l">
            <a:spcAft>
              <a:spcPct val="15000"/>
            </a:spcAft>
          </a:pPr>
          <a:r>
            <a:rPr lang="en-US" dirty="0"/>
            <a:t>Green construction</a:t>
          </a:r>
        </a:p>
      </dgm:t>
    </dgm:pt>
    <dgm:pt modelId="{0D5250E4-9AB6-49E3-B0B3-DE675D2360A7}" type="parTrans" cxnId="{FF067B95-DC92-4EEF-BD00-0F2BB7C6E84C}">
      <dgm:prSet/>
      <dgm:spPr/>
      <dgm:t>
        <a:bodyPr/>
        <a:lstStyle/>
        <a:p>
          <a:endParaRPr lang="en-US"/>
        </a:p>
      </dgm:t>
    </dgm:pt>
    <dgm:pt modelId="{677E0039-12AD-443C-AC76-B75AAFDED21D}" type="sibTrans" cxnId="{FF067B95-DC92-4EEF-BD00-0F2BB7C6E84C}">
      <dgm:prSet/>
      <dgm:spPr/>
      <dgm:t>
        <a:bodyPr/>
        <a:lstStyle/>
        <a:p>
          <a:endParaRPr lang="en-US"/>
        </a:p>
      </dgm:t>
    </dgm:pt>
    <dgm:pt modelId="{83710AC9-6BBE-4A87-A494-BCDF92126874}">
      <dgm:prSet phldrT="[Text]"/>
      <dgm:spPr/>
      <dgm:t>
        <a:bodyPr/>
        <a:lstStyle/>
        <a:p>
          <a:pPr algn="l">
            <a:spcAft>
              <a:spcPct val="15000"/>
            </a:spcAft>
          </a:pPr>
          <a:r>
            <a:rPr lang="en-US" dirty="0"/>
            <a:t>Financial literacy</a:t>
          </a:r>
        </a:p>
      </dgm:t>
    </dgm:pt>
    <dgm:pt modelId="{2CB97B6A-B04F-4A8E-B71B-D3C61E75634B}" type="parTrans" cxnId="{7841E112-6357-4802-9B8C-14B7526C4EAF}">
      <dgm:prSet/>
      <dgm:spPr/>
      <dgm:t>
        <a:bodyPr/>
        <a:lstStyle/>
        <a:p>
          <a:endParaRPr lang="en-US"/>
        </a:p>
      </dgm:t>
    </dgm:pt>
    <dgm:pt modelId="{E4563555-A6DA-4251-8AC4-FFEE264C0053}" type="sibTrans" cxnId="{7841E112-6357-4802-9B8C-14B7526C4EAF}">
      <dgm:prSet/>
      <dgm:spPr/>
      <dgm:t>
        <a:bodyPr/>
        <a:lstStyle/>
        <a:p>
          <a:endParaRPr lang="en-US"/>
        </a:p>
      </dgm:t>
    </dgm:pt>
    <dgm:pt modelId="{520CB7BB-485F-405F-BF6C-E45F39B0412B}">
      <dgm:prSet phldrT="[Text]"/>
      <dgm:spPr/>
      <dgm:t>
        <a:bodyPr/>
        <a:lstStyle/>
        <a:p>
          <a:pPr algn="l">
            <a:spcAft>
              <a:spcPct val="15000"/>
            </a:spcAft>
          </a:pPr>
          <a:r>
            <a:rPr lang="en-US" dirty="0"/>
            <a:t>Construction health and  safety</a:t>
          </a:r>
        </a:p>
      </dgm:t>
    </dgm:pt>
    <dgm:pt modelId="{2CEE3A00-6672-4E75-B85C-7EF66362E550}" type="parTrans" cxnId="{A528C690-019A-4AD7-A73A-31838206F07D}">
      <dgm:prSet/>
      <dgm:spPr/>
      <dgm:t>
        <a:bodyPr/>
        <a:lstStyle/>
        <a:p>
          <a:endParaRPr lang="en-US"/>
        </a:p>
      </dgm:t>
    </dgm:pt>
    <dgm:pt modelId="{1F662141-832A-444E-9CF1-8404A2362AFF}" type="sibTrans" cxnId="{A528C690-019A-4AD7-A73A-31838206F07D}">
      <dgm:prSet/>
      <dgm:spPr/>
      <dgm:t>
        <a:bodyPr/>
        <a:lstStyle/>
        <a:p>
          <a:endParaRPr lang="en-US"/>
        </a:p>
      </dgm:t>
    </dgm:pt>
    <dgm:pt modelId="{9676E9C8-4FAB-443B-9610-143DC9E7346D}">
      <dgm:prSet phldrT="[Text]"/>
      <dgm:spPr/>
      <dgm:t>
        <a:bodyPr/>
        <a:lstStyle/>
        <a:p>
          <a:pPr algn="l">
            <a:spcAft>
              <a:spcPct val="15000"/>
            </a:spcAft>
          </a:pPr>
          <a:r>
            <a:rPr lang="en-US" b="0" i="0" dirty="0"/>
            <a:t>Prepares students for successful transition to college, apprenticeships, and employment</a:t>
          </a:r>
          <a:endParaRPr lang="en-US" dirty="0"/>
        </a:p>
      </dgm:t>
    </dgm:pt>
    <dgm:pt modelId="{7F120B2F-0713-47ED-ABEF-0E75D0D52FAF}" type="parTrans" cxnId="{74CC1573-C58A-447D-A40D-A6CC08D0C47D}">
      <dgm:prSet/>
      <dgm:spPr/>
      <dgm:t>
        <a:bodyPr/>
        <a:lstStyle/>
        <a:p>
          <a:endParaRPr lang="en-US"/>
        </a:p>
      </dgm:t>
    </dgm:pt>
    <dgm:pt modelId="{2BB3AA27-9A11-4405-AEC2-AA592C5C8C85}" type="sibTrans" cxnId="{74CC1573-C58A-447D-A40D-A6CC08D0C47D}">
      <dgm:prSet/>
      <dgm:spPr/>
      <dgm:t>
        <a:bodyPr/>
        <a:lstStyle/>
        <a:p>
          <a:endParaRPr lang="en-US"/>
        </a:p>
      </dgm:t>
    </dgm:pt>
    <dgm:pt modelId="{7DEA48FA-2C28-4775-82DA-E7D958CDF1A2}">
      <dgm:prSet phldrT="[Text]"/>
      <dgm:spPr/>
      <dgm:t>
        <a:bodyPr/>
        <a:lstStyle/>
        <a:p>
          <a:pPr algn="l">
            <a:spcAft>
              <a:spcPct val="15000"/>
            </a:spcAft>
          </a:pPr>
          <a:r>
            <a:rPr lang="en-US" dirty="0"/>
            <a:t>Preparation for entrance into the apprenticeship programs and construction industry </a:t>
          </a:r>
        </a:p>
      </dgm:t>
    </dgm:pt>
    <dgm:pt modelId="{DE7896A6-A426-449E-A5B2-76187BD0959B}" type="parTrans" cxnId="{14DA1C43-FB9F-4B4C-9C13-88C3B90E91BD}">
      <dgm:prSet/>
      <dgm:spPr/>
      <dgm:t>
        <a:bodyPr/>
        <a:lstStyle/>
        <a:p>
          <a:endParaRPr lang="en-US"/>
        </a:p>
      </dgm:t>
    </dgm:pt>
    <dgm:pt modelId="{FEA1ED33-40F5-4D5C-B7AF-4EC3B59ED01C}" type="sibTrans" cxnId="{14DA1C43-FB9F-4B4C-9C13-88C3B90E91BD}">
      <dgm:prSet/>
      <dgm:spPr/>
      <dgm:t>
        <a:bodyPr/>
        <a:lstStyle/>
        <a:p>
          <a:endParaRPr lang="en-US"/>
        </a:p>
      </dgm:t>
    </dgm:pt>
    <dgm:pt modelId="{64E6C9F8-8F77-449A-9675-0FD4C014C4AB}">
      <dgm:prSet phldrT="[Text]"/>
      <dgm:spPr/>
      <dgm:t>
        <a:bodyPr/>
        <a:lstStyle/>
        <a:p>
          <a:pPr algn="l"/>
          <a:r>
            <a:rPr lang="en-US" dirty="0"/>
            <a:t>Exploration of career fields and employment opportunities</a:t>
          </a:r>
        </a:p>
      </dgm:t>
    </dgm:pt>
    <dgm:pt modelId="{C74F0DDB-66C4-4C73-9261-4233B207F54D}" type="parTrans" cxnId="{2B359579-9919-43AE-8EDD-06286E1AA8D1}">
      <dgm:prSet/>
      <dgm:spPr/>
      <dgm:t>
        <a:bodyPr/>
        <a:lstStyle/>
        <a:p>
          <a:endParaRPr lang="en-US"/>
        </a:p>
      </dgm:t>
    </dgm:pt>
    <dgm:pt modelId="{3550AE0E-AD25-4F35-8509-90A5A4673DD0}" type="sibTrans" cxnId="{2B359579-9919-43AE-8EDD-06286E1AA8D1}">
      <dgm:prSet/>
      <dgm:spPr/>
      <dgm:t>
        <a:bodyPr/>
        <a:lstStyle/>
        <a:p>
          <a:endParaRPr lang="en-US"/>
        </a:p>
      </dgm:t>
    </dgm:pt>
    <dgm:pt modelId="{A4778478-A20F-4C1C-ADFE-0AE38BBABD46}">
      <dgm:prSet phldrT="[Text]"/>
      <dgm:spPr/>
      <dgm:t>
        <a:bodyPr/>
        <a:lstStyle/>
        <a:p>
          <a:pPr algn="l"/>
          <a:r>
            <a:rPr lang="en-US" dirty="0"/>
            <a:t>Resume writing, cover letter, interview skills, and employment portfolio</a:t>
          </a:r>
        </a:p>
      </dgm:t>
    </dgm:pt>
    <dgm:pt modelId="{5DDD6E90-142E-432A-BAC4-50D5BC2F6B73}" type="parTrans" cxnId="{8A802185-63F5-41B8-99A0-5F061C993893}">
      <dgm:prSet/>
      <dgm:spPr/>
      <dgm:t>
        <a:bodyPr/>
        <a:lstStyle/>
        <a:p>
          <a:endParaRPr lang="en-US"/>
        </a:p>
      </dgm:t>
    </dgm:pt>
    <dgm:pt modelId="{9DB64129-AAA1-464B-897A-E25F4E5E3FF4}" type="sibTrans" cxnId="{8A802185-63F5-41B8-99A0-5F061C993893}">
      <dgm:prSet/>
      <dgm:spPr/>
      <dgm:t>
        <a:bodyPr/>
        <a:lstStyle/>
        <a:p>
          <a:endParaRPr lang="en-US"/>
        </a:p>
      </dgm:t>
    </dgm:pt>
    <dgm:pt modelId="{986DB9AE-F57A-4D81-995F-93E909333C94}">
      <dgm:prSet phldrT="[Text]"/>
      <dgm:spPr/>
      <dgm:t>
        <a:bodyPr/>
        <a:lstStyle/>
        <a:p>
          <a:pPr algn="l"/>
          <a:r>
            <a:rPr lang="en-US" dirty="0"/>
            <a:t>Internet for use in career exploration</a:t>
          </a:r>
        </a:p>
      </dgm:t>
    </dgm:pt>
    <dgm:pt modelId="{563CE533-2DA5-4CFD-A74F-E37BB9AC3A94}" type="parTrans" cxnId="{963E3AFF-E551-4B20-9629-AA60BB9F13DA}">
      <dgm:prSet/>
      <dgm:spPr/>
      <dgm:t>
        <a:bodyPr/>
        <a:lstStyle/>
        <a:p>
          <a:endParaRPr lang="en-US"/>
        </a:p>
      </dgm:t>
    </dgm:pt>
    <dgm:pt modelId="{17DF6395-879F-4295-9A3F-E749A86B9794}" type="sibTrans" cxnId="{963E3AFF-E551-4B20-9629-AA60BB9F13DA}">
      <dgm:prSet/>
      <dgm:spPr/>
      <dgm:t>
        <a:bodyPr/>
        <a:lstStyle/>
        <a:p>
          <a:endParaRPr lang="en-US"/>
        </a:p>
      </dgm:t>
    </dgm:pt>
    <dgm:pt modelId="{9FCAC282-0B39-44AC-9FC5-43576AAA824E}" type="pres">
      <dgm:prSet presAssocID="{A68D10EB-9A69-47FF-BCBE-16F5D4B4488B}" presName="composite" presStyleCnt="0">
        <dgm:presLayoutVars>
          <dgm:chMax val="1"/>
          <dgm:dir/>
          <dgm:resizeHandles val="exact"/>
        </dgm:presLayoutVars>
      </dgm:prSet>
      <dgm:spPr/>
    </dgm:pt>
    <dgm:pt modelId="{0E44735D-932F-4CCE-9F40-A4D4A7926B18}" type="pres">
      <dgm:prSet presAssocID="{160C7FE4-826B-4E98-9D86-81A46C025EDC}" presName="roof" presStyleLbl="dkBgShp" presStyleIdx="0" presStyleCnt="2" custLinFactNeighborX="310" custLinFactNeighborY="-516"/>
      <dgm:spPr/>
    </dgm:pt>
    <dgm:pt modelId="{227A0BB9-966F-4A94-97FD-C3BCEEFBC364}" type="pres">
      <dgm:prSet presAssocID="{160C7FE4-826B-4E98-9D86-81A46C025EDC}" presName="pillars" presStyleCnt="0"/>
      <dgm:spPr/>
    </dgm:pt>
    <dgm:pt modelId="{6B0A38AF-0B1C-4B4F-9192-A66734B7EC63}" type="pres">
      <dgm:prSet presAssocID="{160C7FE4-826B-4E98-9D86-81A46C025EDC}" presName="pillar1" presStyleLbl="node1" presStyleIdx="0" presStyleCnt="4">
        <dgm:presLayoutVars>
          <dgm:bulletEnabled val="1"/>
        </dgm:presLayoutVars>
      </dgm:prSet>
      <dgm:spPr/>
    </dgm:pt>
    <dgm:pt modelId="{E4A44A3F-AD8F-4343-A91B-E6593403F3AE}" type="pres">
      <dgm:prSet presAssocID="{166F24C0-3F29-4489-9E4B-1ED3673F2737}" presName="pillarX" presStyleLbl="node1" presStyleIdx="1" presStyleCnt="4">
        <dgm:presLayoutVars>
          <dgm:bulletEnabled val="1"/>
        </dgm:presLayoutVars>
      </dgm:prSet>
      <dgm:spPr/>
    </dgm:pt>
    <dgm:pt modelId="{541431CD-A724-48F9-8C15-E6ACF24E01C7}" type="pres">
      <dgm:prSet presAssocID="{5F8FED3E-5EFC-4865-A550-56F8B241622A}" presName="pillarX" presStyleLbl="node1" presStyleIdx="2" presStyleCnt="4">
        <dgm:presLayoutVars>
          <dgm:bulletEnabled val="1"/>
        </dgm:presLayoutVars>
      </dgm:prSet>
      <dgm:spPr/>
    </dgm:pt>
    <dgm:pt modelId="{E8A35BA4-E222-4653-8125-33064A8C72FA}" type="pres">
      <dgm:prSet presAssocID="{56581E96-9FDE-423D-9252-DC5B9A65FE21}" presName="pillarX" presStyleLbl="node1" presStyleIdx="3" presStyleCnt="4">
        <dgm:presLayoutVars>
          <dgm:bulletEnabled val="1"/>
        </dgm:presLayoutVars>
      </dgm:prSet>
      <dgm:spPr/>
    </dgm:pt>
    <dgm:pt modelId="{FA229802-2E89-4396-80DB-7137E3903F70}" type="pres">
      <dgm:prSet presAssocID="{160C7FE4-826B-4E98-9D86-81A46C025EDC}" presName="base" presStyleLbl="dkBgShp" presStyleIdx="1" presStyleCnt="2"/>
      <dgm:spPr/>
    </dgm:pt>
  </dgm:ptLst>
  <dgm:cxnLst>
    <dgm:cxn modelId="{90137404-19F6-4097-95CF-CC47C0334622}" srcId="{3F5F8B59-4B3E-43AE-B9B4-2E872B641110}" destId="{E790C7AD-A126-486C-AED6-B3BE9B275617}" srcOrd="1" destOrd="0" parTransId="{07C51A7A-D811-4CE9-8839-41F3B02E8C9F}" sibTransId="{6568798C-6220-4C56-998F-66BD7B8A429B}"/>
    <dgm:cxn modelId="{100FB90E-4BD7-4803-8DD4-1D27E4946523}" srcId="{3F5F8B59-4B3E-43AE-B9B4-2E872B641110}" destId="{0CB4B63D-89A9-4451-AD27-1B2963EFC629}" srcOrd="0" destOrd="0" parTransId="{B807C88A-C6FF-4668-9329-4043D50EBFF5}" sibTransId="{BDCBD061-9736-43D7-A5A1-07D3119F8EF6}"/>
    <dgm:cxn modelId="{7841E112-6357-4802-9B8C-14B7526C4EAF}" srcId="{37920229-01C8-4720-B971-DF2A9EE3617A}" destId="{83710AC9-6BBE-4A87-A494-BCDF92126874}" srcOrd="3" destOrd="0" parTransId="{2CB97B6A-B04F-4A8E-B71B-D3C61E75634B}" sibTransId="{E4563555-A6DA-4251-8AC4-FFEE264C0053}"/>
    <dgm:cxn modelId="{AB34D618-567D-4653-A834-1C6617719027}" type="presOf" srcId="{160C7FE4-826B-4E98-9D86-81A46C025EDC}" destId="{0E44735D-932F-4CCE-9F40-A4D4A7926B18}" srcOrd="0" destOrd="0" presId="urn:microsoft.com/office/officeart/2005/8/layout/hList3"/>
    <dgm:cxn modelId="{FFD77519-6CED-4563-B176-A2734043C9C4}" srcId="{160C7FE4-826B-4E98-9D86-81A46C025EDC}" destId="{3F5F8B59-4B3E-43AE-B9B4-2E872B641110}" srcOrd="0" destOrd="0" parTransId="{D647DE92-4E2D-4744-AED3-BE4701093979}" sibTransId="{AB9EFAE5-62C9-4A04-9964-65E078E7EBD7}"/>
    <dgm:cxn modelId="{A6AD581E-8FA5-4483-B1E9-38498A8AF446}" type="presOf" srcId="{64E6C9F8-8F77-449A-9675-0FD4C014C4AB}" destId="{E8A35BA4-E222-4653-8125-33064A8C72FA}" srcOrd="0" destOrd="2" presId="urn:microsoft.com/office/officeart/2005/8/layout/hList3"/>
    <dgm:cxn modelId="{1B56D020-9428-41CD-80A5-6BCF18315EC8}" type="presOf" srcId="{83710AC9-6BBE-4A87-A494-BCDF92126874}" destId="{E4A44A3F-AD8F-4343-A91B-E6593403F3AE}" srcOrd="0" destOrd="5" presId="urn:microsoft.com/office/officeart/2005/8/layout/hList3"/>
    <dgm:cxn modelId="{26E42826-7CEF-4C1B-B29D-E8B1278D6BEF}" type="presOf" srcId="{3F5F8B59-4B3E-43AE-B9B4-2E872B641110}" destId="{6B0A38AF-0B1C-4B4F-9192-A66734B7EC63}" srcOrd="0" destOrd="0" presId="urn:microsoft.com/office/officeart/2005/8/layout/hList3"/>
    <dgm:cxn modelId="{61E77E27-CA0E-4237-A91A-7533C50A6083}" type="presOf" srcId="{2CFB3DD4-21BC-4FA8-8DA6-80D194AB88B9}" destId="{E4A44A3F-AD8F-4343-A91B-E6593403F3AE}" srcOrd="0" destOrd="4" presId="urn:microsoft.com/office/officeart/2005/8/layout/hList3"/>
    <dgm:cxn modelId="{E5C44030-4849-4DD8-BB2F-FEFE5BECFF58}" type="presOf" srcId="{EE108E1C-DA00-4DD9-9406-A1D58C6FF5DD}" destId="{541431CD-A724-48F9-8C15-E6ACF24E01C7}" srcOrd="0" destOrd="1" presId="urn:microsoft.com/office/officeart/2005/8/layout/hList3"/>
    <dgm:cxn modelId="{9DDC2237-6D1B-4C1F-9AB5-57857689A22B}" type="presOf" srcId="{17B331AB-7B2B-4D24-9C8E-D6C9A6A72D58}" destId="{E4A44A3F-AD8F-4343-A91B-E6593403F3AE}" srcOrd="0" destOrd="3" presId="urn:microsoft.com/office/officeart/2005/8/layout/hList3"/>
    <dgm:cxn modelId="{687D7A38-5816-48A5-B896-6575B90537D7}" srcId="{37920229-01C8-4720-B971-DF2A9EE3617A}" destId="{17B331AB-7B2B-4D24-9C8E-D6C9A6A72D58}" srcOrd="1" destOrd="0" parTransId="{B911C528-DB89-4205-99B3-CBE104FF4851}" sibTransId="{14132B0E-AD34-4EE1-8C0A-9CA29F80741E}"/>
    <dgm:cxn modelId="{9B7B263B-C97D-4DE4-B1B9-7DAFC03D47BA}" srcId="{5F8FED3E-5EFC-4865-A550-56F8B241622A}" destId="{EE108E1C-DA00-4DD9-9406-A1D58C6FF5DD}" srcOrd="0" destOrd="0" parTransId="{BA9F75E8-317D-45D9-915E-4843AFC8D503}" sibTransId="{5DF36A67-C149-46D1-9C05-CD63FCF4C599}"/>
    <dgm:cxn modelId="{2F7A335D-0AAE-45A3-9B9E-9A7772098EF6}" type="presOf" srcId="{A4778478-A20F-4C1C-ADFE-0AE38BBABD46}" destId="{E8A35BA4-E222-4653-8125-33064A8C72FA}" srcOrd="0" destOrd="3" presId="urn:microsoft.com/office/officeart/2005/8/layout/hList3"/>
    <dgm:cxn modelId="{14DA1C43-FB9F-4B4C-9C13-88C3B90E91BD}" srcId="{3F5F8B59-4B3E-43AE-B9B4-2E872B641110}" destId="{7DEA48FA-2C28-4775-82DA-E7D958CDF1A2}" srcOrd="2" destOrd="0" parTransId="{DE7896A6-A426-449E-A5B2-76187BD0959B}" sibTransId="{FEA1ED33-40F5-4D5C-B7AF-4EC3B59ED01C}"/>
    <dgm:cxn modelId="{EBC01048-DED5-4997-B63E-DC269DC7BD8B}" type="presOf" srcId="{7DEA48FA-2C28-4775-82DA-E7D958CDF1A2}" destId="{6B0A38AF-0B1C-4B4F-9192-A66734B7EC63}" srcOrd="0" destOrd="3" presId="urn:microsoft.com/office/officeart/2005/8/layout/hList3"/>
    <dgm:cxn modelId="{74CC1573-C58A-447D-A40D-A6CC08D0C47D}" srcId="{5F8FED3E-5EFC-4865-A550-56F8B241622A}" destId="{9676E9C8-4FAB-443B-9610-143DC9E7346D}" srcOrd="1" destOrd="0" parTransId="{7F120B2F-0713-47ED-ABEF-0E75D0D52FAF}" sibTransId="{2BB3AA27-9A11-4405-AEC2-AA592C5C8C85}"/>
    <dgm:cxn modelId="{EB795656-316C-46FF-AB25-4A414F459D73}" type="presOf" srcId="{5F8FED3E-5EFC-4865-A550-56F8B241622A}" destId="{541431CD-A724-48F9-8C15-E6ACF24E01C7}" srcOrd="0" destOrd="0" presId="urn:microsoft.com/office/officeart/2005/8/layout/hList3"/>
    <dgm:cxn modelId="{2B359579-9919-43AE-8EDD-06286E1AA8D1}" srcId="{56581E96-9FDE-423D-9252-DC5B9A65FE21}" destId="{64E6C9F8-8F77-449A-9675-0FD4C014C4AB}" srcOrd="1" destOrd="0" parTransId="{C74F0DDB-66C4-4C73-9261-4233B207F54D}" sibTransId="{3550AE0E-AD25-4F35-8509-90A5A4673DD0}"/>
    <dgm:cxn modelId="{6B080B7F-F529-4F71-8A60-4F82D8B48180}" type="presOf" srcId="{9676E9C8-4FAB-443B-9610-143DC9E7346D}" destId="{541431CD-A724-48F9-8C15-E6ACF24E01C7}" srcOrd="0" destOrd="2" presId="urn:microsoft.com/office/officeart/2005/8/layout/hList3"/>
    <dgm:cxn modelId="{1C8F1985-4F9C-4829-ACA1-6F7591499089}" srcId="{160C7FE4-826B-4E98-9D86-81A46C025EDC}" destId="{166F24C0-3F29-4489-9E4B-1ED3673F2737}" srcOrd="1" destOrd="0" parTransId="{E41BC77F-8722-48BF-A025-C68D6F388D74}" sibTransId="{93FC262D-82E1-4B7F-9338-A69F5573E8D0}"/>
    <dgm:cxn modelId="{8A802185-63F5-41B8-99A0-5F061C993893}" srcId="{56581E96-9FDE-423D-9252-DC5B9A65FE21}" destId="{A4778478-A20F-4C1C-ADFE-0AE38BBABD46}" srcOrd="2" destOrd="0" parTransId="{5DDD6E90-142E-432A-BAC4-50D5BC2F6B73}" sibTransId="{9DB64129-AAA1-464B-897A-E25F4E5E3FF4}"/>
    <dgm:cxn modelId="{34550C8B-5EC5-4836-9F4A-283466900D5A}" srcId="{166F24C0-3F29-4489-9E4B-1ED3673F2737}" destId="{37920229-01C8-4720-B971-DF2A9EE3617A}" srcOrd="0" destOrd="0" parTransId="{E3640771-BB49-46E2-8ED8-F3DAB6277292}" sibTransId="{56F24AB8-1D6F-4378-8DF7-EE6B340A3EEB}"/>
    <dgm:cxn modelId="{A528C690-019A-4AD7-A73A-31838206F07D}" srcId="{37920229-01C8-4720-B971-DF2A9EE3617A}" destId="{520CB7BB-485F-405F-BF6C-E45F39B0412B}" srcOrd="0" destOrd="0" parTransId="{2CEE3A00-6672-4E75-B85C-7EF66362E550}" sibTransId="{1F662141-832A-444E-9CF1-8404A2362AFF}"/>
    <dgm:cxn modelId="{FF067B95-DC92-4EEF-BD00-0F2BB7C6E84C}" srcId="{37920229-01C8-4720-B971-DF2A9EE3617A}" destId="{2CFB3DD4-21BC-4FA8-8DA6-80D194AB88B9}" srcOrd="2" destOrd="0" parTransId="{0D5250E4-9AB6-49E3-B0B3-DE675D2360A7}" sibTransId="{677E0039-12AD-443C-AC76-B75AAFDED21D}"/>
    <dgm:cxn modelId="{B1D33F9A-8474-42AC-9516-71016E298C0D}" srcId="{56581E96-9FDE-423D-9252-DC5B9A65FE21}" destId="{1F40AA53-CC1C-4D63-B1DF-B865DCF40AC8}" srcOrd="0" destOrd="0" parTransId="{87601D7F-C0D8-47EB-ACAF-FF33B239CCF1}" sibTransId="{D4721DAA-E14E-425D-ABF7-9188979C2E31}"/>
    <dgm:cxn modelId="{A9FCB39B-2D1B-400D-8855-1C5DBCD6672D}" type="presOf" srcId="{56581E96-9FDE-423D-9252-DC5B9A65FE21}" destId="{E8A35BA4-E222-4653-8125-33064A8C72FA}" srcOrd="0" destOrd="0" presId="urn:microsoft.com/office/officeart/2005/8/layout/hList3"/>
    <dgm:cxn modelId="{3053409D-53FD-4117-A558-893A208AC1FB}" type="presOf" srcId="{1F40AA53-CC1C-4D63-B1DF-B865DCF40AC8}" destId="{E8A35BA4-E222-4653-8125-33064A8C72FA}" srcOrd="0" destOrd="1" presId="urn:microsoft.com/office/officeart/2005/8/layout/hList3"/>
    <dgm:cxn modelId="{65672FB5-8AF6-4750-9E02-F80D35A700C3}" type="presOf" srcId="{986DB9AE-F57A-4D81-995F-93E909333C94}" destId="{E8A35BA4-E222-4653-8125-33064A8C72FA}" srcOrd="0" destOrd="4" presId="urn:microsoft.com/office/officeart/2005/8/layout/hList3"/>
    <dgm:cxn modelId="{30B9B0B9-11D6-485C-A7EF-921751237B03}" type="presOf" srcId="{A68D10EB-9A69-47FF-BCBE-16F5D4B4488B}" destId="{9FCAC282-0B39-44AC-9FC5-43576AAA824E}" srcOrd="0" destOrd="0" presId="urn:microsoft.com/office/officeart/2005/8/layout/hList3"/>
    <dgm:cxn modelId="{2CD3A0CB-FC56-4C83-8C3A-00A26D6BA56C}" type="presOf" srcId="{0CB4B63D-89A9-4451-AD27-1B2963EFC629}" destId="{6B0A38AF-0B1C-4B4F-9192-A66734B7EC63}" srcOrd="0" destOrd="1" presId="urn:microsoft.com/office/officeart/2005/8/layout/hList3"/>
    <dgm:cxn modelId="{1CC276D4-51BB-44CA-9CF0-D11155BDBE94}" srcId="{A68D10EB-9A69-47FF-BCBE-16F5D4B4488B}" destId="{160C7FE4-826B-4E98-9D86-81A46C025EDC}" srcOrd="0" destOrd="0" parTransId="{4713E2D2-CEDF-4FE2-8345-F8C935E42055}" sibTransId="{4C9E4A2D-F407-4B52-8FCB-843BFB1FE69E}"/>
    <dgm:cxn modelId="{56B56BD7-2DCE-43F3-A26C-80A3594A80B1}" srcId="{160C7FE4-826B-4E98-9D86-81A46C025EDC}" destId="{5F8FED3E-5EFC-4865-A550-56F8B241622A}" srcOrd="2" destOrd="0" parTransId="{9BE862B5-3BD8-4A01-8B35-E43969572F7A}" sibTransId="{71A9A94A-DFCA-455D-91AE-741233136C3D}"/>
    <dgm:cxn modelId="{F91BE8DE-434E-4B41-9A7B-527FB6CEFC91}" type="presOf" srcId="{520CB7BB-485F-405F-BF6C-E45F39B0412B}" destId="{E4A44A3F-AD8F-4343-A91B-E6593403F3AE}" srcOrd="0" destOrd="2" presId="urn:microsoft.com/office/officeart/2005/8/layout/hList3"/>
    <dgm:cxn modelId="{223D9CE5-543D-43F2-A99E-15913740C1A1}" type="presOf" srcId="{166F24C0-3F29-4489-9E4B-1ED3673F2737}" destId="{E4A44A3F-AD8F-4343-A91B-E6593403F3AE}" srcOrd="0" destOrd="0" presId="urn:microsoft.com/office/officeart/2005/8/layout/hList3"/>
    <dgm:cxn modelId="{415D62E8-1D49-4C9D-8E7A-A1749DB0C3C1}" srcId="{160C7FE4-826B-4E98-9D86-81A46C025EDC}" destId="{56581E96-9FDE-423D-9252-DC5B9A65FE21}" srcOrd="3" destOrd="0" parTransId="{4CD59675-906C-48B8-81B9-AE23D0C68102}" sibTransId="{B17054E3-5985-4AB8-AD37-5AB7A0146922}"/>
    <dgm:cxn modelId="{FDEDCAFA-E4CB-42DC-94BF-D648F2CFC120}" type="presOf" srcId="{E790C7AD-A126-486C-AED6-B3BE9B275617}" destId="{6B0A38AF-0B1C-4B4F-9192-A66734B7EC63}" srcOrd="0" destOrd="2" presId="urn:microsoft.com/office/officeart/2005/8/layout/hList3"/>
    <dgm:cxn modelId="{963E3AFF-E551-4B20-9629-AA60BB9F13DA}" srcId="{56581E96-9FDE-423D-9252-DC5B9A65FE21}" destId="{986DB9AE-F57A-4D81-995F-93E909333C94}" srcOrd="3" destOrd="0" parTransId="{563CE533-2DA5-4CFD-A74F-E37BB9AC3A94}" sibTransId="{17DF6395-879F-4295-9A3F-E749A86B9794}"/>
    <dgm:cxn modelId="{0FEB8BFF-C58A-430D-A0DA-8142CFDAC538}" type="presOf" srcId="{37920229-01C8-4720-B971-DF2A9EE3617A}" destId="{E4A44A3F-AD8F-4343-A91B-E6593403F3AE}" srcOrd="0" destOrd="1" presId="urn:microsoft.com/office/officeart/2005/8/layout/hList3"/>
    <dgm:cxn modelId="{964180DD-2947-4438-91E6-46E2E6E7AE5E}" type="presParOf" srcId="{9FCAC282-0B39-44AC-9FC5-43576AAA824E}" destId="{0E44735D-932F-4CCE-9F40-A4D4A7926B18}" srcOrd="0" destOrd="0" presId="urn:microsoft.com/office/officeart/2005/8/layout/hList3"/>
    <dgm:cxn modelId="{162871B2-3BF2-41F8-B84C-4E2085E66727}" type="presParOf" srcId="{9FCAC282-0B39-44AC-9FC5-43576AAA824E}" destId="{227A0BB9-966F-4A94-97FD-C3BCEEFBC364}" srcOrd="1" destOrd="0" presId="urn:microsoft.com/office/officeart/2005/8/layout/hList3"/>
    <dgm:cxn modelId="{349BC841-FB13-47F5-BBC7-45FDAB25D830}" type="presParOf" srcId="{227A0BB9-966F-4A94-97FD-C3BCEEFBC364}" destId="{6B0A38AF-0B1C-4B4F-9192-A66734B7EC63}" srcOrd="0" destOrd="0" presId="urn:microsoft.com/office/officeart/2005/8/layout/hList3"/>
    <dgm:cxn modelId="{3741C1F0-74DD-41DD-98F1-4F34574DAA1C}" type="presParOf" srcId="{227A0BB9-966F-4A94-97FD-C3BCEEFBC364}" destId="{E4A44A3F-AD8F-4343-A91B-E6593403F3AE}" srcOrd="1" destOrd="0" presId="urn:microsoft.com/office/officeart/2005/8/layout/hList3"/>
    <dgm:cxn modelId="{329BDC35-D612-4E5D-8068-5166C9A2D835}" type="presParOf" srcId="{227A0BB9-966F-4A94-97FD-C3BCEEFBC364}" destId="{541431CD-A724-48F9-8C15-E6ACF24E01C7}" srcOrd="2" destOrd="0" presId="urn:microsoft.com/office/officeart/2005/8/layout/hList3"/>
    <dgm:cxn modelId="{936512A1-1889-409F-A686-33D343DC8ADD}" type="presParOf" srcId="{227A0BB9-966F-4A94-97FD-C3BCEEFBC364}" destId="{E8A35BA4-E222-4653-8125-33064A8C72FA}" srcOrd="3" destOrd="0" presId="urn:microsoft.com/office/officeart/2005/8/layout/hList3"/>
    <dgm:cxn modelId="{E9747B2E-C5DA-4B36-95D1-9BEECDDF0521}" type="presParOf" srcId="{9FCAC282-0B39-44AC-9FC5-43576AAA824E}" destId="{FA229802-2E89-4396-80DB-7137E3903F70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6450C0-E6A6-4CEE-8783-FEF7CCC0C697}">
      <dsp:nvSpPr>
        <dsp:cNvPr id="0" name=""/>
        <dsp:cNvSpPr/>
      </dsp:nvSpPr>
      <dsp:spPr>
        <a:xfrm>
          <a:off x="0" y="0"/>
          <a:ext cx="8301017" cy="7936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Maintained an engagement in LAOC Regional Consortium</a:t>
          </a:r>
        </a:p>
      </dsp:txBody>
      <dsp:txXfrm>
        <a:off x="23245" y="23245"/>
        <a:ext cx="7351770" cy="747142"/>
      </dsp:txXfrm>
    </dsp:sp>
    <dsp:sp modelId="{0513C062-3868-4A0D-B37E-C667568E1F48}">
      <dsp:nvSpPr>
        <dsp:cNvPr id="0" name=""/>
        <dsp:cNvSpPr/>
      </dsp:nvSpPr>
      <dsp:spPr>
        <a:xfrm>
          <a:off x="619881" y="903858"/>
          <a:ext cx="8301017" cy="79363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Contextualized courses at Mt. SAC </a:t>
          </a:r>
          <a:endParaRPr lang="en-US" sz="2400" kern="1200" dirty="0"/>
        </a:p>
      </dsp:txBody>
      <dsp:txXfrm>
        <a:off x="643126" y="927103"/>
        <a:ext cx="7118785" cy="747142"/>
      </dsp:txXfrm>
    </dsp:sp>
    <dsp:sp modelId="{0D699131-8EBA-4D81-91D0-29C9083CA069}">
      <dsp:nvSpPr>
        <dsp:cNvPr id="0" name=""/>
        <dsp:cNvSpPr/>
      </dsp:nvSpPr>
      <dsp:spPr>
        <a:xfrm>
          <a:off x="1239762" y="1807717"/>
          <a:ext cx="8301017" cy="79363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Proposed as bootcamps/pre-college coursework</a:t>
          </a:r>
          <a:endParaRPr lang="en-US" sz="2400" kern="1200" dirty="0"/>
        </a:p>
      </dsp:txBody>
      <dsp:txXfrm>
        <a:off x="1263007" y="1830962"/>
        <a:ext cx="7118785" cy="747142"/>
      </dsp:txXfrm>
    </dsp:sp>
    <dsp:sp modelId="{D6CF3BA3-0521-4E28-8AC9-91486F85FE89}">
      <dsp:nvSpPr>
        <dsp:cNvPr id="0" name=""/>
        <dsp:cNvSpPr/>
      </dsp:nvSpPr>
      <dsp:spPr>
        <a:xfrm>
          <a:off x="1859643" y="2711576"/>
          <a:ext cx="8301017" cy="79363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AEBG and emergence of the Regional Consortia for adult education</a:t>
          </a:r>
          <a:endParaRPr lang="en-US" sz="2400" kern="1200" dirty="0"/>
        </a:p>
      </dsp:txBody>
      <dsp:txXfrm>
        <a:off x="1882888" y="2734821"/>
        <a:ext cx="7118785" cy="747142"/>
      </dsp:txXfrm>
    </dsp:sp>
    <dsp:sp modelId="{0F34018C-A291-4F86-850B-C34285F51DB5}">
      <dsp:nvSpPr>
        <dsp:cNvPr id="0" name=""/>
        <dsp:cNvSpPr/>
      </dsp:nvSpPr>
      <dsp:spPr>
        <a:xfrm>
          <a:off x="2479524" y="3615435"/>
          <a:ext cx="8301017" cy="79363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Unchartered territory</a:t>
          </a:r>
          <a:endParaRPr lang="en-US" sz="2400" kern="1200" dirty="0"/>
        </a:p>
      </dsp:txBody>
      <dsp:txXfrm>
        <a:off x="2502769" y="3638680"/>
        <a:ext cx="7118785" cy="747142"/>
      </dsp:txXfrm>
    </dsp:sp>
    <dsp:sp modelId="{C4945EA4-8B61-4344-BC7C-4A26A204C7D3}">
      <dsp:nvSpPr>
        <dsp:cNvPr id="0" name=""/>
        <dsp:cNvSpPr/>
      </dsp:nvSpPr>
      <dsp:spPr>
        <a:xfrm>
          <a:off x="7785156" y="579792"/>
          <a:ext cx="515860" cy="51586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7901225" y="579792"/>
        <a:ext cx="283723" cy="388185"/>
      </dsp:txXfrm>
    </dsp:sp>
    <dsp:sp modelId="{8886752E-D619-48E0-A96A-AA485E7902EA}">
      <dsp:nvSpPr>
        <dsp:cNvPr id="0" name=""/>
        <dsp:cNvSpPr/>
      </dsp:nvSpPr>
      <dsp:spPr>
        <a:xfrm>
          <a:off x="8405037" y="1483651"/>
          <a:ext cx="515860" cy="515860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8521106" y="1483651"/>
        <a:ext cx="283723" cy="388185"/>
      </dsp:txXfrm>
    </dsp:sp>
    <dsp:sp modelId="{C72A3EF1-5280-480E-90EB-09AB106E57B9}">
      <dsp:nvSpPr>
        <dsp:cNvPr id="0" name=""/>
        <dsp:cNvSpPr/>
      </dsp:nvSpPr>
      <dsp:spPr>
        <a:xfrm>
          <a:off x="9024918" y="2374283"/>
          <a:ext cx="515860" cy="515860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9140987" y="2374283"/>
        <a:ext cx="283723" cy="388185"/>
      </dsp:txXfrm>
    </dsp:sp>
    <dsp:sp modelId="{1570978C-A3C7-44BC-B965-885BE7D14575}">
      <dsp:nvSpPr>
        <dsp:cNvPr id="0" name=""/>
        <dsp:cNvSpPr/>
      </dsp:nvSpPr>
      <dsp:spPr>
        <a:xfrm>
          <a:off x="9644799" y="3286960"/>
          <a:ext cx="515860" cy="515860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9760868" y="3286960"/>
        <a:ext cx="283723" cy="3881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F34B5F-1119-4803-97EA-F8E55BE29777}">
      <dsp:nvSpPr>
        <dsp:cNvPr id="0" name=""/>
        <dsp:cNvSpPr/>
      </dsp:nvSpPr>
      <dsp:spPr>
        <a:xfrm rot="5400000">
          <a:off x="527474" y="1688601"/>
          <a:ext cx="1587914" cy="2642253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9725FF-E44A-43B4-BFC1-6EFF64A1632B}">
      <dsp:nvSpPr>
        <dsp:cNvPr id="0" name=""/>
        <dsp:cNvSpPr/>
      </dsp:nvSpPr>
      <dsp:spPr>
        <a:xfrm>
          <a:off x="262412" y="2478066"/>
          <a:ext cx="2385441" cy="20909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August 2016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Lead colleges Mt. SAC and Citrus</a:t>
          </a:r>
        </a:p>
      </dsp:txBody>
      <dsp:txXfrm>
        <a:off x="262412" y="2478066"/>
        <a:ext cx="2385441" cy="2090979"/>
      </dsp:txXfrm>
    </dsp:sp>
    <dsp:sp modelId="{D728BA28-DEDC-4BA0-BD0B-33F8FFF67A1B}">
      <dsp:nvSpPr>
        <dsp:cNvPr id="0" name=""/>
        <dsp:cNvSpPr/>
      </dsp:nvSpPr>
      <dsp:spPr>
        <a:xfrm>
          <a:off x="2197770" y="1494075"/>
          <a:ext cx="450083" cy="450083"/>
        </a:xfrm>
        <a:prstGeom prst="triangle">
          <a:avLst>
            <a:gd name="adj" fmla="val 1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6F3FEE-372E-41E5-B2D7-9DA4468CBF48}">
      <dsp:nvSpPr>
        <dsp:cNvPr id="0" name=""/>
        <dsp:cNvSpPr/>
      </dsp:nvSpPr>
      <dsp:spPr>
        <a:xfrm rot="5400000">
          <a:off x="3447721" y="965983"/>
          <a:ext cx="1587914" cy="2642253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850FC6-E22A-475A-86AB-BE327B095566}">
      <dsp:nvSpPr>
        <dsp:cNvPr id="0" name=""/>
        <dsp:cNvSpPr/>
      </dsp:nvSpPr>
      <dsp:spPr>
        <a:xfrm>
          <a:off x="3134616" y="1787628"/>
          <a:ext cx="2706760" cy="20909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November  2016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Proposed the project as CTE Readiness </a:t>
          </a:r>
          <a:r>
            <a:rPr lang="en-US" sz="2400" kern="1200" dirty="0" err="1"/>
            <a:t>Bootcamps</a:t>
          </a:r>
          <a:r>
            <a:rPr lang="en-US" sz="2400" kern="1200" dirty="0"/>
            <a:t> to LA Regional Consortium; 11 colleges initially joined</a:t>
          </a:r>
        </a:p>
      </dsp:txBody>
      <dsp:txXfrm>
        <a:off x="3134616" y="1787628"/>
        <a:ext cx="2706760" cy="2090979"/>
      </dsp:txXfrm>
    </dsp:sp>
    <dsp:sp modelId="{3E9B7545-D375-473F-A3D0-5955C75D56BD}">
      <dsp:nvSpPr>
        <dsp:cNvPr id="0" name=""/>
        <dsp:cNvSpPr/>
      </dsp:nvSpPr>
      <dsp:spPr>
        <a:xfrm>
          <a:off x="5118016" y="771457"/>
          <a:ext cx="450083" cy="450083"/>
        </a:xfrm>
        <a:prstGeom prst="triangle">
          <a:avLst>
            <a:gd name="adj" fmla="val 1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EE4586-B6A1-4DD9-B69F-536B947B9A21}">
      <dsp:nvSpPr>
        <dsp:cNvPr id="0" name=""/>
        <dsp:cNvSpPr/>
      </dsp:nvSpPr>
      <dsp:spPr>
        <a:xfrm rot="5400000">
          <a:off x="6367967" y="243365"/>
          <a:ext cx="1587914" cy="2642253"/>
        </a:xfrm>
        <a:prstGeom prst="corner">
          <a:avLst>
            <a:gd name="adj1" fmla="val 16120"/>
            <a:gd name="adj2" fmla="val 161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1A815A-D144-4850-9806-E7394D32BD22}">
      <dsp:nvSpPr>
        <dsp:cNvPr id="0" name=""/>
        <dsp:cNvSpPr/>
      </dsp:nvSpPr>
      <dsp:spPr>
        <a:xfrm>
          <a:off x="6102905" y="1032830"/>
          <a:ext cx="2385441" cy="20909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January 2017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Approved as a noncredit curriculum project </a:t>
          </a:r>
        </a:p>
      </dsp:txBody>
      <dsp:txXfrm>
        <a:off x="6102905" y="1032830"/>
        <a:ext cx="2385441" cy="2090979"/>
      </dsp:txXfrm>
    </dsp:sp>
    <dsp:sp modelId="{C3CFEF63-FCEB-48AC-AE01-7158C6BAF865}">
      <dsp:nvSpPr>
        <dsp:cNvPr id="0" name=""/>
        <dsp:cNvSpPr/>
      </dsp:nvSpPr>
      <dsp:spPr>
        <a:xfrm>
          <a:off x="8038263" y="48840"/>
          <a:ext cx="450083" cy="450083"/>
        </a:xfrm>
        <a:prstGeom prst="triangle">
          <a:avLst>
            <a:gd name="adj" fmla="val 1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2974F1-EF4B-4E0F-9376-1176BE086F1A}">
      <dsp:nvSpPr>
        <dsp:cNvPr id="0" name=""/>
        <dsp:cNvSpPr/>
      </dsp:nvSpPr>
      <dsp:spPr>
        <a:xfrm rot="5400000">
          <a:off x="9288213" y="-479252"/>
          <a:ext cx="1587914" cy="2642253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E9D1B5-5CF9-4D93-9B26-CC681EF41FD8}">
      <dsp:nvSpPr>
        <dsp:cNvPr id="0" name=""/>
        <dsp:cNvSpPr/>
      </dsp:nvSpPr>
      <dsp:spPr>
        <a:xfrm>
          <a:off x="9023151" y="310212"/>
          <a:ext cx="2385441" cy="20909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March 2017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Project participation of 16 colleges</a:t>
          </a:r>
        </a:p>
      </dsp:txBody>
      <dsp:txXfrm>
        <a:off x="9023151" y="310212"/>
        <a:ext cx="2385441" cy="209097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9097F7-D495-4E2B-B597-E4BAD5D6B2B9}">
      <dsp:nvSpPr>
        <dsp:cNvPr id="0" name=""/>
        <dsp:cNvSpPr/>
      </dsp:nvSpPr>
      <dsp:spPr>
        <a:xfrm>
          <a:off x="0" y="0"/>
          <a:ext cx="1059297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5F10AA-B906-4F1C-8888-CF34E3B897FC}">
      <dsp:nvSpPr>
        <dsp:cNvPr id="0" name=""/>
        <dsp:cNvSpPr/>
      </dsp:nvSpPr>
      <dsp:spPr>
        <a:xfrm>
          <a:off x="0" y="0"/>
          <a:ext cx="10592972" cy="5693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Growth and enhanced funding (CDCP)</a:t>
          </a:r>
        </a:p>
      </dsp:txBody>
      <dsp:txXfrm>
        <a:off x="0" y="0"/>
        <a:ext cx="10592972" cy="569383"/>
      </dsp:txXfrm>
    </dsp:sp>
    <dsp:sp modelId="{72F23480-58A1-4CA6-911D-F9AA08C5C1C0}">
      <dsp:nvSpPr>
        <dsp:cNvPr id="0" name=""/>
        <dsp:cNvSpPr/>
      </dsp:nvSpPr>
      <dsp:spPr>
        <a:xfrm>
          <a:off x="0" y="569383"/>
          <a:ext cx="10592972" cy="0"/>
        </a:xfrm>
        <a:prstGeom prst="line">
          <a:avLst/>
        </a:prstGeom>
        <a:solidFill>
          <a:schemeClr val="accent2">
            <a:hueOff val="-190261"/>
            <a:satOff val="-84"/>
            <a:lumOff val="224"/>
            <a:alphaOff val="0"/>
          </a:schemeClr>
        </a:solidFill>
        <a:ln w="15875" cap="flat" cmpd="sng" algn="ctr">
          <a:solidFill>
            <a:schemeClr val="accent2">
              <a:hueOff val="-190261"/>
              <a:satOff val="-84"/>
              <a:lumOff val="22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58134D-368D-4D5F-9184-FCAB77C9E365}">
      <dsp:nvSpPr>
        <dsp:cNvPr id="0" name=""/>
        <dsp:cNvSpPr/>
      </dsp:nvSpPr>
      <dsp:spPr>
        <a:xfrm>
          <a:off x="0" y="569383"/>
          <a:ext cx="10592972" cy="5693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Building capacity for short-term vocational became the priority</a:t>
          </a:r>
          <a:endParaRPr lang="en-US" sz="2000" kern="1200" dirty="0"/>
        </a:p>
      </dsp:txBody>
      <dsp:txXfrm>
        <a:off x="0" y="569383"/>
        <a:ext cx="10592972" cy="569383"/>
      </dsp:txXfrm>
    </dsp:sp>
    <dsp:sp modelId="{3E56BDFC-ACA5-4109-9BE3-26B7F45FC0AF}">
      <dsp:nvSpPr>
        <dsp:cNvPr id="0" name=""/>
        <dsp:cNvSpPr/>
      </dsp:nvSpPr>
      <dsp:spPr>
        <a:xfrm>
          <a:off x="0" y="1138766"/>
          <a:ext cx="10592972" cy="0"/>
        </a:xfrm>
        <a:prstGeom prst="line">
          <a:avLst/>
        </a:prstGeom>
        <a:solidFill>
          <a:schemeClr val="accent2">
            <a:hueOff val="-380521"/>
            <a:satOff val="-167"/>
            <a:lumOff val="448"/>
            <a:alphaOff val="0"/>
          </a:schemeClr>
        </a:solidFill>
        <a:ln w="15875" cap="flat" cmpd="sng" algn="ctr">
          <a:solidFill>
            <a:schemeClr val="accent2">
              <a:hueOff val="-380521"/>
              <a:satOff val="-167"/>
              <a:lumOff val="44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579C12-02AF-4137-9792-9CCFD020A844}">
      <dsp:nvSpPr>
        <dsp:cNvPr id="0" name=""/>
        <dsp:cNvSpPr/>
      </dsp:nvSpPr>
      <dsp:spPr>
        <a:xfrm>
          <a:off x="0" y="1138766"/>
          <a:ext cx="10592972" cy="5693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Not one way to offer noncredit</a:t>
          </a:r>
        </a:p>
      </dsp:txBody>
      <dsp:txXfrm>
        <a:off x="0" y="1138766"/>
        <a:ext cx="10592972" cy="569383"/>
      </dsp:txXfrm>
    </dsp:sp>
    <dsp:sp modelId="{BE75B0A9-90CD-4937-B737-6FD3CAB9B550}">
      <dsp:nvSpPr>
        <dsp:cNvPr id="0" name=""/>
        <dsp:cNvSpPr/>
      </dsp:nvSpPr>
      <dsp:spPr>
        <a:xfrm>
          <a:off x="0" y="1708149"/>
          <a:ext cx="10592972" cy="0"/>
        </a:xfrm>
        <a:prstGeom prst="line">
          <a:avLst/>
        </a:prstGeom>
        <a:solidFill>
          <a:schemeClr val="accent2">
            <a:hueOff val="-570782"/>
            <a:satOff val="-251"/>
            <a:lumOff val="672"/>
            <a:alphaOff val="0"/>
          </a:schemeClr>
        </a:solidFill>
        <a:ln w="15875" cap="flat" cmpd="sng" algn="ctr">
          <a:solidFill>
            <a:schemeClr val="accent2">
              <a:hueOff val="-570782"/>
              <a:satOff val="-251"/>
              <a:lumOff val="67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955A25-FBE8-47A3-BDC8-9C27E8E51D71}">
      <dsp:nvSpPr>
        <dsp:cNvPr id="0" name=""/>
        <dsp:cNvSpPr/>
      </dsp:nvSpPr>
      <dsp:spPr>
        <a:xfrm>
          <a:off x="0" y="1708149"/>
          <a:ext cx="10592972" cy="5693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Flexible scheduling, customizable, responsive to community, business and industry, and college need</a:t>
          </a:r>
        </a:p>
      </dsp:txBody>
      <dsp:txXfrm>
        <a:off x="0" y="1708149"/>
        <a:ext cx="10592972" cy="569383"/>
      </dsp:txXfrm>
    </dsp:sp>
    <dsp:sp modelId="{6FA12D20-6E77-492F-980A-59C3786629D3}">
      <dsp:nvSpPr>
        <dsp:cNvPr id="0" name=""/>
        <dsp:cNvSpPr/>
      </dsp:nvSpPr>
      <dsp:spPr>
        <a:xfrm>
          <a:off x="0" y="2277532"/>
          <a:ext cx="10592972" cy="0"/>
        </a:xfrm>
        <a:prstGeom prst="line">
          <a:avLst/>
        </a:prstGeom>
        <a:solidFill>
          <a:schemeClr val="accent2">
            <a:hueOff val="-761042"/>
            <a:satOff val="-335"/>
            <a:lumOff val="897"/>
            <a:alphaOff val="0"/>
          </a:schemeClr>
        </a:solidFill>
        <a:ln w="15875" cap="flat" cmpd="sng" algn="ctr">
          <a:solidFill>
            <a:schemeClr val="accent2">
              <a:hueOff val="-761042"/>
              <a:satOff val="-335"/>
              <a:lumOff val="89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7F6106-394E-493B-B072-C83F05BF825E}">
      <dsp:nvSpPr>
        <dsp:cNvPr id="0" name=""/>
        <dsp:cNvSpPr/>
      </dsp:nvSpPr>
      <dsp:spPr>
        <a:xfrm>
          <a:off x="0" y="2277533"/>
          <a:ext cx="10592972" cy="5693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Skill-building, competency-based</a:t>
          </a:r>
          <a:endParaRPr lang="en-US" sz="2000" kern="1200" dirty="0"/>
        </a:p>
      </dsp:txBody>
      <dsp:txXfrm>
        <a:off x="0" y="2277533"/>
        <a:ext cx="10592972" cy="569383"/>
      </dsp:txXfrm>
    </dsp:sp>
    <dsp:sp modelId="{5428AC51-2174-4CDF-9AEB-488D4845E013}">
      <dsp:nvSpPr>
        <dsp:cNvPr id="0" name=""/>
        <dsp:cNvSpPr/>
      </dsp:nvSpPr>
      <dsp:spPr>
        <a:xfrm>
          <a:off x="0" y="2846916"/>
          <a:ext cx="10592972" cy="0"/>
        </a:xfrm>
        <a:prstGeom prst="line">
          <a:avLst/>
        </a:prstGeom>
        <a:solidFill>
          <a:schemeClr val="accent2">
            <a:hueOff val="-951303"/>
            <a:satOff val="-419"/>
            <a:lumOff val="1121"/>
            <a:alphaOff val="0"/>
          </a:schemeClr>
        </a:solidFill>
        <a:ln w="15875" cap="flat" cmpd="sng" algn="ctr">
          <a:solidFill>
            <a:schemeClr val="accent2">
              <a:hueOff val="-951303"/>
              <a:satOff val="-419"/>
              <a:lumOff val="112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7CA33B-336E-4198-A487-4A140D012F42}">
      <dsp:nvSpPr>
        <dsp:cNvPr id="0" name=""/>
        <dsp:cNvSpPr/>
      </dsp:nvSpPr>
      <dsp:spPr>
        <a:xfrm>
          <a:off x="0" y="2846916"/>
          <a:ext cx="10592972" cy="5693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Offer as mirrored courses</a:t>
          </a:r>
        </a:p>
      </dsp:txBody>
      <dsp:txXfrm>
        <a:off x="0" y="2846916"/>
        <a:ext cx="10592972" cy="569383"/>
      </dsp:txXfrm>
    </dsp:sp>
    <dsp:sp modelId="{353D230F-8453-4365-B6BC-6400E8C59D94}">
      <dsp:nvSpPr>
        <dsp:cNvPr id="0" name=""/>
        <dsp:cNvSpPr/>
      </dsp:nvSpPr>
      <dsp:spPr>
        <a:xfrm>
          <a:off x="0" y="3416299"/>
          <a:ext cx="10592972" cy="0"/>
        </a:xfrm>
        <a:prstGeom prst="line">
          <a:avLst/>
        </a:prstGeom>
        <a:solidFill>
          <a:schemeClr val="accent2">
            <a:hueOff val="-1141563"/>
            <a:satOff val="-502"/>
            <a:lumOff val="1345"/>
            <a:alphaOff val="0"/>
          </a:schemeClr>
        </a:solidFill>
        <a:ln w="15875" cap="flat" cmpd="sng" algn="ctr">
          <a:solidFill>
            <a:schemeClr val="accent2">
              <a:hueOff val="-1141563"/>
              <a:satOff val="-502"/>
              <a:lumOff val="13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52CCA2-F107-4DE5-BE5F-15CF2BA71CFD}">
      <dsp:nvSpPr>
        <dsp:cNvPr id="0" name=""/>
        <dsp:cNvSpPr/>
      </dsp:nvSpPr>
      <dsp:spPr>
        <a:xfrm>
          <a:off x="0" y="3416299"/>
          <a:ext cx="10592972" cy="5693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Free </a:t>
          </a:r>
          <a:endParaRPr lang="en-US" sz="2000" kern="1200" dirty="0"/>
        </a:p>
      </dsp:txBody>
      <dsp:txXfrm>
        <a:off x="0" y="3416299"/>
        <a:ext cx="10592972" cy="569383"/>
      </dsp:txXfrm>
    </dsp:sp>
    <dsp:sp modelId="{CE13477D-C951-4DC1-BF15-B23DA4DF5CDB}">
      <dsp:nvSpPr>
        <dsp:cNvPr id="0" name=""/>
        <dsp:cNvSpPr/>
      </dsp:nvSpPr>
      <dsp:spPr>
        <a:xfrm>
          <a:off x="0" y="3985682"/>
          <a:ext cx="10592972" cy="0"/>
        </a:xfrm>
        <a:prstGeom prst="line">
          <a:avLst/>
        </a:prstGeom>
        <a:solidFill>
          <a:schemeClr val="accent2">
            <a:hueOff val="-1331824"/>
            <a:satOff val="-586"/>
            <a:lumOff val="1569"/>
            <a:alphaOff val="0"/>
          </a:schemeClr>
        </a:solidFill>
        <a:ln w="15875" cap="flat" cmpd="sng" algn="ctr">
          <a:solidFill>
            <a:schemeClr val="accent2">
              <a:hueOff val="-1331824"/>
              <a:satOff val="-586"/>
              <a:lumOff val="15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102406-1353-4C3D-A670-8CC631C32101}">
      <dsp:nvSpPr>
        <dsp:cNvPr id="0" name=""/>
        <dsp:cNvSpPr/>
      </dsp:nvSpPr>
      <dsp:spPr>
        <a:xfrm>
          <a:off x="0" y="3985682"/>
          <a:ext cx="10592972" cy="5693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No “unit creep”, won’t affect financial aid</a:t>
          </a:r>
          <a:endParaRPr lang="en-US" sz="2000" kern="1200" dirty="0"/>
        </a:p>
      </dsp:txBody>
      <dsp:txXfrm>
        <a:off x="0" y="3985682"/>
        <a:ext cx="10592972" cy="56938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D15A96-ECB8-45BE-B190-6391A495E8E2}">
      <dsp:nvSpPr>
        <dsp:cNvPr id="0" name=""/>
        <dsp:cNvSpPr/>
      </dsp:nvSpPr>
      <dsp:spPr>
        <a:xfrm>
          <a:off x="0" y="1206817"/>
          <a:ext cx="11737731" cy="1609090"/>
        </a:xfrm>
        <a:prstGeom prst="notched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8B56DF-CBA1-44E2-A376-748C731ED16D}">
      <dsp:nvSpPr>
        <dsp:cNvPr id="0" name=""/>
        <dsp:cNvSpPr/>
      </dsp:nvSpPr>
      <dsp:spPr>
        <a:xfrm>
          <a:off x="2324" y="0"/>
          <a:ext cx="1839402" cy="16090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b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Met or spoke to representatives from all 15 colleges</a:t>
          </a:r>
        </a:p>
      </dsp:txBody>
      <dsp:txXfrm>
        <a:off x="2324" y="0"/>
        <a:ext cx="1839402" cy="1609090"/>
      </dsp:txXfrm>
    </dsp:sp>
    <dsp:sp modelId="{48B70EA7-0951-45D3-B9AD-2EEBECD91D8C}">
      <dsp:nvSpPr>
        <dsp:cNvPr id="0" name=""/>
        <dsp:cNvSpPr/>
      </dsp:nvSpPr>
      <dsp:spPr>
        <a:xfrm>
          <a:off x="720888" y="1810226"/>
          <a:ext cx="402272" cy="40227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E8A8A9-BFD1-4045-A2DE-B4C05F38642C}">
      <dsp:nvSpPr>
        <dsp:cNvPr id="0" name=""/>
        <dsp:cNvSpPr/>
      </dsp:nvSpPr>
      <dsp:spPr>
        <a:xfrm>
          <a:off x="1924772" y="2413634"/>
          <a:ext cx="1660934" cy="16090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Identified student needs and target sectors at each college</a:t>
          </a:r>
        </a:p>
      </dsp:txBody>
      <dsp:txXfrm>
        <a:off x="1924772" y="2413634"/>
        <a:ext cx="1660934" cy="1609090"/>
      </dsp:txXfrm>
    </dsp:sp>
    <dsp:sp modelId="{007AF1D3-8F84-45DA-84F6-E345FA0ED028}">
      <dsp:nvSpPr>
        <dsp:cNvPr id="0" name=""/>
        <dsp:cNvSpPr/>
      </dsp:nvSpPr>
      <dsp:spPr>
        <a:xfrm>
          <a:off x="2554104" y="1810226"/>
          <a:ext cx="402272" cy="40227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C54476-881C-41A2-BF03-2A6332E8B337}">
      <dsp:nvSpPr>
        <dsp:cNvPr id="0" name=""/>
        <dsp:cNvSpPr/>
      </dsp:nvSpPr>
      <dsp:spPr>
        <a:xfrm>
          <a:off x="3668754" y="0"/>
          <a:ext cx="1660934" cy="16090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b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Wrote curriculum</a:t>
          </a:r>
        </a:p>
      </dsp:txBody>
      <dsp:txXfrm>
        <a:off x="3668754" y="0"/>
        <a:ext cx="1660934" cy="1609090"/>
      </dsp:txXfrm>
    </dsp:sp>
    <dsp:sp modelId="{E8DF5749-1A59-448C-BDC2-0FF3D01C03CC}">
      <dsp:nvSpPr>
        <dsp:cNvPr id="0" name=""/>
        <dsp:cNvSpPr/>
      </dsp:nvSpPr>
      <dsp:spPr>
        <a:xfrm>
          <a:off x="4298085" y="1810226"/>
          <a:ext cx="402272" cy="40227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EA19C9-674D-441B-95D9-E066852D2FBE}">
      <dsp:nvSpPr>
        <dsp:cNvPr id="0" name=""/>
        <dsp:cNvSpPr/>
      </dsp:nvSpPr>
      <dsp:spPr>
        <a:xfrm>
          <a:off x="5412736" y="2413634"/>
          <a:ext cx="1660934" cy="16090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Organized colleges into sectors</a:t>
          </a:r>
        </a:p>
      </dsp:txBody>
      <dsp:txXfrm>
        <a:off x="5412736" y="2413634"/>
        <a:ext cx="1660934" cy="1609090"/>
      </dsp:txXfrm>
    </dsp:sp>
    <dsp:sp modelId="{F92ADDA7-A846-450E-B2DB-98BE70BF2C89}">
      <dsp:nvSpPr>
        <dsp:cNvPr id="0" name=""/>
        <dsp:cNvSpPr/>
      </dsp:nvSpPr>
      <dsp:spPr>
        <a:xfrm>
          <a:off x="6042067" y="1810226"/>
          <a:ext cx="402272" cy="40227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2AB8A9-4945-4876-835C-CECFEA7A84C8}">
      <dsp:nvSpPr>
        <dsp:cNvPr id="0" name=""/>
        <dsp:cNvSpPr/>
      </dsp:nvSpPr>
      <dsp:spPr>
        <a:xfrm>
          <a:off x="7156717" y="0"/>
          <a:ext cx="1660934" cy="16090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b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Academic Senate curriculum  training</a:t>
          </a:r>
        </a:p>
      </dsp:txBody>
      <dsp:txXfrm>
        <a:off x="7156717" y="0"/>
        <a:ext cx="1660934" cy="1609090"/>
      </dsp:txXfrm>
    </dsp:sp>
    <dsp:sp modelId="{68ED2F41-6284-433F-B8D4-E10963BC93AA}">
      <dsp:nvSpPr>
        <dsp:cNvPr id="0" name=""/>
        <dsp:cNvSpPr/>
      </dsp:nvSpPr>
      <dsp:spPr>
        <a:xfrm>
          <a:off x="7786048" y="1810226"/>
          <a:ext cx="402272" cy="402272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7380B6-0D3B-4464-B2C0-C59D7F64F856}">
      <dsp:nvSpPr>
        <dsp:cNvPr id="0" name=""/>
        <dsp:cNvSpPr/>
      </dsp:nvSpPr>
      <dsp:spPr>
        <a:xfrm>
          <a:off x="8900699" y="2413634"/>
          <a:ext cx="1660934" cy="16090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Held summer LA Regional noncredit curriculum meeting</a:t>
          </a:r>
        </a:p>
      </dsp:txBody>
      <dsp:txXfrm>
        <a:off x="8900699" y="2413634"/>
        <a:ext cx="1660934" cy="1609090"/>
      </dsp:txXfrm>
    </dsp:sp>
    <dsp:sp modelId="{74819C3D-55CA-440F-882C-7C0175CDEBB9}">
      <dsp:nvSpPr>
        <dsp:cNvPr id="0" name=""/>
        <dsp:cNvSpPr/>
      </dsp:nvSpPr>
      <dsp:spPr>
        <a:xfrm>
          <a:off x="9530030" y="1810226"/>
          <a:ext cx="402272" cy="40227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905F81-FB85-4F58-AFB8-6B17423B4BB7}">
      <dsp:nvSpPr>
        <dsp:cNvPr id="0" name=""/>
        <dsp:cNvSpPr/>
      </dsp:nvSpPr>
      <dsp:spPr>
        <a:xfrm>
          <a:off x="49" y="15719"/>
          <a:ext cx="4700141" cy="8064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Contextualized Courses </a:t>
          </a:r>
        </a:p>
      </dsp:txBody>
      <dsp:txXfrm>
        <a:off x="49" y="15719"/>
        <a:ext cx="4700141" cy="806400"/>
      </dsp:txXfrm>
    </dsp:sp>
    <dsp:sp modelId="{D9EBD690-D05A-408D-B1D9-2C325E4B3DF8}">
      <dsp:nvSpPr>
        <dsp:cNvPr id="0" name=""/>
        <dsp:cNvSpPr/>
      </dsp:nvSpPr>
      <dsp:spPr>
        <a:xfrm>
          <a:off x="49" y="822119"/>
          <a:ext cx="4700141" cy="3184886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Reading &amp; Writing 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Math 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English for Special Uses  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Career Development 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Computer Skills </a:t>
          </a:r>
        </a:p>
      </dsp:txBody>
      <dsp:txXfrm>
        <a:off x="49" y="822119"/>
        <a:ext cx="4700141" cy="3184886"/>
      </dsp:txXfrm>
    </dsp:sp>
    <dsp:sp modelId="{0E7C4446-6940-4C75-954B-D839D2124A13}">
      <dsp:nvSpPr>
        <dsp:cNvPr id="0" name=""/>
        <dsp:cNvSpPr/>
      </dsp:nvSpPr>
      <dsp:spPr>
        <a:xfrm>
          <a:off x="5358209" y="15719"/>
          <a:ext cx="4700141" cy="806400"/>
        </a:xfrm>
        <a:prstGeom prst="rect">
          <a:avLst/>
        </a:prstGeom>
        <a:solidFill>
          <a:schemeClr val="accent2">
            <a:hueOff val="-1331824"/>
            <a:satOff val="-586"/>
            <a:lumOff val="1569"/>
            <a:alphaOff val="0"/>
          </a:schemeClr>
        </a:solidFill>
        <a:ln w="15875" cap="flat" cmpd="sng" algn="ctr">
          <a:solidFill>
            <a:schemeClr val="accent2">
              <a:hueOff val="-1331824"/>
              <a:satOff val="-586"/>
              <a:lumOff val="15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Regional Collaboration </a:t>
          </a:r>
        </a:p>
      </dsp:txBody>
      <dsp:txXfrm>
        <a:off x="5358209" y="15719"/>
        <a:ext cx="4700141" cy="806400"/>
      </dsp:txXfrm>
    </dsp:sp>
    <dsp:sp modelId="{DE5DFDB9-213E-4BC1-9C91-F54659D12F9F}">
      <dsp:nvSpPr>
        <dsp:cNvPr id="0" name=""/>
        <dsp:cNvSpPr/>
      </dsp:nvSpPr>
      <dsp:spPr>
        <a:xfrm>
          <a:off x="5358209" y="822119"/>
          <a:ext cx="4700141" cy="3184886"/>
        </a:xfrm>
        <a:prstGeom prst="rect">
          <a:avLst/>
        </a:prstGeom>
        <a:solidFill>
          <a:schemeClr val="accent2">
            <a:tint val="40000"/>
            <a:alpha val="90000"/>
            <a:hueOff val="-1857840"/>
            <a:satOff val="3922"/>
            <a:lumOff val="404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-1857840"/>
              <a:satOff val="3922"/>
              <a:lumOff val="40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Held regional faculty work group meetings to review the curriculum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Worked with colleges to develop contextualized courses and Pre-CTE courses </a:t>
          </a:r>
        </a:p>
      </dsp:txBody>
      <dsp:txXfrm>
        <a:off x="5358209" y="822119"/>
        <a:ext cx="4700141" cy="318488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F9793A-626F-4B42-80A3-B806E5E33FEF}">
      <dsp:nvSpPr>
        <dsp:cNvPr id="0" name=""/>
        <dsp:cNvSpPr/>
      </dsp:nvSpPr>
      <dsp:spPr>
        <a:xfrm>
          <a:off x="2966242" y="864733"/>
          <a:ext cx="64909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49092" y="4572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3273796" y="907051"/>
        <a:ext cx="33984" cy="6803"/>
      </dsp:txXfrm>
    </dsp:sp>
    <dsp:sp modelId="{FFB8F261-B8CF-475C-9FEA-33CD02F1375F}">
      <dsp:nvSpPr>
        <dsp:cNvPr id="0" name=""/>
        <dsp:cNvSpPr/>
      </dsp:nvSpPr>
      <dsp:spPr>
        <a:xfrm>
          <a:off x="12855" y="23897"/>
          <a:ext cx="2955186" cy="177311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2400" kern="1200" dirty="0"/>
            <a:t>Identified a need for a computer class to prepare students for different vocations </a:t>
          </a:r>
        </a:p>
      </dsp:txBody>
      <dsp:txXfrm>
        <a:off x="12855" y="23897"/>
        <a:ext cx="2955186" cy="1773112"/>
      </dsp:txXfrm>
    </dsp:sp>
    <dsp:sp modelId="{1D46F159-4332-433C-8EC4-601EC76CBA3B}">
      <dsp:nvSpPr>
        <dsp:cNvPr id="0" name=""/>
        <dsp:cNvSpPr/>
      </dsp:nvSpPr>
      <dsp:spPr>
        <a:xfrm>
          <a:off x="6601122" y="864733"/>
          <a:ext cx="64909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49092" y="4572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6908676" y="907051"/>
        <a:ext cx="33984" cy="6803"/>
      </dsp:txXfrm>
    </dsp:sp>
    <dsp:sp modelId="{74B07538-3A06-4D65-9608-22093B0CD41A}">
      <dsp:nvSpPr>
        <dsp:cNvPr id="0" name=""/>
        <dsp:cNvSpPr/>
      </dsp:nvSpPr>
      <dsp:spPr>
        <a:xfrm>
          <a:off x="3647735" y="23897"/>
          <a:ext cx="2955186" cy="177311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Computer skills: Microsoft Word, Excel, and  PowerPoint </a:t>
          </a:r>
        </a:p>
      </dsp:txBody>
      <dsp:txXfrm>
        <a:off x="3647735" y="23897"/>
        <a:ext cx="2955186" cy="1773112"/>
      </dsp:txXfrm>
    </dsp:sp>
    <dsp:sp modelId="{4D92A66A-E877-48EB-8E9B-AADFEFCB35FA}">
      <dsp:nvSpPr>
        <dsp:cNvPr id="0" name=""/>
        <dsp:cNvSpPr/>
      </dsp:nvSpPr>
      <dsp:spPr>
        <a:xfrm>
          <a:off x="1490449" y="1795209"/>
          <a:ext cx="7269759" cy="649092"/>
        </a:xfrm>
        <a:custGeom>
          <a:avLst/>
          <a:gdLst/>
          <a:ahLst/>
          <a:cxnLst/>
          <a:rect l="0" t="0" r="0" b="0"/>
          <a:pathLst>
            <a:path>
              <a:moveTo>
                <a:pt x="7269759" y="0"/>
              </a:moveTo>
              <a:lnTo>
                <a:pt x="7269759" y="341646"/>
              </a:lnTo>
              <a:lnTo>
                <a:pt x="0" y="341646"/>
              </a:lnTo>
              <a:lnTo>
                <a:pt x="0" y="649092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4942792" y="2116354"/>
        <a:ext cx="365073" cy="6803"/>
      </dsp:txXfrm>
    </dsp:sp>
    <dsp:sp modelId="{8D5DD9B6-E827-4BC4-B404-61A82A6EADCD}">
      <dsp:nvSpPr>
        <dsp:cNvPr id="0" name=""/>
        <dsp:cNvSpPr/>
      </dsp:nvSpPr>
      <dsp:spPr>
        <a:xfrm>
          <a:off x="7282615" y="23897"/>
          <a:ext cx="2955186" cy="177311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Collaborated with West LA faculty to develop course outline</a:t>
          </a:r>
        </a:p>
      </dsp:txBody>
      <dsp:txXfrm>
        <a:off x="7282615" y="23897"/>
        <a:ext cx="2955186" cy="1773112"/>
      </dsp:txXfrm>
    </dsp:sp>
    <dsp:sp modelId="{1A80E8D5-AC11-4C12-8D82-895EBB5D8814}">
      <dsp:nvSpPr>
        <dsp:cNvPr id="0" name=""/>
        <dsp:cNvSpPr/>
      </dsp:nvSpPr>
      <dsp:spPr>
        <a:xfrm>
          <a:off x="2966242" y="3317538"/>
          <a:ext cx="64909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49092" y="4572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273796" y="3359856"/>
        <a:ext cx="33984" cy="6803"/>
      </dsp:txXfrm>
    </dsp:sp>
    <dsp:sp modelId="{FAFCBD43-BA76-4DB3-8CA6-F1BDD443349E}">
      <dsp:nvSpPr>
        <dsp:cNvPr id="0" name=""/>
        <dsp:cNvSpPr/>
      </dsp:nvSpPr>
      <dsp:spPr>
        <a:xfrm>
          <a:off x="12855" y="2476702"/>
          <a:ext cx="2955186" cy="177311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Wrote the course to be general so that it could be contextualized to different disciplines </a:t>
          </a:r>
        </a:p>
      </dsp:txBody>
      <dsp:txXfrm>
        <a:off x="12855" y="2476702"/>
        <a:ext cx="2955186" cy="1773112"/>
      </dsp:txXfrm>
    </dsp:sp>
    <dsp:sp modelId="{6F158FAE-A8AB-4321-8C7B-D5A6DC72080E}">
      <dsp:nvSpPr>
        <dsp:cNvPr id="0" name=""/>
        <dsp:cNvSpPr/>
      </dsp:nvSpPr>
      <dsp:spPr>
        <a:xfrm>
          <a:off x="3647735" y="2476702"/>
          <a:ext cx="2955186" cy="177311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Computer Skills for the Workplace  </a:t>
          </a:r>
        </a:p>
      </dsp:txBody>
      <dsp:txXfrm>
        <a:off x="3647735" y="2476702"/>
        <a:ext cx="2955186" cy="177311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44735D-932F-4CCE-9F40-A4D4A7926B18}">
      <dsp:nvSpPr>
        <dsp:cNvPr id="0" name=""/>
        <dsp:cNvSpPr/>
      </dsp:nvSpPr>
      <dsp:spPr>
        <a:xfrm>
          <a:off x="0" y="0"/>
          <a:ext cx="11493340" cy="1716269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/>
            <a:t>Pre-Apprenticeship Certificate </a:t>
          </a:r>
        </a:p>
      </dsp:txBody>
      <dsp:txXfrm>
        <a:off x="0" y="0"/>
        <a:ext cx="11493340" cy="1716269"/>
      </dsp:txXfrm>
    </dsp:sp>
    <dsp:sp modelId="{6B0A38AF-0B1C-4B4F-9192-A66734B7EC63}">
      <dsp:nvSpPr>
        <dsp:cNvPr id="0" name=""/>
        <dsp:cNvSpPr/>
      </dsp:nvSpPr>
      <dsp:spPr>
        <a:xfrm>
          <a:off x="0" y="1716269"/>
          <a:ext cx="2873335" cy="360416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300" b="1" kern="1200" dirty="0"/>
            <a:t>Intro to Trades 1</a:t>
          </a: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en-US" sz="23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Introduction to the various building and construction trades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Overview and history of the trades and unions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Preparation for entrance into the apprenticeship programs and construction industry </a:t>
          </a:r>
        </a:p>
      </dsp:txBody>
      <dsp:txXfrm>
        <a:off x="0" y="1716269"/>
        <a:ext cx="2873335" cy="3604165"/>
      </dsp:txXfrm>
    </dsp:sp>
    <dsp:sp modelId="{E4A44A3F-AD8F-4343-A91B-E6593403F3AE}">
      <dsp:nvSpPr>
        <dsp:cNvPr id="0" name=""/>
        <dsp:cNvSpPr/>
      </dsp:nvSpPr>
      <dsp:spPr>
        <a:xfrm>
          <a:off x="2873335" y="1716269"/>
          <a:ext cx="2873335" cy="360416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300" b="1" kern="1200" dirty="0"/>
            <a:t>Intro to Trades 2</a:t>
          </a: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en-US" sz="23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Essential topics related to various building and construction trades: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Construction health and  safety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Basic components of a blueprint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Green construction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Financial literacy</a:t>
          </a:r>
        </a:p>
      </dsp:txBody>
      <dsp:txXfrm>
        <a:off x="2873335" y="1716269"/>
        <a:ext cx="2873335" cy="3604165"/>
      </dsp:txXfrm>
    </dsp:sp>
    <dsp:sp modelId="{541431CD-A724-48F9-8C15-E6ACF24E01C7}">
      <dsp:nvSpPr>
        <dsp:cNvPr id="0" name=""/>
        <dsp:cNvSpPr/>
      </dsp:nvSpPr>
      <dsp:spPr>
        <a:xfrm>
          <a:off x="5746670" y="1716269"/>
          <a:ext cx="2873335" cy="360416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300" b="1" kern="1200" dirty="0"/>
            <a:t>Math for College &amp; Career Readiness </a:t>
          </a: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300" b="1" kern="1200" dirty="0"/>
            <a:t> </a:t>
          </a:r>
          <a:endParaRPr lang="en-US" sz="23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0" i="0" kern="1200" dirty="0"/>
            <a:t>Contextualized math course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0" i="0" kern="1200" dirty="0"/>
            <a:t>Prepares students for successful transition to college, apprenticeships, and employment</a:t>
          </a:r>
          <a:endParaRPr lang="en-US" sz="1800" kern="1200" dirty="0"/>
        </a:p>
      </dsp:txBody>
      <dsp:txXfrm>
        <a:off x="5746670" y="1716269"/>
        <a:ext cx="2873335" cy="3604165"/>
      </dsp:txXfrm>
    </dsp:sp>
    <dsp:sp modelId="{E8A35BA4-E222-4653-8125-33064A8C72FA}">
      <dsp:nvSpPr>
        <dsp:cNvPr id="0" name=""/>
        <dsp:cNvSpPr/>
      </dsp:nvSpPr>
      <dsp:spPr>
        <a:xfrm>
          <a:off x="8620005" y="1716269"/>
          <a:ext cx="2873335" cy="360416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/>
            <a:t>Career Development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Career preparation, assessment, and interest inventory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Exploration of career fields and employment opportunities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Resume writing, cover letter, interview skills, and employment portfolio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Internet for use in career exploration</a:t>
          </a:r>
        </a:p>
      </dsp:txBody>
      <dsp:txXfrm>
        <a:off x="8620005" y="1716269"/>
        <a:ext cx="2873335" cy="3604165"/>
      </dsp:txXfrm>
    </dsp:sp>
    <dsp:sp modelId="{FA229802-2E89-4396-80DB-7137E3903F70}">
      <dsp:nvSpPr>
        <dsp:cNvPr id="0" name=""/>
        <dsp:cNvSpPr/>
      </dsp:nvSpPr>
      <dsp:spPr>
        <a:xfrm>
          <a:off x="0" y="5320434"/>
          <a:ext cx="11493340" cy="400462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2B2B0F-5D1B-497E-B563-BDCA8A7E0A6D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9496C9-FDEC-4B9A-A5D5-A23E9F61C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915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Mad: and people were asking </a:t>
            </a:r>
            <a:r>
              <a:rPr lang="en-US" dirty="0" err="1"/>
              <a:t>I,e</a:t>
            </a:r>
            <a:r>
              <a:rPr lang="en-US" dirty="0"/>
              <a:t> healthcare math, ESU Welding, basic skills biology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496C9-FDEC-4B9A-A5D5-A23E9F61CFD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6819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Mad &amp; LE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496C9-FDEC-4B9A-A5D5-A23E9F61CFD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0041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496C9-FDEC-4B9A-A5D5-A23E9F61CFD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0701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LE: Round 1 project discussions and initial outcomes demonstrated the need to expand work done in the noncredit realm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496C9-FDEC-4B9A-A5D5-A23E9F61CFD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7940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496C9-FDEC-4B9A-A5D5-A23E9F61CFD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8810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496C9-FDEC-4B9A-A5D5-A23E9F61CFD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9641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496C9-FDEC-4B9A-A5D5-A23E9F61CFD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1917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Mad &amp; LE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496C9-FDEC-4B9A-A5D5-A23E9F61CFD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6112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Madelyn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496C9-FDEC-4B9A-A5D5-A23E9F61CFD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1987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dirty="0"/>
              <a:t>Mad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LA County colleges different stages of development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CTE most underdeveloped for most colleges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496C9-FDEC-4B9A-A5D5-A23E9F61CFD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8873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496C9-FDEC-4B9A-A5D5-A23E9F61CFD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8300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496C9-FDEC-4B9A-A5D5-A23E9F61CFD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5699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LE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496C9-FDEC-4B9A-A5D5-A23E9F61CFD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7442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496C9-FDEC-4B9A-A5D5-A23E9F61CFD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1302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496C9-FDEC-4B9A-A5D5-A23E9F61CFD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45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496C9-FDEC-4B9A-A5D5-A23E9F61CFD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552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4140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249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24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643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678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995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467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059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132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5/4/2018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135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188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088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4" r:id="rId1"/>
    <p:sldLayoutId id="2147483985" r:id="rId2"/>
    <p:sldLayoutId id="2147483986" r:id="rId3"/>
    <p:sldLayoutId id="2147483987" r:id="rId4"/>
    <p:sldLayoutId id="2147483988" r:id="rId5"/>
    <p:sldLayoutId id="2147483989" r:id="rId6"/>
    <p:sldLayoutId id="2147483990" r:id="rId7"/>
    <p:sldLayoutId id="2147483991" r:id="rId8"/>
    <p:sldLayoutId id="2147483992" r:id="rId9"/>
    <p:sldLayoutId id="2147483993" r:id="rId10"/>
    <p:sldLayoutId id="214748399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784594"/>
            <a:ext cx="10058400" cy="3566160"/>
          </a:xfrm>
        </p:spPr>
        <p:txBody>
          <a:bodyPr>
            <a:normAutofit/>
          </a:bodyPr>
          <a:lstStyle/>
          <a:p>
            <a:r>
              <a:rPr lang="en-US" sz="4400"/>
              <a:t>LAOCRC </a:t>
            </a:r>
            <a:r>
              <a:rPr lang="en-US" sz="4400" dirty="0"/>
              <a:t>Noncredit Strong Workforce Project</a:t>
            </a:r>
            <a:br>
              <a:rPr lang="en-US" sz="4000" dirty="0"/>
            </a:br>
            <a:r>
              <a:rPr lang="en-US" sz="4000" dirty="0"/>
              <a:t>2018 Career and Noncredit Education Institute 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L.E. Foisia, Mt. SAC, Professor, Basic Skills</a:t>
            </a:r>
          </a:p>
          <a:p>
            <a:r>
              <a:rPr lang="en-US" dirty="0"/>
              <a:t>Dr. </a:t>
            </a:r>
            <a:r>
              <a:rPr lang="en-US" dirty="0" err="1"/>
              <a:t>MadelyN</a:t>
            </a:r>
            <a:r>
              <a:rPr lang="en-US" dirty="0"/>
              <a:t> </a:t>
            </a:r>
            <a:r>
              <a:rPr lang="en-US" dirty="0" err="1"/>
              <a:t>Arballo</a:t>
            </a:r>
            <a:r>
              <a:rPr lang="en-US" dirty="0"/>
              <a:t>, Mt. sac, Dean, School of Continuing Education</a:t>
            </a:r>
          </a:p>
          <a:p>
            <a:r>
              <a:rPr lang="en-US" dirty="0"/>
              <a:t>May 4, 2018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B01BB7F-D33A-4AF4-B2E2-4F3A9B5157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8586" y="679727"/>
            <a:ext cx="8397372" cy="2392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7027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73020"/>
            <a:ext cx="10058400" cy="3566160"/>
          </a:xfrm>
        </p:spPr>
        <p:txBody>
          <a:bodyPr/>
          <a:lstStyle/>
          <a:p>
            <a:r>
              <a:rPr lang="en-US" dirty="0"/>
              <a:t>Pre-Apprenticeship in Noncredit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933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082953631"/>
              </p:ext>
            </p:extLst>
          </p:nvPr>
        </p:nvGraphicFramePr>
        <p:xfrm>
          <a:off x="393860" y="436098"/>
          <a:ext cx="11493340" cy="57208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050" name="Picture 2" descr="Related imag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5502" y="436098"/>
            <a:ext cx="2590864" cy="172724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75710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Moving on to Round 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Go big and innovate</a:t>
            </a:r>
          </a:p>
        </p:txBody>
      </p:sp>
    </p:spTree>
    <p:extLst>
      <p:ext uri="{BB962C8B-B14F-4D97-AF65-F5344CB8AC3E}">
        <p14:creationId xmlns:p14="http://schemas.microsoft.com/office/powerpoint/2010/main" val="41696329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7470D-5CBA-4B77-B3E6-3C3F7AB3B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 2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D68488-578F-4068-B924-4029363AF9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sz="2400" dirty="0"/>
              <a:t>Round 1 project discussions and initial outcomes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Development of community of practice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Expansion of scope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Synergy generated within the first six months of Round 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All 19 Los Angeles regional colleges committed to be part of the Round 2 project.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Project awarded $4M+ for Round 2, Year 1 and 2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3058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78FF4-3C1F-4ECE-8528-1DC63F315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 2 Project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24F0D3-B90E-444C-8A4B-BEF0B434C9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Expand capacity among the LA County community college noncredit Short-term Vocational programs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Contribute to the SWP purpose of producing a middle-skilled workforce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Some colleges have very developed noncredit vocational programs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Shared expertise among the regional faculty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Provide professional development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2187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10D0D-7006-4717-8FE2-61251149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 2 Workplan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1B200AC-A7DE-43FE-B164-1F983F49D6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2057712"/>
              </p:ext>
            </p:extLst>
          </p:nvPr>
        </p:nvGraphicFramePr>
        <p:xfrm>
          <a:off x="1240301" y="1948375"/>
          <a:ext cx="9711397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1397">
                  <a:extLst>
                    <a:ext uri="{9D8B030D-6E8A-4147-A177-3AD203B41FA5}">
                      <a16:colId xmlns:a16="http://schemas.microsoft.com/office/drawing/2014/main" val="3520679396"/>
                    </a:ext>
                  </a:extLst>
                </a:gridCol>
              </a:tblGrid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Workplan Activities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88291908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Hire faculty liaison, project manager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85518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Create noncredit pre-CTE coursework and certificates mapped to credit pathways and work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09995323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Identify CTE discipline experts within each college to provide context for the noncredit coursework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8174807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Create noncredit course materials: teaching modules and relevant course materials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43600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94666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224BE-9A51-4DA6-85F2-A3BEFDCE0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39151"/>
            <a:ext cx="10058400" cy="1019908"/>
          </a:xfrm>
        </p:spPr>
        <p:txBody>
          <a:bodyPr/>
          <a:lstStyle/>
          <a:p>
            <a:r>
              <a:rPr lang="en-US" dirty="0"/>
              <a:t>Round 2 Workplan 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12DAED4A-02C9-4AB9-BD10-A83D9CBC02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2788958"/>
              </p:ext>
            </p:extLst>
          </p:nvPr>
        </p:nvGraphicFramePr>
        <p:xfrm>
          <a:off x="1545102" y="1955409"/>
          <a:ext cx="9101796" cy="3726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01796">
                  <a:extLst>
                    <a:ext uri="{9D8B030D-6E8A-4147-A177-3AD203B41FA5}">
                      <a16:colId xmlns:a16="http://schemas.microsoft.com/office/drawing/2014/main" val="3026950942"/>
                    </a:ext>
                  </a:extLst>
                </a:gridCol>
              </a:tblGrid>
              <a:tr h="93163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Workplan Activities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12697686"/>
                  </a:ext>
                </a:extLst>
              </a:tr>
              <a:tr h="931638"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 webinars by noncredit faculty providing teaching strategies and use of materials for courses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5641136"/>
                  </a:ext>
                </a:extLst>
              </a:tr>
              <a:tr h="931638"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Hold professional development activities for credit and noncredit faculty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40798310"/>
                  </a:ext>
                </a:extLst>
              </a:tr>
              <a:tr h="931638"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collaboration with K-12 adult school partners, this project will support Regional Adult Education plans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628478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67946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5C365-6BB5-499A-A73D-2015255EE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for Summer Professional Development (tentative topics)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C99107-C428-4307-B0D1-FF4CB7836A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State Academic Senate Noncredit Technical Visit – July 19, 2018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Noncredit curriculum development training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ASCCC faculty experts in curriculum development and CTE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Presentations and hands-on training (feedback on course outlines and create certificates)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Sharing of best practices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Request data from COE and gather labor market data to determine gaps across colleges and identify possible pre-CTE and contextualized courses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851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 1 – Noncredit Bootcamps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C3269569-F05A-41F0-BB43-F104A56CE38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12544563"/>
              </p:ext>
            </p:extLst>
          </p:nvPr>
        </p:nvGraphicFramePr>
        <p:xfrm>
          <a:off x="736209" y="1845734"/>
          <a:ext cx="10780542" cy="44090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91828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5415" y="0"/>
            <a:ext cx="10058400" cy="1450757"/>
          </a:xfrm>
        </p:spPr>
        <p:txBody>
          <a:bodyPr/>
          <a:lstStyle/>
          <a:p>
            <a:r>
              <a:rPr lang="en-US" dirty="0"/>
              <a:t>History of Project and Round 1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1091105"/>
              </p:ext>
            </p:extLst>
          </p:nvPr>
        </p:nvGraphicFramePr>
        <p:xfrm>
          <a:off x="391551" y="951557"/>
          <a:ext cx="11408898" cy="4616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AF19976B-65F4-47DC-B615-2A7E7CE82C8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621754" y="4255538"/>
            <a:ext cx="5420803" cy="1842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81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Noncredit 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320" y="1879602"/>
            <a:ext cx="10592972" cy="442272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US" sz="2400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C3C5CC91-EC09-41B3-8EA2-E18F9B091C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17958392"/>
              </p:ext>
            </p:extLst>
          </p:nvPr>
        </p:nvGraphicFramePr>
        <p:xfrm>
          <a:off x="1036320" y="1848600"/>
          <a:ext cx="10592972" cy="4555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81613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 1 Project Progress 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5639433"/>
              </p:ext>
            </p:extLst>
          </p:nvPr>
        </p:nvGraphicFramePr>
        <p:xfrm>
          <a:off x="281354" y="1846263"/>
          <a:ext cx="11737731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62997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86265" y="529273"/>
            <a:ext cx="10058400" cy="722312"/>
          </a:xfrm>
        </p:spPr>
        <p:txBody>
          <a:bodyPr/>
          <a:lstStyle/>
          <a:p>
            <a:pPr algn="ctr"/>
            <a:r>
              <a:rPr lang="en-US" dirty="0"/>
              <a:t>Regional Sectors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48D290-5460-41BD-9F74-E81DE1EDAC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049" y="1251585"/>
            <a:ext cx="11026065" cy="497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096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Noncredit Readiness Courses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601275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29963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27063-019F-45EB-A9BB-194E542E4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Contextualized Course: West LA College Collaboration 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30170FA9-C9CC-4747-9071-AF1F6468EC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57978312"/>
              </p:ext>
            </p:extLst>
          </p:nvPr>
        </p:nvGraphicFramePr>
        <p:xfrm>
          <a:off x="905022" y="1870352"/>
          <a:ext cx="10250658" cy="4273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99774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B8CC6-6027-4266-8B85-1C224E6B4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Pre-CTE: Rio Hondo College Collaboration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4A7CF-B301-457D-B913-2A2323DCD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Preparing students for credit CTE pathways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Noncredit Certificate: Career Exploration: Graphic Design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8F30E40-1660-418F-83FE-A75AB40AF1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2047310"/>
              </p:ext>
            </p:extLst>
          </p:nvPr>
        </p:nvGraphicFramePr>
        <p:xfrm>
          <a:off x="1981200" y="2969785"/>
          <a:ext cx="7976382" cy="268986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949958">
                  <a:extLst>
                    <a:ext uri="{9D8B030D-6E8A-4147-A177-3AD203B41FA5}">
                      <a16:colId xmlns:a16="http://schemas.microsoft.com/office/drawing/2014/main" val="142684263"/>
                    </a:ext>
                  </a:extLst>
                </a:gridCol>
                <a:gridCol w="6026424">
                  <a:extLst>
                    <a:ext uri="{9D8B030D-6E8A-4147-A177-3AD203B41FA5}">
                      <a16:colId xmlns:a16="http://schemas.microsoft.com/office/drawing/2014/main" val="3287205450"/>
                    </a:ext>
                  </a:extLst>
                </a:gridCol>
              </a:tblGrid>
              <a:tr h="6920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813300" algn="l"/>
                        </a:tabLst>
                      </a:pPr>
                      <a:r>
                        <a:rPr lang="en-US" sz="2400" dirty="0">
                          <a:effectLst/>
                        </a:rPr>
                        <a:t>Course Prefix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813300" algn="l"/>
                        </a:tabLst>
                      </a:pPr>
                      <a:r>
                        <a:rPr lang="en-US" sz="2400" dirty="0">
                          <a:effectLst/>
                        </a:rPr>
                        <a:t>and Number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813300" algn="l"/>
                        </a:tabLst>
                      </a:pPr>
                      <a:r>
                        <a:rPr lang="en-US" sz="2400" dirty="0">
                          <a:effectLst/>
                        </a:rPr>
                        <a:t>Title of Course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67935260"/>
                  </a:ext>
                </a:extLst>
              </a:tr>
              <a:tr h="463173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813300" algn="l"/>
                        </a:tabLst>
                      </a:pPr>
                      <a:r>
                        <a:rPr lang="en-US" sz="2400">
                          <a:effectLst/>
                        </a:rPr>
                        <a:t>GDSN 291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813300" algn="l"/>
                        </a:tabLst>
                      </a:pPr>
                      <a:r>
                        <a:rPr lang="en-US" sz="2400" dirty="0">
                          <a:effectLst/>
                        </a:rPr>
                        <a:t>Graphic Design I: History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23780762"/>
                  </a:ext>
                </a:extLst>
              </a:tr>
              <a:tr h="463173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813300" algn="l"/>
                        </a:tabLst>
                      </a:pPr>
                      <a:r>
                        <a:rPr lang="en-US" sz="2400">
                          <a:effectLst/>
                        </a:rPr>
                        <a:t>GDSN 292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813300" algn="l"/>
                        </a:tabLst>
                      </a:pPr>
                      <a:r>
                        <a:rPr lang="en-US" sz="2400" dirty="0">
                          <a:effectLst/>
                        </a:rPr>
                        <a:t>Graphic Design III: Academic Pathways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28650840"/>
                  </a:ext>
                </a:extLst>
              </a:tr>
              <a:tr h="463173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813300" algn="l"/>
                        </a:tabLst>
                      </a:pPr>
                      <a:r>
                        <a:rPr lang="en-US" sz="2400">
                          <a:effectLst/>
                        </a:rPr>
                        <a:t>GDSN 293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813300" algn="l"/>
                        </a:tabLst>
                      </a:pPr>
                      <a:r>
                        <a:rPr lang="en-US" sz="2400" dirty="0">
                          <a:effectLst/>
                        </a:rPr>
                        <a:t>Graphic Design II: Process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54445561"/>
                  </a:ext>
                </a:extLst>
              </a:tr>
              <a:tr h="463173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813300" algn="l"/>
                        </a:tabLst>
                      </a:pPr>
                      <a:r>
                        <a:rPr lang="en-US" sz="2400" dirty="0">
                          <a:effectLst/>
                        </a:rPr>
                        <a:t>GDSN 294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813300" algn="l"/>
                        </a:tabLst>
                      </a:pPr>
                      <a:r>
                        <a:rPr lang="en-US" sz="2400" dirty="0">
                          <a:effectLst/>
                        </a:rPr>
                        <a:t>Graphic Design IV: Career Paths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235004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77250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5231</TotalTime>
  <Words>852</Words>
  <Application>Microsoft Office PowerPoint</Application>
  <PresentationFormat>Widescreen</PresentationFormat>
  <Paragraphs>156</Paragraphs>
  <Slides>17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Retrospect</vt:lpstr>
      <vt:lpstr>LAOCRC Noncredit Strong Workforce Project 2018 Career and Noncredit Education Institute </vt:lpstr>
      <vt:lpstr>Round 1 – Noncredit Bootcamps</vt:lpstr>
      <vt:lpstr>History of Project and Round 1</vt:lpstr>
      <vt:lpstr>Noncredit Benefits</vt:lpstr>
      <vt:lpstr>Round 1 Project Progress </vt:lpstr>
      <vt:lpstr>Regional Sectors </vt:lpstr>
      <vt:lpstr>Noncredit Readiness Courses</vt:lpstr>
      <vt:lpstr>Contextualized Course: West LA College Collaboration </vt:lpstr>
      <vt:lpstr>Pre-CTE: Rio Hondo College Collaboration </vt:lpstr>
      <vt:lpstr>Pre-Apprenticeship in Noncredit </vt:lpstr>
      <vt:lpstr>PowerPoint Presentation</vt:lpstr>
      <vt:lpstr>Moving on to Round 2</vt:lpstr>
      <vt:lpstr>Round 2 </vt:lpstr>
      <vt:lpstr>Round 2 Project Objectives</vt:lpstr>
      <vt:lpstr>Round 2 Workplan </vt:lpstr>
      <vt:lpstr>Round 2 Workplan </vt:lpstr>
      <vt:lpstr>Plan for Summer Professional Development (tentative topics)</vt:lpstr>
    </vt:vector>
  </TitlesOfParts>
  <Company>Mt. San Antonio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Regional  Noncredit CTE Readiness BooTcamPs</dc:title>
  <dc:creator>Foisia, L.E. H.</dc:creator>
  <cp:lastModifiedBy>L.E. Foisia</cp:lastModifiedBy>
  <cp:revision>181</cp:revision>
  <dcterms:created xsi:type="dcterms:W3CDTF">2017-07-03T18:15:04Z</dcterms:created>
  <dcterms:modified xsi:type="dcterms:W3CDTF">2018-05-05T05:09:12Z</dcterms:modified>
</cp:coreProperties>
</file>