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8"/>
  </p:notesMasterIdLst>
  <p:sldIdLst>
    <p:sldId id="256" r:id="rId2"/>
    <p:sldId id="257" r:id="rId3"/>
    <p:sldId id="258" r:id="rId4"/>
    <p:sldId id="259" r:id="rId5"/>
    <p:sldId id="260" r:id="rId6"/>
    <p:sldId id="261" r:id="rId7"/>
    <p:sldId id="262" r:id="rId8"/>
    <p:sldId id="263" r:id="rId9"/>
    <p:sldId id="264" r:id="rId10"/>
    <p:sldId id="265" r:id="rId11"/>
    <p:sldId id="267" r:id="rId12"/>
    <p:sldId id="271" r:id="rId13"/>
    <p:sldId id="272" r:id="rId14"/>
    <p:sldId id="268" r:id="rId15"/>
    <p:sldId id="269" r:id="rId16"/>
    <p:sldId id="270" r:id="rId17"/>
  </p:sldIdLst>
  <p:sldSz cx="9144000" cy="6858000" type="screen4x3"/>
  <p:notesSz cx="6858000" cy="9144000"/>
  <p:defaultTextStyle>
    <a:lvl1pPr>
      <a:defRPr>
        <a:latin typeface="Calisto MT"/>
        <a:ea typeface="Calisto MT"/>
        <a:cs typeface="Calisto MT"/>
        <a:sym typeface="Calisto MT"/>
      </a:defRPr>
    </a:lvl1pPr>
    <a:lvl2pPr indent="457200">
      <a:defRPr>
        <a:latin typeface="Calisto MT"/>
        <a:ea typeface="Calisto MT"/>
        <a:cs typeface="Calisto MT"/>
        <a:sym typeface="Calisto MT"/>
      </a:defRPr>
    </a:lvl2pPr>
    <a:lvl3pPr indent="914400">
      <a:defRPr>
        <a:latin typeface="Calisto MT"/>
        <a:ea typeface="Calisto MT"/>
        <a:cs typeface="Calisto MT"/>
        <a:sym typeface="Calisto MT"/>
      </a:defRPr>
    </a:lvl3pPr>
    <a:lvl4pPr indent="1371600">
      <a:defRPr>
        <a:latin typeface="Calisto MT"/>
        <a:ea typeface="Calisto MT"/>
        <a:cs typeface="Calisto MT"/>
        <a:sym typeface="Calisto MT"/>
      </a:defRPr>
    </a:lvl4pPr>
    <a:lvl5pPr indent="1828800">
      <a:defRPr>
        <a:latin typeface="Calisto MT"/>
        <a:ea typeface="Calisto MT"/>
        <a:cs typeface="Calisto MT"/>
        <a:sym typeface="Calisto MT"/>
      </a:defRPr>
    </a:lvl5pPr>
    <a:lvl6pPr indent="2286000">
      <a:defRPr>
        <a:latin typeface="Calisto MT"/>
        <a:ea typeface="Calisto MT"/>
        <a:cs typeface="Calisto MT"/>
        <a:sym typeface="Calisto MT"/>
      </a:defRPr>
    </a:lvl6pPr>
    <a:lvl7pPr indent="2743200">
      <a:defRPr>
        <a:latin typeface="Calisto MT"/>
        <a:ea typeface="Calisto MT"/>
        <a:cs typeface="Calisto MT"/>
        <a:sym typeface="Calisto MT"/>
      </a:defRPr>
    </a:lvl7pPr>
    <a:lvl8pPr indent="3200400">
      <a:defRPr>
        <a:latin typeface="Calisto MT"/>
        <a:ea typeface="Calisto MT"/>
        <a:cs typeface="Calisto MT"/>
        <a:sym typeface="Calisto MT"/>
      </a:defRPr>
    </a:lvl8pPr>
    <a:lvl9pPr indent="3657600">
      <a:defRPr>
        <a:latin typeface="Calisto MT"/>
        <a:ea typeface="Calisto MT"/>
        <a:cs typeface="Calisto MT"/>
        <a:sym typeface="Calisto M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n" i="on">
        <a:font>
          <a:latin typeface="Calisto MT"/>
          <a:ea typeface="Calisto MT"/>
          <a:cs typeface="Calisto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ED0D1"/>
          </a:solidFill>
        </a:fill>
      </a:tcStyle>
    </a:wholeTbl>
    <a:band2H>
      <a:tcTxStyle/>
      <a:tcStyle>
        <a:tcBdr/>
        <a:fill>
          <a:solidFill>
            <a:srgbClr val="E8E9E9"/>
          </a:solidFill>
        </a:fill>
      </a:tcStyle>
    </a:band2H>
    <a:firstCol>
      <a:tcTxStyle b="on" i="on">
        <a:font>
          <a:latin typeface="Calisto MT"/>
          <a:ea typeface="Calisto MT"/>
          <a:cs typeface="Calisto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B5A60"/>
          </a:solidFill>
        </a:fill>
      </a:tcStyle>
    </a:firstCol>
    <a:lastRow>
      <a:tcTxStyle b="on" i="on">
        <a:font>
          <a:latin typeface="Calisto MT"/>
          <a:ea typeface="Calisto MT"/>
          <a:cs typeface="Calisto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B5A60"/>
          </a:solidFill>
        </a:fill>
      </a:tcStyle>
    </a:lastRow>
    <a:firstRow>
      <a:tcTxStyle b="on" i="on">
        <a:font>
          <a:latin typeface="Calisto MT"/>
          <a:ea typeface="Calisto MT"/>
          <a:cs typeface="Calisto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4B5A60"/>
          </a:solidFill>
        </a:fill>
      </a:tcStyle>
    </a:firstRow>
  </a:tblStyle>
  <a:tblStyle styleId="{C7B018BB-80A7-4F77-B60F-C8B233D01FF8}" styleName="">
    <a:tblBg/>
    <a:wholeTbl>
      <a:tcTxStyle b="on" i="on">
        <a:font>
          <a:latin typeface="Calisto MT"/>
          <a:ea typeface="Calisto MT"/>
          <a:cs typeface="Calisto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FCECC"/>
          </a:solidFill>
        </a:fill>
      </a:tcStyle>
    </a:wholeTbl>
    <a:band2H>
      <a:tcTxStyle/>
      <a:tcStyle>
        <a:tcBdr/>
        <a:fill>
          <a:solidFill>
            <a:srgbClr val="E8E8E7"/>
          </a:solidFill>
        </a:fill>
      </a:tcStyle>
    </a:band2H>
    <a:firstCol>
      <a:tcTxStyle b="on" i="on">
        <a:font>
          <a:latin typeface="Calisto MT"/>
          <a:ea typeface="Calisto MT"/>
          <a:cs typeface="Calisto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04539"/>
          </a:solidFill>
        </a:fill>
      </a:tcStyle>
    </a:firstCol>
    <a:lastRow>
      <a:tcTxStyle b="on" i="on">
        <a:font>
          <a:latin typeface="Calisto MT"/>
          <a:ea typeface="Calisto MT"/>
          <a:cs typeface="Calisto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04539"/>
          </a:solidFill>
        </a:fill>
      </a:tcStyle>
    </a:lastRow>
    <a:firstRow>
      <a:tcTxStyle b="on" i="on">
        <a:font>
          <a:latin typeface="Calisto MT"/>
          <a:ea typeface="Calisto MT"/>
          <a:cs typeface="Calisto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504539"/>
          </a:solidFill>
        </a:fill>
      </a:tcStyle>
    </a:firstRow>
  </a:tblStyle>
  <a:tblStyle styleId="{EEE7283C-3CF3-47DC-8721-378D4A62B228}" styleName="">
    <a:tblBg/>
    <a:wholeTbl>
      <a:tcTxStyle b="on" i="on">
        <a:font>
          <a:latin typeface="Calisto MT"/>
          <a:ea typeface="Calisto MT"/>
          <a:cs typeface="Calisto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E6F0E2"/>
          </a:solidFill>
        </a:fill>
      </a:tcStyle>
    </a:wholeTbl>
    <a:band2H>
      <a:tcTxStyle/>
      <a:tcStyle>
        <a:tcBdr/>
        <a:fill>
          <a:solidFill>
            <a:srgbClr val="F3F7F1"/>
          </a:solidFill>
        </a:fill>
      </a:tcStyle>
    </a:band2H>
    <a:firstCol>
      <a:tcTxStyle b="on" i="on">
        <a:font>
          <a:latin typeface="Calisto MT"/>
          <a:ea typeface="Calisto MT"/>
          <a:cs typeface="Calisto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AD6AD"/>
          </a:solidFill>
        </a:fill>
      </a:tcStyle>
    </a:firstCol>
    <a:lastRow>
      <a:tcTxStyle b="on" i="on">
        <a:font>
          <a:latin typeface="Calisto MT"/>
          <a:ea typeface="Calisto MT"/>
          <a:cs typeface="Calisto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AD6AD"/>
          </a:solidFill>
        </a:fill>
      </a:tcStyle>
    </a:lastRow>
    <a:firstRow>
      <a:tcTxStyle b="on" i="on">
        <a:font>
          <a:latin typeface="Calisto MT"/>
          <a:ea typeface="Calisto MT"/>
          <a:cs typeface="Calisto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BAD6AD"/>
          </a:solidFill>
        </a:fill>
      </a:tcStyle>
    </a:firstRow>
  </a:tblStyle>
  <a:tblStyle styleId="{CF821DB8-F4EB-4A41-A1BA-3FCAFE7338EE}" styleName="">
    <a:tblBg/>
    <a:wholeTbl>
      <a:tcTxStyle b="on" i="on">
        <a:font>
          <a:latin typeface="Calisto MT"/>
          <a:ea typeface="Calisto MT"/>
          <a:cs typeface="Calisto MT"/>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n">
        <a:font>
          <a:latin typeface="Calisto MT"/>
          <a:ea typeface="Calisto MT"/>
          <a:cs typeface="Calisto MT"/>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4B5A60"/>
          </a:solidFill>
        </a:fill>
      </a:tcStyle>
    </a:firstCol>
    <a:lastRow>
      <a:tcTxStyle b="on" i="on">
        <a:font>
          <a:latin typeface="Calisto MT"/>
          <a:ea typeface="Calisto MT"/>
          <a:cs typeface="Calisto MT"/>
        </a:font>
        <a:srgbClr val="000000"/>
      </a:tcTxStyle>
      <a:tcStyle>
        <a:tcBdr>
          <a:left>
            <a:ln w="12700" cap="flat">
              <a:noFill/>
              <a:miter lim="400000"/>
            </a:ln>
          </a:left>
          <a:right>
            <a:ln w="12700" cap="flat">
              <a:noFill/>
              <a:miter lim="400000"/>
            </a:ln>
          </a:right>
          <a:top>
            <a:ln w="508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FFFFFF"/>
          </a:solidFill>
        </a:fill>
      </a:tcStyle>
    </a:lastRow>
    <a:firstRow>
      <a:tcTxStyle b="on" i="on">
        <a:font>
          <a:latin typeface="Calisto MT"/>
          <a:ea typeface="Calisto MT"/>
          <a:cs typeface="Calisto MT"/>
        </a:font>
        <a:srgbClr val="FFFFFF"/>
      </a:tcTxStyle>
      <a:tcStyle>
        <a:tcBdr>
          <a:left>
            <a:ln w="12700" cap="flat">
              <a:noFill/>
              <a:miter lim="400000"/>
            </a:ln>
          </a:left>
          <a:right>
            <a:ln w="12700" cap="flat">
              <a:noFill/>
              <a:miter lim="400000"/>
            </a:ln>
          </a:right>
          <a:top>
            <a:ln w="25400" cap="flat">
              <a:solidFill>
                <a:srgbClr val="000000"/>
              </a:solidFill>
              <a:prstDash val="solid"/>
              <a:bevel/>
            </a:ln>
          </a:top>
          <a:bottom>
            <a:ln w="25400" cap="flat">
              <a:solidFill>
                <a:srgbClr val="000000"/>
              </a:solidFill>
              <a:prstDash val="solid"/>
              <a:bevel/>
            </a:ln>
          </a:bottom>
          <a:insideH>
            <a:ln w="12700" cap="flat">
              <a:noFill/>
              <a:miter lim="400000"/>
            </a:ln>
          </a:insideH>
          <a:insideV>
            <a:ln w="12700" cap="flat">
              <a:noFill/>
              <a:miter lim="400000"/>
            </a:ln>
          </a:insideV>
        </a:tcBdr>
        <a:fill>
          <a:solidFill>
            <a:srgbClr val="4B5A60"/>
          </a:solidFill>
        </a:fill>
      </a:tcStyle>
    </a:firstRow>
  </a:tblStyle>
  <a:tblStyle styleId="{33BA23B1-9221-436E-865A-0063620EA4FD}" styleName="">
    <a:tblBg/>
    <a:wholeTbl>
      <a:tcTxStyle b="on" i="on">
        <a:font>
          <a:latin typeface="Calisto MT"/>
          <a:ea typeface="Calisto MT"/>
          <a:cs typeface="Calisto MT"/>
        </a:font>
        <a:srgbClr val="000000"/>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CACACA"/>
          </a:solidFill>
        </a:fill>
      </a:tcStyle>
    </a:wholeTbl>
    <a:band2H>
      <a:tcTxStyle/>
      <a:tcStyle>
        <a:tcBdr/>
        <a:fill>
          <a:solidFill>
            <a:srgbClr val="E6E6E6"/>
          </a:solidFill>
        </a:fill>
      </a:tcStyle>
    </a:band2H>
    <a:firstCol>
      <a:tcTxStyle b="on" i="on">
        <a:font>
          <a:latin typeface="Calisto MT"/>
          <a:ea typeface="Calisto MT"/>
          <a:cs typeface="Calisto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Col>
    <a:lastRow>
      <a:tcTxStyle b="on" i="on">
        <a:font>
          <a:latin typeface="Calisto MT"/>
          <a:ea typeface="Calisto MT"/>
          <a:cs typeface="Calisto MT"/>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lastRow>
    <a:firstRow>
      <a:tcTxStyle b="on" i="on">
        <a:font>
          <a:latin typeface="Calisto MT"/>
          <a:ea typeface="Calisto MT"/>
          <a:cs typeface="Calisto MT"/>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fill>
      </a:tcStyle>
    </a:firstRow>
  </a:tblStyle>
  <a:tblStyle styleId="{2708684C-4D16-4618-839F-0558EEFCDFE6}" styleName="">
    <a:tblBg/>
    <a:wholeTbl>
      <a:tcTxStyle b="on" i="on">
        <a:font>
          <a:latin typeface="Calisto MT"/>
          <a:ea typeface="Calisto MT"/>
          <a:cs typeface="Calisto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wholeTbl>
    <a:band2H>
      <a:tcTxStyle/>
      <a:tcStyle>
        <a:tcBdr/>
        <a:fill>
          <a:solidFill>
            <a:srgbClr val="FFFFFF"/>
          </a:solidFill>
        </a:fill>
      </a:tcStyle>
    </a:band2H>
    <a:firstCol>
      <a:tcTxStyle b="on" i="on">
        <a:font>
          <a:latin typeface="Calisto MT"/>
          <a:ea typeface="Calisto MT"/>
          <a:cs typeface="Calisto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solidFill>
            <a:srgbClr val="000000">
              <a:alpha val="20000"/>
            </a:srgbClr>
          </a:solidFill>
        </a:fill>
      </a:tcStyle>
    </a:firstCol>
    <a:lastRow>
      <a:tcTxStyle b="on" i="on">
        <a:font>
          <a:latin typeface="Calisto MT"/>
          <a:ea typeface="Calisto MT"/>
          <a:cs typeface="Calisto MT"/>
        </a:font>
        <a:srgbClr val="000000"/>
      </a:tcTxStyle>
      <a:tcStyle>
        <a:tcBdr>
          <a:left>
            <a:ln w="12700" cap="flat">
              <a:solidFill>
                <a:srgbClr val="000000"/>
              </a:solidFill>
              <a:prstDash val="solid"/>
              <a:bevel/>
            </a:ln>
          </a:left>
          <a:right>
            <a:ln w="12700" cap="flat">
              <a:solidFill>
                <a:srgbClr val="000000"/>
              </a:solidFill>
              <a:prstDash val="solid"/>
              <a:bevel/>
            </a:ln>
          </a:right>
          <a:top>
            <a:ln w="50800" cap="flat">
              <a:solidFill>
                <a:srgbClr val="000000"/>
              </a:solidFill>
              <a:prstDash val="solid"/>
              <a:bevel/>
            </a:ln>
          </a:top>
          <a:bottom>
            <a:ln w="127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lastRow>
    <a:firstRow>
      <a:tcTxStyle b="on" i="on">
        <a:font>
          <a:latin typeface="Calisto MT"/>
          <a:ea typeface="Calisto MT"/>
          <a:cs typeface="Calisto MT"/>
        </a:font>
        <a:srgbClr val="000000"/>
      </a:tcTxStyle>
      <a:tcStyle>
        <a:tcBdr>
          <a:left>
            <a:ln w="12700" cap="flat">
              <a:solidFill>
                <a:srgbClr val="000000"/>
              </a:solidFill>
              <a:prstDash val="solid"/>
              <a:bevel/>
            </a:ln>
          </a:left>
          <a:right>
            <a:ln w="12700" cap="flat">
              <a:solidFill>
                <a:srgbClr val="000000"/>
              </a:solidFill>
              <a:prstDash val="solid"/>
              <a:bevel/>
            </a:ln>
          </a:right>
          <a:top>
            <a:ln w="12700" cap="flat">
              <a:solidFill>
                <a:srgbClr val="000000"/>
              </a:solidFill>
              <a:prstDash val="solid"/>
              <a:bevel/>
            </a:ln>
          </a:top>
          <a:bottom>
            <a:ln w="25400" cap="flat">
              <a:solidFill>
                <a:srgbClr val="000000"/>
              </a:solidFill>
              <a:prstDash val="solid"/>
              <a:bevel/>
            </a:ln>
          </a:bottom>
          <a:insideH>
            <a:ln w="12700" cap="flat">
              <a:solidFill>
                <a:srgbClr val="000000"/>
              </a:solidFill>
              <a:prstDash val="solid"/>
              <a:bevel/>
            </a:ln>
          </a:insideH>
          <a:insideV>
            <a:ln w="12700" cap="flat">
              <a:solidFill>
                <a:srgbClr val="000000"/>
              </a:solidFill>
              <a:prstDash val="solid"/>
              <a:bevel/>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p:scale>
          <a:sx n="118" d="100"/>
          <a:sy n="118" d="100"/>
        </p:scale>
        <p:origin x="-440" y="-2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presProps" Target="presProps.xml"/><Relationship Id="rId21" Type="http://schemas.openxmlformats.org/officeDocument/2006/relationships/viewProps" Target="viewProps.xml"/><Relationship Id="rId22" Type="http://schemas.openxmlformats.org/officeDocument/2006/relationships/theme" Target="theme/theme1.xml"/><Relationship Id="rId23"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notesMaster" Target="notesMasters/notesMaster1.xml"/><Relationship Id="rId19" Type="http://schemas.openxmlformats.org/officeDocument/2006/relationships/printerSettings" Target="printerSettings/printerSettings1.bin"/><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7" name="Shape 147"/>
          <p:cNvSpPr>
            <a:spLocks noGrp="1" noRot="1" noChangeAspect="1"/>
          </p:cNvSpPr>
          <p:nvPr>
            <p:ph type="sldImg"/>
          </p:nvPr>
        </p:nvSpPr>
        <p:spPr>
          <a:xfrm>
            <a:off x="1143000" y="685800"/>
            <a:ext cx="4572000" cy="3429000"/>
          </a:xfrm>
          <a:prstGeom prst="rect">
            <a:avLst/>
          </a:prstGeom>
        </p:spPr>
        <p:txBody>
          <a:bodyPr/>
          <a:lstStyle/>
          <a:p>
            <a:pPr lvl="0"/>
            <a:endParaRPr/>
          </a:p>
        </p:txBody>
      </p:sp>
      <p:sp>
        <p:nvSpPr>
          <p:cNvPr id="148" name="Shape 148"/>
          <p:cNvSpPr>
            <a:spLocks noGrp="1"/>
          </p:cNvSpPr>
          <p:nvPr>
            <p:ph type="body" sz="quarter" idx="1"/>
          </p:nvPr>
        </p:nvSpPr>
        <p:spPr>
          <a:xfrm>
            <a:off x="914400" y="4343400"/>
            <a:ext cx="5029200" cy="4114800"/>
          </a:xfrm>
          <a:prstGeom prst="rect">
            <a:avLst/>
          </a:prstGeom>
        </p:spPr>
        <p:txBody>
          <a:bodyPr/>
          <a:lstStyle/>
          <a:p>
            <a:pPr lvl="0"/>
            <a:endParaRPr/>
          </a:p>
        </p:txBody>
      </p:sp>
    </p:spTree>
    <p:extLst>
      <p:ext uri="{BB962C8B-B14F-4D97-AF65-F5344CB8AC3E}">
        <p14:creationId xmlns:p14="http://schemas.microsoft.com/office/powerpoint/2010/main" val="2627632721"/>
      </p:ext>
    </p:extLst>
  </p:cSld>
  <p:clrMap bg1="lt1" tx1="dk1" bg2="lt2" tx2="dk2" accent1="accent1" accent2="accent2" accent3="accent3" accent4="accent4" accent5="accent5" accent6="accent6" hlink="hlink" folHlink="folHlink"/>
  <p:notesStyle>
    <a:lvl1pPr defTabSz="457200">
      <a:lnSpc>
        <a:spcPct val="117999"/>
      </a:lnSpc>
      <a:defRPr sz="2200">
        <a:latin typeface="+mj-lt"/>
        <a:ea typeface="+mj-ea"/>
        <a:cs typeface="+mj-cs"/>
        <a:sym typeface="Helvetica Neue"/>
      </a:defRPr>
    </a:lvl1pPr>
    <a:lvl2pPr indent="228600" defTabSz="457200">
      <a:lnSpc>
        <a:spcPct val="117999"/>
      </a:lnSpc>
      <a:defRPr sz="2200">
        <a:latin typeface="+mj-lt"/>
        <a:ea typeface="+mj-ea"/>
        <a:cs typeface="+mj-cs"/>
        <a:sym typeface="Helvetica Neue"/>
      </a:defRPr>
    </a:lvl2pPr>
    <a:lvl3pPr indent="457200" defTabSz="457200">
      <a:lnSpc>
        <a:spcPct val="117999"/>
      </a:lnSpc>
      <a:defRPr sz="2200">
        <a:latin typeface="+mj-lt"/>
        <a:ea typeface="+mj-ea"/>
        <a:cs typeface="+mj-cs"/>
        <a:sym typeface="Helvetica Neue"/>
      </a:defRPr>
    </a:lvl3pPr>
    <a:lvl4pPr indent="685800" defTabSz="457200">
      <a:lnSpc>
        <a:spcPct val="117999"/>
      </a:lnSpc>
      <a:defRPr sz="2200">
        <a:latin typeface="+mj-lt"/>
        <a:ea typeface="+mj-ea"/>
        <a:cs typeface="+mj-cs"/>
        <a:sym typeface="Helvetica Neue"/>
      </a:defRPr>
    </a:lvl4pPr>
    <a:lvl5pPr indent="914400" defTabSz="457200">
      <a:lnSpc>
        <a:spcPct val="117999"/>
      </a:lnSpc>
      <a:defRPr sz="2200">
        <a:latin typeface="+mj-lt"/>
        <a:ea typeface="+mj-ea"/>
        <a:cs typeface="+mj-cs"/>
        <a:sym typeface="Helvetica Neue"/>
      </a:defRPr>
    </a:lvl5pPr>
    <a:lvl6pPr indent="1143000" defTabSz="457200">
      <a:lnSpc>
        <a:spcPct val="117999"/>
      </a:lnSpc>
      <a:defRPr sz="2200">
        <a:latin typeface="+mj-lt"/>
        <a:ea typeface="+mj-ea"/>
        <a:cs typeface="+mj-cs"/>
        <a:sym typeface="Helvetica Neue"/>
      </a:defRPr>
    </a:lvl6pPr>
    <a:lvl7pPr indent="1371600" defTabSz="457200">
      <a:lnSpc>
        <a:spcPct val="117999"/>
      </a:lnSpc>
      <a:defRPr sz="2200">
        <a:latin typeface="+mj-lt"/>
        <a:ea typeface="+mj-ea"/>
        <a:cs typeface="+mj-cs"/>
        <a:sym typeface="Helvetica Neue"/>
      </a:defRPr>
    </a:lvl7pPr>
    <a:lvl8pPr indent="1600200" defTabSz="457200">
      <a:lnSpc>
        <a:spcPct val="117999"/>
      </a:lnSpc>
      <a:defRPr sz="2200">
        <a:latin typeface="+mj-lt"/>
        <a:ea typeface="+mj-ea"/>
        <a:cs typeface="+mj-cs"/>
        <a:sym typeface="Helvetica Neue"/>
      </a:defRPr>
    </a:lvl8pPr>
    <a:lvl9pPr indent="1828800" defTabSz="457200">
      <a:lnSpc>
        <a:spcPct val="117999"/>
      </a:lnSpc>
      <a:defRPr sz="2200">
        <a:latin typeface="+mj-lt"/>
        <a:ea typeface="+mj-ea"/>
        <a:cs typeface="+mj-cs"/>
        <a:sym typeface="Helvetica Neue"/>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 name="Shape 154"/>
          <p:cNvSpPr>
            <a:spLocks noGrp="1" noRot="1" noChangeAspect="1"/>
          </p:cNvSpPr>
          <p:nvPr>
            <p:ph type="sldImg"/>
          </p:nvPr>
        </p:nvSpPr>
        <p:spPr>
          <a:prstGeom prst="rect">
            <a:avLst/>
          </a:prstGeom>
        </p:spPr>
        <p:txBody>
          <a:bodyPr/>
          <a:lstStyle/>
          <a:p>
            <a:pPr lvl="0"/>
            <a:endParaRPr/>
          </a:p>
        </p:txBody>
      </p:sp>
      <p:sp>
        <p:nvSpPr>
          <p:cNvPr id="155" name="Shape 155"/>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Let us help you avoid this situation.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Shape 167"/>
          <p:cNvSpPr>
            <a:spLocks noGrp="1" noRot="1" noChangeAspect="1"/>
          </p:cNvSpPr>
          <p:nvPr>
            <p:ph type="sldImg"/>
          </p:nvPr>
        </p:nvSpPr>
        <p:spPr>
          <a:prstGeom prst="rect">
            <a:avLst/>
          </a:prstGeom>
        </p:spPr>
        <p:txBody>
          <a:bodyPr/>
          <a:lstStyle/>
          <a:p>
            <a:pPr lvl="0"/>
            <a:endParaRPr/>
          </a:p>
        </p:txBody>
      </p:sp>
      <p:sp>
        <p:nvSpPr>
          <p:cNvPr id="168" name="Shape 168"/>
          <p:cNvSpPr>
            <a:spLocks noGrp="1"/>
          </p:cNvSpPr>
          <p:nvPr>
            <p:ph type="body" sz="quarter" idx="1"/>
          </p:nvPr>
        </p:nvSpPr>
        <p:spPr>
          <a:prstGeom prst="rect">
            <a:avLst/>
          </a:prstGeom>
        </p:spPr>
        <p:txBody>
          <a:bodyPr/>
          <a:lstStyle>
            <a:lvl1pPr>
              <a:lnSpc>
                <a:spcPct val="100000"/>
              </a:lnSpc>
              <a:defRPr sz="1200">
                <a:latin typeface="Calibri"/>
                <a:ea typeface="Calibri"/>
                <a:cs typeface="Calibri"/>
                <a:sym typeface="Calibri"/>
              </a:defRPr>
            </a:lvl1pPr>
          </a:lstStyle>
          <a:p>
            <a:pPr lvl="0">
              <a:defRPr sz="1800"/>
            </a:pPr>
            <a:r>
              <a:rPr sz="1200"/>
              <a:t>HEOA – Higher Education Opportunity Act.</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 name="Shape 172"/>
          <p:cNvSpPr>
            <a:spLocks noGrp="1" noRot="1" noChangeAspect="1"/>
          </p:cNvSpPr>
          <p:nvPr>
            <p:ph type="sldImg"/>
          </p:nvPr>
        </p:nvSpPr>
        <p:spPr>
          <a:prstGeom prst="rect">
            <a:avLst/>
          </a:prstGeom>
        </p:spPr>
        <p:txBody>
          <a:bodyPr/>
          <a:lstStyle/>
          <a:p>
            <a:pPr lvl="0"/>
            <a:endParaRPr/>
          </a:p>
        </p:txBody>
      </p:sp>
      <p:sp>
        <p:nvSpPr>
          <p:cNvPr id="173" name="Shape 173"/>
          <p:cNvSpPr>
            <a:spLocks noGrp="1"/>
          </p:cNvSpPr>
          <p:nvPr>
            <p:ph type="body" sz="quarter" idx="1"/>
          </p:nvPr>
        </p:nvSpPr>
        <p:spPr>
          <a:prstGeom prst="rect">
            <a:avLst/>
          </a:prstGeom>
        </p:spPr>
        <p:txBody>
          <a:bodyPr/>
          <a:lstStyle/>
          <a:p>
            <a:pPr marL="171450" lvl="0" indent="-171450">
              <a:lnSpc>
                <a:spcPct val="100000"/>
              </a:lnSpc>
              <a:buSzPct val="100000"/>
              <a:buFont typeface="Arial"/>
              <a:buChar char="•"/>
              <a:defRPr sz="1800"/>
            </a:pPr>
            <a:r>
              <a:rPr sz="1200">
                <a:latin typeface="Calibri"/>
                <a:ea typeface="Calibri"/>
                <a:cs typeface="Calibri"/>
                <a:sym typeface="Calibri"/>
              </a:rPr>
              <a:t>Essential if any portion of a course is conducted online.  </a:t>
            </a:r>
          </a:p>
          <a:p>
            <a:pPr marL="171450" lvl="0" indent="-171450">
              <a:lnSpc>
                <a:spcPct val="100000"/>
              </a:lnSpc>
              <a:buSzPct val="100000"/>
              <a:buFont typeface="Arial"/>
              <a:buChar char="•"/>
              <a:defRPr sz="1800"/>
            </a:pPr>
            <a:r>
              <a:rPr sz="1200">
                <a:latin typeface="Calibri"/>
                <a:ea typeface="Calibri"/>
                <a:cs typeface="Calibri"/>
                <a:sym typeface="Calibri"/>
              </a:rPr>
              <a:t>There must be instructor initiated contact that occurs frequently and is substantive in every class.</a:t>
            </a:r>
          </a:p>
          <a:p>
            <a:pPr marL="171450" lvl="0" indent="-171450">
              <a:lnSpc>
                <a:spcPct val="100000"/>
              </a:lnSpc>
              <a:buSzPct val="100000"/>
              <a:buFont typeface="Arial"/>
              <a:buChar char="•"/>
              <a:defRPr sz="1800"/>
            </a:pPr>
            <a:r>
              <a:rPr sz="1200">
                <a:latin typeface="Calibri"/>
                <a:ea typeface="Calibri"/>
                <a:cs typeface="Calibri"/>
                <a:sym typeface="Calibri"/>
              </a:rPr>
              <a:t>Required by all federal, state and accrediting agencies.</a:t>
            </a:r>
          </a:p>
          <a:p>
            <a:pPr marL="171450" lvl="0" indent="-171450">
              <a:lnSpc>
                <a:spcPct val="100000"/>
              </a:lnSpc>
              <a:buSzPct val="100000"/>
              <a:buFont typeface="Arial"/>
              <a:buChar char="•"/>
              <a:defRPr sz="1800"/>
            </a:pPr>
            <a:r>
              <a:rPr sz="1200">
                <a:latin typeface="Calibri"/>
                <a:ea typeface="Calibri"/>
                <a:cs typeface="Calibri"/>
                <a:sym typeface="Calibri"/>
              </a:rPr>
              <a:t>ACCJC requires its inclusion in a Board policy.</a:t>
            </a:r>
          </a:p>
          <a:p>
            <a:pPr marL="171450" lvl="0" indent="-171450">
              <a:lnSpc>
                <a:spcPct val="100000"/>
              </a:lnSpc>
              <a:buSzPct val="100000"/>
              <a:buFont typeface="Arial"/>
              <a:buChar char="•"/>
              <a:defRPr sz="1800"/>
            </a:pPr>
            <a:r>
              <a:rPr sz="1200">
                <a:latin typeface="Calibri"/>
                <a:ea typeface="Calibri"/>
                <a:cs typeface="Calibri"/>
                <a:sym typeface="Calibri"/>
              </a:rPr>
              <a:t>Used by the U.S. Department of Education to help determine whether a course is online or correspondence education for financial aid purposes.</a:t>
            </a:r>
          </a:p>
          <a:p>
            <a:pPr marL="171450" lvl="0" indent="-171450">
              <a:lnSpc>
                <a:spcPct val="100000"/>
              </a:lnSpc>
              <a:buSzPct val="100000"/>
              <a:buFont typeface="Arial"/>
              <a:buChar char="•"/>
              <a:defRPr sz="1800"/>
            </a:pPr>
            <a:r>
              <a:rPr sz="1200">
                <a:latin typeface="Calibri"/>
                <a:ea typeface="Calibri"/>
                <a:cs typeface="Calibri"/>
                <a:sym typeface="Calibri"/>
              </a:rPr>
              <a:t>Not only does it meet the requirements of the DoE, Title 5, the ACCJC and the Chancellor’s Office Guidelines, it is also essential for supporting student retention and success in online courses.  The literature and research shows that students want to feel connected with their instructors – they want a personal relationship.  They also want to feel connected with each other. </a:t>
            </a:r>
          </a:p>
          <a:p>
            <a:pPr marL="171450" lvl="0" indent="-171450">
              <a:lnSpc>
                <a:spcPct val="100000"/>
              </a:lnSpc>
              <a:buSzPct val="100000"/>
              <a:buFont typeface="Arial"/>
              <a:buChar char="•"/>
              <a:defRPr sz="1800"/>
            </a:pPr>
            <a:r>
              <a:rPr sz="1200">
                <a:latin typeface="Calibri"/>
                <a:ea typeface="Calibri"/>
                <a:cs typeface="Calibri"/>
                <a:sym typeface="Calibri"/>
              </a:rPr>
              <a:t>Faculty review process ensures the guidelines are followed.</a:t>
            </a:r>
          </a:p>
          <a:p>
            <a:pPr marL="171450" lvl="0" indent="-171450">
              <a:lnSpc>
                <a:spcPct val="100000"/>
              </a:lnSpc>
              <a:buSzPct val="100000"/>
              <a:buFont typeface="Arial"/>
              <a:buChar char="•"/>
              <a:defRPr sz="1800"/>
            </a:pPr>
            <a:r>
              <a:rPr sz="1200">
                <a:latin typeface="Calibri"/>
                <a:ea typeface="Calibri"/>
                <a:cs typeface="Calibri"/>
                <a:sym typeface="Calibri"/>
              </a:rPr>
              <a:t>Some colleges also require that an online section be reviewed and approved before being offered.</a:t>
            </a:r>
          </a:p>
          <a:p>
            <a:pPr marL="171450" lvl="0" indent="-171450">
              <a:lnSpc>
                <a:spcPct val="100000"/>
              </a:lnSpc>
              <a:buSzPct val="100000"/>
              <a:buFont typeface="Arial"/>
              <a:buChar char="•"/>
              <a:defRPr sz="1800"/>
            </a:pPr>
            <a:r>
              <a:rPr sz="1200">
                <a:latin typeface="Calibri"/>
                <a:ea typeface="Calibri"/>
                <a:cs typeface="Calibri"/>
                <a:sym typeface="Calibri"/>
              </a:rPr>
              <a:t>Contact needs to be initiated by the faculty-member – not just responses to student emails or inquiries.  The guidelines should explain how faculty may initiate that contact:  i.e. emails, announcements, orientations, phone calls, discussion boards, chat rooms, video conferencing, etc.</a:t>
            </a:r>
          </a:p>
          <a:p>
            <a:pPr marL="171450" lvl="0" indent="-171450">
              <a:lnSpc>
                <a:spcPct val="100000"/>
              </a:lnSpc>
              <a:buSzPct val="100000"/>
              <a:buFont typeface="Arial"/>
              <a:buChar char="•"/>
              <a:defRPr sz="1800"/>
            </a:pPr>
            <a:r>
              <a:rPr sz="1200">
                <a:latin typeface="Calibri"/>
                <a:ea typeface="Calibri"/>
                <a:cs typeface="Calibri"/>
                <a:sym typeface="Calibri"/>
              </a:rPr>
              <a:t>During a site visit, the team will need access to online courses to confirm the contact is occurring across all sections.</a:t>
            </a:r>
          </a:p>
          <a:p>
            <a:pPr marL="171450" lvl="0" indent="-171450">
              <a:lnSpc>
                <a:spcPct val="100000"/>
              </a:lnSpc>
              <a:buSzPct val="100000"/>
              <a:buFont typeface="Arial"/>
              <a:buChar char="•"/>
              <a:defRPr sz="1800"/>
            </a:pPr>
            <a:r>
              <a:rPr sz="1200">
                <a:latin typeface="Calibri"/>
                <a:ea typeface="Calibri"/>
                <a:cs typeface="Calibri"/>
                <a:sym typeface="Calibri"/>
              </a:rPr>
              <a:t>According to Title 5, contact may include individual meetings, orientation and review sessions field trips, phone calls, letters, voice mail, etc.</a:t>
            </a:r>
          </a:p>
          <a:p>
            <a:pPr marL="171450" lvl="0" indent="-171450">
              <a:lnSpc>
                <a:spcPct val="100000"/>
              </a:lnSpc>
              <a:buSzPct val="100000"/>
              <a:buFont typeface="Arial"/>
              <a:buChar char="•"/>
              <a:defRPr sz="1800"/>
            </a:pPr>
            <a:r>
              <a:rPr sz="1200">
                <a:latin typeface="Calibri"/>
                <a:ea typeface="Calibri"/>
                <a:cs typeface="Calibri"/>
                <a:sym typeface="Calibri"/>
              </a:rPr>
              <a:t>Consultation with faculty via the Senate or Curriculum Committee must occur in the development of these guidelines (as per CCCCO).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78"/>
          <p:cNvSpPr>
            <a:spLocks noGrp="1" noRot="1" noChangeAspect="1"/>
          </p:cNvSpPr>
          <p:nvPr>
            <p:ph type="sldImg"/>
          </p:nvPr>
        </p:nvSpPr>
        <p:spPr>
          <a:prstGeom prst="rect">
            <a:avLst/>
          </a:prstGeom>
        </p:spPr>
        <p:txBody>
          <a:bodyPr/>
          <a:lstStyle/>
          <a:p>
            <a:pPr lvl="0"/>
            <a:endParaRPr/>
          </a:p>
        </p:txBody>
      </p:sp>
      <p:sp>
        <p:nvSpPr>
          <p:cNvPr id="179" name="Shape 179"/>
          <p:cNvSpPr>
            <a:spLocks noGrp="1"/>
          </p:cNvSpPr>
          <p:nvPr>
            <p:ph type="body" sz="quarter" idx="1"/>
          </p:nvPr>
        </p:nvSpPr>
        <p:spPr>
          <a:prstGeom prst="rect">
            <a:avLst/>
          </a:prstGeom>
        </p:spPr>
        <p:txBody>
          <a:bodyPr/>
          <a:lstStyle/>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Who chooses which faculty are given online courses?  </a:t>
            </a:r>
          </a:p>
          <a:p>
            <a:pPr marL="628650" lvl="1" indent="-171450">
              <a:lnSpc>
                <a:spcPct val="100000"/>
              </a:lnSpc>
              <a:buSzPct val="100000"/>
              <a:buFont typeface="Arial"/>
              <a:buChar char="•"/>
              <a:defRPr sz="1800"/>
            </a:pPr>
            <a:r>
              <a:rPr sz="1200">
                <a:latin typeface="Calibri"/>
                <a:ea typeface="Calibri"/>
                <a:cs typeface="Calibri"/>
                <a:sym typeface="Calibri"/>
              </a:rPr>
              <a:t>Administrators.  </a:t>
            </a:r>
          </a:p>
          <a:p>
            <a:pPr marL="628650" lvl="1" indent="-171450">
              <a:lnSpc>
                <a:spcPct val="100000"/>
              </a:lnSpc>
              <a:buSzPct val="100000"/>
              <a:buFont typeface="Arial"/>
              <a:buChar char="•"/>
              <a:defRPr sz="1800"/>
            </a:pPr>
            <a:r>
              <a:rPr sz="1200">
                <a:latin typeface="Calibri"/>
                <a:ea typeface="Calibri"/>
                <a:cs typeface="Calibri"/>
                <a:sym typeface="Calibri"/>
              </a:rPr>
              <a:t>Admin ultimately has the right of assignment but local procedures may guide how they assign.</a:t>
            </a:r>
          </a:p>
          <a:p>
            <a:pPr marL="628650" lvl="1" indent="-171450">
              <a:lnSpc>
                <a:spcPct val="100000"/>
              </a:lnSpc>
              <a:buClr>
                <a:srgbClr val="FF0000"/>
              </a:buClr>
              <a:buSzPct val="100000"/>
              <a:buFont typeface="Arial"/>
              <a:buChar char="•"/>
              <a:defRPr sz="1800"/>
            </a:pPr>
            <a:r>
              <a:rPr sz="1200">
                <a:solidFill>
                  <a:srgbClr val="FF0000"/>
                </a:solidFill>
                <a:latin typeface="Calibri"/>
                <a:ea typeface="Calibri"/>
                <a:cs typeface="Calibri"/>
                <a:sym typeface="Calibri"/>
              </a:rPr>
              <a:t>Is right of assignment determined by Title 5?  If so, which subsection?</a:t>
            </a:r>
            <a:endParaRPr sz="1200">
              <a:latin typeface="Calibri"/>
              <a:ea typeface="Calibri"/>
              <a:cs typeface="Calibri"/>
              <a:sym typeface="Calibri"/>
            </a:endParaRP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Is training required?</a:t>
            </a:r>
          </a:p>
          <a:p>
            <a:pPr marL="628650" lvl="1" indent="-171450">
              <a:lnSpc>
                <a:spcPct val="100000"/>
              </a:lnSpc>
              <a:buSzPct val="100000"/>
              <a:buFont typeface="Arial"/>
              <a:buChar char="•"/>
              <a:defRPr sz="1800"/>
            </a:pPr>
            <a:r>
              <a:rPr sz="1200">
                <a:latin typeface="Calibri"/>
                <a:ea typeface="Calibri"/>
                <a:cs typeface="Calibri"/>
                <a:sym typeface="Calibri"/>
              </a:rPr>
              <a:t>Local decision</a:t>
            </a:r>
          </a:p>
          <a:p>
            <a:pPr marL="628650" lvl="1" indent="-171450">
              <a:lnSpc>
                <a:spcPct val="100000"/>
              </a:lnSpc>
              <a:buSzPct val="100000"/>
              <a:buFont typeface="Arial"/>
              <a:buChar char="•"/>
              <a:defRPr sz="1800"/>
            </a:pPr>
            <a:r>
              <a:rPr sz="1200">
                <a:latin typeface="Calibri"/>
                <a:ea typeface="Calibri"/>
                <a:cs typeface="Calibri"/>
                <a:sym typeface="Calibri"/>
              </a:rPr>
              <a:t>Some campuses require training first (in either the CMS, online pedagogy, or both)</a:t>
            </a:r>
          </a:p>
          <a:p>
            <a:pPr marL="628650" lvl="1" indent="-171450">
              <a:lnSpc>
                <a:spcPct val="100000"/>
              </a:lnSpc>
              <a:buSzPct val="100000"/>
              <a:buFont typeface="Arial"/>
              <a:buChar char="•"/>
              <a:defRPr sz="1800"/>
            </a:pPr>
            <a:r>
              <a:rPr sz="1200">
                <a:latin typeface="Calibri"/>
                <a:ea typeface="Calibri"/>
                <a:cs typeface="Calibri"/>
                <a:sym typeface="Calibri"/>
              </a:rPr>
              <a:t>Since faculty development falls into the 10+1, local Senates should be involved in decision making about DE training and whether or not it is required.</a:t>
            </a:r>
          </a:p>
          <a:p>
            <a:pPr lvl="1" indent="45720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Can administrators deny faculty courses?  Why, or why not?</a:t>
            </a:r>
          </a:p>
          <a:p>
            <a:pPr marL="628650" lvl="1" indent="-171450">
              <a:lnSpc>
                <a:spcPct val="100000"/>
              </a:lnSpc>
              <a:buSzPct val="100000"/>
              <a:buFont typeface="Arial"/>
              <a:buChar char="•"/>
              <a:defRPr sz="1800"/>
            </a:pPr>
            <a:r>
              <a:rPr sz="1200">
                <a:latin typeface="Calibri"/>
                <a:ea typeface="Calibri"/>
                <a:cs typeface="Calibri"/>
                <a:sym typeface="Calibri"/>
              </a:rPr>
              <a:t>Yes.</a:t>
            </a:r>
          </a:p>
          <a:p>
            <a:pPr marL="628650" lvl="1" indent="-171450">
              <a:lnSpc>
                <a:spcPct val="100000"/>
              </a:lnSpc>
              <a:buSzPct val="100000"/>
              <a:buFont typeface="Arial"/>
              <a:buChar char="•"/>
              <a:defRPr sz="1800"/>
            </a:pPr>
            <a:r>
              <a:rPr sz="1200">
                <a:latin typeface="Calibri"/>
                <a:ea typeface="Calibri"/>
                <a:cs typeface="Calibri"/>
                <a:sym typeface="Calibri"/>
              </a:rPr>
              <a:t>They may assign faculty based upon their perception of who can best teach the course.</a:t>
            </a:r>
          </a:p>
          <a:p>
            <a:pPr marL="628650" lvl="1" indent="-171450">
              <a:lnSpc>
                <a:spcPct val="100000"/>
              </a:lnSpc>
              <a:buSzPct val="100000"/>
              <a:buFont typeface="Arial"/>
              <a:buChar char="•"/>
              <a:defRPr sz="1800"/>
            </a:pPr>
            <a:r>
              <a:rPr sz="1200">
                <a:latin typeface="Calibri"/>
                <a:ea typeface="Calibri"/>
                <a:cs typeface="Calibri"/>
                <a:sym typeface="Calibri"/>
              </a:rPr>
              <a:t>They may choose not to assign a faculty member to online instruction if that person is not prepared or would be overwhelmed by online instruction.</a:t>
            </a:r>
          </a:p>
          <a:p>
            <a:pPr marL="628650" lvl="1" indent="-171450">
              <a:lnSpc>
                <a:spcPct val="100000"/>
              </a:lnSpc>
              <a:buSzPct val="100000"/>
              <a:buFont typeface="Arial"/>
              <a:buChar char="•"/>
              <a:defRPr sz="1800"/>
            </a:pPr>
            <a:r>
              <a:rPr sz="1200">
                <a:latin typeface="Calibri"/>
                <a:ea typeface="Calibri"/>
                <a:cs typeface="Calibri"/>
                <a:sym typeface="Calibri"/>
              </a:rPr>
              <a:t>Assignment should not be used as a way for administrators to punish faculty. </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Can an entire load be taught online?</a:t>
            </a:r>
          </a:p>
          <a:p>
            <a:pPr marL="628650" lvl="1" indent="-171450">
              <a:lnSpc>
                <a:spcPct val="100000"/>
              </a:lnSpc>
              <a:buSzPct val="100000"/>
              <a:buFont typeface="Arial"/>
              <a:buChar char="•"/>
              <a:defRPr sz="1800"/>
            </a:pPr>
            <a:r>
              <a:rPr sz="1200">
                <a:latin typeface="Calibri"/>
                <a:ea typeface="Calibri"/>
                <a:cs typeface="Calibri"/>
                <a:sym typeface="Calibri"/>
              </a:rPr>
              <a:t>Yes, depending on the local procedures and contract.</a:t>
            </a:r>
          </a:p>
          <a:p>
            <a:pPr marL="628650" lvl="1" indent="-171450">
              <a:lnSpc>
                <a:spcPct val="100000"/>
              </a:lnSpc>
              <a:buSzPct val="100000"/>
              <a:buFont typeface="Arial"/>
              <a:buChar char="•"/>
              <a:defRPr sz="1800"/>
            </a:pPr>
            <a:r>
              <a:rPr sz="1200">
                <a:latin typeface="Calibri"/>
                <a:ea typeface="Calibri"/>
                <a:cs typeface="Calibri"/>
                <a:sym typeface="Calibri"/>
              </a:rPr>
              <a:t>Some campuses have specific stipulations about the max courses that can be taught online.</a:t>
            </a:r>
          </a:p>
          <a:p>
            <a:pPr marL="628650" lvl="1" indent="-171450">
              <a:lnSpc>
                <a:spcPct val="100000"/>
              </a:lnSpc>
              <a:buSzPct val="100000"/>
              <a:buFont typeface="Arial"/>
              <a:buChar char="•"/>
              <a:defRPr sz="1800"/>
            </a:pPr>
            <a:r>
              <a:rPr sz="1200">
                <a:latin typeface="Calibri"/>
                <a:ea typeface="Calibri"/>
                <a:cs typeface="Calibri"/>
                <a:sym typeface="Calibri"/>
              </a:rPr>
              <a:t>A contract may also guide this.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 name="Shape 188"/>
          <p:cNvSpPr>
            <a:spLocks noGrp="1" noRot="1" noChangeAspect="1"/>
          </p:cNvSpPr>
          <p:nvPr>
            <p:ph type="sldImg"/>
          </p:nvPr>
        </p:nvSpPr>
        <p:spPr>
          <a:prstGeom prst="rect">
            <a:avLst/>
          </a:prstGeom>
        </p:spPr>
        <p:txBody>
          <a:bodyPr/>
          <a:lstStyle/>
          <a:p>
            <a:pPr lvl="0"/>
            <a:endParaRPr/>
          </a:p>
        </p:txBody>
      </p:sp>
      <p:sp>
        <p:nvSpPr>
          <p:cNvPr id="189" name="Shape 189"/>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Who decides which CMS to use?</a:t>
            </a:r>
          </a:p>
          <a:p>
            <a:pPr marL="628650" lvl="1" indent="-171450">
              <a:lnSpc>
                <a:spcPct val="100000"/>
              </a:lnSpc>
              <a:buSzPct val="100000"/>
              <a:buFont typeface="Arial"/>
              <a:buChar char="•"/>
              <a:defRPr sz="1800"/>
            </a:pPr>
            <a:r>
              <a:rPr sz="1200">
                <a:latin typeface="Calibri"/>
                <a:ea typeface="Calibri"/>
                <a:cs typeface="Calibri"/>
                <a:sym typeface="Calibri"/>
              </a:rPr>
              <a:t>What is the local decision making process in DE issues?</a:t>
            </a:r>
          </a:p>
          <a:p>
            <a:pPr marL="628650" lvl="1" indent="-171450">
              <a:lnSpc>
                <a:spcPct val="100000"/>
              </a:lnSpc>
              <a:buSzPct val="100000"/>
              <a:buFont typeface="Arial"/>
              <a:buChar char="•"/>
              <a:defRPr sz="1800"/>
            </a:pPr>
            <a:r>
              <a:rPr sz="1200">
                <a:latin typeface="Calibri"/>
                <a:ea typeface="Calibri"/>
                <a:cs typeface="Calibri"/>
                <a:sym typeface="Calibri"/>
              </a:rPr>
              <a:t>Do you have a local DE committee?  Does the Senate handle these issues?  How is faculty involved?</a:t>
            </a:r>
          </a:p>
          <a:p>
            <a:pPr marL="628650" lvl="1" indent="-171450">
              <a:lnSpc>
                <a:spcPct val="100000"/>
              </a:lnSpc>
              <a:buSzPct val="100000"/>
              <a:buFont typeface="Arial"/>
              <a:buChar char="•"/>
              <a:defRPr sz="1800"/>
            </a:pPr>
            <a:r>
              <a:rPr sz="1200">
                <a:latin typeface="Calibri"/>
                <a:ea typeface="Calibri"/>
                <a:cs typeface="Calibri"/>
                <a:sym typeface="Calibri"/>
              </a:rPr>
              <a:t>Use your local process and make sure faculty are involved in the decision.</a:t>
            </a:r>
          </a:p>
          <a:p>
            <a:pPr marL="628650" lvl="1" indent="-171450">
              <a:lnSpc>
                <a:spcPct val="100000"/>
              </a:lnSpc>
              <a:buSzPct val="100000"/>
              <a:buFont typeface="Arial"/>
              <a:buChar char="•"/>
              <a:defRPr sz="1800"/>
            </a:pPr>
            <a:r>
              <a:rPr sz="1200">
                <a:latin typeface="Calibri"/>
                <a:ea typeface="Calibri"/>
                <a:cs typeface="Calibri"/>
                <a:sym typeface="Calibri"/>
              </a:rPr>
              <a:t>The CMS is not just an empty shell.  It is a teaching platform with functionality that may strengthen or weaken your teaching.</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Who owns a course?</a:t>
            </a:r>
          </a:p>
          <a:p>
            <a:pPr marL="628650" lvl="1" indent="-171450">
              <a:lnSpc>
                <a:spcPct val="100000"/>
              </a:lnSpc>
              <a:buSzPct val="100000"/>
              <a:buFont typeface="Arial"/>
              <a:buChar char="•"/>
              <a:defRPr sz="1800"/>
            </a:pPr>
            <a:r>
              <a:rPr sz="1200">
                <a:latin typeface="Calibri"/>
                <a:ea typeface="Calibri"/>
                <a:cs typeface="Calibri"/>
                <a:sym typeface="Calibri"/>
              </a:rPr>
              <a:t>The COR is “owned” by the college</a:t>
            </a:r>
          </a:p>
          <a:p>
            <a:pPr marL="628650" lvl="1" indent="-171450">
              <a:lnSpc>
                <a:spcPct val="100000"/>
              </a:lnSpc>
              <a:buSzPct val="100000"/>
              <a:buFont typeface="Arial"/>
              <a:buChar char="•"/>
              <a:defRPr sz="1800"/>
            </a:pPr>
            <a:r>
              <a:rPr sz="1200">
                <a:latin typeface="Calibri"/>
                <a:ea typeface="Calibri"/>
                <a:cs typeface="Calibri"/>
                <a:sym typeface="Calibri"/>
              </a:rPr>
              <a:t>Your class and your class materials are your own, although your campus may have related policies about intellectual property and who “owns” your work (you or your campus)</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Can shells be transferred?</a:t>
            </a:r>
          </a:p>
          <a:p>
            <a:pPr lvl="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Can faculty be required to use a CMS?</a:t>
            </a:r>
          </a:p>
          <a:p>
            <a:pPr marL="628650" lvl="1" indent="-171450">
              <a:lnSpc>
                <a:spcPct val="100000"/>
              </a:lnSpc>
              <a:buSzPct val="100000"/>
              <a:buFont typeface="Arial"/>
              <a:buChar char="•"/>
              <a:defRPr sz="1800"/>
            </a:pPr>
            <a:r>
              <a:rPr sz="1200">
                <a:latin typeface="Calibri"/>
                <a:ea typeface="Calibri"/>
                <a:cs typeface="Calibri"/>
                <a:sym typeface="Calibri"/>
              </a:rPr>
              <a:t>Yes.  So, make sure faculty are involved in the decision!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93"/>
          <p:cNvSpPr>
            <a:spLocks noGrp="1" noRot="1" noChangeAspect="1"/>
          </p:cNvSpPr>
          <p:nvPr>
            <p:ph type="sldImg"/>
          </p:nvPr>
        </p:nvSpPr>
        <p:spPr>
          <a:prstGeom prst="rect">
            <a:avLst/>
          </a:prstGeom>
        </p:spPr>
        <p:txBody>
          <a:bodyPr/>
          <a:lstStyle/>
          <a:p>
            <a:pPr lvl="0"/>
            <a:endParaRPr/>
          </a:p>
        </p:txBody>
      </p:sp>
      <p:sp>
        <p:nvSpPr>
          <p:cNvPr id="194" name="Shape 194"/>
          <p:cNvSpPr>
            <a:spLocks noGrp="1"/>
          </p:cNvSpPr>
          <p:nvPr>
            <p:ph type="body" sz="quarter" idx="1"/>
          </p:nvPr>
        </p:nvSpPr>
        <p:spPr>
          <a:prstGeom prst="rect">
            <a:avLst/>
          </a:prstGeom>
        </p:spPr>
        <p:txBody>
          <a:bodyPr/>
          <a:lstStyle/>
          <a:p>
            <a:pPr lvl="0">
              <a:lnSpc>
                <a:spcPct val="100000"/>
              </a:lnSpc>
              <a:defRPr sz="1800"/>
            </a:pPr>
            <a:r>
              <a:rPr sz="1200">
                <a:latin typeface="Calibri"/>
                <a:ea typeface="Calibri"/>
                <a:cs typeface="Calibri"/>
                <a:sym typeface="Calibri"/>
              </a:rPr>
              <a:t>How does your Senate work with your union on issues that overlap purviews, such as SLOs and faculty evaluations?</a:t>
            </a:r>
          </a:p>
          <a:p>
            <a:pPr marL="628650" lvl="1" indent="-171450">
              <a:lnSpc>
                <a:spcPct val="100000"/>
              </a:lnSpc>
              <a:buSzPct val="100000"/>
              <a:buFont typeface="Arial"/>
              <a:buChar char="•"/>
              <a:defRPr sz="1800"/>
            </a:pPr>
            <a:r>
              <a:rPr sz="1200">
                <a:latin typeface="Calibri"/>
                <a:ea typeface="Calibri"/>
                <a:cs typeface="Calibri"/>
                <a:sym typeface="Calibri"/>
              </a:rPr>
              <a:t>Use existing pathways to work with your union</a:t>
            </a:r>
          </a:p>
          <a:p>
            <a:pPr lvl="1" indent="457200">
              <a:lnSpc>
                <a:spcPct val="100000"/>
              </a:lnSpc>
              <a:defRPr sz="1800"/>
            </a:pPr>
            <a:endParaRPr sz="1200">
              <a:latin typeface="Calibri"/>
              <a:ea typeface="Calibri"/>
              <a:cs typeface="Calibri"/>
              <a:sym typeface="Calibri"/>
            </a:endParaRPr>
          </a:p>
          <a:p>
            <a:pPr lvl="0">
              <a:lnSpc>
                <a:spcPct val="100000"/>
              </a:lnSpc>
              <a:defRPr sz="1800"/>
            </a:pPr>
            <a:r>
              <a:rPr sz="1200">
                <a:latin typeface="Calibri"/>
                <a:ea typeface="Calibri"/>
                <a:cs typeface="Calibri"/>
                <a:sym typeface="Calibri"/>
              </a:rPr>
              <a:t>To what extent are DE issues (such as training) outlined in your contract?</a:t>
            </a:r>
          </a:p>
          <a:p>
            <a:pPr marL="628650" lvl="1" indent="-171450">
              <a:lnSpc>
                <a:spcPct val="100000"/>
              </a:lnSpc>
              <a:buSzPct val="100000"/>
              <a:buFont typeface="Arial"/>
              <a:buChar char="•"/>
              <a:defRPr sz="1800"/>
            </a:pPr>
            <a:r>
              <a:rPr sz="1200">
                <a:latin typeface="Calibri"/>
                <a:ea typeface="Calibri"/>
                <a:cs typeface="Calibri"/>
                <a:sym typeface="Calibri"/>
              </a:rPr>
              <a:t>Some unions are far more engaged in DE than others.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Students cannot be required to pay for something that is primarily used for the administration of the course, such as a course management system</a:t>
            </a:r>
            <a:r>
              <a:rPr lang="en-US" sz="1200" baseline="0" dirty="0" smtClean="0"/>
              <a:t> like </a:t>
            </a:r>
            <a:r>
              <a:rPr lang="en-US" sz="1200" baseline="0" dirty="0" err="1" smtClean="0"/>
              <a:t>BlackBoard</a:t>
            </a:r>
            <a:r>
              <a:rPr lang="en-US" sz="1200" baseline="0" dirty="0" smtClean="0"/>
              <a:t>.  The materials must be used for learning.</a:t>
            </a:r>
            <a:endParaRPr lang="en-US" sz="1200" dirty="0" smtClean="0"/>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Electronic instructional materials may be required in a course if they are of continuing value to a student outside of the classroom and so long as the student has the ability to use the materials for at least two years after the class in a manner comparable to the student’s ability to use the materials during class.  </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“If the student can print and/or save materials accessed that are of continuing educational value, charging students for access codes is permissible.”  CCCCO, “DE Guidelines,” 2008.</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dirty="0" smtClean="0"/>
              <a:t>In</a:t>
            </a:r>
            <a:r>
              <a:rPr lang="en-US" sz="1200" baseline="0" dirty="0" smtClean="0"/>
              <a:t> other words, materials can be required if students can either print out the materials or have continual access for two years.</a:t>
            </a:r>
          </a:p>
          <a:p>
            <a:pPr marL="171450" marR="0" indent="-171450" algn="l" defTabSz="457200" rtl="0" eaLnBrk="1" fontAlgn="auto" latinLnBrk="0" hangingPunct="1">
              <a:lnSpc>
                <a:spcPct val="100000"/>
              </a:lnSpc>
              <a:spcBef>
                <a:spcPts val="0"/>
              </a:spcBef>
              <a:spcAft>
                <a:spcPts val="0"/>
              </a:spcAft>
              <a:buClrTx/>
              <a:buSzTx/>
              <a:buFont typeface="Arial"/>
              <a:buChar char="•"/>
              <a:tabLst/>
              <a:defRPr/>
            </a:pPr>
            <a:r>
              <a:rPr lang="en-US" sz="1200" baseline="0" dirty="0" smtClean="0"/>
              <a:t>If work is performed and assessed on outside servers, the college will need to prove FERPA, Section 508, contact and authentication compliance to the ACCJC.  This may involve getting access codes for the visiting team.</a:t>
            </a:r>
            <a:endParaRPr lang="en-US" sz="1200" dirty="0" smtClean="0"/>
          </a:p>
          <a:p>
            <a:pPr marL="0" marR="0" indent="0" algn="l" defTabSz="457200" rtl="0" eaLnBrk="1" fontAlgn="auto" latinLnBrk="0" hangingPunct="1">
              <a:lnSpc>
                <a:spcPct val="100000"/>
              </a:lnSpc>
              <a:spcBef>
                <a:spcPts val="0"/>
              </a:spcBef>
              <a:spcAft>
                <a:spcPts val="0"/>
              </a:spcAft>
              <a:buClrTx/>
              <a:buSzTx/>
              <a:buFont typeface="Arial"/>
              <a:buNone/>
              <a:tabLst/>
              <a:defRPr/>
            </a:pPr>
            <a:endParaRPr lang="en-US" sz="1200"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EDFA334-E155-A24C-B5D8-0BE4A4E4A84A}" type="slidenum">
              <a:rPr lang="en-US" smtClean="0"/>
              <a:pPr/>
              <a:t>12</a:t>
            </a:fld>
            <a:endParaRPr lang="en-US" dirty="0"/>
          </a:p>
        </p:txBody>
      </p:sp>
    </p:spTree>
    <p:extLst>
      <p:ext uri="{BB962C8B-B14F-4D97-AF65-F5344CB8AC3E}">
        <p14:creationId xmlns:p14="http://schemas.microsoft.com/office/powerpoint/2010/main" val="4234542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spcAft>
                <a:spcPts val="1200"/>
              </a:spcAft>
              <a:buFont typeface="Arial"/>
              <a:buChar char="•"/>
            </a:pPr>
            <a:r>
              <a:rPr lang="en-US" sz="1200" dirty="0" smtClean="0"/>
              <a:t>The Higher Education Opportunity Act (2008) requires institutions to ensure that the student who registers for a course is the same student who takes the course.</a:t>
            </a:r>
          </a:p>
          <a:p>
            <a:pPr marL="171450" indent="-171450">
              <a:spcAft>
                <a:spcPts val="1200"/>
              </a:spcAft>
              <a:buFont typeface="Arial"/>
              <a:buChar char="•"/>
            </a:pPr>
            <a:r>
              <a:rPr lang="en-US" sz="1200" dirty="0" smtClean="0"/>
              <a:t>The ACCJC requires</a:t>
            </a:r>
            <a:r>
              <a:rPr lang="en-US" sz="1200" baseline="0" dirty="0" smtClean="0"/>
              <a:t> that we show these policies are regularly reviewed and effective.</a:t>
            </a:r>
            <a:endParaRPr lang="en-US" sz="1200" dirty="0" smtClean="0"/>
          </a:p>
          <a:p>
            <a:pPr marL="171450" indent="-171450">
              <a:spcAft>
                <a:spcPts val="1200"/>
              </a:spcAft>
              <a:buFont typeface="Arial"/>
              <a:buChar char="•"/>
            </a:pPr>
            <a:r>
              <a:rPr lang="en-US" sz="1200" dirty="0" smtClean="0"/>
              <a:t>Helps prevent cheating and financial aid fraud.</a:t>
            </a:r>
          </a:p>
          <a:p>
            <a:pPr marL="171450" indent="-171450">
              <a:spcAft>
                <a:spcPts val="1200"/>
              </a:spcAft>
              <a:buFont typeface="Arial"/>
              <a:buChar char="•"/>
            </a:pPr>
            <a:r>
              <a:rPr lang="en-US" sz="1200" dirty="0" smtClean="0"/>
              <a:t>Mechanisms for student authentication may include secure login and password, proctored exams, and regular instructor contact.</a:t>
            </a:r>
          </a:p>
          <a:p>
            <a:pPr marL="171450" indent="-171450">
              <a:spcAft>
                <a:spcPts val="1200"/>
              </a:spcAft>
              <a:buFont typeface="Arial"/>
              <a:buChar char="•"/>
            </a:pPr>
            <a:r>
              <a:rPr lang="en-US" sz="1200" dirty="0" smtClean="0"/>
              <a:t>Also other forms of authentication coming down the pipeline – video conferencing</a:t>
            </a:r>
            <a:r>
              <a:rPr lang="en-US" sz="1200" baseline="0" dirty="0" smtClean="0"/>
              <a:t> during exam taking; typing recognition.</a:t>
            </a:r>
          </a:p>
          <a:p>
            <a:pPr marL="171450" indent="-171450">
              <a:spcAft>
                <a:spcPts val="1200"/>
              </a:spcAft>
              <a:buFont typeface="Arial"/>
              <a:buChar char="•"/>
            </a:pPr>
            <a:r>
              <a:rPr lang="en-US" sz="1200" baseline="0" dirty="0" smtClean="0"/>
              <a:t>Some colleges put this in their DE Board policy to show compliance with federal regulations but it is not explicitly required by the ACCJC DE handbook.</a:t>
            </a:r>
            <a:endParaRPr lang="en-US" sz="1050" dirty="0" smtClean="0"/>
          </a:p>
          <a:p>
            <a:endParaRPr lang="en-US" dirty="0"/>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4EDFA334-E155-A24C-B5D8-0BE4A4E4A84A}" type="slidenum">
              <a:rPr lang="en-US" smtClean="0"/>
              <a:pPr/>
              <a:t>13</a:t>
            </a:fld>
            <a:endParaRPr lang="en-US" dirty="0"/>
          </a:p>
        </p:txBody>
      </p:sp>
    </p:spTree>
    <p:extLst>
      <p:ext uri="{BB962C8B-B14F-4D97-AF65-F5344CB8AC3E}">
        <p14:creationId xmlns:p14="http://schemas.microsoft.com/office/powerpoint/2010/main" val="7199272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x">
  <p:cSld name="Title Slide">
    <p:spTree>
      <p:nvGrpSpPr>
        <p:cNvPr id="1" name=""/>
        <p:cNvGrpSpPr/>
        <p:nvPr/>
      </p:nvGrpSpPr>
      <p:grpSpPr>
        <a:xfrm>
          <a:off x="0" y="0"/>
          <a:ext cx="0" cy="0"/>
          <a:chOff x="0" y="0"/>
          <a:chExt cx="0" cy="0"/>
        </a:xfrm>
      </p:grpSpPr>
      <p:grpSp>
        <p:nvGrpSpPr>
          <p:cNvPr id="17" name="Group 17"/>
          <p:cNvGrpSpPr/>
          <p:nvPr/>
        </p:nvGrpSpPr>
        <p:grpSpPr>
          <a:xfrm>
            <a:off x="486872" y="411479"/>
            <a:ext cx="8170255" cy="6035042"/>
            <a:chOff x="0" y="0"/>
            <a:chExt cx="8170254" cy="6035040"/>
          </a:xfrm>
        </p:grpSpPr>
        <p:sp>
          <p:nvSpPr>
            <p:cNvPr id="13" name="Shape 13"/>
            <p:cNvSpPr/>
            <p:nvPr/>
          </p:nvSpPr>
          <p:spPr>
            <a:xfrm>
              <a:off x="-1" y="-1"/>
              <a:ext cx="8170256" cy="603504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0" tIns="0" rIns="0" bIns="0" numCol="1" anchor="ctr">
              <a:noAutofit/>
            </a:bodyPr>
            <a:lstStyle/>
            <a:p>
              <a:pPr lvl="0" algn="ctr">
                <a:defRPr>
                  <a:solidFill>
                    <a:srgbClr val="FFFFFF"/>
                  </a:solidFill>
                </a:defRPr>
              </a:pPr>
              <a:endParaRPr/>
            </a:p>
          </p:txBody>
        </p:sp>
        <p:sp>
          <p:nvSpPr>
            <p:cNvPr id="14" name="Shape 14"/>
            <p:cNvSpPr/>
            <p:nvPr/>
          </p:nvSpPr>
          <p:spPr>
            <a:xfrm>
              <a:off x="75970" y="64008"/>
              <a:ext cx="7982713" cy="5888737"/>
            </a:xfrm>
            <a:prstGeom prst="rect">
              <a:avLst/>
            </a:prstGeom>
            <a:noFill/>
            <a:ln w="12700"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5" name="Shape 15"/>
            <p:cNvSpPr/>
            <p:nvPr/>
          </p:nvSpPr>
          <p:spPr>
            <a:xfrm>
              <a:off x="75969" y="5722166"/>
              <a:ext cx="7982713" cy="1473"/>
            </a:xfrm>
            <a:prstGeom prst="line">
              <a:avLst/>
            </a:prstGeom>
            <a:noFill/>
            <a:ln w="12700" cap="flat">
              <a:solidFill>
                <a:srgbClr val="C7C6BC"/>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16" name="Shape 16"/>
            <p:cNvSpPr/>
            <p:nvPr/>
          </p:nvSpPr>
          <p:spPr>
            <a:xfrm>
              <a:off x="75970" y="45719"/>
              <a:ext cx="7982713" cy="2578610"/>
            </a:xfrm>
            <a:prstGeom prst="rect">
              <a:avLst/>
            </a:prstGeom>
            <a:solidFill>
              <a:srgbClr val="CBD2D5"/>
            </a:solidFill>
            <a:ln w="3175"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grpSp>
      <p:sp>
        <p:nvSpPr>
          <p:cNvPr id="18" name="Shape 18"/>
          <p:cNvSpPr>
            <a:spLocks noGrp="1"/>
          </p:cNvSpPr>
          <p:nvPr>
            <p:ph type="title"/>
          </p:nvPr>
        </p:nvSpPr>
        <p:spPr>
          <a:xfrm>
            <a:off x="914400" y="0"/>
            <a:ext cx="7342189" cy="3048000"/>
          </a:xfrm>
          <a:prstGeom prst="rect">
            <a:avLst/>
          </a:prstGeom>
        </p:spPr>
        <p:txBody>
          <a:bodyPr anchor="b">
            <a:noAutofit/>
          </a:bodyPr>
          <a:lstStyle>
            <a:lvl1pPr>
              <a:defRPr sz="5400"/>
            </a:lvl1pPr>
          </a:lstStyle>
          <a:p>
            <a:pPr lvl="0">
              <a:defRPr sz="1800">
                <a:solidFill>
                  <a:srgbClr val="000000"/>
                </a:solidFill>
              </a:defRPr>
            </a:pPr>
            <a:r>
              <a:rPr sz="5400">
                <a:solidFill>
                  <a:srgbClr val="404040"/>
                </a:solidFill>
              </a:rPr>
              <a:t>Click to edit Master title style</a:t>
            </a:r>
          </a:p>
        </p:txBody>
      </p:sp>
      <p:sp>
        <p:nvSpPr>
          <p:cNvPr id="19" name="Shape 19"/>
          <p:cNvSpPr>
            <a:spLocks noGrp="1"/>
          </p:cNvSpPr>
          <p:nvPr>
            <p:ph type="body" idx="1"/>
          </p:nvPr>
        </p:nvSpPr>
        <p:spPr>
          <a:xfrm>
            <a:off x="914400" y="3429000"/>
            <a:ext cx="7342189" cy="3429000"/>
          </a:xfrm>
          <a:prstGeom prst="rect">
            <a:avLst/>
          </a:prstGeom>
        </p:spPr>
        <p:txBody>
          <a:bodyPr/>
          <a:lstStyle>
            <a:lvl1pPr marL="0" indent="0" algn="ctr">
              <a:spcBef>
                <a:spcPts val="300"/>
              </a:spcBef>
              <a:buClrTx/>
              <a:buSzTx/>
              <a:buFontTx/>
              <a:buNone/>
              <a:defRPr sz="2000"/>
            </a:lvl1pPr>
          </a:lstStyle>
          <a:p>
            <a:pPr lvl="0">
              <a:defRPr sz="1800">
                <a:solidFill>
                  <a:srgbClr val="000000"/>
                </a:solidFill>
              </a:defRPr>
            </a:pPr>
            <a:r>
              <a:rPr sz="2000">
                <a:solidFill>
                  <a:srgbClr val="404040"/>
                </a:solidFill>
              </a:rPr>
              <a:t>Click to edit Master subtitle style</a:t>
            </a:r>
          </a:p>
        </p:txBody>
      </p:sp>
      <p:sp>
        <p:nvSpPr>
          <p:cNvPr id="20" name="Shape 20"/>
          <p:cNvSpPr>
            <a:spLocks noGrp="1"/>
          </p:cNvSpPr>
          <p:nvPr>
            <p:ph type="sldNum" sz="quarter" idx="2"/>
          </p:nvPr>
        </p:nvSpPr>
        <p:spPr>
          <a:xfrm>
            <a:off x="4191000" y="6124005"/>
            <a:ext cx="762000" cy="269241"/>
          </a:xfrm>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ontent, Picture, and Caption">
    <p:spTree>
      <p:nvGrpSpPr>
        <p:cNvPr id="1" name=""/>
        <p:cNvGrpSpPr/>
        <p:nvPr/>
      </p:nvGrpSpPr>
      <p:grpSpPr>
        <a:xfrm>
          <a:off x="0" y="0"/>
          <a:ext cx="0" cy="0"/>
          <a:chOff x="0" y="0"/>
          <a:chExt cx="0" cy="0"/>
        </a:xfrm>
      </p:grpSpPr>
      <p:grpSp>
        <p:nvGrpSpPr>
          <p:cNvPr id="107" name="Group 107"/>
          <p:cNvGrpSpPr/>
          <p:nvPr/>
        </p:nvGrpSpPr>
        <p:grpSpPr>
          <a:xfrm>
            <a:off x="182879" y="173699"/>
            <a:ext cx="8778242" cy="6510602"/>
            <a:chOff x="0" y="0"/>
            <a:chExt cx="8778240" cy="6510601"/>
          </a:xfrm>
        </p:grpSpPr>
        <p:grpSp>
          <p:nvGrpSpPr>
            <p:cNvPr id="105" name="Group 105"/>
            <p:cNvGrpSpPr/>
            <p:nvPr/>
          </p:nvGrpSpPr>
          <p:grpSpPr>
            <a:xfrm>
              <a:off x="-1" y="0"/>
              <a:ext cx="8778242" cy="6510602"/>
              <a:chOff x="0" y="0"/>
              <a:chExt cx="8778240" cy="6510601"/>
            </a:xfrm>
          </p:grpSpPr>
          <p:grpSp>
            <p:nvGrpSpPr>
              <p:cNvPr id="103" name="Group 103"/>
              <p:cNvGrpSpPr/>
              <p:nvPr/>
            </p:nvGrpSpPr>
            <p:grpSpPr>
              <a:xfrm>
                <a:off x="-1" y="0"/>
                <a:ext cx="8778242" cy="6510602"/>
                <a:chOff x="0" y="0"/>
                <a:chExt cx="8778240" cy="6510601"/>
              </a:xfrm>
            </p:grpSpPr>
            <p:sp>
              <p:nvSpPr>
                <p:cNvPr id="99" name="Shape 99"/>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0" tIns="0" rIns="0" bIns="0" numCol="1" anchor="ctr">
                  <a:noAutofit/>
                </a:bodyPr>
                <a:lstStyle/>
                <a:p>
                  <a:pPr lvl="0" algn="ctr">
                    <a:defRPr>
                      <a:solidFill>
                        <a:srgbClr val="FFFFFF"/>
                      </a:solidFill>
                    </a:defRPr>
                  </a:pPr>
                  <a:endParaRPr/>
                </a:p>
              </p:txBody>
            </p:sp>
            <p:grpSp>
              <p:nvGrpSpPr>
                <p:cNvPr id="102" name="Group 102"/>
                <p:cNvGrpSpPr/>
                <p:nvPr/>
              </p:nvGrpSpPr>
              <p:grpSpPr>
                <a:xfrm>
                  <a:off x="73151" y="64044"/>
                  <a:ext cx="8622794" cy="6364225"/>
                  <a:chOff x="0" y="0"/>
                  <a:chExt cx="8622792" cy="6364223"/>
                </a:xfrm>
              </p:grpSpPr>
              <p:sp>
                <p:nvSpPr>
                  <p:cNvPr id="100" name="Shape 100"/>
                  <p:cNvSpPr/>
                  <p:nvPr/>
                </p:nvSpPr>
                <p:spPr>
                  <a:xfrm>
                    <a:off x="-1" y="0"/>
                    <a:ext cx="8622794" cy="6364224"/>
                  </a:xfrm>
                  <a:prstGeom prst="rect">
                    <a:avLst/>
                  </a:prstGeom>
                  <a:noFill/>
                  <a:ln w="12700"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01" name="Shape 101"/>
                  <p:cNvSpPr/>
                  <p:nvPr/>
                </p:nvSpPr>
                <p:spPr>
                  <a:xfrm>
                    <a:off x="-1" y="6141594"/>
                    <a:ext cx="8622793" cy="1589"/>
                  </a:xfrm>
                  <a:prstGeom prst="line">
                    <a:avLst/>
                  </a:prstGeom>
                  <a:noFill/>
                  <a:ln w="12700" cap="flat">
                    <a:solidFill>
                      <a:srgbClr val="C7C6BC"/>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grpSp>
          <p:sp>
            <p:nvSpPr>
              <p:cNvPr id="104" name="Shape 104"/>
              <p:cNvSpPr/>
              <p:nvPr/>
            </p:nvSpPr>
            <p:spPr>
              <a:xfrm rot="5400000">
                <a:off x="618206" y="3100390"/>
                <a:ext cx="6135625" cy="64009"/>
              </a:xfrm>
              <a:prstGeom prst="rect">
                <a:avLst/>
              </a:prstGeom>
              <a:solidFill>
                <a:srgbClr val="CBD2D5"/>
              </a:solidFill>
              <a:ln w="3175"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grpSp>
        <p:sp>
          <p:nvSpPr>
            <p:cNvPr id="106" name="Shape 106"/>
            <p:cNvSpPr/>
            <p:nvPr/>
          </p:nvSpPr>
          <p:spPr>
            <a:xfrm rot="10800000">
              <a:off x="75883" y="1420762"/>
              <a:ext cx="3575305" cy="64009"/>
            </a:xfrm>
            <a:prstGeom prst="rect">
              <a:avLst/>
            </a:prstGeom>
            <a:solidFill>
              <a:srgbClr val="CBD2D5"/>
            </a:solidFill>
            <a:ln w="3175"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grpSp>
      <p:sp>
        <p:nvSpPr>
          <p:cNvPr id="108" name="Shape 108"/>
          <p:cNvSpPr>
            <a:spLocks noGrp="1"/>
          </p:cNvSpPr>
          <p:nvPr>
            <p:ph type="title"/>
          </p:nvPr>
        </p:nvSpPr>
        <p:spPr>
          <a:xfrm>
            <a:off x="530225" y="0"/>
            <a:ext cx="3008314" cy="2608729"/>
          </a:xfrm>
          <a:prstGeom prst="rect">
            <a:avLst/>
          </a:prstGeom>
        </p:spPr>
        <p:txBody>
          <a:bodyPr anchor="b"/>
          <a:lstStyle>
            <a:lvl1pPr algn="l">
              <a:defRPr sz="2800"/>
            </a:lvl1pPr>
          </a:lstStyle>
          <a:p>
            <a:pPr lvl="0">
              <a:defRPr sz="1800">
                <a:solidFill>
                  <a:srgbClr val="000000"/>
                </a:solidFill>
              </a:defRPr>
            </a:pPr>
            <a:r>
              <a:rPr sz="2800">
                <a:solidFill>
                  <a:srgbClr val="404040"/>
                </a:solidFill>
              </a:rPr>
              <a:t>Click to edit Master title style</a:t>
            </a:r>
          </a:p>
        </p:txBody>
      </p:sp>
      <p:sp>
        <p:nvSpPr>
          <p:cNvPr id="109" name="Shape 109"/>
          <p:cNvSpPr>
            <a:spLocks noGrp="1"/>
          </p:cNvSpPr>
          <p:nvPr>
            <p:ph type="body" idx="1"/>
          </p:nvPr>
        </p:nvSpPr>
        <p:spPr>
          <a:xfrm>
            <a:off x="4328319" y="609600"/>
            <a:ext cx="4114801" cy="6248400"/>
          </a:xfrm>
          <a:prstGeom prst="rect">
            <a:avLst/>
          </a:prstGeom>
        </p:spPr>
        <p:txBody>
          <a:bodyPr/>
          <a:lstStyle/>
          <a:p>
            <a:pPr lvl="0">
              <a:defRPr sz="1800">
                <a:solidFill>
                  <a:srgbClr val="000000"/>
                </a:solidFill>
              </a:defRPr>
            </a:pPr>
            <a:r>
              <a:rPr sz="2400">
                <a:solidFill>
                  <a:srgbClr val="404040"/>
                </a:solidFill>
              </a:rPr>
              <a:t>Click to edit Master text styles</a:t>
            </a:r>
          </a:p>
          <a:p>
            <a:pPr lvl="1">
              <a:defRPr sz="1800">
                <a:solidFill>
                  <a:srgbClr val="000000"/>
                </a:solidFill>
              </a:defRPr>
            </a:pPr>
            <a:r>
              <a:rPr sz="2400">
                <a:solidFill>
                  <a:srgbClr val="404040"/>
                </a:solidFill>
              </a:rPr>
              <a:t>Second level</a:t>
            </a:r>
          </a:p>
          <a:p>
            <a:pPr lvl="2">
              <a:defRPr sz="1800">
                <a:solidFill>
                  <a:srgbClr val="000000"/>
                </a:solidFill>
              </a:defRPr>
            </a:pPr>
            <a:r>
              <a:rPr sz="2400">
                <a:solidFill>
                  <a:srgbClr val="404040"/>
                </a:solidFill>
              </a:rPr>
              <a:t>Third level</a:t>
            </a:r>
          </a:p>
          <a:p>
            <a:pPr lvl="3">
              <a:defRPr sz="1800">
                <a:solidFill>
                  <a:srgbClr val="000000"/>
                </a:solidFill>
              </a:defRPr>
            </a:pPr>
            <a:r>
              <a:rPr sz="2400">
                <a:solidFill>
                  <a:srgbClr val="404040"/>
                </a:solidFill>
              </a:rPr>
              <a:t>Fourth level</a:t>
            </a:r>
          </a:p>
          <a:p>
            <a:pPr lvl="4">
              <a:defRPr sz="1800">
                <a:solidFill>
                  <a:srgbClr val="000000"/>
                </a:solidFill>
              </a:defRPr>
            </a:pPr>
            <a:r>
              <a:rPr sz="2400">
                <a:solidFill>
                  <a:srgbClr val="404040"/>
                </a:solidFill>
              </a:rPr>
              <a:t>Fifth level</a:t>
            </a:r>
          </a:p>
        </p:txBody>
      </p:sp>
      <p:sp>
        <p:nvSpPr>
          <p:cNvPr id="110" name="Shape 11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Picture with Caption">
    <p:spTree>
      <p:nvGrpSpPr>
        <p:cNvPr id="1" name=""/>
        <p:cNvGrpSpPr/>
        <p:nvPr/>
      </p:nvGrpSpPr>
      <p:grpSpPr>
        <a:xfrm>
          <a:off x="0" y="0"/>
          <a:ext cx="0" cy="0"/>
          <a:chOff x="0" y="0"/>
          <a:chExt cx="0" cy="0"/>
        </a:xfrm>
      </p:grpSpPr>
      <p:grpSp>
        <p:nvGrpSpPr>
          <p:cNvPr id="118" name="Group 118"/>
          <p:cNvGrpSpPr/>
          <p:nvPr/>
        </p:nvGrpSpPr>
        <p:grpSpPr>
          <a:xfrm>
            <a:off x="182879" y="173699"/>
            <a:ext cx="8778242" cy="6510602"/>
            <a:chOff x="0" y="0"/>
            <a:chExt cx="8778240" cy="6510601"/>
          </a:xfrm>
        </p:grpSpPr>
        <p:grpSp>
          <p:nvGrpSpPr>
            <p:cNvPr id="116" name="Group 116"/>
            <p:cNvGrpSpPr/>
            <p:nvPr/>
          </p:nvGrpSpPr>
          <p:grpSpPr>
            <a:xfrm>
              <a:off x="-1" y="0"/>
              <a:ext cx="8778242" cy="6510602"/>
              <a:chOff x="0" y="0"/>
              <a:chExt cx="8778240" cy="6510601"/>
            </a:xfrm>
          </p:grpSpPr>
          <p:sp>
            <p:nvSpPr>
              <p:cNvPr id="112" name="Shape 112"/>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0" tIns="0" rIns="0" bIns="0" numCol="1" anchor="ctr">
                <a:noAutofit/>
              </a:bodyPr>
              <a:lstStyle/>
              <a:p>
                <a:pPr lvl="0" algn="ctr">
                  <a:defRPr>
                    <a:solidFill>
                      <a:srgbClr val="FFFFFF"/>
                    </a:solidFill>
                  </a:defRPr>
                </a:pPr>
                <a:endParaRPr/>
              </a:p>
            </p:txBody>
          </p:sp>
          <p:grpSp>
            <p:nvGrpSpPr>
              <p:cNvPr id="115" name="Group 115"/>
              <p:cNvGrpSpPr/>
              <p:nvPr/>
            </p:nvGrpSpPr>
            <p:grpSpPr>
              <a:xfrm>
                <a:off x="73151" y="64044"/>
                <a:ext cx="8622794" cy="6364225"/>
                <a:chOff x="0" y="0"/>
                <a:chExt cx="8622792" cy="6364223"/>
              </a:xfrm>
            </p:grpSpPr>
            <p:sp>
              <p:nvSpPr>
                <p:cNvPr id="113" name="Shape 113"/>
                <p:cNvSpPr/>
                <p:nvPr/>
              </p:nvSpPr>
              <p:spPr>
                <a:xfrm>
                  <a:off x="-1" y="0"/>
                  <a:ext cx="8622794" cy="6364224"/>
                </a:xfrm>
                <a:prstGeom prst="rect">
                  <a:avLst/>
                </a:prstGeom>
                <a:noFill/>
                <a:ln w="12700"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14" name="Shape 114"/>
                <p:cNvSpPr/>
                <p:nvPr/>
              </p:nvSpPr>
              <p:spPr>
                <a:xfrm>
                  <a:off x="-1" y="6141594"/>
                  <a:ext cx="8622793" cy="1589"/>
                </a:xfrm>
                <a:prstGeom prst="line">
                  <a:avLst/>
                </a:prstGeom>
                <a:noFill/>
                <a:ln w="12700" cap="flat">
                  <a:solidFill>
                    <a:srgbClr val="C7C6BC"/>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grpSp>
        <p:sp>
          <p:nvSpPr>
            <p:cNvPr id="117" name="Shape 117"/>
            <p:cNvSpPr/>
            <p:nvPr/>
          </p:nvSpPr>
          <p:spPr>
            <a:xfrm rot="5400000">
              <a:off x="618206" y="3100390"/>
              <a:ext cx="6135625" cy="64009"/>
            </a:xfrm>
            <a:prstGeom prst="rect">
              <a:avLst/>
            </a:prstGeom>
            <a:solidFill>
              <a:srgbClr val="CBD2D5"/>
            </a:solidFill>
            <a:ln w="3175"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grpSp>
      <p:sp>
        <p:nvSpPr>
          <p:cNvPr id="119" name="Shape 119"/>
          <p:cNvSpPr>
            <a:spLocks noGrp="1"/>
          </p:cNvSpPr>
          <p:nvPr>
            <p:ph type="title"/>
          </p:nvPr>
        </p:nvSpPr>
        <p:spPr>
          <a:xfrm>
            <a:off x="530351" y="0"/>
            <a:ext cx="3008378" cy="2606040"/>
          </a:xfrm>
          <a:prstGeom prst="rect">
            <a:avLst/>
          </a:prstGeom>
        </p:spPr>
        <p:txBody>
          <a:bodyPr anchor="b">
            <a:noAutofit/>
          </a:bodyPr>
          <a:lstStyle>
            <a:lvl1pPr algn="l">
              <a:defRPr sz="2800"/>
            </a:lvl1pPr>
          </a:lstStyle>
          <a:p>
            <a:pPr lvl="0">
              <a:defRPr sz="1800">
                <a:solidFill>
                  <a:srgbClr val="000000"/>
                </a:solidFill>
              </a:defRPr>
            </a:pPr>
            <a:r>
              <a:rPr sz="2800">
                <a:solidFill>
                  <a:srgbClr val="404040"/>
                </a:solidFill>
              </a:rPr>
              <a:t>Click to edit Master title style</a:t>
            </a:r>
          </a:p>
        </p:txBody>
      </p:sp>
      <p:sp>
        <p:nvSpPr>
          <p:cNvPr id="120" name="Shape 120"/>
          <p:cNvSpPr>
            <a:spLocks noGrp="1"/>
          </p:cNvSpPr>
          <p:nvPr>
            <p:ph type="body" idx="1"/>
          </p:nvPr>
        </p:nvSpPr>
        <p:spPr>
          <a:xfrm>
            <a:off x="530351" y="2670048"/>
            <a:ext cx="3008378" cy="4187952"/>
          </a:xfrm>
          <a:prstGeom prst="rect">
            <a:avLst/>
          </a:prstGeom>
        </p:spPr>
        <p:txBody>
          <a:bodyPr/>
          <a:lstStyle>
            <a:lvl1pPr marL="0" indent="0">
              <a:lnSpc>
                <a:spcPct val="120000"/>
              </a:lnSpc>
              <a:buClrTx/>
              <a:buSzTx/>
              <a:buFontTx/>
              <a:buNone/>
              <a:defRPr sz="1600"/>
            </a:lvl1pPr>
          </a:lstStyle>
          <a:p>
            <a:pPr lvl="0">
              <a:defRPr sz="1800">
                <a:solidFill>
                  <a:srgbClr val="000000"/>
                </a:solidFill>
              </a:defRPr>
            </a:pPr>
            <a:r>
              <a:rPr sz="1600">
                <a:solidFill>
                  <a:srgbClr val="404040"/>
                </a:solidFill>
              </a:rPr>
              <a:t>Click to edit Master text styles</a:t>
            </a:r>
          </a:p>
        </p:txBody>
      </p:sp>
      <p:sp>
        <p:nvSpPr>
          <p:cNvPr id="121" name="Shape 121"/>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icture above Caption">
    <p:spTree>
      <p:nvGrpSpPr>
        <p:cNvPr id="1" name=""/>
        <p:cNvGrpSpPr/>
        <p:nvPr/>
      </p:nvGrpSpPr>
      <p:grpSpPr>
        <a:xfrm>
          <a:off x="0" y="0"/>
          <a:ext cx="0" cy="0"/>
          <a:chOff x="0" y="0"/>
          <a:chExt cx="0" cy="0"/>
        </a:xfrm>
      </p:grpSpPr>
      <p:grpSp>
        <p:nvGrpSpPr>
          <p:cNvPr id="129" name="Group 129"/>
          <p:cNvGrpSpPr/>
          <p:nvPr/>
        </p:nvGrpSpPr>
        <p:grpSpPr>
          <a:xfrm>
            <a:off x="182879" y="173699"/>
            <a:ext cx="8778242" cy="6510602"/>
            <a:chOff x="0" y="0"/>
            <a:chExt cx="8778240" cy="6510601"/>
          </a:xfrm>
        </p:grpSpPr>
        <p:grpSp>
          <p:nvGrpSpPr>
            <p:cNvPr id="127" name="Group 127"/>
            <p:cNvGrpSpPr/>
            <p:nvPr/>
          </p:nvGrpSpPr>
          <p:grpSpPr>
            <a:xfrm>
              <a:off x="-1" y="0"/>
              <a:ext cx="8778242" cy="6510602"/>
              <a:chOff x="0" y="0"/>
              <a:chExt cx="8778240" cy="6510601"/>
            </a:xfrm>
          </p:grpSpPr>
          <p:sp>
            <p:nvSpPr>
              <p:cNvPr id="123" name="Shape 123"/>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0" tIns="0" rIns="0" bIns="0" numCol="1" anchor="ctr">
                <a:noAutofit/>
              </a:bodyPr>
              <a:lstStyle/>
              <a:p>
                <a:pPr lvl="0" algn="ctr">
                  <a:defRPr>
                    <a:solidFill>
                      <a:srgbClr val="FFFFFF"/>
                    </a:solidFill>
                  </a:defRPr>
                </a:pPr>
                <a:endParaRPr/>
              </a:p>
            </p:txBody>
          </p:sp>
          <p:grpSp>
            <p:nvGrpSpPr>
              <p:cNvPr id="126" name="Group 126"/>
              <p:cNvGrpSpPr/>
              <p:nvPr/>
            </p:nvGrpSpPr>
            <p:grpSpPr>
              <a:xfrm>
                <a:off x="73151" y="64044"/>
                <a:ext cx="8622794" cy="6364225"/>
                <a:chOff x="0" y="0"/>
                <a:chExt cx="8622792" cy="6364223"/>
              </a:xfrm>
            </p:grpSpPr>
            <p:sp>
              <p:nvSpPr>
                <p:cNvPr id="124" name="Shape 124"/>
                <p:cNvSpPr/>
                <p:nvPr/>
              </p:nvSpPr>
              <p:spPr>
                <a:xfrm>
                  <a:off x="-1" y="0"/>
                  <a:ext cx="8622794" cy="6364224"/>
                </a:xfrm>
                <a:prstGeom prst="rect">
                  <a:avLst/>
                </a:prstGeom>
                <a:noFill/>
                <a:ln w="12700"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25" name="Shape 125"/>
                <p:cNvSpPr/>
                <p:nvPr/>
              </p:nvSpPr>
              <p:spPr>
                <a:xfrm>
                  <a:off x="-1" y="6141594"/>
                  <a:ext cx="8622793" cy="1589"/>
                </a:xfrm>
                <a:prstGeom prst="line">
                  <a:avLst/>
                </a:prstGeom>
                <a:noFill/>
                <a:ln w="12700" cap="flat">
                  <a:solidFill>
                    <a:srgbClr val="C7C6BC"/>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grpSp>
        <p:sp>
          <p:nvSpPr>
            <p:cNvPr id="128" name="Shape 128"/>
            <p:cNvSpPr/>
            <p:nvPr/>
          </p:nvSpPr>
          <p:spPr>
            <a:xfrm>
              <a:off x="73151" y="4029492"/>
              <a:ext cx="8622794" cy="64009"/>
            </a:xfrm>
            <a:prstGeom prst="rect">
              <a:avLst/>
            </a:prstGeom>
            <a:solidFill>
              <a:srgbClr val="CBD2D5"/>
            </a:solidFill>
            <a:ln w="3175"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grpSp>
      <p:sp>
        <p:nvSpPr>
          <p:cNvPr id="130" name="Shape 130"/>
          <p:cNvSpPr>
            <a:spLocks noGrp="1"/>
          </p:cNvSpPr>
          <p:nvPr>
            <p:ph type="title"/>
          </p:nvPr>
        </p:nvSpPr>
        <p:spPr>
          <a:xfrm>
            <a:off x="530351" y="2573318"/>
            <a:ext cx="8021978" cy="2630694"/>
          </a:xfrm>
          <a:prstGeom prst="rect">
            <a:avLst/>
          </a:prstGeom>
        </p:spPr>
        <p:txBody>
          <a:bodyPr anchor="b">
            <a:noAutofit/>
          </a:bodyPr>
          <a:lstStyle>
            <a:lvl1pPr algn="l"/>
          </a:lstStyle>
          <a:p>
            <a:pPr lvl="0">
              <a:defRPr sz="1800">
                <a:solidFill>
                  <a:srgbClr val="000000"/>
                </a:solidFill>
              </a:defRPr>
            </a:pPr>
            <a:r>
              <a:rPr sz="3600">
                <a:solidFill>
                  <a:srgbClr val="404040"/>
                </a:solidFill>
              </a:rPr>
              <a:t>Click to edit Master title style</a:t>
            </a:r>
          </a:p>
        </p:txBody>
      </p:sp>
      <p:sp>
        <p:nvSpPr>
          <p:cNvPr id="131" name="Shape 131"/>
          <p:cNvSpPr>
            <a:spLocks noGrp="1"/>
          </p:cNvSpPr>
          <p:nvPr>
            <p:ph type="body" idx="1"/>
          </p:nvPr>
        </p:nvSpPr>
        <p:spPr>
          <a:xfrm>
            <a:off x="530351" y="5271246"/>
            <a:ext cx="8021978" cy="1586754"/>
          </a:xfrm>
          <a:prstGeom prst="rect">
            <a:avLst/>
          </a:prstGeom>
        </p:spPr>
        <p:txBody>
          <a:bodyPr/>
          <a:lstStyle>
            <a:lvl1pPr marL="0" indent="0">
              <a:lnSpc>
                <a:spcPct val="120000"/>
              </a:lnSpc>
              <a:buClrTx/>
              <a:buSzTx/>
              <a:buFontTx/>
              <a:buNone/>
              <a:defRPr sz="1800"/>
            </a:lvl1pPr>
          </a:lstStyle>
          <a:p>
            <a:pPr lvl="0">
              <a:defRPr>
                <a:solidFill>
                  <a:srgbClr val="000000"/>
                </a:solidFill>
              </a:defRPr>
            </a:pPr>
            <a:r>
              <a:rPr>
                <a:solidFill>
                  <a:srgbClr val="404040"/>
                </a:solidFill>
              </a:rPr>
              <a:t>Click to edit Master text styles</a:t>
            </a:r>
          </a:p>
        </p:txBody>
      </p:sp>
      <p:sp>
        <p:nvSpPr>
          <p:cNvPr id="132" name="Shape 13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x">
  <p:cSld name="Title and Vertical Text">
    <p:spTree>
      <p:nvGrpSpPr>
        <p:cNvPr id="1" name=""/>
        <p:cNvGrpSpPr/>
        <p:nvPr/>
      </p:nvGrpSpPr>
      <p:grpSpPr>
        <a:xfrm>
          <a:off x="0" y="0"/>
          <a:ext cx="0" cy="0"/>
          <a:chOff x="0" y="0"/>
          <a:chExt cx="0" cy="0"/>
        </a:xfrm>
      </p:grpSpPr>
      <p:grpSp>
        <p:nvGrpSpPr>
          <p:cNvPr id="139" name="Group 139"/>
          <p:cNvGrpSpPr/>
          <p:nvPr/>
        </p:nvGrpSpPr>
        <p:grpSpPr>
          <a:xfrm>
            <a:off x="182879" y="173699"/>
            <a:ext cx="8778242" cy="6510602"/>
            <a:chOff x="0" y="0"/>
            <a:chExt cx="8778240" cy="6510601"/>
          </a:xfrm>
        </p:grpSpPr>
        <p:sp>
          <p:nvSpPr>
            <p:cNvPr id="134" name="Shape 134"/>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0" tIns="0" rIns="0" bIns="0" numCol="1" anchor="ctr">
              <a:noAutofit/>
            </a:bodyPr>
            <a:lstStyle/>
            <a:p>
              <a:pPr lvl="0" algn="ctr">
                <a:defRPr>
                  <a:solidFill>
                    <a:srgbClr val="FFFFFF"/>
                  </a:solidFill>
                </a:defRPr>
              </a:pPr>
              <a:endParaRPr/>
            </a:p>
          </p:txBody>
        </p:sp>
        <p:grpSp>
          <p:nvGrpSpPr>
            <p:cNvPr id="138" name="Group 138"/>
            <p:cNvGrpSpPr/>
            <p:nvPr/>
          </p:nvGrpSpPr>
          <p:grpSpPr>
            <a:xfrm>
              <a:off x="73151" y="64044"/>
              <a:ext cx="8622794" cy="6364225"/>
              <a:chOff x="0" y="0"/>
              <a:chExt cx="8622792" cy="6364223"/>
            </a:xfrm>
          </p:grpSpPr>
          <p:sp>
            <p:nvSpPr>
              <p:cNvPr id="135" name="Shape 135"/>
              <p:cNvSpPr/>
              <p:nvPr/>
            </p:nvSpPr>
            <p:spPr>
              <a:xfrm>
                <a:off x="-1" y="0"/>
                <a:ext cx="8622794" cy="6364224"/>
              </a:xfrm>
              <a:prstGeom prst="rect">
                <a:avLst/>
              </a:prstGeom>
              <a:noFill/>
              <a:ln w="12700"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136" name="Shape 136"/>
              <p:cNvSpPr/>
              <p:nvPr/>
            </p:nvSpPr>
            <p:spPr>
              <a:xfrm>
                <a:off x="-1" y="6141594"/>
                <a:ext cx="8622793" cy="1589"/>
              </a:xfrm>
              <a:prstGeom prst="line">
                <a:avLst/>
              </a:prstGeom>
              <a:noFill/>
              <a:ln w="12700" cap="flat">
                <a:solidFill>
                  <a:srgbClr val="C7C6BC"/>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137" name="Shape 137"/>
              <p:cNvSpPr/>
              <p:nvPr/>
            </p:nvSpPr>
            <p:spPr>
              <a:xfrm>
                <a:off x="-1" y="1364961"/>
                <a:ext cx="8622794" cy="64009"/>
              </a:xfrm>
              <a:prstGeom prst="rect">
                <a:avLst/>
              </a:prstGeom>
              <a:solidFill>
                <a:srgbClr val="CBD2D5"/>
              </a:solidFill>
              <a:ln w="3175"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grpSp>
      </p:grpSp>
      <p:sp>
        <p:nvSpPr>
          <p:cNvPr id="140" name="Shape 140"/>
          <p:cNvSpPr>
            <a:spLocks noGrp="1"/>
          </p:cNvSpPr>
          <p:nvPr>
            <p:ph type="title"/>
          </p:nvPr>
        </p:nvSpPr>
        <p:spPr>
          <a:xfrm>
            <a:off x="900112" y="0"/>
            <a:ext cx="7345363" cy="1828166"/>
          </a:xfrm>
          <a:prstGeom prst="rect">
            <a:avLst/>
          </a:prstGeom>
        </p:spPr>
        <p:txBody>
          <a:bodyPr/>
          <a:lstStyle>
            <a:lvl1pPr>
              <a:defRPr sz="4800"/>
            </a:lvl1pPr>
          </a:lstStyle>
          <a:p>
            <a:pPr lvl="0">
              <a:defRPr sz="1800">
                <a:solidFill>
                  <a:srgbClr val="000000"/>
                </a:solidFill>
              </a:defRPr>
            </a:pPr>
            <a:r>
              <a:rPr sz="4800">
                <a:solidFill>
                  <a:srgbClr val="404040"/>
                </a:solidFill>
              </a:rPr>
              <a:t>Click to edit Master title style</a:t>
            </a:r>
          </a:p>
        </p:txBody>
      </p:sp>
      <p:sp>
        <p:nvSpPr>
          <p:cNvPr id="141" name="Shape 141"/>
          <p:cNvSpPr>
            <a:spLocks noGrp="1"/>
          </p:cNvSpPr>
          <p:nvPr>
            <p:ph type="body" idx="1"/>
          </p:nvPr>
        </p:nvSpPr>
        <p:spPr>
          <a:xfrm>
            <a:off x="900112" y="2133600"/>
            <a:ext cx="7345364" cy="4724400"/>
          </a:xfrm>
          <a:prstGeom prst="rect">
            <a:avLst/>
          </a:prstGeom>
        </p:spPr>
        <p:txBody>
          <a:bodyPr/>
          <a:lstStyle/>
          <a:p>
            <a:pPr lvl="0">
              <a:defRPr sz="1800">
                <a:solidFill>
                  <a:srgbClr val="000000"/>
                </a:solidFill>
              </a:defRPr>
            </a:pPr>
            <a:r>
              <a:rPr sz="2400">
                <a:solidFill>
                  <a:srgbClr val="404040"/>
                </a:solidFill>
              </a:rPr>
              <a:t>Click to edit Master text styles</a:t>
            </a:r>
          </a:p>
          <a:p>
            <a:pPr lvl="1">
              <a:defRPr sz="1800">
                <a:solidFill>
                  <a:srgbClr val="000000"/>
                </a:solidFill>
              </a:defRPr>
            </a:pPr>
            <a:r>
              <a:rPr sz="2400">
                <a:solidFill>
                  <a:srgbClr val="404040"/>
                </a:solidFill>
              </a:rPr>
              <a:t>Second level</a:t>
            </a:r>
          </a:p>
          <a:p>
            <a:pPr lvl="2">
              <a:defRPr sz="1800">
                <a:solidFill>
                  <a:srgbClr val="000000"/>
                </a:solidFill>
              </a:defRPr>
            </a:pPr>
            <a:r>
              <a:rPr sz="2400">
                <a:solidFill>
                  <a:srgbClr val="404040"/>
                </a:solidFill>
              </a:rPr>
              <a:t>Third level</a:t>
            </a:r>
          </a:p>
          <a:p>
            <a:pPr lvl="3">
              <a:defRPr sz="1800">
                <a:solidFill>
                  <a:srgbClr val="000000"/>
                </a:solidFill>
              </a:defRPr>
            </a:pPr>
            <a:r>
              <a:rPr sz="2400">
                <a:solidFill>
                  <a:srgbClr val="404040"/>
                </a:solidFill>
              </a:rPr>
              <a:t>Fourth level</a:t>
            </a:r>
          </a:p>
          <a:p>
            <a:pPr lvl="4">
              <a:defRPr sz="1800">
                <a:solidFill>
                  <a:srgbClr val="000000"/>
                </a:solidFill>
              </a:defRPr>
            </a:pPr>
            <a:r>
              <a:rPr sz="2400">
                <a:solidFill>
                  <a:srgbClr val="404040"/>
                </a:solidFill>
              </a:rPr>
              <a:t>Fifth level</a:t>
            </a:r>
          </a:p>
        </p:txBody>
      </p:sp>
      <p:sp>
        <p:nvSpPr>
          <p:cNvPr id="142" name="Shape 142"/>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14.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44" name="Shape 144"/>
          <p:cNvSpPr>
            <a:spLocks noGrp="1"/>
          </p:cNvSpPr>
          <p:nvPr>
            <p:ph type="title"/>
          </p:nvPr>
        </p:nvSpPr>
        <p:spPr>
          <a:prstGeom prst="rect">
            <a:avLst/>
          </a:prstGeom>
        </p:spPr>
        <p:txBody>
          <a:bodyPr/>
          <a:lstStyle/>
          <a:p>
            <a:pPr lvl="0">
              <a:defRPr sz="1800">
                <a:solidFill>
                  <a:srgbClr val="000000"/>
                </a:solidFill>
              </a:defRPr>
            </a:pPr>
            <a:r>
              <a:rPr sz="3600">
                <a:solidFill>
                  <a:srgbClr val="404040"/>
                </a:solidFill>
              </a:rPr>
              <a:t>Click to edit Master title style</a:t>
            </a:r>
          </a:p>
        </p:txBody>
      </p:sp>
      <p:sp>
        <p:nvSpPr>
          <p:cNvPr id="145" name="Shape 145"/>
          <p:cNvSpPr>
            <a:spLocks noGrp="1"/>
          </p:cNvSpPr>
          <p:nvPr>
            <p:ph type="body" idx="1"/>
          </p:nvPr>
        </p:nvSpPr>
        <p:spPr>
          <a:prstGeom prst="rect">
            <a:avLst/>
          </a:prstGeom>
        </p:spPr>
        <p:txBody>
          <a:bodyPr/>
          <a:lstStyle/>
          <a:p>
            <a:pPr lvl="0">
              <a:defRPr sz="1800">
                <a:solidFill>
                  <a:srgbClr val="000000"/>
                </a:solidFill>
              </a:defRPr>
            </a:pPr>
            <a:r>
              <a:rPr sz="2400">
                <a:solidFill>
                  <a:srgbClr val="404040"/>
                </a:solidFill>
              </a:rPr>
              <a:t>Click to edit Master text styles</a:t>
            </a:r>
          </a:p>
          <a:p>
            <a:pPr lvl="1">
              <a:defRPr sz="1800">
                <a:solidFill>
                  <a:srgbClr val="000000"/>
                </a:solidFill>
              </a:defRPr>
            </a:pPr>
            <a:r>
              <a:rPr sz="2400">
                <a:solidFill>
                  <a:srgbClr val="404040"/>
                </a:solidFill>
              </a:rPr>
              <a:t>Second level</a:t>
            </a:r>
          </a:p>
          <a:p>
            <a:pPr lvl="2">
              <a:defRPr sz="1800">
                <a:solidFill>
                  <a:srgbClr val="000000"/>
                </a:solidFill>
              </a:defRPr>
            </a:pPr>
            <a:r>
              <a:rPr sz="2400">
                <a:solidFill>
                  <a:srgbClr val="404040"/>
                </a:solidFill>
              </a:rPr>
              <a:t>Third level</a:t>
            </a:r>
          </a:p>
          <a:p>
            <a:pPr lvl="3">
              <a:defRPr sz="1800">
                <a:solidFill>
                  <a:srgbClr val="000000"/>
                </a:solidFill>
              </a:defRPr>
            </a:pPr>
            <a:r>
              <a:rPr sz="2400">
                <a:solidFill>
                  <a:srgbClr val="404040"/>
                </a:solidFill>
              </a:rPr>
              <a:t>Fourth level</a:t>
            </a:r>
          </a:p>
          <a:p>
            <a:pPr lvl="4">
              <a:defRPr sz="1800">
                <a:solidFill>
                  <a:srgbClr val="000000"/>
                </a:solidFill>
              </a:defRPr>
            </a:pPr>
            <a:r>
              <a:rPr sz="2400">
                <a:solidFill>
                  <a:srgbClr val="404040"/>
                </a:solidFill>
              </a:rPr>
              <a:t>Fifth level</a:t>
            </a:r>
          </a:p>
        </p:txBody>
      </p:sp>
      <p:sp>
        <p:nvSpPr>
          <p:cNvPr id="146" name="Shape 14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Title and Content">
    <p:spTree>
      <p:nvGrpSpPr>
        <p:cNvPr id="1" name=""/>
        <p:cNvGrpSpPr/>
        <p:nvPr/>
      </p:nvGrpSpPr>
      <p:grpSpPr>
        <a:xfrm>
          <a:off x="0" y="0"/>
          <a:ext cx="0" cy="0"/>
          <a:chOff x="0" y="0"/>
          <a:chExt cx="0" cy="0"/>
        </a:xfrm>
      </p:grpSpPr>
      <p:grpSp>
        <p:nvGrpSpPr>
          <p:cNvPr id="27" name="Group 27"/>
          <p:cNvGrpSpPr/>
          <p:nvPr/>
        </p:nvGrpSpPr>
        <p:grpSpPr>
          <a:xfrm>
            <a:off x="182879" y="173699"/>
            <a:ext cx="8778242" cy="6510602"/>
            <a:chOff x="0" y="0"/>
            <a:chExt cx="8778240" cy="6510601"/>
          </a:xfrm>
        </p:grpSpPr>
        <p:sp>
          <p:nvSpPr>
            <p:cNvPr id="22" name="Shape 22"/>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0" tIns="0" rIns="0" bIns="0" numCol="1" anchor="ctr">
              <a:noAutofit/>
            </a:bodyPr>
            <a:lstStyle/>
            <a:p>
              <a:pPr lvl="0" algn="ctr">
                <a:defRPr>
                  <a:solidFill>
                    <a:srgbClr val="FFFFFF"/>
                  </a:solidFill>
                </a:defRPr>
              </a:pPr>
              <a:endParaRPr/>
            </a:p>
          </p:txBody>
        </p:sp>
        <p:grpSp>
          <p:nvGrpSpPr>
            <p:cNvPr id="26" name="Group 26"/>
            <p:cNvGrpSpPr/>
            <p:nvPr/>
          </p:nvGrpSpPr>
          <p:grpSpPr>
            <a:xfrm>
              <a:off x="73151" y="64044"/>
              <a:ext cx="8622794" cy="6364225"/>
              <a:chOff x="0" y="0"/>
              <a:chExt cx="8622792" cy="6364223"/>
            </a:xfrm>
          </p:grpSpPr>
          <p:sp>
            <p:nvSpPr>
              <p:cNvPr id="23" name="Shape 23"/>
              <p:cNvSpPr/>
              <p:nvPr/>
            </p:nvSpPr>
            <p:spPr>
              <a:xfrm>
                <a:off x="-1" y="0"/>
                <a:ext cx="8622794" cy="6364224"/>
              </a:xfrm>
              <a:prstGeom prst="rect">
                <a:avLst/>
              </a:prstGeom>
              <a:noFill/>
              <a:ln w="12700"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24" name="Shape 24"/>
              <p:cNvSpPr/>
              <p:nvPr/>
            </p:nvSpPr>
            <p:spPr>
              <a:xfrm>
                <a:off x="-1" y="6141594"/>
                <a:ext cx="8622793" cy="1589"/>
              </a:xfrm>
              <a:prstGeom prst="line">
                <a:avLst/>
              </a:prstGeom>
              <a:noFill/>
              <a:ln w="12700" cap="flat">
                <a:solidFill>
                  <a:srgbClr val="C7C6BC"/>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25" name="Shape 25"/>
              <p:cNvSpPr/>
              <p:nvPr/>
            </p:nvSpPr>
            <p:spPr>
              <a:xfrm>
                <a:off x="-1" y="1364961"/>
                <a:ext cx="8622794" cy="64009"/>
              </a:xfrm>
              <a:prstGeom prst="rect">
                <a:avLst/>
              </a:prstGeom>
              <a:solidFill>
                <a:srgbClr val="CBD2D5"/>
              </a:solidFill>
              <a:ln w="3175"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grpSp>
      </p:grpSp>
      <p:sp>
        <p:nvSpPr>
          <p:cNvPr id="28" name="Shape 28"/>
          <p:cNvSpPr>
            <a:spLocks noGrp="1"/>
          </p:cNvSpPr>
          <p:nvPr>
            <p:ph type="title"/>
          </p:nvPr>
        </p:nvSpPr>
        <p:spPr>
          <a:xfrm>
            <a:off x="900112" y="0"/>
            <a:ext cx="7345363" cy="1828166"/>
          </a:xfrm>
          <a:prstGeom prst="rect">
            <a:avLst/>
          </a:prstGeom>
        </p:spPr>
        <p:txBody>
          <a:bodyPr/>
          <a:lstStyle>
            <a:lvl1pPr>
              <a:defRPr sz="4800"/>
            </a:lvl1pPr>
          </a:lstStyle>
          <a:p>
            <a:pPr lvl="0">
              <a:defRPr sz="1800">
                <a:solidFill>
                  <a:srgbClr val="000000"/>
                </a:solidFill>
              </a:defRPr>
            </a:pPr>
            <a:r>
              <a:rPr sz="4800">
                <a:solidFill>
                  <a:srgbClr val="404040"/>
                </a:solidFill>
              </a:rPr>
              <a:t>Click to edit Master title style</a:t>
            </a:r>
          </a:p>
        </p:txBody>
      </p:sp>
      <p:sp>
        <p:nvSpPr>
          <p:cNvPr id="29" name="Shape 29"/>
          <p:cNvSpPr>
            <a:spLocks noGrp="1"/>
          </p:cNvSpPr>
          <p:nvPr>
            <p:ph type="body" idx="1"/>
          </p:nvPr>
        </p:nvSpPr>
        <p:spPr>
          <a:xfrm>
            <a:off x="900112" y="2133600"/>
            <a:ext cx="7345364" cy="4724400"/>
          </a:xfrm>
          <a:prstGeom prst="rect">
            <a:avLst/>
          </a:prstGeom>
        </p:spPr>
        <p:txBody>
          <a:bodyPr/>
          <a:lstStyle/>
          <a:p>
            <a:pPr lvl="0">
              <a:defRPr sz="1800">
                <a:solidFill>
                  <a:srgbClr val="000000"/>
                </a:solidFill>
              </a:defRPr>
            </a:pPr>
            <a:r>
              <a:rPr sz="2400">
                <a:solidFill>
                  <a:srgbClr val="404040"/>
                </a:solidFill>
              </a:rPr>
              <a:t>Click to edit Master text styles</a:t>
            </a:r>
          </a:p>
          <a:p>
            <a:pPr lvl="1">
              <a:defRPr sz="1800">
                <a:solidFill>
                  <a:srgbClr val="000000"/>
                </a:solidFill>
              </a:defRPr>
            </a:pPr>
            <a:r>
              <a:rPr sz="2400">
                <a:solidFill>
                  <a:srgbClr val="404040"/>
                </a:solidFill>
              </a:rPr>
              <a:t>Second level</a:t>
            </a:r>
          </a:p>
          <a:p>
            <a:pPr lvl="2">
              <a:defRPr sz="1800">
                <a:solidFill>
                  <a:srgbClr val="000000"/>
                </a:solidFill>
              </a:defRPr>
            </a:pPr>
            <a:r>
              <a:rPr sz="2400">
                <a:solidFill>
                  <a:srgbClr val="404040"/>
                </a:solidFill>
              </a:rPr>
              <a:t>Third level</a:t>
            </a:r>
          </a:p>
          <a:p>
            <a:pPr lvl="3">
              <a:defRPr sz="1800">
                <a:solidFill>
                  <a:srgbClr val="000000"/>
                </a:solidFill>
              </a:defRPr>
            </a:pPr>
            <a:r>
              <a:rPr sz="2400">
                <a:solidFill>
                  <a:srgbClr val="404040"/>
                </a:solidFill>
              </a:rPr>
              <a:t>Fourth level</a:t>
            </a:r>
          </a:p>
          <a:p>
            <a:pPr lvl="4">
              <a:defRPr sz="1800">
                <a:solidFill>
                  <a:srgbClr val="000000"/>
                </a:solidFill>
              </a:defRPr>
            </a:pPr>
            <a:r>
              <a:rPr sz="2400">
                <a:solidFill>
                  <a:srgbClr val="404040"/>
                </a:solidFill>
              </a:rPr>
              <a:t>Fifth level</a:t>
            </a:r>
          </a:p>
        </p:txBody>
      </p:sp>
      <p:sp>
        <p:nvSpPr>
          <p:cNvPr id="30" name="Shape 3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Title Slide with Picture">
    <p:spTree>
      <p:nvGrpSpPr>
        <p:cNvPr id="1" name=""/>
        <p:cNvGrpSpPr/>
        <p:nvPr/>
      </p:nvGrpSpPr>
      <p:grpSpPr>
        <a:xfrm>
          <a:off x="0" y="0"/>
          <a:ext cx="0" cy="0"/>
          <a:chOff x="0" y="0"/>
          <a:chExt cx="0" cy="0"/>
        </a:xfrm>
      </p:grpSpPr>
      <p:grpSp>
        <p:nvGrpSpPr>
          <p:cNvPr id="37" name="Group 37"/>
          <p:cNvGrpSpPr/>
          <p:nvPr/>
        </p:nvGrpSpPr>
        <p:grpSpPr>
          <a:xfrm>
            <a:off x="486872" y="411479"/>
            <a:ext cx="8170255" cy="6035042"/>
            <a:chOff x="0" y="0"/>
            <a:chExt cx="8170254" cy="6035040"/>
          </a:xfrm>
        </p:grpSpPr>
        <p:sp>
          <p:nvSpPr>
            <p:cNvPr id="32" name="Shape 32"/>
            <p:cNvSpPr/>
            <p:nvPr/>
          </p:nvSpPr>
          <p:spPr>
            <a:xfrm>
              <a:off x="-1" y="-1"/>
              <a:ext cx="8170256" cy="603504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0" tIns="0" rIns="0" bIns="0" numCol="1" anchor="ctr">
              <a:noAutofit/>
            </a:bodyPr>
            <a:lstStyle/>
            <a:p>
              <a:pPr lvl="0" algn="ctr">
                <a:defRPr>
                  <a:solidFill>
                    <a:srgbClr val="FFFFFF"/>
                  </a:solidFill>
                </a:defRPr>
              </a:pPr>
              <a:endParaRPr/>
            </a:p>
          </p:txBody>
        </p:sp>
        <p:grpSp>
          <p:nvGrpSpPr>
            <p:cNvPr id="36" name="Group 36"/>
            <p:cNvGrpSpPr/>
            <p:nvPr/>
          </p:nvGrpSpPr>
          <p:grpSpPr>
            <a:xfrm>
              <a:off x="75969" y="64008"/>
              <a:ext cx="7982713" cy="5888737"/>
              <a:chOff x="0" y="0"/>
              <a:chExt cx="7982712" cy="5888735"/>
            </a:xfrm>
          </p:grpSpPr>
          <p:sp>
            <p:nvSpPr>
              <p:cNvPr id="33" name="Shape 33"/>
              <p:cNvSpPr/>
              <p:nvPr/>
            </p:nvSpPr>
            <p:spPr>
              <a:xfrm>
                <a:off x="1" y="0"/>
                <a:ext cx="7982712" cy="5888736"/>
              </a:xfrm>
              <a:prstGeom prst="rect">
                <a:avLst/>
              </a:prstGeom>
              <a:noFill/>
              <a:ln w="12700"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34" name="Shape 34"/>
              <p:cNvSpPr/>
              <p:nvPr/>
            </p:nvSpPr>
            <p:spPr>
              <a:xfrm>
                <a:off x="0" y="5658157"/>
                <a:ext cx="7982712" cy="1473"/>
              </a:xfrm>
              <a:prstGeom prst="line">
                <a:avLst/>
              </a:prstGeom>
              <a:noFill/>
              <a:ln w="12700" cap="flat">
                <a:solidFill>
                  <a:srgbClr val="C7C6BC"/>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35" name="Shape 35"/>
              <p:cNvSpPr/>
              <p:nvPr/>
            </p:nvSpPr>
            <p:spPr>
              <a:xfrm>
                <a:off x="0" y="2952039"/>
                <a:ext cx="7982712" cy="1473"/>
              </a:xfrm>
              <a:prstGeom prst="line">
                <a:avLst/>
              </a:prstGeom>
              <a:noFill/>
              <a:ln w="12700" cap="flat">
                <a:solidFill>
                  <a:srgbClr val="C7C6BC"/>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grpSp>
      <p:sp>
        <p:nvSpPr>
          <p:cNvPr id="38" name="Shape 38"/>
          <p:cNvSpPr>
            <a:spLocks noGrp="1"/>
          </p:cNvSpPr>
          <p:nvPr>
            <p:ph type="title"/>
          </p:nvPr>
        </p:nvSpPr>
        <p:spPr>
          <a:xfrm>
            <a:off x="900112" y="1727946"/>
            <a:ext cx="7345363" cy="3247466"/>
          </a:xfrm>
          <a:prstGeom prst="rect">
            <a:avLst/>
          </a:prstGeom>
        </p:spPr>
        <p:txBody>
          <a:bodyPr anchor="b"/>
          <a:lstStyle>
            <a:lvl1pPr>
              <a:defRPr sz="5400"/>
            </a:lvl1pPr>
          </a:lstStyle>
          <a:p>
            <a:pPr lvl="0">
              <a:defRPr sz="1800">
                <a:solidFill>
                  <a:srgbClr val="000000"/>
                </a:solidFill>
              </a:defRPr>
            </a:pPr>
            <a:r>
              <a:rPr sz="5400">
                <a:solidFill>
                  <a:srgbClr val="404040"/>
                </a:solidFill>
              </a:rPr>
              <a:t>Click to edit Master title style</a:t>
            </a:r>
          </a:p>
        </p:txBody>
      </p:sp>
      <p:sp>
        <p:nvSpPr>
          <p:cNvPr id="39" name="Shape 39"/>
          <p:cNvSpPr>
            <a:spLocks noGrp="1"/>
          </p:cNvSpPr>
          <p:nvPr>
            <p:ph type="body" idx="1"/>
          </p:nvPr>
        </p:nvSpPr>
        <p:spPr>
          <a:xfrm>
            <a:off x="900112" y="5029200"/>
            <a:ext cx="7345363" cy="1828800"/>
          </a:xfrm>
          <a:prstGeom prst="rect">
            <a:avLst/>
          </a:prstGeom>
        </p:spPr>
        <p:txBody>
          <a:bodyPr/>
          <a:lstStyle>
            <a:lvl1pPr marL="0" indent="0" algn="ctr">
              <a:spcBef>
                <a:spcPts val="300"/>
              </a:spcBef>
              <a:buClrTx/>
              <a:buSzTx/>
              <a:buFontTx/>
              <a:buNone/>
              <a:defRPr sz="2000"/>
            </a:lvl1pPr>
          </a:lstStyle>
          <a:p>
            <a:pPr lvl="0">
              <a:defRPr sz="1800">
                <a:solidFill>
                  <a:srgbClr val="000000"/>
                </a:solidFill>
              </a:defRPr>
            </a:pPr>
            <a:r>
              <a:rPr sz="2000">
                <a:solidFill>
                  <a:srgbClr val="404040"/>
                </a:solidFill>
              </a:rPr>
              <a:t>Click to edit Master subtitle style</a:t>
            </a:r>
          </a:p>
        </p:txBody>
      </p:sp>
    </p:spTree>
  </p:cSld>
  <p:clrMapOvr>
    <a:masterClrMapping/>
  </p:clrMapOvr>
  <p:transition xmlns:p14="http://schemas.microsoft.com/office/powerpoint/2010/mai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Section Header">
    <p:spTree>
      <p:nvGrpSpPr>
        <p:cNvPr id="1" name=""/>
        <p:cNvGrpSpPr/>
        <p:nvPr/>
      </p:nvGrpSpPr>
      <p:grpSpPr>
        <a:xfrm>
          <a:off x="0" y="0"/>
          <a:ext cx="0" cy="0"/>
          <a:chOff x="0" y="0"/>
          <a:chExt cx="0" cy="0"/>
        </a:xfrm>
      </p:grpSpPr>
      <p:grpSp>
        <p:nvGrpSpPr>
          <p:cNvPr id="45" name="Group 45"/>
          <p:cNvGrpSpPr/>
          <p:nvPr/>
        </p:nvGrpSpPr>
        <p:grpSpPr>
          <a:xfrm>
            <a:off x="182879" y="173699"/>
            <a:ext cx="8778242" cy="6510602"/>
            <a:chOff x="0" y="0"/>
            <a:chExt cx="8778240" cy="6510601"/>
          </a:xfrm>
        </p:grpSpPr>
        <p:sp>
          <p:nvSpPr>
            <p:cNvPr id="41" name="Shape 41"/>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0" tIns="0" rIns="0" bIns="0" numCol="1" anchor="ctr">
              <a:noAutofit/>
            </a:bodyPr>
            <a:lstStyle/>
            <a:p>
              <a:pPr lvl="0" algn="ctr">
                <a:defRPr>
                  <a:solidFill>
                    <a:srgbClr val="FFFFFF"/>
                  </a:solidFill>
                </a:defRPr>
              </a:pPr>
              <a:endParaRPr/>
            </a:p>
          </p:txBody>
        </p:sp>
        <p:grpSp>
          <p:nvGrpSpPr>
            <p:cNvPr id="44" name="Group 44"/>
            <p:cNvGrpSpPr/>
            <p:nvPr/>
          </p:nvGrpSpPr>
          <p:grpSpPr>
            <a:xfrm>
              <a:off x="73151" y="64044"/>
              <a:ext cx="8622794" cy="6364225"/>
              <a:chOff x="0" y="0"/>
              <a:chExt cx="8622792" cy="6364223"/>
            </a:xfrm>
          </p:grpSpPr>
          <p:sp>
            <p:nvSpPr>
              <p:cNvPr id="42" name="Shape 42"/>
              <p:cNvSpPr/>
              <p:nvPr/>
            </p:nvSpPr>
            <p:spPr>
              <a:xfrm>
                <a:off x="-1" y="0"/>
                <a:ext cx="8622794" cy="6364224"/>
              </a:xfrm>
              <a:prstGeom prst="rect">
                <a:avLst/>
              </a:prstGeom>
              <a:noFill/>
              <a:ln w="12700"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43" name="Shape 43"/>
              <p:cNvSpPr/>
              <p:nvPr/>
            </p:nvSpPr>
            <p:spPr>
              <a:xfrm>
                <a:off x="-1" y="6141594"/>
                <a:ext cx="8622793" cy="1589"/>
              </a:xfrm>
              <a:prstGeom prst="line">
                <a:avLst/>
              </a:prstGeom>
              <a:noFill/>
              <a:ln w="12700" cap="flat">
                <a:solidFill>
                  <a:srgbClr val="C7C6BC"/>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grpSp>
      <p:sp>
        <p:nvSpPr>
          <p:cNvPr id="46" name="Shape 46"/>
          <p:cNvSpPr>
            <a:spLocks noGrp="1"/>
          </p:cNvSpPr>
          <p:nvPr>
            <p:ph type="title"/>
          </p:nvPr>
        </p:nvSpPr>
        <p:spPr>
          <a:xfrm>
            <a:off x="900112" y="0"/>
            <a:ext cx="7345363" cy="3048000"/>
          </a:xfrm>
          <a:prstGeom prst="rect">
            <a:avLst/>
          </a:prstGeom>
        </p:spPr>
        <p:txBody>
          <a:bodyPr anchor="b">
            <a:noAutofit/>
          </a:bodyPr>
          <a:lstStyle>
            <a:lvl1pPr>
              <a:defRPr sz="5400"/>
            </a:lvl1pPr>
          </a:lstStyle>
          <a:p>
            <a:pPr lvl="0">
              <a:defRPr sz="1800">
                <a:solidFill>
                  <a:srgbClr val="000000"/>
                </a:solidFill>
              </a:defRPr>
            </a:pPr>
            <a:r>
              <a:rPr sz="5400">
                <a:solidFill>
                  <a:srgbClr val="404040"/>
                </a:solidFill>
              </a:rPr>
              <a:t>Click to edit Master title style</a:t>
            </a:r>
          </a:p>
        </p:txBody>
      </p:sp>
      <p:sp>
        <p:nvSpPr>
          <p:cNvPr id="47" name="Shape 47"/>
          <p:cNvSpPr>
            <a:spLocks noGrp="1"/>
          </p:cNvSpPr>
          <p:nvPr>
            <p:ph type="body" idx="1"/>
          </p:nvPr>
        </p:nvSpPr>
        <p:spPr>
          <a:xfrm>
            <a:off x="900112" y="3134566"/>
            <a:ext cx="7345363" cy="3214688"/>
          </a:xfrm>
          <a:prstGeom prst="rect">
            <a:avLst/>
          </a:prstGeom>
        </p:spPr>
        <p:txBody>
          <a:bodyPr/>
          <a:lstStyle>
            <a:lvl1pPr marL="0" indent="0" algn="ctr">
              <a:spcBef>
                <a:spcPts val="300"/>
              </a:spcBef>
              <a:buClrTx/>
              <a:buSzTx/>
              <a:buFontTx/>
              <a:buNone/>
              <a:defRPr sz="2000"/>
            </a:lvl1pPr>
          </a:lstStyle>
          <a:p>
            <a:pPr lvl="0">
              <a:defRPr sz="1800">
                <a:solidFill>
                  <a:srgbClr val="000000"/>
                </a:solidFill>
              </a:defRPr>
            </a:pPr>
            <a:r>
              <a:rPr sz="2000">
                <a:solidFill>
                  <a:srgbClr val="404040"/>
                </a:solidFill>
              </a:rPr>
              <a:t>Click to edit Master text styles</a:t>
            </a:r>
          </a:p>
        </p:txBody>
      </p:sp>
      <p:sp>
        <p:nvSpPr>
          <p:cNvPr id="48" name="Shape 4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x">
  <p:cSld name="Two Content">
    <p:spTree>
      <p:nvGrpSpPr>
        <p:cNvPr id="1" name=""/>
        <p:cNvGrpSpPr/>
        <p:nvPr/>
      </p:nvGrpSpPr>
      <p:grpSpPr>
        <a:xfrm>
          <a:off x="0" y="0"/>
          <a:ext cx="0" cy="0"/>
          <a:chOff x="0" y="0"/>
          <a:chExt cx="0" cy="0"/>
        </a:xfrm>
      </p:grpSpPr>
      <p:grpSp>
        <p:nvGrpSpPr>
          <p:cNvPr id="55" name="Group 55"/>
          <p:cNvGrpSpPr/>
          <p:nvPr/>
        </p:nvGrpSpPr>
        <p:grpSpPr>
          <a:xfrm>
            <a:off x="182879" y="173699"/>
            <a:ext cx="8778242" cy="6510602"/>
            <a:chOff x="0" y="0"/>
            <a:chExt cx="8778240" cy="6510601"/>
          </a:xfrm>
        </p:grpSpPr>
        <p:sp>
          <p:nvSpPr>
            <p:cNvPr id="50" name="Shape 50"/>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0" tIns="0" rIns="0" bIns="0" numCol="1" anchor="ctr">
              <a:noAutofit/>
            </a:bodyPr>
            <a:lstStyle/>
            <a:p>
              <a:pPr lvl="0" algn="ctr">
                <a:defRPr>
                  <a:solidFill>
                    <a:srgbClr val="FFFFFF"/>
                  </a:solidFill>
                </a:defRPr>
              </a:pPr>
              <a:endParaRPr/>
            </a:p>
          </p:txBody>
        </p:sp>
        <p:grpSp>
          <p:nvGrpSpPr>
            <p:cNvPr id="54" name="Group 54"/>
            <p:cNvGrpSpPr/>
            <p:nvPr/>
          </p:nvGrpSpPr>
          <p:grpSpPr>
            <a:xfrm>
              <a:off x="73151" y="64044"/>
              <a:ext cx="8622794" cy="6364225"/>
              <a:chOff x="0" y="0"/>
              <a:chExt cx="8622792" cy="6364223"/>
            </a:xfrm>
          </p:grpSpPr>
          <p:sp>
            <p:nvSpPr>
              <p:cNvPr id="51" name="Shape 51"/>
              <p:cNvSpPr/>
              <p:nvPr/>
            </p:nvSpPr>
            <p:spPr>
              <a:xfrm>
                <a:off x="-1" y="0"/>
                <a:ext cx="8622794" cy="6364224"/>
              </a:xfrm>
              <a:prstGeom prst="rect">
                <a:avLst/>
              </a:prstGeom>
              <a:noFill/>
              <a:ln w="12700"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52" name="Shape 52"/>
              <p:cNvSpPr/>
              <p:nvPr/>
            </p:nvSpPr>
            <p:spPr>
              <a:xfrm>
                <a:off x="-1" y="6141594"/>
                <a:ext cx="8622793" cy="1589"/>
              </a:xfrm>
              <a:prstGeom prst="line">
                <a:avLst/>
              </a:prstGeom>
              <a:noFill/>
              <a:ln w="12700" cap="flat">
                <a:solidFill>
                  <a:srgbClr val="C7C6BC"/>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53" name="Shape 53"/>
              <p:cNvSpPr/>
              <p:nvPr/>
            </p:nvSpPr>
            <p:spPr>
              <a:xfrm>
                <a:off x="-1" y="1364961"/>
                <a:ext cx="8622794" cy="64009"/>
              </a:xfrm>
              <a:prstGeom prst="rect">
                <a:avLst/>
              </a:prstGeom>
              <a:solidFill>
                <a:srgbClr val="CBD2D5"/>
              </a:solidFill>
              <a:ln w="3175"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grpSp>
      </p:grpSp>
      <p:sp>
        <p:nvSpPr>
          <p:cNvPr id="56" name="Shape 56"/>
          <p:cNvSpPr>
            <a:spLocks noGrp="1"/>
          </p:cNvSpPr>
          <p:nvPr>
            <p:ph type="title"/>
          </p:nvPr>
        </p:nvSpPr>
        <p:spPr>
          <a:xfrm>
            <a:off x="900112" y="0"/>
            <a:ext cx="7345363" cy="1828166"/>
          </a:xfrm>
          <a:prstGeom prst="rect">
            <a:avLst/>
          </a:prstGeom>
        </p:spPr>
        <p:txBody>
          <a:bodyPr/>
          <a:lstStyle>
            <a:lvl1pPr>
              <a:defRPr sz="4800"/>
            </a:lvl1pPr>
          </a:lstStyle>
          <a:p>
            <a:pPr lvl="0">
              <a:defRPr sz="1800">
                <a:solidFill>
                  <a:srgbClr val="000000"/>
                </a:solidFill>
              </a:defRPr>
            </a:pPr>
            <a:r>
              <a:rPr sz="4800">
                <a:solidFill>
                  <a:srgbClr val="404040"/>
                </a:solidFill>
              </a:rPr>
              <a:t>Click to edit Master title style</a:t>
            </a:r>
          </a:p>
        </p:txBody>
      </p:sp>
      <p:sp>
        <p:nvSpPr>
          <p:cNvPr id="57" name="Shape 57"/>
          <p:cNvSpPr>
            <a:spLocks noGrp="1"/>
          </p:cNvSpPr>
          <p:nvPr>
            <p:ph type="body" idx="1"/>
          </p:nvPr>
        </p:nvSpPr>
        <p:spPr>
          <a:xfrm>
            <a:off x="900111" y="2147888"/>
            <a:ext cx="3566160" cy="4710112"/>
          </a:xfrm>
          <a:prstGeom prst="rect">
            <a:avLst/>
          </a:prstGeom>
        </p:spPr>
        <p:txBody>
          <a:bodyPr/>
          <a:lstStyle>
            <a:lvl1pPr>
              <a:defRPr sz="2000"/>
            </a:lvl1pPr>
            <a:lvl2pPr marL="604837" indent="-254000">
              <a:defRPr sz="2000"/>
            </a:lvl2pPr>
            <a:lvl3pPr marL="833437" indent="-254000">
              <a:defRPr sz="2000"/>
            </a:lvl3pPr>
            <a:lvl4pPr marL="1062037" indent="-254000">
              <a:defRPr sz="2000"/>
            </a:lvl4pPr>
            <a:lvl5pPr marL="1290637" indent="-254000">
              <a:defRPr sz="2000"/>
            </a:lvl5pPr>
          </a:lstStyle>
          <a:p>
            <a:pPr lvl="0">
              <a:defRPr sz="1800">
                <a:solidFill>
                  <a:srgbClr val="000000"/>
                </a:solidFill>
              </a:defRPr>
            </a:pPr>
            <a:r>
              <a:rPr sz="2000">
                <a:solidFill>
                  <a:srgbClr val="404040"/>
                </a:solidFill>
              </a:rPr>
              <a:t>Click to edit Master text styles</a:t>
            </a:r>
          </a:p>
          <a:p>
            <a:pPr lvl="1">
              <a:defRPr sz="1800">
                <a:solidFill>
                  <a:srgbClr val="000000"/>
                </a:solidFill>
              </a:defRPr>
            </a:pPr>
            <a:r>
              <a:rPr sz="2000">
                <a:solidFill>
                  <a:srgbClr val="404040"/>
                </a:solidFill>
              </a:rPr>
              <a:t>Second level</a:t>
            </a:r>
          </a:p>
          <a:p>
            <a:pPr lvl="2">
              <a:defRPr sz="1800">
                <a:solidFill>
                  <a:srgbClr val="000000"/>
                </a:solidFill>
              </a:defRPr>
            </a:pPr>
            <a:r>
              <a:rPr sz="2000">
                <a:solidFill>
                  <a:srgbClr val="404040"/>
                </a:solidFill>
              </a:rPr>
              <a:t>Third level</a:t>
            </a:r>
          </a:p>
          <a:p>
            <a:pPr lvl="3">
              <a:defRPr sz="1800">
                <a:solidFill>
                  <a:srgbClr val="000000"/>
                </a:solidFill>
              </a:defRPr>
            </a:pPr>
            <a:r>
              <a:rPr sz="2000">
                <a:solidFill>
                  <a:srgbClr val="404040"/>
                </a:solidFill>
              </a:rPr>
              <a:t>Fourth level</a:t>
            </a:r>
          </a:p>
          <a:p>
            <a:pPr lvl="4">
              <a:defRPr sz="1800">
                <a:solidFill>
                  <a:srgbClr val="000000"/>
                </a:solidFill>
              </a:defRPr>
            </a:pPr>
            <a:r>
              <a:rPr sz="2000">
                <a:solidFill>
                  <a:srgbClr val="404040"/>
                </a:solidFill>
              </a:rPr>
              <a:t>Fifth level</a:t>
            </a:r>
          </a:p>
        </p:txBody>
      </p:sp>
      <p:sp>
        <p:nvSpPr>
          <p:cNvPr id="58" name="Shape 58"/>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x">
  <p:cSld name="Comparison">
    <p:spTree>
      <p:nvGrpSpPr>
        <p:cNvPr id="1" name=""/>
        <p:cNvGrpSpPr/>
        <p:nvPr/>
      </p:nvGrpSpPr>
      <p:grpSpPr>
        <a:xfrm>
          <a:off x="0" y="0"/>
          <a:ext cx="0" cy="0"/>
          <a:chOff x="0" y="0"/>
          <a:chExt cx="0" cy="0"/>
        </a:xfrm>
      </p:grpSpPr>
      <p:grpSp>
        <p:nvGrpSpPr>
          <p:cNvPr id="67" name="Group 67"/>
          <p:cNvGrpSpPr/>
          <p:nvPr/>
        </p:nvGrpSpPr>
        <p:grpSpPr>
          <a:xfrm>
            <a:off x="182879" y="173699"/>
            <a:ext cx="8778242" cy="6510602"/>
            <a:chOff x="0" y="0"/>
            <a:chExt cx="8778240" cy="6510601"/>
          </a:xfrm>
        </p:grpSpPr>
        <p:grpSp>
          <p:nvGrpSpPr>
            <p:cNvPr id="65" name="Group 65"/>
            <p:cNvGrpSpPr/>
            <p:nvPr/>
          </p:nvGrpSpPr>
          <p:grpSpPr>
            <a:xfrm>
              <a:off x="-1" y="0"/>
              <a:ext cx="8778242" cy="6510602"/>
              <a:chOff x="0" y="0"/>
              <a:chExt cx="8778240" cy="6510601"/>
            </a:xfrm>
          </p:grpSpPr>
          <p:sp>
            <p:nvSpPr>
              <p:cNvPr id="60" name="Shape 60"/>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0" tIns="0" rIns="0" bIns="0" numCol="1" anchor="ctr">
                <a:noAutofit/>
              </a:bodyPr>
              <a:lstStyle/>
              <a:p>
                <a:pPr lvl="0" algn="ctr">
                  <a:defRPr>
                    <a:solidFill>
                      <a:srgbClr val="FFFFFF"/>
                    </a:solidFill>
                  </a:defRPr>
                </a:pPr>
                <a:endParaRPr/>
              </a:p>
            </p:txBody>
          </p:sp>
          <p:grpSp>
            <p:nvGrpSpPr>
              <p:cNvPr id="64" name="Group 64"/>
              <p:cNvGrpSpPr/>
              <p:nvPr/>
            </p:nvGrpSpPr>
            <p:grpSpPr>
              <a:xfrm>
                <a:off x="73151" y="64044"/>
                <a:ext cx="8622794" cy="6364225"/>
                <a:chOff x="0" y="0"/>
                <a:chExt cx="8622792" cy="6364223"/>
              </a:xfrm>
            </p:grpSpPr>
            <p:sp>
              <p:nvSpPr>
                <p:cNvPr id="61" name="Shape 61"/>
                <p:cNvSpPr/>
                <p:nvPr/>
              </p:nvSpPr>
              <p:spPr>
                <a:xfrm>
                  <a:off x="-1" y="0"/>
                  <a:ext cx="8622794" cy="6364224"/>
                </a:xfrm>
                <a:prstGeom prst="rect">
                  <a:avLst/>
                </a:prstGeom>
                <a:noFill/>
                <a:ln w="12700"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62" name="Shape 62"/>
                <p:cNvSpPr/>
                <p:nvPr/>
              </p:nvSpPr>
              <p:spPr>
                <a:xfrm>
                  <a:off x="-1" y="6141594"/>
                  <a:ext cx="8622793" cy="1589"/>
                </a:xfrm>
                <a:prstGeom prst="line">
                  <a:avLst/>
                </a:prstGeom>
                <a:noFill/>
                <a:ln w="12700" cap="flat">
                  <a:solidFill>
                    <a:srgbClr val="C7C6BC"/>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63" name="Shape 63"/>
                <p:cNvSpPr/>
                <p:nvPr/>
              </p:nvSpPr>
              <p:spPr>
                <a:xfrm>
                  <a:off x="-1" y="1364961"/>
                  <a:ext cx="8622794" cy="64009"/>
                </a:xfrm>
                <a:prstGeom prst="rect">
                  <a:avLst/>
                </a:prstGeom>
                <a:solidFill>
                  <a:srgbClr val="CBD2D5"/>
                </a:solidFill>
                <a:ln w="3175"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grpSp>
        </p:grpSp>
        <p:sp>
          <p:nvSpPr>
            <p:cNvPr id="66" name="Shape 66"/>
            <p:cNvSpPr/>
            <p:nvPr/>
          </p:nvSpPr>
          <p:spPr>
            <a:xfrm>
              <a:off x="4389120" y="1498218"/>
              <a:ext cx="2287" cy="4711327"/>
            </a:xfrm>
            <a:prstGeom prst="line">
              <a:avLst/>
            </a:prstGeom>
            <a:noFill/>
            <a:ln w="12700" cap="flat">
              <a:solidFill>
                <a:srgbClr val="C7C6BC"/>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sp>
        <p:nvSpPr>
          <p:cNvPr id="68" name="Shape 68"/>
          <p:cNvSpPr>
            <a:spLocks noGrp="1"/>
          </p:cNvSpPr>
          <p:nvPr>
            <p:ph type="title"/>
          </p:nvPr>
        </p:nvSpPr>
        <p:spPr>
          <a:xfrm>
            <a:off x="900112" y="216452"/>
            <a:ext cx="7345363" cy="1395262"/>
          </a:xfrm>
          <a:prstGeom prst="rect">
            <a:avLst/>
          </a:prstGeom>
        </p:spPr>
        <p:txBody>
          <a:bodyPr/>
          <a:lstStyle>
            <a:lvl1pPr>
              <a:defRPr sz="4800"/>
            </a:lvl1pPr>
          </a:lstStyle>
          <a:p>
            <a:pPr lvl="0">
              <a:defRPr sz="1800">
                <a:solidFill>
                  <a:srgbClr val="000000"/>
                </a:solidFill>
              </a:defRPr>
            </a:pPr>
            <a:r>
              <a:rPr sz="4800">
                <a:solidFill>
                  <a:srgbClr val="404040"/>
                </a:solidFill>
              </a:rPr>
              <a:t>Click to edit Master title style</a:t>
            </a:r>
          </a:p>
        </p:txBody>
      </p:sp>
      <p:sp>
        <p:nvSpPr>
          <p:cNvPr id="69" name="Shape 69"/>
          <p:cNvSpPr>
            <a:spLocks noGrp="1"/>
          </p:cNvSpPr>
          <p:nvPr>
            <p:ph type="body" idx="1"/>
          </p:nvPr>
        </p:nvSpPr>
        <p:spPr>
          <a:xfrm>
            <a:off x="632300" y="1611713"/>
            <a:ext cx="3566161" cy="1027057"/>
          </a:xfrm>
          <a:prstGeom prst="rect">
            <a:avLst/>
          </a:prstGeom>
        </p:spPr>
        <p:txBody>
          <a:bodyPr anchor="ctr">
            <a:noAutofit/>
          </a:bodyPr>
          <a:lstStyle>
            <a:lvl1pPr marL="0" indent="0" algn="ctr">
              <a:spcBef>
                <a:spcPts val="300"/>
              </a:spcBef>
              <a:buClrTx/>
              <a:buSzTx/>
              <a:buFontTx/>
              <a:buNone/>
              <a:defRPr sz="2800"/>
            </a:lvl1pPr>
          </a:lstStyle>
          <a:p>
            <a:pPr lvl="0">
              <a:defRPr sz="1800">
                <a:solidFill>
                  <a:srgbClr val="000000"/>
                </a:solidFill>
              </a:defRPr>
            </a:pPr>
            <a:r>
              <a:rPr sz="2800">
                <a:solidFill>
                  <a:srgbClr val="404040"/>
                </a:solidFill>
              </a:rPr>
              <a:t>Click to edit Master text styles</a:t>
            </a:r>
          </a:p>
        </p:txBody>
      </p:sp>
      <p:sp>
        <p:nvSpPr>
          <p:cNvPr id="70" name="Shape 70"/>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Title Only">
    <p:spTree>
      <p:nvGrpSpPr>
        <p:cNvPr id="1" name=""/>
        <p:cNvGrpSpPr/>
        <p:nvPr/>
      </p:nvGrpSpPr>
      <p:grpSpPr>
        <a:xfrm>
          <a:off x="0" y="0"/>
          <a:ext cx="0" cy="0"/>
          <a:chOff x="0" y="0"/>
          <a:chExt cx="0" cy="0"/>
        </a:xfrm>
      </p:grpSpPr>
      <p:grpSp>
        <p:nvGrpSpPr>
          <p:cNvPr id="77" name="Group 77"/>
          <p:cNvGrpSpPr/>
          <p:nvPr/>
        </p:nvGrpSpPr>
        <p:grpSpPr>
          <a:xfrm>
            <a:off x="182879" y="173699"/>
            <a:ext cx="8778242" cy="6510602"/>
            <a:chOff x="0" y="0"/>
            <a:chExt cx="8778240" cy="6510601"/>
          </a:xfrm>
        </p:grpSpPr>
        <p:sp>
          <p:nvSpPr>
            <p:cNvPr id="72" name="Shape 72"/>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0" tIns="0" rIns="0" bIns="0" numCol="1" anchor="ctr">
              <a:noAutofit/>
            </a:bodyPr>
            <a:lstStyle/>
            <a:p>
              <a:pPr lvl="0" algn="ctr">
                <a:defRPr>
                  <a:solidFill>
                    <a:srgbClr val="FFFFFF"/>
                  </a:solidFill>
                </a:defRPr>
              </a:pPr>
              <a:endParaRPr/>
            </a:p>
          </p:txBody>
        </p:sp>
        <p:grpSp>
          <p:nvGrpSpPr>
            <p:cNvPr id="76" name="Group 76"/>
            <p:cNvGrpSpPr/>
            <p:nvPr/>
          </p:nvGrpSpPr>
          <p:grpSpPr>
            <a:xfrm>
              <a:off x="73151" y="64044"/>
              <a:ext cx="8622794" cy="6364225"/>
              <a:chOff x="0" y="0"/>
              <a:chExt cx="8622792" cy="6364223"/>
            </a:xfrm>
          </p:grpSpPr>
          <p:sp>
            <p:nvSpPr>
              <p:cNvPr id="73" name="Shape 73"/>
              <p:cNvSpPr/>
              <p:nvPr/>
            </p:nvSpPr>
            <p:spPr>
              <a:xfrm>
                <a:off x="-1" y="0"/>
                <a:ext cx="8622794" cy="6364224"/>
              </a:xfrm>
              <a:prstGeom prst="rect">
                <a:avLst/>
              </a:prstGeom>
              <a:noFill/>
              <a:ln w="12700"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74" name="Shape 74"/>
              <p:cNvSpPr/>
              <p:nvPr/>
            </p:nvSpPr>
            <p:spPr>
              <a:xfrm>
                <a:off x="-1" y="6141594"/>
                <a:ext cx="8622793" cy="1589"/>
              </a:xfrm>
              <a:prstGeom prst="line">
                <a:avLst/>
              </a:prstGeom>
              <a:noFill/>
              <a:ln w="12700" cap="flat">
                <a:solidFill>
                  <a:srgbClr val="C7C6BC"/>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sp>
            <p:nvSpPr>
              <p:cNvPr id="75" name="Shape 75"/>
              <p:cNvSpPr/>
              <p:nvPr/>
            </p:nvSpPr>
            <p:spPr>
              <a:xfrm>
                <a:off x="-1" y="1364961"/>
                <a:ext cx="8622794" cy="64009"/>
              </a:xfrm>
              <a:prstGeom prst="rect">
                <a:avLst/>
              </a:prstGeom>
              <a:solidFill>
                <a:srgbClr val="CBD2D5"/>
              </a:solidFill>
              <a:ln w="3175"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grpSp>
      </p:grpSp>
      <p:sp>
        <p:nvSpPr>
          <p:cNvPr id="78" name="Shape 78"/>
          <p:cNvSpPr>
            <a:spLocks noGrp="1"/>
          </p:cNvSpPr>
          <p:nvPr>
            <p:ph type="title"/>
          </p:nvPr>
        </p:nvSpPr>
        <p:spPr>
          <a:xfrm>
            <a:off x="900112" y="227965"/>
            <a:ext cx="7345363" cy="1372236"/>
          </a:xfrm>
          <a:prstGeom prst="rect">
            <a:avLst/>
          </a:prstGeom>
        </p:spPr>
        <p:txBody>
          <a:bodyPr/>
          <a:lstStyle>
            <a:lvl1pPr>
              <a:defRPr sz="4800"/>
            </a:lvl1pPr>
          </a:lstStyle>
          <a:p>
            <a:pPr lvl="0">
              <a:defRPr sz="1800">
                <a:solidFill>
                  <a:srgbClr val="000000"/>
                </a:solidFill>
              </a:defRPr>
            </a:pPr>
            <a:r>
              <a:rPr sz="4800">
                <a:solidFill>
                  <a:srgbClr val="404040"/>
                </a:solidFill>
              </a:rPr>
              <a:t>Click to edit Master title style</a:t>
            </a:r>
          </a:p>
        </p:txBody>
      </p:sp>
      <p:sp>
        <p:nvSpPr>
          <p:cNvPr id="79" name="Shape 79"/>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Blank">
    <p:spTree>
      <p:nvGrpSpPr>
        <p:cNvPr id="1" name=""/>
        <p:cNvGrpSpPr/>
        <p:nvPr/>
      </p:nvGrpSpPr>
      <p:grpSpPr>
        <a:xfrm>
          <a:off x="0" y="0"/>
          <a:ext cx="0" cy="0"/>
          <a:chOff x="0" y="0"/>
          <a:chExt cx="0" cy="0"/>
        </a:xfrm>
      </p:grpSpPr>
      <p:grpSp>
        <p:nvGrpSpPr>
          <p:cNvPr id="85" name="Group 85"/>
          <p:cNvGrpSpPr/>
          <p:nvPr/>
        </p:nvGrpSpPr>
        <p:grpSpPr>
          <a:xfrm>
            <a:off x="182879" y="173699"/>
            <a:ext cx="8778242" cy="6510602"/>
            <a:chOff x="0" y="0"/>
            <a:chExt cx="8778240" cy="6510601"/>
          </a:xfrm>
        </p:grpSpPr>
        <p:sp>
          <p:nvSpPr>
            <p:cNvPr id="81" name="Shape 81"/>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0" tIns="0" rIns="0" bIns="0" numCol="1" anchor="ctr">
              <a:noAutofit/>
            </a:bodyPr>
            <a:lstStyle/>
            <a:p>
              <a:pPr lvl="0" algn="ctr">
                <a:defRPr>
                  <a:solidFill>
                    <a:srgbClr val="FFFFFF"/>
                  </a:solidFill>
                </a:defRPr>
              </a:pPr>
              <a:endParaRPr/>
            </a:p>
          </p:txBody>
        </p:sp>
        <p:grpSp>
          <p:nvGrpSpPr>
            <p:cNvPr id="84" name="Group 84"/>
            <p:cNvGrpSpPr/>
            <p:nvPr/>
          </p:nvGrpSpPr>
          <p:grpSpPr>
            <a:xfrm>
              <a:off x="73151" y="64044"/>
              <a:ext cx="8622794" cy="6364225"/>
              <a:chOff x="0" y="0"/>
              <a:chExt cx="8622792" cy="6364223"/>
            </a:xfrm>
          </p:grpSpPr>
          <p:sp>
            <p:nvSpPr>
              <p:cNvPr id="82" name="Shape 82"/>
              <p:cNvSpPr/>
              <p:nvPr/>
            </p:nvSpPr>
            <p:spPr>
              <a:xfrm>
                <a:off x="-1" y="0"/>
                <a:ext cx="8622794" cy="6364224"/>
              </a:xfrm>
              <a:prstGeom prst="rect">
                <a:avLst/>
              </a:prstGeom>
              <a:noFill/>
              <a:ln w="12700"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83" name="Shape 83"/>
              <p:cNvSpPr/>
              <p:nvPr/>
            </p:nvSpPr>
            <p:spPr>
              <a:xfrm>
                <a:off x="-1" y="6141594"/>
                <a:ext cx="8622793" cy="1589"/>
              </a:xfrm>
              <a:prstGeom prst="line">
                <a:avLst/>
              </a:prstGeom>
              <a:noFill/>
              <a:ln w="12700" cap="flat">
                <a:solidFill>
                  <a:srgbClr val="C7C6BC"/>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grpSp>
      <p:sp>
        <p:nvSpPr>
          <p:cNvPr id="86" name="Shape 86"/>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Content with Caption">
    <p:spTree>
      <p:nvGrpSpPr>
        <p:cNvPr id="1" name=""/>
        <p:cNvGrpSpPr/>
        <p:nvPr/>
      </p:nvGrpSpPr>
      <p:grpSpPr>
        <a:xfrm>
          <a:off x="0" y="0"/>
          <a:ext cx="0" cy="0"/>
          <a:chOff x="0" y="0"/>
          <a:chExt cx="0" cy="0"/>
        </a:xfrm>
      </p:grpSpPr>
      <p:grpSp>
        <p:nvGrpSpPr>
          <p:cNvPr id="94" name="Group 94"/>
          <p:cNvGrpSpPr/>
          <p:nvPr/>
        </p:nvGrpSpPr>
        <p:grpSpPr>
          <a:xfrm>
            <a:off x="182879" y="173699"/>
            <a:ext cx="8778242" cy="6510602"/>
            <a:chOff x="0" y="0"/>
            <a:chExt cx="8778240" cy="6510601"/>
          </a:xfrm>
        </p:grpSpPr>
        <p:grpSp>
          <p:nvGrpSpPr>
            <p:cNvPr id="92" name="Group 92"/>
            <p:cNvGrpSpPr/>
            <p:nvPr/>
          </p:nvGrpSpPr>
          <p:grpSpPr>
            <a:xfrm>
              <a:off x="-1" y="0"/>
              <a:ext cx="8778242" cy="6510602"/>
              <a:chOff x="0" y="0"/>
              <a:chExt cx="8778240" cy="6510601"/>
            </a:xfrm>
          </p:grpSpPr>
          <p:sp>
            <p:nvSpPr>
              <p:cNvPr id="88" name="Shape 88"/>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0" tIns="0" rIns="0" bIns="0" numCol="1" anchor="ctr">
                <a:noAutofit/>
              </a:bodyPr>
              <a:lstStyle/>
              <a:p>
                <a:pPr lvl="0" algn="ctr">
                  <a:defRPr>
                    <a:solidFill>
                      <a:srgbClr val="FFFFFF"/>
                    </a:solidFill>
                  </a:defRPr>
                </a:pPr>
                <a:endParaRPr/>
              </a:p>
            </p:txBody>
          </p:sp>
          <p:grpSp>
            <p:nvGrpSpPr>
              <p:cNvPr id="91" name="Group 91"/>
              <p:cNvGrpSpPr/>
              <p:nvPr/>
            </p:nvGrpSpPr>
            <p:grpSpPr>
              <a:xfrm>
                <a:off x="73151" y="64044"/>
                <a:ext cx="8622794" cy="6364225"/>
                <a:chOff x="0" y="0"/>
                <a:chExt cx="8622792" cy="6364223"/>
              </a:xfrm>
            </p:grpSpPr>
            <p:sp>
              <p:nvSpPr>
                <p:cNvPr id="89" name="Shape 89"/>
                <p:cNvSpPr/>
                <p:nvPr/>
              </p:nvSpPr>
              <p:spPr>
                <a:xfrm>
                  <a:off x="-1" y="0"/>
                  <a:ext cx="8622794" cy="6364224"/>
                </a:xfrm>
                <a:prstGeom prst="rect">
                  <a:avLst/>
                </a:prstGeom>
                <a:noFill/>
                <a:ln w="12700"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90" name="Shape 90"/>
                <p:cNvSpPr/>
                <p:nvPr/>
              </p:nvSpPr>
              <p:spPr>
                <a:xfrm>
                  <a:off x="-1" y="6141594"/>
                  <a:ext cx="8622793" cy="1589"/>
                </a:xfrm>
                <a:prstGeom prst="line">
                  <a:avLst/>
                </a:prstGeom>
                <a:noFill/>
                <a:ln w="12700" cap="flat">
                  <a:solidFill>
                    <a:srgbClr val="C7C6BC"/>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grpSp>
        <p:sp>
          <p:nvSpPr>
            <p:cNvPr id="93" name="Shape 93"/>
            <p:cNvSpPr/>
            <p:nvPr/>
          </p:nvSpPr>
          <p:spPr>
            <a:xfrm rot="5400000">
              <a:off x="618206" y="3100390"/>
              <a:ext cx="6135625" cy="64009"/>
            </a:xfrm>
            <a:prstGeom prst="rect">
              <a:avLst/>
            </a:prstGeom>
            <a:solidFill>
              <a:srgbClr val="CBD2D5"/>
            </a:solidFill>
            <a:ln w="3175"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grpSp>
      <p:sp>
        <p:nvSpPr>
          <p:cNvPr id="95" name="Shape 95"/>
          <p:cNvSpPr>
            <a:spLocks noGrp="1"/>
          </p:cNvSpPr>
          <p:nvPr>
            <p:ph type="title"/>
          </p:nvPr>
        </p:nvSpPr>
        <p:spPr>
          <a:xfrm>
            <a:off x="530225" y="0"/>
            <a:ext cx="3008314" cy="2084292"/>
          </a:xfrm>
          <a:prstGeom prst="rect">
            <a:avLst/>
          </a:prstGeom>
        </p:spPr>
        <p:txBody>
          <a:bodyPr anchor="b"/>
          <a:lstStyle>
            <a:lvl1pPr algn="l">
              <a:defRPr sz="2800"/>
            </a:lvl1pPr>
          </a:lstStyle>
          <a:p>
            <a:pPr lvl="0">
              <a:defRPr sz="1800">
                <a:solidFill>
                  <a:srgbClr val="000000"/>
                </a:solidFill>
              </a:defRPr>
            </a:pPr>
            <a:r>
              <a:rPr sz="2800">
                <a:solidFill>
                  <a:srgbClr val="404040"/>
                </a:solidFill>
              </a:rPr>
              <a:t>Click to edit Master title style</a:t>
            </a:r>
          </a:p>
        </p:txBody>
      </p:sp>
      <p:sp>
        <p:nvSpPr>
          <p:cNvPr id="96" name="Shape 96"/>
          <p:cNvSpPr>
            <a:spLocks noGrp="1"/>
          </p:cNvSpPr>
          <p:nvPr>
            <p:ph type="body" idx="1"/>
          </p:nvPr>
        </p:nvSpPr>
        <p:spPr>
          <a:xfrm>
            <a:off x="4328319" y="609600"/>
            <a:ext cx="4114801" cy="6248400"/>
          </a:xfrm>
          <a:prstGeom prst="rect">
            <a:avLst/>
          </a:prstGeom>
        </p:spPr>
        <p:txBody>
          <a:bodyPr/>
          <a:lstStyle/>
          <a:p>
            <a:pPr lvl="0">
              <a:defRPr sz="1800">
                <a:solidFill>
                  <a:srgbClr val="000000"/>
                </a:solidFill>
              </a:defRPr>
            </a:pPr>
            <a:r>
              <a:rPr sz="2400">
                <a:solidFill>
                  <a:srgbClr val="404040"/>
                </a:solidFill>
              </a:rPr>
              <a:t>Click to edit Master text styles</a:t>
            </a:r>
          </a:p>
          <a:p>
            <a:pPr lvl="1">
              <a:defRPr sz="1800">
                <a:solidFill>
                  <a:srgbClr val="000000"/>
                </a:solidFill>
              </a:defRPr>
            </a:pPr>
            <a:r>
              <a:rPr sz="2400">
                <a:solidFill>
                  <a:srgbClr val="404040"/>
                </a:solidFill>
              </a:rPr>
              <a:t>Second level</a:t>
            </a:r>
          </a:p>
          <a:p>
            <a:pPr lvl="2">
              <a:defRPr sz="1800">
                <a:solidFill>
                  <a:srgbClr val="000000"/>
                </a:solidFill>
              </a:defRPr>
            </a:pPr>
            <a:r>
              <a:rPr sz="2400">
                <a:solidFill>
                  <a:srgbClr val="404040"/>
                </a:solidFill>
              </a:rPr>
              <a:t>Third level</a:t>
            </a:r>
          </a:p>
          <a:p>
            <a:pPr lvl="3">
              <a:defRPr sz="1800">
                <a:solidFill>
                  <a:srgbClr val="000000"/>
                </a:solidFill>
              </a:defRPr>
            </a:pPr>
            <a:r>
              <a:rPr sz="2400">
                <a:solidFill>
                  <a:srgbClr val="404040"/>
                </a:solidFill>
              </a:rPr>
              <a:t>Fourth level</a:t>
            </a:r>
          </a:p>
          <a:p>
            <a:pPr lvl="4">
              <a:defRPr sz="1800">
                <a:solidFill>
                  <a:srgbClr val="000000"/>
                </a:solidFill>
              </a:defRPr>
            </a:pPr>
            <a:r>
              <a:rPr sz="2400">
                <a:solidFill>
                  <a:srgbClr val="404040"/>
                </a:solidFill>
              </a:rPr>
              <a:t>Fifth level</a:t>
            </a:r>
          </a:p>
        </p:txBody>
      </p:sp>
      <p:sp>
        <p:nvSpPr>
          <p:cNvPr id="97" name="Shape 97"/>
          <p:cNvSpPr>
            <a:spLocks noGrp="1"/>
          </p:cNvSpPr>
          <p:nvPr>
            <p:ph type="sldNum" sz="quarter" idx="2"/>
          </p:nvPr>
        </p:nvSpPr>
        <p:spPr>
          <a:prstGeom prst="rect">
            <a:avLst/>
          </a:prstGeom>
        </p:spPr>
        <p:txBody>
          <a:bodyPr/>
          <a:lstStyle/>
          <a:p>
            <a:pPr lvl="0"/>
            <a:fld id="{86CB4B4D-7CA3-9044-876B-883B54F8677D}" type="slidenum">
              <a:t>‹#›</a:t>
            </a:fld>
            <a:endParaRPr/>
          </a:p>
        </p:txBody>
      </p:sp>
    </p:spTree>
  </p:cSld>
  <p:clrMapOvr>
    <a:masterClrMapping/>
  </p:clrMapOvr>
  <p:transition xmlns:p14="http://schemas.microsoft.com/office/powerpoint/2010/main" spd="med"/>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theme" Target="../theme/theme1.xml"/><Relationship Id="rId16"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16" cstate="email">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grpSp>
        <p:nvGrpSpPr>
          <p:cNvPr id="8" name="Group 8"/>
          <p:cNvGrpSpPr/>
          <p:nvPr/>
        </p:nvGrpSpPr>
        <p:grpSpPr>
          <a:xfrm>
            <a:off x="182879" y="173699"/>
            <a:ext cx="8778242" cy="6510602"/>
            <a:chOff x="0" y="0"/>
            <a:chExt cx="8778240" cy="6510601"/>
          </a:xfrm>
        </p:grpSpPr>
        <p:grpSp>
          <p:nvGrpSpPr>
            <p:cNvPr id="6" name="Group 6"/>
            <p:cNvGrpSpPr/>
            <p:nvPr/>
          </p:nvGrpSpPr>
          <p:grpSpPr>
            <a:xfrm>
              <a:off x="-1" y="0"/>
              <a:ext cx="8778242" cy="6510602"/>
              <a:chOff x="0" y="0"/>
              <a:chExt cx="8778240" cy="6510601"/>
            </a:xfrm>
          </p:grpSpPr>
          <p:sp>
            <p:nvSpPr>
              <p:cNvPr id="2" name="Shape 2"/>
              <p:cNvSpPr/>
              <p:nvPr/>
            </p:nvSpPr>
            <p:spPr>
              <a:xfrm>
                <a:off x="-1" y="0"/>
                <a:ext cx="8778242" cy="6510602"/>
              </a:xfrm>
              <a:prstGeom prst="rect">
                <a:avLst/>
              </a:prstGeom>
              <a:solidFill>
                <a:srgbClr val="F2F2F2"/>
              </a:solidFill>
              <a:ln w="12700" cap="flat">
                <a:noFill/>
                <a:miter lim="400000"/>
              </a:ln>
              <a:effectLst>
                <a:outerShdw blurRad="63500" rotWithShape="0">
                  <a:srgbClr val="000000">
                    <a:alpha val="40000"/>
                  </a:srgbClr>
                </a:outerShdw>
              </a:effectLst>
            </p:spPr>
            <p:txBody>
              <a:bodyPr wrap="square" lIns="0" tIns="0" rIns="0" bIns="0" numCol="1" anchor="ctr">
                <a:noAutofit/>
              </a:bodyPr>
              <a:lstStyle/>
              <a:p>
                <a:pPr lvl="0" algn="ctr">
                  <a:defRPr>
                    <a:solidFill>
                      <a:srgbClr val="FFFFFF"/>
                    </a:solidFill>
                  </a:defRPr>
                </a:pPr>
                <a:endParaRPr/>
              </a:p>
            </p:txBody>
          </p:sp>
          <p:grpSp>
            <p:nvGrpSpPr>
              <p:cNvPr id="5" name="Group 5"/>
              <p:cNvGrpSpPr/>
              <p:nvPr/>
            </p:nvGrpSpPr>
            <p:grpSpPr>
              <a:xfrm>
                <a:off x="73151" y="64044"/>
                <a:ext cx="8622794" cy="6364225"/>
                <a:chOff x="0" y="0"/>
                <a:chExt cx="8622792" cy="6364223"/>
              </a:xfrm>
            </p:grpSpPr>
            <p:sp>
              <p:nvSpPr>
                <p:cNvPr id="3" name="Shape 3"/>
                <p:cNvSpPr/>
                <p:nvPr/>
              </p:nvSpPr>
              <p:spPr>
                <a:xfrm>
                  <a:off x="-1" y="0"/>
                  <a:ext cx="8622794" cy="6364224"/>
                </a:xfrm>
                <a:prstGeom prst="rect">
                  <a:avLst/>
                </a:prstGeom>
                <a:noFill/>
                <a:ln w="12700"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sp>
              <p:nvSpPr>
                <p:cNvPr id="4" name="Shape 4"/>
                <p:cNvSpPr/>
                <p:nvPr/>
              </p:nvSpPr>
              <p:spPr>
                <a:xfrm>
                  <a:off x="-1" y="6141594"/>
                  <a:ext cx="8622793" cy="1589"/>
                </a:xfrm>
                <a:prstGeom prst="line">
                  <a:avLst/>
                </a:prstGeom>
                <a:noFill/>
                <a:ln w="12700" cap="flat">
                  <a:solidFill>
                    <a:srgbClr val="C7C6BC"/>
                  </a:solidFill>
                  <a:prstDash val="solid"/>
                  <a:bevel/>
                </a:ln>
                <a:effectLst/>
              </p:spPr>
              <p:txBody>
                <a:bodyPr wrap="square" lIns="0" tIns="0" rIns="0" bIns="0" numCol="1" anchor="t">
                  <a:noAutofit/>
                </a:bodyPr>
                <a:lstStyle/>
                <a:p>
                  <a:pPr lvl="0" defTabSz="457200">
                    <a:defRPr sz="1200">
                      <a:latin typeface="+mn-lt"/>
                      <a:ea typeface="+mn-ea"/>
                      <a:cs typeface="+mn-cs"/>
                      <a:sym typeface="Helvetica"/>
                    </a:defRPr>
                  </a:pPr>
                  <a:endParaRPr/>
                </a:p>
              </p:txBody>
            </p:sp>
          </p:grpSp>
        </p:grpSp>
        <p:sp>
          <p:nvSpPr>
            <p:cNvPr id="7" name="Shape 7"/>
            <p:cNvSpPr/>
            <p:nvPr/>
          </p:nvSpPr>
          <p:spPr>
            <a:xfrm rot="5400000">
              <a:off x="4059397" y="3100390"/>
              <a:ext cx="6135625" cy="64009"/>
            </a:xfrm>
            <a:prstGeom prst="rect">
              <a:avLst/>
            </a:prstGeom>
            <a:solidFill>
              <a:srgbClr val="CBD2D5"/>
            </a:solidFill>
            <a:ln w="3175" cap="flat">
              <a:solidFill>
                <a:srgbClr val="C7C6BC"/>
              </a:solidFill>
              <a:prstDash val="solid"/>
              <a:bevel/>
            </a:ln>
            <a:effectLst/>
          </p:spPr>
          <p:txBody>
            <a:bodyPr wrap="square" lIns="0" tIns="0" rIns="0" bIns="0" numCol="1" anchor="ctr">
              <a:noAutofit/>
            </a:bodyPr>
            <a:lstStyle/>
            <a:p>
              <a:pPr lvl="0" algn="ctr">
                <a:defRPr>
                  <a:solidFill>
                    <a:srgbClr val="FFFFFF"/>
                  </a:solidFill>
                </a:defRPr>
              </a:pPr>
              <a:endParaRPr/>
            </a:p>
          </p:txBody>
        </p:sp>
      </p:grpSp>
      <p:sp>
        <p:nvSpPr>
          <p:cNvPr id="9" name="Shape 9"/>
          <p:cNvSpPr>
            <a:spLocks noGrp="1"/>
          </p:cNvSpPr>
          <p:nvPr>
            <p:ph type="title"/>
          </p:nvPr>
        </p:nvSpPr>
        <p:spPr>
          <a:xfrm>
            <a:off x="7391399" y="0"/>
            <a:ext cx="1416424" cy="6735763"/>
          </a:xfrm>
          <a:prstGeom prst="rect">
            <a:avLst/>
          </a:prstGeom>
          <a:ln w="12700">
            <a:miter lim="400000"/>
          </a:ln>
          <a:extLst>
            <a:ext uri="{C572A759-6A51-4108-AA02-DFA0A04FC94B}">
              <ma14:wrappingTextBoxFlag xmlns:ma14="http://schemas.microsoft.com/office/mac/drawingml/2011/main" val="1"/>
            </a:ext>
          </a:extLst>
        </p:spPr>
        <p:txBody>
          <a:bodyPr lIns="45719" rIns="45719" anchor="ctr">
            <a:normAutofit/>
          </a:bodyPr>
          <a:lstStyle/>
          <a:p>
            <a:pPr lvl="0">
              <a:defRPr sz="1800">
                <a:solidFill>
                  <a:srgbClr val="000000"/>
                </a:solidFill>
              </a:defRPr>
            </a:pPr>
            <a:r>
              <a:rPr sz="3600">
                <a:solidFill>
                  <a:srgbClr val="404040"/>
                </a:solidFill>
              </a:rPr>
              <a:t>Click to edit Master title style</a:t>
            </a:r>
          </a:p>
        </p:txBody>
      </p:sp>
      <p:sp>
        <p:nvSpPr>
          <p:cNvPr id="10" name="Shape 10"/>
          <p:cNvSpPr>
            <a:spLocks noGrp="1"/>
          </p:cNvSpPr>
          <p:nvPr>
            <p:ph type="body" idx="1"/>
          </p:nvPr>
        </p:nvSpPr>
        <p:spPr>
          <a:xfrm>
            <a:off x="578222" y="609600"/>
            <a:ext cx="6279778" cy="6248400"/>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a:bodyPr>
          <a:lstStyle/>
          <a:p>
            <a:pPr lvl="0">
              <a:defRPr sz="1800">
                <a:solidFill>
                  <a:srgbClr val="000000"/>
                </a:solidFill>
              </a:defRPr>
            </a:pPr>
            <a:r>
              <a:rPr sz="2400">
                <a:solidFill>
                  <a:srgbClr val="404040"/>
                </a:solidFill>
              </a:rPr>
              <a:t>Click to edit Master text styles</a:t>
            </a:r>
          </a:p>
          <a:p>
            <a:pPr lvl="1">
              <a:defRPr sz="1800">
                <a:solidFill>
                  <a:srgbClr val="000000"/>
                </a:solidFill>
              </a:defRPr>
            </a:pPr>
            <a:r>
              <a:rPr sz="2400">
                <a:solidFill>
                  <a:srgbClr val="404040"/>
                </a:solidFill>
              </a:rPr>
              <a:t>Second level</a:t>
            </a:r>
          </a:p>
          <a:p>
            <a:pPr lvl="2">
              <a:defRPr sz="1800">
                <a:solidFill>
                  <a:srgbClr val="000000"/>
                </a:solidFill>
              </a:defRPr>
            </a:pPr>
            <a:r>
              <a:rPr sz="2400">
                <a:solidFill>
                  <a:srgbClr val="404040"/>
                </a:solidFill>
              </a:rPr>
              <a:t>Third level</a:t>
            </a:r>
          </a:p>
          <a:p>
            <a:pPr lvl="3">
              <a:defRPr sz="1800">
                <a:solidFill>
                  <a:srgbClr val="000000"/>
                </a:solidFill>
              </a:defRPr>
            </a:pPr>
            <a:r>
              <a:rPr sz="2400">
                <a:solidFill>
                  <a:srgbClr val="404040"/>
                </a:solidFill>
              </a:rPr>
              <a:t>Fourth level</a:t>
            </a:r>
          </a:p>
          <a:p>
            <a:pPr lvl="4">
              <a:defRPr sz="1800">
                <a:solidFill>
                  <a:srgbClr val="000000"/>
                </a:solidFill>
              </a:defRPr>
            </a:pPr>
            <a:r>
              <a:rPr sz="2400">
                <a:solidFill>
                  <a:srgbClr val="404040"/>
                </a:solidFill>
              </a:rPr>
              <a:t>Fifth level</a:t>
            </a:r>
          </a:p>
        </p:txBody>
      </p:sp>
      <p:sp>
        <p:nvSpPr>
          <p:cNvPr id="11" name="Shape 11"/>
          <p:cNvSpPr>
            <a:spLocks noGrp="1"/>
          </p:cNvSpPr>
          <p:nvPr>
            <p:ph type="sldNum" sz="quarter" idx="2"/>
          </p:nvPr>
        </p:nvSpPr>
        <p:spPr>
          <a:xfrm>
            <a:off x="4191000" y="6357461"/>
            <a:ext cx="762000" cy="269241"/>
          </a:xfrm>
          <a:prstGeom prst="rect">
            <a:avLst/>
          </a:prstGeom>
          <a:ln w="12700">
            <a:miter lim="400000"/>
          </a:ln>
        </p:spPr>
        <p:txBody>
          <a:bodyPr lIns="45719" rIns="45719" anchor="ctr">
            <a:spAutoFit/>
          </a:bodyPr>
          <a:lstStyle>
            <a:lvl1pPr algn="ctr">
              <a:defRPr sz="1200">
                <a:solidFill>
                  <a:srgbClr val="B0BCC1"/>
                </a:solidFill>
              </a:defRPr>
            </a:lvl1pPr>
          </a:lstStyle>
          <a:p>
            <a:pPr lvl="0"/>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transition xmlns:p14="http://schemas.microsoft.com/office/powerpoint/2010/main" spd="med"/>
  <p:txStyles>
    <p:titleStyle>
      <a:lvl1pPr algn="ctr">
        <a:defRPr sz="3600">
          <a:solidFill>
            <a:srgbClr val="404040"/>
          </a:solidFill>
          <a:latin typeface="Calisto MT"/>
          <a:ea typeface="Calisto MT"/>
          <a:cs typeface="Calisto MT"/>
          <a:sym typeface="Calisto MT"/>
        </a:defRPr>
      </a:lvl1pPr>
      <a:lvl2pPr algn="ctr">
        <a:defRPr sz="3600">
          <a:solidFill>
            <a:srgbClr val="404040"/>
          </a:solidFill>
          <a:latin typeface="Calisto MT"/>
          <a:ea typeface="Calisto MT"/>
          <a:cs typeface="Calisto MT"/>
          <a:sym typeface="Calisto MT"/>
        </a:defRPr>
      </a:lvl2pPr>
      <a:lvl3pPr algn="ctr">
        <a:defRPr sz="3600">
          <a:solidFill>
            <a:srgbClr val="404040"/>
          </a:solidFill>
          <a:latin typeface="Calisto MT"/>
          <a:ea typeface="Calisto MT"/>
          <a:cs typeface="Calisto MT"/>
          <a:sym typeface="Calisto MT"/>
        </a:defRPr>
      </a:lvl3pPr>
      <a:lvl4pPr algn="ctr">
        <a:defRPr sz="3600">
          <a:solidFill>
            <a:srgbClr val="404040"/>
          </a:solidFill>
          <a:latin typeface="Calisto MT"/>
          <a:ea typeface="Calisto MT"/>
          <a:cs typeface="Calisto MT"/>
          <a:sym typeface="Calisto MT"/>
        </a:defRPr>
      </a:lvl4pPr>
      <a:lvl5pPr algn="ctr">
        <a:defRPr sz="3600">
          <a:solidFill>
            <a:srgbClr val="404040"/>
          </a:solidFill>
          <a:latin typeface="Calisto MT"/>
          <a:ea typeface="Calisto MT"/>
          <a:cs typeface="Calisto MT"/>
          <a:sym typeface="Calisto MT"/>
        </a:defRPr>
      </a:lvl5pPr>
      <a:lvl6pPr algn="ctr">
        <a:defRPr sz="3600">
          <a:solidFill>
            <a:srgbClr val="404040"/>
          </a:solidFill>
          <a:latin typeface="Calisto MT"/>
          <a:ea typeface="Calisto MT"/>
          <a:cs typeface="Calisto MT"/>
          <a:sym typeface="Calisto MT"/>
        </a:defRPr>
      </a:lvl6pPr>
      <a:lvl7pPr algn="ctr">
        <a:defRPr sz="3600">
          <a:solidFill>
            <a:srgbClr val="404040"/>
          </a:solidFill>
          <a:latin typeface="Calisto MT"/>
          <a:ea typeface="Calisto MT"/>
          <a:cs typeface="Calisto MT"/>
          <a:sym typeface="Calisto MT"/>
        </a:defRPr>
      </a:lvl7pPr>
      <a:lvl8pPr algn="ctr">
        <a:defRPr sz="3600">
          <a:solidFill>
            <a:srgbClr val="404040"/>
          </a:solidFill>
          <a:latin typeface="Calisto MT"/>
          <a:ea typeface="Calisto MT"/>
          <a:cs typeface="Calisto MT"/>
          <a:sym typeface="Calisto MT"/>
        </a:defRPr>
      </a:lvl8pPr>
      <a:lvl9pPr algn="ctr">
        <a:defRPr sz="3600">
          <a:solidFill>
            <a:srgbClr val="404040"/>
          </a:solidFill>
          <a:latin typeface="Calisto MT"/>
          <a:ea typeface="Calisto MT"/>
          <a:cs typeface="Calisto MT"/>
          <a:sym typeface="Calisto MT"/>
        </a:defRPr>
      </a:lvl9pPr>
    </p:titleStyle>
    <p:bodyStyle>
      <a:lvl1pPr marL="342900" indent="-342900">
        <a:spcBef>
          <a:spcPts val="2000"/>
        </a:spcBef>
        <a:buClr>
          <a:srgbClr val="404040"/>
        </a:buClr>
        <a:buSzPct val="100000"/>
        <a:buFont typeface="Arial"/>
        <a:buChar char="•"/>
        <a:defRPr sz="2400">
          <a:solidFill>
            <a:srgbClr val="404040"/>
          </a:solidFill>
          <a:latin typeface="Calisto MT"/>
          <a:ea typeface="Calisto MT"/>
          <a:cs typeface="Calisto MT"/>
          <a:sym typeface="Calisto MT"/>
        </a:defRPr>
      </a:lvl1pPr>
      <a:lvl2pPr marL="600219" indent="-249381">
        <a:spcBef>
          <a:spcPts val="2000"/>
        </a:spcBef>
        <a:buClr>
          <a:srgbClr val="404040"/>
        </a:buClr>
        <a:buSzPct val="100000"/>
        <a:buFont typeface="Arial"/>
        <a:buChar char="•"/>
        <a:defRPr sz="2400">
          <a:solidFill>
            <a:srgbClr val="404040"/>
          </a:solidFill>
          <a:latin typeface="Calisto MT"/>
          <a:ea typeface="Calisto MT"/>
          <a:cs typeface="Calisto MT"/>
          <a:sym typeface="Calisto MT"/>
        </a:defRPr>
      </a:lvl2pPr>
      <a:lvl3pPr marL="853757" indent="-274319">
        <a:spcBef>
          <a:spcPts val="2000"/>
        </a:spcBef>
        <a:buClr>
          <a:srgbClr val="404040"/>
        </a:buClr>
        <a:buSzPct val="100000"/>
        <a:buFont typeface="Arial"/>
        <a:buChar char="•"/>
        <a:defRPr sz="2400">
          <a:solidFill>
            <a:srgbClr val="404040"/>
          </a:solidFill>
          <a:latin typeface="Calisto MT"/>
          <a:ea typeface="Calisto MT"/>
          <a:cs typeface="Calisto MT"/>
          <a:sym typeface="Calisto MT"/>
        </a:defRPr>
      </a:lvl3pPr>
      <a:lvl4pPr marL="1112837" indent="-304800">
        <a:spcBef>
          <a:spcPts val="2000"/>
        </a:spcBef>
        <a:buClr>
          <a:srgbClr val="404040"/>
        </a:buClr>
        <a:buSzPct val="100000"/>
        <a:buFont typeface="Arial"/>
        <a:buChar char="•"/>
        <a:defRPr sz="2400">
          <a:solidFill>
            <a:srgbClr val="404040"/>
          </a:solidFill>
          <a:latin typeface="Calisto MT"/>
          <a:ea typeface="Calisto MT"/>
          <a:cs typeface="Calisto MT"/>
          <a:sym typeface="Calisto MT"/>
        </a:defRPr>
      </a:lvl4pPr>
      <a:lvl5pPr marL="1341437" indent="-304800">
        <a:spcBef>
          <a:spcPts val="2000"/>
        </a:spcBef>
        <a:buClr>
          <a:srgbClr val="404040"/>
        </a:buClr>
        <a:buSzPct val="100000"/>
        <a:buFont typeface="Arial"/>
        <a:buChar char="•"/>
        <a:defRPr sz="2400">
          <a:solidFill>
            <a:srgbClr val="404040"/>
          </a:solidFill>
          <a:latin typeface="Calisto MT"/>
          <a:ea typeface="Calisto MT"/>
          <a:cs typeface="Calisto MT"/>
          <a:sym typeface="Calisto MT"/>
        </a:defRPr>
      </a:lvl5pPr>
      <a:lvl6pPr marL="1562100" indent="-304800">
        <a:spcBef>
          <a:spcPts val="2000"/>
        </a:spcBef>
        <a:buClr>
          <a:srgbClr val="404040"/>
        </a:buClr>
        <a:buSzPct val="100000"/>
        <a:buFont typeface="Arial"/>
        <a:buChar char="•"/>
        <a:defRPr sz="2400">
          <a:solidFill>
            <a:srgbClr val="404040"/>
          </a:solidFill>
          <a:latin typeface="Calisto MT"/>
          <a:ea typeface="Calisto MT"/>
          <a:cs typeface="Calisto MT"/>
          <a:sym typeface="Calisto MT"/>
        </a:defRPr>
      </a:lvl6pPr>
      <a:lvl7pPr marL="1789113" indent="-304800">
        <a:spcBef>
          <a:spcPts val="2000"/>
        </a:spcBef>
        <a:buClr>
          <a:srgbClr val="404040"/>
        </a:buClr>
        <a:buSzPct val="100000"/>
        <a:buFont typeface="Arial"/>
        <a:buChar char="•"/>
        <a:defRPr sz="2400">
          <a:solidFill>
            <a:srgbClr val="404040"/>
          </a:solidFill>
          <a:latin typeface="Calisto MT"/>
          <a:ea typeface="Calisto MT"/>
          <a:cs typeface="Calisto MT"/>
          <a:sym typeface="Calisto MT"/>
        </a:defRPr>
      </a:lvl7pPr>
      <a:lvl8pPr marL="2024063" indent="-304800">
        <a:spcBef>
          <a:spcPts val="2000"/>
        </a:spcBef>
        <a:buClr>
          <a:srgbClr val="404040"/>
        </a:buClr>
        <a:buSzPct val="100000"/>
        <a:buFont typeface="Arial"/>
        <a:buChar char="•"/>
        <a:defRPr sz="2400">
          <a:solidFill>
            <a:srgbClr val="404040"/>
          </a:solidFill>
          <a:latin typeface="Calisto MT"/>
          <a:ea typeface="Calisto MT"/>
          <a:cs typeface="Calisto MT"/>
          <a:sym typeface="Calisto MT"/>
        </a:defRPr>
      </a:lvl8pPr>
      <a:lvl9pPr marL="2251075" indent="-304800">
        <a:spcBef>
          <a:spcPts val="2000"/>
        </a:spcBef>
        <a:buClr>
          <a:srgbClr val="404040"/>
        </a:buClr>
        <a:buSzPct val="100000"/>
        <a:buFont typeface="Arial"/>
        <a:buChar char="•"/>
        <a:defRPr sz="2400">
          <a:solidFill>
            <a:srgbClr val="404040"/>
          </a:solidFill>
          <a:latin typeface="Calisto MT"/>
          <a:ea typeface="Calisto MT"/>
          <a:cs typeface="Calisto MT"/>
          <a:sym typeface="Calisto MT"/>
        </a:defRPr>
      </a:lvl9pPr>
    </p:bodyStyle>
    <p:otherStyle>
      <a:lvl1pPr algn="ctr">
        <a:defRPr sz="1200">
          <a:solidFill>
            <a:schemeClr val="tx1"/>
          </a:solidFill>
          <a:latin typeface="+mn-lt"/>
          <a:ea typeface="+mn-ea"/>
          <a:cs typeface="+mn-cs"/>
          <a:sym typeface="Calisto MT"/>
        </a:defRPr>
      </a:lvl1pPr>
      <a:lvl2pPr indent="457200" algn="ctr">
        <a:defRPr sz="1200">
          <a:solidFill>
            <a:schemeClr val="tx1"/>
          </a:solidFill>
          <a:latin typeface="+mn-lt"/>
          <a:ea typeface="+mn-ea"/>
          <a:cs typeface="+mn-cs"/>
          <a:sym typeface="Calisto MT"/>
        </a:defRPr>
      </a:lvl2pPr>
      <a:lvl3pPr indent="914400" algn="ctr">
        <a:defRPr sz="1200">
          <a:solidFill>
            <a:schemeClr val="tx1"/>
          </a:solidFill>
          <a:latin typeface="+mn-lt"/>
          <a:ea typeface="+mn-ea"/>
          <a:cs typeface="+mn-cs"/>
          <a:sym typeface="Calisto MT"/>
        </a:defRPr>
      </a:lvl3pPr>
      <a:lvl4pPr indent="1371600" algn="ctr">
        <a:defRPr sz="1200">
          <a:solidFill>
            <a:schemeClr val="tx1"/>
          </a:solidFill>
          <a:latin typeface="+mn-lt"/>
          <a:ea typeface="+mn-ea"/>
          <a:cs typeface="+mn-cs"/>
          <a:sym typeface="Calisto MT"/>
        </a:defRPr>
      </a:lvl4pPr>
      <a:lvl5pPr indent="1828800" algn="ctr">
        <a:defRPr sz="1200">
          <a:solidFill>
            <a:schemeClr val="tx1"/>
          </a:solidFill>
          <a:latin typeface="+mn-lt"/>
          <a:ea typeface="+mn-ea"/>
          <a:cs typeface="+mn-cs"/>
          <a:sym typeface="Calisto MT"/>
        </a:defRPr>
      </a:lvl5pPr>
      <a:lvl6pPr indent="2286000" algn="ctr">
        <a:defRPr sz="1200">
          <a:solidFill>
            <a:schemeClr val="tx1"/>
          </a:solidFill>
          <a:latin typeface="+mn-lt"/>
          <a:ea typeface="+mn-ea"/>
          <a:cs typeface="+mn-cs"/>
          <a:sym typeface="Calisto MT"/>
        </a:defRPr>
      </a:lvl6pPr>
      <a:lvl7pPr indent="2743200" algn="ctr">
        <a:defRPr sz="1200">
          <a:solidFill>
            <a:schemeClr val="tx1"/>
          </a:solidFill>
          <a:latin typeface="+mn-lt"/>
          <a:ea typeface="+mn-ea"/>
          <a:cs typeface="+mn-cs"/>
          <a:sym typeface="Calisto MT"/>
        </a:defRPr>
      </a:lvl7pPr>
      <a:lvl8pPr indent="3200400" algn="ctr">
        <a:defRPr sz="1200">
          <a:solidFill>
            <a:schemeClr val="tx1"/>
          </a:solidFill>
          <a:latin typeface="+mn-lt"/>
          <a:ea typeface="+mn-ea"/>
          <a:cs typeface="+mn-cs"/>
          <a:sym typeface="Calisto MT"/>
        </a:defRPr>
      </a:lvl8pPr>
      <a:lvl9pPr indent="3657600" algn="ctr">
        <a:defRPr sz="1200">
          <a:solidFill>
            <a:schemeClr val="tx1"/>
          </a:solidFill>
          <a:latin typeface="+mn-lt"/>
          <a:ea typeface="+mn-ea"/>
          <a:cs typeface="+mn-cs"/>
          <a:sym typeface="Calisto MT"/>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accjc.org/wp-content/uploads/2013/08/Substantive_Change_Manual_2013.pdf" TargetMode="External"/><Relationship Id="rId3" Type="http://schemas.openxmlformats.org/officeDocument/2006/relationships/hyperlink" Target="http://www.accjc.org/wp-content/uploads/2013/08/Guide_to_Evaluating_DE_and_CE_2013.pdf"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extranet.cccco.edu/Divisions/AcademicAffairs/InstructionalProgramsandServicesUnit/DistanceEducation.aspx" TargetMode="External"/><Relationship Id="rId4" Type="http://schemas.openxmlformats.org/officeDocument/2006/relationships/hyperlink" Target="http://www.sdccdonline.net/faculty/resources/Instructional_Materials_Guidelines_2013.pdf" TargetMode="External"/><Relationship Id="rId5" Type="http://schemas.openxmlformats.org/officeDocument/2006/relationships/hyperlink" Target="http://www.gpo.gov/fdsys/pkg/CFR-2011-title34-vol3/pdf/CFR-2011-title34-vol3-sec602-3.pdf" TargetMode="External"/><Relationship Id="rId1" Type="http://schemas.openxmlformats.org/officeDocument/2006/relationships/slideLayout" Target="../slideLayouts/slideLayout2.xml"/><Relationship Id="rId2" Type="http://schemas.openxmlformats.org/officeDocument/2006/relationships/hyperlink" Target="http://extranet.cccco.edu/Portals/1/AA/DE/de_guidelines_081408.pdf"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mailto:gregory.beyrer@crc.losrios.edu" TargetMode="External"/><Relationship Id="rId4" Type="http://schemas.openxmlformats.org/officeDocument/2006/relationships/hyperlink" Target="mailto:cgold@elcamino.edu" TargetMode="External"/><Relationship Id="rId1" Type="http://schemas.openxmlformats.org/officeDocument/2006/relationships/slideLayout" Target="../slideLayouts/slideLayout2.xml"/><Relationship Id="rId2" Type="http://schemas.openxmlformats.org/officeDocument/2006/relationships/hyperlink" Target="mailto:davisondolores@foothill.edu"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5" Type="http://schemas.openxmlformats.org/officeDocument/2006/relationships/image" Target="../media/image8.png"/><Relationship Id="rId6" Type="http://schemas.openxmlformats.org/officeDocument/2006/relationships/image" Target="../media/image9.png"/><Relationship Id="rId7"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88B6CB"/>
            </a:gs>
            <a:gs pos="64000">
              <a:srgbClr val="000000"/>
            </a:gs>
            <a:gs pos="100000">
              <a:srgbClr val="28414C"/>
            </a:gs>
          </a:gsLst>
          <a:path path="circle">
            <a:fillToRect l="50000" t="50000" r="50000" b="50000"/>
          </a:path>
        </a:gradFill>
        <a:effectLst/>
      </p:bgPr>
    </p:bg>
    <p:spTree>
      <p:nvGrpSpPr>
        <p:cNvPr id="1" name=""/>
        <p:cNvGrpSpPr/>
        <p:nvPr/>
      </p:nvGrpSpPr>
      <p:grpSpPr>
        <a:xfrm>
          <a:off x="0" y="0"/>
          <a:ext cx="0" cy="0"/>
          <a:chOff x="0" y="0"/>
          <a:chExt cx="0" cy="0"/>
        </a:xfrm>
      </p:grpSpPr>
      <p:sp>
        <p:nvSpPr>
          <p:cNvPr id="150" name="Shape 150"/>
          <p:cNvSpPr>
            <a:spLocks noGrp="1"/>
          </p:cNvSpPr>
          <p:nvPr>
            <p:ph type="title"/>
          </p:nvPr>
        </p:nvSpPr>
        <p:spPr>
          <a:xfrm>
            <a:off x="914399" y="1123950"/>
            <a:ext cx="7342190" cy="1924050"/>
          </a:xfrm>
          <a:prstGeom prst="rect">
            <a:avLst/>
          </a:prstGeom>
        </p:spPr>
        <p:txBody>
          <a:bodyPr lIns="0" tIns="0" rIns="0" bIns="0">
            <a:normAutofit/>
          </a:bodyPr>
          <a:lstStyle/>
          <a:p>
            <a:pPr lvl="0">
              <a:defRPr sz="1800">
                <a:solidFill>
                  <a:srgbClr val="000000"/>
                </a:solidFill>
              </a:defRPr>
            </a:pPr>
            <a:r>
              <a:rPr sz="5400">
                <a:solidFill>
                  <a:srgbClr val="404040"/>
                </a:solidFill>
              </a:rPr>
              <a:t>Landmines in Online Education</a:t>
            </a:r>
          </a:p>
        </p:txBody>
      </p:sp>
      <p:sp>
        <p:nvSpPr>
          <p:cNvPr id="151" name="Shape 151"/>
          <p:cNvSpPr>
            <a:spLocks noGrp="1"/>
          </p:cNvSpPr>
          <p:nvPr>
            <p:ph type="body" idx="1"/>
          </p:nvPr>
        </p:nvSpPr>
        <p:spPr>
          <a:xfrm>
            <a:off x="914399" y="3429000"/>
            <a:ext cx="7342190" cy="1752600"/>
          </a:xfrm>
          <a:prstGeom prst="rect">
            <a:avLst/>
          </a:prstGeom>
        </p:spPr>
        <p:txBody>
          <a:bodyPr/>
          <a:lstStyle/>
          <a:p>
            <a:pPr lvl="0">
              <a:lnSpc>
                <a:spcPct val="80000"/>
              </a:lnSpc>
              <a:defRPr sz="1800">
                <a:solidFill>
                  <a:srgbClr val="000000"/>
                </a:solidFill>
              </a:defRPr>
            </a:pPr>
            <a:r>
              <a:rPr sz="1500">
                <a:solidFill>
                  <a:srgbClr val="4B5A60"/>
                </a:solidFill>
              </a:rPr>
              <a:t>Academic Senate for California Community Colleges</a:t>
            </a:r>
            <a:endParaRPr sz="1500">
              <a:solidFill>
                <a:srgbClr val="404040"/>
              </a:solidFill>
            </a:endParaRPr>
          </a:p>
          <a:p>
            <a:pPr lvl="0">
              <a:lnSpc>
                <a:spcPct val="80000"/>
              </a:lnSpc>
              <a:defRPr sz="1800">
                <a:solidFill>
                  <a:srgbClr val="000000"/>
                </a:solidFill>
              </a:defRPr>
            </a:pPr>
            <a:r>
              <a:rPr sz="1500">
                <a:solidFill>
                  <a:srgbClr val="4B5A60"/>
                </a:solidFill>
              </a:rPr>
              <a:t>Online Education Regional Meeting</a:t>
            </a:r>
            <a:endParaRPr sz="1500">
              <a:solidFill>
                <a:srgbClr val="404040"/>
              </a:solidFill>
            </a:endParaRPr>
          </a:p>
          <a:p>
            <a:pPr lvl="0">
              <a:lnSpc>
                <a:spcPct val="80000"/>
              </a:lnSpc>
              <a:defRPr sz="1800">
                <a:solidFill>
                  <a:srgbClr val="000000"/>
                </a:solidFill>
              </a:defRPr>
            </a:pPr>
            <a:r>
              <a:rPr sz="1500">
                <a:solidFill>
                  <a:srgbClr val="4B5A60"/>
                </a:solidFill>
              </a:rPr>
              <a:t>March 20/21, 2015 </a:t>
            </a:r>
            <a:endParaRPr sz="1500">
              <a:solidFill>
                <a:srgbClr val="404040"/>
              </a:solidFill>
            </a:endParaRPr>
          </a:p>
          <a:p>
            <a:pPr lvl="0">
              <a:lnSpc>
                <a:spcPct val="80000"/>
              </a:lnSpc>
              <a:defRPr sz="1800">
                <a:solidFill>
                  <a:srgbClr val="000000"/>
                </a:solidFill>
              </a:defRPr>
            </a:pPr>
            <a:endParaRPr sz="1500">
              <a:solidFill>
                <a:srgbClr val="4B5A60"/>
              </a:solidFill>
            </a:endParaRPr>
          </a:p>
          <a:p>
            <a:pPr lvl="0">
              <a:lnSpc>
                <a:spcPct val="80000"/>
              </a:lnSpc>
              <a:defRPr sz="1800">
                <a:solidFill>
                  <a:srgbClr val="000000"/>
                </a:solidFill>
              </a:defRPr>
            </a:pPr>
            <a:r>
              <a:rPr sz="1500">
                <a:solidFill>
                  <a:srgbClr val="4B5A60"/>
                </a:solidFill>
              </a:rPr>
              <a:t>Gregory Beyrer, Cosumnes River College</a:t>
            </a:r>
            <a:endParaRPr sz="1500">
              <a:solidFill>
                <a:srgbClr val="404040"/>
              </a:solidFill>
            </a:endParaRPr>
          </a:p>
          <a:p>
            <a:pPr lvl="0">
              <a:lnSpc>
                <a:spcPct val="80000"/>
              </a:lnSpc>
              <a:defRPr sz="1800">
                <a:solidFill>
                  <a:srgbClr val="000000"/>
                </a:solidFill>
              </a:defRPr>
            </a:pPr>
            <a:r>
              <a:rPr sz="1500">
                <a:solidFill>
                  <a:srgbClr val="4B5A60"/>
                </a:solidFill>
              </a:rPr>
              <a:t>Dolores Davison, Foothill College </a:t>
            </a:r>
            <a:endParaRPr sz="1500">
              <a:solidFill>
                <a:srgbClr val="404040"/>
              </a:solidFill>
            </a:endParaRPr>
          </a:p>
          <a:p>
            <a:pPr lvl="0">
              <a:lnSpc>
                <a:spcPct val="80000"/>
              </a:lnSpc>
              <a:defRPr sz="1800">
                <a:solidFill>
                  <a:srgbClr val="000000"/>
                </a:solidFill>
              </a:defRPr>
            </a:pPr>
            <a:r>
              <a:rPr sz="1500">
                <a:solidFill>
                  <a:srgbClr val="4B5A60"/>
                </a:solidFill>
              </a:rPr>
              <a:t>Christina Gold, El Camino College</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hape 196"/>
          <p:cNvSpPr>
            <a:spLocks noGrp="1"/>
          </p:cNvSpPr>
          <p:nvPr>
            <p:ph type="title"/>
          </p:nvPr>
        </p:nvSpPr>
        <p:spPr>
          <a:xfrm>
            <a:off x="900113" y="244157"/>
            <a:ext cx="7345361" cy="1339851"/>
          </a:xfrm>
          <a:prstGeom prst="rect">
            <a:avLst/>
          </a:prstGeom>
        </p:spPr>
        <p:txBody>
          <a:bodyPr/>
          <a:lstStyle/>
          <a:p>
            <a:pPr lvl="0">
              <a:defRPr sz="1800">
                <a:solidFill>
                  <a:srgbClr val="000000"/>
                </a:solidFill>
              </a:defRPr>
            </a:pPr>
            <a:r>
              <a:rPr sz="4800">
                <a:solidFill>
                  <a:srgbClr val="404040"/>
                </a:solidFill>
              </a:rPr>
              <a:t>Faculty Evaluations</a:t>
            </a:r>
          </a:p>
        </p:txBody>
      </p:sp>
      <p:sp>
        <p:nvSpPr>
          <p:cNvPr id="197" name="Shape 197"/>
          <p:cNvSpPr>
            <a:spLocks noGrp="1"/>
          </p:cNvSpPr>
          <p:nvPr>
            <p:ph type="body" idx="1"/>
          </p:nvPr>
        </p:nvSpPr>
        <p:spPr>
          <a:xfrm>
            <a:off x="900111" y="2133600"/>
            <a:ext cx="7345365" cy="3931922"/>
          </a:xfrm>
          <a:prstGeom prst="rect">
            <a:avLst/>
          </a:prstGeom>
        </p:spPr>
        <p:txBody>
          <a:bodyPr/>
          <a:lstStyle/>
          <a:p>
            <a:pPr lvl="0">
              <a:defRPr sz="1800">
                <a:solidFill>
                  <a:srgbClr val="000000"/>
                </a:solidFill>
              </a:defRPr>
            </a:pPr>
            <a:r>
              <a:rPr sz="2400">
                <a:solidFill>
                  <a:srgbClr val="404040"/>
                </a:solidFill>
              </a:rPr>
              <a:t>How does faculty evaluation of DE teaching differ from the evaluation of face-to-face teaching?</a:t>
            </a:r>
          </a:p>
          <a:p>
            <a:pPr lvl="0">
              <a:defRPr sz="1800">
                <a:solidFill>
                  <a:srgbClr val="000000"/>
                </a:solidFill>
              </a:defRPr>
            </a:pPr>
            <a:r>
              <a:rPr sz="2400">
                <a:solidFill>
                  <a:srgbClr val="404040"/>
                </a:solidFill>
              </a:rPr>
              <a:t>How closely does your Senate work with the union on contract language and forms for faculty evaluation?</a:t>
            </a:r>
          </a:p>
          <a:p>
            <a:pPr lvl="0">
              <a:defRPr sz="1800">
                <a:solidFill>
                  <a:srgbClr val="000000"/>
                </a:solidFill>
              </a:defRPr>
            </a:pPr>
            <a:r>
              <a:rPr sz="2400">
                <a:solidFill>
                  <a:srgbClr val="404040"/>
                </a:solidFill>
              </a:rPr>
              <a:t>Is your process a careful measure of DE faculty teaching?</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 name="Shape 202"/>
          <p:cNvSpPr>
            <a:spLocks noGrp="1"/>
          </p:cNvSpPr>
          <p:nvPr>
            <p:ph type="title"/>
          </p:nvPr>
        </p:nvSpPr>
        <p:spPr>
          <a:xfrm>
            <a:off x="900113" y="244157"/>
            <a:ext cx="7345361" cy="1339851"/>
          </a:xfrm>
          <a:prstGeom prst="rect">
            <a:avLst/>
          </a:prstGeom>
        </p:spPr>
        <p:txBody>
          <a:bodyPr/>
          <a:lstStyle>
            <a:lvl1pPr>
              <a:defRPr sz="4300">
                <a:solidFill>
                  <a:srgbClr val="4B5A60"/>
                </a:solidFill>
              </a:defRPr>
            </a:lvl1pPr>
          </a:lstStyle>
          <a:p>
            <a:pPr lvl="0">
              <a:defRPr sz="1800">
                <a:solidFill>
                  <a:srgbClr val="000000"/>
                </a:solidFill>
              </a:defRPr>
            </a:pPr>
            <a:r>
              <a:rPr sz="4300">
                <a:solidFill>
                  <a:srgbClr val="4B5A60"/>
                </a:solidFill>
              </a:rPr>
              <a:t>Other Online Education Issues</a:t>
            </a:r>
          </a:p>
        </p:txBody>
      </p:sp>
      <p:sp>
        <p:nvSpPr>
          <p:cNvPr id="203" name="Shape 203"/>
          <p:cNvSpPr>
            <a:spLocks noGrp="1"/>
          </p:cNvSpPr>
          <p:nvPr>
            <p:ph type="body" idx="1"/>
          </p:nvPr>
        </p:nvSpPr>
        <p:spPr>
          <a:xfrm>
            <a:off x="900111" y="2133600"/>
            <a:ext cx="7345365" cy="3931922"/>
          </a:xfrm>
          <a:prstGeom prst="rect">
            <a:avLst/>
          </a:prstGeom>
        </p:spPr>
        <p:txBody>
          <a:bodyPr>
            <a:normAutofit/>
          </a:bodyPr>
          <a:lstStyle/>
          <a:p>
            <a:pPr marL="571500" lvl="0" indent="-571500">
              <a:defRPr sz="1800">
                <a:solidFill>
                  <a:srgbClr val="000000"/>
                </a:solidFill>
              </a:defRPr>
            </a:pPr>
            <a:r>
              <a:rPr sz="3600" dirty="0">
                <a:solidFill>
                  <a:srgbClr val="404040"/>
                </a:solidFill>
              </a:rPr>
              <a:t>Electronic Instructional Materials</a:t>
            </a:r>
          </a:p>
          <a:p>
            <a:pPr marL="571500" lvl="0" indent="-571500">
              <a:defRPr sz="1800">
                <a:solidFill>
                  <a:srgbClr val="000000"/>
                </a:solidFill>
              </a:defRPr>
            </a:pPr>
            <a:r>
              <a:rPr sz="3600" dirty="0">
                <a:solidFill>
                  <a:srgbClr val="404040"/>
                </a:solidFill>
              </a:rPr>
              <a:t>Student Authentication</a:t>
            </a:r>
          </a:p>
          <a:p>
            <a:pPr marL="571500" lvl="0" indent="-571500">
              <a:defRPr sz="1800">
                <a:solidFill>
                  <a:srgbClr val="000000"/>
                </a:solidFill>
              </a:defRPr>
            </a:pPr>
            <a:r>
              <a:rPr sz="3600" dirty="0">
                <a:solidFill>
                  <a:srgbClr val="404040"/>
                </a:solidFill>
              </a:rPr>
              <a:t>Authentic and Effective Assessment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1"/>
                </a:solidFill>
              </a:rPr>
              <a:t>Electronic Instructional Materials</a:t>
            </a:r>
            <a:endParaRPr lang="en-US" sz="4000" dirty="0">
              <a:solidFill>
                <a:schemeClr val="accent1"/>
              </a:solidFill>
            </a:endParaRPr>
          </a:p>
        </p:txBody>
      </p:sp>
      <p:sp>
        <p:nvSpPr>
          <p:cNvPr id="3" name="Content Placeholder 2"/>
          <p:cNvSpPr>
            <a:spLocks noGrp="1"/>
          </p:cNvSpPr>
          <p:nvPr>
            <p:ph idx="1"/>
          </p:nvPr>
        </p:nvSpPr>
        <p:spPr>
          <a:xfrm>
            <a:off x="557998" y="2016183"/>
            <a:ext cx="8092707" cy="4253070"/>
          </a:xfrm>
        </p:spPr>
        <p:txBody>
          <a:bodyPr>
            <a:normAutofit lnSpcReduction="10000"/>
          </a:bodyPr>
          <a:lstStyle/>
          <a:p>
            <a:pPr>
              <a:spcBef>
                <a:spcPts val="200"/>
              </a:spcBef>
              <a:spcAft>
                <a:spcPts val="1200"/>
              </a:spcAft>
            </a:pPr>
            <a:r>
              <a:rPr lang="en-US" sz="2400" dirty="0" smtClean="0"/>
              <a:t>Must be used for learning, not administration or course management.</a:t>
            </a:r>
          </a:p>
          <a:p>
            <a:pPr>
              <a:spcBef>
                <a:spcPts val="200"/>
              </a:spcBef>
              <a:spcAft>
                <a:spcPts val="1200"/>
              </a:spcAft>
            </a:pPr>
            <a:r>
              <a:rPr lang="en-US" sz="2400" dirty="0" smtClean="0"/>
              <a:t>Materials must have continuing value to the student outside the classroom.</a:t>
            </a:r>
          </a:p>
          <a:p>
            <a:pPr>
              <a:spcBef>
                <a:spcPts val="200"/>
              </a:spcBef>
              <a:spcAft>
                <a:spcPts val="1200"/>
              </a:spcAft>
            </a:pPr>
            <a:r>
              <a:rPr lang="en-US" sz="2400" dirty="0" smtClean="0"/>
              <a:t>Materials must be available outside of the district.</a:t>
            </a:r>
          </a:p>
          <a:p>
            <a:pPr marL="0" indent="0">
              <a:spcBef>
                <a:spcPts val="200"/>
              </a:spcBef>
              <a:spcAft>
                <a:spcPts val="1200"/>
              </a:spcAft>
              <a:buNone/>
            </a:pPr>
            <a:endParaRPr lang="en-US" sz="2000" dirty="0" smtClean="0"/>
          </a:p>
          <a:p>
            <a:pPr marL="36576" indent="0">
              <a:spcBef>
                <a:spcPts val="0"/>
              </a:spcBef>
              <a:buNone/>
            </a:pPr>
            <a:r>
              <a:rPr lang="en-US" sz="1600" dirty="0" smtClean="0"/>
              <a:t>Sources:</a:t>
            </a:r>
          </a:p>
          <a:p>
            <a:pPr>
              <a:spcBef>
                <a:spcPts val="0"/>
              </a:spcBef>
            </a:pPr>
            <a:r>
              <a:rPr lang="en-US" sz="1600" dirty="0"/>
              <a:t>Title 5 § </a:t>
            </a:r>
            <a:r>
              <a:rPr lang="en-US" sz="1600" dirty="0" smtClean="0"/>
              <a:t>59400.  Required Instructional Materials.</a:t>
            </a:r>
          </a:p>
          <a:p>
            <a:pPr>
              <a:spcBef>
                <a:spcPts val="0"/>
              </a:spcBef>
            </a:pPr>
            <a:r>
              <a:rPr lang="en-US" sz="1600" dirty="0" smtClean="0"/>
              <a:t>CCCCO, “Guidelines for Required Instructional Materials in the California Community Colleges” (2013).</a:t>
            </a:r>
          </a:p>
          <a:p>
            <a:pPr>
              <a:spcBef>
                <a:spcPts val="0"/>
              </a:spcBef>
            </a:pPr>
            <a:r>
              <a:rPr lang="en-US" sz="1600" dirty="0" smtClean="0"/>
              <a:t>Title </a:t>
            </a:r>
            <a:r>
              <a:rPr lang="en-US" sz="1600" dirty="0"/>
              <a:t>5 § </a:t>
            </a:r>
            <a:r>
              <a:rPr lang="en-US" sz="1600" dirty="0" smtClean="0"/>
              <a:t>59402.  Definitions  [Instructional Materials].</a:t>
            </a:r>
          </a:p>
          <a:p>
            <a:pPr>
              <a:spcBef>
                <a:spcPts val="0"/>
              </a:spcBef>
            </a:pPr>
            <a:r>
              <a:rPr lang="en-US" sz="1600" dirty="0" smtClean="0"/>
              <a:t>CCCCO, “Distance Education Guidelines,” 2008.  Guideline for Title 5 section 59402, p. 24.</a:t>
            </a:r>
            <a:endParaRPr lang="en-US" sz="1600" dirty="0"/>
          </a:p>
        </p:txBody>
      </p:sp>
    </p:spTree>
    <p:extLst>
      <p:ext uri="{BB962C8B-B14F-4D97-AF65-F5344CB8AC3E}">
        <p14:creationId xmlns:p14="http://schemas.microsoft.com/office/powerpoint/2010/main" val="3798434027"/>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1945"/>
            <a:ext cx="8229600" cy="896110"/>
          </a:xfrm>
        </p:spPr>
        <p:txBody>
          <a:bodyPr/>
          <a:lstStyle/>
          <a:p>
            <a:r>
              <a:rPr lang="en-US" dirty="0" smtClean="0">
                <a:solidFill>
                  <a:schemeClr val="accent1"/>
                </a:solidFill>
              </a:rPr>
              <a:t>Student Authentication</a:t>
            </a:r>
            <a:endParaRPr lang="en-US" dirty="0">
              <a:solidFill>
                <a:schemeClr val="accent1"/>
              </a:solidFill>
            </a:endParaRPr>
          </a:p>
        </p:txBody>
      </p:sp>
      <p:sp>
        <p:nvSpPr>
          <p:cNvPr id="3" name="Content Placeholder 2"/>
          <p:cNvSpPr>
            <a:spLocks noGrp="1"/>
          </p:cNvSpPr>
          <p:nvPr>
            <p:ph idx="1"/>
          </p:nvPr>
        </p:nvSpPr>
        <p:spPr>
          <a:xfrm>
            <a:off x="457200" y="1600198"/>
            <a:ext cx="7992120" cy="5913425"/>
          </a:xfrm>
        </p:spPr>
        <p:txBody>
          <a:bodyPr>
            <a:normAutofit/>
          </a:bodyPr>
          <a:lstStyle/>
          <a:p>
            <a:pPr>
              <a:spcAft>
                <a:spcPts val="1200"/>
              </a:spcAft>
            </a:pPr>
            <a:r>
              <a:rPr lang="en-US" sz="2400" dirty="0" smtClean="0"/>
              <a:t>The Higher Education Opportunity Act (2008) requires institutions to ensure that the student who registers for a course is the same student who takes the course.</a:t>
            </a:r>
          </a:p>
          <a:p>
            <a:pPr>
              <a:spcAft>
                <a:spcPts val="1200"/>
              </a:spcAft>
            </a:pPr>
            <a:r>
              <a:rPr lang="en-US" sz="2400" dirty="0" smtClean="0"/>
              <a:t>Helps prevent cheating and financial aid fraud.</a:t>
            </a:r>
          </a:p>
          <a:p>
            <a:pPr>
              <a:spcAft>
                <a:spcPts val="1200"/>
              </a:spcAft>
            </a:pPr>
            <a:r>
              <a:rPr lang="en-US" sz="2400" dirty="0" smtClean="0"/>
              <a:t>May include secure login and password, use of a college course management system and portal log in, proctored exams, and regular instructor contact.</a:t>
            </a:r>
            <a:endParaRPr lang="en-US" sz="1800" dirty="0" smtClean="0"/>
          </a:p>
          <a:p>
            <a:pPr marL="36576" indent="0">
              <a:spcBef>
                <a:spcPts val="0"/>
              </a:spcBef>
              <a:buNone/>
            </a:pPr>
            <a:r>
              <a:rPr lang="en-US" sz="1600" dirty="0" smtClean="0"/>
              <a:t>Sources:</a:t>
            </a:r>
          </a:p>
          <a:p>
            <a:pPr>
              <a:spcBef>
                <a:spcPts val="0"/>
              </a:spcBef>
            </a:pPr>
            <a:r>
              <a:rPr lang="en-US" sz="1600" dirty="0" smtClean="0"/>
              <a:t>ACCJC, “Substantive Change Manual,” (2013).  3.7.3.</a:t>
            </a:r>
          </a:p>
          <a:p>
            <a:pPr>
              <a:spcBef>
                <a:spcPts val="0"/>
              </a:spcBef>
            </a:pPr>
            <a:r>
              <a:rPr lang="en-US" sz="1600" dirty="0" smtClean="0"/>
              <a:t>ACCJC, “Guide to Evaluating Distance Education and Correspondence Education,” (2012).  Standard II.A.7.b and II.C.1.d.</a:t>
            </a:r>
          </a:p>
          <a:p>
            <a:pPr>
              <a:spcBef>
                <a:spcPts val="0"/>
              </a:spcBef>
            </a:pPr>
            <a:r>
              <a:rPr lang="en-US" sz="1600" dirty="0" smtClean="0"/>
              <a:t>ACCJC, “Policy on Distance Education and on Correspondence Education,” (2012).</a:t>
            </a:r>
            <a:endParaRPr lang="en-US" sz="1600" dirty="0"/>
          </a:p>
        </p:txBody>
      </p:sp>
    </p:spTree>
    <p:extLst>
      <p:ext uri="{BB962C8B-B14F-4D97-AF65-F5344CB8AC3E}">
        <p14:creationId xmlns:p14="http://schemas.microsoft.com/office/powerpoint/2010/main" val="1005424800"/>
      </p:ext>
    </p:extLst>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 name="Shape 205"/>
          <p:cNvSpPr>
            <a:spLocks noGrp="1"/>
          </p:cNvSpPr>
          <p:nvPr>
            <p:ph type="title"/>
          </p:nvPr>
        </p:nvSpPr>
        <p:spPr>
          <a:xfrm>
            <a:off x="747676" y="558608"/>
            <a:ext cx="7571555" cy="745912"/>
          </a:xfrm>
          <a:prstGeom prst="rect">
            <a:avLst/>
          </a:prstGeom>
        </p:spPr>
        <p:txBody>
          <a:bodyPr/>
          <a:lstStyle>
            <a:lvl1pPr defTabSz="704087">
              <a:defRPr sz="4158">
                <a:solidFill>
                  <a:srgbClr val="4B5A60"/>
                </a:solidFill>
              </a:defRPr>
            </a:lvl1pPr>
          </a:lstStyle>
          <a:p>
            <a:pPr lvl="0">
              <a:defRPr sz="1800">
                <a:solidFill>
                  <a:srgbClr val="000000"/>
                </a:solidFill>
              </a:defRPr>
            </a:pPr>
            <a:r>
              <a:rPr sz="4158" dirty="0">
                <a:solidFill>
                  <a:srgbClr val="4B5A60"/>
                </a:solidFill>
              </a:rPr>
              <a:t>References </a:t>
            </a:r>
          </a:p>
        </p:txBody>
      </p:sp>
      <p:sp>
        <p:nvSpPr>
          <p:cNvPr id="206" name="Shape 206"/>
          <p:cNvSpPr>
            <a:spLocks noGrp="1"/>
          </p:cNvSpPr>
          <p:nvPr>
            <p:ph type="body" idx="1"/>
          </p:nvPr>
        </p:nvSpPr>
        <p:spPr>
          <a:xfrm>
            <a:off x="312821" y="1708484"/>
            <a:ext cx="8831179" cy="4844123"/>
          </a:xfrm>
          <a:prstGeom prst="rect">
            <a:avLst/>
          </a:prstGeom>
        </p:spPr>
        <p:txBody>
          <a:bodyPr>
            <a:normAutofit lnSpcReduction="10000"/>
          </a:bodyPr>
          <a:lstStyle/>
          <a:p>
            <a:pPr marL="0" lvl="0" indent="31821" defTabSz="795527">
              <a:spcBef>
                <a:spcPts val="1700"/>
              </a:spcBef>
              <a:buSzTx/>
              <a:buNone/>
              <a:defRPr sz="1800">
                <a:solidFill>
                  <a:srgbClr val="000000"/>
                </a:solidFill>
              </a:defRPr>
            </a:pPr>
            <a:r>
              <a:rPr sz="1566" b="1">
                <a:solidFill>
                  <a:srgbClr val="404040"/>
                </a:solidFill>
              </a:rPr>
              <a:t>ACCJC, “Substantive Change Manual” (2013).</a:t>
            </a:r>
            <a:r>
              <a:rPr sz="1566">
                <a:solidFill>
                  <a:srgbClr val="404040"/>
                </a:solidFill>
              </a:rPr>
              <a:t>  </a:t>
            </a:r>
            <a:r>
              <a:rPr sz="1566">
                <a:solidFill>
                  <a:srgbClr val="404040"/>
                </a:solidFill>
                <a:hlinkClick r:id="rId2"/>
              </a:rPr>
              <a:t>http://www.accjc.org/wp-content/uploads/2013/08/Substantive_Change_Manual_2013.pdf</a:t>
            </a:r>
            <a:endParaRPr sz="1566">
              <a:solidFill>
                <a:srgbClr val="404040"/>
              </a:solidFill>
            </a:endParaRPr>
          </a:p>
          <a:p>
            <a:pPr marL="0" lvl="0" indent="31821" defTabSz="795527">
              <a:spcBef>
                <a:spcPts val="1700"/>
              </a:spcBef>
              <a:buSzTx/>
              <a:buNone/>
              <a:defRPr sz="1800">
                <a:solidFill>
                  <a:srgbClr val="000000"/>
                </a:solidFill>
              </a:defRPr>
            </a:pPr>
            <a:r>
              <a:rPr sz="1566">
                <a:solidFill>
                  <a:srgbClr val="404040"/>
                </a:solidFill>
              </a:rPr>
              <a:t> </a:t>
            </a:r>
          </a:p>
          <a:p>
            <a:pPr marL="0" lvl="0" indent="31821" defTabSz="795527">
              <a:spcBef>
                <a:spcPts val="1700"/>
              </a:spcBef>
              <a:buSzTx/>
              <a:buNone/>
              <a:defRPr sz="1800">
                <a:solidFill>
                  <a:srgbClr val="000000"/>
                </a:solidFill>
              </a:defRPr>
            </a:pPr>
            <a:r>
              <a:rPr sz="1566" b="1">
                <a:solidFill>
                  <a:srgbClr val="404040"/>
                </a:solidFill>
              </a:rPr>
              <a:t>ACCJC, “Guide to Evaluating Distance Education and Correspondence Education” (2013).</a:t>
            </a:r>
            <a:r>
              <a:rPr sz="1566">
                <a:solidFill>
                  <a:srgbClr val="404040"/>
                </a:solidFill>
              </a:rPr>
              <a:t>  </a:t>
            </a:r>
            <a:r>
              <a:rPr sz="1566">
                <a:solidFill>
                  <a:srgbClr val="404040"/>
                </a:solidFill>
                <a:hlinkClick r:id="rId3"/>
              </a:rPr>
              <a:t>http://www.accjc.org/wp-content/uploads/2013/08/Guide_to_Evaluating_DE_and_CE_2013.pdf</a:t>
            </a:r>
            <a:endParaRPr sz="1566">
              <a:solidFill>
                <a:srgbClr val="404040"/>
              </a:solidFill>
            </a:endParaRPr>
          </a:p>
          <a:p>
            <a:pPr marL="0" lvl="0" indent="31821" defTabSz="795527">
              <a:spcBef>
                <a:spcPts val="1700"/>
              </a:spcBef>
              <a:buSzTx/>
              <a:buNone/>
              <a:defRPr sz="1800">
                <a:solidFill>
                  <a:srgbClr val="000000"/>
                </a:solidFill>
              </a:defRPr>
            </a:pPr>
            <a:r>
              <a:rPr sz="1566">
                <a:solidFill>
                  <a:srgbClr val="404040"/>
                </a:solidFill>
              </a:rPr>
              <a:t> </a:t>
            </a:r>
          </a:p>
          <a:p>
            <a:pPr marL="0" lvl="0" indent="31821" defTabSz="795527">
              <a:spcBef>
                <a:spcPts val="1700"/>
              </a:spcBef>
              <a:buSzTx/>
              <a:buNone/>
              <a:defRPr sz="1800">
                <a:solidFill>
                  <a:srgbClr val="000000"/>
                </a:solidFill>
              </a:defRPr>
            </a:pPr>
            <a:r>
              <a:rPr sz="1566" b="1">
                <a:solidFill>
                  <a:srgbClr val="404040"/>
                </a:solidFill>
              </a:rPr>
              <a:t>ACCJC, “Policy on Distance Education and on Correspondence Education” (2012).</a:t>
            </a:r>
            <a:r>
              <a:rPr sz="1566">
                <a:solidFill>
                  <a:srgbClr val="404040"/>
                </a:solidFill>
              </a:rPr>
              <a:t>  In ACCJC, “Guide to Evaluating Distance Education and Correspondence Education,” pp. 45-46.  </a:t>
            </a:r>
            <a:r>
              <a:rPr sz="1566">
                <a:solidFill>
                  <a:srgbClr val="404040"/>
                </a:solidFill>
                <a:hlinkClick r:id="rId3"/>
              </a:rPr>
              <a:t>http://www.accjc.org/wp-content/uploads/2013/08/Guide_to_Evaluating_DE_and_CE_2013.pdf</a:t>
            </a:r>
            <a:endParaRPr sz="1566">
              <a:solidFill>
                <a:srgbClr val="404040"/>
              </a:solidFill>
            </a:endParaRPr>
          </a:p>
          <a:p>
            <a:pPr marL="0" lvl="0" indent="31821" defTabSz="795527">
              <a:spcBef>
                <a:spcPts val="1700"/>
              </a:spcBef>
              <a:buSzTx/>
              <a:buNone/>
              <a:defRPr sz="1800">
                <a:solidFill>
                  <a:srgbClr val="000000"/>
                </a:solidFill>
              </a:defRPr>
            </a:pPr>
            <a:endParaRPr sz="1566">
              <a:solidFill>
                <a:srgbClr val="404040"/>
              </a:solidFill>
            </a:endParaRPr>
          </a:p>
          <a:p>
            <a:pPr marL="0" lvl="0" indent="31821" defTabSz="795527">
              <a:spcBef>
                <a:spcPts val="1700"/>
              </a:spcBef>
              <a:buSzTx/>
              <a:buNone/>
              <a:defRPr sz="1800">
                <a:solidFill>
                  <a:srgbClr val="000000"/>
                </a:solidFill>
              </a:defRPr>
            </a:pPr>
            <a:r>
              <a:rPr sz="1566" b="1">
                <a:solidFill>
                  <a:srgbClr val="404040"/>
                </a:solidFill>
              </a:rPr>
              <a:t>ASCCC, “Ensuring the Appropriate Use of Educational Technology:  An Update for Local Academic Senates” (2008). </a:t>
            </a:r>
            <a:r>
              <a:rPr sz="1566">
                <a:solidFill>
                  <a:srgbClr val="404040"/>
                </a:solidFill>
                <a:hlinkClick r:id="rId2"/>
              </a:rPr>
              <a:t>http://www.accjc.org/wp-content/uploads/2013/08/Substantive_Change_Manual_2013.pdf</a:t>
            </a:r>
            <a:r>
              <a:rPr sz="1566">
                <a:solidFill>
                  <a:srgbClr val="404040"/>
                </a:solidFill>
              </a:rPr>
              <a:t> </a:t>
            </a:r>
            <a:endParaRPr sz="1566" b="1">
              <a:solidFill>
                <a:srgbClr val="404040"/>
              </a:solidFill>
            </a:endParaRPr>
          </a:p>
          <a:p>
            <a:pPr marL="0" lvl="0" indent="31821" defTabSz="795527">
              <a:spcBef>
                <a:spcPts val="1700"/>
              </a:spcBef>
              <a:buSzTx/>
              <a:buNone/>
              <a:defRPr sz="1800">
                <a:solidFill>
                  <a:srgbClr val="000000"/>
                </a:solidFill>
              </a:defRPr>
            </a:pPr>
            <a:r>
              <a:rPr sz="957">
                <a:solidFill>
                  <a:srgbClr val="404040"/>
                </a:solidFill>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 name="Shape 208"/>
          <p:cNvSpPr>
            <a:spLocks noGrp="1"/>
          </p:cNvSpPr>
          <p:nvPr>
            <p:ph type="title"/>
          </p:nvPr>
        </p:nvSpPr>
        <p:spPr>
          <a:xfrm>
            <a:off x="900113" y="244157"/>
            <a:ext cx="7345361" cy="1339851"/>
          </a:xfrm>
          <a:prstGeom prst="rect">
            <a:avLst/>
          </a:prstGeom>
        </p:spPr>
        <p:txBody>
          <a:bodyPr>
            <a:normAutofit/>
          </a:bodyPr>
          <a:lstStyle>
            <a:lvl1pPr>
              <a:defRPr>
                <a:solidFill>
                  <a:srgbClr val="4B5A60"/>
                </a:solidFill>
              </a:defRPr>
            </a:lvl1pPr>
          </a:lstStyle>
          <a:p>
            <a:pPr lvl="0">
              <a:defRPr sz="1800">
                <a:solidFill>
                  <a:srgbClr val="000000"/>
                </a:solidFill>
              </a:defRPr>
            </a:pPr>
            <a:r>
              <a:rPr sz="4160" dirty="0">
                <a:solidFill>
                  <a:srgbClr val="4B5A60"/>
                </a:solidFill>
              </a:rPr>
              <a:t>More References </a:t>
            </a:r>
          </a:p>
        </p:txBody>
      </p:sp>
      <p:sp>
        <p:nvSpPr>
          <p:cNvPr id="209" name="Shape 209"/>
          <p:cNvSpPr>
            <a:spLocks noGrp="1"/>
          </p:cNvSpPr>
          <p:nvPr>
            <p:ph type="body" idx="1"/>
          </p:nvPr>
        </p:nvSpPr>
        <p:spPr>
          <a:xfrm>
            <a:off x="465667" y="1890889"/>
            <a:ext cx="8170334" cy="4430890"/>
          </a:xfrm>
          <a:prstGeom prst="rect">
            <a:avLst/>
          </a:prstGeom>
        </p:spPr>
        <p:txBody>
          <a:bodyPr>
            <a:normAutofit lnSpcReduction="10000"/>
          </a:bodyPr>
          <a:lstStyle/>
          <a:p>
            <a:pPr marL="0" lvl="0" indent="36576">
              <a:lnSpc>
                <a:spcPct val="80000"/>
              </a:lnSpc>
              <a:buSzTx/>
              <a:buNone/>
              <a:defRPr sz="1800">
                <a:solidFill>
                  <a:srgbClr val="000000"/>
                </a:solidFill>
              </a:defRPr>
            </a:pPr>
            <a:r>
              <a:rPr sz="1300" b="1">
                <a:solidFill>
                  <a:srgbClr val="404040"/>
                </a:solidFill>
              </a:rPr>
              <a:t>California Community Colleges Chancellor’s Office (CCCCO), “Distance Education Guidelines,” 2008.</a:t>
            </a:r>
            <a:r>
              <a:rPr sz="1300">
                <a:solidFill>
                  <a:srgbClr val="404040"/>
                </a:solidFill>
              </a:rPr>
              <a:t>  </a:t>
            </a:r>
            <a:r>
              <a:rPr sz="1300">
                <a:solidFill>
                  <a:srgbClr val="404040"/>
                </a:solidFill>
                <a:hlinkClick r:id="rId2"/>
              </a:rPr>
              <a:t>http://extranet.cccco.edu/Portals/1/AA/DE/de_guidelines_081408.pdf</a:t>
            </a:r>
            <a:endParaRPr sz="2800">
              <a:solidFill>
                <a:srgbClr val="404040"/>
              </a:solidFill>
            </a:endParaRPr>
          </a:p>
          <a:p>
            <a:pPr marL="0" lvl="0" indent="36576">
              <a:lnSpc>
                <a:spcPct val="80000"/>
              </a:lnSpc>
              <a:buSzTx/>
              <a:buNone/>
              <a:defRPr sz="1800">
                <a:solidFill>
                  <a:srgbClr val="000000"/>
                </a:solidFill>
              </a:defRPr>
            </a:pPr>
            <a:r>
              <a:rPr sz="1300" b="1">
                <a:solidFill>
                  <a:srgbClr val="404040"/>
                </a:solidFill>
              </a:rPr>
              <a:t> </a:t>
            </a:r>
            <a:endParaRPr sz="2800">
              <a:solidFill>
                <a:srgbClr val="404040"/>
              </a:solidFill>
            </a:endParaRPr>
          </a:p>
          <a:p>
            <a:pPr marL="0" lvl="0" indent="36576">
              <a:lnSpc>
                <a:spcPct val="80000"/>
              </a:lnSpc>
              <a:spcBef>
                <a:spcPts val="0"/>
              </a:spcBef>
              <a:buSzTx/>
              <a:buNone/>
              <a:defRPr sz="1800">
                <a:solidFill>
                  <a:srgbClr val="000000"/>
                </a:solidFill>
              </a:defRPr>
            </a:pPr>
            <a:r>
              <a:rPr sz="1300" b="1">
                <a:solidFill>
                  <a:srgbClr val="404040"/>
                </a:solidFill>
              </a:rPr>
              <a:t>CCCCO.  Distance education webpage.</a:t>
            </a:r>
            <a:r>
              <a:rPr sz="1300">
                <a:solidFill>
                  <a:srgbClr val="404040"/>
                </a:solidFill>
              </a:rPr>
              <a:t>  </a:t>
            </a:r>
            <a:r>
              <a:rPr sz="1300">
                <a:solidFill>
                  <a:srgbClr val="404040"/>
                </a:solidFill>
                <a:hlinkClick r:id="rId3"/>
              </a:rPr>
              <a:t>http://extranet.cccco.edu/Divisions/AcademicAffairs/InstructionalProgramsandServicesUnit/DistanceEducation.aspx</a:t>
            </a:r>
            <a:endParaRPr sz="2800">
              <a:solidFill>
                <a:srgbClr val="404040"/>
              </a:solidFill>
            </a:endParaRPr>
          </a:p>
          <a:p>
            <a:pPr marL="0" lvl="0" indent="36576">
              <a:lnSpc>
                <a:spcPct val="80000"/>
              </a:lnSpc>
              <a:buSzTx/>
              <a:buNone/>
              <a:defRPr sz="1800">
                <a:solidFill>
                  <a:srgbClr val="000000"/>
                </a:solidFill>
              </a:defRPr>
            </a:pPr>
            <a:r>
              <a:rPr sz="1300">
                <a:solidFill>
                  <a:srgbClr val="404040"/>
                </a:solidFill>
              </a:rPr>
              <a:t>CCCCO.  Guidelines for Required Instructional Materials in the California Community Colleges” (2013). </a:t>
            </a:r>
            <a:r>
              <a:rPr sz="1300">
                <a:solidFill>
                  <a:srgbClr val="404040"/>
                </a:solidFill>
                <a:hlinkClick r:id="rId4"/>
              </a:rPr>
              <a:t>http://www.sdccdonline.net/faculty/resources/Instructional_Materials_Guidelines_2013.pdf</a:t>
            </a:r>
            <a:endParaRPr sz="2800">
              <a:solidFill>
                <a:srgbClr val="404040"/>
              </a:solidFill>
            </a:endParaRPr>
          </a:p>
          <a:p>
            <a:pPr marL="0" lvl="0" indent="36576">
              <a:lnSpc>
                <a:spcPct val="80000"/>
              </a:lnSpc>
              <a:buSzTx/>
              <a:buNone/>
              <a:defRPr sz="1800">
                <a:solidFill>
                  <a:srgbClr val="000000"/>
                </a:solidFill>
              </a:defRPr>
            </a:pPr>
            <a:endParaRPr sz="2800">
              <a:solidFill>
                <a:srgbClr val="404040"/>
              </a:solidFill>
            </a:endParaRPr>
          </a:p>
          <a:p>
            <a:pPr marL="0" lvl="0" indent="36576">
              <a:lnSpc>
                <a:spcPct val="80000"/>
              </a:lnSpc>
              <a:spcBef>
                <a:spcPts val="0"/>
              </a:spcBef>
              <a:buSzTx/>
              <a:buNone/>
              <a:defRPr sz="1800">
                <a:solidFill>
                  <a:srgbClr val="000000"/>
                </a:solidFill>
              </a:defRPr>
            </a:pPr>
            <a:r>
              <a:rPr sz="1300">
                <a:solidFill>
                  <a:srgbClr val="404040"/>
                </a:solidFill>
              </a:rPr>
              <a:t>Dept. of Education. Code of Federal Regulations.  Title 34  Subtitle B.  Chapter VI. Part 602.  Subpart A.  § 602.3.  </a:t>
            </a:r>
            <a:r>
              <a:rPr sz="1300">
                <a:solidFill>
                  <a:srgbClr val="404040"/>
                </a:solidFill>
                <a:hlinkClick r:id="rId5"/>
              </a:rPr>
              <a:t>http://www.gpo.gov/fdsys/pkg/CFR-2011-title34-vol3/pdf/CFR-2011-title34-vol3-sec602-3.pdf</a:t>
            </a:r>
            <a:endParaRPr sz="2800">
              <a:solidFill>
                <a:srgbClr val="404040"/>
              </a:solidFill>
            </a:endParaRPr>
          </a:p>
          <a:p>
            <a:pPr marL="0" lvl="0" indent="36576">
              <a:lnSpc>
                <a:spcPct val="80000"/>
              </a:lnSpc>
              <a:spcBef>
                <a:spcPts val="0"/>
              </a:spcBef>
              <a:buSzTx/>
              <a:buNone/>
              <a:defRPr sz="1800">
                <a:solidFill>
                  <a:srgbClr val="000000"/>
                </a:solidFill>
              </a:defRPr>
            </a:pPr>
            <a:endParaRPr sz="2800">
              <a:solidFill>
                <a:srgbClr val="404040"/>
              </a:solidFill>
            </a:endParaRPr>
          </a:p>
          <a:p>
            <a:pPr marL="0" lvl="0" indent="36576">
              <a:lnSpc>
                <a:spcPct val="80000"/>
              </a:lnSpc>
              <a:buSzTx/>
              <a:buNone/>
              <a:defRPr sz="1800">
                <a:solidFill>
                  <a:srgbClr val="000000"/>
                </a:solidFill>
              </a:defRPr>
            </a:pPr>
            <a:r>
              <a:rPr sz="1300" b="1">
                <a:solidFill>
                  <a:srgbClr val="404040"/>
                </a:solidFill>
              </a:rPr>
              <a:t>Title 5 </a:t>
            </a:r>
            <a:endParaRPr sz="2800">
              <a:solidFill>
                <a:srgbClr val="404040"/>
              </a:solidFill>
            </a:endParaRPr>
          </a:p>
          <a:p>
            <a:pPr marL="405245" lvl="0" indent="-405245">
              <a:lnSpc>
                <a:spcPct val="80000"/>
              </a:lnSpc>
              <a:spcBef>
                <a:spcPts val="0"/>
              </a:spcBef>
              <a:defRPr sz="1800">
                <a:solidFill>
                  <a:srgbClr val="000000"/>
                </a:solidFill>
              </a:defRPr>
            </a:pPr>
            <a:r>
              <a:rPr sz="1300">
                <a:solidFill>
                  <a:srgbClr val="404040"/>
                </a:solidFill>
              </a:rPr>
              <a:t>§ 55200.  Definition and Application.</a:t>
            </a:r>
            <a:endParaRPr sz="1100">
              <a:solidFill>
                <a:srgbClr val="404040"/>
              </a:solidFill>
            </a:endParaRPr>
          </a:p>
          <a:p>
            <a:pPr marL="405245" lvl="0" indent="-405245">
              <a:lnSpc>
                <a:spcPct val="80000"/>
              </a:lnSpc>
              <a:spcBef>
                <a:spcPts val="0"/>
              </a:spcBef>
              <a:defRPr sz="1800">
                <a:solidFill>
                  <a:srgbClr val="000000"/>
                </a:solidFill>
              </a:defRPr>
            </a:pPr>
            <a:r>
              <a:rPr sz="1300">
                <a:solidFill>
                  <a:srgbClr val="404040"/>
                </a:solidFill>
              </a:rPr>
              <a:t>§ 55204.  Instructor Contact.</a:t>
            </a:r>
            <a:endParaRPr sz="1100">
              <a:solidFill>
                <a:srgbClr val="404040"/>
              </a:solidFill>
            </a:endParaRPr>
          </a:p>
          <a:p>
            <a:pPr marL="405245" lvl="0" indent="-405245">
              <a:lnSpc>
                <a:spcPct val="80000"/>
              </a:lnSpc>
              <a:spcBef>
                <a:spcPts val="0"/>
              </a:spcBef>
              <a:defRPr sz="1800">
                <a:solidFill>
                  <a:srgbClr val="000000"/>
                </a:solidFill>
              </a:defRPr>
            </a:pPr>
            <a:r>
              <a:rPr sz="1300">
                <a:solidFill>
                  <a:srgbClr val="404040"/>
                </a:solidFill>
              </a:rPr>
              <a:t>§ 55206.  Separate Course Approval.</a:t>
            </a:r>
            <a:endParaRPr sz="1100">
              <a:solidFill>
                <a:srgbClr val="404040"/>
              </a:solidFill>
            </a:endParaRPr>
          </a:p>
          <a:p>
            <a:pPr marL="405245" lvl="0" indent="-405245">
              <a:lnSpc>
                <a:spcPct val="80000"/>
              </a:lnSpc>
              <a:spcBef>
                <a:spcPts val="0"/>
              </a:spcBef>
              <a:defRPr sz="1800">
                <a:solidFill>
                  <a:srgbClr val="000000"/>
                </a:solidFill>
              </a:defRPr>
            </a:pPr>
            <a:r>
              <a:rPr sz="1300">
                <a:solidFill>
                  <a:srgbClr val="404040"/>
                </a:solidFill>
              </a:rPr>
              <a:t>§ 59400.  Required Instructional Materials</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 name="Shape 211"/>
          <p:cNvSpPr>
            <a:spLocks noGrp="1"/>
          </p:cNvSpPr>
          <p:nvPr>
            <p:ph type="title"/>
          </p:nvPr>
        </p:nvSpPr>
        <p:spPr>
          <a:xfrm>
            <a:off x="900113" y="244157"/>
            <a:ext cx="7345361" cy="1339851"/>
          </a:xfrm>
          <a:prstGeom prst="rect">
            <a:avLst/>
          </a:prstGeom>
        </p:spPr>
        <p:txBody>
          <a:bodyPr/>
          <a:lstStyle>
            <a:lvl1pPr>
              <a:defRPr>
                <a:solidFill>
                  <a:srgbClr val="4B5A60"/>
                </a:solidFill>
              </a:defRPr>
            </a:lvl1pPr>
          </a:lstStyle>
          <a:p>
            <a:pPr lvl="0">
              <a:defRPr sz="1800">
                <a:solidFill>
                  <a:srgbClr val="000000"/>
                </a:solidFill>
              </a:defRPr>
            </a:pPr>
            <a:r>
              <a:rPr sz="4800">
                <a:solidFill>
                  <a:srgbClr val="4B5A60"/>
                </a:solidFill>
              </a:rPr>
              <a:t>Questions?</a:t>
            </a:r>
          </a:p>
        </p:txBody>
      </p:sp>
      <p:sp>
        <p:nvSpPr>
          <p:cNvPr id="212" name="Shape 212"/>
          <p:cNvSpPr>
            <a:spLocks noGrp="1"/>
          </p:cNvSpPr>
          <p:nvPr>
            <p:ph type="body" idx="1"/>
          </p:nvPr>
        </p:nvSpPr>
        <p:spPr>
          <a:xfrm>
            <a:off x="900111" y="2133600"/>
            <a:ext cx="7345365" cy="3931922"/>
          </a:xfrm>
          <a:prstGeom prst="rect">
            <a:avLst/>
          </a:prstGeom>
        </p:spPr>
        <p:txBody>
          <a:bodyPr/>
          <a:lstStyle/>
          <a:p>
            <a:pPr marL="0" lvl="0" indent="0" algn="ctr">
              <a:lnSpc>
                <a:spcPct val="80000"/>
              </a:lnSpc>
              <a:buSzTx/>
              <a:buNone/>
              <a:defRPr sz="1800">
                <a:solidFill>
                  <a:srgbClr val="000000"/>
                </a:solidFill>
              </a:defRPr>
            </a:pPr>
            <a:r>
              <a:rPr sz="3300">
                <a:solidFill>
                  <a:srgbClr val="404040"/>
                </a:solidFill>
              </a:rPr>
              <a:t>Thank you!</a:t>
            </a:r>
            <a:endParaRPr sz="2200">
              <a:solidFill>
                <a:srgbClr val="404040"/>
              </a:solidFill>
            </a:endParaRPr>
          </a:p>
          <a:p>
            <a:pPr lvl="0">
              <a:lnSpc>
                <a:spcPct val="80000"/>
              </a:lnSpc>
              <a:defRPr sz="1800">
                <a:solidFill>
                  <a:srgbClr val="000000"/>
                </a:solidFill>
              </a:defRPr>
            </a:pPr>
            <a:endParaRPr sz="2200">
              <a:solidFill>
                <a:srgbClr val="404040"/>
              </a:solidFill>
            </a:endParaRPr>
          </a:p>
          <a:p>
            <a:pPr lvl="0">
              <a:lnSpc>
                <a:spcPct val="80000"/>
              </a:lnSpc>
              <a:defRPr sz="1800">
                <a:solidFill>
                  <a:srgbClr val="000000"/>
                </a:solidFill>
              </a:defRPr>
            </a:pPr>
            <a:r>
              <a:rPr sz="2200">
                <a:solidFill>
                  <a:srgbClr val="404040"/>
                </a:solidFill>
              </a:rPr>
              <a:t>For information:</a:t>
            </a:r>
          </a:p>
          <a:p>
            <a:pPr marL="0" lvl="0" indent="0">
              <a:lnSpc>
                <a:spcPct val="80000"/>
              </a:lnSpc>
              <a:buSzTx/>
              <a:buNone/>
              <a:defRPr sz="1800">
                <a:solidFill>
                  <a:srgbClr val="000000"/>
                </a:solidFill>
              </a:defRPr>
            </a:pPr>
            <a:endParaRPr sz="2200">
              <a:solidFill>
                <a:srgbClr val="404040"/>
              </a:solidFill>
            </a:endParaRPr>
          </a:p>
          <a:p>
            <a:pPr marL="579437" lvl="1" indent="-228600">
              <a:lnSpc>
                <a:spcPct val="80000"/>
              </a:lnSpc>
              <a:spcBef>
                <a:spcPts val="600"/>
              </a:spcBef>
              <a:buClr>
                <a:srgbClr val="B0BCC1"/>
              </a:buClr>
              <a:defRPr sz="1800">
                <a:solidFill>
                  <a:srgbClr val="000000"/>
                </a:solidFill>
              </a:defRPr>
            </a:pPr>
            <a:r>
              <a:rPr sz="2000">
                <a:solidFill>
                  <a:srgbClr val="404040"/>
                </a:solidFill>
              </a:rPr>
              <a:t>Dolores Davison (</a:t>
            </a:r>
            <a:r>
              <a:rPr sz="2000" u="sng">
                <a:solidFill>
                  <a:srgbClr val="524A82"/>
                </a:solidFill>
                <a:uFill>
                  <a:solidFill>
                    <a:srgbClr val="524A82"/>
                  </a:solidFill>
                </a:uFill>
                <a:hlinkClick r:id="rId2"/>
              </a:rPr>
              <a:t>davisondolores@foothill.edu</a:t>
            </a:r>
            <a:r>
              <a:rPr sz="2000">
                <a:solidFill>
                  <a:srgbClr val="404040"/>
                </a:solidFill>
              </a:rPr>
              <a:t>)</a:t>
            </a:r>
          </a:p>
          <a:p>
            <a:pPr marL="579437" lvl="1" indent="-228600">
              <a:lnSpc>
                <a:spcPct val="80000"/>
              </a:lnSpc>
              <a:spcBef>
                <a:spcPts val="600"/>
              </a:spcBef>
              <a:buClr>
                <a:srgbClr val="B0BCC1"/>
              </a:buClr>
              <a:defRPr sz="1800">
                <a:solidFill>
                  <a:srgbClr val="000000"/>
                </a:solidFill>
              </a:defRPr>
            </a:pPr>
            <a:r>
              <a:rPr sz="2000">
                <a:solidFill>
                  <a:srgbClr val="404040"/>
                </a:solidFill>
              </a:rPr>
              <a:t>Greg Beyrer (</a:t>
            </a:r>
            <a:r>
              <a:rPr sz="2000" u="sng">
                <a:solidFill>
                  <a:srgbClr val="524A82"/>
                </a:solidFill>
                <a:uFill>
                  <a:solidFill>
                    <a:srgbClr val="524A82"/>
                  </a:solidFill>
                </a:uFill>
                <a:hlinkClick r:id="rId3"/>
              </a:rPr>
              <a:t>gregory.beyrer@crc.losrios.edu</a:t>
            </a:r>
            <a:r>
              <a:rPr sz="2000">
                <a:solidFill>
                  <a:srgbClr val="404040"/>
                </a:solidFill>
              </a:rPr>
              <a:t>)</a:t>
            </a:r>
          </a:p>
          <a:p>
            <a:pPr marL="579437" lvl="1" indent="-228600">
              <a:lnSpc>
                <a:spcPct val="80000"/>
              </a:lnSpc>
              <a:spcBef>
                <a:spcPts val="600"/>
              </a:spcBef>
              <a:buClr>
                <a:srgbClr val="B0BCC1"/>
              </a:buClr>
              <a:defRPr sz="1800">
                <a:solidFill>
                  <a:srgbClr val="000000"/>
                </a:solidFill>
              </a:defRPr>
            </a:pPr>
            <a:r>
              <a:rPr sz="2000">
                <a:solidFill>
                  <a:srgbClr val="404040"/>
                </a:solidFill>
              </a:rPr>
              <a:t>Christina Gold (</a:t>
            </a:r>
            <a:r>
              <a:rPr sz="2000" u="sng">
                <a:solidFill>
                  <a:srgbClr val="524A82"/>
                </a:solidFill>
                <a:uFill>
                  <a:solidFill>
                    <a:srgbClr val="524A82"/>
                  </a:solidFill>
                </a:uFill>
                <a:hlinkClick r:id="rId4"/>
              </a:rPr>
              <a:t>cgold@elcamino.edu</a:t>
            </a:r>
            <a:r>
              <a:rPr sz="2000">
                <a:solidFill>
                  <a:srgbClr val="404040"/>
                </a:solidFill>
              </a:rPr>
              <a:t>)</a:t>
            </a:r>
          </a:p>
          <a:p>
            <a:pPr marL="579437" lvl="1" indent="-228600">
              <a:lnSpc>
                <a:spcPct val="80000"/>
              </a:lnSpc>
              <a:spcBef>
                <a:spcPts val="600"/>
              </a:spcBef>
              <a:buClr>
                <a:srgbClr val="B0BCC1"/>
              </a:buClr>
              <a:defRPr sz="1800">
                <a:solidFill>
                  <a:srgbClr val="000000"/>
                </a:solidFill>
              </a:defRPr>
            </a:pPr>
            <a:endParaRPr sz="2000">
              <a:solidFill>
                <a:srgbClr val="404040"/>
              </a:solidFill>
            </a:endParaRPr>
          </a:p>
          <a:p>
            <a:pPr marL="0" lvl="2" indent="667512">
              <a:lnSpc>
                <a:spcPct val="80000"/>
              </a:lnSpc>
              <a:spcBef>
                <a:spcPts val="600"/>
              </a:spcBef>
              <a:buSzTx/>
              <a:buNone/>
              <a:defRPr sz="1800">
                <a:solidFill>
                  <a:srgbClr val="000000"/>
                </a:solidFill>
              </a:defRPr>
            </a:pPr>
            <a:r>
              <a:rPr>
                <a:solidFill>
                  <a:srgbClr val="404040"/>
                </a:solidFill>
              </a:rPr>
              <a:t>	</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 name="image4.png"/>
          <p:cNvPicPr/>
          <p:nvPr/>
        </p:nvPicPr>
        <p:blipFill>
          <a:blip r:embed="rId3">
            <a:extLst/>
          </a:blip>
          <a:stretch>
            <a:fillRect/>
          </a:stretch>
        </p:blipFill>
        <p:spPr>
          <a:xfrm>
            <a:off x="850114" y="546550"/>
            <a:ext cx="7365418" cy="5803056"/>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7" name="Shape 157"/>
          <p:cNvSpPr>
            <a:spLocks noGrp="1"/>
          </p:cNvSpPr>
          <p:nvPr>
            <p:ph type="title"/>
          </p:nvPr>
        </p:nvSpPr>
        <p:spPr>
          <a:xfrm>
            <a:off x="457200" y="318288"/>
            <a:ext cx="8229600" cy="1143001"/>
          </a:xfrm>
          <a:prstGeom prst="rect">
            <a:avLst/>
          </a:prstGeom>
        </p:spPr>
        <p:txBody>
          <a:bodyPr/>
          <a:lstStyle/>
          <a:p>
            <a:pPr lvl="0">
              <a:defRPr sz="1800">
                <a:solidFill>
                  <a:srgbClr val="000000"/>
                </a:solidFill>
              </a:defRPr>
            </a:pPr>
            <a:r>
              <a:rPr sz="4800">
                <a:solidFill>
                  <a:srgbClr val="404040"/>
                </a:solidFill>
              </a:rPr>
              <a:t>Avoiding the Landmines</a:t>
            </a:r>
          </a:p>
        </p:txBody>
      </p:sp>
      <p:sp>
        <p:nvSpPr>
          <p:cNvPr id="158" name="Shape 158"/>
          <p:cNvSpPr>
            <a:spLocks noGrp="1"/>
          </p:cNvSpPr>
          <p:nvPr>
            <p:ph type="body" idx="1"/>
          </p:nvPr>
        </p:nvSpPr>
        <p:spPr>
          <a:xfrm>
            <a:off x="457200" y="1816474"/>
            <a:ext cx="8229600" cy="3506622"/>
          </a:xfrm>
          <a:prstGeom prst="rect">
            <a:avLst/>
          </a:prstGeom>
        </p:spPr>
        <p:txBody>
          <a:bodyPr/>
          <a:lstStyle/>
          <a:p>
            <a:pPr lvl="0">
              <a:defRPr sz="1800">
                <a:solidFill>
                  <a:srgbClr val="000000"/>
                </a:solidFill>
              </a:defRPr>
            </a:pPr>
            <a:r>
              <a:rPr sz="2400">
                <a:solidFill>
                  <a:srgbClr val="404040"/>
                </a:solidFill>
              </a:rPr>
              <a:t>Keeping DE Curriculum up-to-date</a:t>
            </a:r>
          </a:p>
          <a:p>
            <a:pPr lvl="0">
              <a:defRPr sz="1800">
                <a:solidFill>
                  <a:srgbClr val="000000"/>
                </a:solidFill>
              </a:defRPr>
            </a:pPr>
            <a:r>
              <a:rPr sz="2400">
                <a:solidFill>
                  <a:srgbClr val="404040"/>
                </a:solidFill>
              </a:rPr>
              <a:t>Understanding the right of assignment for DE classes</a:t>
            </a:r>
          </a:p>
          <a:p>
            <a:pPr lvl="0">
              <a:defRPr sz="1800">
                <a:solidFill>
                  <a:srgbClr val="000000"/>
                </a:solidFill>
              </a:defRPr>
            </a:pPr>
            <a:r>
              <a:rPr sz="2400">
                <a:solidFill>
                  <a:srgbClr val="404040"/>
                </a:solidFill>
              </a:rPr>
              <a:t>Selecting and using Course Management Systems</a:t>
            </a:r>
          </a:p>
          <a:p>
            <a:pPr lvl="0">
              <a:defRPr sz="1800">
                <a:solidFill>
                  <a:srgbClr val="000000"/>
                </a:solidFill>
              </a:defRPr>
            </a:pPr>
            <a:r>
              <a:rPr sz="2400">
                <a:solidFill>
                  <a:srgbClr val="404040"/>
                </a:solidFill>
              </a:rPr>
              <a:t>Working with your Union on DE issues</a:t>
            </a:r>
          </a:p>
          <a:p>
            <a:pPr lvl="0">
              <a:defRPr sz="1800">
                <a:solidFill>
                  <a:srgbClr val="000000"/>
                </a:solidFill>
              </a:defRPr>
            </a:pPr>
            <a:r>
              <a:rPr sz="2400">
                <a:solidFill>
                  <a:srgbClr val="404040"/>
                </a:solidFill>
              </a:rPr>
              <a:t>Evaluating DE faculty</a:t>
            </a:r>
          </a:p>
        </p:txBody>
      </p:sp>
      <p:pic>
        <p:nvPicPr>
          <p:cNvPr id="159" name="image5.png"/>
          <p:cNvPicPr/>
          <p:nvPr/>
        </p:nvPicPr>
        <p:blipFill>
          <a:blip r:embed="rId2" cstate="email">
            <a:extLst>
              <a:ext uri="{28A0092B-C50C-407E-A947-70E740481C1C}">
                <a14:useLocalDpi xmlns:a14="http://schemas.microsoft.com/office/drawing/2010/main"/>
              </a:ext>
            </a:extLst>
          </a:blip>
          <a:stretch>
            <a:fillRect/>
          </a:stretch>
        </p:blipFill>
        <p:spPr>
          <a:xfrm>
            <a:off x="6465354" y="4050901"/>
            <a:ext cx="2221446" cy="2228399"/>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 name="Shape 161"/>
          <p:cNvSpPr>
            <a:spLocks noGrp="1"/>
          </p:cNvSpPr>
          <p:nvPr>
            <p:ph type="title"/>
          </p:nvPr>
        </p:nvSpPr>
        <p:spPr>
          <a:xfrm>
            <a:off x="360737" y="526609"/>
            <a:ext cx="8444764" cy="791543"/>
          </a:xfrm>
          <a:prstGeom prst="rect">
            <a:avLst/>
          </a:prstGeom>
        </p:spPr>
        <p:txBody>
          <a:bodyPr/>
          <a:lstStyle>
            <a:lvl1pPr>
              <a:defRPr sz="4300">
                <a:solidFill>
                  <a:srgbClr val="4B5A60"/>
                </a:solidFill>
              </a:defRPr>
            </a:lvl1pPr>
          </a:lstStyle>
          <a:p>
            <a:pPr lvl="0">
              <a:defRPr sz="1800">
                <a:solidFill>
                  <a:srgbClr val="000000"/>
                </a:solidFill>
              </a:defRPr>
            </a:pPr>
            <a:r>
              <a:rPr sz="4300">
                <a:solidFill>
                  <a:srgbClr val="4B5A60"/>
                </a:solidFill>
              </a:rPr>
              <a:t>DE Curriculum Issues</a:t>
            </a:r>
          </a:p>
        </p:txBody>
      </p:sp>
      <p:sp>
        <p:nvSpPr>
          <p:cNvPr id="162" name="Shape 162"/>
          <p:cNvSpPr>
            <a:spLocks noGrp="1"/>
          </p:cNvSpPr>
          <p:nvPr>
            <p:ph type="body" idx="1"/>
          </p:nvPr>
        </p:nvSpPr>
        <p:spPr>
          <a:xfrm>
            <a:off x="1155895" y="2001964"/>
            <a:ext cx="6520375" cy="2953275"/>
          </a:xfrm>
          <a:prstGeom prst="rect">
            <a:avLst/>
          </a:prstGeom>
        </p:spPr>
        <p:txBody>
          <a:bodyPr>
            <a:normAutofit lnSpcReduction="10000"/>
          </a:bodyPr>
          <a:lstStyle/>
          <a:p>
            <a:pPr marL="0" lvl="0" indent="36576">
              <a:spcBef>
                <a:spcPts val="0"/>
              </a:spcBef>
              <a:buSzTx/>
              <a:buNone/>
              <a:defRPr sz="1800">
                <a:solidFill>
                  <a:srgbClr val="000000"/>
                </a:solidFill>
              </a:defRPr>
            </a:pPr>
            <a:r>
              <a:rPr sz="3200" dirty="0">
                <a:solidFill>
                  <a:srgbClr val="404040"/>
                </a:solidFill>
              </a:rPr>
              <a:t>1. Separate Course </a:t>
            </a:r>
            <a:r>
              <a:rPr sz="3200" dirty="0" smtClean="0">
                <a:solidFill>
                  <a:srgbClr val="404040"/>
                </a:solidFill>
              </a:rPr>
              <a:t>Approval</a:t>
            </a:r>
            <a:endParaRPr lang="en-US" sz="3200" dirty="0" smtClean="0">
              <a:solidFill>
                <a:srgbClr val="404040"/>
              </a:solidFill>
            </a:endParaRPr>
          </a:p>
          <a:p>
            <a:pPr marL="0" lvl="0" indent="36576">
              <a:spcBef>
                <a:spcPts val="0"/>
              </a:spcBef>
              <a:buSzTx/>
              <a:buNone/>
              <a:defRPr sz="1800">
                <a:solidFill>
                  <a:srgbClr val="000000"/>
                </a:solidFill>
              </a:defRPr>
            </a:pPr>
            <a:endParaRPr sz="3200" dirty="0">
              <a:solidFill>
                <a:srgbClr val="404040"/>
              </a:solidFill>
            </a:endParaRPr>
          </a:p>
          <a:p>
            <a:pPr marL="0" lvl="0" indent="36576">
              <a:spcBef>
                <a:spcPts val="0"/>
              </a:spcBef>
              <a:buSzTx/>
              <a:buNone/>
              <a:defRPr sz="1800">
                <a:solidFill>
                  <a:srgbClr val="000000"/>
                </a:solidFill>
              </a:defRPr>
            </a:pPr>
            <a:r>
              <a:rPr sz="3200" dirty="0">
                <a:solidFill>
                  <a:srgbClr val="404040"/>
                </a:solidFill>
              </a:rPr>
              <a:t>2. Substantive Change </a:t>
            </a:r>
            <a:r>
              <a:rPr sz="3200" dirty="0" smtClean="0">
                <a:solidFill>
                  <a:srgbClr val="404040"/>
                </a:solidFill>
              </a:rPr>
              <a:t>Reports</a:t>
            </a:r>
            <a:endParaRPr sz="3200" dirty="0">
              <a:solidFill>
                <a:srgbClr val="404040"/>
              </a:solidFill>
            </a:endParaRPr>
          </a:p>
          <a:p>
            <a:pPr marL="0" lvl="0" indent="36576">
              <a:spcBef>
                <a:spcPts val="0"/>
              </a:spcBef>
              <a:buSzTx/>
              <a:buNone/>
              <a:defRPr sz="1800">
                <a:solidFill>
                  <a:srgbClr val="000000"/>
                </a:solidFill>
              </a:defRPr>
            </a:pPr>
            <a:endParaRPr lang="en-US" sz="3200" dirty="0" smtClean="0">
              <a:solidFill>
                <a:srgbClr val="404040"/>
              </a:solidFill>
            </a:endParaRPr>
          </a:p>
          <a:p>
            <a:pPr marL="0" lvl="0" indent="36576">
              <a:spcBef>
                <a:spcPts val="0"/>
              </a:spcBef>
              <a:buSzTx/>
              <a:buNone/>
              <a:defRPr sz="1800">
                <a:solidFill>
                  <a:srgbClr val="000000"/>
                </a:solidFill>
              </a:defRPr>
            </a:pPr>
            <a:r>
              <a:rPr sz="3200" dirty="0" smtClean="0">
                <a:solidFill>
                  <a:srgbClr val="404040"/>
                </a:solidFill>
              </a:rPr>
              <a:t>3</a:t>
            </a:r>
            <a:r>
              <a:rPr sz="3200" dirty="0">
                <a:solidFill>
                  <a:srgbClr val="404040"/>
                </a:solidFill>
              </a:rPr>
              <a:t>. Regular and Effective </a:t>
            </a:r>
            <a:r>
              <a:rPr sz="3200" dirty="0" smtClean="0">
                <a:solidFill>
                  <a:srgbClr val="404040"/>
                </a:solidFill>
              </a:rPr>
              <a:t>Instructor</a:t>
            </a:r>
            <a:r>
              <a:rPr lang="en-US" sz="3200" dirty="0" smtClean="0">
                <a:solidFill>
                  <a:srgbClr val="404040"/>
                </a:solidFill>
              </a:rPr>
              <a:t>         </a:t>
            </a:r>
          </a:p>
          <a:p>
            <a:pPr marL="0" lvl="0" indent="36576">
              <a:spcBef>
                <a:spcPts val="0"/>
              </a:spcBef>
              <a:buSzTx/>
              <a:buNone/>
              <a:defRPr sz="1800">
                <a:solidFill>
                  <a:srgbClr val="000000"/>
                </a:solidFill>
              </a:defRPr>
            </a:pPr>
            <a:r>
              <a:rPr lang="en-US" sz="3200" dirty="0"/>
              <a:t> </a:t>
            </a:r>
            <a:r>
              <a:rPr lang="en-US" sz="3200" dirty="0" smtClean="0"/>
              <a:t>   </a:t>
            </a:r>
            <a:r>
              <a:rPr sz="3200" dirty="0" smtClean="0">
                <a:solidFill>
                  <a:srgbClr val="404040"/>
                </a:solidFill>
              </a:rPr>
              <a:t>Initiated </a:t>
            </a:r>
            <a:r>
              <a:rPr sz="3200" dirty="0">
                <a:solidFill>
                  <a:srgbClr val="404040"/>
                </a:solidFill>
              </a:rPr>
              <a:t>Contact</a:t>
            </a:r>
          </a:p>
        </p:txBody>
      </p:sp>
      <p:pic>
        <p:nvPicPr>
          <p:cNvPr id="163" name="image6.png"/>
          <p:cNvPicPr/>
          <p:nvPr/>
        </p:nvPicPr>
        <p:blipFill>
          <a:blip r:embed="rId2">
            <a:extLst/>
          </a:blip>
          <a:stretch>
            <a:fillRect/>
          </a:stretch>
        </p:blipFill>
        <p:spPr>
          <a:xfrm>
            <a:off x="5064047" y="4498575"/>
            <a:ext cx="2146301" cy="187960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 name="Shape 165"/>
          <p:cNvSpPr>
            <a:spLocks noGrp="1"/>
          </p:cNvSpPr>
          <p:nvPr>
            <p:ph type="title"/>
          </p:nvPr>
        </p:nvSpPr>
        <p:spPr>
          <a:xfrm>
            <a:off x="457200" y="511187"/>
            <a:ext cx="8229600" cy="935563"/>
          </a:xfrm>
          <a:prstGeom prst="rect">
            <a:avLst/>
          </a:prstGeom>
        </p:spPr>
        <p:txBody>
          <a:bodyPr/>
          <a:lstStyle>
            <a:lvl1pPr>
              <a:defRPr>
                <a:solidFill>
                  <a:srgbClr val="4B5A60"/>
                </a:solidFill>
              </a:defRPr>
            </a:lvl1pPr>
          </a:lstStyle>
          <a:p>
            <a:pPr lvl="0">
              <a:defRPr sz="1800">
                <a:solidFill>
                  <a:srgbClr val="000000"/>
                </a:solidFill>
              </a:defRPr>
            </a:pPr>
            <a:r>
              <a:rPr sz="4800">
                <a:solidFill>
                  <a:srgbClr val="4B5A60"/>
                </a:solidFill>
              </a:rPr>
              <a:t>Substantive Change Reports</a:t>
            </a:r>
          </a:p>
        </p:txBody>
      </p:sp>
      <p:sp>
        <p:nvSpPr>
          <p:cNvPr id="166" name="Shape 166"/>
          <p:cNvSpPr>
            <a:spLocks noGrp="1"/>
          </p:cNvSpPr>
          <p:nvPr>
            <p:ph type="body" idx="1"/>
          </p:nvPr>
        </p:nvSpPr>
        <p:spPr>
          <a:xfrm>
            <a:off x="457200" y="1734561"/>
            <a:ext cx="8229600" cy="5123439"/>
          </a:xfrm>
          <a:prstGeom prst="rect">
            <a:avLst/>
          </a:prstGeom>
        </p:spPr>
        <p:txBody>
          <a:bodyPr/>
          <a:lstStyle/>
          <a:p>
            <a:pPr marL="592281" lvl="0" indent="-592281">
              <a:lnSpc>
                <a:spcPct val="80000"/>
              </a:lnSpc>
              <a:defRPr sz="1800">
                <a:solidFill>
                  <a:srgbClr val="000000"/>
                </a:solidFill>
              </a:defRPr>
            </a:pPr>
            <a:r>
              <a:rPr sz="1900">
                <a:solidFill>
                  <a:srgbClr val="404040"/>
                </a:solidFill>
              </a:rPr>
              <a:t>Required by ACCJC when 50% or more of the units in a program, degree or certificate are offered through distance education.</a:t>
            </a:r>
            <a:endParaRPr sz="1100">
              <a:solidFill>
                <a:srgbClr val="404040"/>
              </a:solidFill>
            </a:endParaRPr>
          </a:p>
          <a:p>
            <a:pPr marL="592281" lvl="0" indent="-592281">
              <a:lnSpc>
                <a:spcPct val="80000"/>
              </a:lnSpc>
              <a:defRPr sz="1800">
                <a:solidFill>
                  <a:srgbClr val="000000"/>
                </a:solidFill>
              </a:defRPr>
            </a:pPr>
            <a:r>
              <a:rPr sz="1900">
                <a:solidFill>
                  <a:srgbClr val="404040"/>
                </a:solidFill>
              </a:rPr>
              <a:t>Key considerations include:</a:t>
            </a:r>
            <a:endParaRPr sz="1100">
              <a:solidFill>
                <a:srgbClr val="404040"/>
              </a:solidFill>
            </a:endParaRPr>
          </a:p>
          <a:p>
            <a:pPr marL="785177" lvl="1" indent="-434340">
              <a:lnSpc>
                <a:spcPct val="80000"/>
              </a:lnSpc>
              <a:spcBef>
                <a:spcPts val="1200"/>
              </a:spcBef>
              <a:buClr>
                <a:srgbClr val="B0BCC1"/>
              </a:buClr>
              <a:defRPr sz="1800">
                <a:solidFill>
                  <a:srgbClr val="000000"/>
                </a:solidFill>
              </a:defRPr>
            </a:pPr>
            <a:r>
              <a:rPr sz="1900">
                <a:solidFill>
                  <a:srgbClr val="404040"/>
                </a:solidFill>
              </a:rPr>
              <a:t>Regular effective contact policy</a:t>
            </a:r>
            <a:endParaRPr sz="1000">
              <a:solidFill>
                <a:srgbClr val="404040"/>
              </a:solidFill>
            </a:endParaRPr>
          </a:p>
          <a:p>
            <a:pPr marL="785177" lvl="1" indent="-434340">
              <a:lnSpc>
                <a:spcPct val="80000"/>
              </a:lnSpc>
              <a:spcBef>
                <a:spcPts val="1200"/>
              </a:spcBef>
              <a:buClr>
                <a:srgbClr val="B0BCC1"/>
              </a:buClr>
              <a:defRPr sz="1800">
                <a:solidFill>
                  <a:srgbClr val="000000"/>
                </a:solidFill>
              </a:defRPr>
            </a:pPr>
            <a:r>
              <a:rPr sz="1900">
                <a:solidFill>
                  <a:srgbClr val="404040"/>
                </a:solidFill>
              </a:rPr>
              <a:t>Use of General Education online might mean your degree meets this criteria</a:t>
            </a:r>
            <a:endParaRPr sz="1000">
              <a:solidFill>
                <a:srgbClr val="404040"/>
              </a:solidFill>
            </a:endParaRPr>
          </a:p>
          <a:p>
            <a:pPr marL="785177" lvl="1" indent="-434340">
              <a:lnSpc>
                <a:spcPct val="80000"/>
              </a:lnSpc>
              <a:spcBef>
                <a:spcPts val="1200"/>
              </a:spcBef>
              <a:buClr>
                <a:srgbClr val="B0BCC1"/>
              </a:buClr>
              <a:defRPr sz="1800">
                <a:solidFill>
                  <a:srgbClr val="000000"/>
                </a:solidFill>
              </a:defRPr>
            </a:pPr>
            <a:r>
              <a:rPr sz="1900">
                <a:solidFill>
                  <a:srgbClr val="404040"/>
                </a:solidFill>
              </a:rPr>
              <a:t>Academic freedom policy applies to DE and is monitored</a:t>
            </a:r>
            <a:endParaRPr sz="1000">
              <a:solidFill>
                <a:srgbClr val="404040"/>
              </a:solidFill>
            </a:endParaRPr>
          </a:p>
          <a:p>
            <a:pPr marL="785177" lvl="1" indent="-434340">
              <a:lnSpc>
                <a:spcPct val="80000"/>
              </a:lnSpc>
              <a:spcBef>
                <a:spcPts val="1200"/>
              </a:spcBef>
              <a:buClr>
                <a:srgbClr val="B0BCC1"/>
              </a:buClr>
              <a:defRPr sz="1800">
                <a:solidFill>
                  <a:srgbClr val="000000"/>
                </a:solidFill>
              </a:defRPr>
            </a:pPr>
            <a:r>
              <a:rPr sz="1900">
                <a:solidFill>
                  <a:srgbClr val="404040"/>
                </a:solidFill>
              </a:rPr>
              <a:t>HEOA student authentication requirements are met</a:t>
            </a:r>
            <a:endParaRPr sz="1000">
              <a:solidFill>
                <a:srgbClr val="404040"/>
              </a:solidFill>
            </a:endParaRPr>
          </a:p>
          <a:p>
            <a:pPr marL="785177" lvl="1" indent="-434340">
              <a:lnSpc>
                <a:spcPct val="80000"/>
              </a:lnSpc>
              <a:spcBef>
                <a:spcPts val="1200"/>
              </a:spcBef>
              <a:buClr>
                <a:srgbClr val="B0BCC1"/>
              </a:buClr>
              <a:defRPr sz="1800">
                <a:solidFill>
                  <a:srgbClr val="000000"/>
                </a:solidFill>
              </a:defRPr>
            </a:pPr>
            <a:r>
              <a:rPr sz="1900">
                <a:solidFill>
                  <a:srgbClr val="404040"/>
                </a:solidFill>
              </a:rPr>
              <a:t>Student privacy is protected</a:t>
            </a:r>
            <a:endParaRPr sz="1000">
              <a:solidFill>
                <a:srgbClr val="404040"/>
              </a:solidFill>
            </a:endParaRPr>
          </a:p>
          <a:p>
            <a:pPr marL="579437" lvl="1" indent="-228600">
              <a:lnSpc>
                <a:spcPct val="80000"/>
              </a:lnSpc>
              <a:spcBef>
                <a:spcPts val="1200"/>
              </a:spcBef>
              <a:buClr>
                <a:srgbClr val="B0BCC1"/>
              </a:buClr>
              <a:defRPr sz="1800">
                <a:solidFill>
                  <a:srgbClr val="000000"/>
                </a:solidFill>
              </a:defRPr>
            </a:pPr>
            <a:endParaRPr sz="1000">
              <a:solidFill>
                <a:srgbClr val="404040"/>
              </a:solidFill>
            </a:endParaRPr>
          </a:p>
          <a:p>
            <a:pPr marL="0" lvl="0" indent="36576">
              <a:lnSpc>
                <a:spcPct val="80000"/>
              </a:lnSpc>
              <a:spcBef>
                <a:spcPts val="0"/>
              </a:spcBef>
              <a:buSzTx/>
              <a:buNone/>
              <a:defRPr sz="1800">
                <a:solidFill>
                  <a:srgbClr val="000000"/>
                </a:solidFill>
              </a:defRPr>
            </a:pPr>
            <a:r>
              <a:rPr sz="1600">
                <a:solidFill>
                  <a:srgbClr val="404040"/>
                </a:solidFill>
              </a:rPr>
              <a:t>Sources:</a:t>
            </a:r>
            <a:endParaRPr sz="1100">
              <a:solidFill>
                <a:srgbClr val="404040"/>
              </a:solidFill>
            </a:endParaRPr>
          </a:p>
          <a:p>
            <a:pPr marL="498763" lvl="0" indent="-498763">
              <a:lnSpc>
                <a:spcPct val="80000"/>
              </a:lnSpc>
              <a:spcBef>
                <a:spcPts val="0"/>
              </a:spcBef>
              <a:defRPr sz="1800">
                <a:solidFill>
                  <a:srgbClr val="000000"/>
                </a:solidFill>
              </a:defRPr>
            </a:pPr>
            <a:r>
              <a:rPr sz="1600">
                <a:solidFill>
                  <a:srgbClr val="404040"/>
                </a:solidFill>
              </a:rPr>
              <a:t>ACCJC, “Substantive Change Manual” (2013).  3.7.3, 5.3, and 5.3.1.</a:t>
            </a:r>
            <a:endParaRPr sz="1100">
              <a:solidFill>
                <a:srgbClr val="404040"/>
              </a:solidFill>
            </a:endParaRPr>
          </a:p>
          <a:p>
            <a:pPr marL="498763" lvl="0" indent="-498763">
              <a:lnSpc>
                <a:spcPct val="80000"/>
              </a:lnSpc>
              <a:spcBef>
                <a:spcPts val="0"/>
              </a:spcBef>
              <a:defRPr sz="1800">
                <a:solidFill>
                  <a:srgbClr val="000000"/>
                </a:solidFill>
              </a:defRPr>
            </a:pPr>
            <a:r>
              <a:rPr sz="1600">
                <a:solidFill>
                  <a:srgbClr val="404040"/>
                </a:solidFill>
              </a:rPr>
              <a:t>ACCJC, “Policy on Distance Education and on Correspondence Education” (2012).</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Shape 170"/>
          <p:cNvSpPr>
            <a:spLocks noGrp="1"/>
          </p:cNvSpPr>
          <p:nvPr>
            <p:ph type="title"/>
          </p:nvPr>
        </p:nvSpPr>
        <p:spPr>
          <a:xfrm>
            <a:off x="565483" y="410437"/>
            <a:ext cx="7966972" cy="1143001"/>
          </a:xfrm>
          <a:prstGeom prst="rect">
            <a:avLst/>
          </a:prstGeom>
        </p:spPr>
        <p:txBody>
          <a:bodyPr/>
          <a:lstStyle>
            <a:lvl1pPr defTabSz="859536">
              <a:defRPr sz="3384">
                <a:solidFill>
                  <a:srgbClr val="4B5A60"/>
                </a:solidFill>
              </a:defRPr>
            </a:lvl1pPr>
          </a:lstStyle>
          <a:p>
            <a:pPr lvl="0">
              <a:defRPr sz="1800">
                <a:solidFill>
                  <a:srgbClr val="000000"/>
                </a:solidFill>
              </a:defRPr>
            </a:pPr>
            <a:r>
              <a:rPr sz="3384">
                <a:solidFill>
                  <a:srgbClr val="4B5A60"/>
                </a:solidFill>
              </a:rPr>
              <a:t>Regular and Effective Instructor Initiated Contact with Students</a:t>
            </a:r>
          </a:p>
        </p:txBody>
      </p:sp>
      <p:sp>
        <p:nvSpPr>
          <p:cNvPr id="171" name="Shape 171"/>
          <p:cNvSpPr>
            <a:spLocks noGrp="1"/>
          </p:cNvSpPr>
          <p:nvPr>
            <p:ph type="body" idx="1"/>
          </p:nvPr>
        </p:nvSpPr>
        <p:spPr>
          <a:xfrm>
            <a:off x="565482" y="1997241"/>
            <a:ext cx="8100215" cy="4762949"/>
          </a:xfrm>
          <a:prstGeom prst="rect">
            <a:avLst/>
          </a:prstGeom>
        </p:spPr>
        <p:txBody>
          <a:bodyPr/>
          <a:lstStyle/>
          <a:p>
            <a:pPr lvl="0">
              <a:defRPr sz="1800">
                <a:solidFill>
                  <a:srgbClr val="000000"/>
                </a:solidFill>
              </a:defRPr>
            </a:pPr>
            <a:r>
              <a:rPr sz="2200">
                <a:solidFill>
                  <a:srgbClr val="404040"/>
                </a:solidFill>
              </a:rPr>
              <a:t>Essential if any portion of a course is conducted online.</a:t>
            </a:r>
          </a:p>
          <a:p>
            <a:pPr lvl="0">
              <a:defRPr sz="1800">
                <a:solidFill>
                  <a:srgbClr val="000000"/>
                </a:solidFill>
              </a:defRPr>
            </a:pPr>
            <a:r>
              <a:rPr sz="2200">
                <a:solidFill>
                  <a:srgbClr val="404040"/>
                </a:solidFill>
              </a:rPr>
              <a:t>ACCJC requires its inclusion in a Board policy.</a:t>
            </a:r>
          </a:p>
          <a:p>
            <a:pPr lvl="0">
              <a:defRPr sz="1800">
                <a:solidFill>
                  <a:srgbClr val="000000"/>
                </a:solidFill>
              </a:defRPr>
            </a:pPr>
            <a:r>
              <a:rPr sz="2200">
                <a:solidFill>
                  <a:srgbClr val="404040"/>
                </a:solidFill>
              </a:rPr>
              <a:t>Local Curriculum Committees may work with DE Committees and/or Senates to develop policy and guidelines.</a:t>
            </a:r>
          </a:p>
          <a:p>
            <a:pPr lvl="0">
              <a:defRPr sz="1800">
                <a:solidFill>
                  <a:srgbClr val="000000"/>
                </a:solidFill>
              </a:defRPr>
            </a:pPr>
            <a:r>
              <a:rPr sz="2200">
                <a:solidFill>
                  <a:srgbClr val="404040"/>
                </a:solidFill>
              </a:rPr>
              <a:t>Faculty review process ensures the guidelines are followed.</a:t>
            </a:r>
          </a:p>
          <a:p>
            <a:pPr marL="0" lvl="0" indent="0">
              <a:buSzTx/>
              <a:buNone/>
              <a:defRPr sz="1800">
                <a:solidFill>
                  <a:srgbClr val="000000"/>
                </a:solidFill>
              </a:defRPr>
            </a:pPr>
            <a:endParaRPr sz="2200">
              <a:solidFill>
                <a:srgbClr val="404040"/>
              </a:solidFill>
            </a:endParaRPr>
          </a:p>
          <a:p>
            <a:pPr marL="0" lvl="0" indent="36576">
              <a:spcBef>
                <a:spcPts val="0"/>
              </a:spcBef>
              <a:buSzTx/>
              <a:buNone/>
              <a:defRPr sz="1800">
                <a:solidFill>
                  <a:srgbClr val="000000"/>
                </a:solidFill>
              </a:defRPr>
            </a:pPr>
            <a:r>
              <a:rPr sz="1500">
                <a:solidFill>
                  <a:srgbClr val="404040"/>
                </a:solidFill>
              </a:rPr>
              <a:t>Sources:</a:t>
            </a:r>
            <a:endParaRPr sz="2200">
              <a:solidFill>
                <a:srgbClr val="404040"/>
              </a:solidFill>
            </a:endParaRPr>
          </a:p>
          <a:p>
            <a:pPr marL="233795" lvl="0" indent="-233795">
              <a:spcBef>
                <a:spcPts val="0"/>
              </a:spcBef>
              <a:defRPr sz="1800">
                <a:solidFill>
                  <a:srgbClr val="000000"/>
                </a:solidFill>
              </a:defRPr>
            </a:pPr>
            <a:r>
              <a:rPr sz="1500">
                <a:solidFill>
                  <a:srgbClr val="404040"/>
                </a:solidFill>
              </a:rPr>
              <a:t>Title 5 § 55204, “Instructor Contact.”</a:t>
            </a:r>
            <a:endParaRPr sz="2200">
              <a:solidFill>
                <a:srgbClr val="404040"/>
              </a:solidFill>
            </a:endParaRPr>
          </a:p>
          <a:p>
            <a:pPr marL="233795" lvl="0" indent="-233795">
              <a:spcBef>
                <a:spcPts val="0"/>
              </a:spcBef>
              <a:defRPr sz="1800">
                <a:solidFill>
                  <a:srgbClr val="000000"/>
                </a:solidFill>
              </a:defRPr>
            </a:pPr>
            <a:r>
              <a:rPr sz="1500">
                <a:solidFill>
                  <a:srgbClr val="404040"/>
                </a:solidFill>
              </a:rPr>
              <a:t>CCCCO, “Distance Education Guideline,” 2008.  Guideline for Title 5 § 55204, pp. 6-7.</a:t>
            </a:r>
            <a:endParaRPr sz="2200">
              <a:solidFill>
                <a:srgbClr val="404040"/>
              </a:solidFill>
            </a:endParaRPr>
          </a:p>
          <a:p>
            <a:pPr marL="233795" lvl="0" indent="-233795">
              <a:spcBef>
                <a:spcPts val="0"/>
              </a:spcBef>
              <a:defRPr sz="1800">
                <a:solidFill>
                  <a:srgbClr val="000000"/>
                </a:solidFill>
              </a:defRPr>
            </a:pPr>
            <a:r>
              <a:rPr sz="1500">
                <a:solidFill>
                  <a:srgbClr val="404040"/>
                </a:solidFill>
              </a:rPr>
              <a:t>ACCJC, “Substantive Change Manual” (2013). 3.7.3 and 5.3.</a:t>
            </a:r>
            <a:endParaRPr sz="2200">
              <a:solidFill>
                <a:srgbClr val="404040"/>
              </a:solidFill>
            </a:endParaRPr>
          </a:p>
          <a:p>
            <a:pPr marL="233795" lvl="0" indent="-233795">
              <a:spcBef>
                <a:spcPts val="0"/>
              </a:spcBef>
              <a:defRPr sz="1800">
                <a:solidFill>
                  <a:srgbClr val="000000"/>
                </a:solidFill>
              </a:defRPr>
            </a:pPr>
            <a:r>
              <a:rPr sz="1500">
                <a:solidFill>
                  <a:srgbClr val="404040"/>
                </a:solidFill>
              </a:rPr>
              <a:t>ACCJC, “Guide to Evaluating Distance Education and Correspondence Education” (2012).  II.A.1.a.</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 name="Shape 175"/>
          <p:cNvSpPr>
            <a:spLocks noGrp="1"/>
          </p:cNvSpPr>
          <p:nvPr>
            <p:ph type="title"/>
          </p:nvPr>
        </p:nvSpPr>
        <p:spPr>
          <a:xfrm>
            <a:off x="900113" y="244157"/>
            <a:ext cx="7345361" cy="1339851"/>
          </a:xfrm>
          <a:prstGeom prst="rect">
            <a:avLst/>
          </a:prstGeom>
        </p:spPr>
        <p:txBody>
          <a:bodyPr/>
          <a:lstStyle/>
          <a:p>
            <a:pPr lvl="0">
              <a:defRPr sz="1800">
                <a:solidFill>
                  <a:srgbClr val="000000"/>
                </a:solidFill>
              </a:defRPr>
            </a:pPr>
            <a:r>
              <a:rPr sz="4800">
                <a:solidFill>
                  <a:srgbClr val="404040"/>
                </a:solidFill>
              </a:rPr>
              <a:t>Right of Assignment </a:t>
            </a:r>
          </a:p>
        </p:txBody>
      </p:sp>
      <p:sp>
        <p:nvSpPr>
          <p:cNvPr id="176" name="Shape 176"/>
          <p:cNvSpPr>
            <a:spLocks noGrp="1"/>
          </p:cNvSpPr>
          <p:nvPr>
            <p:ph type="body" idx="1"/>
          </p:nvPr>
        </p:nvSpPr>
        <p:spPr>
          <a:xfrm>
            <a:off x="900112" y="1876399"/>
            <a:ext cx="7460116" cy="4119578"/>
          </a:xfrm>
          <a:prstGeom prst="rect">
            <a:avLst/>
          </a:prstGeom>
        </p:spPr>
        <p:txBody>
          <a:bodyPr/>
          <a:lstStyle/>
          <a:p>
            <a:pPr lvl="0">
              <a:defRPr sz="1800">
                <a:solidFill>
                  <a:srgbClr val="000000"/>
                </a:solidFill>
              </a:defRPr>
            </a:pPr>
            <a:r>
              <a:rPr sz="2400" dirty="0">
                <a:solidFill>
                  <a:srgbClr val="404040"/>
                </a:solidFill>
              </a:rPr>
              <a:t>Who chooses which faculty are given online courses?</a:t>
            </a:r>
          </a:p>
          <a:p>
            <a:pPr lvl="0">
              <a:defRPr sz="1800">
                <a:solidFill>
                  <a:srgbClr val="000000"/>
                </a:solidFill>
              </a:defRPr>
            </a:pPr>
            <a:r>
              <a:rPr sz="2400" dirty="0">
                <a:solidFill>
                  <a:srgbClr val="404040"/>
                </a:solidFill>
              </a:rPr>
              <a:t>Is training required?</a:t>
            </a:r>
          </a:p>
          <a:p>
            <a:pPr lvl="0">
              <a:spcBef>
                <a:spcPts val="2400"/>
              </a:spcBef>
              <a:defRPr sz="1800">
                <a:solidFill>
                  <a:srgbClr val="000000"/>
                </a:solidFill>
              </a:defRPr>
            </a:pPr>
            <a:r>
              <a:rPr sz="2400" dirty="0">
                <a:solidFill>
                  <a:srgbClr val="404040"/>
                </a:solidFill>
              </a:rPr>
              <a:t>Can administrators deny faculty courses?  Why or why not</a:t>
            </a:r>
            <a:r>
              <a:rPr sz="2400" dirty="0" smtClean="0">
                <a:solidFill>
                  <a:srgbClr val="404040"/>
                </a:solidFill>
              </a:rPr>
              <a:t>?</a:t>
            </a:r>
            <a:endParaRPr sz="2400" dirty="0">
              <a:solidFill>
                <a:srgbClr val="404040"/>
              </a:solidFill>
            </a:endParaRPr>
          </a:p>
          <a:p>
            <a:pPr lvl="0">
              <a:defRPr sz="1800">
                <a:solidFill>
                  <a:srgbClr val="000000"/>
                </a:solidFill>
              </a:defRPr>
            </a:pPr>
            <a:r>
              <a:rPr sz="2400" dirty="0">
                <a:solidFill>
                  <a:srgbClr val="404040"/>
                </a:solidFill>
              </a:rPr>
              <a:t>Can an entire load be </a:t>
            </a:r>
          </a:p>
          <a:p>
            <a:pPr marL="0" lvl="0" indent="0">
              <a:spcBef>
                <a:spcPts val="0"/>
              </a:spcBef>
              <a:buSzTx/>
              <a:buNone/>
              <a:defRPr sz="1800">
                <a:solidFill>
                  <a:srgbClr val="000000"/>
                </a:solidFill>
              </a:defRPr>
            </a:pPr>
            <a:r>
              <a:rPr sz="2400" dirty="0">
                <a:solidFill>
                  <a:srgbClr val="404040"/>
                </a:solidFill>
              </a:rPr>
              <a:t>    taught online?</a:t>
            </a:r>
          </a:p>
        </p:txBody>
      </p:sp>
      <p:pic>
        <p:nvPicPr>
          <p:cNvPr id="177" name="image7.png"/>
          <p:cNvPicPr/>
          <p:nvPr/>
        </p:nvPicPr>
        <p:blipFill>
          <a:blip r:embed="rId3">
            <a:extLst/>
          </a:blip>
          <a:stretch>
            <a:fillRect/>
          </a:stretch>
        </p:blipFill>
        <p:spPr>
          <a:xfrm>
            <a:off x="5096524" y="3794890"/>
            <a:ext cx="3472712" cy="2589650"/>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 name="Shape 181"/>
          <p:cNvSpPr>
            <a:spLocks noGrp="1"/>
          </p:cNvSpPr>
          <p:nvPr>
            <p:ph type="body" idx="1"/>
          </p:nvPr>
        </p:nvSpPr>
        <p:spPr>
          <a:xfrm>
            <a:off x="900112" y="1972851"/>
            <a:ext cx="7345365" cy="3931921"/>
          </a:xfrm>
          <a:prstGeom prst="rect">
            <a:avLst/>
          </a:prstGeom>
        </p:spPr>
        <p:txBody>
          <a:bodyPr/>
          <a:lstStyle/>
          <a:p>
            <a:pPr marL="400050" lvl="0" indent="-400050">
              <a:defRPr sz="1800">
                <a:solidFill>
                  <a:srgbClr val="000000"/>
                </a:solidFill>
              </a:defRPr>
            </a:pPr>
            <a:r>
              <a:rPr sz="2800">
                <a:solidFill>
                  <a:srgbClr val="404040"/>
                </a:solidFill>
              </a:rPr>
              <a:t>Who decides which CMS to use?</a:t>
            </a:r>
          </a:p>
          <a:p>
            <a:pPr marL="400050" lvl="0" indent="-400050">
              <a:defRPr sz="1800">
                <a:solidFill>
                  <a:srgbClr val="000000"/>
                </a:solidFill>
              </a:defRPr>
            </a:pPr>
            <a:r>
              <a:rPr sz="2800">
                <a:solidFill>
                  <a:srgbClr val="404040"/>
                </a:solidFill>
              </a:rPr>
              <a:t>Who owns a course?</a:t>
            </a:r>
          </a:p>
          <a:p>
            <a:pPr marL="400050" lvl="0" indent="-400050">
              <a:defRPr sz="1800">
                <a:solidFill>
                  <a:srgbClr val="000000"/>
                </a:solidFill>
              </a:defRPr>
            </a:pPr>
            <a:r>
              <a:rPr sz="2800">
                <a:solidFill>
                  <a:srgbClr val="404040"/>
                </a:solidFill>
              </a:rPr>
              <a:t>Can shells be transferred?</a:t>
            </a:r>
          </a:p>
          <a:p>
            <a:pPr marL="400050" lvl="0" indent="-400050">
              <a:defRPr sz="1800">
                <a:solidFill>
                  <a:srgbClr val="000000"/>
                </a:solidFill>
              </a:defRPr>
            </a:pPr>
            <a:r>
              <a:rPr sz="2800">
                <a:solidFill>
                  <a:srgbClr val="404040"/>
                </a:solidFill>
              </a:rPr>
              <a:t>Can faculty be required to use a CMS?</a:t>
            </a:r>
          </a:p>
        </p:txBody>
      </p:sp>
      <p:sp>
        <p:nvSpPr>
          <p:cNvPr id="182" name="Shape 182"/>
          <p:cNvSpPr>
            <a:spLocks noGrp="1"/>
          </p:cNvSpPr>
          <p:nvPr>
            <p:ph type="title"/>
          </p:nvPr>
        </p:nvSpPr>
        <p:spPr>
          <a:xfrm>
            <a:off x="900113" y="244157"/>
            <a:ext cx="7345361" cy="1339851"/>
          </a:xfrm>
          <a:prstGeom prst="rect">
            <a:avLst/>
          </a:prstGeom>
        </p:spPr>
        <p:txBody>
          <a:bodyPr/>
          <a:lstStyle>
            <a:lvl1pPr>
              <a:defRPr sz="4300">
                <a:solidFill>
                  <a:srgbClr val="4B5A60"/>
                </a:solidFill>
              </a:defRPr>
            </a:lvl1pPr>
          </a:lstStyle>
          <a:p>
            <a:pPr lvl="0">
              <a:defRPr sz="1800">
                <a:solidFill>
                  <a:srgbClr val="000000"/>
                </a:solidFill>
              </a:defRPr>
            </a:pPr>
            <a:r>
              <a:rPr sz="4300">
                <a:solidFill>
                  <a:srgbClr val="4B5A60"/>
                </a:solidFill>
              </a:rPr>
              <a:t>Course Management Systems</a:t>
            </a:r>
          </a:p>
        </p:txBody>
      </p:sp>
      <p:pic>
        <p:nvPicPr>
          <p:cNvPr id="183" name="image8.png"/>
          <p:cNvPicPr/>
          <p:nvPr/>
        </p:nvPicPr>
        <p:blipFill>
          <a:blip r:embed="rId3" cstate="email">
            <a:extLst>
              <a:ext uri="{28A0092B-C50C-407E-A947-70E740481C1C}">
                <a14:useLocalDpi xmlns:a14="http://schemas.microsoft.com/office/drawing/2010/main"/>
              </a:ext>
            </a:extLst>
          </a:blip>
          <a:stretch>
            <a:fillRect/>
          </a:stretch>
        </p:blipFill>
        <p:spPr>
          <a:xfrm>
            <a:off x="447372" y="4941252"/>
            <a:ext cx="1413022" cy="1413022"/>
          </a:xfrm>
          <a:prstGeom prst="rect">
            <a:avLst/>
          </a:prstGeom>
          <a:ln w="12700">
            <a:miter lim="400000"/>
          </a:ln>
        </p:spPr>
      </p:pic>
      <p:pic>
        <p:nvPicPr>
          <p:cNvPr id="184" name="image9.png"/>
          <p:cNvPicPr/>
          <p:nvPr/>
        </p:nvPicPr>
        <p:blipFill>
          <a:blip r:embed="rId4" cstate="email">
            <a:extLst>
              <a:ext uri="{28A0092B-C50C-407E-A947-70E740481C1C}">
                <a14:useLocalDpi xmlns:a14="http://schemas.microsoft.com/office/drawing/2010/main"/>
              </a:ext>
            </a:extLst>
          </a:blip>
          <a:srcRect r="22289"/>
          <a:stretch>
            <a:fillRect/>
          </a:stretch>
        </p:blipFill>
        <p:spPr>
          <a:xfrm>
            <a:off x="2119394" y="4473221"/>
            <a:ext cx="2073981" cy="871999"/>
          </a:xfrm>
          <a:prstGeom prst="rect">
            <a:avLst/>
          </a:prstGeom>
          <a:ln w="12700">
            <a:miter lim="400000"/>
          </a:ln>
        </p:spPr>
      </p:pic>
      <p:pic>
        <p:nvPicPr>
          <p:cNvPr id="185" name="image10.png"/>
          <p:cNvPicPr/>
          <p:nvPr/>
        </p:nvPicPr>
        <p:blipFill>
          <a:blip r:embed="rId5" cstate="email">
            <a:extLst>
              <a:ext uri="{28A0092B-C50C-407E-A947-70E740481C1C}">
                <a14:useLocalDpi xmlns:a14="http://schemas.microsoft.com/office/drawing/2010/main"/>
              </a:ext>
            </a:extLst>
          </a:blip>
          <a:stretch>
            <a:fillRect/>
          </a:stretch>
        </p:blipFill>
        <p:spPr>
          <a:xfrm>
            <a:off x="4694582" y="4949326"/>
            <a:ext cx="1691312" cy="1396873"/>
          </a:xfrm>
          <a:prstGeom prst="rect">
            <a:avLst/>
          </a:prstGeom>
          <a:ln w="12700">
            <a:miter lim="400000"/>
          </a:ln>
        </p:spPr>
      </p:pic>
      <p:pic>
        <p:nvPicPr>
          <p:cNvPr id="186" name="image11.png"/>
          <p:cNvPicPr/>
          <p:nvPr/>
        </p:nvPicPr>
        <p:blipFill>
          <a:blip r:embed="rId6" cstate="email">
            <a:extLst>
              <a:ext uri="{28A0092B-C50C-407E-A947-70E740481C1C}">
                <a14:useLocalDpi xmlns:a14="http://schemas.microsoft.com/office/drawing/2010/main"/>
              </a:ext>
            </a:extLst>
          </a:blip>
          <a:stretch>
            <a:fillRect/>
          </a:stretch>
        </p:blipFill>
        <p:spPr>
          <a:xfrm>
            <a:off x="6887012" y="4949326"/>
            <a:ext cx="1413022" cy="1396873"/>
          </a:xfrm>
          <a:prstGeom prst="rect">
            <a:avLst/>
          </a:prstGeom>
          <a:ln w="12700">
            <a:miter lim="400000"/>
          </a:ln>
        </p:spPr>
      </p:pic>
      <p:pic>
        <p:nvPicPr>
          <p:cNvPr id="187" name="d2l logo.png"/>
          <p:cNvPicPr/>
          <p:nvPr/>
        </p:nvPicPr>
        <p:blipFill>
          <a:blip r:embed="rId7">
            <a:extLst/>
          </a:blip>
          <a:stretch>
            <a:fillRect/>
          </a:stretch>
        </p:blipFill>
        <p:spPr>
          <a:xfrm>
            <a:off x="2028080" y="5566537"/>
            <a:ext cx="2498816" cy="767181"/>
          </a:xfrm>
          <a:prstGeom prst="rect">
            <a:avLst/>
          </a:prstGeom>
          <a:ln w="12700">
            <a:miter lim="400000"/>
          </a:ln>
        </p:spPr>
      </p:pic>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 name="Shape 191"/>
          <p:cNvSpPr>
            <a:spLocks noGrp="1"/>
          </p:cNvSpPr>
          <p:nvPr>
            <p:ph type="title"/>
          </p:nvPr>
        </p:nvSpPr>
        <p:spPr>
          <a:xfrm>
            <a:off x="385857" y="244157"/>
            <a:ext cx="8440616" cy="1339851"/>
          </a:xfrm>
          <a:prstGeom prst="rect">
            <a:avLst/>
          </a:prstGeom>
        </p:spPr>
        <p:txBody>
          <a:bodyPr/>
          <a:lstStyle>
            <a:lvl1pPr>
              <a:defRPr sz="3600"/>
            </a:lvl1pPr>
          </a:lstStyle>
          <a:p>
            <a:pPr lvl="0">
              <a:defRPr sz="1800">
                <a:solidFill>
                  <a:srgbClr val="000000"/>
                </a:solidFill>
              </a:defRPr>
            </a:pPr>
            <a:r>
              <a:rPr sz="3600">
                <a:solidFill>
                  <a:srgbClr val="404040"/>
                </a:solidFill>
              </a:rPr>
              <a:t>Working with your union on DE issues</a:t>
            </a:r>
          </a:p>
        </p:txBody>
      </p:sp>
      <p:sp>
        <p:nvSpPr>
          <p:cNvPr id="192" name="Shape 192"/>
          <p:cNvSpPr>
            <a:spLocks noGrp="1"/>
          </p:cNvSpPr>
          <p:nvPr>
            <p:ph type="body" idx="1"/>
          </p:nvPr>
        </p:nvSpPr>
        <p:spPr>
          <a:xfrm>
            <a:off x="900111" y="2133600"/>
            <a:ext cx="7345365" cy="3931922"/>
          </a:xfrm>
          <a:prstGeom prst="rect">
            <a:avLst/>
          </a:prstGeom>
        </p:spPr>
        <p:txBody>
          <a:bodyPr/>
          <a:lstStyle/>
          <a:p>
            <a:pPr lvl="0">
              <a:defRPr sz="1800">
                <a:solidFill>
                  <a:srgbClr val="000000"/>
                </a:solidFill>
              </a:defRPr>
            </a:pPr>
            <a:r>
              <a:rPr sz="2400">
                <a:solidFill>
                  <a:srgbClr val="404040"/>
                </a:solidFill>
              </a:rPr>
              <a:t>How does your Senate work with your union on issues that overlap purviews, such as SLOs and faculty evaluations?</a:t>
            </a:r>
          </a:p>
          <a:p>
            <a:pPr lvl="0">
              <a:defRPr sz="1800">
                <a:solidFill>
                  <a:srgbClr val="000000"/>
                </a:solidFill>
              </a:defRPr>
            </a:pPr>
            <a:r>
              <a:rPr sz="2400">
                <a:solidFill>
                  <a:srgbClr val="404040"/>
                </a:solidFill>
              </a:rPr>
              <a:t>To what extent are DE issues (such as training) outlined in your contract?</a:t>
            </a:r>
          </a:p>
        </p:txBody>
      </p:sp>
    </p:spTree>
  </p:cSld>
  <p:clrMapOvr>
    <a:masterClrMapping/>
  </p:clrMapOvr>
  <p:transition xmlns:p14="http://schemas.microsoft.com/office/powerpoint/2010/main" spd="med"/>
  <p:timing>
    <p:tnLst>
      <p:par>
        <p:cTn xmlns:p14="http://schemas.microsoft.com/office/powerpoint/2010/main" id="1" dur="indefinite" restart="never" nodeType="tmRoot"/>
      </p:par>
    </p:tnLst>
  </p:timing>
</p:sld>
</file>

<file path=ppt/theme/theme1.xml><?xml version="1.0" encoding="utf-8"?>
<a:theme xmlns:a="http://schemas.openxmlformats.org/drawingml/2006/main" name="Default">
  <a:themeElements>
    <a:clrScheme name="Default">
      <a:dk1>
        <a:srgbClr val="000000"/>
      </a:dk1>
      <a:lt1>
        <a:srgbClr val="FFFFFF"/>
      </a:lt1>
      <a:dk2>
        <a:srgbClr val="A7A7A7"/>
      </a:dk2>
      <a:lt2>
        <a:srgbClr val="535353"/>
      </a:lt2>
      <a:accent1>
        <a:srgbClr val="4B5A60"/>
      </a:accent1>
      <a:accent2>
        <a:srgbClr val="9C5238"/>
      </a:accent2>
      <a:accent3>
        <a:srgbClr val="504539"/>
      </a:accent3>
      <a:accent4>
        <a:srgbClr val="C1AD79"/>
      </a:accent4>
      <a:accent5>
        <a:srgbClr val="667559"/>
      </a:accent5>
      <a:accent6>
        <a:srgbClr val="BAD6AD"/>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rotWithShape="0">
              <a:srgbClr val="000000">
                <a:alpha val="40000"/>
              </a:srgbClr>
            </a:outerShdw>
          </a:effectLst>
        </a:effectStyle>
        <a:effectStyle>
          <a:effectLst>
            <a:outerShdw blurRad="63500" rotWithShape="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0" cap="flat">
          <a:solidFill>
            <a:srgbClr val="47565C"/>
          </a:solidFill>
          <a:prstDash val="solid"/>
          <a:bevel/>
        </a:ln>
        <a:effectLst>
          <a:outerShdw blurRad="63500" rotWithShape="0">
            <a:srgbClr val="000000">
              <a:alpha val="40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sto MT"/>
            <a:ea typeface="Calisto MT"/>
            <a:cs typeface="Calisto MT"/>
            <a:sym typeface="Calisto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0" cap="flat">
          <a:solidFill>
            <a:srgbClr val="47565C"/>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sto MT"/>
            <a:ea typeface="Calisto MT"/>
            <a:cs typeface="Calisto MT"/>
            <a:sym typeface="Calisto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4B5A60"/>
      </a:accent1>
      <a:accent2>
        <a:srgbClr val="9C5238"/>
      </a:accent2>
      <a:accent3>
        <a:srgbClr val="504539"/>
      </a:accent3>
      <a:accent4>
        <a:srgbClr val="C1AD79"/>
      </a:accent4>
      <a:accent5>
        <a:srgbClr val="667559"/>
      </a:accent5>
      <a:accent6>
        <a:srgbClr val="BAD6AD"/>
      </a:accent6>
      <a:hlink>
        <a:srgbClr val="0000FF"/>
      </a:hlink>
      <a:folHlink>
        <a:srgbClr val="FF00FF"/>
      </a:folHlink>
    </a:clrScheme>
    <a:fontScheme name="Default">
      <a:majorFont>
        <a:latin typeface="Helvetica Neue"/>
        <a:ea typeface="Helvetica Neue"/>
        <a:cs typeface="Helvetica Neue"/>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rotWithShape="0">
              <a:srgbClr val="000000">
                <a:alpha val="40000"/>
              </a:srgbClr>
            </a:outerShdw>
          </a:effectLst>
        </a:effectStyle>
        <a:effectStyle>
          <a:effectLst>
            <a:outerShdw blurRad="63500" rotWithShape="0">
              <a:srgbClr val="000000">
                <a:alpha val="40000"/>
              </a:srgbClr>
            </a:outerShdw>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31750" cap="flat">
          <a:solidFill>
            <a:srgbClr val="47565C"/>
          </a:solidFill>
          <a:prstDash val="solid"/>
          <a:bevel/>
        </a:ln>
        <a:effectLst>
          <a:outerShdw blurRad="63500" rotWithShape="0">
            <a:srgbClr val="000000">
              <a:alpha val="40000"/>
            </a:srgbClr>
          </a:outerShdw>
        </a:effectLst>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sto MT"/>
            <a:ea typeface="Calisto MT"/>
            <a:cs typeface="Calisto MT"/>
            <a:sym typeface="Calisto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31750" cap="flat">
          <a:solidFill>
            <a:srgbClr val="47565C"/>
          </a:solidFill>
          <a:prstDash val="solid"/>
          <a:bevel/>
        </a:ln>
        <a:effectLst/>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Calisto MT"/>
            <a:ea typeface="Calisto MT"/>
            <a:cs typeface="Calisto MT"/>
            <a:sym typeface="Calisto M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27</TotalTime>
  <Words>1844</Words>
  <Application>Microsoft Macintosh PowerPoint</Application>
  <PresentationFormat>On-screen Show (4:3)</PresentationFormat>
  <Paragraphs>183</Paragraphs>
  <Slides>16</Slides>
  <Notes>8</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Default</vt:lpstr>
      <vt:lpstr>Landmines in Online Education</vt:lpstr>
      <vt:lpstr>PowerPoint Presentation</vt:lpstr>
      <vt:lpstr>Avoiding the Landmines</vt:lpstr>
      <vt:lpstr>DE Curriculum Issues</vt:lpstr>
      <vt:lpstr>Substantive Change Reports</vt:lpstr>
      <vt:lpstr>Regular and Effective Instructor Initiated Contact with Students</vt:lpstr>
      <vt:lpstr>Right of Assignment </vt:lpstr>
      <vt:lpstr>Course Management Systems</vt:lpstr>
      <vt:lpstr>Working with your union on DE issues</vt:lpstr>
      <vt:lpstr>Faculty Evaluations</vt:lpstr>
      <vt:lpstr>Other Online Education Issues</vt:lpstr>
      <vt:lpstr>Electronic Instructional Materials</vt:lpstr>
      <vt:lpstr>Student Authentication</vt:lpstr>
      <vt:lpstr>References </vt:lpstr>
      <vt:lpstr>More References </vt:lpstr>
      <vt:lpstr>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Landmines in Online Education</dc:title>
  <dc:creator>Dolores Davison</dc:creator>
  <cp:lastModifiedBy>John Freitas</cp:lastModifiedBy>
  <cp:revision>5</cp:revision>
  <dcterms:modified xsi:type="dcterms:W3CDTF">2015-03-22T19:03:05Z</dcterms:modified>
</cp:coreProperties>
</file>