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76" r:id="rId2"/>
    <p:sldId id="312" r:id="rId3"/>
    <p:sldId id="257" r:id="rId4"/>
    <p:sldId id="298" r:id="rId5"/>
    <p:sldId id="258" r:id="rId6"/>
    <p:sldId id="259" r:id="rId7"/>
    <p:sldId id="260" r:id="rId8"/>
    <p:sldId id="261" r:id="rId9"/>
    <p:sldId id="262" r:id="rId10"/>
    <p:sldId id="263" r:id="rId11"/>
    <p:sldId id="264" r:id="rId12"/>
    <p:sldId id="265" r:id="rId13"/>
    <p:sldId id="300" r:id="rId14"/>
    <p:sldId id="266" r:id="rId15"/>
    <p:sldId id="267" r:id="rId16"/>
    <p:sldId id="268" r:id="rId17"/>
    <p:sldId id="269" r:id="rId18"/>
    <p:sldId id="270" r:id="rId19"/>
    <p:sldId id="271" r:id="rId20"/>
    <p:sldId id="272" r:id="rId21"/>
    <p:sldId id="302" r:id="rId22"/>
    <p:sldId id="301" r:id="rId23"/>
    <p:sldId id="303" r:id="rId24"/>
    <p:sldId id="278" r:id="rId25"/>
    <p:sldId id="273" r:id="rId26"/>
    <p:sldId id="279" r:id="rId27"/>
    <p:sldId id="280" r:id="rId28"/>
    <p:sldId id="311" r:id="rId29"/>
    <p:sldId id="304" r:id="rId30"/>
    <p:sldId id="310" r:id="rId31"/>
    <p:sldId id="313" r:id="rId32"/>
    <p:sldId id="314" r:id="rId33"/>
    <p:sldId id="570" r:id="rId34"/>
    <p:sldId id="485" r:id="rId35"/>
    <p:sldId id="566" r:id="rId36"/>
    <p:sldId id="565" r:id="rId37"/>
    <p:sldId id="274" r:id="rId38"/>
    <p:sldId id="27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9"/>
    <p:restoredTop sz="93053"/>
  </p:normalViewPr>
  <p:slideViewPr>
    <p:cSldViewPr snapToGrid="0" snapToObjects="1">
      <p:cViewPr varScale="1">
        <p:scale>
          <a:sx n="80" d="100"/>
          <a:sy n="80" d="100"/>
        </p:scale>
        <p:origin x="3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C3661-8149-4CC1-81F3-C341CE9E38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17C22F7-269F-4FEA-876F-6C46CF9E3DE8}">
      <dgm:prSet/>
      <dgm:spPr/>
      <dgm:t>
        <a:bodyPr/>
        <a:lstStyle/>
        <a:p>
          <a:r>
            <a:rPr lang="en-US" dirty="0"/>
            <a:t>Laws resulting from legislation</a:t>
          </a:r>
        </a:p>
      </dgm:t>
    </dgm:pt>
    <dgm:pt modelId="{1AB5B119-9D09-4CE5-B72E-38049F9E436D}" type="parTrans" cxnId="{A70C5B14-2959-4E09-BADB-BF1490572F9B}">
      <dgm:prSet/>
      <dgm:spPr/>
      <dgm:t>
        <a:bodyPr/>
        <a:lstStyle/>
        <a:p>
          <a:endParaRPr lang="en-US"/>
        </a:p>
      </dgm:t>
    </dgm:pt>
    <dgm:pt modelId="{A9CB6E7F-5ECE-4108-829C-BBBBD53B8737}" type="sibTrans" cxnId="{A70C5B14-2959-4E09-BADB-BF1490572F9B}">
      <dgm:prSet/>
      <dgm:spPr/>
      <dgm:t>
        <a:bodyPr/>
        <a:lstStyle/>
        <a:p>
          <a:endParaRPr lang="en-US"/>
        </a:p>
      </dgm:t>
    </dgm:pt>
    <dgm:pt modelId="{E933510E-3E5E-457A-B691-C8ABA255F6B2}">
      <dgm:prSet/>
      <dgm:spPr/>
      <dgm:t>
        <a:bodyPr/>
        <a:lstStyle/>
        <a:p>
          <a:r>
            <a:rPr lang="en-US" dirty="0"/>
            <a:t>Requires legislation to be changed</a:t>
          </a:r>
        </a:p>
      </dgm:t>
    </dgm:pt>
    <dgm:pt modelId="{E6807EBC-F638-4762-AA81-105FA6D6A32F}" type="parTrans" cxnId="{77C1BF4C-22E4-4342-B4B1-F1A882C5E17B}">
      <dgm:prSet/>
      <dgm:spPr/>
      <dgm:t>
        <a:bodyPr/>
        <a:lstStyle/>
        <a:p>
          <a:endParaRPr lang="en-US"/>
        </a:p>
      </dgm:t>
    </dgm:pt>
    <dgm:pt modelId="{AA2E5946-9540-42D7-8FDD-20C7FF31EDB4}" type="sibTrans" cxnId="{77C1BF4C-22E4-4342-B4B1-F1A882C5E17B}">
      <dgm:prSet/>
      <dgm:spPr/>
      <dgm:t>
        <a:bodyPr/>
        <a:lstStyle/>
        <a:p>
          <a:endParaRPr lang="en-US"/>
        </a:p>
      </dgm:t>
    </dgm:pt>
    <dgm:pt modelId="{8EA89863-4791-417F-823F-05EC040E61DD}">
      <dgm:prSet/>
      <dgm:spPr/>
      <dgm:t>
        <a:bodyPr/>
        <a:lstStyle/>
        <a:p>
          <a:r>
            <a:rPr lang="en-US"/>
            <a:t>Always supersedes Title 5 regulation</a:t>
          </a:r>
        </a:p>
      </dgm:t>
    </dgm:pt>
    <dgm:pt modelId="{788779C1-8E5D-41E0-B455-6BEE70492A2A}" type="parTrans" cxnId="{C014B87C-E98D-4558-A56E-45AF6C53F499}">
      <dgm:prSet/>
      <dgm:spPr/>
      <dgm:t>
        <a:bodyPr/>
        <a:lstStyle/>
        <a:p>
          <a:endParaRPr lang="en-US"/>
        </a:p>
      </dgm:t>
    </dgm:pt>
    <dgm:pt modelId="{CBB56B5C-8240-42F0-B333-73BB358294B1}" type="sibTrans" cxnId="{C014B87C-E98D-4558-A56E-45AF6C53F499}">
      <dgm:prSet/>
      <dgm:spPr/>
      <dgm:t>
        <a:bodyPr/>
        <a:lstStyle/>
        <a:p>
          <a:endParaRPr lang="en-US"/>
        </a:p>
      </dgm:t>
    </dgm:pt>
    <dgm:pt modelId="{27D80854-5F8B-4C68-A82E-D3DCF0BCAFF3}">
      <dgm:prSet/>
      <dgm:spPr/>
      <dgm:t>
        <a:bodyPr/>
        <a:lstStyle/>
        <a:p>
          <a:r>
            <a:rPr lang="en-US"/>
            <a:t>Governance was amended by AB 1725 in 1988</a:t>
          </a:r>
        </a:p>
      </dgm:t>
    </dgm:pt>
    <dgm:pt modelId="{E70D688F-690A-4A76-812E-BB310C2159BB}" type="parTrans" cxnId="{44AE85C4-41F6-4277-8134-3520E5498033}">
      <dgm:prSet/>
      <dgm:spPr/>
      <dgm:t>
        <a:bodyPr/>
        <a:lstStyle/>
        <a:p>
          <a:endParaRPr lang="en-US"/>
        </a:p>
      </dgm:t>
    </dgm:pt>
    <dgm:pt modelId="{FD40A923-30AC-4C88-AB21-563ADDBFCF9E}" type="sibTrans" cxnId="{44AE85C4-41F6-4277-8134-3520E5498033}">
      <dgm:prSet/>
      <dgm:spPr/>
      <dgm:t>
        <a:bodyPr/>
        <a:lstStyle/>
        <a:p>
          <a:endParaRPr lang="en-US"/>
        </a:p>
      </dgm:t>
    </dgm:pt>
    <dgm:pt modelId="{61296364-4530-B241-AE6B-D77A2B7C533D}" type="pres">
      <dgm:prSet presAssocID="{330C3661-8149-4CC1-81F3-C341CE9E3827}" presName="linear" presStyleCnt="0">
        <dgm:presLayoutVars>
          <dgm:animLvl val="lvl"/>
          <dgm:resizeHandles val="exact"/>
        </dgm:presLayoutVars>
      </dgm:prSet>
      <dgm:spPr/>
    </dgm:pt>
    <dgm:pt modelId="{3A3AACDD-8607-EC4B-A317-1CE314C40188}" type="pres">
      <dgm:prSet presAssocID="{317C22F7-269F-4FEA-876F-6C46CF9E3DE8}" presName="parentText" presStyleLbl="node1" presStyleIdx="0" presStyleCnt="4">
        <dgm:presLayoutVars>
          <dgm:chMax val="0"/>
          <dgm:bulletEnabled val="1"/>
        </dgm:presLayoutVars>
      </dgm:prSet>
      <dgm:spPr/>
    </dgm:pt>
    <dgm:pt modelId="{17DCA911-5DBB-8C48-8CCF-03E1704BF3FA}" type="pres">
      <dgm:prSet presAssocID="{A9CB6E7F-5ECE-4108-829C-BBBBD53B8737}" presName="spacer" presStyleCnt="0"/>
      <dgm:spPr/>
    </dgm:pt>
    <dgm:pt modelId="{1117A183-1588-374D-B8F7-32545A9B3E46}" type="pres">
      <dgm:prSet presAssocID="{E933510E-3E5E-457A-B691-C8ABA255F6B2}" presName="parentText" presStyleLbl="node1" presStyleIdx="1" presStyleCnt="4">
        <dgm:presLayoutVars>
          <dgm:chMax val="0"/>
          <dgm:bulletEnabled val="1"/>
        </dgm:presLayoutVars>
      </dgm:prSet>
      <dgm:spPr/>
    </dgm:pt>
    <dgm:pt modelId="{B534FD2D-EF86-C74F-8CD7-AF42F97662E5}" type="pres">
      <dgm:prSet presAssocID="{AA2E5946-9540-42D7-8FDD-20C7FF31EDB4}" presName="spacer" presStyleCnt="0"/>
      <dgm:spPr/>
    </dgm:pt>
    <dgm:pt modelId="{7C31512B-B5B1-4240-A017-9DF1CE531CE2}" type="pres">
      <dgm:prSet presAssocID="{8EA89863-4791-417F-823F-05EC040E61DD}" presName="parentText" presStyleLbl="node1" presStyleIdx="2" presStyleCnt="4">
        <dgm:presLayoutVars>
          <dgm:chMax val="0"/>
          <dgm:bulletEnabled val="1"/>
        </dgm:presLayoutVars>
      </dgm:prSet>
      <dgm:spPr/>
    </dgm:pt>
    <dgm:pt modelId="{78083E8C-684E-F244-B1C1-A5F450D93E05}" type="pres">
      <dgm:prSet presAssocID="{CBB56B5C-8240-42F0-B333-73BB358294B1}" presName="spacer" presStyleCnt="0"/>
      <dgm:spPr/>
    </dgm:pt>
    <dgm:pt modelId="{9513D0AE-F647-994F-8DCB-6B601EBDA0CD}" type="pres">
      <dgm:prSet presAssocID="{27D80854-5F8B-4C68-A82E-D3DCF0BCAFF3}" presName="parentText" presStyleLbl="node1" presStyleIdx="3" presStyleCnt="4">
        <dgm:presLayoutVars>
          <dgm:chMax val="0"/>
          <dgm:bulletEnabled val="1"/>
        </dgm:presLayoutVars>
      </dgm:prSet>
      <dgm:spPr/>
    </dgm:pt>
  </dgm:ptLst>
  <dgm:cxnLst>
    <dgm:cxn modelId="{A70C5B14-2959-4E09-BADB-BF1490572F9B}" srcId="{330C3661-8149-4CC1-81F3-C341CE9E3827}" destId="{317C22F7-269F-4FEA-876F-6C46CF9E3DE8}" srcOrd="0" destOrd="0" parTransId="{1AB5B119-9D09-4CE5-B72E-38049F9E436D}" sibTransId="{A9CB6E7F-5ECE-4108-829C-BBBBD53B8737}"/>
    <dgm:cxn modelId="{61226C35-F882-BE40-9FFA-4009D2199CE2}" type="presOf" srcId="{330C3661-8149-4CC1-81F3-C341CE9E3827}" destId="{61296364-4530-B241-AE6B-D77A2B7C533D}" srcOrd="0" destOrd="0" presId="urn:microsoft.com/office/officeart/2005/8/layout/vList2"/>
    <dgm:cxn modelId="{77C1BF4C-22E4-4342-B4B1-F1A882C5E17B}" srcId="{330C3661-8149-4CC1-81F3-C341CE9E3827}" destId="{E933510E-3E5E-457A-B691-C8ABA255F6B2}" srcOrd="1" destOrd="0" parTransId="{E6807EBC-F638-4762-AA81-105FA6D6A32F}" sibTransId="{AA2E5946-9540-42D7-8FDD-20C7FF31EDB4}"/>
    <dgm:cxn modelId="{C014B87C-E98D-4558-A56E-45AF6C53F499}" srcId="{330C3661-8149-4CC1-81F3-C341CE9E3827}" destId="{8EA89863-4791-417F-823F-05EC040E61DD}" srcOrd="2" destOrd="0" parTransId="{788779C1-8E5D-41E0-B455-6BEE70492A2A}" sibTransId="{CBB56B5C-8240-42F0-B333-73BB358294B1}"/>
    <dgm:cxn modelId="{E91AE584-7C40-734A-B31E-08B7E923DE7A}" type="presOf" srcId="{27D80854-5F8B-4C68-A82E-D3DCF0BCAFF3}" destId="{9513D0AE-F647-994F-8DCB-6B601EBDA0CD}" srcOrd="0" destOrd="0" presId="urn:microsoft.com/office/officeart/2005/8/layout/vList2"/>
    <dgm:cxn modelId="{0AB57085-4DB8-C544-841F-F37850866763}" type="presOf" srcId="{317C22F7-269F-4FEA-876F-6C46CF9E3DE8}" destId="{3A3AACDD-8607-EC4B-A317-1CE314C40188}" srcOrd="0" destOrd="0" presId="urn:microsoft.com/office/officeart/2005/8/layout/vList2"/>
    <dgm:cxn modelId="{3DFEA088-8FE8-7946-882C-155102CF3452}" type="presOf" srcId="{8EA89863-4791-417F-823F-05EC040E61DD}" destId="{7C31512B-B5B1-4240-A017-9DF1CE531CE2}" srcOrd="0" destOrd="0" presId="urn:microsoft.com/office/officeart/2005/8/layout/vList2"/>
    <dgm:cxn modelId="{44AE85C4-41F6-4277-8134-3520E5498033}" srcId="{330C3661-8149-4CC1-81F3-C341CE9E3827}" destId="{27D80854-5F8B-4C68-A82E-D3DCF0BCAFF3}" srcOrd="3" destOrd="0" parTransId="{E70D688F-690A-4A76-812E-BB310C2159BB}" sibTransId="{FD40A923-30AC-4C88-AB21-563ADDBFCF9E}"/>
    <dgm:cxn modelId="{4679C0E3-2AA8-864C-8BE6-963F2ABDDD63}" type="presOf" srcId="{E933510E-3E5E-457A-B691-C8ABA255F6B2}" destId="{1117A183-1588-374D-B8F7-32545A9B3E46}" srcOrd="0" destOrd="0" presId="urn:microsoft.com/office/officeart/2005/8/layout/vList2"/>
    <dgm:cxn modelId="{8C08FC77-7FC2-084E-8135-8BB141A007E7}" type="presParOf" srcId="{61296364-4530-B241-AE6B-D77A2B7C533D}" destId="{3A3AACDD-8607-EC4B-A317-1CE314C40188}" srcOrd="0" destOrd="0" presId="urn:microsoft.com/office/officeart/2005/8/layout/vList2"/>
    <dgm:cxn modelId="{D3C594C6-529A-0A4E-AF31-CDF4F11B0722}" type="presParOf" srcId="{61296364-4530-B241-AE6B-D77A2B7C533D}" destId="{17DCA911-5DBB-8C48-8CCF-03E1704BF3FA}" srcOrd="1" destOrd="0" presId="urn:microsoft.com/office/officeart/2005/8/layout/vList2"/>
    <dgm:cxn modelId="{EEB2C50A-DFBC-0146-98E5-CBB16638D4C4}" type="presParOf" srcId="{61296364-4530-B241-AE6B-D77A2B7C533D}" destId="{1117A183-1588-374D-B8F7-32545A9B3E46}" srcOrd="2" destOrd="0" presId="urn:microsoft.com/office/officeart/2005/8/layout/vList2"/>
    <dgm:cxn modelId="{E51BA5B1-F8E5-2148-ACCB-5B126C147ACD}" type="presParOf" srcId="{61296364-4530-B241-AE6B-D77A2B7C533D}" destId="{B534FD2D-EF86-C74F-8CD7-AF42F97662E5}" srcOrd="3" destOrd="0" presId="urn:microsoft.com/office/officeart/2005/8/layout/vList2"/>
    <dgm:cxn modelId="{17C62B60-4767-3F44-8E95-A2E25E073FF8}" type="presParOf" srcId="{61296364-4530-B241-AE6B-D77A2B7C533D}" destId="{7C31512B-B5B1-4240-A017-9DF1CE531CE2}" srcOrd="4" destOrd="0" presId="urn:microsoft.com/office/officeart/2005/8/layout/vList2"/>
    <dgm:cxn modelId="{069DD954-0B65-8E45-BA63-FDD088C74A68}" type="presParOf" srcId="{61296364-4530-B241-AE6B-D77A2B7C533D}" destId="{78083E8C-684E-F244-B1C1-A5F450D93E05}" srcOrd="5" destOrd="0" presId="urn:microsoft.com/office/officeart/2005/8/layout/vList2"/>
    <dgm:cxn modelId="{BACE2A52-C2EF-C34A-960B-2380D130C521}" type="presParOf" srcId="{61296364-4530-B241-AE6B-D77A2B7C533D}" destId="{9513D0AE-F647-994F-8DCB-6B601EBDA0C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7AAFF-96DF-4D66-B1C1-ED68BC4282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0DAD39-EDE5-46FB-A797-449CAC8775F5}">
      <dgm:prSet custT="1"/>
      <dgm:spPr/>
      <dgm:t>
        <a:bodyPr/>
        <a:lstStyle/>
        <a:p>
          <a:pPr>
            <a:lnSpc>
              <a:spcPct val="100000"/>
            </a:lnSpc>
          </a:pPr>
          <a:r>
            <a:rPr lang="en-US" sz="2800" dirty="0"/>
            <a:t>California Code of Regulations</a:t>
          </a:r>
        </a:p>
      </dgm:t>
    </dgm:pt>
    <dgm:pt modelId="{B37FC13D-0F89-4E09-B5C2-9B20EDCBC87A}" type="parTrans" cxnId="{64CDDC97-4ADE-484F-AC67-441D40755181}">
      <dgm:prSet/>
      <dgm:spPr/>
      <dgm:t>
        <a:bodyPr/>
        <a:lstStyle/>
        <a:p>
          <a:endParaRPr lang="en-US"/>
        </a:p>
      </dgm:t>
    </dgm:pt>
    <dgm:pt modelId="{434E59A5-ED39-4260-922E-55B5C3D29C71}" type="sibTrans" cxnId="{64CDDC97-4ADE-484F-AC67-441D40755181}">
      <dgm:prSet/>
      <dgm:spPr/>
      <dgm:t>
        <a:bodyPr/>
        <a:lstStyle/>
        <a:p>
          <a:endParaRPr lang="en-US"/>
        </a:p>
      </dgm:t>
    </dgm:pt>
    <dgm:pt modelId="{C5E49BF5-7C33-4B63-93AE-95A45EFB3CDC}">
      <dgm:prSet custT="1"/>
      <dgm:spPr/>
      <dgm:t>
        <a:bodyPr/>
        <a:lstStyle/>
        <a:p>
          <a:pPr>
            <a:lnSpc>
              <a:spcPct val="100000"/>
            </a:lnSpc>
          </a:pPr>
          <a:r>
            <a:rPr lang="en-US" sz="2800" dirty="0"/>
            <a:t>Derived by the Board of Governors from Ed. Code</a:t>
          </a:r>
        </a:p>
      </dgm:t>
    </dgm:pt>
    <dgm:pt modelId="{06DECB26-2B9A-408C-B7D6-71F941362958}" type="parTrans" cxnId="{3BB30E62-FD1C-4F87-964D-B10761FD5AE0}">
      <dgm:prSet/>
      <dgm:spPr/>
      <dgm:t>
        <a:bodyPr/>
        <a:lstStyle/>
        <a:p>
          <a:endParaRPr lang="en-US"/>
        </a:p>
      </dgm:t>
    </dgm:pt>
    <dgm:pt modelId="{CCEB4D8A-72AB-4E72-BE6A-236530C27040}" type="sibTrans" cxnId="{3BB30E62-FD1C-4F87-964D-B10761FD5AE0}">
      <dgm:prSet/>
      <dgm:spPr/>
      <dgm:t>
        <a:bodyPr/>
        <a:lstStyle/>
        <a:p>
          <a:endParaRPr lang="en-US"/>
        </a:p>
      </dgm:t>
    </dgm:pt>
    <dgm:pt modelId="{BF01768C-FBA6-4BFD-939B-3C71CEAB8910}">
      <dgm:prSet custT="1"/>
      <dgm:spPr/>
      <dgm:t>
        <a:bodyPr/>
        <a:lstStyle/>
        <a:p>
          <a:pPr>
            <a:lnSpc>
              <a:spcPct val="100000"/>
            </a:lnSpc>
          </a:pPr>
          <a:r>
            <a:rPr lang="en-US" sz="2800" dirty="0"/>
            <a:t>Division 6 - applies to California Community Colleges</a:t>
          </a:r>
        </a:p>
      </dgm:t>
    </dgm:pt>
    <dgm:pt modelId="{BE1DCAF4-97FA-46DB-A5A0-5BE2E4E62983}" type="parTrans" cxnId="{7C2D3D19-626C-4AB6-B367-66A50C6F52BB}">
      <dgm:prSet/>
      <dgm:spPr/>
      <dgm:t>
        <a:bodyPr/>
        <a:lstStyle/>
        <a:p>
          <a:endParaRPr lang="en-US"/>
        </a:p>
      </dgm:t>
    </dgm:pt>
    <dgm:pt modelId="{9F326A17-54B8-4C87-A631-CFDB34CF2F7E}" type="sibTrans" cxnId="{7C2D3D19-626C-4AB6-B367-66A50C6F52BB}">
      <dgm:prSet/>
      <dgm:spPr/>
      <dgm:t>
        <a:bodyPr/>
        <a:lstStyle/>
        <a:p>
          <a:endParaRPr lang="en-US"/>
        </a:p>
      </dgm:t>
    </dgm:pt>
    <dgm:pt modelId="{230F29EA-D616-49E6-A1C3-CE347B6BF781}">
      <dgm:prSet custT="1"/>
      <dgm:spPr/>
      <dgm:t>
        <a:bodyPr/>
        <a:lstStyle/>
        <a:p>
          <a:pPr>
            <a:lnSpc>
              <a:spcPct val="100000"/>
            </a:lnSpc>
          </a:pPr>
          <a:r>
            <a:rPr lang="en-US" sz="2800" dirty="0"/>
            <a:t>Regulation with the force of law</a:t>
          </a:r>
        </a:p>
      </dgm:t>
    </dgm:pt>
    <dgm:pt modelId="{F7506FA0-EF72-40A6-B849-497EEBA9219C}" type="parTrans" cxnId="{9C9D5111-3572-41D1-A0F4-E7E9A18A9FE8}">
      <dgm:prSet/>
      <dgm:spPr/>
      <dgm:t>
        <a:bodyPr/>
        <a:lstStyle/>
        <a:p>
          <a:endParaRPr lang="en-US"/>
        </a:p>
      </dgm:t>
    </dgm:pt>
    <dgm:pt modelId="{3507B30D-2F4C-4690-BB30-41E72C9467F1}" type="sibTrans" cxnId="{9C9D5111-3572-41D1-A0F4-E7E9A18A9FE8}">
      <dgm:prSet/>
      <dgm:spPr/>
      <dgm:t>
        <a:bodyPr/>
        <a:lstStyle/>
        <a:p>
          <a:endParaRPr lang="en-US"/>
        </a:p>
      </dgm:t>
    </dgm:pt>
    <dgm:pt modelId="{1D9EAB65-D7B5-4432-92FD-5A58DAB40CE3}" type="pres">
      <dgm:prSet presAssocID="{8D37AAFF-96DF-4D66-B1C1-ED68BC42820F}" presName="root" presStyleCnt="0">
        <dgm:presLayoutVars>
          <dgm:dir/>
          <dgm:resizeHandles val="exact"/>
        </dgm:presLayoutVars>
      </dgm:prSet>
      <dgm:spPr/>
    </dgm:pt>
    <dgm:pt modelId="{9A81D34A-4BF7-43B2-8551-4BA28251B459}" type="pres">
      <dgm:prSet presAssocID="{2D0DAD39-EDE5-46FB-A797-449CAC8775F5}" presName="compNode" presStyleCnt="0"/>
      <dgm:spPr/>
    </dgm:pt>
    <dgm:pt modelId="{6E758FE0-FAA2-47F7-A9A4-AC6A14547554}" type="pres">
      <dgm:prSet presAssocID="{2D0DAD39-EDE5-46FB-A797-449CAC8775F5}" presName="bgRect" presStyleLbl="bgShp" presStyleIdx="0" presStyleCnt="4"/>
      <dgm:spPr/>
    </dgm:pt>
    <dgm:pt modelId="{7C7936E4-4353-4DFE-914A-8CD548759ED8}" type="pres">
      <dgm:prSet presAssocID="{2D0DAD39-EDE5-46FB-A797-449CAC8775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864B76A-F72E-40F6-BC1D-430CACCE3335}" type="pres">
      <dgm:prSet presAssocID="{2D0DAD39-EDE5-46FB-A797-449CAC8775F5}" presName="spaceRect" presStyleCnt="0"/>
      <dgm:spPr/>
    </dgm:pt>
    <dgm:pt modelId="{CE2DB3E7-A80A-41E8-AC3C-E61D84FC9A41}" type="pres">
      <dgm:prSet presAssocID="{2D0DAD39-EDE5-46FB-A797-449CAC8775F5}" presName="parTx" presStyleLbl="revTx" presStyleIdx="0" presStyleCnt="4">
        <dgm:presLayoutVars>
          <dgm:chMax val="0"/>
          <dgm:chPref val="0"/>
        </dgm:presLayoutVars>
      </dgm:prSet>
      <dgm:spPr/>
    </dgm:pt>
    <dgm:pt modelId="{A2F9331A-9DCA-497C-964E-ABECC506765F}" type="pres">
      <dgm:prSet presAssocID="{434E59A5-ED39-4260-922E-55B5C3D29C71}" presName="sibTrans" presStyleCnt="0"/>
      <dgm:spPr/>
    </dgm:pt>
    <dgm:pt modelId="{567B045E-F46C-4A17-9571-B417D81BB524}" type="pres">
      <dgm:prSet presAssocID="{C5E49BF5-7C33-4B63-93AE-95A45EFB3CDC}" presName="compNode" presStyleCnt="0"/>
      <dgm:spPr/>
    </dgm:pt>
    <dgm:pt modelId="{6AAA7102-72B9-40F8-8CD2-D9637781375E}" type="pres">
      <dgm:prSet presAssocID="{C5E49BF5-7C33-4B63-93AE-95A45EFB3CDC}" presName="bgRect" presStyleLbl="bgShp" presStyleIdx="1" presStyleCnt="4"/>
      <dgm:spPr/>
    </dgm:pt>
    <dgm:pt modelId="{02E9A820-F951-4032-89A8-859A522F0B39}" type="pres">
      <dgm:prSet presAssocID="{C5E49BF5-7C33-4B63-93AE-95A45EFB3C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327F6D17-60D0-4C73-8473-862710017AAF}" type="pres">
      <dgm:prSet presAssocID="{C5E49BF5-7C33-4B63-93AE-95A45EFB3CDC}" presName="spaceRect" presStyleCnt="0"/>
      <dgm:spPr/>
    </dgm:pt>
    <dgm:pt modelId="{03F4FECE-1830-476E-ACA1-95289F9C544B}" type="pres">
      <dgm:prSet presAssocID="{C5E49BF5-7C33-4B63-93AE-95A45EFB3CDC}" presName="parTx" presStyleLbl="revTx" presStyleIdx="1" presStyleCnt="4">
        <dgm:presLayoutVars>
          <dgm:chMax val="0"/>
          <dgm:chPref val="0"/>
        </dgm:presLayoutVars>
      </dgm:prSet>
      <dgm:spPr/>
    </dgm:pt>
    <dgm:pt modelId="{948A1F13-AA5C-436D-8D33-23674F09AA63}" type="pres">
      <dgm:prSet presAssocID="{CCEB4D8A-72AB-4E72-BE6A-236530C27040}" presName="sibTrans" presStyleCnt="0"/>
      <dgm:spPr/>
    </dgm:pt>
    <dgm:pt modelId="{87196394-D54D-455D-998E-6F7F86266F15}" type="pres">
      <dgm:prSet presAssocID="{BF01768C-FBA6-4BFD-939B-3C71CEAB8910}" presName="compNode" presStyleCnt="0"/>
      <dgm:spPr/>
    </dgm:pt>
    <dgm:pt modelId="{E92273F9-AFDA-450C-A325-1C3D31AFE541}" type="pres">
      <dgm:prSet presAssocID="{BF01768C-FBA6-4BFD-939B-3C71CEAB8910}" presName="bgRect" presStyleLbl="bgShp" presStyleIdx="2" presStyleCnt="4"/>
      <dgm:spPr/>
    </dgm:pt>
    <dgm:pt modelId="{A16C471A-113F-45AD-ABDA-DAD7FEEA5928}" type="pres">
      <dgm:prSet presAssocID="{BF01768C-FBA6-4BFD-939B-3C71CEAB89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A913473-9525-47E7-92D9-C0507D932586}" type="pres">
      <dgm:prSet presAssocID="{BF01768C-FBA6-4BFD-939B-3C71CEAB8910}" presName="spaceRect" presStyleCnt="0"/>
      <dgm:spPr/>
    </dgm:pt>
    <dgm:pt modelId="{C5D7082B-D28A-4884-A7F2-C20D4AE19781}" type="pres">
      <dgm:prSet presAssocID="{BF01768C-FBA6-4BFD-939B-3C71CEAB8910}" presName="parTx" presStyleLbl="revTx" presStyleIdx="2" presStyleCnt="4" custScaleX="114657">
        <dgm:presLayoutVars>
          <dgm:chMax val="0"/>
          <dgm:chPref val="0"/>
        </dgm:presLayoutVars>
      </dgm:prSet>
      <dgm:spPr/>
    </dgm:pt>
    <dgm:pt modelId="{FBFAB963-945A-4E81-A064-9E6C902AAAE8}" type="pres">
      <dgm:prSet presAssocID="{9F326A17-54B8-4C87-A631-CFDB34CF2F7E}" presName="sibTrans" presStyleCnt="0"/>
      <dgm:spPr/>
    </dgm:pt>
    <dgm:pt modelId="{C2A48736-787D-43D0-8B1E-B48A29668F9F}" type="pres">
      <dgm:prSet presAssocID="{230F29EA-D616-49E6-A1C3-CE347B6BF781}" presName="compNode" presStyleCnt="0"/>
      <dgm:spPr/>
    </dgm:pt>
    <dgm:pt modelId="{87484FB2-89F9-4D7D-9439-73DB8795DC9A}" type="pres">
      <dgm:prSet presAssocID="{230F29EA-D616-49E6-A1C3-CE347B6BF781}" presName="bgRect" presStyleLbl="bgShp" presStyleIdx="3" presStyleCnt="4"/>
      <dgm:spPr/>
    </dgm:pt>
    <dgm:pt modelId="{8626506C-0E02-4F88-BA39-6D217C143671}" type="pres">
      <dgm:prSet presAssocID="{230F29EA-D616-49E6-A1C3-CE347B6BF7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084F66F-42A8-4A09-A726-7D0C32BA2DBB}" type="pres">
      <dgm:prSet presAssocID="{230F29EA-D616-49E6-A1C3-CE347B6BF781}" presName="spaceRect" presStyleCnt="0"/>
      <dgm:spPr/>
    </dgm:pt>
    <dgm:pt modelId="{6D8132E7-9021-4647-AB00-1B8356E32C30}" type="pres">
      <dgm:prSet presAssocID="{230F29EA-D616-49E6-A1C3-CE347B6BF781}" presName="parTx" presStyleLbl="revTx" presStyleIdx="3" presStyleCnt="4">
        <dgm:presLayoutVars>
          <dgm:chMax val="0"/>
          <dgm:chPref val="0"/>
        </dgm:presLayoutVars>
      </dgm:prSet>
      <dgm:spPr/>
    </dgm:pt>
  </dgm:ptLst>
  <dgm:cxnLst>
    <dgm:cxn modelId="{9C9D5111-3572-41D1-A0F4-E7E9A18A9FE8}" srcId="{8D37AAFF-96DF-4D66-B1C1-ED68BC42820F}" destId="{230F29EA-D616-49E6-A1C3-CE347B6BF781}" srcOrd="3" destOrd="0" parTransId="{F7506FA0-EF72-40A6-B849-497EEBA9219C}" sibTransId="{3507B30D-2F4C-4690-BB30-41E72C9467F1}"/>
    <dgm:cxn modelId="{7C2D3D19-626C-4AB6-B367-66A50C6F52BB}" srcId="{8D37AAFF-96DF-4D66-B1C1-ED68BC42820F}" destId="{BF01768C-FBA6-4BFD-939B-3C71CEAB8910}" srcOrd="2" destOrd="0" parTransId="{BE1DCAF4-97FA-46DB-A5A0-5BE2E4E62983}" sibTransId="{9F326A17-54B8-4C87-A631-CFDB34CF2F7E}"/>
    <dgm:cxn modelId="{6B0CEE22-DEA6-F749-AE8D-375423407E98}" type="presOf" srcId="{2D0DAD39-EDE5-46FB-A797-449CAC8775F5}" destId="{CE2DB3E7-A80A-41E8-AC3C-E61D84FC9A41}" srcOrd="0" destOrd="0" presId="urn:microsoft.com/office/officeart/2018/2/layout/IconVerticalSolidList"/>
    <dgm:cxn modelId="{59A9B828-F24A-6348-86EB-DEE033928505}" type="presOf" srcId="{230F29EA-D616-49E6-A1C3-CE347B6BF781}" destId="{6D8132E7-9021-4647-AB00-1B8356E32C30}" srcOrd="0" destOrd="0" presId="urn:microsoft.com/office/officeart/2018/2/layout/IconVerticalSolidList"/>
    <dgm:cxn modelId="{ACEA8E2A-DD98-6E4D-A5BA-831AE04BEB80}" type="presOf" srcId="{C5E49BF5-7C33-4B63-93AE-95A45EFB3CDC}" destId="{03F4FECE-1830-476E-ACA1-95289F9C544B}" srcOrd="0" destOrd="0" presId="urn:microsoft.com/office/officeart/2018/2/layout/IconVerticalSolidList"/>
    <dgm:cxn modelId="{3BB30E62-FD1C-4F87-964D-B10761FD5AE0}" srcId="{8D37AAFF-96DF-4D66-B1C1-ED68BC42820F}" destId="{C5E49BF5-7C33-4B63-93AE-95A45EFB3CDC}" srcOrd="1" destOrd="0" parTransId="{06DECB26-2B9A-408C-B7D6-71F941362958}" sibTransId="{CCEB4D8A-72AB-4E72-BE6A-236530C27040}"/>
    <dgm:cxn modelId="{64CDDC97-4ADE-484F-AC67-441D40755181}" srcId="{8D37AAFF-96DF-4D66-B1C1-ED68BC42820F}" destId="{2D0DAD39-EDE5-46FB-A797-449CAC8775F5}" srcOrd="0" destOrd="0" parTransId="{B37FC13D-0F89-4E09-B5C2-9B20EDCBC87A}" sibTransId="{434E59A5-ED39-4260-922E-55B5C3D29C71}"/>
    <dgm:cxn modelId="{8B9CE2AF-551F-5E4B-B063-CC7BAFF15B35}" type="presOf" srcId="{8D37AAFF-96DF-4D66-B1C1-ED68BC42820F}" destId="{1D9EAB65-D7B5-4432-92FD-5A58DAB40CE3}" srcOrd="0" destOrd="0" presId="urn:microsoft.com/office/officeart/2018/2/layout/IconVerticalSolidList"/>
    <dgm:cxn modelId="{069636EC-C0E2-634D-A76F-C0DA611A4D24}" type="presOf" srcId="{BF01768C-FBA6-4BFD-939B-3C71CEAB8910}" destId="{C5D7082B-D28A-4884-A7F2-C20D4AE19781}" srcOrd="0" destOrd="0" presId="urn:microsoft.com/office/officeart/2018/2/layout/IconVerticalSolidList"/>
    <dgm:cxn modelId="{8163CF70-5D6F-484C-8E59-0C7AB78E3E35}" type="presParOf" srcId="{1D9EAB65-D7B5-4432-92FD-5A58DAB40CE3}" destId="{9A81D34A-4BF7-43B2-8551-4BA28251B459}" srcOrd="0" destOrd="0" presId="urn:microsoft.com/office/officeart/2018/2/layout/IconVerticalSolidList"/>
    <dgm:cxn modelId="{83F4828D-5D14-1945-82BB-4B39CB653F98}" type="presParOf" srcId="{9A81D34A-4BF7-43B2-8551-4BA28251B459}" destId="{6E758FE0-FAA2-47F7-A9A4-AC6A14547554}" srcOrd="0" destOrd="0" presId="urn:microsoft.com/office/officeart/2018/2/layout/IconVerticalSolidList"/>
    <dgm:cxn modelId="{02224BC0-B43E-FE4A-AC20-177AF8967FE4}" type="presParOf" srcId="{9A81D34A-4BF7-43B2-8551-4BA28251B459}" destId="{7C7936E4-4353-4DFE-914A-8CD548759ED8}" srcOrd="1" destOrd="0" presId="urn:microsoft.com/office/officeart/2018/2/layout/IconVerticalSolidList"/>
    <dgm:cxn modelId="{10FDCF0D-28CD-3C40-A74A-7EBF9079961B}" type="presParOf" srcId="{9A81D34A-4BF7-43B2-8551-4BA28251B459}" destId="{C864B76A-F72E-40F6-BC1D-430CACCE3335}" srcOrd="2" destOrd="0" presId="urn:microsoft.com/office/officeart/2018/2/layout/IconVerticalSolidList"/>
    <dgm:cxn modelId="{60E0AC12-5331-024F-B06C-4D8934F557DA}" type="presParOf" srcId="{9A81D34A-4BF7-43B2-8551-4BA28251B459}" destId="{CE2DB3E7-A80A-41E8-AC3C-E61D84FC9A41}" srcOrd="3" destOrd="0" presId="urn:microsoft.com/office/officeart/2018/2/layout/IconVerticalSolidList"/>
    <dgm:cxn modelId="{3F0D1CF4-B9FE-C54E-BA91-9FF27D1D1C4F}" type="presParOf" srcId="{1D9EAB65-D7B5-4432-92FD-5A58DAB40CE3}" destId="{A2F9331A-9DCA-497C-964E-ABECC506765F}" srcOrd="1" destOrd="0" presId="urn:microsoft.com/office/officeart/2018/2/layout/IconVerticalSolidList"/>
    <dgm:cxn modelId="{605C3F31-144F-F048-8920-D582901B8990}" type="presParOf" srcId="{1D9EAB65-D7B5-4432-92FD-5A58DAB40CE3}" destId="{567B045E-F46C-4A17-9571-B417D81BB524}" srcOrd="2" destOrd="0" presId="urn:microsoft.com/office/officeart/2018/2/layout/IconVerticalSolidList"/>
    <dgm:cxn modelId="{37C68465-C9BD-F34E-9F13-A51F6FDEB616}" type="presParOf" srcId="{567B045E-F46C-4A17-9571-B417D81BB524}" destId="{6AAA7102-72B9-40F8-8CD2-D9637781375E}" srcOrd="0" destOrd="0" presId="urn:microsoft.com/office/officeart/2018/2/layout/IconVerticalSolidList"/>
    <dgm:cxn modelId="{715CC0FA-002F-8B44-BE13-F1C5C3CE737F}" type="presParOf" srcId="{567B045E-F46C-4A17-9571-B417D81BB524}" destId="{02E9A820-F951-4032-89A8-859A522F0B39}" srcOrd="1" destOrd="0" presId="urn:microsoft.com/office/officeart/2018/2/layout/IconVerticalSolidList"/>
    <dgm:cxn modelId="{52EA7EAF-DC01-4D42-BBB2-01CBF8C6386E}" type="presParOf" srcId="{567B045E-F46C-4A17-9571-B417D81BB524}" destId="{327F6D17-60D0-4C73-8473-862710017AAF}" srcOrd="2" destOrd="0" presId="urn:microsoft.com/office/officeart/2018/2/layout/IconVerticalSolidList"/>
    <dgm:cxn modelId="{B1AB2EB4-01CC-174E-9311-FAF9AD2BDEB0}" type="presParOf" srcId="{567B045E-F46C-4A17-9571-B417D81BB524}" destId="{03F4FECE-1830-476E-ACA1-95289F9C544B}" srcOrd="3" destOrd="0" presId="urn:microsoft.com/office/officeart/2018/2/layout/IconVerticalSolidList"/>
    <dgm:cxn modelId="{85929250-BB23-7042-ADD2-45054F595916}" type="presParOf" srcId="{1D9EAB65-D7B5-4432-92FD-5A58DAB40CE3}" destId="{948A1F13-AA5C-436D-8D33-23674F09AA63}" srcOrd="3" destOrd="0" presId="urn:microsoft.com/office/officeart/2018/2/layout/IconVerticalSolidList"/>
    <dgm:cxn modelId="{B6BD9D95-D2A3-3444-9C79-0DDB62ACBAF9}" type="presParOf" srcId="{1D9EAB65-D7B5-4432-92FD-5A58DAB40CE3}" destId="{87196394-D54D-455D-998E-6F7F86266F15}" srcOrd="4" destOrd="0" presId="urn:microsoft.com/office/officeart/2018/2/layout/IconVerticalSolidList"/>
    <dgm:cxn modelId="{62BB63D1-8ADB-C447-8E4A-6BF4A9E716A8}" type="presParOf" srcId="{87196394-D54D-455D-998E-6F7F86266F15}" destId="{E92273F9-AFDA-450C-A325-1C3D31AFE541}" srcOrd="0" destOrd="0" presId="urn:microsoft.com/office/officeart/2018/2/layout/IconVerticalSolidList"/>
    <dgm:cxn modelId="{F7DCE262-D32B-004D-8DB9-50FA1F95783E}" type="presParOf" srcId="{87196394-D54D-455D-998E-6F7F86266F15}" destId="{A16C471A-113F-45AD-ABDA-DAD7FEEA5928}" srcOrd="1" destOrd="0" presId="urn:microsoft.com/office/officeart/2018/2/layout/IconVerticalSolidList"/>
    <dgm:cxn modelId="{D541AA64-8061-7146-8D9D-C8950B7A26AD}" type="presParOf" srcId="{87196394-D54D-455D-998E-6F7F86266F15}" destId="{3A913473-9525-47E7-92D9-C0507D932586}" srcOrd="2" destOrd="0" presId="urn:microsoft.com/office/officeart/2018/2/layout/IconVerticalSolidList"/>
    <dgm:cxn modelId="{F476BD3A-364D-AA49-8A6F-C70620F32442}" type="presParOf" srcId="{87196394-D54D-455D-998E-6F7F86266F15}" destId="{C5D7082B-D28A-4884-A7F2-C20D4AE19781}" srcOrd="3" destOrd="0" presId="urn:microsoft.com/office/officeart/2018/2/layout/IconVerticalSolidList"/>
    <dgm:cxn modelId="{9EFFE911-251E-064B-9BAF-823C6ECF1131}" type="presParOf" srcId="{1D9EAB65-D7B5-4432-92FD-5A58DAB40CE3}" destId="{FBFAB963-945A-4E81-A064-9E6C902AAAE8}" srcOrd="5" destOrd="0" presId="urn:microsoft.com/office/officeart/2018/2/layout/IconVerticalSolidList"/>
    <dgm:cxn modelId="{F239B3C2-166C-B446-974A-7F95BF9B924B}" type="presParOf" srcId="{1D9EAB65-D7B5-4432-92FD-5A58DAB40CE3}" destId="{C2A48736-787D-43D0-8B1E-B48A29668F9F}" srcOrd="6" destOrd="0" presId="urn:microsoft.com/office/officeart/2018/2/layout/IconVerticalSolidList"/>
    <dgm:cxn modelId="{51478AE7-D82E-5C45-8819-AB2C9C9EC80F}" type="presParOf" srcId="{C2A48736-787D-43D0-8B1E-B48A29668F9F}" destId="{87484FB2-89F9-4D7D-9439-73DB8795DC9A}" srcOrd="0" destOrd="0" presId="urn:microsoft.com/office/officeart/2018/2/layout/IconVerticalSolidList"/>
    <dgm:cxn modelId="{7402A83E-C6E0-AC4B-AED2-FDB5103E51A9}" type="presParOf" srcId="{C2A48736-787D-43D0-8B1E-B48A29668F9F}" destId="{8626506C-0E02-4F88-BA39-6D217C143671}" srcOrd="1" destOrd="0" presId="urn:microsoft.com/office/officeart/2018/2/layout/IconVerticalSolidList"/>
    <dgm:cxn modelId="{ADFBB641-486A-9246-A524-289416EFB071}" type="presParOf" srcId="{C2A48736-787D-43D0-8B1E-B48A29668F9F}" destId="{1084F66F-42A8-4A09-A726-7D0C32BA2DBB}" srcOrd="2" destOrd="0" presId="urn:microsoft.com/office/officeart/2018/2/layout/IconVerticalSolidList"/>
    <dgm:cxn modelId="{4A711CD9-D9EE-AD4D-8EEA-34DE5B96005A}" type="presParOf" srcId="{C2A48736-787D-43D0-8B1E-B48A29668F9F}" destId="{6D8132E7-9021-4647-AB00-1B8356E32C3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5B443-C389-400C-9AB0-0BB3ED8301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4F55B6-458C-4F30-80D7-84BAEEF9CA41}">
      <dgm:prSet custT="1"/>
      <dgm:spPr/>
      <dgm:t>
        <a:bodyPr/>
        <a:lstStyle/>
        <a:p>
          <a:pPr>
            <a:lnSpc>
              <a:spcPct val="100000"/>
            </a:lnSpc>
          </a:pPr>
          <a:r>
            <a:rPr lang="en-US" sz="2400" dirty="0"/>
            <a:t>(A) Governing Board shall adopt policies delegating authority and responsibility to its Academic Senate.</a:t>
          </a:r>
        </a:p>
      </dgm:t>
    </dgm:pt>
    <dgm:pt modelId="{7689F59F-C43D-4D6B-957C-5C69C237088C}" type="parTrans" cxnId="{B0B0812A-8A8F-4149-BDBF-6267EA7380F8}">
      <dgm:prSet/>
      <dgm:spPr/>
      <dgm:t>
        <a:bodyPr/>
        <a:lstStyle/>
        <a:p>
          <a:endParaRPr lang="en-US"/>
        </a:p>
      </dgm:t>
    </dgm:pt>
    <dgm:pt modelId="{F2767958-DEDE-4647-A662-4D6795C3BB61}" type="sibTrans" cxnId="{B0B0812A-8A8F-4149-BDBF-6267EA7380F8}">
      <dgm:prSet phldrT="1" phldr="0"/>
      <dgm:spPr/>
      <dgm:t>
        <a:bodyPr/>
        <a:lstStyle/>
        <a:p>
          <a:endParaRPr lang="en-US"/>
        </a:p>
      </dgm:t>
    </dgm:pt>
    <dgm:pt modelId="{5833D583-C16D-4D2E-9EB8-556556B6C895}">
      <dgm:prSet/>
      <dgm:spPr/>
      <dgm:t>
        <a:bodyPr/>
        <a:lstStyle/>
        <a:p>
          <a:pPr>
            <a:lnSpc>
              <a:spcPct val="100000"/>
            </a:lnSpc>
          </a:pPr>
          <a:r>
            <a:rPr lang="en-US" dirty="0"/>
            <a:t>(B) Policies in (A) shall be adopted through </a:t>
          </a:r>
          <a:r>
            <a:rPr lang="en-US" i="1" dirty="0"/>
            <a:t>collegial consultation </a:t>
          </a:r>
          <a:r>
            <a:rPr lang="en-US" dirty="0"/>
            <a:t>with the Academic Senate.</a:t>
          </a:r>
        </a:p>
      </dgm:t>
    </dgm:pt>
    <dgm:pt modelId="{FE1DC0E2-DA82-4169-8D38-3DB3938BE9C5}" type="parTrans" cxnId="{9CFD5CCD-A58E-434D-928A-DB05E8E6045A}">
      <dgm:prSet/>
      <dgm:spPr/>
      <dgm:t>
        <a:bodyPr/>
        <a:lstStyle/>
        <a:p>
          <a:endParaRPr lang="en-US"/>
        </a:p>
      </dgm:t>
    </dgm:pt>
    <dgm:pt modelId="{67813BAD-E62B-401E-B9A6-E49317574DAB}" type="sibTrans" cxnId="{9CFD5CCD-A58E-434D-928A-DB05E8E6045A}">
      <dgm:prSet phldrT="2" phldr="0"/>
      <dgm:spPr/>
      <dgm:t>
        <a:bodyPr/>
        <a:lstStyle/>
        <a:p>
          <a:endParaRPr lang="en-US"/>
        </a:p>
      </dgm:t>
    </dgm:pt>
    <dgm:pt modelId="{4FB252E0-CE2A-4249-A07E-08D6559466D5}">
      <dgm:prSet/>
      <dgm:spPr/>
      <dgm:t>
        <a:bodyPr/>
        <a:lstStyle/>
        <a:p>
          <a:pPr>
            <a:lnSpc>
              <a:spcPct val="100000"/>
            </a:lnSpc>
          </a:pPr>
          <a:r>
            <a:rPr lang="en-US" dirty="0"/>
            <a:t>(C) Guarantees the Academic Senate the right to meet with or appear before the board.</a:t>
          </a:r>
        </a:p>
      </dgm:t>
    </dgm:pt>
    <dgm:pt modelId="{3E2DCA16-EE4A-4A57-81C3-DDAF44999A00}" type="parTrans" cxnId="{5BE624E8-CF4E-4ACD-906D-5E342BFD75A7}">
      <dgm:prSet/>
      <dgm:spPr/>
      <dgm:t>
        <a:bodyPr/>
        <a:lstStyle/>
        <a:p>
          <a:endParaRPr lang="en-US"/>
        </a:p>
      </dgm:t>
    </dgm:pt>
    <dgm:pt modelId="{6C57081F-8A36-41CE-A022-0E967E8C6EFF}" type="sibTrans" cxnId="{5BE624E8-CF4E-4ACD-906D-5E342BFD75A7}">
      <dgm:prSet phldrT="3" phldr="0"/>
      <dgm:spPr/>
      <dgm:t>
        <a:bodyPr/>
        <a:lstStyle/>
        <a:p>
          <a:endParaRPr lang="en-US"/>
        </a:p>
      </dgm:t>
    </dgm:pt>
    <dgm:pt modelId="{3581BC93-6884-4DC8-86BD-AE4EA3C0DC36}" type="pres">
      <dgm:prSet presAssocID="{DD65B443-C389-400C-9AB0-0BB3ED83012A}" presName="root" presStyleCnt="0">
        <dgm:presLayoutVars>
          <dgm:dir/>
          <dgm:resizeHandles val="exact"/>
        </dgm:presLayoutVars>
      </dgm:prSet>
      <dgm:spPr/>
    </dgm:pt>
    <dgm:pt modelId="{945EC310-DCF7-4B83-A6E3-FF5420874F05}" type="pres">
      <dgm:prSet presAssocID="{B04F55B6-458C-4F30-80D7-84BAEEF9CA41}" presName="compNode" presStyleCnt="0"/>
      <dgm:spPr/>
    </dgm:pt>
    <dgm:pt modelId="{38D49E1C-9C7C-497B-B957-9BBA293E7B76}" type="pres">
      <dgm:prSet presAssocID="{B04F55B6-458C-4F30-80D7-84BAEEF9CA41}" presName="bgRect" presStyleLbl="bgShp" presStyleIdx="0" presStyleCnt="3"/>
      <dgm:spPr/>
    </dgm:pt>
    <dgm:pt modelId="{5C96E6C4-E6F1-44A6-836A-28776594BBCD}" type="pres">
      <dgm:prSet presAssocID="{B04F55B6-458C-4F30-80D7-84BAEEF9CA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BF623AD1-B079-4EB8-86F8-75CE35E6BFE3}" type="pres">
      <dgm:prSet presAssocID="{B04F55B6-458C-4F30-80D7-84BAEEF9CA41}" presName="spaceRect" presStyleCnt="0"/>
      <dgm:spPr/>
    </dgm:pt>
    <dgm:pt modelId="{41F6565D-7111-448B-A859-CFA4DA0E0EBC}" type="pres">
      <dgm:prSet presAssocID="{B04F55B6-458C-4F30-80D7-84BAEEF9CA41}" presName="parTx" presStyleLbl="revTx" presStyleIdx="0" presStyleCnt="3">
        <dgm:presLayoutVars>
          <dgm:chMax val="0"/>
          <dgm:chPref val="0"/>
        </dgm:presLayoutVars>
      </dgm:prSet>
      <dgm:spPr/>
    </dgm:pt>
    <dgm:pt modelId="{7681FA34-36AE-4E18-9A7F-093ABBC21E03}" type="pres">
      <dgm:prSet presAssocID="{F2767958-DEDE-4647-A662-4D6795C3BB61}" presName="sibTrans" presStyleCnt="0"/>
      <dgm:spPr/>
    </dgm:pt>
    <dgm:pt modelId="{196A2DB1-55B9-4BA8-B8BF-313BC300F5AD}" type="pres">
      <dgm:prSet presAssocID="{5833D583-C16D-4D2E-9EB8-556556B6C895}" presName="compNode" presStyleCnt="0"/>
      <dgm:spPr/>
    </dgm:pt>
    <dgm:pt modelId="{FC32C4C0-81D3-41F9-8C64-EAA25D705ACB}" type="pres">
      <dgm:prSet presAssocID="{5833D583-C16D-4D2E-9EB8-556556B6C895}" presName="bgRect" presStyleLbl="bgShp" presStyleIdx="1" presStyleCnt="3"/>
      <dgm:spPr/>
    </dgm:pt>
    <dgm:pt modelId="{B5D93556-131C-4662-9175-DA91184DEEBC}" type="pres">
      <dgm:prSet presAssocID="{5833D583-C16D-4D2E-9EB8-556556B6C8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49019AE-D3AF-4104-A370-8728BE4FB9D5}" type="pres">
      <dgm:prSet presAssocID="{5833D583-C16D-4D2E-9EB8-556556B6C895}" presName="spaceRect" presStyleCnt="0"/>
      <dgm:spPr/>
    </dgm:pt>
    <dgm:pt modelId="{1B2EC135-F71B-440C-B84A-573F9C236A3E}" type="pres">
      <dgm:prSet presAssocID="{5833D583-C16D-4D2E-9EB8-556556B6C895}" presName="parTx" presStyleLbl="revTx" presStyleIdx="1" presStyleCnt="3">
        <dgm:presLayoutVars>
          <dgm:chMax val="0"/>
          <dgm:chPref val="0"/>
        </dgm:presLayoutVars>
      </dgm:prSet>
      <dgm:spPr/>
    </dgm:pt>
    <dgm:pt modelId="{8D1A6DFB-0832-40E3-8A49-AD0613E47573}" type="pres">
      <dgm:prSet presAssocID="{67813BAD-E62B-401E-B9A6-E49317574DAB}" presName="sibTrans" presStyleCnt="0"/>
      <dgm:spPr/>
    </dgm:pt>
    <dgm:pt modelId="{28850B37-7CCE-4601-8694-F54A5B07552D}" type="pres">
      <dgm:prSet presAssocID="{4FB252E0-CE2A-4249-A07E-08D6559466D5}" presName="compNode" presStyleCnt="0"/>
      <dgm:spPr/>
    </dgm:pt>
    <dgm:pt modelId="{2CE340C6-494E-4E16-98E3-82B065305968}" type="pres">
      <dgm:prSet presAssocID="{4FB252E0-CE2A-4249-A07E-08D6559466D5}" presName="bgRect" presStyleLbl="bgShp" presStyleIdx="2" presStyleCnt="3"/>
      <dgm:spPr/>
    </dgm:pt>
    <dgm:pt modelId="{46CA5B99-6122-4E79-8463-9CBD7BF53EDB}" type="pres">
      <dgm:prSet presAssocID="{4FB252E0-CE2A-4249-A07E-08D6559466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9B19D5CE-C9C1-4A51-93E1-9B77EB9347AA}" type="pres">
      <dgm:prSet presAssocID="{4FB252E0-CE2A-4249-A07E-08D6559466D5}" presName="spaceRect" presStyleCnt="0"/>
      <dgm:spPr/>
    </dgm:pt>
    <dgm:pt modelId="{71BC47F8-D7C0-4C4A-9F46-DDA10600C111}" type="pres">
      <dgm:prSet presAssocID="{4FB252E0-CE2A-4249-A07E-08D6559466D5}" presName="parTx" presStyleLbl="revTx" presStyleIdx="2" presStyleCnt="3">
        <dgm:presLayoutVars>
          <dgm:chMax val="0"/>
          <dgm:chPref val="0"/>
        </dgm:presLayoutVars>
      </dgm:prSet>
      <dgm:spPr/>
    </dgm:pt>
  </dgm:ptLst>
  <dgm:cxnLst>
    <dgm:cxn modelId="{8E488C0A-A6AC-C245-9C1B-1A0B8AA22BA9}" type="presOf" srcId="{4FB252E0-CE2A-4249-A07E-08D6559466D5}" destId="{71BC47F8-D7C0-4C4A-9F46-DDA10600C111}" srcOrd="0" destOrd="0" presId="urn:microsoft.com/office/officeart/2018/2/layout/IconVerticalSolidList"/>
    <dgm:cxn modelId="{731E8812-EED5-1340-A0A8-493E638C454B}" type="presOf" srcId="{5833D583-C16D-4D2E-9EB8-556556B6C895}" destId="{1B2EC135-F71B-440C-B84A-573F9C236A3E}" srcOrd="0" destOrd="0" presId="urn:microsoft.com/office/officeart/2018/2/layout/IconVerticalSolidList"/>
    <dgm:cxn modelId="{E713BB27-D870-FA4E-9984-D405CBBC9917}" type="presOf" srcId="{B04F55B6-458C-4F30-80D7-84BAEEF9CA41}" destId="{41F6565D-7111-448B-A859-CFA4DA0E0EBC}" srcOrd="0" destOrd="0" presId="urn:microsoft.com/office/officeart/2018/2/layout/IconVerticalSolidList"/>
    <dgm:cxn modelId="{B0B0812A-8A8F-4149-BDBF-6267EA7380F8}" srcId="{DD65B443-C389-400C-9AB0-0BB3ED83012A}" destId="{B04F55B6-458C-4F30-80D7-84BAEEF9CA41}" srcOrd="0" destOrd="0" parTransId="{7689F59F-C43D-4D6B-957C-5C69C237088C}" sibTransId="{F2767958-DEDE-4647-A662-4D6795C3BB61}"/>
    <dgm:cxn modelId="{D28EA98D-EA75-A34F-A4EB-EF173F42BEAE}" type="presOf" srcId="{DD65B443-C389-400C-9AB0-0BB3ED83012A}" destId="{3581BC93-6884-4DC8-86BD-AE4EA3C0DC36}" srcOrd="0" destOrd="0" presId="urn:microsoft.com/office/officeart/2018/2/layout/IconVerticalSolidList"/>
    <dgm:cxn modelId="{9CFD5CCD-A58E-434D-928A-DB05E8E6045A}" srcId="{DD65B443-C389-400C-9AB0-0BB3ED83012A}" destId="{5833D583-C16D-4D2E-9EB8-556556B6C895}" srcOrd="1" destOrd="0" parTransId="{FE1DC0E2-DA82-4169-8D38-3DB3938BE9C5}" sibTransId="{67813BAD-E62B-401E-B9A6-E49317574DAB}"/>
    <dgm:cxn modelId="{5BE624E8-CF4E-4ACD-906D-5E342BFD75A7}" srcId="{DD65B443-C389-400C-9AB0-0BB3ED83012A}" destId="{4FB252E0-CE2A-4249-A07E-08D6559466D5}" srcOrd="2" destOrd="0" parTransId="{3E2DCA16-EE4A-4A57-81C3-DDAF44999A00}" sibTransId="{6C57081F-8A36-41CE-A022-0E967E8C6EFF}"/>
    <dgm:cxn modelId="{674D3337-BE79-D541-A4B4-44FBF931C221}" type="presParOf" srcId="{3581BC93-6884-4DC8-86BD-AE4EA3C0DC36}" destId="{945EC310-DCF7-4B83-A6E3-FF5420874F05}" srcOrd="0" destOrd="0" presId="urn:microsoft.com/office/officeart/2018/2/layout/IconVerticalSolidList"/>
    <dgm:cxn modelId="{A1A4AE5D-4335-5042-9AA5-12B308D67A3D}" type="presParOf" srcId="{945EC310-DCF7-4B83-A6E3-FF5420874F05}" destId="{38D49E1C-9C7C-497B-B957-9BBA293E7B76}" srcOrd="0" destOrd="0" presId="urn:microsoft.com/office/officeart/2018/2/layout/IconVerticalSolidList"/>
    <dgm:cxn modelId="{199909A7-037F-1A44-B4D7-94A15E86AD66}" type="presParOf" srcId="{945EC310-DCF7-4B83-A6E3-FF5420874F05}" destId="{5C96E6C4-E6F1-44A6-836A-28776594BBCD}" srcOrd="1" destOrd="0" presId="urn:microsoft.com/office/officeart/2018/2/layout/IconVerticalSolidList"/>
    <dgm:cxn modelId="{F10EFF11-25E3-614B-B932-D175785AD0AF}" type="presParOf" srcId="{945EC310-DCF7-4B83-A6E3-FF5420874F05}" destId="{BF623AD1-B079-4EB8-86F8-75CE35E6BFE3}" srcOrd="2" destOrd="0" presId="urn:microsoft.com/office/officeart/2018/2/layout/IconVerticalSolidList"/>
    <dgm:cxn modelId="{9C605B92-862F-494F-9CE5-BF45CB667544}" type="presParOf" srcId="{945EC310-DCF7-4B83-A6E3-FF5420874F05}" destId="{41F6565D-7111-448B-A859-CFA4DA0E0EBC}" srcOrd="3" destOrd="0" presId="urn:microsoft.com/office/officeart/2018/2/layout/IconVerticalSolidList"/>
    <dgm:cxn modelId="{89305AA4-4E73-B546-8ECE-0920A9745661}" type="presParOf" srcId="{3581BC93-6884-4DC8-86BD-AE4EA3C0DC36}" destId="{7681FA34-36AE-4E18-9A7F-093ABBC21E03}" srcOrd="1" destOrd="0" presId="urn:microsoft.com/office/officeart/2018/2/layout/IconVerticalSolidList"/>
    <dgm:cxn modelId="{AE3F1D2F-074E-0943-B6BA-6E80E1899919}" type="presParOf" srcId="{3581BC93-6884-4DC8-86BD-AE4EA3C0DC36}" destId="{196A2DB1-55B9-4BA8-B8BF-313BC300F5AD}" srcOrd="2" destOrd="0" presId="urn:microsoft.com/office/officeart/2018/2/layout/IconVerticalSolidList"/>
    <dgm:cxn modelId="{C1D23828-A992-8E42-A4F6-DED9D6A86F80}" type="presParOf" srcId="{196A2DB1-55B9-4BA8-B8BF-313BC300F5AD}" destId="{FC32C4C0-81D3-41F9-8C64-EAA25D705ACB}" srcOrd="0" destOrd="0" presId="urn:microsoft.com/office/officeart/2018/2/layout/IconVerticalSolidList"/>
    <dgm:cxn modelId="{30B4AC27-29CF-884D-A381-ECD4D14FF11C}" type="presParOf" srcId="{196A2DB1-55B9-4BA8-B8BF-313BC300F5AD}" destId="{B5D93556-131C-4662-9175-DA91184DEEBC}" srcOrd="1" destOrd="0" presId="urn:microsoft.com/office/officeart/2018/2/layout/IconVerticalSolidList"/>
    <dgm:cxn modelId="{CB3A7737-79F4-8E4D-B3CB-3234347EB6C0}" type="presParOf" srcId="{196A2DB1-55B9-4BA8-B8BF-313BC300F5AD}" destId="{549019AE-D3AF-4104-A370-8728BE4FB9D5}" srcOrd="2" destOrd="0" presId="urn:microsoft.com/office/officeart/2018/2/layout/IconVerticalSolidList"/>
    <dgm:cxn modelId="{7A34A6A2-F9CD-4044-A8B5-6F64A4F8633F}" type="presParOf" srcId="{196A2DB1-55B9-4BA8-B8BF-313BC300F5AD}" destId="{1B2EC135-F71B-440C-B84A-573F9C236A3E}" srcOrd="3" destOrd="0" presId="urn:microsoft.com/office/officeart/2018/2/layout/IconVerticalSolidList"/>
    <dgm:cxn modelId="{82CD8D31-5467-ED43-9D5F-1565C200CDB8}" type="presParOf" srcId="{3581BC93-6884-4DC8-86BD-AE4EA3C0DC36}" destId="{8D1A6DFB-0832-40E3-8A49-AD0613E47573}" srcOrd="3" destOrd="0" presId="urn:microsoft.com/office/officeart/2018/2/layout/IconVerticalSolidList"/>
    <dgm:cxn modelId="{7A6E40DE-335F-2E41-BC97-778799000622}" type="presParOf" srcId="{3581BC93-6884-4DC8-86BD-AE4EA3C0DC36}" destId="{28850B37-7CCE-4601-8694-F54A5B07552D}" srcOrd="4" destOrd="0" presId="urn:microsoft.com/office/officeart/2018/2/layout/IconVerticalSolidList"/>
    <dgm:cxn modelId="{C0F80ECD-FC21-B847-B0B1-9FAC9A72A94D}" type="presParOf" srcId="{28850B37-7CCE-4601-8694-F54A5B07552D}" destId="{2CE340C6-494E-4E16-98E3-82B065305968}" srcOrd="0" destOrd="0" presId="urn:microsoft.com/office/officeart/2018/2/layout/IconVerticalSolidList"/>
    <dgm:cxn modelId="{78BF0926-B3D1-8A41-BFEE-CC082E0604D8}" type="presParOf" srcId="{28850B37-7CCE-4601-8694-F54A5B07552D}" destId="{46CA5B99-6122-4E79-8463-9CBD7BF53EDB}" srcOrd="1" destOrd="0" presId="urn:microsoft.com/office/officeart/2018/2/layout/IconVerticalSolidList"/>
    <dgm:cxn modelId="{57ABF09E-D41F-6944-94BB-3C908FB6BBF9}" type="presParOf" srcId="{28850B37-7CCE-4601-8694-F54A5B07552D}" destId="{9B19D5CE-C9C1-4A51-93E1-9B77EB9347AA}" srcOrd="2" destOrd="0" presId="urn:microsoft.com/office/officeart/2018/2/layout/IconVerticalSolidList"/>
    <dgm:cxn modelId="{C26948C3-0704-D248-908F-090DF94E9C74}" type="presParOf" srcId="{28850B37-7CCE-4601-8694-F54A5B07552D}" destId="{71BC47F8-D7C0-4C4A-9F46-DDA10600C1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68661-404B-46C0-B7A1-DB9C4C9EDF15}"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B11F94D8-4B33-41A2-B7BD-1BC89A2DDE8F}">
      <dgm:prSet custT="1"/>
      <dgm:spPr/>
      <dgm:t>
        <a:bodyPr/>
        <a:lstStyle/>
        <a:p>
          <a:r>
            <a:rPr lang="en-US" sz="2800" dirty="0"/>
            <a:t>(B) Academic Senate means an organization whose primary function is to make recommendations with respect to academic and professional matters.</a:t>
          </a:r>
          <a:br>
            <a:rPr lang="en-US" sz="2400" dirty="0"/>
          </a:br>
          <a:endParaRPr lang="en-US" sz="2400" dirty="0"/>
        </a:p>
      </dgm:t>
    </dgm:pt>
    <dgm:pt modelId="{22DB332B-093F-432B-BDB5-3FF142C6EDCA}" type="parTrans" cxnId="{AB1D98AD-4C19-4775-B25A-40FA6A98BE62}">
      <dgm:prSet/>
      <dgm:spPr/>
      <dgm:t>
        <a:bodyPr/>
        <a:lstStyle/>
        <a:p>
          <a:endParaRPr lang="en-US"/>
        </a:p>
      </dgm:t>
    </dgm:pt>
    <dgm:pt modelId="{02642708-01DA-4819-9300-045ADBCD4892}" type="sibTrans" cxnId="{AB1D98AD-4C19-4775-B25A-40FA6A98BE62}">
      <dgm:prSet/>
      <dgm:spPr/>
      <dgm:t>
        <a:bodyPr/>
        <a:lstStyle/>
        <a:p>
          <a:endParaRPr lang="en-US"/>
        </a:p>
      </dgm:t>
    </dgm:pt>
    <dgm:pt modelId="{80B8A425-C2CC-44BA-BDAF-900E515AC1F0}">
      <dgm:prSet/>
      <dgm:spPr/>
      <dgm:t>
        <a:bodyPr/>
        <a:lstStyle/>
        <a:p>
          <a:r>
            <a:rPr lang="en-US" dirty="0"/>
            <a:t>(C) Academic and Professional matters means the following policy development and implementation matters:</a:t>
          </a:r>
        </a:p>
      </dgm:t>
    </dgm:pt>
    <dgm:pt modelId="{A9B7F4E2-A5EB-4F32-BE14-E8D2C7DF3943}" type="parTrans" cxnId="{A55FB5F6-86A3-42D3-9DAD-59734CEFF986}">
      <dgm:prSet/>
      <dgm:spPr/>
      <dgm:t>
        <a:bodyPr/>
        <a:lstStyle/>
        <a:p>
          <a:endParaRPr lang="en-US"/>
        </a:p>
      </dgm:t>
    </dgm:pt>
    <dgm:pt modelId="{D45005C9-5FB1-4737-9DF0-9F9064105861}" type="sibTrans" cxnId="{A55FB5F6-86A3-42D3-9DAD-59734CEFF986}">
      <dgm:prSet/>
      <dgm:spPr/>
      <dgm:t>
        <a:bodyPr/>
        <a:lstStyle/>
        <a:p>
          <a:endParaRPr lang="en-US"/>
        </a:p>
      </dgm:t>
    </dgm:pt>
    <dgm:pt modelId="{B488DB60-FF72-6742-904E-360C5DB6EB65}" type="pres">
      <dgm:prSet presAssocID="{BB568661-404B-46C0-B7A1-DB9C4C9EDF15}" presName="Name0" presStyleCnt="0">
        <dgm:presLayoutVars>
          <dgm:dir/>
          <dgm:animLvl val="lvl"/>
          <dgm:resizeHandles val="exact"/>
        </dgm:presLayoutVars>
      </dgm:prSet>
      <dgm:spPr/>
    </dgm:pt>
    <dgm:pt modelId="{69AB2405-DB04-D64F-BF88-292B055D3EA2}" type="pres">
      <dgm:prSet presAssocID="{80B8A425-C2CC-44BA-BDAF-900E515AC1F0}" presName="boxAndChildren" presStyleCnt="0"/>
      <dgm:spPr/>
    </dgm:pt>
    <dgm:pt modelId="{F7410A4A-DEA6-8C4A-8399-7BB449B12B95}" type="pres">
      <dgm:prSet presAssocID="{80B8A425-C2CC-44BA-BDAF-900E515AC1F0}" presName="parentTextBox" presStyleLbl="node1" presStyleIdx="0" presStyleCnt="2"/>
      <dgm:spPr/>
    </dgm:pt>
    <dgm:pt modelId="{B9B2DA30-F635-AB43-B0C0-AD82A21D48BC}" type="pres">
      <dgm:prSet presAssocID="{02642708-01DA-4819-9300-045ADBCD4892}" presName="sp" presStyleCnt="0"/>
      <dgm:spPr/>
    </dgm:pt>
    <dgm:pt modelId="{5688910C-5FFA-C643-96A6-6C2F7F0B6C79}" type="pres">
      <dgm:prSet presAssocID="{B11F94D8-4B33-41A2-B7BD-1BC89A2DDE8F}" presName="arrowAndChildren" presStyleCnt="0"/>
      <dgm:spPr/>
    </dgm:pt>
    <dgm:pt modelId="{7E4CE0FA-A3D9-F542-BAF8-7F2DC2035BAB}" type="pres">
      <dgm:prSet presAssocID="{B11F94D8-4B33-41A2-B7BD-1BC89A2DDE8F}" presName="parentTextArrow" presStyleLbl="node1" presStyleIdx="1" presStyleCnt="2"/>
      <dgm:spPr/>
    </dgm:pt>
  </dgm:ptLst>
  <dgm:cxnLst>
    <dgm:cxn modelId="{49D56D6F-D789-0A4A-9FAD-FBA37DB503B7}" type="presOf" srcId="{B11F94D8-4B33-41A2-B7BD-1BC89A2DDE8F}" destId="{7E4CE0FA-A3D9-F542-BAF8-7F2DC2035BAB}" srcOrd="0" destOrd="0" presId="urn:microsoft.com/office/officeart/2005/8/layout/process4"/>
    <dgm:cxn modelId="{AB1D98AD-4C19-4775-B25A-40FA6A98BE62}" srcId="{BB568661-404B-46C0-B7A1-DB9C4C9EDF15}" destId="{B11F94D8-4B33-41A2-B7BD-1BC89A2DDE8F}" srcOrd="0" destOrd="0" parTransId="{22DB332B-093F-432B-BDB5-3FF142C6EDCA}" sibTransId="{02642708-01DA-4819-9300-045ADBCD4892}"/>
    <dgm:cxn modelId="{ED4C57E0-92F2-1D49-BB9B-429ED1243853}" type="presOf" srcId="{BB568661-404B-46C0-B7A1-DB9C4C9EDF15}" destId="{B488DB60-FF72-6742-904E-360C5DB6EB65}" srcOrd="0" destOrd="0" presId="urn:microsoft.com/office/officeart/2005/8/layout/process4"/>
    <dgm:cxn modelId="{A55FB5F6-86A3-42D3-9DAD-59734CEFF986}" srcId="{BB568661-404B-46C0-B7A1-DB9C4C9EDF15}" destId="{80B8A425-C2CC-44BA-BDAF-900E515AC1F0}" srcOrd="1" destOrd="0" parTransId="{A9B7F4E2-A5EB-4F32-BE14-E8D2C7DF3943}" sibTransId="{D45005C9-5FB1-4737-9DF0-9F9064105861}"/>
    <dgm:cxn modelId="{BBB72AFA-CB86-724A-BAB2-6B572B5A715B}" type="presOf" srcId="{80B8A425-C2CC-44BA-BDAF-900E515AC1F0}" destId="{F7410A4A-DEA6-8C4A-8399-7BB449B12B95}" srcOrd="0" destOrd="0" presId="urn:microsoft.com/office/officeart/2005/8/layout/process4"/>
    <dgm:cxn modelId="{1AD35564-95E9-F946-85E2-36110E0FB9C7}" type="presParOf" srcId="{B488DB60-FF72-6742-904E-360C5DB6EB65}" destId="{69AB2405-DB04-D64F-BF88-292B055D3EA2}" srcOrd="0" destOrd="0" presId="urn:microsoft.com/office/officeart/2005/8/layout/process4"/>
    <dgm:cxn modelId="{81E9DD69-347C-3A4E-B89C-B49489BAF4EB}" type="presParOf" srcId="{69AB2405-DB04-D64F-BF88-292B055D3EA2}" destId="{F7410A4A-DEA6-8C4A-8399-7BB449B12B95}" srcOrd="0" destOrd="0" presId="urn:microsoft.com/office/officeart/2005/8/layout/process4"/>
    <dgm:cxn modelId="{AB08E775-0D8D-974B-853B-528BE129920A}" type="presParOf" srcId="{B488DB60-FF72-6742-904E-360C5DB6EB65}" destId="{B9B2DA30-F635-AB43-B0C0-AD82A21D48BC}" srcOrd="1" destOrd="0" presId="urn:microsoft.com/office/officeart/2005/8/layout/process4"/>
    <dgm:cxn modelId="{668D88DA-C2DC-9942-87D5-7BEEF3B65CE8}" type="presParOf" srcId="{B488DB60-FF72-6742-904E-360C5DB6EB65}" destId="{5688910C-5FFA-C643-96A6-6C2F7F0B6C79}" srcOrd="2" destOrd="0" presId="urn:microsoft.com/office/officeart/2005/8/layout/process4"/>
    <dgm:cxn modelId="{CD308C88-23FD-C74B-9E41-D2F67FE29E27}" type="presParOf" srcId="{5688910C-5FFA-C643-96A6-6C2F7F0B6C79}" destId="{7E4CE0FA-A3D9-F542-BAF8-7F2DC2035BA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8DE68-6147-44CB-AE82-D4325AE199C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33BF994-9E5F-42D3-A331-92DB0E2ACCF3}">
      <dgm:prSet/>
      <dgm:spPr/>
      <dgm:t>
        <a:bodyPr/>
        <a:lstStyle/>
        <a:p>
          <a:r>
            <a:rPr lang="en-US" dirty="0"/>
            <a:t>SECTION 87359 (b) WAIVER OF MINIMUM QUALIFICATIONS; EQUIVALENCY</a:t>
          </a:r>
        </a:p>
      </dgm:t>
    </dgm:pt>
    <dgm:pt modelId="{BB8B7475-CC2B-4D7F-B8E1-66A145CB3A88}" type="parTrans" cxnId="{E7F6D746-C461-499C-99F8-7950B1A99331}">
      <dgm:prSet/>
      <dgm:spPr/>
      <dgm:t>
        <a:bodyPr/>
        <a:lstStyle/>
        <a:p>
          <a:endParaRPr lang="en-US"/>
        </a:p>
      </dgm:t>
    </dgm:pt>
    <dgm:pt modelId="{1D4B1B1C-CBD2-4FF5-BC2F-6C4FBDD66272}" type="sibTrans" cxnId="{E7F6D746-C461-499C-99F8-7950B1A99331}">
      <dgm:prSet/>
      <dgm:spPr/>
      <dgm:t>
        <a:bodyPr/>
        <a:lstStyle/>
        <a:p>
          <a:endParaRPr lang="en-US"/>
        </a:p>
      </dgm:t>
    </dgm:pt>
    <dgm:pt modelId="{BD2C1588-AB04-482A-8509-55B26113E50E}">
      <dgm:prSet/>
      <dgm:spPr/>
      <dgm:t>
        <a:bodyPr/>
        <a:lstStyle/>
        <a:p>
          <a:r>
            <a:rPr lang="en-US" dirty="0"/>
            <a:t>The agreed upon process shall include reasonable procedures to ensure that the governing board </a:t>
          </a:r>
          <a:r>
            <a:rPr lang="en-US" b="1" dirty="0"/>
            <a:t>relies primarily upon the advice and judgment of the academic senate.</a:t>
          </a:r>
          <a:r>
            <a:rPr lang="en-US" dirty="0"/>
            <a:t> The process shall further require that the governing board provide the academic senate with an opportunity to present its views to the governing board before the board makes a determination.</a:t>
          </a:r>
        </a:p>
      </dgm:t>
    </dgm:pt>
    <dgm:pt modelId="{59C72736-A6DA-4CE5-9A81-976ACE646126}" type="parTrans" cxnId="{5D1E6196-FBE7-4C52-8273-A576D1981776}">
      <dgm:prSet/>
      <dgm:spPr/>
      <dgm:t>
        <a:bodyPr/>
        <a:lstStyle/>
        <a:p>
          <a:endParaRPr lang="en-US"/>
        </a:p>
      </dgm:t>
    </dgm:pt>
    <dgm:pt modelId="{9DF67D7A-58D7-442C-8FC7-148B935FA22B}" type="sibTrans" cxnId="{5D1E6196-FBE7-4C52-8273-A576D1981776}">
      <dgm:prSet/>
      <dgm:spPr/>
      <dgm:t>
        <a:bodyPr/>
        <a:lstStyle/>
        <a:p>
          <a:endParaRPr lang="en-US"/>
        </a:p>
      </dgm:t>
    </dgm:pt>
    <dgm:pt modelId="{3DD1BD15-C674-42C4-8667-C0C26BB04E1C}">
      <dgm:prSet/>
      <dgm:spPr/>
      <dgm:t>
        <a:bodyPr/>
        <a:lstStyle/>
        <a:p>
          <a:r>
            <a:rPr lang="en-US" dirty="0"/>
            <a:t>SECTION 87360 (b) HIRING CRITERIA</a:t>
          </a:r>
        </a:p>
      </dgm:t>
    </dgm:pt>
    <dgm:pt modelId="{F7EC9C12-FF0F-4A4A-B898-9171D293C9F4}" type="parTrans" cxnId="{E0B8B29D-23DC-4B33-886B-3AF702B555A8}">
      <dgm:prSet/>
      <dgm:spPr/>
      <dgm:t>
        <a:bodyPr/>
        <a:lstStyle/>
        <a:p>
          <a:endParaRPr lang="en-US"/>
        </a:p>
      </dgm:t>
    </dgm:pt>
    <dgm:pt modelId="{AAFDC4ED-EC13-4156-9385-A38ED0283582}" type="sibTrans" cxnId="{E0B8B29D-23DC-4B33-886B-3AF702B555A8}">
      <dgm:prSet/>
      <dgm:spPr/>
      <dgm:t>
        <a:bodyPr/>
        <a:lstStyle/>
        <a:p>
          <a:endParaRPr lang="en-US"/>
        </a:p>
      </dgm:t>
    </dgm:pt>
    <dgm:pt modelId="{A172400C-05E0-4817-A7FC-6D7121A3B753}">
      <dgm:prSet/>
      <dgm:spPr/>
      <dgm:t>
        <a:bodyPr/>
        <a:lstStyle/>
        <a:p>
          <a:r>
            <a:rPr lang="en-US"/>
            <a:t>Hiring criteria, policies, and procedures for new faculty members shall be developed and </a:t>
          </a:r>
          <a:r>
            <a:rPr lang="en-US" b="1"/>
            <a:t>agreed upon jointly by the representatives of the governing board and the academic senate.</a:t>
          </a:r>
          <a:endParaRPr lang="en-US"/>
        </a:p>
      </dgm:t>
    </dgm:pt>
    <dgm:pt modelId="{C1B03CC1-C32B-4AF3-8681-CD1F6527F9E0}" type="parTrans" cxnId="{570CFF19-DD32-4884-A47C-BD27DAA37C38}">
      <dgm:prSet/>
      <dgm:spPr/>
      <dgm:t>
        <a:bodyPr/>
        <a:lstStyle/>
        <a:p>
          <a:endParaRPr lang="en-US"/>
        </a:p>
      </dgm:t>
    </dgm:pt>
    <dgm:pt modelId="{15F40AEA-051E-48E8-968E-09D6504BCD2E}" type="sibTrans" cxnId="{570CFF19-DD32-4884-A47C-BD27DAA37C38}">
      <dgm:prSet/>
      <dgm:spPr/>
      <dgm:t>
        <a:bodyPr/>
        <a:lstStyle/>
        <a:p>
          <a:endParaRPr lang="en-US"/>
        </a:p>
      </dgm:t>
    </dgm:pt>
    <dgm:pt modelId="{C95A4B4E-7098-4FA9-9F2E-56362AC192C5}">
      <dgm:prSet/>
      <dgm:spPr/>
      <dgm:t>
        <a:bodyPr/>
        <a:lstStyle/>
        <a:p>
          <a:r>
            <a:rPr lang="en-US"/>
            <a:t>SECTION 87458 (a) ADMINISTRATIVE RETREAT RIGHTS</a:t>
          </a:r>
        </a:p>
      </dgm:t>
    </dgm:pt>
    <dgm:pt modelId="{A9908B4D-F1DC-4E97-BEC4-EAC1FD5BBBDE}" type="parTrans" cxnId="{F56B5C37-7538-45E7-9828-FDEF984E2846}">
      <dgm:prSet/>
      <dgm:spPr/>
      <dgm:t>
        <a:bodyPr/>
        <a:lstStyle/>
        <a:p>
          <a:endParaRPr lang="en-US"/>
        </a:p>
      </dgm:t>
    </dgm:pt>
    <dgm:pt modelId="{9AEC7389-1F84-4929-9FBC-59770D076FFF}" type="sibTrans" cxnId="{F56B5C37-7538-45E7-9828-FDEF984E2846}">
      <dgm:prSet/>
      <dgm:spPr/>
      <dgm:t>
        <a:bodyPr/>
        <a:lstStyle/>
        <a:p>
          <a:endParaRPr lang="en-US"/>
        </a:p>
      </dgm:t>
    </dgm:pt>
    <dgm:pt modelId="{292DB48C-EF3A-4D9D-99C0-394F4F2148EE}">
      <dgm:prSet/>
      <dgm:spPr/>
      <dgm:t>
        <a:bodyPr/>
        <a:lstStyle/>
        <a:p>
          <a:r>
            <a:rPr lang="en-US" dirty="0"/>
            <a:t>The agreed upon process shall include reasonable procedures to ensure that the governing board </a:t>
          </a:r>
          <a:r>
            <a:rPr lang="en-US" b="1" dirty="0"/>
            <a:t>relies primarily upon the advice and judgment of the academic senate. </a:t>
          </a:r>
          <a:r>
            <a:rPr lang="en-US" dirty="0"/>
            <a:t>The process shall further require that the governing board provide the academic senate with an opportunity to present its views to the governing board before the board makes a determination.</a:t>
          </a:r>
        </a:p>
      </dgm:t>
    </dgm:pt>
    <dgm:pt modelId="{1D82B63C-CD62-478C-B4F1-59F4608B9FDC}" type="parTrans" cxnId="{3CA62145-1AD7-4AE9-8E02-6CB4D2B7D152}">
      <dgm:prSet/>
      <dgm:spPr/>
      <dgm:t>
        <a:bodyPr/>
        <a:lstStyle/>
        <a:p>
          <a:endParaRPr lang="en-US"/>
        </a:p>
      </dgm:t>
    </dgm:pt>
    <dgm:pt modelId="{CDAE30FC-0F49-4627-BF96-D424DD9F3C17}" type="sibTrans" cxnId="{3CA62145-1AD7-4AE9-8E02-6CB4D2B7D152}">
      <dgm:prSet/>
      <dgm:spPr/>
      <dgm:t>
        <a:bodyPr/>
        <a:lstStyle/>
        <a:p>
          <a:endParaRPr lang="en-US"/>
        </a:p>
      </dgm:t>
    </dgm:pt>
    <dgm:pt modelId="{0EFF83E0-5A99-47E5-924B-456D4435FADF}" type="pres">
      <dgm:prSet presAssocID="{4C38DE68-6147-44CB-AE82-D4325AE199CB}" presName="root" presStyleCnt="0">
        <dgm:presLayoutVars>
          <dgm:dir/>
          <dgm:resizeHandles val="exact"/>
        </dgm:presLayoutVars>
      </dgm:prSet>
      <dgm:spPr/>
    </dgm:pt>
    <dgm:pt modelId="{90647374-4A2C-42A8-BEDA-A312673C163A}" type="pres">
      <dgm:prSet presAssocID="{D33BF994-9E5F-42D3-A331-92DB0E2ACCF3}" presName="compNode" presStyleCnt="0"/>
      <dgm:spPr/>
    </dgm:pt>
    <dgm:pt modelId="{53C41D8E-C8FB-464B-9FB4-F5EE23FF4ED5}" type="pres">
      <dgm:prSet presAssocID="{D33BF994-9E5F-42D3-A331-92DB0E2ACCF3}" presName="bgRect" presStyleLbl="bgShp" presStyleIdx="0" presStyleCnt="3"/>
      <dgm:spPr/>
    </dgm:pt>
    <dgm:pt modelId="{53D93E06-EAB8-4005-9E2C-CCFE777039C6}" type="pres">
      <dgm:prSet presAssocID="{D33BF994-9E5F-42D3-A331-92DB0E2ACC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1A1A184-4A0C-4504-B3A5-7456B036AFF4}" type="pres">
      <dgm:prSet presAssocID="{D33BF994-9E5F-42D3-A331-92DB0E2ACCF3}" presName="spaceRect" presStyleCnt="0"/>
      <dgm:spPr/>
    </dgm:pt>
    <dgm:pt modelId="{55B5BB0B-773F-4C05-ABE3-D0BAF0969845}" type="pres">
      <dgm:prSet presAssocID="{D33BF994-9E5F-42D3-A331-92DB0E2ACCF3}" presName="parTx" presStyleLbl="revTx" presStyleIdx="0" presStyleCnt="6">
        <dgm:presLayoutVars>
          <dgm:chMax val="0"/>
          <dgm:chPref val="0"/>
        </dgm:presLayoutVars>
      </dgm:prSet>
      <dgm:spPr/>
    </dgm:pt>
    <dgm:pt modelId="{C16BBE63-4BCE-4202-9FF6-780A0DA91C86}" type="pres">
      <dgm:prSet presAssocID="{D33BF994-9E5F-42D3-A331-92DB0E2ACCF3}" presName="desTx" presStyleLbl="revTx" presStyleIdx="1" presStyleCnt="6">
        <dgm:presLayoutVars/>
      </dgm:prSet>
      <dgm:spPr/>
    </dgm:pt>
    <dgm:pt modelId="{A1C04A9E-D354-41B4-AA64-8D8DD07F7C8E}" type="pres">
      <dgm:prSet presAssocID="{1D4B1B1C-CBD2-4FF5-BC2F-6C4FBDD66272}" presName="sibTrans" presStyleCnt="0"/>
      <dgm:spPr/>
    </dgm:pt>
    <dgm:pt modelId="{8E5C9B24-5221-48F4-9444-ED455A1E6A7C}" type="pres">
      <dgm:prSet presAssocID="{3DD1BD15-C674-42C4-8667-C0C26BB04E1C}" presName="compNode" presStyleCnt="0"/>
      <dgm:spPr/>
    </dgm:pt>
    <dgm:pt modelId="{56184AB8-26D6-4F3B-B3B4-F94FE11BF0A0}" type="pres">
      <dgm:prSet presAssocID="{3DD1BD15-C674-42C4-8667-C0C26BB04E1C}" presName="bgRect" presStyleLbl="bgShp" presStyleIdx="1" presStyleCnt="3"/>
      <dgm:spPr/>
    </dgm:pt>
    <dgm:pt modelId="{327E008A-3911-4DB6-92AF-2454B86DACAE}" type="pres">
      <dgm:prSet presAssocID="{3DD1BD15-C674-42C4-8667-C0C26BB04E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C656B948-8908-40FA-88CC-023E28EA99A5}" type="pres">
      <dgm:prSet presAssocID="{3DD1BD15-C674-42C4-8667-C0C26BB04E1C}" presName="spaceRect" presStyleCnt="0"/>
      <dgm:spPr/>
    </dgm:pt>
    <dgm:pt modelId="{83950257-8AFE-45B4-87DF-1A45859921D3}" type="pres">
      <dgm:prSet presAssocID="{3DD1BD15-C674-42C4-8667-C0C26BB04E1C}" presName="parTx" presStyleLbl="revTx" presStyleIdx="2" presStyleCnt="6">
        <dgm:presLayoutVars>
          <dgm:chMax val="0"/>
          <dgm:chPref val="0"/>
        </dgm:presLayoutVars>
      </dgm:prSet>
      <dgm:spPr/>
    </dgm:pt>
    <dgm:pt modelId="{A34D35BD-6500-4C46-B120-D472B054F112}" type="pres">
      <dgm:prSet presAssocID="{3DD1BD15-C674-42C4-8667-C0C26BB04E1C}" presName="desTx" presStyleLbl="revTx" presStyleIdx="3" presStyleCnt="6">
        <dgm:presLayoutVars/>
      </dgm:prSet>
      <dgm:spPr/>
    </dgm:pt>
    <dgm:pt modelId="{FEE7DFFB-01DA-415F-9B34-A5B7961C4C3A}" type="pres">
      <dgm:prSet presAssocID="{AAFDC4ED-EC13-4156-9385-A38ED0283582}" presName="sibTrans" presStyleCnt="0"/>
      <dgm:spPr/>
    </dgm:pt>
    <dgm:pt modelId="{8D65187B-8709-46B3-B7D7-A68BE11EFD34}" type="pres">
      <dgm:prSet presAssocID="{C95A4B4E-7098-4FA9-9F2E-56362AC192C5}" presName="compNode" presStyleCnt="0"/>
      <dgm:spPr/>
    </dgm:pt>
    <dgm:pt modelId="{5B8DF0A1-33E6-49C5-964C-8518B4AED81A}" type="pres">
      <dgm:prSet presAssocID="{C95A4B4E-7098-4FA9-9F2E-56362AC192C5}" presName="bgRect" presStyleLbl="bgShp" presStyleIdx="2" presStyleCnt="3"/>
      <dgm:spPr/>
    </dgm:pt>
    <dgm:pt modelId="{38BB8419-8EC6-4DC7-B78A-C571E1B0B5BF}" type="pres">
      <dgm:prSet presAssocID="{C95A4B4E-7098-4FA9-9F2E-56362AC192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946D6AE-6E67-4A31-8A3B-03BCE92C24E5}" type="pres">
      <dgm:prSet presAssocID="{C95A4B4E-7098-4FA9-9F2E-56362AC192C5}" presName="spaceRect" presStyleCnt="0"/>
      <dgm:spPr/>
    </dgm:pt>
    <dgm:pt modelId="{90F7B490-1048-44BB-9510-45A6542A2B26}" type="pres">
      <dgm:prSet presAssocID="{C95A4B4E-7098-4FA9-9F2E-56362AC192C5}" presName="parTx" presStyleLbl="revTx" presStyleIdx="4" presStyleCnt="6">
        <dgm:presLayoutVars>
          <dgm:chMax val="0"/>
          <dgm:chPref val="0"/>
        </dgm:presLayoutVars>
      </dgm:prSet>
      <dgm:spPr/>
    </dgm:pt>
    <dgm:pt modelId="{AB99BB65-418F-4FD0-85EB-9F8CD4AA7445}" type="pres">
      <dgm:prSet presAssocID="{C95A4B4E-7098-4FA9-9F2E-56362AC192C5}" presName="desTx" presStyleLbl="revTx" presStyleIdx="5" presStyleCnt="6">
        <dgm:presLayoutVars/>
      </dgm:prSet>
      <dgm:spPr/>
    </dgm:pt>
  </dgm:ptLst>
  <dgm:cxnLst>
    <dgm:cxn modelId="{728AF00A-6200-489D-916E-EADE7E855746}" type="presOf" srcId="{C95A4B4E-7098-4FA9-9F2E-56362AC192C5}" destId="{90F7B490-1048-44BB-9510-45A6542A2B26}" srcOrd="0" destOrd="0" presId="urn:microsoft.com/office/officeart/2018/2/layout/IconVerticalSolidList"/>
    <dgm:cxn modelId="{570CFF19-DD32-4884-A47C-BD27DAA37C38}" srcId="{3DD1BD15-C674-42C4-8667-C0C26BB04E1C}" destId="{A172400C-05E0-4817-A7FC-6D7121A3B753}" srcOrd="0" destOrd="0" parTransId="{C1B03CC1-C32B-4AF3-8681-CD1F6527F9E0}" sibTransId="{15F40AEA-051E-48E8-968E-09D6504BCD2E}"/>
    <dgm:cxn modelId="{3257CF1B-FF4A-45E9-A24B-187A18C71B9B}" type="presOf" srcId="{4C38DE68-6147-44CB-AE82-D4325AE199CB}" destId="{0EFF83E0-5A99-47E5-924B-456D4435FADF}" srcOrd="0" destOrd="0" presId="urn:microsoft.com/office/officeart/2018/2/layout/IconVerticalSolidList"/>
    <dgm:cxn modelId="{C3B1662B-9ADB-4DD0-8261-AB4245025102}" type="presOf" srcId="{292DB48C-EF3A-4D9D-99C0-394F4F2148EE}" destId="{AB99BB65-418F-4FD0-85EB-9F8CD4AA7445}" srcOrd="0" destOrd="0" presId="urn:microsoft.com/office/officeart/2018/2/layout/IconVerticalSolidList"/>
    <dgm:cxn modelId="{F56B5C37-7538-45E7-9828-FDEF984E2846}" srcId="{4C38DE68-6147-44CB-AE82-D4325AE199CB}" destId="{C95A4B4E-7098-4FA9-9F2E-56362AC192C5}" srcOrd="2" destOrd="0" parTransId="{A9908B4D-F1DC-4E97-BEC4-EAC1FD5BBBDE}" sibTransId="{9AEC7389-1F84-4929-9FBC-59770D076FFF}"/>
    <dgm:cxn modelId="{5668D942-1D05-4793-9F47-5D7C8D08D0BA}" type="presOf" srcId="{3DD1BD15-C674-42C4-8667-C0C26BB04E1C}" destId="{83950257-8AFE-45B4-87DF-1A45859921D3}" srcOrd="0" destOrd="0" presId="urn:microsoft.com/office/officeart/2018/2/layout/IconVerticalSolidList"/>
    <dgm:cxn modelId="{3CA62145-1AD7-4AE9-8E02-6CB4D2B7D152}" srcId="{C95A4B4E-7098-4FA9-9F2E-56362AC192C5}" destId="{292DB48C-EF3A-4D9D-99C0-394F4F2148EE}" srcOrd="0" destOrd="0" parTransId="{1D82B63C-CD62-478C-B4F1-59F4608B9FDC}" sibTransId="{CDAE30FC-0F49-4627-BF96-D424DD9F3C17}"/>
    <dgm:cxn modelId="{E7F6D746-C461-499C-99F8-7950B1A99331}" srcId="{4C38DE68-6147-44CB-AE82-D4325AE199CB}" destId="{D33BF994-9E5F-42D3-A331-92DB0E2ACCF3}" srcOrd="0" destOrd="0" parTransId="{BB8B7475-CC2B-4D7F-B8E1-66A145CB3A88}" sibTransId="{1D4B1B1C-CBD2-4FF5-BC2F-6C4FBDD66272}"/>
    <dgm:cxn modelId="{94EC0E6C-E989-4165-B073-30DDE39B455B}" type="presOf" srcId="{D33BF994-9E5F-42D3-A331-92DB0E2ACCF3}" destId="{55B5BB0B-773F-4C05-ABE3-D0BAF0969845}" srcOrd="0" destOrd="0" presId="urn:microsoft.com/office/officeart/2018/2/layout/IconVerticalSolidList"/>
    <dgm:cxn modelId="{361AD175-2611-4D42-A963-9D0A14826C8B}" type="presOf" srcId="{BD2C1588-AB04-482A-8509-55B26113E50E}" destId="{C16BBE63-4BCE-4202-9FF6-780A0DA91C86}" srcOrd="0" destOrd="0" presId="urn:microsoft.com/office/officeart/2018/2/layout/IconVerticalSolidList"/>
    <dgm:cxn modelId="{5D1E6196-FBE7-4C52-8273-A576D1981776}" srcId="{D33BF994-9E5F-42D3-A331-92DB0E2ACCF3}" destId="{BD2C1588-AB04-482A-8509-55B26113E50E}" srcOrd="0" destOrd="0" parTransId="{59C72736-A6DA-4CE5-9A81-976ACE646126}" sibTransId="{9DF67D7A-58D7-442C-8FC7-148B935FA22B}"/>
    <dgm:cxn modelId="{E0B8B29D-23DC-4B33-886B-3AF702B555A8}" srcId="{4C38DE68-6147-44CB-AE82-D4325AE199CB}" destId="{3DD1BD15-C674-42C4-8667-C0C26BB04E1C}" srcOrd="1" destOrd="0" parTransId="{F7EC9C12-FF0F-4A4A-B898-9171D293C9F4}" sibTransId="{AAFDC4ED-EC13-4156-9385-A38ED0283582}"/>
    <dgm:cxn modelId="{6AF127E4-8B0E-4BE1-B04D-58CBB8826B5B}" type="presOf" srcId="{A172400C-05E0-4817-A7FC-6D7121A3B753}" destId="{A34D35BD-6500-4C46-B120-D472B054F112}" srcOrd="0" destOrd="0" presId="urn:microsoft.com/office/officeart/2018/2/layout/IconVerticalSolidList"/>
    <dgm:cxn modelId="{38E5AE56-C3F7-4C3F-96DB-C8CA3C1D49D6}" type="presParOf" srcId="{0EFF83E0-5A99-47E5-924B-456D4435FADF}" destId="{90647374-4A2C-42A8-BEDA-A312673C163A}" srcOrd="0" destOrd="0" presId="urn:microsoft.com/office/officeart/2018/2/layout/IconVerticalSolidList"/>
    <dgm:cxn modelId="{3B5DE29D-30A6-440B-B53D-F8ED1BF48EB7}" type="presParOf" srcId="{90647374-4A2C-42A8-BEDA-A312673C163A}" destId="{53C41D8E-C8FB-464B-9FB4-F5EE23FF4ED5}" srcOrd="0" destOrd="0" presId="urn:microsoft.com/office/officeart/2018/2/layout/IconVerticalSolidList"/>
    <dgm:cxn modelId="{8DA96BA6-F388-4B21-86E2-14C8AC148B57}" type="presParOf" srcId="{90647374-4A2C-42A8-BEDA-A312673C163A}" destId="{53D93E06-EAB8-4005-9E2C-CCFE777039C6}" srcOrd="1" destOrd="0" presId="urn:microsoft.com/office/officeart/2018/2/layout/IconVerticalSolidList"/>
    <dgm:cxn modelId="{F27DEE91-FB69-404C-9824-F8BBFD37FA47}" type="presParOf" srcId="{90647374-4A2C-42A8-BEDA-A312673C163A}" destId="{C1A1A184-4A0C-4504-B3A5-7456B036AFF4}" srcOrd="2" destOrd="0" presId="urn:microsoft.com/office/officeart/2018/2/layout/IconVerticalSolidList"/>
    <dgm:cxn modelId="{AC235977-8475-4FAC-84B8-8EFC0A676275}" type="presParOf" srcId="{90647374-4A2C-42A8-BEDA-A312673C163A}" destId="{55B5BB0B-773F-4C05-ABE3-D0BAF0969845}" srcOrd="3" destOrd="0" presId="urn:microsoft.com/office/officeart/2018/2/layout/IconVerticalSolidList"/>
    <dgm:cxn modelId="{FD40F78F-4577-47B6-A2A8-9085675614BF}" type="presParOf" srcId="{90647374-4A2C-42A8-BEDA-A312673C163A}" destId="{C16BBE63-4BCE-4202-9FF6-780A0DA91C86}" srcOrd="4" destOrd="0" presId="urn:microsoft.com/office/officeart/2018/2/layout/IconVerticalSolidList"/>
    <dgm:cxn modelId="{95512666-E370-4776-A6A2-BCF9EAED344F}" type="presParOf" srcId="{0EFF83E0-5A99-47E5-924B-456D4435FADF}" destId="{A1C04A9E-D354-41B4-AA64-8D8DD07F7C8E}" srcOrd="1" destOrd="0" presId="urn:microsoft.com/office/officeart/2018/2/layout/IconVerticalSolidList"/>
    <dgm:cxn modelId="{DB9ED6F0-3B9C-465D-B585-FBEFC8E3152F}" type="presParOf" srcId="{0EFF83E0-5A99-47E5-924B-456D4435FADF}" destId="{8E5C9B24-5221-48F4-9444-ED455A1E6A7C}" srcOrd="2" destOrd="0" presId="urn:microsoft.com/office/officeart/2018/2/layout/IconVerticalSolidList"/>
    <dgm:cxn modelId="{4772D573-885D-44CA-94AC-F569F2EA1B10}" type="presParOf" srcId="{8E5C9B24-5221-48F4-9444-ED455A1E6A7C}" destId="{56184AB8-26D6-4F3B-B3B4-F94FE11BF0A0}" srcOrd="0" destOrd="0" presId="urn:microsoft.com/office/officeart/2018/2/layout/IconVerticalSolidList"/>
    <dgm:cxn modelId="{23F55EF9-1E7E-4D4F-B1E8-5BAA7711FF38}" type="presParOf" srcId="{8E5C9B24-5221-48F4-9444-ED455A1E6A7C}" destId="{327E008A-3911-4DB6-92AF-2454B86DACAE}" srcOrd="1" destOrd="0" presId="urn:microsoft.com/office/officeart/2018/2/layout/IconVerticalSolidList"/>
    <dgm:cxn modelId="{57E48F90-BAA2-4613-B6CF-20B36830CDB6}" type="presParOf" srcId="{8E5C9B24-5221-48F4-9444-ED455A1E6A7C}" destId="{C656B948-8908-40FA-88CC-023E28EA99A5}" srcOrd="2" destOrd="0" presId="urn:microsoft.com/office/officeart/2018/2/layout/IconVerticalSolidList"/>
    <dgm:cxn modelId="{4AEFBC4D-383B-42F0-A32E-6CFBFB3132EA}" type="presParOf" srcId="{8E5C9B24-5221-48F4-9444-ED455A1E6A7C}" destId="{83950257-8AFE-45B4-87DF-1A45859921D3}" srcOrd="3" destOrd="0" presId="urn:microsoft.com/office/officeart/2018/2/layout/IconVerticalSolidList"/>
    <dgm:cxn modelId="{7F84908C-01A1-4C30-AF5B-9D7FD89EEFF7}" type="presParOf" srcId="{8E5C9B24-5221-48F4-9444-ED455A1E6A7C}" destId="{A34D35BD-6500-4C46-B120-D472B054F112}" srcOrd="4" destOrd="0" presId="urn:microsoft.com/office/officeart/2018/2/layout/IconVerticalSolidList"/>
    <dgm:cxn modelId="{3F9D5B13-13DA-4FC5-9FA2-09DE493B6932}" type="presParOf" srcId="{0EFF83E0-5A99-47E5-924B-456D4435FADF}" destId="{FEE7DFFB-01DA-415F-9B34-A5B7961C4C3A}" srcOrd="3" destOrd="0" presId="urn:microsoft.com/office/officeart/2018/2/layout/IconVerticalSolidList"/>
    <dgm:cxn modelId="{79282F05-63CE-42F9-97C6-E9892EFF5D77}" type="presParOf" srcId="{0EFF83E0-5A99-47E5-924B-456D4435FADF}" destId="{8D65187B-8709-46B3-B7D7-A68BE11EFD34}" srcOrd="4" destOrd="0" presId="urn:microsoft.com/office/officeart/2018/2/layout/IconVerticalSolidList"/>
    <dgm:cxn modelId="{1340A966-EFA6-458D-84D6-26EE1335A76C}" type="presParOf" srcId="{8D65187B-8709-46B3-B7D7-A68BE11EFD34}" destId="{5B8DF0A1-33E6-49C5-964C-8518B4AED81A}" srcOrd="0" destOrd="0" presId="urn:microsoft.com/office/officeart/2018/2/layout/IconVerticalSolidList"/>
    <dgm:cxn modelId="{EEEB2A88-B192-4B32-B7F2-2CC1B3D61DB2}" type="presParOf" srcId="{8D65187B-8709-46B3-B7D7-A68BE11EFD34}" destId="{38BB8419-8EC6-4DC7-B78A-C571E1B0B5BF}" srcOrd="1" destOrd="0" presId="urn:microsoft.com/office/officeart/2018/2/layout/IconVerticalSolidList"/>
    <dgm:cxn modelId="{81DF9BDB-ABB1-4C0B-BA63-008F4D2D00A8}" type="presParOf" srcId="{8D65187B-8709-46B3-B7D7-A68BE11EFD34}" destId="{7946D6AE-6E67-4A31-8A3B-03BCE92C24E5}" srcOrd="2" destOrd="0" presId="urn:microsoft.com/office/officeart/2018/2/layout/IconVerticalSolidList"/>
    <dgm:cxn modelId="{D5776D77-C7DF-4A44-AA99-C790DEB000E3}" type="presParOf" srcId="{8D65187B-8709-46B3-B7D7-A68BE11EFD34}" destId="{90F7B490-1048-44BB-9510-45A6542A2B26}" srcOrd="3" destOrd="0" presId="urn:microsoft.com/office/officeart/2018/2/layout/IconVerticalSolidList"/>
    <dgm:cxn modelId="{75731D4E-DDB2-4735-914F-2DBD65CFBF10}" type="presParOf" srcId="{8D65187B-8709-46B3-B7D7-A68BE11EFD34}" destId="{AB99BB65-418F-4FD0-85EB-9F8CD4AA744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7244E6-7B90-4746-8183-577570FA7C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30D1A4D-9F70-48F2-8DE4-58A2E7A52804}">
      <dgm:prSet custT="1"/>
      <dgm:spPr/>
      <dgm:t>
        <a:bodyPr/>
        <a:lstStyle/>
        <a:p>
          <a:r>
            <a:rPr lang="en-US" sz="2400" dirty="0"/>
            <a:t>grading policies</a:t>
          </a:r>
        </a:p>
      </dgm:t>
    </dgm:pt>
    <dgm:pt modelId="{73338C09-A77D-4750-B93E-E67DF1B966E0}" type="parTrans" cxnId="{30833E09-E4B3-421E-9E44-2E182AA7EF47}">
      <dgm:prSet/>
      <dgm:spPr/>
      <dgm:t>
        <a:bodyPr/>
        <a:lstStyle/>
        <a:p>
          <a:endParaRPr lang="en-US"/>
        </a:p>
      </dgm:t>
    </dgm:pt>
    <dgm:pt modelId="{D7688319-89BB-4228-A343-7C574C50CC17}" type="sibTrans" cxnId="{30833E09-E4B3-421E-9E44-2E182AA7EF47}">
      <dgm:prSet/>
      <dgm:spPr/>
      <dgm:t>
        <a:bodyPr/>
        <a:lstStyle/>
        <a:p>
          <a:endParaRPr lang="en-US"/>
        </a:p>
      </dgm:t>
    </dgm:pt>
    <dgm:pt modelId="{AF5EAB6D-D112-4C41-B654-1792D590F2E0}">
      <dgm:prSet custT="1"/>
      <dgm:spPr/>
      <dgm:t>
        <a:bodyPr/>
        <a:lstStyle/>
        <a:p>
          <a:r>
            <a:rPr lang="en-US" sz="2400" dirty="0"/>
            <a:t>codes of student conduct</a:t>
          </a:r>
        </a:p>
      </dgm:t>
    </dgm:pt>
    <dgm:pt modelId="{56D7799F-9678-4D14-A4DE-2542DFC303C1}" type="parTrans" cxnId="{3B8AF496-3EA8-4680-8892-1D42C122072E}">
      <dgm:prSet/>
      <dgm:spPr/>
      <dgm:t>
        <a:bodyPr/>
        <a:lstStyle/>
        <a:p>
          <a:endParaRPr lang="en-US"/>
        </a:p>
      </dgm:t>
    </dgm:pt>
    <dgm:pt modelId="{3DF7B314-27F4-46D5-A56D-A7E278A0C1AE}" type="sibTrans" cxnId="{3B8AF496-3EA8-4680-8892-1D42C122072E}">
      <dgm:prSet/>
      <dgm:spPr/>
      <dgm:t>
        <a:bodyPr/>
        <a:lstStyle/>
        <a:p>
          <a:endParaRPr lang="en-US"/>
        </a:p>
      </dgm:t>
    </dgm:pt>
    <dgm:pt modelId="{0D9AADFE-B9E8-433E-A20F-ECFE399500E9}">
      <dgm:prSet custT="1"/>
      <dgm:spPr/>
      <dgm:t>
        <a:bodyPr/>
        <a:lstStyle/>
        <a:p>
          <a:r>
            <a:rPr lang="en-US" sz="2400"/>
            <a:t>academic disciplinary policies</a:t>
          </a:r>
        </a:p>
      </dgm:t>
    </dgm:pt>
    <dgm:pt modelId="{3E66AA25-3FA5-400C-A526-A93716A36771}" type="parTrans" cxnId="{1579F9B4-7F63-44B1-92A6-2469BB35963B}">
      <dgm:prSet/>
      <dgm:spPr/>
      <dgm:t>
        <a:bodyPr/>
        <a:lstStyle/>
        <a:p>
          <a:endParaRPr lang="en-US"/>
        </a:p>
      </dgm:t>
    </dgm:pt>
    <dgm:pt modelId="{AC6AB899-9E32-427C-A5FF-6F9D651F1B05}" type="sibTrans" cxnId="{1579F9B4-7F63-44B1-92A6-2469BB35963B}">
      <dgm:prSet/>
      <dgm:spPr/>
      <dgm:t>
        <a:bodyPr/>
        <a:lstStyle/>
        <a:p>
          <a:endParaRPr lang="en-US"/>
        </a:p>
      </dgm:t>
    </dgm:pt>
    <dgm:pt modelId="{3F5CF96E-22F0-486B-B428-FFE6F0380EA4}">
      <dgm:prSet custT="1"/>
      <dgm:spPr/>
      <dgm:t>
        <a:bodyPr/>
        <a:lstStyle/>
        <a:p>
          <a:r>
            <a:rPr lang="en-US" sz="2400" dirty="0"/>
            <a:t>curriculum development</a:t>
          </a:r>
        </a:p>
      </dgm:t>
    </dgm:pt>
    <dgm:pt modelId="{2CE9FC0C-FAFC-4A41-9F14-2DD7935B8885}" type="parTrans" cxnId="{1436A11C-A5E5-4161-990D-03A5E550A933}">
      <dgm:prSet/>
      <dgm:spPr/>
      <dgm:t>
        <a:bodyPr/>
        <a:lstStyle/>
        <a:p>
          <a:endParaRPr lang="en-US"/>
        </a:p>
      </dgm:t>
    </dgm:pt>
    <dgm:pt modelId="{22113C37-B36B-42F2-A18C-FDA0FF255BD3}" type="sibTrans" cxnId="{1436A11C-A5E5-4161-990D-03A5E550A933}">
      <dgm:prSet/>
      <dgm:spPr/>
      <dgm:t>
        <a:bodyPr/>
        <a:lstStyle/>
        <a:p>
          <a:endParaRPr lang="en-US"/>
        </a:p>
      </dgm:t>
    </dgm:pt>
    <dgm:pt modelId="{FC17BEEA-6429-4714-824F-A914FE911759}">
      <dgm:prSet custT="1"/>
      <dgm:spPr/>
      <dgm:t>
        <a:bodyPr/>
        <a:lstStyle/>
        <a:p>
          <a:r>
            <a:rPr lang="en-US" sz="2400" dirty="0"/>
            <a:t>course/program initiation or elimination</a:t>
          </a:r>
        </a:p>
      </dgm:t>
    </dgm:pt>
    <dgm:pt modelId="{F25DA164-CA6B-43B9-9C83-BF439CBC4050}" type="parTrans" cxnId="{E04F17C0-6449-44E9-A73C-18468F89E451}">
      <dgm:prSet/>
      <dgm:spPr/>
      <dgm:t>
        <a:bodyPr/>
        <a:lstStyle/>
        <a:p>
          <a:endParaRPr lang="en-US"/>
        </a:p>
      </dgm:t>
    </dgm:pt>
    <dgm:pt modelId="{2A31463A-CA3A-4624-95D5-FF1242108690}" type="sibTrans" cxnId="{E04F17C0-6449-44E9-A73C-18468F89E451}">
      <dgm:prSet/>
      <dgm:spPr/>
      <dgm:t>
        <a:bodyPr/>
        <a:lstStyle/>
        <a:p>
          <a:endParaRPr lang="en-US"/>
        </a:p>
      </dgm:t>
    </dgm:pt>
    <dgm:pt modelId="{DEF491EC-EEAB-42B2-8C34-65B759979826}">
      <dgm:prSet custT="1"/>
      <dgm:spPr/>
      <dgm:t>
        <a:bodyPr/>
        <a:lstStyle/>
        <a:p>
          <a:r>
            <a:rPr lang="en-US" sz="2400" dirty="0"/>
            <a:t>processes for institutional planning and budget development</a:t>
          </a:r>
        </a:p>
      </dgm:t>
    </dgm:pt>
    <dgm:pt modelId="{6B033712-F2ED-433E-AC79-E1A64B4EB823}" type="parTrans" cxnId="{D0A4CB8C-86A1-4E05-95FD-535DA48E7C7D}">
      <dgm:prSet/>
      <dgm:spPr/>
      <dgm:t>
        <a:bodyPr/>
        <a:lstStyle/>
        <a:p>
          <a:endParaRPr lang="en-US"/>
        </a:p>
      </dgm:t>
    </dgm:pt>
    <dgm:pt modelId="{323D85A5-5899-485A-A753-870B16EC4CDE}" type="sibTrans" cxnId="{D0A4CB8C-86A1-4E05-95FD-535DA48E7C7D}">
      <dgm:prSet/>
      <dgm:spPr/>
      <dgm:t>
        <a:bodyPr/>
        <a:lstStyle/>
        <a:p>
          <a:endParaRPr lang="en-US"/>
        </a:p>
      </dgm:t>
    </dgm:pt>
    <dgm:pt modelId="{6F1702C8-73F6-4245-89A1-AC3720F29B43}">
      <dgm:prSet custT="1"/>
      <dgm:spPr/>
      <dgm:t>
        <a:bodyPr/>
        <a:lstStyle/>
        <a:p>
          <a:r>
            <a:rPr lang="en-US" sz="2400" dirty="0"/>
            <a:t>standards and policies regarding student preparation and success</a:t>
          </a:r>
        </a:p>
      </dgm:t>
    </dgm:pt>
    <dgm:pt modelId="{3361518D-EBFB-4B4A-94E0-4AF9CF329C93}" type="parTrans" cxnId="{434B51B4-4EF9-4466-BC44-194423658E0A}">
      <dgm:prSet/>
      <dgm:spPr/>
      <dgm:t>
        <a:bodyPr/>
        <a:lstStyle/>
        <a:p>
          <a:endParaRPr lang="en-US"/>
        </a:p>
      </dgm:t>
    </dgm:pt>
    <dgm:pt modelId="{3A3349A5-C239-4130-A24A-1E379150716D}" type="sibTrans" cxnId="{434B51B4-4EF9-4466-BC44-194423658E0A}">
      <dgm:prSet/>
      <dgm:spPr/>
      <dgm:t>
        <a:bodyPr/>
        <a:lstStyle/>
        <a:p>
          <a:endParaRPr lang="en-US"/>
        </a:p>
      </dgm:t>
    </dgm:pt>
    <dgm:pt modelId="{23BB9FF5-5F9B-40C2-A40F-72B3E181A2B2}">
      <dgm:prSet custT="1"/>
      <dgm:spPr/>
      <dgm:t>
        <a:bodyPr/>
        <a:lstStyle/>
        <a:p>
          <a:r>
            <a:rPr lang="en-US" sz="2400" dirty="0"/>
            <a:t>student services planning and development</a:t>
          </a:r>
        </a:p>
      </dgm:t>
    </dgm:pt>
    <dgm:pt modelId="{3A4B518B-1E53-4DE9-A869-361CAE22F967}" type="parTrans" cxnId="{58613AD1-AF9C-41A2-AAF7-140AD2EDD627}">
      <dgm:prSet/>
      <dgm:spPr/>
      <dgm:t>
        <a:bodyPr/>
        <a:lstStyle/>
        <a:p>
          <a:endParaRPr lang="en-US"/>
        </a:p>
      </dgm:t>
    </dgm:pt>
    <dgm:pt modelId="{D9D2356A-2D3B-40B2-A887-382B2B589B3F}" type="sibTrans" cxnId="{58613AD1-AF9C-41A2-AAF7-140AD2EDD627}">
      <dgm:prSet/>
      <dgm:spPr/>
      <dgm:t>
        <a:bodyPr/>
        <a:lstStyle/>
        <a:p>
          <a:endParaRPr lang="en-US"/>
        </a:p>
      </dgm:t>
    </dgm:pt>
    <dgm:pt modelId="{04684595-B37C-48EA-B26C-BDCF76591653}">
      <dgm:prSet custT="1"/>
      <dgm:spPr/>
      <dgm:t>
        <a:bodyPr/>
        <a:lstStyle/>
        <a:p>
          <a:r>
            <a:rPr lang="en-US" sz="2400" dirty="0"/>
            <a:t>student fees</a:t>
          </a:r>
        </a:p>
      </dgm:t>
    </dgm:pt>
    <dgm:pt modelId="{6B68C7D7-7283-43C2-8F87-48FA5CE3F498}" type="parTrans" cxnId="{477A1ECA-8EA5-4E3D-89D2-02BF97EDC68F}">
      <dgm:prSet/>
      <dgm:spPr/>
      <dgm:t>
        <a:bodyPr/>
        <a:lstStyle/>
        <a:p>
          <a:endParaRPr lang="en-US"/>
        </a:p>
      </dgm:t>
    </dgm:pt>
    <dgm:pt modelId="{19DED426-F765-444B-9824-A990B98E5B91}" type="sibTrans" cxnId="{477A1ECA-8EA5-4E3D-89D2-02BF97EDC68F}">
      <dgm:prSet/>
      <dgm:spPr/>
      <dgm:t>
        <a:bodyPr/>
        <a:lstStyle/>
        <a:p>
          <a:endParaRPr lang="en-US"/>
        </a:p>
      </dgm:t>
    </dgm:pt>
    <dgm:pt modelId="{7036BE63-BACB-4F8E-9F9F-981F7DE3AA6A}">
      <dgm:prSet custT="1"/>
      <dgm:spPr/>
      <dgm:t>
        <a:bodyPr/>
        <a:lstStyle/>
        <a:p>
          <a:r>
            <a:rPr lang="en-US" sz="2400" dirty="0"/>
            <a:t>any other district or college policy… </a:t>
          </a:r>
        </a:p>
      </dgm:t>
    </dgm:pt>
    <dgm:pt modelId="{3B2AE258-0CC5-4810-A7B8-6C7AFB8B8CAF}" type="parTrans" cxnId="{118127C2-81F9-4C05-8217-7B8A2B3EF69E}">
      <dgm:prSet/>
      <dgm:spPr/>
      <dgm:t>
        <a:bodyPr/>
        <a:lstStyle/>
        <a:p>
          <a:endParaRPr lang="en-US"/>
        </a:p>
      </dgm:t>
    </dgm:pt>
    <dgm:pt modelId="{FA7E9010-7923-4ACA-B673-CB1B03812669}" type="sibTrans" cxnId="{118127C2-81F9-4C05-8217-7B8A2B3EF69E}">
      <dgm:prSet/>
      <dgm:spPr/>
      <dgm:t>
        <a:bodyPr/>
        <a:lstStyle/>
        <a:p>
          <a:endParaRPr lang="en-US"/>
        </a:p>
      </dgm:t>
    </dgm:pt>
    <dgm:pt modelId="{9F8C7474-5C9A-9445-85C6-67D463C0DD78}" type="pres">
      <dgm:prSet presAssocID="{457244E6-7B90-4746-8183-577570FA7C89}" presName="vert0" presStyleCnt="0">
        <dgm:presLayoutVars>
          <dgm:dir/>
          <dgm:animOne val="branch"/>
          <dgm:animLvl val="lvl"/>
        </dgm:presLayoutVars>
      </dgm:prSet>
      <dgm:spPr/>
    </dgm:pt>
    <dgm:pt modelId="{3AE41782-02B8-A343-9C08-75ED5D50CD26}" type="pres">
      <dgm:prSet presAssocID="{630D1A4D-9F70-48F2-8DE4-58A2E7A52804}" presName="thickLine" presStyleLbl="alignNode1" presStyleIdx="0" presStyleCnt="10"/>
      <dgm:spPr/>
    </dgm:pt>
    <dgm:pt modelId="{0ED086D7-C9FA-2440-AC7B-5570494CDF63}" type="pres">
      <dgm:prSet presAssocID="{630D1A4D-9F70-48F2-8DE4-58A2E7A52804}" presName="horz1" presStyleCnt="0"/>
      <dgm:spPr/>
    </dgm:pt>
    <dgm:pt modelId="{F6FE9B84-20EE-9548-8EEA-52FBD43507B7}" type="pres">
      <dgm:prSet presAssocID="{630D1A4D-9F70-48F2-8DE4-58A2E7A52804}" presName="tx1" presStyleLbl="revTx" presStyleIdx="0" presStyleCnt="10" custScaleY="1000244"/>
      <dgm:spPr/>
    </dgm:pt>
    <dgm:pt modelId="{537650C2-C9F3-614A-8162-1E79E5BC3F86}" type="pres">
      <dgm:prSet presAssocID="{630D1A4D-9F70-48F2-8DE4-58A2E7A52804}" presName="vert1" presStyleCnt="0"/>
      <dgm:spPr/>
    </dgm:pt>
    <dgm:pt modelId="{690C3789-B835-F246-8FD5-0B801D6E155E}" type="pres">
      <dgm:prSet presAssocID="{AF5EAB6D-D112-4C41-B654-1792D590F2E0}" presName="thickLine" presStyleLbl="alignNode1" presStyleIdx="1" presStyleCnt="10"/>
      <dgm:spPr/>
    </dgm:pt>
    <dgm:pt modelId="{57837142-F515-5141-82E5-F233796EA72C}" type="pres">
      <dgm:prSet presAssocID="{AF5EAB6D-D112-4C41-B654-1792D590F2E0}" presName="horz1" presStyleCnt="0"/>
      <dgm:spPr/>
    </dgm:pt>
    <dgm:pt modelId="{10CD435B-825C-CD4C-8A44-61C26DE8D441}" type="pres">
      <dgm:prSet presAssocID="{AF5EAB6D-D112-4C41-B654-1792D590F2E0}" presName="tx1" presStyleLbl="revTx" presStyleIdx="1" presStyleCnt="10" custScaleY="1000244"/>
      <dgm:spPr/>
    </dgm:pt>
    <dgm:pt modelId="{E2833682-798F-3546-9A87-B269A0AA2649}" type="pres">
      <dgm:prSet presAssocID="{AF5EAB6D-D112-4C41-B654-1792D590F2E0}" presName="vert1" presStyleCnt="0"/>
      <dgm:spPr/>
    </dgm:pt>
    <dgm:pt modelId="{7D291FFE-5638-3F43-BBEA-3093248539DD}" type="pres">
      <dgm:prSet presAssocID="{0D9AADFE-B9E8-433E-A20F-ECFE399500E9}" presName="thickLine" presStyleLbl="alignNode1" presStyleIdx="2" presStyleCnt="10"/>
      <dgm:spPr/>
    </dgm:pt>
    <dgm:pt modelId="{45A45560-3369-BC4D-9A19-DDFCCEAC870C}" type="pres">
      <dgm:prSet presAssocID="{0D9AADFE-B9E8-433E-A20F-ECFE399500E9}" presName="horz1" presStyleCnt="0"/>
      <dgm:spPr/>
    </dgm:pt>
    <dgm:pt modelId="{645817F0-3A13-A649-A0EC-E645A8109D7F}" type="pres">
      <dgm:prSet presAssocID="{0D9AADFE-B9E8-433E-A20F-ECFE399500E9}" presName="tx1" presStyleLbl="revTx" presStyleIdx="2" presStyleCnt="10" custScaleY="1000244"/>
      <dgm:spPr/>
    </dgm:pt>
    <dgm:pt modelId="{19788097-3BA0-3A47-A50E-538E2100EFE0}" type="pres">
      <dgm:prSet presAssocID="{0D9AADFE-B9E8-433E-A20F-ECFE399500E9}" presName="vert1" presStyleCnt="0"/>
      <dgm:spPr/>
    </dgm:pt>
    <dgm:pt modelId="{CE5A05F5-C37F-5B40-A2C2-0DB4B39C0A2A}" type="pres">
      <dgm:prSet presAssocID="{3F5CF96E-22F0-486B-B428-FFE6F0380EA4}" presName="thickLine" presStyleLbl="alignNode1" presStyleIdx="3" presStyleCnt="10"/>
      <dgm:spPr/>
    </dgm:pt>
    <dgm:pt modelId="{D395240C-EE26-8945-9A05-CC5822A2424B}" type="pres">
      <dgm:prSet presAssocID="{3F5CF96E-22F0-486B-B428-FFE6F0380EA4}" presName="horz1" presStyleCnt="0"/>
      <dgm:spPr/>
    </dgm:pt>
    <dgm:pt modelId="{4FAB0A9A-5F61-2343-8044-652E08DAED02}" type="pres">
      <dgm:prSet presAssocID="{3F5CF96E-22F0-486B-B428-FFE6F0380EA4}" presName="tx1" presStyleLbl="revTx" presStyleIdx="3" presStyleCnt="10" custScaleY="1000244"/>
      <dgm:spPr/>
    </dgm:pt>
    <dgm:pt modelId="{8C2D05EC-9E5D-F94E-90D3-DF21E4337705}" type="pres">
      <dgm:prSet presAssocID="{3F5CF96E-22F0-486B-B428-FFE6F0380EA4}" presName="vert1" presStyleCnt="0"/>
      <dgm:spPr/>
    </dgm:pt>
    <dgm:pt modelId="{A99D5FFE-6DF9-8940-9485-6C73B8C0A20A}" type="pres">
      <dgm:prSet presAssocID="{FC17BEEA-6429-4714-824F-A914FE911759}" presName="thickLine" presStyleLbl="alignNode1" presStyleIdx="4" presStyleCnt="10"/>
      <dgm:spPr/>
    </dgm:pt>
    <dgm:pt modelId="{2CF88A09-2BA2-3E42-89AD-41AB58ED22DA}" type="pres">
      <dgm:prSet presAssocID="{FC17BEEA-6429-4714-824F-A914FE911759}" presName="horz1" presStyleCnt="0"/>
      <dgm:spPr/>
    </dgm:pt>
    <dgm:pt modelId="{765BBF83-BEBF-3F43-A541-8EFBF2A0E31B}" type="pres">
      <dgm:prSet presAssocID="{FC17BEEA-6429-4714-824F-A914FE911759}" presName="tx1" presStyleLbl="revTx" presStyleIdx="4" presStyleCnt="10" custScaleY="1000244"/>
      <dgm:spPr/>
    </dgm:pt>
    <dgm:pt modelId="{D2F036C1-62A0-2F4E-838F-5072143526F0}" type="pres">
      <dgm:prSet presAssocID="{FC17BEEA-6429-4714-824F-A914FE911759}" presName="vert1" presStyleCnt="0"/>
      <dgm:spPr/>
    </dgm:pt>
    <dgm:pt modelId="{E4D2CC79-88AD-A941-9A2D-8392ADC72CB8}" type="pres">
      <dgm:prSet presAssocID="{DEF491EC-EEAB-42B2-8C34-65B759979826}" presName="thickLine" presStyleLbl="alignNode1" presStyleIdx="5" presStyleCnt="10"/>
      <dgm:spPr/>
    </dgm:pt>
    <dgm:pt modelId="{1B6D5A51-03D7-4844-ACB9-A84848477230}" type="pres">
      <dgm:prSet presAssocID="{DEF491EC-EEAB-42B2-8C34-65B759979826}" presName="horz1" presStyleCnt="0"/>
      <dgm:spPr/>
    </dgm:pt>
    <dgm:pt modelId="{8DD8675A-A94A-4F4F-96FE-03C2A014E6C3}" type="pres">
      <dgm:prSet presAssocID="{DEF491EC-EEAB-42B2-8C34-65B759979826}" presName="tx1" presStyleLbl="revTx" presStyleIdx="5" presStyleCnt="10" custScaleY="1000244"/>
      <dgm:spPr/>
    </dgm:pt>
    <dgm:pt modelId="{DC245F9E-47F3-EB4B-83EC-54E8857CB4DF}" type="pres">
      <dgm:prSet presAssocID="{DEF491EC-EEAB-42B2-8C34-65B759979826}" presName="vert1" presStyleCnt="0"/>
      <dgm:spPr/>
    </dgm:pt>
    <dgm:pt modelId="{9445A715-7F25-6448-B77D-1B40389E3375}" type="pres">
      <dgm:prSet presAssocID="{6F1702C8-73F6-4245-89A1-AC3720F29B43}" presName="thickLine" presStyleLbl="alignNode1" presStyleIdx="6" presStyleCnt="10"/>
      <dgm:spPr/>
    </dgm:pt>
    <dgm:pt modelId="{6C044D35-C2A9-A943-93A1-9C08CCFD86DD}" type="pres">
      <dgm:prSet presAssocID="{6F1702C8-73F6-4245-89A1-AC3720F29B43}" presName="horz1" presStyleCnt="0"/>
      <dgm:spPr/>
    </dgm:pt>
    <dgm:pt modelId="{816E89AE-9FB9-E04B-AC6B-4DD7C4CA7960}" type="pres">
      <dgm:prSet presAssocID="{6F1702C8-73F6-4245-89A1-AC3720F29B43}" presName="tx1" presStyleLbl="revTx" presStyleIdx="6" presStyleCnt="10" custScaleY="1000244"/>
      <dgm:spPr/>
    </dgm:pt>
    <dgm:pt modelId="{DC359D0B-4619-4341-A466-1B6594351D10}" type="pres">
      <dgm:prSet presAssocID="{6F1702C8-73F6-4245-89A1-AC3720F29B43}" presName="vert1" presStyleCnt="0"/>
      <dgm:spPr/>
    </dgm:pt>
    <dgm:pt modelId="{606530A7-1BBB-B14E-85A8-10302859E007}" type="pres">
      <dgm:prSet presAssocID="{23BB9FF5-5F9B-40C2-A40F-72B3E181A2B2}" presName="thickLine" presStyleLbl="alignNode1" presStyleIdx="7" presStyleCnt="10"/>
      <dgm:spPr/>
    </dgm:pt>
    <dgm:pt modelId="{983D2AE6-7CAC-3D43-AF61-9FB8F9C355F2}" type="pres">
      <dgm:prSet presAssocID="{23BB9FF5-5F9B-40C2-A40F-72B3E181A2B2}" presName="horz1" presStyleCnt="0"/>
      <dgm:spPr/>
    </dgm:pt>
    <dgm:pt modelId="{E3B1B8E2-A3E4-C04C-B25A-19D3BEEAAB79}" type="pres">
      <dgm:prSet presAssocID="{23BB9FF5-5F9B-40C2-A40F-72B3E181A2B2}" presName="tx1" presStyleLbl="revTx" presStyleIdx="7" presStyleCnt="10" custScaleY="1000244"/>
      <dgm:spPr/>
    </dgm:pt>
    <dgm:pt modelId="{5159B9D9-72B1-7A4F-B740-0EB5B56E2C61}" type="pres">
      <dgm:prSet presAssocID="{23BB9FF5-5F9B-40C2-A40F-72B3E181A2B2}" presName="vert1" presStyleCnt="0"/>
      <dgm:spPr/>
    </dgm:pt>
    <dgm:pt modelId="{5CED521F-37BD-D24C-86DD-1D899069B93C}" type="pres">
      <dgm:prSet presAssocID="{04684595-B37C-48EA-B26C-BDCF76591653}" presName="thickLine" presStyleLbl="alignNode1" presStyleIdx="8" presStyleCnt="10"/>
      <dgm:spPr/>
    </dgm:pt>
    <dgm:pt modelId="{F3387EDB-CB43-754D-844E-BB1BBD8B779B}" type="pres">
      <dgm:prSet presAssocID="{04684595-B37C-48EA-B26C-BDCF76591653}" presName="horz1" presStyleCnt="0"/>
      <dgm:spPr/>
    </dgm:pt>
    <dgm:pt modelId="{CAEE802F-9F39-5F41-BAD7-64E30F8CF09A}" type="pres">
      <dgm:prSet presAssocID="{04684595-B37C-48EA-B26C-BDCF76591653}" presName="tx1" presStyleLbl="revTx" presStyleIdx="8" presStyleCnt="10" custScaleY="1000244"/>
      <dgm:spPr/>
    </dgm:pt>
    <dgm:pt modelId="{29782445-8F52-3A40-A260-821619BE0828}" type="pres">
      <dgm:prSet presAssocID="{04684595-B37C-48EA-B26C-BDCF76591653}" presName="vert1" presStyleCnt="0"/>
      <dgm:spPr/>
    </dgm:pt>
    <dgm:pt modelId="{755EEBDC-AA57-2847-A560-E3493E4B5ADE}" type="pres">
      <dgm:prSet presAssocID="{7036BE63-BACB-4F8E-9F9F-981F7DE3AA6A}" presName="thickLine" presStyleLbl="alignNode1" presStyleIdx="9" presStyleCnt="10"/>
      <dgm:spPr/>
    </dgm:pt>
    <dgm:pt modelId="{5EE8EC37-888A-4E4A-A268-D806266D1D4D}" type="pres">
      <dgm:prSet presAssocID="{7036BE63-BACB-4F8E-9F9F-981F7DE3AA6A}" presName="horz1" presStyleCnt="0"/>
      <dgm:spPr/>
    </dgm:pt>
    <dgm:pt modelId="{27D612D9-5CB5-DB45-87BF-90A53ED994C4}" type="pres">
      <dgm:prSet presAssocID="{7036BE63-BACB-4F8E-9F9F-981F7DE3AA6A}" presName="tx1" presStyleLbl="revTx" presStyleIdx="9" presStyleCnt="10" custScaleY="1000244"/>
      <dgm:spPr/>
    </dgm:pt>
    <dgm:pt modelId="{289D5779-8044-1B4E-961D-1C7F70AD4211}" type="pres">
      <dgm:prSet presAssocID="{7036BE63-BACB-4F8E-9F9F-981F7DE3AA6A}" presName="vert1" presStyleCnt="0"/>
      <dgm:spPr/>
    </dgm:pt>
  </dgm:ptLst>
  <dgm:cxnLst>
    <dgm:cxn modelId="{30833E09-E4B3-421E-9E44-2E182AA7EF47}" srcId="{457244E6-7B90-4746-8183-577570FA7C89}" destId="{630D1A4D-9F70-48F2-8DE4-58A2E7A52804}" srcOrd="0" destOrd="0" parTransId="{73338C09-A77D-4750-B93E-E67DF1B966E0}" sibTransId="{D7688319-89BB-4228-A343-7C574C50CC17}"/>
    <dgm:cxn modelId="{1436A11C-A5E5-4161-990D-03A5E550A933}" srcId="{457244E6-7B90-4746-8183-577570FA7C89}" destId="{3F5CF96E-22F0-486B-B428-FFE6F0380EA4}" srcOrd="3" destOrd="0" parTransId="{2CE9FC0C-FAFC-4A41-9F14-2DD7935B8885}" sibTransId="{22113C37-B36B-42F2-A18C-FDA0FF255BD3}"/>
    <dgm:cxn modelId="{9A005A1E-6E86-1B4B-8173-26BADAC9D613}" type="presOf" srcId="{0D9AADFE-B9E8-433E-A20F-ECFE399500E9}" destId="{645817F0-3A13-A649-A0EC-E645A8109D7F}" srcOrd="0" destOrd="0" presId="urn:microsoft.com/office/officeart/2008/layout/LinedList"/>
    <dgm:cxn modelId="{33F82724-3499-8C4D-A66A-CA3A6F058F82}" type="presOf" srcId="{6F1702C8-73F6-4245-89A1-AC3720F29B43}" destId="{816E89AE-9FB9-E04B-AC6B-4DD7C4CA7960}" srcOrd="0" destOrd="0" presId="urn:microsoft.com/office/officeart/2008/layout/LinedList"/>
    <dgm:cxn modelId="{09B2A84B-08D9-9748-B97A-55A7A3972A42}" type="presOf" srcId="{23BB9FF5-5F9B-40C2-A40F-72B3E181A2B2}" destId="{E3B1B8E2-A3E4-C04C-B25A-19D3BEEAAB79}" srcOrd="0" destOrd="0" presId="urn:microsoft.com/office/officeart/2008/layout/LinedList"/>
    <dgm:cxn modelId="{B7780679-3D2B-3049-9E81-B3767037E4CF}" type="presOf" srcId="{AF5EAB6D-D112-4C41-B654-1792D590F2E0}" destId="{10CD435B-825C-CD4C-8A44-61C26DE8D441}" srcOrd="0" destOrd="0" presId="urn:microsoft.com/office/officeart/2008/layout/LinedList"/>
    <dgm:cxn modelId="{D0A4CB8C-86A1-4E05-95FD-535DA48E7C7D}" srcId="{457244E6-7B90-4746-8183-577570FA7C89}" destId="{DEF491EC-EEAB-42B2-8C34-65B759979826}" srcOrd="5" destOrd="0" parTransId="{6B033712-F2ED-433E-AC79-E1A64B4EB823}" sibTransId="{323D85A5-5899-485A-A753-870B16EC4CDE}"/>
    <dgm:cxn modelId="{0062818F-8B69-E049-9A25-C4B046BAC161}" type="presOf" srcId="{04684595-B37C-48EA-B26C-BDCF76591653}" destId="{CAEE802F-9F39-5F41-BAD7-64E30F8CF09A}" srcOrd="0" destOrd="0" presId="urn:microsoft.com/office/officeart/2008/layout/LinedList"/>
    <dgm:cxn modelId="{8E5F3B92-B208-424D-A5E4-4109818A1566}" type="presOf" srcId="{630D1A4D-9F70-48F2-8DE4-58A2E7A52804}" destId="{F6FE9B84-20EE-9548-8EEA-52FBD43507B7}" srcOrd="0" destOrd="0" presId="urn:microsoft.com/office/officeart/2008/layout/LinedList"/>
    <dgm:cxn modelId="{46569993-D32D-1C40-B43A-AC0647259147}" type="presOf" srcId="{DEF491EC-EEAB-42B2-8C34-65B759979826}" destId="{8DD8675A-A94A-4F4F-96FE-03C2A014E6C3}" srcOrd="0" destOrd="0" presId="urn:microsoft.com/office/officeart/2008/layout/LinedList"/>
    <dgm:cxn modelId="{3B8AF496-3EA8-4680-8892-1D42C122072E}" srcId="{457244E6-7B90-4746-8183-577570FA7C89}" destId="{AF5EAB6D-D112-4C41-B654-1792D590F2E0}" srcOrd="1" destOrd="0" parTransId="{56D7799F-9678-4D14-A4DE-2542DFC303C1}" sibTransId="{3DF7B314-27F4-46D5-A56D-A7E278A0C1AE}"/>
    <dgm:cxn modelId="{434B51B4-4EF9-4466-BC44-194423658E0A}" srcId="{457244E6-7B90-4746-8183-577570FA7C89}" destId="{6F1702C8-73F6-4245-89A1-AC3720F29B43}" srcOrd="6" destOrd="0" parTransId="{3361518D-EBFB-4B4A-94E0-4AF9CF329C93}" sibTransId="{3A3349A5-C239-4130-A24A-1E379150716D}"/>
    <dgm:cxn modelId="{1579F9B4-7F63-44B1-92A6-2469BB35963B}" srcId="{457244E6-7B90-4746-8183-577570FA7C89}" destId="{0D9AADFE-B9E8-433E-A20F-ECFE399500E9}" srcOrd="2" destOrd="0" parTransId="{3E66AA25-3FA5-400C-A526-A93716A36771}" sibTransId="{AC6AB899-9E32-427C-A5FF-6F9D651F1B05}"/>
    <dgm:cxn modelId="{E04F17C0-6449-44E9-A73C-18468F89E451}" srcId="{457244E6-7B90-4746-8183-577570FA7C89}" destId="{FC17BEEA-6429-4714-824F-A914FE911759}" srcOrd="4" destOrd="0" parTransId="{F25DA164-CA6B-43B9-9C83-BF439CBC4050}" sibTransId="{2A31463A-CA3A-4624-95D5-FF1242108690}"/>
    <dgm:cxn modelId="{118127C2-81F9-4C05-8217-7B8A2B3EF69E}" srcId="{457244E6-7B90-4746-8183-577570FA7C89}" destId="{7036BE63-BACB-4F8E-9F9F-981F7DE3AA6A}" srcOrd="9" destOrd="0" parTransId="{3B2AE258-0CC5-4810-A7B8-6C7AFB8B8CAF}" sibTransId="{FA7E9010-7923-4ACA-B673-CB1B03812669}"/>
    <dgm:cxn modelId="{477A1ECA-8EA5-4E3D-89D2-02BF97EDC68F}" srcId="{457244E6-7B90-4746-8183-577570FA7C89}" destId="{04684595-B37C-48EA-B26C-BDCF76591653}" srcOrd="8" destOrd="0" parTransId="{6B68C7D7-7283-43C2-8F87-48FA5CE3F498}" sibTransId="{19DED426-F765-444B-9824-A990B98E5B91}"/>
    <dgm:cxn modelId="{58613AD1-AF9C-41A2-AAF7-140AD2EDD627}" srcId="{457244E6-7B90-4746-8183-577570FA7C89}" destId="{23BB9FF5-5F9B-40C2-A40F-72B3E181A2B2}" srcOrd="7" destOrd="0" parTransId="{3A4B518B-1E53-4DE9-A869-361CAE22F967}" sibTransId="{D9D2356A-2D3B-40B2-A887-382B2B589B3F}"/>
    <dgm:cxn modelId="{FB8127D6-2375-8540-AE3D-9BD1CB6E0FDD}" type="presOf" srcId="{7036BE63-BACB-4F8E-9F9F-981F7DE3AA6A}" destId="{27D612D9-5CB5-DB45-87BF-90A53ED994C4}" srcOrd="0" destOrd="0" presId="urn:microsoft.com/office/officeart/2008/layout/LinedList"/>
    <dgm:cxn modelId="{CEE7A4E7-6C20-9445-9039-2BA73605A203}" type="presOf" srcId="{457244E6-7B90-4746-8183-577570FA7C89}" destId="{9F8C7474-5C9A-9445-85C6-67D463C0DD78}" srcOrd="0" destOrd="0" presId="urn:microsoft.com/office/officeart/2008/layout/LinedList"/>
    <dgm:cxn modelId="{1D0AACEB-86AF-BA49-918E-8423AFDAA193}" type="presOf" srcId="{FC17BEEA-6429-4714-824F-A914FE911759}" destId="{765BBF83-BEBF-3F43-A541-8EFBF2A0E31B}" srcOrd="0" destOrd="0" presId="urn:microsoft.com/office/officeart/2008/layout/LinedList"/>
    <dgm:cxn modelId="{F570BFF6-1B37-7943-BB22-60FAC78B5837}" type="presOf" srcId="{3F5CF96E-22F0-486B-B428-FFE6F0380EA4}" destId="{4FAB0A9A-5F61-2343-8044-652E08DAED02}" srcOrd="0" destOrd="0" presId="urn:microsoft.com/office/officeart/2008/layout/LinedList"/>
    <dgm:cxn modelId="{3ACEC820-ED7D-BA4E-A79B-16A83D23C2CF}" type="presParOf" srcId="{9F8C7474-5C9A-9445-85C6-67D463C0DD78}" destId="{3AE41782-02B8-A343-9C08-75ED5D50CD26}" srcOrd="0" destOrd="0" presId="urn:microsoft.com/office/officeart/2008/layout/LinedList"/>
    <dgm:cxn modelId="{52D93CC4-3F85-9341-9D81-FCC1EB539539}" type="presParOf" srcId="{9F8C7474-5C9A-9445-85C6-67D463C0DD78}" destId="{0ED086D7-C9FA-2440-AC7B-5570494CDF63}" srcOrd="1" destOrd="0" presId="urn:microsoft.com/office/officeart/2008/layout/LinedList"/>
    <dgm:cxn modelId="{EE8C07DC-2130-BE46-9F3A-1230DBB81372}" type="presParOf" srcId="{0ED086D7-C9FA-2440-AC7B-5570494CDF63}" destId="{F6FE9B84-20EE-9548-8EEA-52FBD43507B7}" srcOrd="0" destOrd="0" presId="urn:microsoft.com/office/officeart/2008/layout/LinedList"/>
    <dgm:cxn modelId="{FC5B4BAB-8982-3B47-BC38-00B34C89C08D}" type="presParOf" srcId="{0ED086D7-C9FA-2440-AC7B-5570494CDF63}" destId="{537650C2-C9F3-614A-8162-1E79E5BC3F86}" srcOrd="1" destOrd="0" presId="urn:microsoft.com/office/officeart/2008/layout/LinedList"/>
    <dgm:cxn modelId="{6ACC240E-FB95-2D4C-AAAF-4D61FCCD7DD0}" type="presParOf" srcId="{9F8C7474-5C9A-9445-85C6-67D463C0DD78}" destId="{690C3789-B835-F246-8FD5-0B801D6E155E}" srcOrd="2" destOrd="0" presId="urn:microsoft.com/office/officeart/2008/layout/LinedList"/>
    <dgm:cxn modelId="{3BB75983-4681-6845-AB86-137BEDDD1BB2}" type="presParOf" srcId="{9F8C7474-5C9A-9445-85C6-67D463C0DD78}" destId="{57837142-F515-5141-82E5-F233796EA72C}" srcOrd="3" destOrd="0" presId="urn:microsoft.com/office/officeart/2008/layout/LinedList"/>
    <dgm:cxn modelId="{785D0CC7-44EE-0A49-AAA0-7C2233F110A9}" type="presParOf" srcId="{57837142-F515-5141-82E5-F233796EA72C}" destId="{10CD435B-825C-CD4C-8A44-61C26DE8D441}" srcOrd="0" destOrd="0" presId="urn:microsoft.com/office/officeart/2008/layout/LinedList"/>
    <dgm:cxn modelId="{4F688D6D-ECBA-2F4E-8293-500EEDBC1037}" type="presParOf" srcId="{57837142-F515-5141-82E5-F233796EA72C}" destId="{E2833682-798F-3546-9A87-B269A0AA2649}" srcOrd="1" destOrd="0" presId="urn:microsoft.com/office/officeart/2008/layout/LinedList"/>
    <dgm:cxn modelId="{EC167867-7445-4343-8429-6D6C267ED633}" type="presParOf" srcId="{9F8C7474-5C9A-9445-85C6-67D463C0DD78}" destId="{7D291FFE-5638-3F43-BBEA-3093248539DD}" srcOrd="4" destOrd="0" presId="urn:microsoft.com/office/officeart/2008/layout/LinedList"/>
    <dgm:cxn modelId="{B0115BE4-CDE3-584D-9B7E-9ACCF644B27F}" type="presParOf" srcId="{9F8C7474-5C9A-9445-85C6-67D463C0DD78}" destId="{45A45560-3369-BC4D-9A19-DDFCCEAC870C}" srcOrd="5" destOrd="0" presId="urn:microsoft.com/office/officeart/2008/layout/LinedList"/>
    <dgm:cxn modelId="{A365900A-16ED-1B48-9FF4-A15BD8673B84}" type="presParOf" srcId="{45A45560-3369-BC4D-9A19-DDFCCEAC870C}" destId="{645817F0-3A13-A649-A0EC-E645A8109D7F}" srcOrd="0" destOrd="0" presId="urn:microsoft.com/office/officeart/2008/layout/LinedList"/>
    <dgm:cxn modelId="{8CB81A8E-A0D5-8341-A433-D37E067F9A75}" type="presParOf" srcId="{45A45560-3369-BC4D-9A19-DDFCCEAC870C}" destId="{19788097-3BA0-3A47-A50E-538E2100EFE0}" srcOrd="1" destOrd="0" presId="urn:microsoft.com/office/officeart/2008/layout/LinedList"/>
    <dgm:cxn modelId="{BEB1FB8D-7DFE-A345-A6A2-0D83B97E659F}" type="presParOf" srcId="{9F8C7474-5C9A-9445-85C6-67D463C0DD78}" destId="{CE5A05F5-C37F-5B40-A2C2-0DB4B39C0A2A}" srcOrd="6" destOrd="0" presId="urn:microsoft.com/office/officeart/2008/layout/LinedList"/>
    <dgm:cxn modelId="{FEAA01FF-C5FF-C24A-B81F-6C70FCFC7BE5}" type="presParOf" srcId="{9F8C7474-5C9A-9445-85C6-67D463C0DD78}" destId="{D395240C-EE26-8945-9A05-CC5822A2424B}" srcOrd="7" destOrd="0" presId="urn:microsoft.com/office/officeart/2008/layout/LinedList"/>
    <dgm:cxn modelId="{9B5DFC6B-A2B5-124A-9A2A-F67689D854FD}" type="presParOf" srcId="{D395240C-EE26-8945-9A05-CC5822A2424B}" destId="{4FAB0A9A-5F61-2343-8044-652E08DAED02}" srcOrd="0" destOrd="0" presId="urn:microsoft.com/office/officeart/2008/layout/LinedList"/>
    <dgm:cxn modelId="{A35D5144-46F5-4D4C-AF08-33F03696AEB9}" type="presParOf" srcId="{D395240C-EE26-8945-9A05-CC5822A2424B}" destId="{8C2D05EC-9E5D-F94E-90D3-DF21E4337705}" srcOrd="1" destOrd="0" presId="urn:microsoft.com/office/officeart/2008/layout/LinedList"/>
    <dgm:cxn modelId="{44BA2EEE-3973-264E-A37C-A348EE4E41D5}" type="presParOf" srcId="{9F8C7474-5C9A-9445-85C6-67D463C0DD78}" destId="{A99D5FFE-6DF9-8940-9485-6C73B8C0A20A}" srcOrd="8" destOrd="0" presId="urn:microsoft.com/office/officeart/2008/layout/LinedList"/>
    <dgm:cxn modelId="{927E0D8B-B2C1-7A4A-BC26-4A2C5D266B71}" type="presParOf" srcId="{9F8C7474-5C9A-9445-85C6-67D463C0DD78}" destId="{2CF88A09-2BA2-3E42-89AD-41AB58ED22DA}" srcOrd="9" destOrd="0" presId="urn:microsoft.com/office/officeart/2008/layout/LinedList"/>
    <dgm:cxn modelId="{997C5AC7-F074-7C4D-A072-22AD91E4B02B}" type="presParOf" srcId="{2CF88A09-2BA2-3E42-89AD-41AB58ED22DA}" destId="{765BBF83-BEBF-3F43-A541-8EFBF2A0E31B}" srcOrd="0" destOrd="0" presId="urn:microsoft.com/office/officeart/2008/layout/LinedList"/>
    <dgm:cxn modelId="{659EA005-AE60-4548-9034-11E9E7CB8700}" type="presParOf" srcId="{2CF88A09-2BA2-3E42-89AD-41AB58ED22DA}" destId="{D2F036C1-62A0-2F4E-838F-5072143526F0}" srcOrd="1" destOrd="0" presId="urn:microsoft.com/office/officeart/2008/layout/LinedList"/>
    <dgm:cxn modelId="{DAD4A458-1101-844D-AE0C-FF1DF1C2332C}" type="presParOf" srcId="{9F8C7474-5C9A-9445-85C6-67D463C0DD78}" destId="{E4D2CC79-88AD-A941-9A2D-8392ADC72CB8}" srcOrd="10" destOrd="0" presId="urn:microsoft.com/office/officeart/2008/layout/LinedList"/>
    <dgm:cxn modelId="{0659B972-AE0C-A844-B97F-C78B510C0CBB}" type="presParOf" srcId="{9F8C7474-5C9A-9445-85C6-67D463C0DD78}" destId="{1B6D5A51-03D7-4844-ACB9-A84848477230}" srcOrd="11" destOrd="0" presId="urn:microsoft.com/office/officeart/2008/layout/LinedList"/>
    <dgm:cxn modelId="{CD9507E6-32E7-8B4E-9C6A-4203D87C97F5}" type="presParOf" srcId="{1B6D5A51-03D7-4844-ACB9-A84848477230}" destId="{8DD8675A-A94A-4F4F-96FE-03C2A014E6C3}" srcOrd="0" destOrd="0" presId="urn:microsoft.com/office/officeart/2008/layout/LinedList"/>
    <dgm:cxn modelId="{25A7D635-61C5-E34D-B66B-2A856211E87E}" type="presParOf" srcId="{1B6D5A51-03D7-4844-ACB9-A84848477230}" destId="{DC245F9E-47F3-EB4B-83EC-54E8857CB4DF}" srcOrd="1" destOrd="0" presId="urn:microsoft.com/office/officeart/2008/layout/LinedList"/>
    <dgm:cxn modelId="{49A76F47-6A77-1E4F-B796-82C301ACABC8}" type="presParOf" srcId="{9F8C7474-5C9A-9445-85C6-67D463C0DD78}" destId="{9445A715-7F25-6448-B77D-1B40389E3375}" srcOrd="12" destOrd="0" presId="urn:microsoft.com/office/officeart/2008/layout/LinedList"/>
    <dgm:cxn modelId="{17F25EB8-3D55-9E42-8D21-62877B96C76E}" type="presParOf" srcId="{9F8C7474-5C9A-9445-85C6-67D463C0DD78}" destId="{6C044D35-C2A9-A943-93A1-9C08CCFD86DD}" srcOrd="13" destOrd="0" presId="urn:microsoft.com/office/officeart/2008/layout/LinedList"/>
    <dgm:cxn modelId="{16C9028D-353E-624D-B0BA-C323D10F3B38}" type="presParOf" srcId="{6C044D35-C2A9-A943-93A1-9C08CCFD86DD}" destId="{816E89AE-9FB9-E04B-AC6B-4DD7C4CA7960}" srcOrd="0" destOrd="0" presId="urn:microsoft.com/office/officeart/2008/layout/LinedList"/>
    <dgm:cxn modelId="{1F097D30-6E48-4F48-B11E-E20620915D48}" type="presParOf" srcId="{6C044D35-C2A9-A943-93A1-9C08CCFD86DD}" destId="{DC359D0B-4619-4341-A466-1B6594351D10}" srcOrd="1" destOrd="0" presId="urn:microsoft.com/office/officeart/2008/layout/LinedList"/>
    <dgm:cxn modelId="{D4D6B1F3-0BFD-194D-B26F-288430A9D7AA}" type="presParOf" srcId="{9F8C7474-5C9A-9445-85C6-67D463C0DD78}" destId="{606530A7-1BBB-B14E-85A8-10302859E007}" srcOrd="14" destOrd="0" presId="urn:microsoft.com/office/officeart/2008/layout/LinedList"/>
    <dgm:cxn modelId="{C76CD07C-BA53-574E-A0CF-07267741DCE9}" type="presParOf" srcId="{9F8C7474-5C9A-9445-85C6-67D463C0DD78}" destId="{983D2AE6-7CAC-3D43-AF61-9FB8F9C355F2}" srcOrd="15" destOrd="0" presId="urn:microsoft.com/office/officeart/2008/layout/LinedList"/>
    <dgm:cxn modelId="{3193DA0B-B842-CA44-A67C-173809369BD1}" type="presParOf" srcId="{983D2AE6-7CAC-3D43-AF61-9FB8F9C355F2}" destId="{E3B1B8E2-A3E4-C04C-B25A-19D3BEEAAB79}" srcOrd="0" destOrd="0" presId="urn:microsoft.com/office/officeart/2008/layout/LinedList"/>
    <dgm:cxn modelId="{66956FE8-37A7-7545-ACD8-FD43FBA59C43}" type="presParOf" srcId="{983D2AE6-7CAC-3D43-AF61-9FB8F9C355F2}" destId="{5159B9D9-72B1-7A4F-B740-0EB5B56E2C61}" srcOrd="1" destOrd="0" presId="urn:microsoft.com/office/officeart/2008/layout/LinedList"/>
    <dgm:cxn modelId="{F4513921-6C7F-F944-9137-FF872C3D2A69}" type="presParOf" srcId="{9F8C7474-5C9A-9445-85C6-67D463C0DD78}" destId="{5CED521F-37BD-D24C-86DD-1D899069B93C}" srcOrd="16" destOrd="0" presId="urn:microsoft.com/office/officeart/2008/layout/LinedList"/>
    <dgm:cxn modelId="{5E9A52FC-068C-A847-BAD2-D92C64AC0FC2}" type="presParOf" srcId="{9F8C7474-5C9A-9445-85C6-67D463C0DD78}" destId="{F3387EDB-CB43-754D-844E-BB1BBD8B779B}" srcOrd="17" destOrd="0" presId="urn:microsoft.com/office/officeart/2008/layout/LinedList"/>
    <dgm:cxn modelId="{5CA63D84-F509-304C-BB12-7287FFE6B8D6}" type="presParOf" srcId="{F3387EDB-CB43-754D-844E-BB1BBD8B779B}" destId="{CAEE802F-9F39-5F41-BAD7-64E30F8CF09A}" srcOrd="0" destOrd="0" presId="urn:microsoft.com/office/officeart/2008/layout/LinedList"/>
    <dgm:cxn modelId="{5DFD2DAB-17F8-DA46-84BC-1937C738D92D}" type="presParOf" srcId="{F3387EDB-CB43-754D-844E-BB1BBD8B779B}" destId="{29782445-8F52-3A40-A260-821619BE0828}" srcOrd="1" destOrd="0" presId="urn:microsoft.com/office/officeart/2008/layout/LinedList"/>
    <dgm:cxn modelId="{3635B0F9-0A0C-E642-8AE0-80A90962ED90}" type="presParOf" srcId="{9F8C7474-5C9A-9445-85C6-67D463C0DD78}" destId="{755EEBDC-AA57-2847-A560-E3493E4B5ADE}" srcOrd="18" destOrd="0" presId="urn:microsoft.com/office/officeart/2008/layout/LinedList"/>
    <dgm:cxn modelId="{2E7B908F-B57B-644F-96A8-9B441A28B452}" type="presParOf" srcId="{9F8C7474-5C9A-9445-85C6-67D463C0DD78}" destId="{5EE8EC37-888A-4E4A-A268-D806266D1D4D}" srcOrd="19" destOrd="0" presId="urn:microsoft.com/office/officeart/2008/layout/LinedList"/>
    <dgm:cxn modelId="{6CBBE342-644E-F344-BC4C-021833388486}" type="presParOf" srcId="{5EE8EC37-888A-4E4A-A268-D806266D1D4D}" destId="{27D612D9-5CB5-DB45-87BF-90A53ED994C4}" srcOrd="0" destOrd="0" presId="urn:microsoft.com/office/officeart/2008/layout/LinedList"/>
    <dgm:cxn modelId="{3C35F372-4FE2-6049-8A40-E4A2D56D853E}" type="presParOf" srcId="{5EE8EC37-888A-4E4A-A268-D806266D1D4D}" destId="{289D5779-8044-1B4E-961D-1C7F70AD42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A52271-85C7-4231-A0CD-3443E614DE8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6F84B97-43A5-4034-B05F-A251086E8A7A}">
      <dgm:prSet/>
      <dgm:spPr/>
      <dgm:t>
        <a:bodyPr/>
        <a:lstStyle/>
        <a:p>
          <a:r>
            <a:rPr lang="en-US" dirty="0"/>
            <a:t>SECTION 87610.1(a) TENURE EVALUATION PROCEDURES</a:t>
          </a:r>
        </a:p>
      </dgm:t>
    </dgm:pt>
    <dgm:pt modelId="{00FF5A5E-2C47-4BBB-AE00-659FD0954759}" type="parTrans" cxnId="{FF68BA21-E56A-4742-86F8-7316F44C6169}">
      <dgm:prSet/>
      <dgm:spPr/>
      <dgm:t>
        <a:bodyPr/>
        <a:lstStyle/>
        <a:p>
          <a:endParaRPr lang="en-US"/>
        </a:p>
      </dgm:t>
    </dgm:pt>
    <dgm:pt modelId="{F73B6548-65C6-4643-A1F1-C3284803E807}" type="sibTrans" cxnId="{FF68BA21-E56A-4742-86F8-7316F44C6169}">
      <dgm:prSet/>
      <dgm:spPr/>
      <dgm:t>
        <a:bodyPr/>
        <a:lstStyle/>
        <a:p>
          <a:endParaRPr lang="en-US"/>
        </a:p>
      </dgm:t>
    </dgm:pt>
    <dgm:pt modelId="{3BBB111C-19E2-4858-ACF8-61318EDA4C25}">
      <dgm:prSet custT="1"/>
      <dgm:spPr/>
      <dgm:t>
        <a:bodyPr/>
        <a:lstStyle/>
        <a:p>
          <a:r>
            <a:rPr lang="en-US" sz="1800" dirty="0"/>
            <a:t>The faculty's exclusive representative </a:t>
          </a:r>
          <a:r>
            <a:rPr lang="en-US" sz="1800" b="1" dirty="0"/>
            <a:t>shall consult with the academic senate </a:t>
          </a:r>
          <a:r>
            <a:rPr lang="en-US" sz="1800" dirty="0"/>
            <a:t>prior to engaging in collective bargaining regarding those procedures.</a:t>
          </a:r>
        </a:p>
      </dgm:t>
    </dgm:pt>
    <dgm:pt modelId="{FA85D5AA-4533-4BFA-825E-ABCD5024B70B}" type="parTrans" cxnId="{A6083034-570E-48EE-982B-DC629814D470}">
      <dgm:prSet/>
      <dgm:spPr/>
      <dgm:t>
        <a:bodyPr/>
        <a:lstStyle/>
        <a:p>
          <a:endParaRPr lang="en-US"/>
        </a:p>
      </dgm:t>
    </dgm:pt>
    <dgm:pt modelId="{27ADD708-FC52-42F8-8D44-CA837B9C8CC7}" type="sibTrans" cxnId="{A6083034-570E-48EE-982B-DC629814D470}">
      <dgm:prSet/>
      <dgm:spPr/>
      <dgm:t>
        <a:bodyPr/>
        <a:lstStyle/>
        <a:p>
          <a:endParaRPr lang="en-US"/>
        </a:p>
      </dgm:t>
    </dgm:pt>
    <dgm:pt modelId="{914B104A-FA95-4F7E-9609-AC0AC8F1AEFF}">
      <dgm:prSet/>
      <dgm:spPr/>
      <dgm:t>
        <a:bodyPr/>
        <a:lstStyle/>
        <a:p>
          <a:r>
            <a:rPr lang="en-US" dirty="0"/>
            <a:t>SECTION 87663 (f) EVALUATION PROCEDURES (Tenured faculty)</a:t>
          </a:r>
        </a:p>
      </dgm:t>
    </dgm:pt>
    <dgm:pt modelId="{C088FEF4-9B4C-48C2-8CB7-8BB8F8B7E3B6}" type="parTrans" cxnId="{DBF6AE59-04BB-4265-84A7-073C72CAB9F8}">
      <dgm:prSet/>
      <dgm:spPr/>
      <dgm:t>
        <a:bodyPr/>
        <a:lstStyle/>
        <a:p>
          <a:endParaRPr lang="en-US"/>
        </a:p>
      </dgm:t>
    </dgm:pt>
    <dgm:pt modelId="{EEA4D689-72A0-48EF-A85E-CC7F429BD8E5}" type="sibTrans" cxnId="{DBF6AE59-04BB-4265-84A7-073C72CAB9F8}">
      <dgm:prSet/>
      <dgm:spPr/>
      <dgm:t>
        <a:bodyPr/>
        <a:lstStyle/>
        <a:p>
          <a:endParaRPr lang="en-US"/>
        </a:p>
      </dgm:t>
    </dgm:pt>
    <dgm:pt modelId="{66F9FAA5-A3EB-4E0A-9380-243637248DCD}">
      <dgm:prSet custT="1"/>
      <dgm:spPr/>
      <dgm:t>
        <a:bodyPr/>
        <a:lstStyle/>
        <a:p>
          <a:r>
            <a:rPr lang="en-US" sz="1800" dirty="0"/>
            <a:t>The faculty's exclusive representative </a:t>
          </a:r>
          <a:r>
            <a:rPr lang="en-US" sz="1800" b="1" dirty="0"/>
            <a:t>shall consult with the academic senate</a:t>
          </a:r>
          <a:r>
            <a:rPr lang="en-US" sz="1800" dirty="0"/>
            <a:t> prior to engaging in collective bargaining regarding those procedures.</a:t>
          </a:r>
        </a:p>
      </dgm:t>
    </dgm:pt>
    <dgm:pt modelId="{E7401406-AB06-404F-9E02-3BA2955D3263}" type="parTrans" cxnId="{F288C349-D939-403E-BC67-63EE97457869}">
      <dgm:prSet/>
      <dgm:spPr/>
      <dgm:t>
        <a:bodyPr/>
        <a:lstStyle/>
        <a:p>
          <a:endParaRPr lang="en-US"/>
        </a:p>
      </dgm:t>
    </dgm:pt>
    <dgm:pt modelId="{32B656C1-E37B-4F24-BBD7-8B6914CBC19C}" type="sibTrans" cxnId="{F288C349-D939-403E-BC67-63EE97457869}">
      <dgm:prSet/>
      <dgm:spPr/>
      <dgm:t>
        <a:bodyPr/>
        <a:lstStyle/>
        <a:p>
          <a:endParaRPr lang="en-US"/>
        </a:p>
      </dgm:t>
    </dgm:pt>
    <dgm:pt modelId="{B766E008-F369-44F8-AC2A-B551F678C08A}">
      <dgm:prSet/>
      <dgm:spPr/>
      <dgm:t>
        <a:bodyPr/>
        <a:lstStyle/>
        <a:p>
          <a:r>
            <a:rPr lang="en-US" dirty="0"/>
            <a:t>SECTION 87743.2 FACULTY SERVICE AREAS</a:t>
          </a:r>
        </a:p>
      </dgm:t>
    </dgm:pt>
    <dgm:pt modelId="{90A6DEDC-484A-4FB8-AEC9-4BB04B112E08}" type="parTrans" cxnId="{E739BA77-BFE0-45E3-A5DE-27CBBB3209A2}">
      <dgm:prSet/>
      <dgm:spPr/>
      <dgm:t>
        <a:bodyPr/>
        <a:lstStyle/>
        <a:p>
          <a:endParaRPr lang="en-US"/>
        </a:p>
      </dgm:t>
    </dgm:pt>
    <dgm:pt modelId="{93D663B4-D931-4E64-951F-7BCFA38E4A89}" type="sibTrans" cxnId="{E739BA77-BFE0-45E3-A5DE-27CBBB3209A2}">
      <dgm:prSet/>
      <dgm:spPr/>
      <dgm:t>
        <a:bodyPr/>
        <a:lstStyle/>
        <a:p>
          <a:endParaRPr lang="en-US"/>
        </a:p>
      </dgm:t>
    </dgm:pt>
    <dgm:pt modelId="{0D76ECA6-FD3B-4AAE-B065-F1B503F517E4}">
      <dgm:prSet custT="1"/>
      <dgm:spPr/>
      <dgm:t>
        <a:bodyPr/>
        <a:lstStyle/>
        <a:p>
          <a:r>
            <a:rPr lang="en-US" sz="1800" dirty="0"/>
            <a:t>The exclusive representative </a:t>
          </a:r>
          <a:r>
            <a:rPr lang="en-US" sz="1800" b="1" dirty="0"/>
            <a:t>shall consult with the academic senate</a:t>
          </a:r>
          <a:r>
            <a:rPr lang="en-US" sz="1800" dirty="0"/>
            <a:t> in developing its proposals with regards to faculty service areas.</a:t>
          </a:r>
        </a:p>
      </dgm:t>
    </dgm:pt>
    <dgm:pt modelId="{52C05AF1-B639-4336-B177-4E77145428F2}" type="parTrans" cxnId="{63CE7048-1352-4F81-8F13-868EA7EC7990}">
      <dgm:prSet/>
      <dgm:spPr/>
      <dgm:t>
        <a:bodyPr/>
        <a:lstStyle/>
        <a:p>
          <a:endParaRPr lang="en-US"/>
        </a:p>
      </dgm:t>
    </dgm:pt>
    <dgm:pt modelId="{9D0061E2-6A49-4A02-BA45-1AF38CEC02A6}" type="sibTrans" cxnId="{63CE7048-1352-4F81-8F13-868EA7EC7990}">
      <dgm:prSet/>
      <dgm:spPr/>
      <dgm:t>
        <a:bodyPr/>
        <a:lstStyle/>
        <a:p>
          <a:endParaRPr lang="en-US"/>
        </a:p>
      </dgm:t>
    </dgm:pt>
    <dgm:pt modelId="{B3EAD7F1-77D6-46B9-BF3C-85BF1BB13CD2}" type="pres">
      <dgm:prSet presAssocID="{82A52271-85C7-4231-A0CD-3443E614DE82}" presName="root" presStyleCnt="0">
        <dgm:presLayoutVars>
          <dgm:dir/>
          <dgm:resizeHandles val="exact"/>
        </dgm:presLayoutVars>
      </dgm:prSet>
      <dgm:spPr/>
    </dgm:pt>
    <dgm:pt modelId="{9EE89DBA-38D3-4B9F-9FA5-391D7889B2DF}" type="pres">
      <dgm:prSet presAssocID="{66F84B97-43A5-4034-B05F-A251086E8A7A}" presName="compNode" presStyleCnt="0"/>
      <dgm:spPr/>
    </dgm:pt>
    <dgm:pt modelId="{33DC66B7-2620-48E3-BFF6-B66AE40FA9C1}" type="pres">
      <dgm:prSet presAssocID="{66F84B97-43A5-4034-B05F-A251086E8A7A}" presName="bgRect" presStyleLbl="bgShp" presStyleIdx="0" presStyleCnt="3"/>
      <dgm:spPr/>
    </dgm:pt>
    <dgm:pt modelId="{CB249C7F-C191-46BD-95BA-4D91EE7DEE61}" type="pres">
      <dgm:prSet presAssocID="{66F84B97-43A5-4034-B05F-A251086E8A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8B85CAB4-B7A0-4EB9-9C04-4B4DC0D3B921}" type="pres">
      <dgm:prSet presAssocID="{66F84B97-43A5-4034-B05F-A251086E8A7A}" presName="spaceRect" presStyleCnt="0"/>
      <dgm:spPr/>
    </dgm:pt>
    <dgm:pt modelId="{7B7232C2-D0AD-402E-9064-EBA54C771A67}" type="pres">
      <dgm:prSet presAssocID="{66F84B97-43A5-4034-B05F-A251086E8A7A}" presName="parTx" presStyleLbl="revTx" presStyleIdx="0" presStyleCnt="6" custScaleX="89033" custLinFactNeighborX="-17318" custLinFactNeighborY="-557">
        <dgm:presLayoutVars>
          <dgm:chMax val="0"/>
          <dgm:chPref val="0"/>
        </dgm:presLayoutVars>
      </dgm:prSet>
      <dgm:spPr/>
    </dgm:pt>
    <dgm:pt modelId="{8B197F7F-7B65-4D4A-BE32-BE15050FF888}" type="pres">
      <dgm:prSet presAssocID="{66F84B97-43A5-4034-B05F-A251086E8A7A}" presName="desTx" presStyleLbl="revTx" presStyleIdx="1" presStyleCnt="6" custScaleX="130973">
        <dgm:presLayoutVars/>
      </dgm:prSet>
      <dgm:spPr/>
    </dgm:pt>
    <dgm:pt modelId="{66B21075-82E1-44BD-A05E-60CC7B5E6219}" type="pres">
      <dgm:prSet presAssocID="{F73B6548-65C6-4643-A1F1-C3284803E807}" presName="sibTrans" presStyleCnt="0"/>
      <dgm:spPr/>
    </dgm:pt>
    <dgm:pt modelId="{FE610EFE-EB84-43A4-9286-D1678E210630}" type="pres">
      <dgm:prSet presAssocID="{914B104A-FA95-4F7E-9609-AC0AC8F1AEFF}" presName="compNode" presStyleCnt="0"/>
      <dgm:spPr/>
    </dgm:pt>
    <dgm:pt modelId="{0914D399-301C-4A95-A258-398D8E9905C0}" type="pres">
      <dgm:prSet presAssocID="{914B104A-FA95-4F7E-9609-AC0AC8F1AEFF}" presName="bgRect" presStyleLbl="bgShp" presStyleIdx="1" presStyleCnt="3"/>
      <dgm:spPr/>
    </dgm:pt>
    <dgm:pt modelId="{3565FA32-5667-4D62-98F3-ECCD8E83F56E}" type="pres">
      <dgm:prSet presAssocID="{914B104A-FA95-4F7E-9609-AC0AC8F1AE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F78425B-6ABC-49D2-8C26-EAB1CA1CDB1C}" type="pres">
      <dgm:prSet presAssocID="{914B104A-FA95-4F7E-9609-AC0AC8F1AEFF}" presName="spaceRect" presStyleCnt="0"/>
      <dgm:spPr/>
    </dgm:pt>
    <dgm:pt modelId="{0C6CC8C4-429D-4907-832E-D44C64E0340C}" type="pres">
      <dgm:prSet presAssocID="{914B104A-FA95-4F7E-9609-AC0AC8F1AEFF}" presName="parTx" presStyleLbl="revTx" presStyleIdx="2" presStyleCnt="6" custLinFactNeighborX="-9944" custLinFactNeighborY="1136">
        <dgm:presLayoutVars>
          <dgm:chMax val="0"/>
          <dgm:chPref val="0"/>
        </dgm:presLayoutVars>
      </dgm:prSet>
      <dgm:spPr/>
    </dgm:pt>
    <dgm:pt modelId="{C627D2E1-0317-4ECB-9808-D565DC689A4B}" type="pres">
      <dgm:prSet presAssocID="{914B104A-FA95-4F7E-9609-AC0AC8F1AEFF}" presName="desTx" presStyleLbl="revTx" presStyleIdx="3" presStyleCnt="6" custScaleX="137574" custLinFactNeighborX="-9334" custLinFactNeighborY="1136">
        <dgm:presLayoutVars/>
      </dgm:prSet>
      <dgm:spPr/>
    </dgm:pt>
    <dgm:pt modelId="{FEA942A5-66B5-48B5-9BAA-B9884AD3B2F2}" type="pres">
      <dgm:prSet presAssocID="{EEA4D689-72A0-48EF-A85E-CC7F429BD8E5}" presName="sibTrans" presStyleCnt="0"/>
      <dgm:spPr/>
    </dgm:pt>
    <dgm:pt modelId="{FB4FD5A8-54B3-4244-BC9A-32905F2B74FE}" type="pres">
      <dgm:prSet presAssocID="{B766E008-F369-44F8-AC2A-B551F678C08A}" presName="compNode" presStyleCnt="0"/>
      <dgm:spPr/>
    </dgm:pt>
    <dgm:pt modelId="{5C1D8C26-AA0A-4B2B-9001-6DD2E18B7473}" type="pres">
      <dgm:prSet presAssocID="{B766E008-F369-44F8-AC2A-B551F678C08A}" presName="bgRect" presStyleLbl="bgShp" presStyleIdx="2" presStyleCnt="3"/>
      <dgm:spPr/>
    </dgm:pt>
    <dgm:pt modelId="{19487F8B-EFCE-42E9-9F33-1B32FFDCAD02}" type="pres">
      <dgm:prSet presAssocID="{B766E008-F369-44F8-AC2A-B551F678C0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9B9238D-A690-44BF-BC69-B1B8FEC8D9DA}" type="pres">
      <dgm:prSet presAssocID="{B766E008-F369-44F8-AC2A-B551F678C08A}" presName="spaceRect" presStyleCnt="0"/>
      <dgm:spPr/>
    </dgm:pt>
    <dgm:pt modelId="{11BCC664-8020-414D-AF1F-91CF00954F5F}" type="pres">
      <dgm:prSet presAssocID="{B766E008-F369-44F8-AC2A-B551F678C08A}" presName="parTx" presStyleLbl="revTx" presStyleIdx="4" presStyleCnt="6" custLinFactNeighborX="-9040" custLinFactNeighborY="1136">
        <dgm:presLayoutVars>
          <dgm:chMax val="0"/>
          <dgm:chPref val="0"/>
        </dgm:presLayoutVars>
      </dgm:prSet>
      <dgm:spPr/>
    </dgm:pt>
    <dgm:pt modelId="{237A22B8-E143-41F3-9D25-BEE915E5EB9B}" type="pres">
      <dgm:prSet presAssocID="{B766E008-F369-44F8-AC2A-B551F678C08A}" presName="desTx" presStyleLbl="revTx" presStyleIdx="5" presStyleCnt="6" custScaleX="129929" custLinFactNeighborX="-10680">
        <dgm:presLayoutVars/>
      </dgm:prSet>
      <dgm:spPr/>
    </dgm:pt>
  </dgm:ptLst>
  <dgm:cxnLst>
    <dgm:cxn modelId="{FF68BA21-E56A-4742-86F8-7316F44C6169}" srcId="{82A52271-85C7-4231-A0CD-3443E614DE82}" destId="{66F84B97-43A5-4034-B05F-A251086E8A7A}" srcOrd="0" destOrd="0" parTransId="{00FF5A5E-2C47-4BBB-AE00-659FD0954759}" sibTransId="{F73B6548-65C6-4643-A1F1-C3284803E807}"/>
    <dgm:cxn modelId="{2B749A2C-9539-4992-94FE-A92E2675F8B8}" type="presOf" srcId="{82A52271-85C7-4231-A0CD-3443E614DE82}" destId="{B3EAD7F1-77D6-46B9-BF3C-85BF1BB13CD2}" srcOrd="0" destOrd="0" presId="urn:microsoft.com/office/officeart/2018/2/layout/IconVerticalSolidList"/>
    <dgm:cxn modelId="{A6083034-570E-48EE-982B-DC629814D470}" srcId="{66F84B97-43A5-4034-B05F-A251086E8A7A}" destId="{3BBB111C-19E2-4858-ACF8-61318EDA4C25}" srcOrd="0" destOrd="0" parTransId="{FA85D5AA-4533-4BFA-825E-ABCD5024B70B}" sibTransId="{27ADD708-FC52-42F8-8D44-CA837B9C8CC7}"/>
    <dgm:cxn modelId="{63CE7048-1352-4F81-8F13-868EA7EC7990}" srcId="{B766E008-F369-44F8-AC2A-B551F678C08A}" destId="{0D76ECA6-FD3B-4AAE-B065-F1B503F517E4}" srcOrd="0" destOrd="0" parTransId="{52C05AF1-B639-4336-B177-4E77145428F2}" sibTransId="{9D0061E2-6A49-4A02-BA45-1AF38CEC02A6}"/>
    <dgm:cxn modelId="{F288C349-D939-403E-BC67-63EE97457869}" srcId="{914B104A-FA95-4F7E-9609-AC0AC8F1AEFF}" destId="{66F9FAA5-A3EB-4E0A-9380-243637248DCD}" srcOrd="0" destOrd="0" parTransId="{E7401406-AB06-404F-9E02-3BA2955D3263}" sibTransId="{32B656C1-E37B-4F24-BBD7-8B6914CBC19C}"/>
    <dgm:cxn modelId="{2FD13351-466D-4096-81D7-E2E426CAFE41}" type="presOf" srcId="{3BBB111C-19E2-4858-ACF8-61318EDA4C25}" destId="{8B197F7F-7B65-4D4A-BE32-BE15050FF888}" srcOrd="0" destOrd="0" presId="urn:microsoft.com/office/officeart/2018/2/layout/IconVerticalSolidList"/>
    <dgm:cxn modelId="{DBF6AE59-04BB-4265-84A7-073C72CAB9F8}" srcId="{82A52271-85C7-4231-A0CD-3443E614DE82}" destId="{914B104A-FA95-4F7E-9609-AC0AC8F1AEFF}" srcOrd="1" destOrd="0" parTransId="{C088FEF4-9B4C-48C2-8CB7-8BB8F8B7E3B6}" sibTransId="{EEA4D689-72A0-48EF-A85E-CC7F429BD8E5}"/>
    <dgm:cxn modelId="{1AD6515C-E733-4F25-8A3F-014AFC0810C4}" type="presOf" srcId="{914B104A-FA95-4F7E-9609-AC0AC8F1AEFF}" destId="{0C6CC8C4-429D-4907-832E-D44C64E0340C}" srcOrd="0" destOrd="0" presId="urn:microsoft.com/office/officeart/2018/2/layout/IconVerticalSolidList"/>
    <dgm:cxn modelId="{E739BA77-BFE0-45E3-A5DE-27CBBB3209A2}" srcId="{82A52271-85C7-4231-A0CD-3443E614DE82}" destId="{B766E008-F369-44F8-AC2A-B551F678C08A}" srcOrd="2" destOrd="0" parTransId="{90A6DEDC-484A-4FB8-AEC9-4BB04B112E08}" sibTransId="{93D663B4-D931-4E64-951F-7BCFA38E4A89}"/>
    <dgm:cxn modelId="{6062F089-F246-4BA1-9E30-136687787BB9}" type="presOf" srcId="{66F84B97-43A5-4034-B05F-A251086E8A7A}" destId="{7B7232C2-D0AD-402E-9064-EBA54C771A67}" srcOrd="0" destOrd="0" presId="urn:microsoft.com/office/officeart/2018/2/layout/IconVerticalSolidList"/>
    <dgm:cxn modelId="{602DC3A6-045B-4F57-AC77-E50560C140B8}" type="presOf" srcId="{66F9FAA5-A3EB-4E0A-9380-243637248DCD}" destId="{C627D2E1-0317-4ECB-9808-D565DC689A4B}" srcOrd="0" destOrd="0" presId="urn:microsoft.com/office/officeart/2018/2/layout/IconVerticalSolidList"/>
    <dgm:cxn modelId="{BF8DE8B6-C0C5-46B1-A195-543A43472739}" type="presOf" srcId="{B766E008-F369-44F8-AC2A-B551F678C08A}" destId="{11BCC664-8020-414D-AF1F-91CF00954F5F}" srcOrd="0" destOrd="0" presId="urn:microsoft.com/office/officeart/2018/2/layout/IconVerticalSolidList"/>
    <dgm:cxn modelId="{8991D5E4-A458-4006-979A-52FB4C7AF696}" type="presOf" srcId="{0D76ECA6-FD3B-4AAE-B065-F1B503F517E4}" destId="{237A22B8-E143-41F3-9D25-BEE915E5EB9B}" srcOrd="0" destOrd="0" presId="urn:microsoft.com/office/officeart/2018/2/layout/IconVerticalSolidList"/>
    <dgm:cxn modelId="{5B0AA16D-B2D1-4619-9AD7-6328506A9AA4}" type="presParOf" srcId="{B3EAD7F1-77D6-46B9-BF3C-85BF1BB13CD2}" destId="{9EE89DBA-38D3-4B9F-9FA5-391D7889B2DF}" srcOrd="0" destOrd="0" presId="urn:microsoft.com/office/officeart/2018/2/layout/IconVerticalSolidList"/>
    <dgm:cxn modelId="{73F7D6A4-B9C9-4558-86A6-60E7D1ADA518}" type="presParOf" srcId="{9EE89DBA-38D3-4B9F-9FA5-391D7889B2DF}" destId="{33DC66B7-2620-48E3-BFF6-B66AE40FA9C1}" srcOrd="0" destOrd="0" presId="urn:microsoft.com/office/officeart/2018/2/layout/IconVerticalSolidList"/>
    <dgm:cxn modelId="{DE18802D-DE63-4A67-9ABC-55F83D9E2EBA}" type="presParOf" srcId="{9EE89DBA-38D3-4B9F-9FA5-391D7889B2DF}" destId="{CB249C7F-C191-46BD-95BA-4D91EE7DEE61}" srcOrd="1" destOrd="0" presId="urn:microsoft.com/office/officeart/2018/2/layout/IconVerticalSolidList"/>
    <dgm:cxn modelId="{7C830B22-835E-4676-AD37-2976338BF611}" type="presParOf" srcId="{9EE89DBA-38D3-4B9F-9FA5-391D7889B2DF}" destId="{8B85CAB4-B7A0-4EB9-9C04-4B4DC0D3B921}" srcOrd="2" destOrd="0" presId="urn:microsoft.com/office/officeart/2018/2/layout/IconVerticalSolidList"/>
    <dgm:cxn modelId="{4D403376-E19C-4DC2-A639-956AFF37B92B}" type="presParOf" srcId="{9EE89DBA-38D3-4B9F-9FA5-391D7889B2DF}" destId="{7B7232C2-D0AD-402E-9064-EBA54C771A67}" srcOrd="3" destOrd="0" presId="urn:microsoft.com/office/officeart/2018/2/layout/IconVerticalSolidList"/>
    <dgm:cxn modelId="{E576FCA9-895C-4B20-BBD9-BA4B9615DAE7}" type="presParOf" srcId="{9EE89DBA-38D3-4B9F-9FA5-391D7889B2DF}" destId="{8B197F7F-7B65-4D4A-BE32-BE15050FF888}" srcOrd="4" destOrd="0" presId="urn:microsoft.com/office/officeart/2018/2/layout/IconVerticalSolidList"/>
    <dgm:cxn modelId="{2F56BC8F-4361-49E2-97B4-21745F87781F}" type="presParOf" srcId="{B3EAD7F1-77D6-46B9-BF3C-85BF1BB13CD2}" destId="{66B21075-82E1-44BD-A05E-60CC7B5E6219}" srcOrd="1" destOrd="0" presId="urn:microsoft.com/office/officeart/2018/2/layout/IconVerticalSolidList"/>
    <dgm:cxn modelId="{BF1FE429-B6DD-47DE-9A07-585590B8E001}" type="presParOf" srcId="{B3EAD7F1-77D6-46B9-BF3C-85BF1BB13CD2}" destId="{FE610EFE-EB84-43A4-9286-D1678E210630}" srcOrd="2" destOrd="0" presId="urn:microsoft.com/office/officeart/2018/2/layout/IconVerticalSolidList"/>
    <dgm:cxn modelId="{B1B10C4A-A90C-4009-94E9-4482E65C584E}" type="presParOf" srcId="{FE610EFE-EB84-43A4-9286-D1678E210630}" destId="{0914D399-301C-4A95-A258-398D8E9905C0}" srcOrd="0" destOrd="0" presId="urn:microsoft.com/office/officeart/2018/2/layout/IconVerticalSolidList"/>
    <dgm:cxn modelId="{6FB7299F-E265-4A07-A88B-8A29942BB724}" type="presParOf" srcId="{FE610EFE-EB84-43A4-9286-D1678E210630}" destId="{3565FA32-5667-4D62-98F3-ECCD8E83F56E}" srcOrd="1" destOrd="0" presId="urn:microsoft.com/office/officeart/2018/2/layout/IconVerticalSolidList"/>
    <dgm:cxn modelId="{E5E7FA7E-95B0-47FB-A7C7-36297FB058DC}" type="presParOf" srcId="{FE610EFE-EB84-43A4-9286-D1678E210630}" destId="{3F78425B-6ABC-49D2-8C26-EAB1CA1CDB1C}" srcOrd="2" destOrd="0" presId="urn:microsoft.com/office/officeart/2018/2/layout/IconVerticalSolidList"/>
    <dgm:cxn modelId="{BE156D6D-EA53-449D-B0C5-6F04BF475180}" type="presParOf" srcId="{FE610EFE-EB84-43A4-9286-D1678E210630}" destId="{0C6CC8C4-429D-4907-832E-D44C64E0340C}" srcOrd="3" destOrd="0" presId="urn:microsoft.com/office/officeart/2018/2/layout/IconVerticalSolidList"/>
    <dgm:cxn modelId="{0F5C711F-2217-4088-A62E-FAB4624DA5BD}" type="presParOf" srcId="{FE610EFE-EB84-43A4-9286-D1678E210630}" destId="{C627D2E1-0317-4ECB-9808-D565DC689A4B}" srcOrd="4" destOrd="0" presId="urn:microsoft.com/office/officeart/2018/2/layout/IconVerticalSolidList"/>
    <dgm:cxn modelId="{23835B59-9F0D-43DC-AEA6-1BC71BEDA0A8}" type="presParOf" srcId="{B3EAD7F1-77D6-46B9-BF3C-85BF1BB13CD2}" destId="{FEA942A5-66B5-48B5-9BAA-B9884AD3B2F2}" srcOrd="3" destOrd="0" presId="urn:microsoft.com/office/officeart/2018/2/layout/IconVerticalSolidList"/>
    <dgm:cxn modelId="{CBBD3720-A7DD-4D3B-AC20-72D1BF3ABF69}" type="presParOf" srcId="{B3EAD7F1-77D6-46B9-BF3C-85BF1BB13CD2}" destId="{FB4FD5A8-54B3-4244-BC9A-32905F2B74FE}" srcOrd="4" destOrd="0" presId="urn:microsoft.com/office/officeart/2018/2/layout/IconVerticalSolidList"/>
    <dgm:cxn modelId="{B9D1ABEA-7B14-4C2C-A7CB-1AFBAD5C8B7E}" type="presParOf" srcId="{FB4FD5A8-54B3-4244-BC9A-32905F2B74FE}" destId="{5C1D8C26-AA0A-4B2B-9001-6DD2E18B7473}" srcOrd="0" destOrd="0" presId="urn:microsoft.com/office/officeart/2018/2/layout/IconVerticalSolidList"/>
    <dgm:cxn modelId="{F549A41B-7FCD-4381-9574-B067F59DF6A4}" type="presParOf" srcId="{FB4FD5A8-54B3-4244-BC9A-32905F2B74FE}" destId="{19487F8B-EFCE-42E9-9F33-1B32FFDCAD02}" srcOrd="1" destOrd="0" presId="urn:microsoft.com/office/officeart/2018/2/layout/IconVerticalSolidList"/>
    <dgm:cxn modelId="{9A8B035A-A3DC-46AF-A5B3-85FBF3B8F86D}" type="presParOf" srcId="{FB4FD5A8-54B3-4244-BC9A-32905F2B74FE}" destId="{59B9238D-A690-44BF-BC69-B1B8FEC8D9DA}" srcOrd="2" destOrd="0" presId="urn:microsoft.com/office/officeart/2018/2/layout/IconVerticalSolidList"/>
    <dgm:cxn modelId="{3685D5F4-2E4A-4C1E-970E-F9FD78F99D85}" type="presParOf" srcId="{FB4FD5A8-54B3-4244-BC9A-32905F2B74FE}" destId="{11BCC664-8020-414D-AF1F-91CF00954F5F}" srcOrd="3" destOrd="0" presId="urn:microsoft.com/office/officeart/2018/2/layout/IconVerticalSolidList"/>
    <dgm:cxn modelId="{C22520F4-84DA-4B94-B21A-47ECB0E81AF1}" type="presParOf" srcId="{FB4FD5A8-54B3-4244-BC9A-32905F2B74FE}" destId="{237A22B8-E143-41F3-9D25-BEE915E5EB9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9B6625-4197-4CD0-A2C3-089B987B782B}"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D4FF3D-2FE7-4631-935D-2E40060F7A1B}">
      <dgm:prSet custT="1"/>
      <dgm:spPr/>
      <dgm:t>
        <a:bodyPr/>
        <a:lstStyle/>
        <a:p>
          <a:r>
            <a:rPr lang="en-US" sz="2000" dirty="0"/>
            <a:t>(a)  assist the Board of Governors in its statutory roles; </a:t>
          </a:r>
        </a:p>
      </dgm:t>
    </dgm:pt>
    <dgm:pt modelId="{4DDFB4EA-80AA-49A4-AD58-2DB6BAC29797}" type="parTrans" cxnId="{D0CE9467-6341-4C50-9F85-454E9628D38C}">
      <dgm:prSet/>
      <dgm:spPr/>
      <dgm:t>
        <a:bodyPr/>
        <a:lstStyle/>
        <a:p>
          <a:endParaRPr lang="en-US" sz="2800"/>
        </a:p>
      </dgm:t>
    </dgm:pt>
    <dgm:pt modelId="{229CA34D-E006-4247-9A2D-5846E215954C}" type="sibTrans" cxnId="{D0CE9467-6341-4C50-9F85-454E9628D38C}">
      <dgm:prSet/>
      <dgm:spPr/>
      <dgm:t>
        <a:bodyPr/>
        <a:lstStyle/>
        <a:p>
          <a:endParaRPr lang="en-US"/>
        </a:p>
      </dgm:t>
    </dgm:pt>
    <dgm:pt modelId="{9FE5611E-5498-461C-A8F7-EC653845AE6F}">
      <dgm:prSet custT="1"/>
      <dgm:spPr/>
      <dgm:t>
        <a:bodyPr/>
        <a:lstStyle/>
        <a:p>
          <a:r>
            <a:rPr lang="en-US" sz="2000" dirty="0"/>
            <a:t>(b)  enhance the effectiveness of the colleges in achieving their established mission; </a:t>
          </a:r>
        </a:p>
      </dgm:t>
    </dgm:pt>
    <dgm:pt modelId="{4EBF8C85-1F8A-4523-962B-D52BD3481164}" type="parTrans" cxnId="{D2DC3BDE-4FDA-42C4-9FE1-6E04EF47A956}">
      <dgm:prSet/>
      <dgm:spPr/>
      <dgm:t>
        <a:bodyPr/>
        <a:lstStyle/>
        <a:p>
          <a:endParaRPr lang="en-US" sz="2800"/>
        </a:p>
      </dgm:t>
    </dgm:pt>
    <dgm:pt modelId="{AFDF1506-E663-4452-8B49-DB6467FE917F}" type="sibTrans" cxnId="{D2DC3BDE-4FDA-42C4-9FE1-6E04EF47A956}">
      <dgm:prSet/>
      <dgm:spPr/>
      <dgm:t>
        <a:bodyPr/>
        <a:lstStyle/>
        <a:p>
          <a:endParaRPr lang="en-US"/>
        </a:p>
      </dgm:t>
    </dgm:pt>
    <dgm:pt modelId="{C2466B23-3E3D-4517-B74B-8A55DC0A1137}">
      <dgm:prSet custT="1"/>
      <dgm:spPr/>
      <dgm:t>
        <a:bodyPr/>
        <a:lstStyle/>
        <a:p>
          <a:r>
            <a:rPr lang="en-US" sz="2000" dirty="0"/>
            <a:t>(c)  improve trust, communication, and mutual understanding between the systemwide governing body and the districts and institutions; </a:t>
          </a:r>
        </a:p>
      </dgm:t>
    </dgm:pt>
    <dgm:pt modelId="{662E6295-45EA-4949-8AEE-6F683430F51F}" type="parTrans" cxnId="{1953D8CC-94BA-427A-AC09-410EA3F3373B}">
      <dgm:prSet/>
      <dgm:spPr/>
      <dgm:t>
        <a:bodyPr/>
        <a:lstStyle/>
        <a:p>
          <a:endParaRPr lang="en-US" sz="2800"/>
        </a:p>
      </dgm:t>
    </dgm:pt>
    <dgm:pt modelId="{D380681E-AC22-4A2A-9D13-9069AA09B389}" type="sibTrans" cxnId="{1953D8CC-94BA-427A-AC09-410EA3F3373B}">
      <dgm:prSet/>
      <dgm:spPr/>
      <dgm:t>
        <a:bodyPr/>
        <a:lstStyle/>
        <a:p>
          <a:endParaRPr lang="en-US"/>
        </a:p>
      </dgm:t>
    </dgm:pt>
    <dgm:pt modelId="{EC7672EA-ABF1-4C9E-8729-BD9B81FB2172}">
      <dgm:prSet custT="1"/>
      <dgm:spPr/>
      <dgm:t>
        <a:bodyPr/>
        <a:lstStyle/>
        <a:p>
          <a:r>
            <a:rPr lang="en-US" sz="2000" dirty="0"/>
            <a:t>(d)  provide a structure for collaborative leadership that aims to maximize a sense of shared vision and common purpose within the California Community Colleges; and, </a:t>
          </a:r>
        </a:p>
      </dgm:t>
    </dgm:pt>
    <dgm:pt modelId="{AC0B5340-B578-40F2-A8F5-48D31212ED47}" type="parTrans" cxnId="{F0D0FE64-37C8-46D6-9B01-13F94670F81B}">
      <dgm:prSet/>
      <dgm:spPr/>
      <dgm:t>
        <a:bodyPr/>
        <a:lstStyle/>
        <a:p>
          <a:endParaRPr lang="en-US" sz="2800"/>
        </a:p>
      </dgm:t>
    </dgm:pt>
    <dgm:pt modelId="{11005C41-464E-4893-A3B6-B849E728376A}" type="sibTrans" cxnId="{F0D0FE64-37C8-46D6-9B01-13F94670F81B}">
      <dgm:prSet/>
      <dgm:spPr/>
      <dgm:t>
        <a:bodyPr/>
        <a:lstStyle/>
        <a:p>
          <a:endParaRPr lang="en-US"/>
        </a:p>
      </dgm:t>
    </dgm:pt>
    <dgm:pt modelId="{2FF2360A-5606-48DA-92B7-E592E9CD05E5}">
      <dgm:prSet custT="1"/>
      <dgm:spPr/>
      <dgm:t>
        <a:bodyPr/>
        <a:lstStyle/>
        <a:p>
          <a:r>
            <a:rPr lang="en-US" sz="2000" dirty="0"/>
            <a:t>(e)  make educational decisions which are in the best interests of the students, the system, and the State. </a:t>
          </a:r>
        </a:p>
      </dgm:t>
    </dgm:pt>
    <dgm:pt modelId="{E5FBDEC7-FFD5-49A2-8FD3-280CFCEF202B}" type="parTrans" cxnId="{52B58CF5-016D-4D21-83F1-10EA4B201974}">
      <dgm:prSet/>
      <dgm:spPr/>
      <dgm:t>
        <a:bodyPr/>
        <a:lstStyle/>
        <a:p>
          <a:endParaRPr lang="en-US" sz="2800"/>
        </a:p>
      </dgm:t>
    </dgm:pt>
    <dgm:pt modelId="{036ABE04-264A-4058-88F0-70D2B560957F}" type="sibTrans" cxnId="{52B58CF5-016D-4D21-83F1-10EA4B201974}">
      <dgm:prSet/>
      <dgm:spPr/>
      <dgm:t>
        <a:bodyPr/>
        <a:lstStyle/>
        <a:p>
          <a:endParaRPr lang="en-US"/>
        </a:p>
      </dgm:t>
    </dgm:pt>
    <dgm:pt modelId="{360EF58F-9CD9-4D58-93B7-C7DBDBF092B3}" type="pres">
      <dgm:prSet presAssocID="{5F9B6625-4197-4CD0-A2C3-089B987B782B}" presName="root" presStyleCnt="0">
        <dgm:presLayoutVars>
          <dgm:dir/>
          <dgm:resizeHandles val="exact"/>
        </dgm:presLayoutVars>
      </dgm:prSet>
      <dgm:spPr/>
    </dgm:pt>
    <dgm:pt modelId="{6AD55583-A3C4-4909-A900-F02CB78815EA}" type="pres">
      <dgm:prSet presAssocID="{5F9B6625-4197-4CD0-A2C3-089B987B782B}" presName="container" presStyleCnt="0">
        <dgm:presLayoutVars>
          <dgm:dir/>
          <dgm:resizeHandles val="exact"/>
        </dgm:presLayoutVars>
      </dgm:prSet>
      <dgm:spPr/>
    </dgm:pt>
    <dgm:pt modelId="{BB4C6F57-E660-44AD-9DFC-11B926534F9C}" type="pres">
      <dgm:prSet presAssocID="{ADD4FF3D-2FE7-4631-935D-2E40060F7A1B}" presName="compNode" presStyleCnt="0"/>
      <dgm:spPr/>
    </dgm:pt>
    <dgm:pt modelId="{BECA44C9-9DD2-43A4-B682-7AD99310CD54}" type="pres">
      <dgm:prSet presAssocID="{ADD4FF3D-2FE7-4631-935D-2E40060F7A1B}" presName="iconBgRect" presStyleLbl="bgShp" presStyleIdx="0" presStyleCnt="5"/>
      <dgm:spPr/>
    </dgm:pt>
    <dgm:pt modelId="{55C6453A-5871-4EA7-A5B1-1152A22F3342}" type="pres">
      <dgm:prSet presAssocID="{ADD4FF3D-2FE7-4631-935D-2E40060F7A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DD4E6D8C-0D5E-4CFA-8908-05DF9CF91B05}" type="pres">
      <dgm:prSet presAssocID="{ADD4FF3D-2FE7-4631-935D-2E40060F7A1B}" presName="spaceRect" presStyleCnt="0"/>
      <dgm:spPr/>
    </dgm:pt>
    <dgm:pt modelId="{2817FF27-54DA-4E12-B002-0D34E24D5B73}" type="pres">
      <dgm:prSet presAssocID="{ADD4FF3D-2FE7-4631-935D-2E40060F7A1B}" presName="textRect" presStyleLbl="revTx" presStyleIdx="0" presStyleCnt="5" custScaleY="246191">
        <dgm:presLayoutVars>
          <dgm:chMax val="1"/>
          <dgm:chPref val="1"/>
        </dgm:presLayoutVars>
      </dgm:prSet>
      <dgm:spPr/>
    </dgm:pt>
    <dgm:pt modelId="{3BD1CD4C-FF46-494F-B046-D8832FA7810C}" type="pres">
      <dgm:prSet presAssocID="{229CA34D-E006-4247-9A2D-5846E215954C}" presName="sibTrans" presStyleLbl="sibTrans2D1" presStyleIdx="0" presStyleCnt="0"/>
      <dgm:spPr/>
    </dgm:pt>
    <dgm:pt modelId="{1D8B3944-B4FD-4909-BA33-74F2D0774FB3}" type="pres">
      <dgm:prSet presAssocID="{9FE5611E-5498-461C-A8F7-EC653845AE6F}" presName="compNode" presStyleCnt="0"/>
      <dgm:spPr/>
    </dgm:pt>
    <dgm:pt modelId="{AE1D7936-E996-4D28-93CE-F97BDEE4EA75}" type="pres">
      <dgm:prSet presAssocID="{9FE5611E-5498-461C-A8F7-EC653845AE6F}" presName="iconBgRect" presStyleLbl="bgShp" presStyleIdx="1" presStyleCnt="5"/>
      <dgm:spPr/>
    </dgm:pt>
    <dgm:pt modelId="{08421C5E-0F79-40D0-B5FD-0551800EC907}" type="pres">
      <dgm:prSet presAssocID="{9FE5611E-5498-461C-A8F7-EC653845AE6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6F857537-65B9-4196-B3E0-17AF9D83089B}" type="pres">
      <dgm:prSet presAssocID="{9FE5611E-5498-461C-A8F7-EC653845AE6F}" presName="spaceRect" presStyleCnt="0"/>
      <dgm:spPr/>
    </dgm:pt>
    <dgm:pt modelId="{A2D009E3-FD3B-4DDF-AFC9-3B4DD171AEBD}" type="pres">
      <dgm:prSet presAssocID="{9FE5611E-5498-461C-A8F7-EC653845AE6F}" presName="textRect" presStyleLbl="revTx" presStyleIdx="1" presStyleCnt="5" custScaleY="279576">
        <dgm:presLayoutVars>
          <dgm:chMax val="1"/>
          <dgm:chPref val="1"/>
        </dgm:presLayoutVars>
      </dgm:prSet>
      <dgm:spPr/>
    </dgm:pt>
    <dgm:pt modelId="{6356FAEB-2EA1-4FF8-B1AA-45B7FF6F4704}" type="pres">
      <dgm:prSet presAssocID="{AFDF1506-E663-4452-8B49-DB6467FE917F}" presName="sibTrans" presStyleLbl="sibTrans2D1" presStyleIdx="0" presStyleCnt="0"/>
      <dgm:spPr/>
    </dgm:pt>
    <dgm:pt modelId="{15E1CE1A-CE40-4ECD-9962-3E3D555C6746}" type="pres">
      <dgm:prSet presAssocID="{C2466B23-3E3D-4517-B74B-8A55DC0A1137}" presName="compNode" presStyleCnt="0"/>
      <dgm:spPr/>
    </dgm:pt>
    <dgm:pt modelId="{A06C332F-87E8-4FA0-A3CF-6168610889ED}" type="pres">
      <dgm:prSet presAssocID="{C2466B23-3E3D-4517-B74B-8A55DC0A1137}" presName="iconBgRect" presStyleLbl="bgShp" presStyleIdx="2" presStyleCnt="5"/>
      <dgm:spPr/>
    </dgm:pt>
    <dgm:pt modelId="{BA241917-E192-4FF6-8020-3789E8C60A3D}" type="pres">
      <dgm:prSet presAssocID="{C2466B23-3E3D-4517-B74B-8A55DC0A113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D7B42D9D-485C-42F7-88AF-6CC43E050E51}" type="pres">
      <dgm:prSet presAssocID="{C2466B23-3E3D-4517-B74B-8A55DC0A1137}" presName="spaceRect" presStyleCnt="0"/>
      <dgm:spPr/>
    </dgm:pt>
    <dgm:pt modelId="{D4719D35-A3C7-4DE9-82CB-15436155947C}" type="pres">
      <dgm:prSet presAssocID="{C2466B23-3E3D-4517-B74B-8A55DC0A1137}" presName="textRect" presStyleLbl="revTx" presStyleIdx="2" presStyleCnt="5" custScaleX="127527" custScaleY="274560">
        <dgm:presLayoutVars>
          <dgm:chMax val="1"/>
          <dgm:chPref val="1"/>
        </dgm:presLayoutVars>
      </dgm:prSet>
      <dgm:spPr/>
    </dgm:pt>
    <dgm:pt modelId="{3F59C4CD-0742-44C3-BC7C-0F16DF2A7710}" type="pres">
      <dgm:prSet presAssocID="{D380681E-AC22-4A2A-9D13-9069AA09B389}" presName="sibTrans" presStyleLbl="sibTrans2D1" presStyleIdx="0" presStyleCnt="0"/>
      <dgm:spPr/>
    </dgm:pt>
    <dgm:pt modelId="{40D393AA-4CF4-46CB-9E7E-4380EE630046}" type="pres">
      <dgm:prSet presAssocID="{EC7672EA-ABF1-4C9E-8729-BD9B81FB2172}" presName="compNode" presStyleCnt="0"/>
      <dgm:spPr/>
    </dgm:pt>
    <dgm:pt modelId="{F50BC8D5-1FA2-4E57-8091-8A07EE2BFB5F}" type="pres">
      <dgm:prSet presAssocID="{EC7672EA-ABF1-4C9E-8729-BD9B81FB2172}" presName="iconBgRect" presStyleLbl="bgShp" presStyleIdx="3" presStyleCnt="5"/>
      <dgm:spPr/>
    </dgm:pt>
    <dgm:pt modelId="{1EA2350D-2874-460E-8F1B-B30F511B9473}" type="pres">
      <dgm:prSet presAssocID="{EC7672EA-ABF1-4C9E-8729-BD9B81FB217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DD49B1B9-8C87-46CC-96C9-B7F13A47B936}" type="pres">
      <dgm:prSet presAssocID="{EC7672EA-ABF1-4C9E-8729-BD9B81FB2172}" presName="spaceRect" presStyleCnt="0"/>
      <dgm:spPr/>
    </dgm:pt>
    <dgm:pt modelId="{12CCC7F9-083A-4940-AC26-FE502534D14E}" type="pres">
      <dgm:prSet presAssocID="{EC7672EA-ABF1-4C9E-8729-BD9B81FB2172}" presName="textRect" presStyleLbl="revTx" presStyleIdx="3" presStyleCnt="5" custScaleX="172434" custScaleY="270887" custLinFactNeighborX="46137" custLinFactNeighborY="-2916">
        <dgm:presLayoutVars>
          <dgm:chMax val="1"/>
          <dgm:chPref val="1"/>
        </dgm:presLayoutVars>
      </dgm:prSet>
      <dgm:spPr/>
    </dgm:pt>
    <dgm:pt modelId="{00C4244F-FBB1-4C2D-9A95-6CD8D0246588}" type="pres">
      <dgm:prSet presAssocID="{11005C41-464E-4893-A3B6-B849E728376A}" presName="sibTrans" presStyleLbl="sibTrans2D1" presStyleIdx="0" presStyleCnt="0"/>
      <dgm:spPr/>
    </dgm:pt>
    <dgm:pt modelId="{00FE81D2-7DBB-4204-8086-FCF754A9F0F3}" type="pres">
      <dgm:prSet presAssocID="{2FF2360A-5606-48DA-92B7-E592E9CD05E5}" presName="compNode" presStyleCnt="0"/>
      <dgm:spPr/>
    </dgm:pt>
    <dgm:pt modelId="{86509718-2C59-4794-8105-DFE753C64FA9}" type="pres">
      <dgm:prSet presAssocID="{2FF2360A-5606-48DA-92B7-E592E9CD05E5}" presName="iconBgRect" presStyleLbl="bgShp" presStyleIdx="4" presStyleCnt="5" custLinFactX="100000" custLinFactNeighborX="104186" custLinFactNeighborY="-2219"/>
      <dgm:spPr/>
    </dgm:pt>
    <dgm:pt modelId="{DC225885-A236-4906-92CE-D8FF7AFA38EA}" type="pres">
      <dgm:prSet presAssocID="{2FF2360A-5606-48DA-92B7-E592E9CD05E5}" presName="iconRect" presStyleLbl="node1" presStyleIdx="4" presStyleCnt="5" custLinFactX="148218" custLinFactNeighborX="200000" custLinFactNeighborY="-1148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FBD45E08-52C9-4FC3-B2F9-BC06175138EA}" type="pres">
      <dgm:prSet presAssocID="{2FF2360A-5606-48DA-92B7-E592E9CD05E5}" presName="spaceRect" presStyleCnt="0"/>
      <dgm:spPr/>
    </dgm:pt>
    <dgm:pt modelId="{CAC31D4C-090B-4188-8EB9-224C5D3B7B84}" type="pres">
      <dgm:prSet presAssocID="{2FF2360A-5606-48DA-92B7-E592E9CD05E5}" presName="textRect" presStyleLbl="revTx" presStyleIdx="4" presStyleCnt="5" custScaleX="129333" custScaleY="266703" custLinFactX="12047" custLinFactNeighborX="100000" custLinFactNeighborY="-824">
        <dgm:presLayoutVars>
          <dgm:chMax val="1"/>
          <dgm:chPref val="1"/>
        </dgm:presLayoutVars>
      </dgm:prSet>
      <dgm:spPr/>
    </dgm:pt>
  </dgm:ptLst>
  <dgm:cxnLst>
    <dgm:cxn modelId="{B6735914-26F4-BC4B-9A1D-032DBFEBCFF2}" type="presOf" srcId="{AFDF1506-E663-4452-8B49-DB6467FE917F}" destId="{6356FAEB-2EA1-4FF8-B1AA-45B7FF6F4704}" srcOrd="0" destOrd="0" presId="urn:microsoft.com/office/officeart/2018/2/layout/IconCircleList"/>
    <dgm:cxn modelId="{F238E238-0968-4E49-84AB-CBA7CF715F1C}" type="presOf" srcId="{C2466B23-3E3D-4517-B74B-8A55DC0A1137}" destId="{D4719D35-A3C7-4DE9-82CB-15436155947C}" srcOrd="0" destOrd="0" presId="urn:microsoft.com/office/officeart/2018/2/layout/IconCircleList"/>
    <dgm:cxn modelId="{B7098B4A-83F1-B746-915F-21E5DCD3FB91}" type="presOf" srcId="{5F9B6625-4197-4CD0-A2C3-089B987B782B}" destId="{360EF58F-9CD9-4D58-93B7-C7DBDBF092B3}" srcOrd="0" destOrd="0" presId="urn:microsoft.com/office/officeart/2018/2/layout/IconCircleList"/>
    <dgm:cxn modelId="{10CA2862-6038-424F-B1FB-6D8B63A451D3}" type="presOf" srcId="{2FF2360A-5606-48DA-92B7-E592E9CD05E5}" destId="{CAC31D4C-090B-4188-8EB9-224C5D3B7B84}" srcOrd="0" destOrd="0" presId="urn:microsoft.com/office/officeart/2018/2/layout/IconCircleList"/>
    <dgm:cxn modelId="{F0D0FE64-37C8-46D6-9B01-13F94670F81B}" srcId="{5F9B6625-4197-4CD0-A2C3-089B987B782B}" destId="{EC7672EA-ABF1-4C9E-8729-BD9B81FB2172}" srcOrd="3" destOrd="0" parTransId="{AC0B5340-B578-40F2-A8F5-48D31212ED47}" sibTransId="{11005C41-464E-4893-A3B6-B849E728376A}"/>
    <dgm:cxn modelId="{D0CE9467-6341-4C50-9F85-454E9628D38C}" srcId="{5F9B6625-4197-4CD0-A2C3-089B987B782B}" destId="{ADD4FF3D-2FE7-4631-935D-2E40060F7A1B}" srcOrd="0" destOrd="0" parTransId="{4DDFB4EA-80AA-49A4-AD58-2DB6BAC29797}" sibTransId="{229CA34D-E006-4247-9A2D-5846E215954C}"/>
    <dgm:cxn modelId="{F11CEE68-289A-1748-BB87-520DAC77DB17}" type="presOf" srcId="{9FE5611E-5498-461C-A8F7-EC653845AE6F}" destId="{A2D009E3-FD3B-4DDF-AFC9-3B4DD171AEBD}" srcOrd="0" destOrd="0" presId="urn:microsoft.com/office/officeart/2018/2/layout/IconCircleList"/>
    <dgm:cxn modelId="{87611972-5EE2-7442-AFA6-48217E9A3EA0}" type="presOf" srcId="{D380681E-AC22-4A2A-9D13-9069AA09B389}" destId="{3F59C4CD-0742-44C3-BC7C-0F16DF2A7710}" srcOrd="0" destOrd="0" presId="urn:microsoft.com/office/officeart/2018/2/layout/IconCircleList"/>
    <dgm:cxn modelId="{276F6677-3E84-7741-A5D0-402C679EAB9F}" type="presOf" srcId="{ADD4FF3D-2FE7-4631-935D-2E40060F7A1B}" destId="{2817FF27-54DA-4E12-B002-0D34E24D5B73}" srcOrd="0" destOrd="0" presId="urn:microsoft.com/office/officeart/2018/2/layout/IconCircleList"/>
    <dgm:cxn modelId="{6E7FA288-415F-1240-AF7D-A76433F1A77C}" type="presOf" srcId="{EC7672EA-ABF1-4C9E-8729-BD9B81FB2172}" destId="{12CCC7F9-083A-4940-AC26-FE502534D14E}" srcOrd="0" destOrd="0" presId="urn:microsoft.com/office/officeart/2018/2/layout/IconCircleList"/>
    <dgm:cxn modelId="{A06455B7-5B28-D549-914B-5C3A49DDFDD9}" type="presOf" srcId="{11005C41-464E-4893-A3B6-B849E728376A}" destId="{00C4244F-FBB1-4C2D-9A95-6CD8D0246588}" srcOrd="0" destOrd="0" presId="urn:microsoft.com/office/officeart/2018/2/layout/IconCircleList"/>
    <dgm:cxn modelId="{0ECBF9BC-F1A5-9C4E-BB1A-D73EBBA51FC2}" type="presOf" srcId="{229CA34D-E006-4247-9A2D-5846E215954C}" destId="{3BD1CD4C-FF46-494F-B046-D8832FA7810C}" srcOrd="0" destOrd="0" presId="urn:microsoft.com/office/officeart/2018/2/layout/IconCircleList"/>
    <dgm:cxn modelId="{1953D8CC-94BA-427A-AC09-410EA3F3373B}" srcId="{5F9B6625-4197-4CD0-A2C3-089B987B782B}" destId="{C2466B23-3E3D-4517-B74B-8A55DC0A1137}" srcOrd="2" destOrd="0" parTransId="{662E6295-45EA-4949-8AEE-6F683430F51F}" sibTransId="{D380681E-AC22-4A2A-9D13-9069AA09B389}"/>
    <dgm:cxn modelId="{D2DC3BDE-4FDA-42C4-9FE1-6E04EF47A956}" srcId="{5F9B6625-4197-4CD0-A2C3-089B987B782B}" destId="{9FE5611E-5498-461C-A8F7-EC653845AE6F}" srcOrd="1" destOrd="0" parTransId="{4EBF8C85-1F8A-4523-962B-D52BD3481164}" sibTransId="{AFDF1506-E663-4452-8B49-DB6467FE917F}"/>
    <dgm:cxn modelId="{52B58CF5-016D-4D21-83F1-10EA4B201974}" srcId="{5F9B6625-4197-4CD0-A2C3-089B987B782B}" destId="{2FF2360A-5606-48DA-92B7-E592E9CD05E5}" srcOrd="4" destOrd="0" parTransId="{E5FBDEC7-FFD5-49A2-8FD3-280CFCEF202B}" sibTransId="{036ABE04-264A-4058-88F0-70D2B560957F}"/>
    <dgm:cxn modelId="{6711EF74-24A9-EB41-8F57-F892198AD196}" type="presParOf" srcId="{360EF58F-9CD9-4D58-93B7-C7DBDBF092B3}" destId="{6AD55583-A3C4-4909-A900-F02CB78815EA}" srcOrd="0" destOrd="0" presId="urn:microsoft.com/office/officeart/2018/2/layout/IconCircleList"/>
    <dgm:cxn modelId="{04F9B75A-A78E-A946-85E7-B5F6B9CB4C90}" type="presParOf" srcId="{6AD55583-A3C4-4909-A900-F02CB78815EA}" destId="{BB4C6F57-E660-44AD-9DFC-11B926534F9C}" srcOrd="0" destOrd="0" presId="urn:microsoft.com/office/officeart/2018/2/layout/IconCircleList"/>
    <dgm:cxn modelId="{03AA162A-5DD0-F24C-B9B4-9D815EFAFB39}" type="presParOf" srcId="{BB4C6F57-E660-44AD-9DFC-11B926534F9C}" destId="{BECA44C9-9DD2-43A4-B682-7AD99310CD54}" srcOrd="0" destOrd="0" presId="urn:microsoft.com/office/officeart/2018/2/layout/IconCircleList"/>
    <dgm:cxn modelId="{C5BAB702-95B2-3E43-8A21-C30185450584}" type="presParOf" srcId="{BB4C6F57-E660-44AD-9DFC-11B926534F9C}" destId="{55C6453A-5871-4EA7-A5B1-1152A22F3342}" srcOrd="1" destOrd="0" presId="urn:microsoft.com/office/officeart/2018/2/layout/IconCircleList"/>
    <dgm:cxn modelId="{5130E78D-5A8F-5942-A66A-5C554FC65A96}" type="presParOf" srcId="{BB4C6F57-E660-44AD-9DFC-11B926534F9C}" destId="{DD4E6D8C-0D5E-4CFA-8908-05DF9CF91B05}" srcOrd="2" destOrd="0" presId="urn:microsoft.com/office/officeart/2018/2/layout/IconCircleList"/>
    <dgm:cxn modelId="{F3BAC150-DEBE-3843-A169-6ED0794E80B3}" type="presParOf" srcId="{BB4C6F57-E660-44AD-9DFC-11B926534F9C}" destId="{2817FF27-54DA-4E12-B002-0D34E24D5B73}" srcOrd="3" destOrd="0" presId="urn:microsoft.com/office/officeart/2018/2/layout/IconCircleList"/>
    <dgm:cxn modelId="{9A82D71A-5A6A-D64F-9AF1-3A772C96B8E8}" type="presParOf" srcId="{6AD55583-A3C4-4909-A900-F02CB78815EA}" destId="{3BD1CD4C-FF46-494F-B046-D8832FA7810C}" srcOrd="1" destOrd="0" presId="urn:microsoft.com/office/officeart/2018/2/layout/IconCircleList"/>
    <dgm:cxn modelId="{A2F75BD6-5DD6-7F4A-9462-D34137C928B1}" type="presParOf" srcId="{6AD55583-A3C4-4909-A900-F02CB78815EA}" destId="{1D8B3944-B4FD-4909-BA33-74F2D0774FB3}" srcOrd="2" destOrd="0" presId="urn:microsoft.com/office/officeart/2018/2/layout/IconCircleList"/>
    <dgm:cxn modelId="{2EE6D7AF-65D4-FC44-960A-EDAC7528C0C0}" type="presParOf" srcId="{1D8B3944-B4FD-4909-BA33-74F2D0774FB3}" destId="{AE1D7936-E996-4D28-93CE-F97BDEE4EA75}" srcOrd="0" destOrd="0" presId="urn:microsoft.com/office/officeart/2018/2/layout/IconCircleList"/>
    <dgm:cxn modelId="{1BD7DC8D-7E9D-C847-9066-B7858BE0D8B8}" type="presParOf" srcId="{1D8B3944-B4FD-4909-BA33-74F2D0774FB3}" destId="{08421C5E-0F79-40D0-B5FD-0551800EC907}" srcOrd="1" destOrd="0" presId="urn:microsoft.com/office/officeart/2018/2/layout/IconCircleList"/>
    <dgm:cxn modelId="{250D34E6-84DC-9341-8C42-99140B66D633}" type="presParOf" srcId="{1D8B3944-B4FD-4909-BA33-74F2D0774FB3}" destId="{6F857537-65B9-4196-B3E0-17AF9D83089B}" srcOrd="2" destOrd="0" presId="urn:microsoft.com/office/officeart/2018/2/layout/IconCircleList"/>
    <dgm:cxn modelId="{24F23526-D856-7249-AC53-CD8FC81F2A23}" type="presParOf" srcId="{1D8B3944-B4FD-4909-BA33-74F2D0774FB3}" destId="{A2D009E3-FD3B-4DDF-AFC9-3B4DD171AEBD}" srcOrd="3" destOrd="0" presId="urn:microsoft.com/office/officeart/2018/2/layout/IconCircleList"/>
    <dgm:cxn modelId="{1A3E49F8-7765-B740-ACF1-83BF69109CB6}" type="presParOf" srcId="{6AD55583-A3C4-4909-A900-F02CB78815EA}" destId="{6356FAEB-2EA1-4FF8-B1AA-45B7FF6F4704}" srcOrd="3" destOrd="0" presId="urn:microsoft.com/office/officeart/2018/2/layout/IconCircleList"/>
    <dgm:cxn modelId="{BBC363AE-24D9-5F47-A7D0-660800D79F6B}" type="presParOf" srcId="{6AD55583-A3C4-4909-A900-F02CB78815EA}" destId="{15E1CE1A-CE40-4ECD-9962-3E3D555C6746}" srcOrd="4" destOrd="0" presId="urn:microsoft.com/office/officeart/2018/2/layout/IconCircleList"/>
    <dgm:cxn modelId="{8217B30B-95C9-064A-ADF5-AF895D915CBA}" type="presParOf" srcId="{15E1CE1A-CE40-4ECD-9962-3E3D555C6746}" destId="{A06C332F-87E8-4FA0-A3CF-6168610889ED}" srcOrd="0" destOrd="0" presId="urn:microsoft.com/office/officeart/2018/2/layout/IconCircleList"/>
    <dgm:cxn modelId="{B3F8DC67-CFAD-1442-A531-E93D3359186E}" type="presParOf" srcId="{15E1CE1A-CE40-4ECD-9962-3E3D555C6746}" destId="{BA241917-E192-4FF6-8020-3789E8C60A3D}" srcOrd="1" destOrd="0" presId="urn:microsoft.com/office/officeart/2018/2/layout/IconCircleList"/>
    <dgm:cxn modelId="{E51AF7D2-732B-1942-AA5D-23C198AEDCFB}" type="presParOf" srcId="{15E1CE1A-CE40-4ECD-9962-3E3D555C6746}" destId="{D7B42D9D-485C-42F7-88AF-6CC43E050E51}" srcOrd="2" destOrd="0" presId="urn:microsoft.com/office/officeart/2018/2/layout/IconCircleList"/>
    <dgm:cxn modelId="{53E73C14-006C-3E4F-9483-BD6C3992D739}" type="presParOf" srcId="{15E1CE1A-CE40-4ECD-9962-3E3D555C6746}" destId="{D4719D35-A3C7-4DE9-82CB-15436155947C}" srcOrd="3" destOrd="0" presId="urn:microsoft.com/office/officeart/2018/2/layout/IconCircleList"/>
    <dgm:cxn modelId="{6B621492-EEF2-D64A-BD1E-D71D08A05D2D}" type="presParOf" srcId="{6AD55583-A3C4-4909-A900-F02CB78815EA}" destId="{3F59C4CD-0742-44C3-BC7C-0F16DF2A7710}" srcOrd="5" destOrd="0" presId="urn:microsoft.com/office/officeart/2018/2/layout/IconCircleList"/>
    <dgm:cxn modelId="{967FAA14-A541-F349-AD6D-1437C6F116D6}" type="presParOf" srcId="{6AD55583-A3C4-4909-A900-F02CB78815EA}" destId="{40D393AA-4CF4-46CB-9E7E-4380EE630046}" srcOrd="6" destOrd="0" presId="urn:microsoft.com/office/officeart/2018/2/layout/IconCircleList"/>
    <dgm:cxn modelId="{DD4D66C1-15CC-0F41-85FE-9E970B114E2C}" type="presParOf" srcId="{40D393AA-4CF4-46CB-9E7E-4380EE630046}" destId="{F50BC8D5-1FA2-4E57-8091-8A07EE2BFB5F}" srcOrd="0" destOrd="0" presId="urn:microsoft.com/office/officeart/2018/2/layout/IconCircleList"/>
    <dgm:cxn modelId="{57BA8E9D-02E4-F84E-9A3F-EB039405E798}" type="presParOf" srcId="{40D393AA-4CF4-46CB-9E7E-4380EE630046}" destId="{1EA2350D-2874-460E-8F1B-B30F511B9473}" srcOrd="1" destOrd="0" presId="urn:microsoft.com/office/officeart/2018/2/layout/IconCircleList"/>
    <dgm:cxn modelId="{B4F22095-0ADD-574B-B2DC-18720BD7F912}" type="presParOf" srcId="{40D393AA-4CF4-46CB-9E7E-4380EE630046}" destId="{DD49B1B9-8C87-46CC-96C9-B7F13A47B936}" srcOrd="2" destOrd="0" presId="urn:microsoft.com/office/officeart/2018/2/layout/IconCircleList"/>
    <dgm:cxn modelId="{AC801C9B-E292-7440-A453-C3DFEAAF587C}" type="presParOf" srcId="{40D393AA-4CF4-46CB-9E7E-4380EE630046}" destId="{12CCC7F9-083A-4940-AC26-FE502534D14E}" srcOrd="3" destOrd="0" presId="urn:microsoft.com/office/officeart/2018/2/layout/IconCircleList"/>
    <dgm:cxn modelId="{1CA8B449-53D9-E747-AFB6-C42B8911771C}" type="presParOf" srcId="{6AD55583-A3C4-4909-A900-F02CB78815EA}" destId="{00C4244F-FBB1-4C2D-9A95-6CD8D0246588}" srcOrd="7" destOrd="0" presId="urn:microsoft.com/office/officeart/2018/2/layout/IconCircleList"/>
    <dgm:cxn modelId="{7479D70C-5AEB-DA44-B332-14B4125C7D97}" type="presParOf" srcId="{6AD55583-A3C4-4909-A900-F02CB78815EA}" destId="{00FE81D2-7DBB-4204-8086-FCF754A9F0F3}" srcOrd="8" destOrd="0" presId="urn:microsoft.com/office/officeart/2018/2/layout/IconCircleList"/>
    <dgm:cxn modelId="{20584E82-99CE-0A4E-A89F-2F1476E2CB83}" type="presParOf" srcId="{00FE81D2-7DBB-4204-8086-FCF754A9F0F3}" destId="{86509718-2C59-4794-8105-DFE753C64FA9}" srcOrd="0" destOrd="0" presId="urn:microsoft.com/office/officeart/2018/2/layout/IconCircleList"/>
    <dgm:cxn modelId="{276D89A2-AB1A-AF4F-B295-85C0F7E40BA4}" type="presParOf" srcId="{00FE81D2-7DBB-4204-8086-FCF754A9F0F3}" destId="{DC225885-A236-4906-92CE-D8FF7AFA38EA}" srcOrd="1" destOrd="0" presId="urn:microsoft.com/office/officeart/2018/2/layout/IconCircleList"/>
    <dgm:cxn modelId="{8265F34D-623D-D342-A3FE-FCB1B689F0C2}" type="presParOf" srcId="{00FE81D2-7DBB-4204-8086-FCF754A9F0F3}" destId="{FBD45E08-52C9-4FC3-B2F9-BC06175138EA}" srcOrd="2" destOrd="0" presId="urn:microsoft.com/office/officeart/2018/2/layout/IconCircleList"/>
    <dgm:cxn modelId="{920CDF3B-CE75-9C44-817D-1E8C6F0D20B6}" type="presParOf" srcId="{00FE81D2-7DBB-4204-8086-FCF754A9F0F3}" destId="{CAC31D4C-090B-4188-8EB9-224C5D3B7B8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ACDD-8607-EC4B-A317-1CE314C40188}">
      <dsp:nvSpPr>
        <dsp:cNvPr id="0" name=""/>
        <dsp:cNvSpPr/>
      </dsp:nvSpPr>
      <dsp:spPr>
        <a:xfrm>
          <a:off x="0" y="115187"/>
          <a:ext cx="4890169"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Laws resulting from legislation</a:t>
          </a:r>
        </a:p>
      </dsp:txBody>
      <dsp:txXfrm>
        <a:off x="62141" y="177328"/>
        <a:ext cx="4765887" cy="1148678"/>
      </dsp:txXfrm>
    </dsp:sp>
    <dsp:sp modelId="{1117A183-1588-374D-B8F7-32545A9B3E46}">
      <dsp:nvSpPr>
        <dsp:cNvPr id="0" name=""/>
        <dsp:cNvSpPr/>
      </dsp:nvSpPr>
      <dsp:spPr>
        <a:xfrm>
          <a:off x="0" y="1480307"/>
          <a:ext cx="4890169" cy="1272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Requires legislation to be changed</a:t>
          </a:r>
        </a:p>
      </dsp:txBody>
      <dsp:txXfrm>
        <a:off x="62141" y="1542448"/>
        <a:ext cx="4765887" cy="1148678"/>
      </dsp:txXfrm>
    </dsp:sp>
    <dsp:sp modelId="{7C31512B-B5B1-4240-A017-9DF1CE531CE2}">
      <dsp:nvSpPr>
        <dsp:cNvPr id="0" name=""/>
        <dsp:cNvSpPr/>
      </dsp:nvSpPr>
      <dsp:spPr>
        <a:xfrm>
          <a:off x="0" y="2845427"/>
          <a:ext cx="4890169" cy="1272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Always supersedes Title 5 regulation</a:t>
          </a:r>
        </a:p>
      </dsp:txBody>
      <dsp:txXfrm>
        <a:off x="62141" y="2907568"/>
        <a:ext cx="4765887" cy="1148678"/>
      </dsp:txXfrm>
    </dsp:sp>
    <dsp:sp modelId="{9513D0AE-F647-994F-8DCB-6B601EBDA0CD}">
      <dsp:nvSpPr>
        <dsp:cNvPr id="0" name=""/>
        <dsp:cNvSpPr/>
      </dsp:nvSpPr>
      <dsp:spPr>
        <a:xfrm>
          <a:off x="0" y="4210547"/>
          <a:ext cx="4890169"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Governance was amended by AB 1725 in 1988</a:t>
          </a:r>
        </a:p>
      </dsp:txBody>
      <dsp:txXfrm>
        <a:off x="62141" y="4272688"/>
        <a:ext cx="4765887"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58FE0-FAA2-47F7-A9A4-AC6A14547554}">
      <dsp:nvSpPr>
        <dsp:cNvPr id="0" name=""/>
        <dsp:cNvSpPr/>
      </dsp:nvSpPr>
      <dsp:spPr>
        <a:xfrm>
          <a:off x="0" y="10167"/>
          <a:ext cx="5294668" cy="13324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936E4-4353-4DFE-914A-8CD548759ED8}">
      <dsp:nvSpPr>
        <dsp:cNvPr id="0" name=""/>
        <dsp:cNvSpPr/>
      </dsp:nvSpPr>
      <dsp:spPr>
        <a:xfrm>
          <a:off x="403072" y="309972"/>
          <a:ext cx="733575" cy="732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DB3E7-A80A-41E8-AC3C-E61D84FC9A41}">
      <dsp:nvSpPr>
        <dsp:cNvPr id="0" name=""/>
        <dsp:cNvSpPr/>
      </dsp:nvSpPr>
      <dsp:spPr>
        <a:xfrm>
          <a:off x="1539719" y="10167"/>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California Code of Regulations</a:t>
          </a:r>
        </a:p>
      </dsp:txBody>
      <dsp:txXfrm>
        <a:off x="1539719" y="10167"/>
        <a:ext cx="3244949" cy="1333773"/>
      </dsp:txXfrm>
    </dsp:sp>
    <dsp:sp modelId="{6AAA7102-72B9-40F8-8CD2-D9637781375E}">
      <dsp:nvSpPr>
        <dsp:cNvPr id="0" name=""/>
        <dsp:cNvSpPr/>
      </dsp:nvSpPr>
      <dsp:spPr>
        <a:xfrm>
          <a:off x="0" y="1617534"/>
          <a:ext cx="5294668" cy="13324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9A820-F951-4032-89A8-859A522F0B39}">
      <dsp:nvSpPr>
        <dsp:cNvPr id="0" name=""/>
        <dsp:cNvSpPr/>
      </dsp:nvSpPr>
      <dsp:spPr>
        <a:xfrm>
          <a:off x="403072" y="1917340"/>
          <a:ext cx="733575" cy="732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4FECE-1830-476E-ACA1-95289F9C544B}">
      <dsp:nvSpPr>
        <dsp:cNvPr id="0" name=""/>
        <dsp:cNvSpPr/>
      </dsp:nvSpPr>
      <dsp:spPr>
        <a:xfrm>
          <a:off x="1539719" y="1617534"/>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Derived by the Board of Governors from Ed. Code</a:t>
          </a:r>
        </a:p>
      </dsp:txBody>
      <dsp:txXfrm>
        <a:off x="1539719" y="1617534"/>
        <a:ext cx="3244949" cy="1333773"/>
      </dsp:txXfrm>
    </dsp:sp>
    <dsp:sp modelId="{E92273F9-AFDA-450C-A325-1C3D31AFE541}">
      <dsp:nvSpPr>
        <dsp:cNvPr id="0" name=""/>
        <dsp:cNvSpPr/>
      </dsp:nvSpPr>
      <dsp:spPr>
        <a:xfrm>
          <a:off x="0" y="3224902"/>
          <a:ext cx="5294668" cy="13324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C471A-113F-45AD-ABDA-DAD7FEEA5928}">
      <dsp:nvSpPr>
        <dsp:cNvPr id="0" name=""/>
        <dsp:cNvSpPr/>
      </dsp:nvSpPr>
      <dsp:spPr>
        <a:xfrm>
          <a:off x="403072" y="3524708"/>
          <a:ext cx="733575" cy="7328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7082B-D28A-4884-A7F2-C20D4AE19781}">
      <dsp:nvSpPr>
        <dsp:cNvPr id="0" name=""/>
        <dsp:cNvSpPr/>
      </dsp:nvSpPr>
      <dsp:spPr>
        <a:xfrm>
          <a:off x="1301913" y="3224902"/>
          <a:ext cx="3720561"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Division 6 - applies to California Community Colleges</a:t>
          </a:r>
        </a:p>
      </dsp:txBody>
      <dsp:txXfrm>
        <a:off x="1301913" y="3224902"/>
        <a:ext cx="3720561" cy="1333773"/>
      </dsp:txXfrm>
    </dsp:sp>
    <dsp:sp modelId="{87484FB2-89F9-4D7D-9439-73DB8795DC9A}">
      <dsp:nvSpPr>
        <dsp:cNvPr id="0" name=""/>
        <dsp:cNvSpPr/>
      </dsp:nvSpPr>
      <dsp:spPr>
        <a:xfrm>
          <a:off x="0" y="4832269"/>
          <a:ext cx="5294668" cy="13324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506C-0E02-4F88-BA39-6D217C143671}">
      <dsp:nvSpPr>
        <dsp:cNvPr id="0" name=""/>
        <dsp:cNvSpPr/>
      </dsp:nvSpPr>
      <dsp:spPr>
        <a:xfrm>
          <a:off x="403072" y="5132075"/>
          <a:ext cx="733575" cy="7328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132E7-9021-4647-AB00-1B8356E32C30}">
      <dsp:nvSpPr>
        <dsp:cNvPr id="0" name=""/>
        <dsp:cNvSpPr/>
      </dsp:nvSpPr>
      <dsp:spPr>
        <a:xfrm>
          <a:off x="1539719" y="4832269"/>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Regulation with the force of law</a:t>
          </a:r>
        </a:p>
      </dsp:txBody>
      <dsp:txXfrm>
        <a:off x="1539719" y="4832269"/>
        <a:ext cx="3244949" cy="1333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9E1C-9C7C-497B-B957-9BBA293E7B76}">
      <dsp:nvSpPr>
        <dsp:cNvPr id="0" name=""/>
        <dsp:cNvSpPr/>
      </dsp:nvSpPr>
      <dsp:spPr>
        <a:xfrm>
          <a:off x="0" y="1849"/>
          <a:ext cx="4885203" cy="161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6E6C4-E6F1-44A6-836A-28776594BBCD}">
      <dsp:nvSpPr>
        <dsp:cNvPr id="0" name=""/>
        <dsp:cNvSpPr/>
      </dsp:nvSpPr>
      <dsp:spPr>
        <a:xfrm>
          <a:off x="48985" y="38285"/>
          <a:ext cx="89064" cy="89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6565D-7111-448B-A859-CFA4DA0E0EBC}">
      <dsp:nvSpPr>
        <dsp:cNvPr id="0" name=""/>
        <dsp:cNvSpPr/>
      </dsp:nvSpPr>
      <dsp:spPr>
        <a:xfrm>
          <a:off x="187035" y="1849"/>
          <a:ext cx="4107551" cy="182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804" tIns="192804" rIns="192804" bIns="192804" numCol="1" spcCol="1270" anchor="ctr" anchorCtr="0">
          <a:noAutofit/>
        </a:bodyPr>
        <a:lstStyle/>
        <a:p>
          <a:pPr marL="0" lvl="0" indent="0" algn="l" defTabSz="1066800">
            <a:lnSpc>
              <a:spcPct val="100000"/>
            </a:lnSpc>
            <a:spcBef>
              <a:spcPct val="0"/>
            </a:spcBef>
            <a:spcAft>
              <a:spcPct val="35000"/>
            </a:spcAft>
            <a:buNone/>
          </a:pPr>
          <a:r>
            <a:rPr lang="en-US" sz="2400" kern="1200" dirty="0"/>
            <a:t>(A) Governing Board shall adopt policies delegating authority and responsibility to its Academic Senate.</a:t>
          </a:r>
        </a:p>
      </dsp:txBody>
      <dsp:txXfrm>
        <a:off x="187035" y="1849"/>
        <a:ext cx="4107551" cy="1821773"/>
      </dsp:txXfrm>
    </dsp:sp>
    <dsp:sp modelId="{FC32C4C0-81D3-41F9-8C64-EAA25D705ACB}">
      <dsp:nvSpPr>
        <dsp:cNvPr id="0" name=""/>
        <dsp:cNvSpPr/>
      </dsp:nvSpPr>
      <dsp:spPr>
        <a:xfrm>
          <a:off x="0" y="2031826"/>
          <a:ext cx="4885203" cy="161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93556-131C-4662-9175-DA91184DEEBC}">
      <dsp:nvSpPr>
        <dsp:cNvPr id="0" name=""/>
        <dsp:cNvSpPr/>
      </dsp:nvSpPr>
      <dsp:spPr>
        <a:xfrm>
          <a:off x="48985" y="2068261"/>
          <a:ext cx="89064" cy="89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EC135-F71B-440C-B84A-573F9C236A3E}">
      <dsp:nvSpPr>
        <dsp:cNvPr id="0" name=""/>
        <dsp:cNvSpPr/>
      </dsp:nvSpPr>
      <dsp:spPr>
        <a:xfrm>
          <a:off x="187035" y="2031826"/>
          <a:ext cx="4107551" cy="182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804" tIns="192804" rIns="192804" bIns="192804" numCol="1" spcCol="1270" anchor="ctr" anchorCtr="0">
          <a:noAutofit/>
        </a:bodyPr>
        <a:lstStyle/>
        <a:p>
          <a:pPr marL="0" lvl="0" indent="0" algn="l" defTabSz="1022350">
            <a:lnSpc>
              <a:spcPct val="100000"/>
            </a:lnSpc>
            <a:spcBef>
              <a:spcPct val="0"/>
            </a:spcBef>
            <a:spcAft>
              <a:spcPct val="35000"/>
            </a:spcAft>
            <a:buNone/>
          </a:pPr>
          <a:r>
            <a:rPr lang="en-US" sz="2300" kern="1200" dirty="0"/>
            <a:t>(B) Policies in (A) shall be adopted through </a:t>
          </a:r>
          <a:r>
            <a:rPr lang="en-US" sz="2300" i="1" kern="1200" dirty="0"/>
            <a:t>collegial consultation </a:t>
          </a:r>
          <a:r>
            <a:rPr lang="en-US" sz="2300" kern="1200" dirty="0"/>
            <a:t>with the Academic Senate.</a:t>
          </a:r>
        </a:p>
      </dsp:txBody>
      <dsp:txXfrm>
        <a:off x="187035" y="2031826"/>
        <a:ext cx="4107551" cy="1821773"/>
      </dsp:txXfrm>
    </dsp:sp>
    <dsp:sp modelId="{2CE340C6-494E-4E16-98E3-82B065305968}">
      <dsp:nvSpPr>
        <dsp:cNvPr id="0" name=""/>
        <dsp:cNvSpPr/>
      </dsp:nvSpPr>
      <dsp:spPr>
        <a:xfrm>
          <a:off x="0" y="4061802"/>
          <a:ext cx="4885203" cy="161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A5B99-6122-4E79-8463-9CBD7BF53EDB}">
      <dsp:nvSpPr>
        <dsp:cNvPr id="0" name=""/>
        <dsp:cNvSpPr/>
      </dsp:nvSpPr>
      <dsp:spPr>
        <a:xfrm>
          <a:off x="48985" y="4098237"/>
          <a:ext cx="89064" cy="89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C47F8-D7C0-4C4A-9F46-DDA10600C111}">
      <dsp:nvSpPr>
        <dsp:cNvPr id="0" name=""/>
        <dsp:cNvSpPr/>
      </dsp:nvSpPr>
      <dsp:spPr>
        <a:xfrm>
          <a:off x="187035" y="4061802"/>
          <a:ext cx="4107551" cy="182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804" tIns="192804" rIns="192804" bIns="192804" numCol="1" spcCol="1270" anchor="ctr" anchorCtr="0">
          <a:noAutofit/>
        </a:bodyPr>
        <a:lstStyle/>
        <a:p>
          <a:pPr marL="0" lvl="0" indent="0" algn="l" defTabSz="1022350">
            <a:lnSpc>
              <a:spcPct val="100000"/>
            </a:lnSpc>
            <a:spcBef>
              <a:spcPct val="0"/>
            </a:spcBef>
            <a:spcAft>
              <a:spcPct val="35000"/>
            </a:spcAft>
            <a:buNone/>
          </a:pPr>
          <a:r>
            <a:rPr lang="en-US" sz="2300" kern="1200" dirty="0"/>
            <a:t>(C) Guarantees the Academic Senate the right to meet with or appear before the board.</a:t>
          </a:r>
        </a:p>
      </dsp:txBody>
      <dsp:txXfrm>
        <a:off x="187035" y="4061802"/>
        <a:ext cx="4107551" cy="1821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0A4A-DEA6-8C4A-8399-7BB449B12B95}">
      <dsp:nvSpPr>
        <dsp:cNvPr id="0" name=""/>
        <dsp:cNvSpPr/>
      </dsp:nvSpPr>
      <dsp:spPr>
        <a:xfrm>
          <a:off x="0" y="2816932"/>
          <a:ext cx="8422105" cy="18482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 Academic and Professional matters means the following policy development and implementation matters:</a:t>
          </a:r>
        </a:p>
      </dsp:txBody>
      <dsp:txXfrm>
        <a:off x="0" y="2816932"/>
        <a:ext cx="8422105" cy="1848212"/>
      </dsp:txXfrm>
    </dsp:sp>
    <dsp:sp modelId="{7E4CE0FA-A3D9-F542-BAF8-7F2DC2035BAB}">
      <dsp:nvSpPr>
        <dsp:cNvPr id="0" name=""/>
        <dsp:cNvSpPr/>
      </dsp:nvSpPr>
      <dsp:spPr>
        <a:xfrm rot="10800000">
          <a:off x="0" y="2104"/>
          <a:ext cx="8422105" cy="284255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(B) Academic Senate means an organization whose primary function is to make recommendations with respect to academic and professional matters.</a:t>
          </a:r>
          <a:br>
            <a:rPr lang="en-US" sz="2400" kern="1200" dirty="0"/>
          </a:br>
          <a:endParaRPr lang="en-US" sz="2400" kern="1200" dirty="0"/>
        </a:p>
      </dsp:txBody>
      <dsp:txXfrm rot="10800000">
        <a:off x="0" y="2104"/>
        <a:ext cx="8422105" cy="184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1D8E-C8FB-464B-9FB4-F5EE23FF4ED5}">
      <dsp:nvSpPr>
        <dsp:cNvPr id="0" name=""/>
        <dsp:cNvSpPr/>
      </dsp:nvSpPr>
      <dsp:spPr>
        <a:xfrm>
          <a:off x="0" y="3401"/>
          <a:ext cx="8919411" cy="159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93E06-EAB8-4005-9E2C-CCFE777039C6}">
      <dsp:nvSpPr>
        <dsp:cNvPr id="0" name=""/>
        <dsp:cNvSpPr/>
      </dsp:nvSpPr>
      <dsp:spPr>
        <a:xfrm>
          <a:off x="481219" y="361333"/>
          <a:ext cx="874944" cy="874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5BB0B-773F-4C05-ABE3-D0BAF0969845}">
      <dsp:nvSpPr>
        <dsp:cNvPr id="0" name=""/>
        <dsp:cNvSpPr/>
      </dsp:nvSpPr>
      <dsp:spPr>
        <a:xfrm>
          <a:off x="1837383" y="3401"/>
          <a:ext cx="4013734"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1022350">
            <a:lnSpc>
              <a:spcPct val="90000"/>
            </a:lnSpc>
            <a:spcBef>
              <a:spcPct val="0"/>
            </a:spcBef>
            <a:spcAft>
              <a:spcPct val="35000"/>
            </a:spcAft>
            <a:buNone/>
          </a:pPr>
          <a:r>
            <a:rPr lang="en-US" sz="2300" kern="1200" dirty="0"/>
            <a:t>SECTION 87359 (b) WAIVER OF MINIMUM QUALIFICATIONS; EQUIVALENCY</a:t>
          </a:r>
        </a:p>
      </dsp:txBody>
      <dsp:txXfrm>
        <a:off x="1837383" y="3401"/>
        <a:ext cx="4013734" cy="1590808"/>
      </dsp:txXfrm>
    </dsp:sp>
    <dsp:sp modelId="{C16BBE63-4BCE-4202-9FF6-780A0DA91C86}">
      <dsp:nvSpPr>
        <dsp:cNvPr id="0" name=""/>
        <dsp:cNvSpPr/>
      </dsp:nvSpPr>
      <dsp:spPr>
        <a:xfrm>
          <a:off x="5851118" y="3401"/>
          <a:ext cx="3066496"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488950">
            <a:lnSpc>
              <a:spcPct val="90000"/>
            </a:lnSpc>
            <a:spcBef>
              <a:spcPct val="0"/>
            </a:spcBef>
            <a:spcAft>
              <a:spcPct val="35000"/>
            </a:spcAft>
            <a:buNone/>
          </a:pPr>
          <a:r>
            <a:rPr lang="en-US" sz="1100" kern="1200" dirty="0"/>
            <a:t>The agreed upon process shall include reasonable procedures to ensure that the governing board </a:t>
          </a:r>
          <a:r>
            <a:rPr lang="en-US" sz="1100" b="1" kern="1200" dirty="0"/>
            <a:t>relies primarily upon the advice and judgment of the academic senate.</a:t>
          </a:r>
          <a:r>
            <a:rPr lang="en-US" sz="1100" kern="1200" dirty="0"/>
            <a:t> The process shall further require that the governing board provide the academic senate with an opportunity to present its views to the governing board before the board makes a determination.</a:t>
          </a:r>
        </a:p>
      </dsp:txBody>
      <dsp:txXfrm>
        <a:off x="5851118" y="3401"/>
        <a:ext cx="3066496" cy="1590808"/>
      </dsp:txXfrm>
    </dsp:sp>
    <dsp:sp modelId="{56184AB8-26D6-4F3B-B3B4-F94FE11BF0A0}">
      <dsp:nvSpPr>
        <dsp:cNvPr id="0" name=""/>
        <dsp:cNvSpPr/>
      </dsp:nvSpPr>
      <dsp:spPr>
        <a:xfrm>
          <a:off x="0" y="1991911"/>
          <a:ext cx="8919411" cy="159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E008A-3911-4DB6-92AF-2454B86DACAE}">
      <dsp:nvSpPr>
        <dsp:cNvPr id="0" name=""/>
        <dsp:cNvSpPr/>
      </dsp:nvSpPr>
      <dsp:spPr>
        <a:xfrm>
          <a:off x="481219" y="2349843"/>
          <a:ext cx="874944" cy="874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950257-8AFE-45B4-87DF-1A45859921D3}">
      <dsp:nvSpPr>
        <dsp:cNvPr id="0" name=""/>
        <dsp:cNvSpPr/>
      </dsp:nvSpPr>
      <dsp:spPr>
        <a:xfrm>
          <a:off x="1837383" y="1991911"/>
          <a:ext cx="4013734"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1022350">
            <a:lnSpc>
              <a:spcPct val="90000"/>
            </a:lnSpc>
            <a:spcBef>
              <a:spcPct val="0"/>
            </a:spcBef>
            <a:spcAft>
              <a:spcPct val="35000"/>
            </a:spcAft>
            <a:buNone/>
          </a:pPr>
          <a:r>
            <a:rPr lang="en-US" sz="2300" kern="1200" dirty="0"/>
            <a:t>SECTION 87360 (b) HIRING CRITERIA</a:t>
          </a:r>
        </a:p>
      </dsp:txBody>
      <dsp:txXfrm>
        <a:off x="1837383" y="1991911"/>
        <a:ext cx="4013734" cy="1590808"/>
      </dsp:txXfrm>
    </dsp:sp>
    <dsp:sp modelId="{A34D35BD-6500-4C46-B120-D472B054F112}">
      <dsp:nvSpPr>
        <dsp:cNvPr id="0" name=""/>
        <dsp:cNvSpPr/>
      </dsp:nvSpPr>
      <dsp:spPr>
        <a:xfrm>
          <a:off x="5851118" y="1991911"/>
          <a:ext cx="3066496"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488950">
            <a:lnSpc>
              <a:spcPct val="90000"/>
            </a:lnSpc>
            <a:spcBef>
              <a:spcPct val="0"/>
            </a:spcBef>
            <a:spcAft>
              <a:spcPct val="35000"/>
            </a:spcAft>
            <a:buNone/>
          </a:pPr>
          <a:r>
            <a:rPr lang="en-US" sz="1100" kern="1200"/>
            <a:t>Hiring criteria, policies, and procedures for new faculty members shall be developed and </a:t>
          </a:r>
          <a:r>
            <a:rPr lang="en-US" sz="1100" b="1" kern="1200"/>
            <a:t>agreed upon jointly by the representatives of the governing board and the academic senate.</a:t>
          </a:r>
          <a:endParaRPr lang="en-US" sz="1100" kern="1200"/>
        </a:p>
      </dsp:txBody>
      <dsp:txXfrm>
        <a:off x="5851118" y="1991911"/>
        <a:ext cx="3066496" cy="1590808"/>
      </dsp:txXfrm>
    </dsp:sp>
    <dsp:sp modelId="{5B8DF0A1-33E6-49C5-964C-8518B4AED81A}">
      <dsp:nvSpPr>
        <dsp:cNvPr id="0" name=""/>
        <dsp:cNvSpPr/>
      </dsp:nvSpPr>
      <dsp:spPr>
        <a:xfrm>
          <a:off x="0" y="3980422"/>
          <a:ext cx="8919411" cy="159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B8419-8EC6-4DC7-B78A-C571E1B0B5BF}">
      <dsp:nvSpPr>
        <dsp:cNvPr id="0" name=""/>
        <dsp:cNvSpPr/>
      </dsp:nvSpPr>
      <dsp:spPr>
        <a:xfrm>
          <a:off x="481219" y="4338353"/>
          <a:ext cx="874944" cy="8749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7B490-1048-44BB-9510-45A6542A2B26}">
      <dsp:nvSpPr>
        <dsp:cNvPr id="0" name=""/>
        <dsp:cNvSpPr/>
      </dsp:nvSpPr>
      <dsp:spPr>
        <a:xfrm>
          <a:off x="1837383" y="3980422"/>
          <a:ext cx="4013734"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1022350">
            <a:lnSpc>
              <a:spcPct val="90000"/>
            </a:lnSpc>
            <a:spcBef>
              <a:spcPct val="0"/>
            </a:spcBef>
            <a:spcAft>
              <a:spcPct val="35000"/>
            </a:spcAft>
            <a:buNone/>
          </a:pPr>
          <a:r>
            <a:rPr lang="en-US" sz="2300" kern="1200"/>
            <a:t>SECTION 87458 (a) ADMINISTRATIVE RETREAT RIGHTS</a:t>
          </a:r>
        </a:p>
      </dsp:txBody>
      <dsp:txXfrm>
        <a:off x="1837383" y="3980422"/>
        <a:ext cx="4013734" cy="1590808"/>
      </dsp:txXfrm>
    </dsp:sp>
    <dsp:sp modelId="{AB99BB65-418F-4FD0-85EB-9F8CD4AA7445}">
      <dsp:nvSpPr>
        <dsp:cNvPr id="0" name=""/>
        <dsp:cNvSpPr/>
      </dsp:nvSpPr>
      <dsp:spPr>
        <a:xfrm>
          <a:off x="5851118" y="3980422"/>
          <a:ext cx="3066496" cy="159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1" tIns="168361" rIns="168361" bIns="168361" numCol="1" spcCol="1270" anchor="ctr" anchorCtr="0">
          <a:noAutofit/>
        </a:bodyPr>
        <a:lstStyle/>
        <a:p>
          <a:pPr marL="0" lvl="0" indent="0" algn="l" defTabSz="488950">
            <a:lnSpc>
              <a:spcPct val="90000"/>
            </a:lnSpc>
            <a:spcBef>
              <a:spcPct val="0"/>
            </a:spcBef>
            <a:spcAft>
              <a:spcPct val="35000"/>
            </a:spcAft>
            <a:buNone/>
          </a:pPr>
          <a:r>
            <a:rPr lang="en-US" sz="1100" kern="1200" dirty="0"/>
            <a:t>The agreed upon process shall include reasonable procedures to ensure that the governing board </a:t>
          </a:r>
          <a:r>
            <a:rPr lang="en-US" sz="1100" b="1" kern="1200" dirty="0"/>
            <a:t>relies primarily upon the advice and judgment of the academic senate. </a:t>
          </a:r>
          <a:r>
            <a:rPr lang="en-US" sz="1100" kern="1200" dirty="0"/>
            <a:t>The process shall further require that the governing board provide the academic senate with an opportunity to present its views to the governing board before the board makes a determination.</a:t>
          </a:r>
        </a:p>
      </dsp:txBody>
      <dsp:txXfrm>
        <a:off x="5851118" y="3980422"/>
        <a:ext cx="3066496" cy="1590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41782-02B8-A343-9C08-75ED5D50CD26}">
      <dsp:nvSpPr>
        <dsp:cNvPr id="0" name=""/>
        <dsp:cNvSpPr/>
      </dsp:nvSpPr>
      <dsp:spPr>
        <a:xfrm>
          <a:off x="0" y="664"/>
          <a:ext cx="84030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E9B84-20EE-9548-8EEA-52FBD43507B7}">
      <dsp:nvSpPr>
        <dsp:cNvPr id="0" name=""/>
        <dsp:cNvSpPr/>
      </dsp:nvSpPr>
      <dsp:spPr>
        <a:xfrm>
          <a:off x="0" y="664"/>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grading policies</a:t>
          </a:r>
        </a:p>
      </dsp:txBody>
      <dsp:txXfrm>
        <a:off x="0" y="664"/>
        <a:ext cx="8394848" cy="435000"/>
      </dsp:txXfrm>
    </dsp:sp>
    <dsp:sp modelId="{690C3789-B835-F246-8FD5-0B801D6E155E}">
      <dsp:nvSpPr>
        <dsp:cNvPr id="0" name=""/>
        <dsp:cNvSpPr/>
      </dsp:nvSpPr>
      <dsp:spPr>
        <a:xfrm>
          <a:off x="0" y="435665"/>
          <a:ext cx="840305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D435B-825C-CD4C-8A44-61C26DE8D441}">
      <dsp:nvSpPr>
        <dsp:cNvPr id="0" name=""/>
        <dsp:cNvSpPr/>
      </dsp:nvSpPr>
      <dsp:spPr>
        <a:xfrm>
          <a:off x="0" y="435665"/>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codes of student conduct</a:t>
          </a:r>
        </a:p>
      </dsp:txBody>
      <dsp:txXfrm>
        <a:off x="0" y="435665"/>
        <a:ext cx="8394848" cy="435000"/>
      </dsp:txXfrm>
    </dsp:sp>
    <dsp:sp modelId="{7D291FFE-5638-3F43-BBEA-3093248539DD}">
      <dsp:nvSpPr>
        <dsp:cNvPr id="0" name=""/>
        <dsp:cNvSpPr/>
      </dsp:nvSpPr>
      <dsp:spPr>
        <a:xfrm>
          <a:off x="0" y="870666"/>
          <a:ext cx="840305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817F0-3A13-A649-A0EC-E645A8109D7F}">
      <dsp:nvSpPr>
        <dsp:cNvPr id="0" name=""/>
        <dsp:cNvSpPr/>
      </dsp:nvSpPr>
      <dsp:spPr>
        <a:xfrm>
          <a:off x="0" y="870666"/>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academic disciplinary policies</a:t>
          </a:r>
        </a:p>
      </dsp:txBody>
      <dsp:txXfrm>
        <a:off x="0" y="870666"/>
        <a:ext cx="8394848" cy="435000"/>
      </dsp:txXfrm>
    </dsp:sp>
    <dsp:sp modelId="{CE5A05F5-C37F-5B40-A2C2-0DB4B39C0A2A}">
      <dsp:nvSpPr>
        <dsp:cNvPr id="0" name=""/>
        <dsp:cNvSpPr/>
      </dsp:nvSpPr>
      <dsp:spPr>
        <a:xfrm>
          <a:off x="0" y="1305667"/>
          <a:ext cx="840305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B0A9A-5F61-2343-8044-652E08DAED02}">
      <dsp:nvSpPr>
        <dsp:cNvPr id="0" name=""/>
        <dsp:cNvSpPr/>
      </dsp:nvSpPr>
      <dsp:spPr>
        <a:xfrm>
          <a:off x="0" y="1305667"/>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curriculum development</a:t>
          </a:r>
        </a:p>
      </dsp:txBody>
      <dsp:txXfrm>
        <a:off x="0" y="1305667"/>
        <a:ext cx="8394848" cy="435000"/>
      </dsp:txXfrm>
    </dsp:sp>
    <dsp:sp modelId="{A99D5FFE-6DF9-8940-9485-6C73B8C0A20A}">
      <dsp:nvSpPr>
        <dsp:cNvPr id="0" name=""/>
        <dsp:cNvSpPr/>
      </dsp:nvSpPr>
      <dsp:spPr>
        <a:xfrm>
          <a:off x="0" y="1740668"/>
          <a:ext cx="840305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BBF83-BEBF-3F43-A541-8EFBF2A0E31B}">
      <dsp:nvSpPr>
        <dsp:cNvPr id="0" name=""/>
        <dsp:cNvSpPr/>
      </dsp:nvSpPr>
      <dsp:spPr>
        <a:xfrm>
          <a:off x="0" y="1740668"/>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course/program initiation or elimination</a:t>
          </a:r>
        </a:p>
      </dsp:txBody>
      <dsp:txXfrm>
        <a:off x="0" y="1740668"/>
        <a:ext cx="8394848" cy="435000"/>
      </dsp:txXfrm>
    </dsp:sp>
    <dsp:sp modelId="{E4D2CC79-88AD-A941-9A2D-8392ADC72CB8}">
      <dsp:nvSpPr>
        <dsp:cNvPr id="0" name=""/>
        <dsp:cNvSpPr/>
      </dsp:nvSpPr>
      <dsp:spPr>
        <a:xfrm>
          <a:off x="0" y="2175669"/>
          <a:ext cx="84030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8675A-A94A-4F4F-96FE-03C2A014E6C3}">
      <dsp:nvSpPr>
        <dsp:cNvPr id="0" name=""/>
        <dsp:cNvSpPr/>
      </dsp:nvSpPr>
      <dsp:spPr>
        <a:xfrm>
          <a:off x="0" y="2175669"/>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processes for institutional planning and budget development</a:t>
          </a:r>
        </a:p>
      </dsp:txBody>
      <dsp:txXfrm>
        <a:off x="0" y="2175669"/>
        <a:ext cx="8394848" cy="435000"/>
      </dsp:txXfrm>
    </dsp:sp>
    <dsp:sp modelId="{9445A715-7F25-6448-B77D-1B40389E3375}">
      <dsp:nvSpPr>
        <dsp:cNvPr id="0" name=""/>
        <dsp:cNvSpPr/>
      </dsp:nvSpPr>
      <dsp:spPr>
        <a:xfrm>
          <a:off x="0" y="2610669"/>
          <a:ext cx="840305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E89AE-9FB9-E04B-AC6B-4DD7C4CA7960}">
      <dsp:nvSpPr>
        <dsp:cNvPr id="0" name=""/>
        <dsp:cNvSpPr/>
      </dsp:nvSpPr>
      <dsp:spPr>
        <a:xfrm>
          <a:off x="0" y="2610669"/>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standards and policies regarding student preparation and success</a:t>
          </a:r>
        </a:p>
      </dsp:txBody>
      <dsp:txXfrm>
        <a:off x="0" y="2610669"/>
        <a:ext cx="8394848" cy="435000"/>
      </dsp:txXfrm>
    </dsp:sp>
    <dsp:sp modelId="{606530A7-1BBB-B14E-85A8-10302859E007}">
      <dsp:nvSpPr>
        <dsp:cNvPr id="0" name=""/>
        <dsp:cNvSpPr/>
      </dsp:nvSpPr>
      <dsp:spPr>
        <a:xfrm>
          <a:off x="0" y="3045670"/>
          <a:ext cx="840305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1B8E2-A3E4-C04C-B25A-19D3BEEAAB79}">
      <dsp:nvSpPr>
        <dsp:cNvPr id="0" name=""/>
        <dsp:cNvSpPr/>
      </dsp:nvSpPr>
      <dsp:spPr>
        <a:xfrm>
          <a:off x="0" y="3045670"/>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student services planning and development</a:t>
          </a:r>
        </a:p>
      </dsp:txBody>
      <dsp:txXfrm>
        <a:off x="0" y="3045670"/>
        <a:ext cx="8394848" cy="435000"/>
      </dsp:txXfrm>
    </dsp:sp>
    <dsp:sp modelId="{5CED521F-37BD-D24C-86DD-1D899069B93C}">
      <dsp:nvSpPr>
        <dsp:cNvPr id="0" name=""/>
        <dsp:cNvSpPr/>
      </dsp:nvSpPr>
      <dsp:spPr>
        <a:xfrm>
          <a:off x="0" y="3480671"/>
          <a:ext cx="840305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E802F-9F39-5F41-BAD7-64E30F8CF09A}">
      <dsp:nvSpPr>
        <dsp:cNvPr id="0" name=""/>
        <dsp:cNvSpPr/>
      </dsp:nvSpPr>
      <dsp:spPr>
        <a:xfrm>
          <a:off x="0" y="3480671"/>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student fees</a:t>
          </a:r>
        </a:p>
      </dsp:txBody>
      <dsp:txXfrm>
        <a:off x="0" y="3480671"/>
        <a:ext cx="8394848" cy="435000"/>
      </dsp:txXfrm>
    </dsp:sp>
    <dsp:sp modelId="{755EEBDC-AA57-2847-A560-E3493E4B5ADE}">
      <dsp:nvSpPr>
        <dsp:cNvPr id="0" name=""/>
        <dsp:cNvSpPr/>
      </dsp:nvSpPr>
      <dsp:spPr>
        <a:xfrm>
          <a:off x="0" y="3915672"/>
          <a:ext cx="840305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612D9-5CB5-DB45-87BF-90A53ED994C4}">
      <dsp:nvSpPr>
        <dsp:cNvPr id="0" name=""/>
        <dsp:cNvSpPr/>
      </dsp:nvSpPr>
      <dsp:spPr>
        <a:xfrm>
          <a:off x="0" y="3915672"/>
          <a:ext cx="8394848" cy="4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any other district or college policy… </a:t>
          </a:r>
        </a:p>
      </dsp:txBody>
      <dsp:txXfrm>
        <a:off x="0" y="3915672"/>
        <a:ext cx="8394848" cy="43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66B7-2620-48E3-BFF6-B66AE40FA9C1}">
      <dsp:nvSpPr>
        <dsp:cNvPr id="0" name=""/>
        <dsp:cNvSpPr/>
      </dsp:nvSpPr>
      <dsp:spPr>
        <a:xfrm>
          <a:off x="-252369" y="7858"/>
          <a:ext cx="7886700" cy="1412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49C7F-C191-46BD-95BA-4D91EE7DEE61}">
      <dsp:nvSpPr>
        <dsp:cNvPr id="0" name=""/>
        <dsp:cNvSpPr/>
      </dsp:nvSpPr>
      <dsp:spPr>
        <a:xfrm>
          <a:off x="174764" y="325561"/>
          <a:ext cx="776607" cy="776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7232C2-D0AD-402E-9064-EBA54C771A67}">
      <dsp:nvSpPr>
        <dsp:cNvPr id="0" name=""/>
        <dsp:cNvSpPr/>
      </dsp:nvSpPr>
      <dsp:spPr>
        <a:xfrm>
          <a:off x="1004559" y="0"/>
          <a:ext cx="2813259"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977900">
            <a:lnSpc>
              <a:spcPct val="90000"/>
            </a:lnSpc>
            <a:spcBef>
              <a:spcPct val="0"/>
            </a:spcBef>
            <a:spcAft>
              <a:spcPct val="35000"/>
            </a:spcAft>
            <a:buNone/>
          </a:pPr>
          <a:r>
            <a:rPr lang="en-US" sz="2200" kern="1200" dirty="0"/>
            <a:t>SECTION 87610.1(a) TENURE EVALUATION PROCEDURES</a:t>
          </a:r>
        </a:p>
      </dsp:txBody>
      <dsp:txXfrm>
        <a:off x="1004559" y="0"/>
        <a:ext cx="2813259" cy="1412013"/>
      </dsp:txXfrm>
    </dsp:sp>
    <dsp:sp modelId="{8B197F7F-7B65-4D4A-BE32-BE15050FF888}">
      <dsp:nvSpPr>
        <dsp:cNvPr id="0" name=""/>
        <dsp:cNvSpPr/>
      </dsp:nvSpPr>
      <dsp:spPr>
        <a:xfrm>
          <a:off x="4119603" y="7858"/>
          <a:ext cx="3541012"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800100">
            <a:lnSpc>
              <a:spcPct val="90000"/>
            </a:lnSpc>
            <a:spcBef>
              <a:spcPct val="0"/>
            </a:spcBef>
            <a:spcAft>
              <a:spcPct val="35000"/>
            </a:spcAft>
            <a:buNone/>
          </a:pPr>
          <a:r>
            <a:rPr lang="en-US" sz="1800" kern="1200" dirty="0"/>
            <a:t>The faculty's exclusive representative </a:t>
          </a:r>
          <a:r>
            <a:rPr lang="en-US" sz="1800" b="1" kern="1200" dirty="0"/>
            <a:t>shall consult with the academic senate </a:t>
          </a:r>
          <a:r>
            <a:rPr lang="en-US" sz="1800" kern="1200" dirty="0"/>
            <a:t>prior to engaging in collective bargaining regarding those procedures.</a:t>
          </a:r>
        </a:p>
      </dsp:txBody>
      <dsp:txXfrm>
        <a:off x="4119603" y="7858"/>
        <a:ext cx="3541012" cy="1412013"/>
      </dsp:txXfrm>
    </dsp:sp>
    <dsp:sp modelId="{0914D399-301C-4A95-A258-398D8E9905C0}">
      <dsp:nvSpPr>
        <dsp:cNvPr id="0" name=""/>
        <dsp:cNvSpPr/>
      </dsp:nvSpPr>
      <dsp:spPr>
        <a:xfrm>
          <a:off x="-252369" y="1772874"/>
          <a:ext cx="7886700" cy="1412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5FA32-5667-4D62-98F3-ECCD8E83F56E}">
      <dsp:nvSpPr>
        <dsp:cNvPr id="0" name=""/>
        <dsp:cNvSpPr/>
      </dsp:nvSpPr>
      <dsp:spPr>
        <a:xfrm>
          <a:off x="174764" y="2090577"/>
          <a:ext cx="776607" cy="776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6CC8C4-429D-4907-832E-D44C64E0340C}">
      <dsp:nvSpPr>
        <dsp:cNvPr id="0" name=""/>
        <dsp:cNvSpPr/>
      </dsp:nvSpPr>
      <dsp:spPr>
        <a:xfrm>
          <a:off x="1025591" y="1788915"/>
          <a:ext cx="3549015"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977900">
            <a:lnSpc>
              <a:spcPct val="90000"/>
            </a:lnSpc>
            <a:spcBef>
              <a:spcPct val="0"/>
            </a:spcBef>
            <a:spcAft>
              <a:spcPct val="35000"/>
            </a:spcAft>
            <a:buNone/>
          </a:pPr>
          <a:r>
            <a:rPr lang="en-US" sz="2200" kern="1200" dirty="0"/>
            <a:t>SECTION 87663 (f) EVALUATION PROCEDURES (Tenured faculty)</a:t>
          </a:r>
        </a:p>
      </dsp:txBody>
      <dsp:txXfrm>
        <a:off x="1025591" y="1788915"/>
        <a:ext cx="3549015" cy="1412013"/>
      </dsp:txXfrm>
    </dsp:sp>
    <dsp:sp modelId="{C627D2E1-0317-4ECB-9808-D565DC689A4B}">
      <dsp:nvSpPr>
        <dsp:cNvPr id="0" name=""/>
        <dsp:cNvSpPr/>
      </dsp:nvSpPr>
      <dsp:spPr>
        <a:xfrm>
          <a:off x="4167235" y="1788915"/>
          <a:ext cx="3719478"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800100">
            <a:lnSpc>
              <a:spcPct val="90000"/>
            </a:lnSpc>
            <a:spcBef>
              <a:spcPct val="0"/>
            </a:spcBef>
            <a:spcAft>
              <a:spcPct val="35000"/>
            </a:spcAft>
            <a:buNone/>
          </a:pPr>
          <a:r>
            <a:rPr lang="en-US" sz="1800" kern="1200" dirty="0"/>
            <a:t>The faculty's exclusive representative </a:t>
          </a:r>
          <a:r>
            <a:rPr lang="en-US" sz="1800" b="1" kern="1200" dirty="0"/>
            <a:t>shall consult with the academic senate</a:t>
          </a:r>
          <a:r>
            <a:rPr lang="en-US" sz="1800" kern="1200" dirty="0"/>
            <a:t> prior to engaging in collective bargaining regarding those procedures.</a:t>
          </a:r>
        </a:p>
      </dsp:txBody>
      <dsp:txXfrm>
        <a:off x="4167235" y="1788915"/>
        <a:ext cx="3719478" cy="1412013"/>
      </dsp:txXfrm>
    </dsp:sp>
    <dsp:sp modelId="{5C1D8C26-AA0A-4B2B-9001-6DD2E18B7473}">
      <dsp:nvSpPr>
        <dsp:cNvPr id="0" name=""/>
        <dsp:cNvSpPr/>
      </dsp:nvSpPr>
      <dsp:spPr>
        <a:xfrm>
          <a:off x="-252369" y="3537891"/>
          <a:ext cx="7886700" cy="1412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87F8B-EFCE-42E9-9F33-1B32FFDCAD02}">
      <dsp:nvSpPr>
        <dsp:cNvPr id="0" name=""/>
        <dsp:cNvSpPr/>
      </dsp:nvSpPr>
      <dsp:spPr>
        <a:xfrm>
          <a:off x="174764" y="3855594"/>
          <a:ext cx="776607" cy="7766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BCC664-8020-414D-AF1F-91CF00954F5F}">
      <dsp:nvSpPr>
        <dsp:cNvPr id="0" name=""/>
        <dsp:cNvSpPr/>
      </dsp:nvSpPr>
      <dsp:spPr>
        <a:xfrm>
          <a:off x="1057674" y="3545749"/>
          <a:ext cx="3549015"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977900">
            <a:lnSpc>
              <a:spcPct val="90000"/>
            </a:lnSpc>
            <a:spcBef>
              <a:spcPct val="0"/>
            </a:spcBef>
            <a:spcAft>
              <a:spcPct val="35000"/>
            </a:spcAft>
            <a:buNone/>
          </a:pPr>
          <a:r>
            <a:rPr lang="en-US" sz="2200" kern="1200" dirty="0"/>
            <a:t>SECTION 87743.2 FACULTY SERVICE AREAS</a:t>
          </a:r>
        </a:p>
      </dsp:txBody>
      <dsp:txXfrm>
        <a:off x="1057674" y="3545749"/>
        <a:ext cx="3549015" cy="1412013"/>
      </dsp:txXfrm>
    </dsp:sp>
    <dsp:sp modelId="{237A22B8-E143-41F3-9D25-BEE915E5EB9B}">
      <dsp:nvSpPr>
        <dsp:cNvPr id="0" name=""/>
        <dsp:cNvSpPr/>
      </dsp:nvSpPr>
      <dsp:spPr>
        <a:xfrm>
          <a:off x="4234190" y="3537891"/>
          <a:ext cx="3512786" cy="141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38" tIns="149438" rIns="149438" bIns="149438" numCol="1" spcCol="1270" anchor="ctr" anchorCtr="0">
          <a:noAutofit/>
        </a:bodyPr>
        <a:lstStyle/>
        <a:p>
          <a:pPr marL="0" lvl="0" indent="0" algn="l" defTabSz="800100">
            <a:lnSpc>
              <a:spcPct val="90000"/>
            </a:lnSpc>
            <a:spcBef>
              <a:spcPct val="0"/>
            </a:spcBef>
            <a:spcAft>
              <a:spcPct val="35000"/>
            </a:spcAft>
            <a:buNone/>
          </a:pPr>
          <a:r>
            <a:rPr lang="en-US" sz="1800" kern="1200" dirty="0"/>
            <a:t>The exclusive representative </a:t>
          </a:r>
          <a:r>
            <a:rPr lang="en-US" sz="1800" b="1" kern="1200" dirty="0"/>
            <a:t>shall consult with the academic senate</a:t>
          </a:r>
          <a:r>
            <a:rPr lang="en-US" sz="1800" kern="1200" dirty="0"/>
            <a:t> in developing its proposals with regards to faculty service areas.</a:t>
          </a:r>
        </a:p>
      </dsp:txBody>
      <dsp:txXfrm>
        <a:off x="4234190" y="3537891"/>
        <a:ext cx="3512786" cy="14120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A44C9-9DD2-43A4-B682-7AD99310CD54}">
      <dsp:nvSpPr>
        <dsp:cNvPr id="0" name=""/>
        <dsp:cNvSpPr/>
      </dsp:nvSpPr>
      <dsp:spPr>
        <a:xfrm>
          <a:off x="165376" y="993041"/>
          <a:ext cx="722808" cy="7228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6453A-5871-4EA7-A5B1-1152A22F3342}">
      <dsp:nvSpPr>
        <dsp:cNvPr id="0" name=""/>
        <dsp:cNvSpPr/>
      </dsp:nvSpPr>
      <dsp:spPr>
        <a:xfrm>
          <a:off x="317166" y="1144831"/>
          <a:ext cx="419229" cy="419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17FF27-54DA-4E12-B002-0D34E24D5B73}">
      <dsp:nvSpPr>
        <dsp:cNvPr id="0" name=""/>
        <dsp:cNvSpPr/>
      </dsp:nvSpPr>
      <dsp:spPr>
        <a:xfrm>
          <a:off x="1043073" y="464701"/>
          <a:ext cx="1703763" cy="177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(a)  assist the Board of Governors in its statutory roles; </a:t>
          </a:r>
        </a:p>
      </dsp:txBody>
      <dsp:txXfrm>
        <a:off x="1043073" y="464701"/>
        <a:ext cx="1703763" cy="1779490"/>
      </dsp:txXfrm>
    </dsp:sp>
    <dsp:sp modelId="{AE1D7936-E996-4D28-93CE-F97BDEE4EA75}">
      <dsp:nvSpPr>
        <dsp:cNvPr id="0" name=""/>
        <dsp:cNvSpPr/>
      </dsp:nvSpPr>
      <dsp:spPr>
        <a:xfrm>
          <a:off x="3043704" y="993041"/>
          <a:ext cx="722808" cy="7228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21C5E-0F79-40D0-B5FD-0551800EC907}">
      <dsp:nvSpPr>
        <dsp:cNvPr id="0" name=""/>
        <dsp:cNvSpPr/>
      </dsp:nvSpPr>
      <dsp:spPr>
        <a:xfrm>
          <a:off x="3195494" y="1144831"/>
          <a:ext cx="419229" cy="4192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009E3-FD3B-4DDF-AFC9-3B4DD171AEBD}">
      <dsp:nvSpPr>
        <dsp:cNvPr id="0" name=""/>
        <dsp:cNvSpPr/>
      </dsp:nvSpPr>
      <dsp:spPr>
        <a:xfrm>
          <a:off x="3921401" y="344046"/>
          <a:ext cx="1703763" cy="202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(b)  enhance the effectiveness of the colleges in achieving their established mission; </a:t>
          </a:r>
        </a:p>
      </dsp:txBody>
      <dsp:txXfrm>
        <a:off x="3921401" y="344046"/>
        <a:ext cx="1703763" cy="2020800"/>
      </dsp:txXfrm>
    </dsp:sp>
    <dsp:sp modelId="{A06C332F-87E8-4FA0-A3CF-6168610889ED}">
      <dsp:nvSpPr>
        <dsp:cNvPr id="0" name=""/>
        <dsp:cNvSpPr/>
      </dsp:nvSpPr>
      <dsp:spPr>
        <a:xfrm>
          <a:off x="5922033" y="993041"/>
          <a:ext cx="722808" cy="7228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41917-E192-4FF6-8020-3789E8C60A3D}">
      <dsp:nvSpPr>
        <dsp:cNvPr id="0" name=""/>
        <dsp:cNvSpPr/>
      </dsp:nvSpPr>
      <dsp:spPr>
        <a:xfrm>
          <a:off x="6073823" y="1144831"/>
          <a:ext cx="419229" cy="4192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719D35-A3C7-4DE9-82CB-15436155947C}">
      <dsp:nvSpPr>
        <dsp:cNvPr id="0" name=""/>
        <dsp:cNvSpPr/>
      </dsp:nvSpPr>
      <dsp:spPr>
        <a:xfrm>
          <a:off x="6565232" y="362174"/>
          <a:ext cx="2172759" cy="198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(c)  improve trust, communication, and mutual understanding between the systemwide governing body and the districts and institutions; </a:t>
          </a:r>
        </a:p>
      </dsp:txBody>
      <dsp:txXfrm>
        <a:off x="6565232" y="362174"/>
        <a:ext cx="2172759" cy="1984544"/>
      </dsp:txXfrm>
    </dsp:sp>
    <dsp:sp modelId="{F50BC8D5-1FA2-4E57-8091-8A07EE2BFB5F}">
      <dsp:nvSpPr>
        <dsp:cNvPr id="0" name=""/>
        <dsp:cNvSpPr/>
      </dsp:nvSpPr>
      <dsp:spPr>
        <a:xfrm>
          <a:off x="165376" y="3938308"/>
          <a:ext cx="722808" cy="7228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2350D-2874-460E-8F1B-B30F511B9473}">
      <dsp:nvSpPr>
        <dsp:cNvPr id="0" name=""/>
        <dsp:cNvSpPr/>
      </dsp:nvSpPr>
      <dsp:spPr>
        <a:xfrm>
          <a:off x="317166" y="4090098"/>
          <a:ext cx="419229" cy="4192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CCC7F9-083A-4940-AC26-FE502534D14E}">
      <dsp:nvSpPr>
        <dsp:cNvPr id="0" name=""/>
        <dsp:cNvSpPr/>
      </dsp:nvSpPr>
      <dsp:spPr>
        <a:xfrm>
          <a:off x="1212086" y="3299638"/>
          <a:ext cx="2937868" cy="195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(d)  provide a structure for collaborative leadership that aims to maximize a sense of shared vision and common purpose within the California Community Colleges; and, </a:t>
          </a:r>
        </a:p>
      </dsp:txBody>
      <dsp:txXfrm>
        <a:off x="1212086" y="3299638"/>
        <a:ext cx="2937868" cy="1957995"/>
      </dsp:txXfrm>
    </dsp:sp>
    <dsp:sp modelId="{86509718-2C59-4794-8105-DFE753C64FA9}">
      <dsp:nvSpPr>
        <dsp:cNvPr id="0" name=""/>
        <dsp:cNvSpPr/>
      </dsp:nvSpPr>
      <dsp:spPr>
        <a:xfrm>
          <a:off x="5136631" y="3922269"/>
          <a:ext cx="722808" cy="7228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25885-A236-4906-92CE-D8FF7AFA38EA}">
      <dsp:nvSpPr>
        <dsp:cNvPr id="0" name=""/>
        <dsp:cNvSpPr/>
      </dsp:nvSpPr>
      <dsp:spPr>
        <a:xfrm>
          <a:off x="5272378" y="4041970"/>
          <a:ext cx="419229" cy="4192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C31D4C-090B-4188-8EB9-224C5D3B7B84}">
      <dsp:nvSpPr>
        <dsp:cNvPr id="0" name=""/>
        <dsp:cNvSpPr/>
      </dsp:nvSpPr>
      <dsp:spPr>
        <a:xfrm>
          <a:off x="6197587" y="3329880"/>
          <a:ext cx="2203529" cy="1927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(e)  make educational decisions which are in the best interests of the students, the system, and the State. </a:t>
          </a:r>
        </a:p>
      </dsp:txBody>
      <dsp:txXfrm>
        <a:off x="6197587" y="3329880"/>
        <a:ext cx="2203529" cy="19277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B96FB-AF30-844A-9A60-E914546B90FD}" type="datetimeFigureOut">
              <a:rPr lang="en-US" smtClean="0"/>
              <a:t>6/12/19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BBBE8-C31E-B847-B96C-0BE55C24448A}" type="slidenum">
              <a:rPr lang="en-US" smtClean="0"/>
              <a:t>‹#›</a:t>
            </a:fld>
            <a:endParaRPr lang="en-US"/>
          </a:p>
        </p:txBody>
      </p:sp>
    </p:spTree>
    <p:extLst>
      <p:ext uri="{BB962C8B-B14F-4D97-AF65-F5344CB8AC3E}">
        <p14:creationId xmlns:p14="http://schemas.microsoft.com/office/powerpoint/2010/main" val="857582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2</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9487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B0854B79-17D1-584F-B94E-ED2CDEE792A4}" type="slidenum">
              <a:rPr lang="en-US">
                <a:solidFill>
                  <a:schemeClr val="bg1"/>
                </a:solidFill>
              </a:rPr>
              <a:pPr/>
              <a:t>15</a:t>
            </a:fld>
            <a:endParaRPr lang="en-US">
              <a:solidFill>
                <a:schemeClr val="bg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921" y="4343713"/>
            <a:ext cx="4814627" cy="2705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16</a:t>
            </a:fld>
            <a:endParaRPr lang="en-US">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A533065-B613-734F-8075-9E6FB2769605}" type="slidenum">
              <a:rPr lang="en-US">
                <a:solidFill>
                  <a:schemeClr val="bg1"/>
                </a:solidFill>
              </a:rPr>
              <a:pPr/>
              <a:t>17</a:t>
            </a:fld>
            <a:endParaRPr lang="en-US">
              <a:solidFill>
                <a:schemeClr val="bg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72D624A2-7FF3-4C47-9452-031EC716E2EC}" type="slidenum">
              <a:rPr lang="en-US">
                <a:solidFill>
                  <a:schemeClr val="bg1"/>
                </a:solidFill>
              </a:rPr>
              <a:pPr/>
              <a:t>18</a:t>
            </a:fld>
            <a:endParaRPr lang="en-US">
              <a:solidFill>
                <a:schemeClr val="bg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920" y="4343713"/>
            <a:ext cx="6086475"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Developed jointly by California Community College Trustees, Chief Executive Officers </a:t>
            </a:r>
          </a:p>
          <a:p>
            <a:r>
              <a:rPr lang="en-US" dirty="0">
                <a:latin typeface="Times New Roman" charset="0"/>
                <a:ea typeface="ＭＳ Ｐゴシック" charset="0"/>
                <a:cs typeface="ＭＳ Ｐゴシック" charset="0"/>
              </a:rPr>
              <a:t>of the California Community Colleges, and the Academic Senate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BD349BE-DAD0-3A42-9D72-CAEADD966558}" type="slidenum">
              <a:rPr lang="en-US">
                <a:solidFill>
                  <a:schemeClr val="bg1"/>
                </a:solidFill>
              </a:rPr>
              <a:pPr/>
              <a:t>19</a:t>
            </a:fld>
            <a:endParaRPr lang="en-US">
              <a:solidFill>
                <a:schemeClr val="bg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920" y="4343713"/>
            <a:ext cx="5760720"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26</a:t>
            </a:fld>
            <a:endParaRPr lang="en-US"/>
          </a:p>
        </p:txBody>
      </p:sp>
    </p:spTree>
    <p:extLst>
      <p:ext uri="{BB962C8B-B14F-4D97-AF65-F5344CB8AC3E}">
        <p14:creationId xmlns:p14="http://schemas.microsoft.com/office/powerpoint/2010/main" val="164976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27</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29</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be right, and still not accomplish anything productive</a:t>
            </a:r>
            <a:r>
              <a:rPr lang="en-US" baseline="0" dirty="0"/>
              <a:t> for students</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30</a:t>
            </a:fld>
            <a:endParaRPr lang="en-US"/>
          </a:p>
        </p:txBody>
      </p:sp>
    </p:spTree>
    <p:extLst>
      <p:ext uri="{BB962C8B-B14F-4D97-AF65-F5344CB8AC3E}">
        <p14:creationId xmlns:p14="http://schemas.microsoft.com/office/powerpoint/2010/main" val="28396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extranet.cccco.edu</a:t>
            </a:r>
            <a:r>
              <a:rPr lang="en-US" dirty="0"/>
              <a:t>/Portals/1/</a:t>
            </a:r>
            <a:r>
              <a:rPr lang="en-US" dirty="0" err="1"/>
              <a:t>ExecutiveOffice</a:t>
            </a:r>
            <a:r>
              <a:rPr lang="en-US" dirty="0"/>
              <a:t>/Consultation/Handbook/07.2018-Consultation-C-Handbook_CCCCO.pdf </a:t>
            </a:r>
          </a:p>
        </p:txBody>
      </p:sp>
      <p:sp>
        <p:nvSpPr>
          <p:cNvPr id="4" name="Slide Number Placeholder 3"/>
          <p:cNvSpPr>
            <a:spLocks noGrp="1"/>
          </p:cNvSpPr>
          <p:nvPr>
            <p:ph type="sldNum" sz="quarter" idx="5"/>
          </p:nvPr>
        </p:nvSpPr>
        <p:spPr/>
        <p:txBody>
          <a:bodyPr/>
          <a:lstStyle/>
          <a:p>
            <a:fld id="{82C30568-8513-8240-B838-EF6D2CD343DD}" type="slidenum">
              <a:rPr lang="en-US" smtClean="0"/>
              <a:t>34</a:t>
            </a:fld>
            <a:endParaRPr lang="en-US" dirty="0"/>
          </a:p>
        </p:txBody>
      </p:sp>
    </p:spTree>
    <p:extLst>
      <p:ext uri="{BB962C8B-B14F-4D97-AF65-F5344CB8AC3E}">
        <p14:creationId xmlns:p14="http://schemas.microsoft.com/office/powerpoint/2010/main" val="395364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AB4FC07-A7B1-9D45-BE66-7F1B45FCC406}" type="slidenum">
              <a:rPr lang="en-US">
                <a:solidFill>
                  <a:schemeClr val="bg1"/>
                </a:solidFill>
              </a:rPr>
              <a:pPr/>
              <a:t>5</a:t>
            </a:fld>
            <a:endParaRPr lang="en-US">
              <a:solidFill>
                <a:schemeClr val="bg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921" y="4343713"/>
            <a:ext cx="5693698"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AB 1725 not a separate entity; incorporated into Ed Code; intent language – not all made it </a:t>
            </a:r>
          </a:p>
          <a:p>
            <a:r>
              <a:rPr lang="en-US" dirty="0">
                <a:latin typeface="Times New Roman" charset="0"/>
                <a:ea typeface="ＭＳ Ｐゴシック" charset="0"/>
                <a:cs typeface="ＭＳ Ｐゴシック" charset="0"/>
              </a:rPr>
              <a:t>into code, but intent language can help in understanding purpose.  Intent language was used by appellate</a:t>
            </a:r>
            <a:r>
              <a:rPr lang="en-US" baseline="0" dirty="0">
                <a:latin typeface="Times New Roman" charset="0"/>
                <a:ea typeface="ＭＳ Ｐゴシック" charset="0"/>
                <a:cs typeface="ＭＳ Ｐゴシック" charset="0"/>
              </a:rPr>
              <a:t> court in ruling in favor of the Irvine Valley Senate lawsuit against their board over hiring procedures.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3CD2263-2E7E-A54F-867A-22E6E765AC96}" type="slidenum">
              <a:rPr lang="en-US">
                <a:solidFill>
                  <a:schemeClr val="bg1"/>
                </a:solidFill>
              </a:rPr>
              <a:pPr/>
              <a:t>6</a:t>
            </a:fld>
            <a:endParaRPr lang="en-US">
              <a:solidFill>
                <a:schemeClr val="bg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Title 5 can be changed by the Board of Governors; e.g. math/English requirements – began </a:t>
            </a:r>
          </a:p>
          <a:p>
            <a:r>
              <a:rPr lang="en-US">
                <a:latin typeface="Times New Roman" charset="0"/>
                <a:ea typeface="ＭＳ Ｐゴシック" charset="0"/>
                <a:cs typeface="ＭＳ Ｐゴシック" charset="0"/>
              </a:rPr>
              <a:t>with the Academic Senate, then through Consultation Council, then to the Board of </a:t>
            </a:r>
          </a:p>
          <a:p>
            <a:r>
              <a:rPr lang="en-US">
                <a:latin typeface="Times New Roman" charset="0"/>
                <a:ea typeface="ＭＳ Ｐゴシック" charset="0"/>
                <a:cs typeface="ＭＳ Ｐゴシック" charset="0"/>
              </a:rPr>
              <a:t>Governors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97EAA49-E3E9-544B-820A-C7485BAE835A}" type="slidenum">
              <a:rPr lang="en-US">
                <a:solidFill>
                  <a:schemeClr val="bg1"/>
                </a:solidFill>
              </a:rPr>
              <a:pPr/>
              <a:t>7</a:t>
            </a:fld>
            <a:endParaRPr lang="en-US">
              <a:solidFill>
                <a:schemeClr val="bg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920" y="4343713"/>
            <a:ext cx="5777865" cy="2705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8</a:t>
            </a:fld>
            <a:endParaRPr lang="en-US">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6B15591-4B94-3247-AC20-4F612D0BC543}" type="slidenum">
              <a:rPr lang="en-US">
                <a:solidFill>
                  <a:schemeClr val="bg1"/>
                </a:solidFill>
              </a:rPr>
              <a:pPr/>
              <a:t>9</a:t>
            </a:fld>
            <a:endParaRPr lang="en-US">
              <a:solidFill>
                <a:schemeClr val="bg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920" y="4343713"/>
            <a:ext cx="5947756"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Defined in Title 5 but not Education Code; note that the 2005 appellate court decision </a:t>
            </a:r>
          </a:p>
          <a:p>
            <a:r>
              <a:rPr lang="en-US">
                <a:latin typeface="Times New Roman" charset="0"/>
                <a:ea typeface="ＭＳ Ｐゴシック" charset="0"/>
                <a:cs typeface="ＭＳ Ｐゴシック" charset="0"/>
              </a:rPr>
              <a:t>recognized local senates as having legal standing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42255BA7-7896-4C43-994C-3C7791959424}" type="slidenum">
              <a:rPr lang="en-US">
                <a:solidFill>
                  <a:schemeClr val="bg1"/>
                </a:solidFill>
              </a:rPr>
              <a:pPr/>
              <a:t>12</a:t>
            </a:fld>
            <a:endParaRPr lang="en-US">
              <a:solidFill>
                <a:schemeClr val="bg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921" y="4343713"/>
            <a:ext cx="6049067"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Examples may include: Faculty office reorganization; reorganization; classroom usage; marketing plan; efforts </a:t>
            </a:r>
          </a:p>
          <a:p>
            <a:r>
              <a:rPr lang="en-US" dirty="0">
                <a:latin typeface="Times New Roman" charset="0"/>
                <a:ea typeface="ＭＳ Ｐゴシック" charset="0"/>
                <a:cs typeface="ＭＳ Ｐゴシック" charset="0"/>
              </a:rPr>
              <a:t>of the college foundation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5B3C248C-A22F-F04D-91FE-3D854396446B}" type="slidenum">
              <a:rPr lang="en-US">
                <a:solidFill>
                  <a:schemeClr val="bg1"/>
                </a:solidFill>
              </a:rPr>
              <a:pPr/>
              <a:t>14</a:t>
            </a:fld>
            <a:endParaRPr lang="en-US">
              <a:solidFill>
                <a:schemeClr val="bg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F67A-F669-D544-92BF-F6B1BF0FBA1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01F65A-3E5C-2C4A-999C-9854036D73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1525E1-BCDD-234C-A590-6F8EC05E3944}"/>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C33B69BB-FE1A-2F40-B73F-88CF2AE61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9E257-7DEE-1B42-8488-039247486A67}"/>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81505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0B25-7E65-DD46-9EFB-2D74A9BAF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73D05-AAC5-DB46-8DE5-6470C83B1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4CB2B-A2C5-434B-89FB-1F974A910833}"/>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DE37950D-C4EC-6447-9524-96EC78779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3FD4C-C3C1-4646-BB99-AF50C3E70A4D}"/>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83762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DD6C0-5836-4D42-A12F-EA85A28AEEA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581202-A1EB-A549-933B-2D026A113E2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E9929-AA2D-2749-8258-56BF73A42447}"/>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0A5886F0-5430-EF44-B913-371FDA6E2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8C00-04AA-0843-BC03-C002BCF30D1A}"/>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99040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222B-0E45-A04C-A636-B0169A058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E0923-5AED-5142-AAFC-CBD222273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8F056-399D-B046-BE04-064282951C29}"/>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D53A43AA-A2EA-C243-AFDA-6B7B70ECF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0A194-5F47-E74A-9300-1DDBFFBA2948}"/>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33070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8E35-79E9-4F4C-B3B4-72348229AB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5EA76B-7930-3D4B-A160-213094FFDB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2C0D4-EE7B-9142-92DC-85A53041594D}"/>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E7BB0D8B-164D-E84F-8067-8EBBE780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823CE-A400-594A-92BB-3CD60A39080B}"/>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22200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239B-AE38-AE40-8E35-E0B5EC52B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3B7D3-0CFB-8643-9B96-150DFDE9618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E9571-DC75-3D49-8089-1AA4D05B534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F0DA0-83F7-E44D-870C-B16E3008BFD5}"/>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6" name="Footer Placeholder 5">
            <a:extLst>
              <a:ext uri="{FF2B5EF4-FFF2-40B4-BE49-F238E27FC236}">
                <a16:creationId xmlns:a16="http://schemas.microsoft.com/office/drawing/2014/main" id="{85E78B8B-A865-6442-AE32-73424C964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90D36-5752-9B43-8426-122E265A1E21}"/>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94418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0D99-63DE-8C4D-A327-989127CB31C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D8827-16B4-4243-9F4D-71EC410319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874AB-34D5-9347-88A0-46A77678B7B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3060-71CE-6541-9B35-3420AD0EF0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528C2-4438-CB49-83AC-B3CD7FCC349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4FEE2-87DD-4240-9219-6EBA10CD0ACF}"/>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8" name="Footer Placeholder 7">
            <a:extLst>
              <a:ext uri="{FF2B5EF4-FFF2-40B4-BE49-F238E27FC236}">
                <a16:creationId xmlns:a16="http://schemas.microsoft.com/office/drawing/2014/main" id="{B88921C5-8D2B-D34C-A340-F8184F446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A9637-6569-624A-B5FA-8AA090D409FE}"/>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49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7D60-DAB5-F742-966B-27915F8CF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961DE0-9A47-D14C-B5AD-936ADAC8FE0F}"/>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4" name="Footer Placeholder 3">
            <a:extLst>
              <a:ext uri="{FF2B5EF4-FFF2-40B4-BE49-F238E27FC236}">
                <a16:creationId xmlns:a16="http://schemas.microsoft.com/office/drawing/2014/main" id="{A9BBBAF4-F59A-6F44-AD60-64EF5A16F5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CD9F1B-49F9-F54E-B561-6BDA3BEBC62B}"/>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6925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EC9D4-7C68-9C40-8ED5-C37D70E31239}"/>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3" name="Footer Placeholder 2">
            <a:extLst>
              <a:ext uri="{FF2B5EF4-FFF2-40B4-BE49-F238E27FC236}">
                <a16:creationId xmlns:a16="http://schemas.microsoft.com/office/drawing/2014/main" id="{843F6E87-18CA-DD4A-827B-A2246D2A2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05AA3-BB74-BC49-B335-6387DF274111}"/>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12326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7BB1-BFB3-E84F-91B5-701C92CF82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E58D9E-A3D3-DA4B-A67C-EC1671204F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6E4A33-1A95-544E-988D-6E88738194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AFFD74-DFF6-D643-9100-BB6F1E46552B}"/>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6" name="Footer Placeholder 5">
            <a:extLst>
              <a:ext uri="{FF2B5EF4-FFF2-40B4-BE49-F238E27FC236}">
                <a16:creationId xmlns:a16="http://schemas.microsoft.com/office/drawing/2014/main" id="{F06D5A14-C0A6-A14C-9290-34BA1AE4B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6B334-A37C-1646-98AD-98ED4EC67631}"/>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53749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049D-F691-F149-947C-1FE655F100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5C0CE6-10D8-7D4E-B658-72096864CE2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F75435-8A54-1A43-B072-17960BBD5C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8C7CED-2430-B943-98A6-D261814B75DD}"/>
              </a:ext>
            </a:extLst>
          </p:cNvPr>
          <p:cNvSpPr>
            <a:spLocks noGrp="1"/>
          </p:cNvSpPr>
          <p:nvPr>
            <p:ph type="dt" sz="half" idx="10"/>
          </p:nvPr>
        </p:nvSpPr>
        <p:spPr/>
        <p:txBody>
          <a:bodyPr/>
          <a:lstStyle/>
          <a:p>
            <a:fld id="{A1B004AD-9F8E-774C-9883-635EE1120C60}" type="datetimeFigureOut">
              <a:rPr lang="en-US" smtClean="0"/>
              <a:t>6/12/19</a:t>
            </a:fld>
            <a:endParaRPr lang="en-US"/>
          </a:p>
        </p:txBody>
      </p:sp>
      <p:sp>
        <p:nvSpPr>
          <p:cNvPr id="6" name="Footer Placeholder 5">
            <a:extLst>
              <a:ext uri="{FF2B5EF4-FFF2-40B4-BE49-F238E27FC236}">
                <a16:creationId xmlns:a16="http://schemas.microsoft.com/office/drawing/2014/main" id="{D8F73696-D05D-534B-9500-AFF711818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B26B0-BF32-B943-8B41-233AB7509475}"/>
              </a:ext>
            </a:extLst>
          </p:cNvPr>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2935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577D8-0A7F-AE45-B807-AAE17D277B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030A04-765D-9C4F-864C-B24E6EB02B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591EB-CF45-2841-9219-D6DD9789B9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B004AD-9F8E-774C-9883-635EE1120C60}" type="datetimeFigureOut">
              <a:rPr lang="en-US" smtClean="0"/>
              <a:t>6/12/19</a:t>
            </a:fld>
            <a:endParaRPr lang="en-US"/>
          </a:p>
        </p:txBody>
      </p:sp>
      <p:sp>
        <p:nvSpPr>
          <p:cNvPr id="5" name="Footer Placeholder 4">
            <a:extLst>
              <a:ext uri="{FF2B5EF4-FFF2-40B4-BE49-F238E27FC236}">
                <a16:creationId xmlns:a16="http://schemas.microsoft.com/office/drawing/2014/main" id="{0C32E0E6-F0CB-4246-904E-ADD866077AD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A21E3-4F70-734B-B0C2-C5DDDAAF4C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5C68C-2D79-8342-8954-58D9E76933CF}" type="slidenum">
              <a:rPr lang="en-US" smtClean="0"/>
              <a:t>‹#›</a:t>
            </a:fld>
            <a:endParaRPr lang="en-US"/>
          </a:p>
        </p:txBody>
      </p:sp>
    </p:spTree>
    <p:extLst>
      <p:ext uri="{BB962C8B-B14F-4D97-AF65-F5344CB8AC3E}">
        <p14:creationId xmlns:p14="http://schemas.microsoft.com/office/powerpoint/2010/main" val="204247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tiff"/></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oal.ca.gov" TargetMode="External"/><Relationship Id="rId7" Type="http://schemas.openxmlformats.org/officeDocument/2006/relationships/hyperlink" Target="http://www.asccc.org/sites/default/files/Participating%20Effectively%20in%20District.pdf" TargetMode="External"/><Relationship Id="rId2" Type="http://schemas.openxmlformats.org/officeDocument/2006/relationships/hyperlink" Target="http://asccc.org" TargetMode="External"/><Relationship Id="rId1" Type="http://schemas.openxmlformats.org/officeDocument/2006/relationships/slideLayout" Target="../slideLayouts/slideLayout2.xml"/><Relationship Id="rId6" Type="http://schemas.openxmlformats.org/officeDocument/2006/relationships/hyperlink" Target="http://www.asccc.org/sites/default/files/Scenarios.pdf" TargetMode="External"/><Relationship Id="rId5" Type="http://schemas.openxmlformats.org/officeDocument/2006/relationships/hyperlink" Target="http://www.asccc.org/sites/default/files/local_senates_handbook2015-web.pdf" TargetMode="External"/><Relationship Id="rId4" Type="http://schemas.openxmlformats.org/officeDocument/2006/relationships/hyperlink" Target="http://www.cccco.edu" TargetMode="External"/><Relationship Id="rId9" Type="http://schemas.openxmlformats.org/officeDocument/2006/relationships/image" Target="../media/image68.sv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91349" y="780655"/>
            <a:ext cx="2813747" cy="3261168"/>
          </a:xfrm>
        </p:spPr>
        <p:txBody>
          <a:bodyPr vert="horz" lIns="91440" tIns="45720" rIns="91440" bIns="45720" rtlCol="0" anchor="ctr">
            <a:normAutofit/>
          </a:bodyPr>
          <a:lstStyle/>
          <a:p>
            <a:pPr algn="l" defTabSz="914400"/>
            <a:br>
              <a:rPr lang="en-US" sz="2800" kern="1200">
                <a:solidFill>
                  <a:srgbClr val="FFFFFF"/>
                </a:solidFill>
                <a:latin typeface="+mj-lt"/>
                <a:ea typeface="+mj-ea"/>
                <a:cs typeface="+mj-cs"/>
              </a:rPr>
            </a:br>
            <a:r>
              <a:rPr lang="en-US" sz="2800" b="1" kern="1200">
                <a:solidFill>
                  <a:srgbClr val="FFFFFF"/>
                </a:solidFill>
                <a:latin typeface="+mj-lt"/>
                <a:ea typeface="+mj-ea"/>
                <a:cs typeface="+mj-cs"/>
              </a:rPr>
              <a:t>The Legal Basis for Academic Senates and Collegial Consultation: Who We Are and What We Do</a:t>
            </a:r>
            <a:endParaRPr lang="en-US" sz="2800" kern="1200">
              <a:solidFill>
                <a:srgbClr val="FFFFFF"/>
              </a:solidFill>
              <a:latin typeface="+mj-lt"/>
              <a:ea typeface="+mj-ea"/>
              <a:cs typeface="+mj-cs"/>
            </a:endParaRPr>
          </a:p>
        </p:txBody>
      </p:sp>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458922"/>
            <a:ext cx="1603552"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2469002"/>
            <a:ext cx="1609521" cy="1898903"/>
          </a:xfrm>
          <a:prstGeom prst="rect">
            <a:avLst/>
          </a:prstGeom>
          <a:solidFill>
            <a:srgbClr val="F24D2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344190" y="4981890"/>
            <a:ext cx="5006339" cy="947866"/>
          </a:xfrm>
          <a:prstGeom prst="rect">
            <a:avLst/>
          </a:prstGeom>
        </p:spPr>
      </p:pic>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5821229" y="900442"/>
            <a:ext cx="2635566" cy="5048417"/>
          </a:xfrm>
        </p:spPr>
        <p:txBody>
          <a:bodyPr vert="horz" lIns="91440" tIns="45720" rIns="91440" bIns="45720" rtlCol="0" anchor="ctr">
            <a:normAutofit/>
          </a:bodyPr>
          <a:lstStyle/>
          <a:p>
            <a:pPr indent="-228600" algn="l" defTabSz="914400">
              <a:buFont typeface="Arial" panose="020B0604020202020204" pitchFamily="34" charset="0"/>
              <a:buChar char="•"/>
            </a:pPr>
            <a:r>
              <a:rPr lang="en-US" sz="2100" dirty="0"/>
              <a:t>John Stanskas, ASCCC President</a:t>
            </a:r>
          </a:p>
          <a:p>
            <a:pPr indent="-228600" algn="l" defTabSz="914400">
              <a:buFont typeface="Arial" panose="020B0604020202020204" pitchFamily="34" charset="0"/>
              <a:buChar char="•"/>
            </a:pPr>
            <a:r>
              <a:rPr lang="en-US" sz="2100" dirty="0"/>
              <a:t>Dolores Davison, ASCCC Vice President</a:t>
            </a:r>
          </a:p>
          <a:p>
            <a:pPr indent="-228600" algn="l" defTabSz="914400">
              <a:buFont typeface="Arial" panose="020B0604020202020204" pitchFamily="34" charset="0"/>
              <a:buChar char="•"/>
            </a:pPr>
            <a:endParaRPr lang="en-US" sz="2100" dirty="0"/>
          </a:p>
          <a:p>
            <a:pPr algn="l" defTabSz="914400"/>
            <a:r>
              <a:rPr lang="en-US" sz="2100" b="1" dirty="0"/>
              <a:t>2019 Faculty Leadership Institute</a:t>
            </a:r>
          </a:p>
          <a:p>
            <a:pPr algn="l" defTabSz="914400"/>
            <a:endParaRPr lang="en-US" sz="2100" b="1" dirty="0"/>
          </a:p>
          <a:p>
            <a:pPr algn="l" defTabSz="914400"/>
            <a:r>
              <a:rPr lang="en-US" sz="2100" b="1" dirty="0"/>
              <a:t>June 13-15, Sacramento</a:t>
            </a:r>
          </a:p>
        </p:txBody>
      </p:sp>
      <p:sp>
        <p:nvSpPr>
          <p:cNvPr id="7" name="Rectangle 6"/>
          <p:cNvSpPr/>
          <p:nvPr/>
        </p:nvSpPr>
        <p:spPr>
          <a:xfrm>
            <a:off x="368695" y="4052739"/>
            <a:ext cx="8493661" cy="569387"/>
          </a:xfrm>
          <a:prstGeom prst="rect">
            <a:avLst/>
          </a:prstGeom>
        </p:spPr>
        <p:txBody>
          <a:bodyPr wrap="square">
            <a:spAutoFit/>
          </a:bodyPr>
          <a:lstStyle/>
          <a:p>
            <a:pPr>
              <a:spcAft>
                <a:spcPts val="600"/>
              </a:spcAft>
            </a:pPr>
            <a:r>
              <a:rPr lang="en-US" sz="3100" dirty="0">
                <a:solidFill>
                  <a:prstClr val="black"/>
                </a:solidFill>
                <a:latin typeface="Thonburi"/>
                <a:ea typeface="+mj-ea"/>
                <a:cs typeface="Thonburi"/>
              </a:rPr>
              <a:t>  </a:t>
            </a:r>
            <a:endParaRPr lang="en-US" sz="2800">
              <a:latin typeface="Thonburi"/>
              <a:cs typeface="Thonburi"/>
            </a:endParaRPr>
          </a:p>
        </p:txBody>
      </p:sp>
    </p:spTree>
    <p:extLst>
      <p:ext uri="{BB962C8B-B14F-4D97-AF65-F5344CB8AC3E}">
        <p14:creationId xmlns:p14="http://schemas.microsoft.com/office/powerpoint/2010/main" val="243978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75" y="978102"/>
            <a:ext cx="7941325" cy="1062644"/>
          </a:xfrm>
        </p:spPr>
        <p:txBody>
          <a:bodyPr anchor="b">
            <a:normAutofit/>
          </a:bodyPr>
          <a:lstStyle/>
          <a:p>
            <a:r>
              <a:rPr lang="en-US" b="1">
                <a:ea typeface="ＭＳ Ｐゴシック" charset="-128"/>
                <a:cs typeface="ＭＳ Ｐゴシック" charset="-128"/>
              </a:rPr>
              <a:t>The “10 + 1”    </a:t>
            </a:r>
            <a:r>
              <a:rPr lang="en-US" b="1"/>
              <a:t>Title 5 </a:t>
            </a:r>
            <a:r>
              <a:rPr lang="en-US" b="1">
                <a:ea typeface="ＭＳ Ｐゴシック" pitchFamily="1" charset="-128"/>
                <a:cs typeface="ＭＳ Ｐゴシック" pitchFamily="1" charset="-128"/>
              </a:rPr>
              <a:t>§</a:t>
            </a:r>
            <a:r>
              <a:rPr lang="en-US" b="1"/>
              <a:t>53200 (c)</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BD71550-FE6F-5F45-92AF-949C1421F25D}"/>
              </a:ext>
            </a:extLst>
          </p:cNvPr>
          <p:cNvPicPr>
            <a:picLocks noChangeAspect="1"/>
          </p:cNvPicPr>
          <p:nvPr/>
        </p:nvPicPr>
        <p:blipFill>
          <a:blip r:embed="rId2"/>
          <a:stretch>
            <a:fillRect/>
          </a:stretch>
        </p:blipFill>
        <p:spPr>
          <a:xfrm>
            <a:off x="835517" y="2811104"/>
            <a:ext cx="2524860" cy="1931517"/>
          </a:xfrm>
          <a:prstGeom prst="rect">
            <a:avLst/>
          </a:prstGeom>
        </p:spPr>
      </p:pic>
      <p:sp>
        <p:nvSpPr>
          <p:cNvPr id="3" name="Content Placeholder 2"/>
          <p:cNvSpPr>
            <a:spLocks noGrp="1"/>
          </p:cNvSpPr>
          <p:nvPr>
            <p:ph idx="1"/>
          </p:nvPr>
        </p:nvSpPr>
        <p:spPr>
          <a:xfrm>
            <a:off x="3224463" y="2265037"/>
            <a:ext cx="5662863" cy="4592961"/>
          </a:xfrm>
        </p:spPr>
        <p:txBody>
          <a:bodyPr>
            <a:normAutofit lnSpcReduction="10000"/>
          </a:bodyPr>
          <a:lstStyle/>
          <a:p>
            <a:pPr marL="514350" indent="-514350">
              <a:spcBef>
                <a:spcPct val="0"/>
              </a:spcBef>
              <a:buFont typeface="+mj-lt"/>
              <a:buAutoNum type="arabicPeriod"/>
            </a:pPr>
            <a:r>
              <a:rPr lang="en-US" sz="2800" dirty="0"/>
              <a:t>Curriculum, including establishing prerequisites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Degree &amp; Certificate Requirements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Grading Policies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Educational Program Development</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Standards &amp; Polices regarding </a:t>
            </a:r>
            <a:br>
              <a:rPr lang="en-US" sz="2800" dirty="0"/>
            </a:br>
            <a:r>
              <a:rPr lang="en-US" sz="2800" dirty="0"/>
              <a:t>Student Preparation and Success</a:t>
            </a:r>
          </a:p>
        </p:txBody>
      </p:sp>
    </p:spTree>
    <p:extLst>
      <p:ext uri="{BB962C8B-B14F-4D97-AF65-F5344CB8AC3E}">
        <p14:creationId xmlns:p14="http://schemas.microsoft.com/office/powerpoint/2010/main" val="205109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75" y="978102"/>
            <a:ext cx="7941325" cy="1062644"/>
          </a:xfrm>
        </p:spPr>
        <p:txBody>
          <a:bodyPr anchor="b">
            <a:normAutofit/>
          </a:bodyPr>
          <a:lstStyle/>
          <a:p>
            <a:r>
              <a:rPr lang="en-US" b="1">
                <a:ea typeface="ＭＳ Ｐゴシック" charset="-128"/>
                <a:cs typeface="ＭＳ Ｐゴシック" charset="-128"/>
              </a:rPr>
              <a:t>The “10 + 1”      </a:t>
            </a:r>
            <a:r>
              <a:rPr lang="en-US" b="1"/>
              <a:t>Title 5 </a:t>
            </a:r>
            <a:r>
              <a:rPr lang="en-US" b="1">
                <a:ea typeface="ＭＳ Ｐゴシック" pitchFamily="1" charset="-128"/>
                <a:cs typeface="ＭＳ Ｐゴシック" pitchFamily="1" charset="-128"/>
              </a:rPr>
              <a:t>§</a:t>
            </a:r>
            <a:r>
              <a:rPr lang="en-US" b="1"/>
              <a:t>53200 (c)</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2E01B0-64E3-3048-96D1-BD5935047884}"/>
              </a:ext>
            </a:extLst>
          </p:cNvPr>
          <p:cNvPicPr>
            <a:picLocks noChangeAspect="1"/>
          </p:cNvPicPr>
          <p:nvPr/>
        </p:nvPicPr>
        <p:blipFill>
          <a:blip r:embed="rId2"/>
          <a:stretch>
            <a:fillRect/>
          </a:stretch>
        </p:blipFill>
        <p:spPr>
          <a:xfrm>
            <a:off x="835517" y="2811104"/>
            <a:ext cx="2524860" cy="1931517"/>
          </a:xfrm>
          <a:prstGeom prst="rect">
            <a:avLst/>
          </a:prstGeom>
        </p:spPr>
      </p:pic>
      <p:sp>
        <p:nvSpPr>
          <p:cNvPr id="3" name="Content Placeholder 2"/>
          <p:cNvSpPr>
            <a:spLocks noGrp="1"/>
          </p:cNvSpPr>
          <p:nvPr>
            <p:ph idx="1"/>
          </p:nvPr>
        </p:nvSpPr>
        <p:spPr>
          <a:xfrm>
            <a:off x="3360377" y="2265037"/>
            <a:ext cx="5783623" cy="4592962"/>
          </a:xfrm>
        </p:spPr>
        <p:txBody>
          <a:bodyPr>
            <a:normAutofit fontScale="92500" lnSpcReduction="10000"/>
          </a:bodyPr>
          <a:lstStyle/>
          <a:p>
            <a:pPr marL="514350" indent="-514350">
              <a:spcBef>
                <a:spcPct val="0"/>
              </a:spcBef>
              <a:buFont typeface="+mj-lt"/>
              <a:buAutoNum type="arabicPeriod" startAt="6"/>
            </a:pPr>
            <a:r>
              <a:rPr lang="en-US" sz="2800" dirty="0"/>
              <a:t>College governance structures, as related to faculty roles</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Faculty roles and involvement in accreditation process </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Policies for faculty professional development activities</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Processes for program review </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Processes for institutional planning and budget development</a:t>
            </a:r>
          </a:p>
          <a:p>
            <a:pPr>
              <a:spcBef>
                <a:spcPct val="0"/>
              </a:spcBef>
            </a:pPr>
            <a:endParaRPr lang="en-US" sz="1600" dirty="0"/>
          </a:p>
          <a:p>
            <a:pPr marL="0" indent="0">
              <a:buNone/>
            </a:pPr>
            <a:endParaRPr lang="en-US" sz="1600" dirty="0"/>
          </a:p>
        </p:txBody>
      </p:sp>
    </p:spTree>
    <p:extLst>
      <p:ext uri="{BB962C8B-B14F-4D97-AF65-F5344CB8AC3E}">
        <p14:creationId xmlns:p14="http://schemas.microsoft.com/office/powerpoint/2010/main" val="391432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135719" y="513612"/>
            <a:ext cx="7420599" cy="1031216"/>
          </a:xfrm>
        </p:spPr>
        <p:txBody>
          <a:bodyPr vert="horz" lIns="91440" tIns="45720" rIns="91440" bIns="45720" rtlCol="0" anchor="b">
            <a:normAutofit/>
          </a:bodyPr>
          <a:lstStyle/>
          <a:p>
            <a:pPr defTabSz="914400"/>
            <a:r>
              <a:rPr lang="en-US" sz="3400" kern="1200">
                <a:solidFill>
                  <a:schemeClr val="tx1"/>
                </a:solidFill>
                <a:latin typeface="+mj-lt"/>
                <a:ea typeface="+mj-ea"/>
                <a:cs typeface="+mj-cs"/>
              </a:rPr>
              <a:t>THE </a:t>
            </a:r>
            <a:r>
              <a:rPr lang="en-US" altLang="ja-JP" sz="3400" kern="1200">
                <a:solidFill>
                  <a:schemeClr val="tx1"/>
                </a:solidFill>
                <a:latin typeface="+mj-lt"/>
                <a:ea typeface="+mj-ea"/>
                <a:cs typeface="+mj-cs"/>
              </a:rPr>
              <a:t>“PLUS 1”                </a:t>
            </a:r>
            <a:r>
              <a:rPr lang="en-US" sz="3400" kern="1200">
                <a:solidFill>
                  <a:schemeClr val="tx1"/>
                </a:solidFill>
                <a:latin typeface="+mj-lt"/>
                <a:ea typeface="+mj-ea"/>
                <a:cs typeface="+mj-cs"/>
              </a:rPr>
              <a:t>Title 5 §53200 (c)</a:t>
            </a:r>
          </a:p>
        </p:txBody>
      </p:sp>
      <p:pic>
        <p:nvPicPr>
          <p:cNvPr id="3" name="Picture 2" descr="A close up of a sign&#10;&#10;Description automatically generated">
            <a:extLst>
              <a:ext uri="{FF2B5EF4-FFF2-40B4-BE49-F238E27FC236}">
                <a16:creationId xmlns:a16="http://schemas.microsoft.com/office/drawing/2014/main" id="{7E1A5DBD-FB2F-7D4F-AB4C-5E41E3AC06E3}"/>
              </a:ext>
            </a:extLst>
          </p:cNvPr>
          <p:cNvPicPr>
            <a:picLocks noChangeAspect="1"/>
          </p:cNvPicPr>
          <p:nvPr/>
        </p:nvPicPr>
        <p:blipFill>
          <a:blip r:embed="rId3"/>
          <a:stretch>
            <a:fillRect/>
          </a:stretch>
        </p:blipFill>
        <p:spPr>
          <a:xfrm>
            <a:off x="1135719" y="2690229"/>
            <a:ext cx="3802037" cy="2553192"/>
          </a:xfrm>
          <a:prstGeom prst="rect">
            <a:avLst/>
          </a:prstGeom>
        </p:spPr>
      </p:pic>
      <p:sp>
        <p:nvSpPr>
          <p:cNvPr id="72" name="Freeform: Shape 71">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4" name="Freeform: Shape 73">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5" name="Rectangle 3"/>
          <p:cNvSpPr>
            <a:spLocks noGrp="1" noChangeArrowheads="1"/>
          </p:cNvSpPr>
          <p:nvPr>
            <p:ph sz="quarter" idx="4294967295"/>
          </p:nvPr>
        </p:nvSpPr>
        <p:spPr>
          <a:xfrm>
            <a:off x="5836028" y="1732547"/>
            <a:ext cx="3307971" cy="4732421"/>
          </a:xfrm>
        </p:spPr>
        <p:txBody>
          <a:bodyPr vert="horz" lIns="91440" tIns="45720" rIns="91440" bIns="45720" rtlCol="0" anchor="ctr">
            <a:normAutofit/>
          </a:bodyPr>
          <a:lstStyle/>
          <a:p>
            <a:pPr indent="-228600" defTabSz="914400"/>
            <a:endParaRPr lang="en-US" b="1" dirty="0"/>
          </a:p>
          <a:p>
            <a:pPr marL="914400" indent="-228600" defTabSz="914400"/>
            <a:r>
              <a:rPr lang="en-US" sz="2800" dirty="0"/>
              <a:t>Other academic and professional matters as mutually agreed upon</a:t>
            </a:r>
          </a:p>
          <a:p>
            <a:pPr marL="685800" indent="-228600" defTabSz="914400"/>
            <a:endParaRPr lang="en-US" dirty="0"/>
          </a:p>
          <a:p>
            <a:pPr marL="685800" indent="-228600" defTabSz="914400"/>
            <a:endParaRPr lang="en-US" dirty="0"/>
          </a:p>
          <a:p>
            <a:pPr marL="685800" indent="-228600" defTabSz="914400"/>
            <a:endParaRPr lang="en-US" dirty="0"/>
          </a:p>
        </p:txBody>
      </p:sp>
    </p:spTree>
    <p:extLst>
      <p:ext uri="{BB962C8B-B14F-4D97-AF65-F5344CB8AC3E}">
        <p14:creationId xmlns:p14="http://schemas.microsoft.com/office/powerpoint/2010/main" val="37574927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8" y="1257300"/>
            <a:ext cx="3988849" cy="1381125"/>
          </a:xfrm>
        </p:spPr>
        <p:txBody>
          <a:bodyPr>
            <a:normAutofit/>
          </a:bodyPr>
          <a:lstStyle/>
          <a:p>
            <a:r>
              <a:rPr lang="en-US" b="1" dirty="0">
                <a:solidFill>
                  <a:srgbClr val="000000"/>
                </a:solidFill>
              </a:rPr>
              <a:t> </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Onboarding">
            <a:extLst>
              <a:ext uri="{FF2B5EF4-FFF2-40B4-BE49-F238E27FC236}">
                <a16:creationId xmlns:a16="http://schemas.microsoft.com/office/drawing/2014/main" id="{B5854DAE-070C-4111-A929-AD53D7266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90" y="2079067"/>
            <a:ext cx="3026740" cy="3026740"/>
          </a:xfrm>
          <a:prstGeom prst="rect">
            <a:avLst/>
          </a:prstGeom>
        </p:spPr>
      </p:pic>
      <p:sp>
        <p:nvSpPr>
          <p:cNvPr id="3" name="Content Placeholder 2"/>
          <p:cNvSpPr>
            <a:spLocks noGrp="1"/>
          </p:cNvSpPr>
          <p:nvPr>
            <p:ph idx="1"/>
          </p:nvPr>
        </p:nvSpPr>
        <p:spPr>
          <a:xfrm>
            <a:off x="4570579" y="2947260"/>
            <a:ext cx="4003614" cy="2927188"/>
          </a:xfrm>
        </p:spPr>
        <p:txBody>
          <a:bodyPr anchor="ctr">
            <a:normAutofit/>
          </a:bodyPr>
          <a:lstStyle/>
          <a:p>
            <a:pPr lvl="0">
              <a:buNone/>
            </a:pPr>
            <a:r>
              <a:rPr lang="en-US" sz="2800" dirty="0">
                <a:solidFill>
                  <a:srgbClr val="000000"/>
                </a:solidFill>
              </a:rPr>
              <a:t>	What is the difference between shared/participatory governance and collegial consultation?</a:t>
            </a:r>
          </a:p>
          <a:p>
            <a:endParaRPr lang="en-US" sz="1500" dirty="0">
              <a:solidFill>
                <a:srgbClr val="000000"/>
              </a:solidFill>
            </a:endParaRPr>
          </a:p>
        </p:txBody>
      </p:sp>
    </p:spTree>
    <p:extLst>
      <p:ext uri="{BB962C8B-B14F-4D97-AF65-F5344CB8AC3E}">
        <p14:creationId xmlns:p14="http://schemas.microsoft.com/office/powerpoint/2010/main" val="123563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628650" y="963877"/>
            <a:ext cx="2620771" cy="4930246"/>
          </a:xfrm>
        </p:spPr>
        <p:txBody>
          <a:bodyPr>
            <a:normAutofit/>
          </a:bodyPr>
          <a:lstStyle/>
          <a:p>
            <a:pPr algn="r" eaLnBrk="1" hangingPunct="1"/>
            <a:r>
              <a:rPr lang="en-US" b="1">
                <a:solidFill>
                  <a:schemeClr val="accent1"/>
                </a:solidFill>
              </a:rPr>
              <a:t>Shared Governance vs.</a:t>
            </a:r>
            <a:br>
              <a:rPr lang="en-US" b="1">
                <a:solidFill>
                  <a:schemeClr val="accent1"/>
                </a:solidFill>
              </a:rPr>
            </a:br>
            <a:r>
              <a:rPr lang="en-US" b="1">
                <a:solidFill>
                  <a:schemeClr val="accent1"/>
                </a:solidFill>
              </a:rPr>
              <a:t> Collegial Consultation</a:t>
            </a:r>
          </a:p>
        </p:txBody>
      </p:sp>
      <p:cxnSp>
        <p:nvCxnSpPr>
          <p:cNvPr id="138" name="Straight Connector 13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3490722" y="320040"/>
            <a:ext cx="5412091" cy="6217920"/>
          </a:xfrm>
        </p:spPr>
        <p:txBody>
          <a:bodyPr anchor="ctr">
            <a:normAutofit fontScale="85000" lnSpcReduction="20000"/>
          </a:bodyPr>
          <a:lstStyle/>
          <a:p>
            <a:pPr marL="0" indent="0">
              <a:buNone/>
            </a:pPr>
            <a:r>
              <a:rPr lang="en-US" sz="1600" dirty="0"/>
              <a:t>“</a:t>
            </a:r>
            <a:r>
              <a:rPr lang="en-US" sz="2800" dirty="0"/>
              <a:t>Shared governance” is not a term that appears in law or regulation. Education Code §70902(b)(7) calls on the Board of Governors to enact regulations to “ensure faculty, staff, and  students...the right to participate effectively in district and college governance” and, further, to ensure “the right of </a:t>
            </a:r>
            <a:r>
              <a:rPr lang="en-US" sz="2800" b="1" dirty="0"/>
              <a:t>academic senates </a:t>
            </a:r>
            <a:r>
              <a:rPr lang="en-US" sz="2800" dirty="0"/>
              <a:t>to assume primary responsibility for making recommendations in the areas of curriculum and academic standards.”*</a:t>
            </a:r>
          </a:p>
          <a:p>
            <a:pPr marL="0" indent="0">
              <a:buNone/>
            </a:pPr>
            <a:endParaRPr lang="en-US" sz="2800" dirty="0"/>
          </a:p>
          <a:p>
            <a:pPr marL="0" indent="0">
              <a:buNone/>
            </a:pPr>
            <a:r>
              <a:rPr lang="en-US" sz="2800" dirty="0"/>
              <a:t>Consequently, the more precise terms call for the governing board to assure </a:t>
            </a:r>
            <a:r>
              <a:rPr lang="en-US" sz="2800" b="1" dirty="0"/>
              <a:t>effective participation </a:t>
            </a:r>
            <a:r>
              <a:rPr lang="en-US" sz="2800" dirty="0"/>
              <a:t>of staff and students**  and to </a:t>
            </a:r>
            <a:r>
              <a:rPr lang="en-US" sz="2800" b="1" dirty="0"/>
              <a:t>consult collegially with academic senates</a:t>
            </a:r>
            <a:r>
              <a:rPr lang="en-US" sz="2800" dirty="0">
                <a:latin typeface="Perpetua" charset="0"/>
              </a:rPr>
              <a:t>. </a:t>
            </a:r>
          </a:p>
          <a:p>
            <a:pPr marL="0" indent="0">
              <a:buNone/>
            </a:pPr>
            <a:endParaRPr lang="en-US" sz="1600" dirty="0">
              <a:latin typeface="Perpetua" charset="0"/>
            </a:endParaRPr>
          </a:p>
          <a:p>
            <a:pPr marL="0" indent="0">
              <a:buNone/>
            </a:pPr>
            <a:r>
              <a:rPr lang="en-US" sz="1600" dirty="0">
                <a:latin typeface="Perpetua" charset="0"/>
              </a:rPr>
              <a:t>* From </a:t>
            </a:r>
            <a:r>
              <a:rPr lang="en-US" sz="1600" i="1" dirty="0">
                <a:latin typeface="Perpetua" charset="0"/>
              </a:rPr>
              <a:t>Participating Effectively in District and College Governance</a:t>
            </a:r>
            <a:r>
              <a:rPr lang="en-US" sz="1600" dirty="0">
                <a:latin typeface="Perpetua" charset="0"/>
              </a:rPr>
              <a:t>, ASCCC/CCLC, Fall 1998</a:t>
            </a:r>
          </a:p>
          <a:p>
            <a:pPr marL="0" indent="0">
              <a:buNone/>
            </a:pPr>
            <a:r>
              <a:rPr lang="en-US" sz="1600" dirty="0">
                <a:latin typeface="Perpetua" charset="0"/>
              </a:rPr>
              <a:t>** See Title 5 sections 51023.5 and 51023.7, respectively</a:t>
            </a:r>
          </a:p>
        </p:txBody>
      </p:sp>
      <p:sp>
        <p:nvSpPr>
          <p:cNvPr id="20484" name="Text Box 4"/>
          <p:cNvSpPr txBox="1">
            <a:spLocks noChangeArrowheads="1"/>
          </p:cNvSpPr>
          <p:nvPr/>
        </p:nvSpPr>
        <p:spPr bwMode="auto">
          <a:xfrm>
            <a:off x="677165" y="4357687"/>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3810880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4847" y="222259"/>
            <a:ext cx="6715132" cy="994172"/>
          </a:xfrm>
        </p:spPr>
        <p:txBody>
          <a:bodyPr>
            <a:normAutofit/>
          </a:bodyPr>
          <a:lstStyle/>
          <a:p>
            <a:pPr>
              <a:defRPr/>
            </a:pPr>
            <a:br>
              <a:rPr lang="en-US" sz="2100" dirty="0">
                <a:ea typeface="+mj-ea"/>
                <a:cs typeface="+mj-cs"/>
              </a:rPr>
            </a:br>
            <a:r>
              <a:rPr lang="en-US" sz="2100" b="1" dirty="0"/>
              <a:t>COLLEGIAL CONSULTATION – DEFINED       Title 5 </a:t>
            </a:r>
            <a:r>
              <a:rPr lang="en-US" sz="2100" b="1" dirty="0">
                <a:ea typeface="ＭＳ Ｐゴシック" pitchFamily="1" charset="-128"/>
                <a:cs typeface="ＭＳ Ｐゴシック" pitchFamily="1" charset="-128"/>
              </a:rPr>
              <a:t>§</a:t>
            </a:r>
            <a:r>
              <a:rPr lang="en-US" sz="2100" b="1" dirty="0"/>
              <a:t>53200 (d)</a:t>
            </a:r>
          </a:p>
        </p:txBody>
      </p:sp>
      <p:sp>
        <p:nvSpPr>
          <p:cNvPr id="21507" name="Rectangle 3"/>
          <p:cNvSpPr>
            <a:spLocks noGrp="1" noChangeArrowheads="1"/>
          </p:cNvSpPr>
          <p:nvPr>
            <p:ph idx="1"/>
          </p:nvPr>
        </p:nvSpPr>
        <p:spPr>
          <a:xfrm>
            <a:off x="279913" y="1681653"/>
            <a:ext cx="5849654" cy="4799358"/>
          </a:xfrm>
        </p:spPr>
        <p:txBody>
          <a:bodyPr anchor="ctr">
            <a:normAutofit lnSpcReduction="10000"/>
          </a:bodyPr>
          <a:lstStyle/>
          <a:p>
            <a:pPr>
              <a:spcBef>
                <a:spcPct val="0"/>
              </a:spcBef>
              <a:spcAft>
                <a:spcPts val="600"/>
              </a:spcAft>
              <a:buFont typeface="Wingdings" charset="0"/>
              <a:buNone/>
            </a:pPr>
            <a:r>
              <a:rPr lang="en-US" sz="2400" dirty="0">
                <a:latin typeface="Arial" charset="0"/>
              </a:rPr>
              <a:t>District Governing Board is </a:t>
            </a:r>
            <a:r>
              <a:rPr lang="en-US" sz="2400" b="1" dirty="0">
                <a:latin typeface="Arial" charset="0"/>
              </a:rPr>
              <a:t>required </a:t>
            </a:r>
            <a:r>
              <a:rPr lang="en-US" sz="2400" dirty="0">
                <a:latin typeface="Arial" charset="0"/>
              </a:rPr>
              <a:t>to </a:t>
            </a:r>
            <a:r>
              <a:rPr lang="en-US" sz="2400" i="1" dirty="0">
                <a:latin typeface="Arial" charset="0"/>
              </a:rPr>
              <a:t>consult collegially </a:t>
            </a:r>
            <a:r>
              <a:rPr lang="en-US" sz="2400" dirty="0">
                <a:latin typeface="Arial" charset="0"/>
              </a:rPr>
              <a:t>with the Academic Senate and develop policies on academic and professional matters through either or both:</a:t>
            </a:r>
          </a:p>
          <a:p>
            <a:pPr>
              <a:spcBef>
                <a:spcPct val="0"/>
              </a:spcBef>
              <a:spcAft>
                <a:spcPts val="600"/>
              </a:spcAft>
              <a:buFont typeface="Wingdings" charset="0"/>
              <a:buNone/>
            </a:pPr>
            <a:endParaRPr lang="en-US" sz="1900" dirty="0">
              <a:latin typeface="Arial" charset="0"/>
            </a:endParaRPr>
          </a:p>
          <a:p>
            <a:pPr marL="514350" indent="-514350">
              <a:spcBef>
                <a:spcPct val="0"/>
              </a:spcBef>
              <a:spcAft>
                <a:spcPts val="600"/>
              </a:spcAft>
              <a:buFont typeface="Wingdings" charset="0"/>
              <a:buAutoNum type="arabicPeriod"/>
            </a:pPr>
            <a:r>
              <a:rPr lang="en-US" sz="2800" b="1" i="1" dirty="0">
                <a:latin typeface="Arial" charset="0"/>
              </a:rPr>
              <a:t>Rely primarily</a:t>
            </a:r>
            <a:r>
              <a:rPr lang="en-US" sz="2800" dirty="0">
                <a:latin typeface="Arial" charset="0"/>
              </a:rPr>
              <a:t> upon the advice and judgment of the Academic Senate</a:t>
            </a:r>
          </a:p>
          <a:p>
            <a:pPr marL="514350" indent="-514350">
              <a:spcBef>
                <a:spcPct val="0"/>
              </a:spcBef>
              <a:spcAft>
                <a:spcPts val="600"/>
              </a:spcAft>
              <a:buFont typeface="Wingdings" charset="0"/>
              <a:buAutoNum type="arabicPeriod"/>
            </a:pPr>
            <a:endParaRPr lang="en-US" sz="2800" dirty="0">
              <a:latin typeface="Arial" charset="0"/>
            </a:endParaRPr>
          </a:p>
          <a:p>
            <a:pPr>
              <a:spcBef>
                <a:spcPct val="0"/>
              </a:spcBef>
              <a:spcAft>
                <a:spcPts val="600"/>
              </a:spcAft>
              <a:buFont typeface="Wingdings" charset="0"/>
              <a:buNone/>
            </a:pPr>
            <a:r>
              <a:rPr lang="en-US" sz="2800" dirty="0">
                <a:latin typeface="Arial" charset="0"/>
              </a:rPr>
              <a:t>2. Reach </a:t>
            </a:r>
            <a:r>
              <a:rPr lang="en-US" sz="2800" b="1" i="1" dirty="0">
                <a:latin typeface="Arial" charset="0"/>
              </a:rPr>
              <a:t>mutual agreement</a:t>
            </a:r>
            <a:r>
              <a:rPr lang="en-US" sz="2800" dirty="0">
                <a:latin typeface="Arial" charset="0"/>
              </a:rPr>
              <a:t> with the Academic Senate by written resolution, regulation, or policy</a:t>
            </a:r>
          </a:p>
          <a:p>
            <a:pPr eaLnBrk="1" hangingPunct="1">
              <a:spcBef>
                <a:spcPct val="0"/>
              </a:spcBef>
              <a:spcAft>
                <a:spcPts val="600"/>
              </a:spcAft>
              <a:buFont typeface="Wingdings" charset="0"/>
              <a:buNone/>
            </a:pPr>
            <a:endParaRPr lang="en-US" sz="1900" dirty="0"/>
          </a:p>
        </p:txBody>
      </p:sp>
      <p:sp>
        <p:nvSpPr>
          <p:cNvPr id="199" name="Rectangle 19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4" name="Graphic 133" descr="Gavel">
            <a:extLst>
              <a:ext uri="{FF2B5EF4-FFF2-40B4-BE49-F238E27FC236}">
                <a16:creationId xmlns:a16="http://schemas.microsoft.com/office/drawing/2014/main" id="{B2BD7079-261D-4CC7-88A0-642C40023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5434162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20075" y="978102"/>
            <a:ext cx="7941325" cy="1062644"/>
          </a:xfrm>
        </p:spPr>
        <p:txBody>
          <a:bodyPr anchor="b">
            <a:normAutofit/>
          </a:bodyPr>
          <a:lstStyle/>
          <a:p>
            <a:pPr eaLnBrk="1" hangingPunct="1"/>
            <a:r>
              <a:rPr lang="en-US">
                <a:latin typeface="Franklin Gothic Book" charset="0"/>
              </a:rPr>
              <a:t>Rely Primarily Defined</a:t>
            </a:r>
            <a:br>
              <a:rPr lang="en-US">
                <a:latin typeface="Franklin Gothic Book" charset="0"/>
              </a:rPr>
            </a:br>
            <a:r>
              <a:rPr lang="en-US">
                <a:latin typeface="Franklin Gothic Book" charset="0"/>
              </a:rPr>
              <a:t>Title 5 § 53203(d)</a:t>
            </a:r>
          </a:p>
        </p:txBody>
      </p:sp>
      <p:cxnSp>
        <p:nvCxnSpPr>
          <p:cNvPr id="72" name="Straight Connector 7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2" y="2827146"/>
            <a:ext cx="2524860" cy="2524860"/>
          </a:xfrm>
          <a:prstGeom prst="rect">
            <a:avLst/>
          </a:prstGeom>
        </p:spPr>
      </p:pic>
      <p:sp>
        <p:nvSpPr>
          <p:cNvPr id="23555" name="Rectangle 3"/>
          <p:cNvSpPr>
            <a:spLocks noGrp="1" noChangeArrowheads="1"/>
          </p:cNvSpPr>
          <p:nvPr>
            <p:ph idx="1"/>
          </p:nvPr>
        </p:nvSpPr>
        <p:spPr>
          <a:xfrm>
            <a:off x="2983832" y="2265036"/>
            <a:ext cx="5999747" cy="4592961"/>
          </a:xfrm>
        </p:spPr>
        <p:txBody>
          <a:bodyPr>
            <a:normAutofit fontScale="92500" lnSpcReduction="10000"/>
          </a:bodyPr>
          <a:lstStyle/>
          <a:p>
            <a:pPr eaLnBrk="1" hangingPunct="1">
              <a:spcBef>
                <a:spcPct val="0"/>
              </a:spcBef>
              <a:spcAft>
                <a:spcPts val="600"/>
              </a:spcAft>
              <a:buFont typeface="Wingdings" charset="0"/>
              <a:buNone/>
            </a:pPr>
            <a:endParaRPr lang="en-US" sz="2800" dirty="0"/>
          </a:p>
          <a:p>
            <a:pPr eaLnBrk="1" hangingPunct="1">
              <a:spcBef>
                <a:spcPct val="0"/>
              </a:spcBef>
              <a:spcAft>
                <a:spcPts val="600"/>
              </a:spcAft>
              <a:buFont typeface="Wingdings" charset="0"/>
              <a:buNone/>
            </a:pPr>
            <a:r>
              <a:rPr lang="en-US" sz="2800" dirty="0"/>
              <a:t>(d) (1) When </a:t>
            </a:r>
            <a:r>
              <a:rPr lang="en-US" sz="2800" b="1" i="1" dirty="0"/>
              <a:t>rely primarily</a:t>
            </a:r>
            <a:r>
              <a:rPr lang="en-US" sz="2800" dirty="0"/>
              <a:t>:</a:t>
            </a:r>
          </a:p>
          <a:p>
            <a:pPr eaLnBrk="1" hangingPunct="1">
              <a:spcBef>
                <a:spcPct val="0"/>
              </a:spcBef>
              <a:spcAft>
                <a:spcPts val="600"/>
              </a:spcAft>
              <a:buFont typeface="Wingdings" charset="0"/>
              <a:buNone/>
            </a:pPr>
            <a:endParaRPr lang="en-US" sz="2800" dirty="0"/>
          </a:p>
          <a:p>
            <a:pPr eaLnBrk="1" hangingPunct="1">
              <a:spcBef>
                <a:spcPct val="0"/>
              </a:spcBef>
              <a:spcAft>
                <a:spcPts val="600"/>
              </a:spcAft>
              <a:buFont typeface="Wingdings" charset="0"/>
              <a:buNone/>
            </a:pPr>
            <a:r>
              <a:rPr lang="en-US" sz="2800" dirty="0"/>
              <a:t>   the recommendations of the senate will normally be accepted, and only in exceptional circumstances and for compelling reasons will the recommendations not be accepted. If a recommendation is not accepted, the governing board or its designee, upon request of the academic senate, shall promptly communicate its reasons in writing to the academic senate.	</a:t>
            </a:r>
            <a:r>
              <a:rPr lang="en-US" sz="1600" dirty="0"/>
              <a:t> </a:t>
            </a:r>
          </a:p>
          <a:p>
            <a:pPr eaLnBrk="1" hangingPunct="1">
              <a:spcBef>
                <a:spcPct val="0"/>
              </a:spcBef>
              <a:spcAft>
                <a:spcPts val="600"/>
              </a:spcAft>
              <a:buFont typeface="Wingdings" charset="0"/>
              <a:buNone/>
            </a:pPr>
            <a:endParaRPr lang="en-US" sz="1600" dirty="0">
              <a:latin typeface="Perpetua" charset="0"/>
            </a:endParaRPr>
          </a:p>
        </p:txBody>
      </p:sp>
    </p:spTree>
    <p:extLst>
      <p:ext uri="{BB962C8B-B14F-4D97-AF65-F5344CB8AC3E}">
        <p14:creationId xmlns:p14="http://schemas.microsoft.com/office/powerpoint/2010/main" val="38151960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20075" y="978102"/>
            <a:ext cx="7941325" cy="1062644"/>
          </a:xfrm>
        </p:spPr>
        <p:txBody>
          <a:bodyPr anchor="b">
            <a:normAutofit/>
          </a:bodyPr>
          <a:lstStyle/>
          <a:p>
            <a:r>
              <a:rPr lang="en-US" b="1">
                <a:latin typeface="Franklin Gothic Book" charset="0"/>
              </a:rPr>
              <a:t>Mutually Agree Defined</a:t>
            </a:r>
            <a:br>
              <a:rPr lang="en-US" b="1">
                <a:latin typeface="Franklin Gothic Book" charset="0"/>
              </a:rPr>
            </a:br>
            <a:r>
              <a:rPr lang="en-US">
                <a:latin typeface="Franklin Gothic Book" charset="0"/>
              </a:rPr>
              <a:t>Title 5 § 53203(d)</a:t>
            </a:r>
          </a:p>
        </p:txBody>
      </p:sp>
      <p:cxnSp>
        <p:nvCxnSpPr>
          <p:cNvPr id="72" name="Straight Connector 7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17" y="2811104"/>
            <a:ext cx="2524860" cy="1514916"/>
          </a:xfrm>
          <a:prstGeom prst="rect">
            <a:avLst/>
          </a:prstGeom>
        </p:spPr>
      </p:pic>
      <p:sp>
        <p:nvSpPr>
          <p:cNvPr id="24579" name="Rectangle 3"/>
          <p:cNvSpPr>
            <a:spLocks noGrp="1" noChangeArrowheads="1"/>
          </p:cNvSpPr>
          <p:nvPr>
            <p:ph idx="1"/>
          </p:nvPr>
        </p:nvSpPr>
        <p:spPr>
          <a:xfrm>
            <a:off x="3609474" y="2265037"/>
            <a:ext cx="5422231" cy="4592962"/>
          </a:xfrm>
        </p:spPr>
        <p:txBody>
          <a:bodyPr>
            <a:normAutofit lnSpcReduction="10000"/>
          </a:bodyPr>
          <a:lstStyle/>
          <a:p>
            <a:pPr eaLnBrk="1" hangingPunct="1">
              <a:spcBef>
                <a:spcPct val="0"/>
              </a:spcBef>
              <a:spcAft>
                <a:spcPts val="600"/>
              </a:spcAft>
              <a:buFont typeface="Wingdings" charset="0"/>
              <a:buNone/>
            </a:pPr>
            <a:endParaRPr lang="en-US" sz="2800" dirty="0">
              <a:latin typeface="Perpetua" charset="0"/>
            </a:endParaRPr>
          </a:p>
          <a:p>
            <a:pPr eaLnBrk="1" hangingPunct="1">
              <a:spcBef>
                <a:spcPct val="0"/>
              </a:spcBef>
              <a:spcAft>
                <a:spcPts val="600"/>
              </a:spcAft>
              <a:buFont typeface="Wingdings" charset="0"/>
              <a:buNone/>
            </a:pPr>
            <a:r>
              <a:rPr lang="en-US" sz="2800" dirty="0"/>
              <a:t>(d) (2) When </a:t>
            </a:r>
            <a:r>
              <a:rPr lang="en-US" sz="2800" b="1" i="1" dirty="0"/>
              <a:t>mutually agree (and an agreement has not been reached)</a:t>
            </a:r>
            <a:r>
              <a:rPr lang="en-US" sz="2800" dirty="0"/>
              <a:t>:</a:t>
            </a:r>
          </a:p>
          <a:p>
            <a:pPr eaLnBrk="1" hangingPunct="1">
              <a:spcBef>
                <a:spcPct val="0"/>
              </a:spcBef>
              <a:spcAft>
                <a:spcPts val="600"/>
              </a:spcAft>
            </a:pPr>
            <a:r>
              <a:rPr lang="en-US" sz="2800" dirty="0"/>
              <a:t>Existing policy shall remain in effect except in cases of legal liability or fiscal hardship. </a:t>
            </a:r>
          </a:p>
          <a:p>
            <a:pPr eaLnBrk="1" hangingPunct="1">
              <a:spcBef>
                <a:spcPct val="0"/>
              </a:spcBef>
              <a:spcAft>
                <a:spcPts val="600"/>
              </a:spcAft>
            </a:pPr>
            <a:r>
              <a:rPr lang="en-US" sz="2800" dirty="0"/>
              <a:t>Board may act, after a good faith effort to reach agreement, only for compelling legal, fiscal, or organizational reasons.</a:t>
            </a:r>
            <a:r>
              <a:rPr lang="en-US" sz="2800" dirty="0">
                <a:latin typeface="Perpetua" charset="0"/>
              </a:rPr>
              <a:t>	 </a:t>
            </a:r>
            <a:r>
              <a:rPr lang="en-US" sz="1900" dirty="0">
                <a:latin typeface="Perpetua" charset="0"/>
              </a:rPr>
              <a:t>	 </a:t>
            </a:r>
          </a:p>
          <a:p>
            <a:pPr eaLnBrk="1" hangingPunct="1">
              <a:spcBef>
                <a:spcPct val="0"/>
              </a:spcBef>
              <a:spcAft>
                <a:spcPts val="600"/>
              </a:spcAft>
              <a:buFont typeface="Wingdings" charset="0"/>
              <a:buNone/>
            </a:pPr>
            <a:endParaRPr lang="en-US" sz="1900" dirty="0">
              <a:latin typeface="Perpetua" charset="0"/>
            </a:endParaRPr>
          </a:p>
        </p:txBody>
      </p:sp>
    </p:spTree>
    <p:extLst>
      <p:ext uri="{BB962C8B-B14F-4D97-AF65-F5344CB8AC3E}">
        <p14:creationId xmlns:p14="http://schemas.microsoft.com/office/powerpoint/2010/main" val="36654894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840699" y="687480"/>
            <a:ext cx="5605629" cy="994172"/>
          </a:xfrm>
        </p:spPr>
        <p:txBody>
          <a:bodyPr>
            <a:normAutofit/>
          </a:bodyPr>
          <a:lstStyle/>
          <a:p>
            <a:pPr eaLnBrk="1" hangingPunct="1"/>
            <a:r>
              <a:rPr lang="en-US" sz="3850">
                <a:latin typeface="Franklin Gothic Book" charset="0"/>
              </a:rPr>
              <a:t>COMPELLING REASONS</a:t>
            </a:r>
          </a:p>
        </p:txBody>
      </p:sp>
      <p:sp>
        <p:nvSpPr>
          <p:cNvPr id="25603" name="Rectangle 1027"/>
          <p:cNvSpPr>
            <a:spLocks noGrp="1" noChangeArrowheads="1"/>
          </p:cNvSpPr>
          <p:nvPr>
            <p:ph idx="1"/>
          </p:nvPr>
        </p:nvSpPr>
        <p:spPr>
          <a:xfrm>
            <a:off x="279913" y="2227943"/>
            <a:ext cx="5605629" cy="4493699"/>
          </a:xfrm>
        </p:spPr>
        <p:txBody>
          <a:bodyPr anchor="ctr">
            <a:normAutofit lnSpcReduction="10000"/>
          </a:bodyPr>
          <a:lstStyle/>
          <a:p>
            <a:pPr eaLnBrk="1" hangingPunct="1">
              <a:buFont typeface="Wingdings" charset="0"/>
              <a:buNone/>
            </a:pPr>
            <a:r>
              <a:rPr lang="en-US" sz="2800" dirty="0">
                <a:latin typeface="Perpetua" charset="0"/>
              </a:rPr>
              <a:t>	</a:t>
            </a:r>
            <a:r>
              <a:rPr lang="en-US" sz="2800" dirty="0"/>
              <a:t>These terms mean that … in instances where a recommendation is not accepted the reasons for the board</a:t>
            </a:r>
            <a:r>
              <a:rPr lang="ja-JP" altLang="en-US" sz="2800"/>
              <a:t>’</a:t>
            </a:r>
            <a:r>
              <a:rPr lang="en-US" altLang="ja-JP" sz="2800" dirty="0"/>
              <a:t>s decision must be in writing and based on a clear and substantive rationale which puts the explanation for the decision in an accurate, appropriate, and relevant context.</a:t>
            </a:r>
          </a:p>
          <a:p>
            <a:pPr eaLnBrk="1" hangingPunct="1">
              <a:buFont typeface="Wingdings" charset="0"/>
              <a:buNone/>
            </a:pPr>
            <a:endParaRPr lang="en-US" dirty="0">
              <a:latin typeface="Perpetua" charset="0"/>
            </a:endParaRPr>
          </a:p>
          <a:p>
            <a:pPr eaLnBrk="1" hangingPunct="1">
              <a:buFont typeface="Wingdings" charset="0"/>
              <a:buNone/>
            </a:pPr>
            <a:r>
              <a:rPr lang="en-US" i="1" dirty="0">
                <a:latin typeface="Perpetua" charset="0"/>
              </a:rPr>
              <a:t>--</a:t>
            </a:r>
            <a:r>
              <a:rPr lang="en-US" dirty="0">
                <a:latin typeface="Perpetua" charset="0"/>
              </a:rPr>
              <a:t>From </a:t>
            </a:r>
            <a:r>
              <a:rPr lang="en-US" i="1" dirty="0">
                <a:latin typeface="Perpetua" charset="0"/>
              </a:rPr>
              <a:t>Participating Effectively in District and College Governance, </a:t>
            </a:r>
            <a:r>
              <a:rPr lang="en-US" dirty="0">
                <a:latin typeface="Perpetua" charset="0"/>
              </a:rPr>
              <a:t>ASCCC/CCLC, Fall 1998</a:t>
            </a:r>
          </a:p>
          <a:p>
            <a:pPr eaLnBrk="1" hangingPunct="1">
              <a:buFont typeface="Wingdings" charset="0"/>
              <a:buNone/>
            </a:pPr>
            <a:endParaRPr lang="en-US" i="1" dirty="0">
              <a:latin typeface="Perpetua" charset="0"/>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C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imag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7334254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7673" y="214819"/>
            <a:ext cx="7420599" cy="1031216"/>
          </a:xfrm>
        </p:spPr>
        <p:txBody>
          <a:bodyPr anchor="b">
            <a:normAutofit/>
          </a:bodyPr>
          <a:lstStyle/>
          <a:p>
            <a:pPr eaLnBrk="1" hangingPunct="1"/>
            <a:r>
              <a:rPr lang="en-US" b="1" dirty="0">
                <a:latin typeface="Franklin Gothic Book" charset="0"/>
              </a:rPr>
              <a:t>TITLE 5 § 53203 – MORE POWERS</a:t>
            </a:r>
          </a:p>
        </p:txBody>
      </p:sp>
      <p:pic>
        <p:nvPicPr>
          <p:cNvPr id="2" name="Picture 1">
            <a:extLst>
              <a:ext uri="{FF2B5EF4-FFF2-40B4-BE49-F238E27FC236}">
                <a16:creationId xmlns:a16="http://schemas.microsoft.com/office/drawing/2014/main" id="{C76CFCB4-A6BB-7244-A487-E60E58E3BF2A}"/>
              </a:ext>
            </a:extLst>
          </p:cNvPr>
          <p:cNvPicPr>
            <a:picLocks noChangeAspect="1"/>
          </p:cNvPicPr>
          <p:nvPr/>
        </p:nvPicPr>
        <p:blipFill>
          <a:blip r:embed="rId3"/>
          <a:stretch>
            <a:fillRect/>
          </a:stretch>
        </p:blipFill>
        <p:spPr>
          <a:xfrm>
            <a:off x="1135719" y="2897502"/>
            <a:ext cx="3802037" cy="2138645"/>
          </a:xfrm>
          <a:prstGeom prst="rect">
            <a:avLst/>
          </a:prstGeom>
        </p:spPr>
      </p:pic>
      <p:sp>
        <p:nvSpPr>
          <p:cNvPr id="136" name="Freeform: Shape 13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8" name="Freeform: Shape 13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83" name="Rectangle 3"/>
          <p:cNvSpPr>
            <a:spLocks noGrp="1" noChangeArrowheads="1"/>
          </p:cNvSpPr>
          <p:nvPr>
            <p:ph idx="1"/>
          </p:nvPr>
        </p:nvSpPr>
        <p:spPr>
          <a:xfrm>
            <a:off x="5488360" y="1544829"/>
            <a:ext cx="3527303" cy="5313172"/>
          </a:xfrm>
        </p:spPr>
        <p:txBody>
          <a:bodyPr anchor="ctr">
            <a:normAutofit fontScale="92500" lnSpcReduction="20000"/>
          </a:bodyPr>
          <a:lstStyle/>
          <a:p>
            <a:pPr marL="274320" indent="-274320" eaLnBrk="1" fontAlgn="auto" hangingPunct="1">
              <a:spcBef>
                <a:spcPct val="0"/>
              </a:spcBef>
              <a:spcAft>
                <a:spcPts val="600"/>
              </a:spcAft>
              <a:buFont typeface="Wingdings" pitchFamily="2" charset="2"/>
              <a:buNone/>
              <a:defRPr/>
            </a:pPr>
            <a:r>
              <a:rPr lang="en-US" sz="2800" dirty="0">
                <a:ea typeface="+mn-ea"/>
                <a:cs typeface="+mn-cs"/>
              </a:rPr>
              <a:t>(e) Academic Senate may assume responsibilities and perform functions as may be delegated by the Governing Board</a:t>
            </a:r>
          </a:p>
          <a:p>
            <a:pPr marL="274320" indent="-274320" eaLnBrk="1" fontAlgn="auto" hangingPunct="1">
              <a:spcBef>
                <a:spcPct val="0"/>
              </a:spcBef>
              <a:spcAft>
                <a:spcPts val="600"/>
              </a:spcAft>
              <a:buFont typeface="Wingdings" pitchFamily="2" charset="2"/>
              <a:buNone/>
              <a:defRPr/>
            </a:pPr>
            <a:endParaRPr lang="en-US" sz="2800" dirty="0">
              <a:ea typeface="+mn-ea"/>
              <a:cs typeface="+mn-cs"/>
            </a:endParaRPr>
          </a:p>
          <a:p>
            <a:pPr marL="274320" indent="-274320" eaLnBrk="1" fontAlgn="auto" hangingPunct="1">
              <a:spcBef>
                <a:spcPct val="0"/>
              </a:spcBef>
              <a:spcAft>
                <a:spcPts val="600"/>
              </a:spcAft>
              <a:buFont typeface="Wingdings" pitchFamily="2" charset="2"/>
              <a:buNone/>
              <a:defRPr/>
            </a:pPr>
            <a:r>
              <a:rPr lang="en-US" sz="2800" dirty="0">
                <a:ea typeface="+mn-ea"/>
                <a:cs typeface="+mn-cs"/>
              </a:rPr>
              <a:t>(f) Appointment of faculty members to college committees </a:t>
            </a:r>
            <a:r>
              <a:rPr lang="en-US" sz="2800" b="1" dirty="0">
                <a:ea typeface="+mn-ea"/>
                <a:cs typeface="+mn-cs"/>
              </a:rPr>
              <a:t>shall be made by the Academic Senate </a:t>
            </a:r>
            <a:r>
              <a:rPr lang="en-US" sz="2800" dirty="0">
                <a:ea typeface="+mn-ea"/>
                <a:cs typeface="+mn-cs"/>
              </a:rPr>
              <a:t>in consultation with CEO or designee; collective bargaining agent may seek to appoint faculty</a:t>
            </a:r>
          </a:p>
          <a:p>
            <a:pPr marL="274320" indent="-274320" eaLnBrk="1" fontAlgn="auto" hangingPunct="1">
              <a:spcBef>
                <a:spcPct val="0"/>
              </a:spcBef>
              <a:spcAft>
                <a:spcPts val="600"/>
              </a:spcAft>
              <a:buFont typeface="Wingdings" pitchFamily="2" charset="2"/>
              <a:buNone/>
              <a:defRPr/>
            </a:pPr>
            <a:endParaRPr lang="en-US" sz="1500" dirty="0"/>
          </a:p>
          <a:p>
            <a:pPr marL="274320" indent="-274320" eaLnBrk="1" fontAlgn="auto" hangingPunct="1">
              <a:spcBef>
                <a:spcPct val="0"/>
              </a:spcBef>
              <a:spcAft>
                <a:spcPts val="600"/>
              </a:spcAft>
              <a:buFont typeface="Wingdings" pitchFamily="2" charset="2"/>
              <a:buNone/>
              <a:defRPr/>
            </a:pPr>
            <a:endParaRPr lang="en-US" sz="1500" dirty="0">
              <a:ea typeface="+mn-ea"/>
              <a:cs typeface="+mn-cs"/>
            </a:endParaRPr>
          </a:p>
          <a:p>
            <a:pPr marL="274320" indent="-274320" eaLnBrk="1" fontAlgn="auto" hangingPunct="1">
              <a:spcBef>
                <a:spcPct val="0"/>
              </a:spcBef>
              <a:spcAft>
                <a:spcPts val="600"/>
              </a:spcAft>
              <a:buFont typeface="Wingdings" pitchFamily="2" charset="2"/>
              <a:buNone/>
              <a:defRPr/>
            </a:pPr>
            <a:endParaRPr lang="en-US" sz="1500" dirty="0">
              <a:ea typeface="+mn-ea"/>
              <a:cs typeface="+mn-cs"/>
            </a:endParaRPr>
          </a:p>
        </p:txBody>
      </p:sp>
    </p:spTree>
    <p:extLst>
      <p:ext uri="{BB962C8B-B14F-4D97-AF65-F5344CB8AC3E}">
        <p14:creationId xmlns:p14="http://schemas.microsoft.com/office/powerpoint/2010/main" val="8333045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8" name="Picture 13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31746" name="Rectangle 2"/>
          <p:cNvSpPr>
            <a:spLocks noGrp="1" noChangeArrowheads="1"/>
          </p:cNvSpPr>
          <p:nvPr>
            <p:ph type="title"/>
          </p:nvPr>
        </p:nvSpPr>
        <p:spPr>
          <a:xfrm>
            <a:off x="2705259" y="102203"/>
            <a:ext cx="3733482" cy="1090538"/>
          </a:xfrm>
        </p:spPr>
        <p:txBody>
          <a:bodyPr>
            <a:normAutofit/>
          </a:bodyPr>
          <a:lstStyle/>
          <a:p>
            <a:pPr eaLnBrk="1" hangingPunct="1"/>
            <a:r>
              <a:rPr lang="en-US" b="1" dirty="0">
                <a:solidFill>
                  <a:srgbClr val="000000"/>
                </a:solidFill>
                <a:latin typeface="Franklin Gothic Book" charset="0"/>
              </a:rPr>
              <a:t>Overview</a:t>
            </a:r>
          </a:p>
        </p:txBody>
      </p:sp>
      <p:sp>
        <p:nvSpPr>
          <p:cNvPr id="14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67CF2D1E-AB40-AE4D-B272-D44A587A137F}"/>
              </a:ext>
            </a:extLst>
          </p:cNvPr>
          <p:cNvPicPr>
            <a:picLocks noChangeAspect="1"/>
          </p:cNvPicPr>
          <p:nvPr/>
        </p:nvPicPr>
        <p:blipFill rotWithShape="1">
          <a:blip r:embed="rId4">
            <a:alphaModFix/>
            <a:extLst/>
          </a:blip>
          <a:srcRect l="21593" r="18933"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1747" name="Rectangle 3"/>
          <p:cNvSpPr>
            <a:spLocks noGrp="1" noChangeArrowheads="1"/>
          </p:cNvSpPr>
          <p:nvPr>
            <p:ph idx="1"/>
          </p:nvPr>
        </p:nvSpPr>
        <p:spPr>
          <a:xfrm>
            <a:off x="4386822" y="2673512"/>
            <a:ext cx="4757158" cy="2729467"/>
          </a:xfrm>
        </p:spPr>
        <p:txBody>
          <a:bodyPr anchor="ctr">
            <a:noAutofit/>
          </a:bodyPr>
          <a:lstStyle/>
          <a:p>
            <a:pPr marL="0" indent="0" eaLnBrk="1" hangingPunct="1">
              <a:spcBef>
                <a:spcPct val="0"/>
              </a:spcBef>
              <a:spcAft>
                <a:spcPts val="600"/>
              </a:spcAft>
              <a:buNone/>
            </a:pPr>
            <a:r>
              <a:rPr lang="en-US" sz="3200" dirty="0">
                <a:solidFill>
                  <a:srgbClr val="000000"/>
                </a:solidFill>
                <a:latin typeface="Perpetua" charset="0"/>
              </a:rPr>
              <a:t>Basis of Senate Power – Ed. Code and Title 5</a:t>
            </a:r>
          </a:p>
          <a:p>
            <a:pPr marL="0" indent="0" eaLnBrk="1" hangingPunct="1">
              <a:spcBef>
                <a:spcPct val="0"/>
              </a:spcBef>
              <a:spcAft>
                <a:spcPts val="600"/>
              </a:spcAft>
              <a:buNone/>
            </a:pPr>
            <a:endParaRPr lang="en-US" sz="3200" dirty="0">
              <a:solidFill>
                <a:srgbClr val="000000"/>
              </a:solidFill>
              <a:latin typeface="Perpetua" charset="0"/>
            </a:endParaRPr>
          </a:p>
          <a:p>
            <a:pPr marL="0" indent="0" eaLnBrk="1" hangingPunct="1">
              <a:spcBef>
                <a:spcPct val="0"/>
              </a:spcBef>
              <a:spcAft>
                <a:spcPts val="600"/>
              </a:spcAft>
              <a:buNone/>
            </a:pPr>
            <a:r>
              <a:rPr lang="en-US" sz="3200" dirty="0">
                <a:solidFill>
                  <a:srgbClr val="000000"/>
                </a:solidFill>
                <a:latin typeface="Perpetua" charset="0"/>
              </a:rPr>
              <a:t>The role of faculty, staff, and students</a:t>
            </a:r>
          </a:p>
          <a:p>
            <a:pPr marL="0" indent="0" eaLnBrk="1" hangingPunct="1">
              <a:spcBef>
                <a:spcPct val="0"/>
              </a:spcBef>
              <a:spcAft>
                <a:spcPts val="600"/>
              </a:spcAft>
              <a:buNone/>
            </a:pPr>
            <a:endParaRPr lang="en-US" sz="3200" dirty="0">
              <a:solidFill>
                <a:srgbClr val="000000"/>
              </a:solidFill>
              <a:latin typeface="Perpetua" charset="0"/>
            </a:endParaRPr>
          </a:p>
          <a:p>
            <a:pPr marL="0" indent="0" eaLnBrk="1" hangingPunct="1">
              <a:spcBef>
                <a:spcPct val="0"/>
              </a:spcBef>
              <a:spcAft>
                <a:spcPts val="600"/>
              </a:spcAft>
              <a:buNone/>
            </a:pPr>
            <a:r>
              <a:rPr lang="en-US" sz="3200" dirty="0">
                <a:solidFill>
                  <a:srgbClr val="000000"/>
                </a:solidFill>
                <a:latin typeface="Perpetua" charset="0"/>
              </a:rPr>
              <a:t>Senate-Union Relations</a:t>
            </a:r>
          </a:p>
          <a:p>
            <a:pPr marL="0" indent="0" eaLnBrk="1" hangingPunct="1">
              <a:spcBef>
                <a:spcPct val="0"/>
              </a:spcBef>
              <a:spcAft>
                <a:spcPts val="600"/>
              </a:spcAft>
              <a:buNone/>
            </a:pPr>
            <a:endParaRPr lang="en-US" sz="3200" dirty="0">
              <a:solidFill>
                <a:srgbClr val="000000"/>
              </a:solidFill>
              <a:latin typeface="Perpetua" charset="0"/>
            </a:endParaRPr>
          </a:p>
          <a:p>
            <a:pPr marL="0" indent="0" eaLnBrk="1" hangingPunct="1">
              <a:spcBef>
                <a:spcPct val="0"/>
              </a:spcBef>
              <a:spcAft>
                <a:spcPts val="600"/>
              </a:spcAft>
              <a:buNone/>
            </a:pPr>
            <a:r>
              <a:rPr lang="en-US" sz="3200" dirty="0">
                <a:solidFill>
                  <a:srgbClr val="000000"/>
                </a:solidFill>
                <a:latin typeface="Perpetua" charset="0"/>
              </a:rPr>
              <a:t>Governance </a:t>
            </a:r>
          </a:p>
          <a:p>
            <a:pPr marL="0" indent="0" eaLnBrk="1" hangingPunct="1">
              <a:spcBef>
                <a:spcPct val="0"/>
              </a:spcBef>
              <a:spcAft>
                <a:spcPts val="600"/>
              </a:spcAft>
              <a:buNone/>
            </a:pPr>
            <a:endParaRPr lang="en-US" sz="3200" dirty="0">
              <a:solidFill>
                <a:srgbClr val="000000"/>
              </a:solidFill>
              <a:latin typeface="Perpetua" charset="0"/>
            </a:endParaRPr>
          </a:p>
          <a:p>
            <a:pPr marL="0" indent="0" eaLnBrk="1" hangingPunct="1">
              <a:spcBef>
                <a:spcPct val="0"/>
              </a:spcBef>
              <a:spcAft>
                <a:spcPts val="600"/>
              </a:spcAft>
              <a:buNone/>
            </a:pPr>
            <a:r>
              <a:rPr lang="en-US" sz="3200" dirty="0">
                <a:solidFill>
                  <a:srgbClr val="000000"/>
                </a:solidFill>
                <a:latin typeface="Perpetua" charset="0"/>
              </a:rPr>
              <a:t>The Landscape at the State Level</a:t>
            </a:r>
          </a:p>
        </p:txBody>
      </p:sp>
      <p:sp>
        <p:nvSpPr>
          <p:cNvPr id="8196" name="Text Box 4"/>
          <p:cNvSpPr txBox="1">
            <a:spLocks noChangeArrowheads="1"/>
          </p:cNvSpPr>
          <p:nvPr/>
        </p:nvSpPr>
        <p:spPr bwMode="auto">
          <a:xfrm>
            <a:off x="914400" y="4876800"/>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2050499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anim calcmode="lin" valueType="num">
                                      <p:cBhvr>
                                        <p:cTn id="31"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747">
                                            <p:txEl>
                                              <p:pRg st="8" end="8"/>
                                            </p:txEl>
                                          </p:spTgt>
                                        </p:tgtEl>
                                        <p:attrNameLst>
                                          <p:attrName>style.visibility</p:attrName>
                                        </p:attrNameLst>
                                      </p:cBhvr>
                                      <p:to>
                                        <p:strVal val="visible"/>
                                      </p:to>
                                    </p:set>
                                    <p:anim calcmode="lin" valueType="num">
                                      <p:cBhvr>
                                        <p:cTn id="37"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17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589" y="461379"/>
            <a:ext cx="8290761" cy="1030538"/>
          </a:xfrm>
        </p:spPr>
        <p:txBody>
          <a:bodyPr>
            <a:normAutofit/>
          </a:bodyPr>
          <a:lstStyle/>
          <a:p>
            <a:r>
              <a:rPr lang="en-US" b="1" dirty="0">
                <a:latin typeface="Franklin Gothic Book" charset="0"/>
              </a:rPr>
              <a:t>More Powers Education Code–Faculty Hiring </a:t>
            </a:r>
            <a:endParaRPr lang="en-US" b="1" dirty="0"/>
          </a:p>
        </p:txBody>
      </p:sp>
      <p:graphicFrame>
        <p:nvGraphicFramePr>
          <p:cNvPr id="5" name="Content Placeholder 2">
            <a:extLst>
              <a:ext uri="{FF2B5EF4-FFF2-40B4-BE49-F238E27FC236}">
                <a16:creationId xmlns:a16="http://schemas.microsoft.com/office/drawing/2014/main" id="{EFB1D7E2-162E-4E3B-9194-4CB2B8FA105E}"/>
              </a:ext>
            </a:extLst>
          </p:cNvPr>
          <p:cNvGraphicFramePr>
            <a:graphicFrameLocks noGrp="1"/>
          </p:cNvGraphicFramePr>
          <p:nvPr>
            <p:ph idx="1"/>
            <p:extLst>
              <p:ext uri="{D42A27DB-BD31-4B8C-83A1-F6EECF244321}">
                <p14:modId xmlns:p14="http://schemas.microsoft.com/office/powerpoint/2010/main" val="1914981479"/>
              </p:ext>
            </p:extLst>
          </p:nvPr>
        </p:nvGraphicFramePr>
        <p:xfrm>
          <a:off x="224589" y="1283368"/>
          <a:ext cx="8919411" cy="557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21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97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ctr"/>
            <a:br>
              <a:rPr lang="en-US" sz="2600" b="1" dirty="0">
                <a:solidFill>
                  <a:srgbClr val="FFFFFF"/>
                </a:solidFill>
                <a:latin typeface="Franklin Gothic Book" charset="0"/>
              </a:rPr>
            </a:br>
            <a:r>
              <a:rPr lang="en-US" sz="2600" b="1" dirty="0">
                <a:solidFill>
                  <a:srgbClr val="FFFFFF"/>
                </a:solidFill>
                <a:latin typeface="Franklin Gothic Book" charset="0"/>
              </a:rPr>
              <a:t>Effective Participation </a:t>
            </a:r>
            <a:r>
              <a:rPr lang="en-US" sz="2600" b="1" dirty="0">
                <a:solidFill>
                  <a:srgbClr val="FFFFFF"/>
                </a:solidFill>
                <a:latin typeface="Arial" charset="0"/>
              </a:rPr>
              <a:t> </a:t>
            </a:r>
            <a:r>
              <a:rPr lang="en-US" sz="3200" b="1" dirty="0">
                <a:solidFill>
                  <a:srgbClr val="FFFFFF"/>
                </a:solidFill>
                <a:latin typeface="Arial" charset="0"/>
              </a:rPr>
              <a:t>Students</a:t>
            </a:r>
            <a:br>
              <a:rPr lang="en-US" sz="2600" b="1" dirty="0">
                <a:solidFill>
                  <a:srgbClr val="FFFFFF"/>
                </a:solidFill>
                <a:latin typeface="Arial" charset="0"/>
              </a:rPr>
            </a:br>
            <a:endParaRPr lang="en-US" sz="2600" b="1" dirty="0">
              <a:solidFill>
                <a:srgbClr val="FFFFFF"/>
              </a:solidFill>
            </a:endParaRPr>
          </a:p>
        </p:txBody>
      </p:sp>
      <p:pic>
        <p:nvPicPr>
          <p:cNvPr id="5" name="Picture 4" descr="A picture containing clothing&#10;&#10;Description automatically generated">
            <a:extLst>
              <a:ext uri="{FF2B5EF4-FFF2-40B4-BE49-F238E27FC236}">
                <a16:creationId xmlns:a16="http://schemas.microsoft.com/office/drawing/2014/main" id="{274524DF-024F-9643-97E7-5D93120D3868}"/>
              </a:ext>
            </a:extLst>
          </p:cNvPr>
          <p:cNvPicPr>
            <a:picLocks noChangeAspect="1"/>
          </p:cNvPicPr>
          <p:nvPr/>
        </p:nvPicPr>
        <p:blipFill rotWithShape="1">
          <a:blip r:embed="rId2"/>
          <a:srcRect l="1044" r="2292"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8" y="321732"/>
            <a:ext cx="2876351" cy="6070550"/>
          </a:xfrm>
        </p:spPr>
        <p:txBody>
          <a:bodyPr anchor="ctr">
            <a:normAutofit/>
          </a:bodyPr>
          <a:lstStyle/>
          <a:p>
            <a:pPr>
              <a:spcBef>
                <a:spcPct val="0"/>
              </a:spcBef>
              <a:buFont typeface="Wingdings" charset="0"/>
              <a:buNone/>
            </a:pPr>
            <a:r>
              <a:rPr lang="en-US" sz="2800" b="1" dirty="0">
                <a:solidFill>
                  <a:srgbClr val="FFFFFF"/>
                </a:solidFill>
                <a:latin typeface="Arial" charset="0"/>
              </a:rPr>
              <a:t>TITLE 5 §51023.7 (a) </a:t>
            </a:r>
            <a:endParaRPr lang="en-US" sz="2800" dirty="0">
              <a:solidFill>
                <a:srgbClr val="FFFFFF"/>
              </a:solidFill>
              <a:latin typeface="Arial" charset="0"/>
            </a:endParaRPr>
          </a:p>
          <a:p>
            <a:pPr>
              <a:spcBef>
                <a:spcPct val="0"/>
              </a:spcBef>
              <a:buFont typeface="Wingdings" charset="0"/>
              <a:buNone/>
            </a:pPr>
            <a:r>
              <a:rPr lang="en-US" sz="2800" dirty="0">
                <a:solidFill>
                  <a:srgbClr val="FFFFFF"/>
                </a:solidFill>
                <a:latin typeface="Arial" charset="0"/>
              </a:rPr>
              <a:t>The governing board shall adopt policies procedures that provide students the opportunity to participate effectively in district and college governance.</a:t>
            </a:r>
          </a:p>
          <a:p>
            <a:pPr>
              <a:spcBef>
                <a:spcPct val="0"/>
              </a:spcBef>
              <a:buClr>
                <a:schemeClr val="tx1"/>
              </a:buClr>
              <a:buFont typeface="Wingdings" charset="0"/>
              <a:buChar char="§"/>
            </a:pPr>
            <a:endParaRPr lang="en-US" sz="1700" dirty="0">
              <a:solidFill>
                <a:srgbClr val="FFFFFF"/>
              </a:solidFill>
              <a:latin typeface="Arial" charset="0"/>
            </a:endParaRPr>
          </a:p>
          <a:p>
            <a:endParaRPr lang="en-US" sz="1700" dirty="0">
              <a:solidFill>
                <a:srgbClr val="FFFFFF"/>
              </a:solidFill>
            </a:endParaRPr>
          </a:p>
        </p:txBody>
      </p:sp>
    </p:spTree>
    <p:extLst>
      <p:ext uri="{BB962C8B-B14F-4D97-AF65-F5344CB8AC3E}">
        <p14:creationId xmlns:p14="http://schemas.microsoft.com/office/powerpoint/2010/main" val="129361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sz="2800" b="1">
                <a:latin typeface="Franklin Gothic Book" charset="0"/>
              </a:rPr>
              <a:t>Effective Participation</a:t>
            </a:r>
            <a:br>
              <a:rPr lang="en-US" sz="2800" b="1">
                <a:latin typeface="Franklin Gothic Book" charset="0"/>
              </a:rPr>
            </a:br>
            <a:r>
              <a:rPr lang="en-US" sz="2800" b="1">
                <a:latin typeface="Arial" charset="0"/>
              </a:rPr>
              <a:t>TITLE 5 §51023.7 (a) – Students</a:t>
            </a:r>
            <a:br>
              <a:rPr lang="en-US" sz="2800" b="1">
                <a:latin typeface="Arial" charset="0"/>
              </a:rPr>
            </a:br>
            <a:endParaRPr lang="en-US" sz="2800" b="1"/>
          </a:p>
        </p:txBody>
      </p:sp>
      <p:graphicFrame>
        <p:nvGraphicFramePr>
          <p:cNvPr id="5" name="Content Placeholder 2">
            <a:extLst>
              <a:ext uri="{FF2B5EF4-FFF2-40B4-BE49-F238E27FC236}">
                <a16:creationId xmlns:a16="http://schemas.microsoft.com/office/drawing/2014/main" id="{34116581-D07E-4F62-B989-78B71F5D2EB3}"/>
              </a:ext>
            </a:extLst>
          </p:cNvPr>
          <p:cNvGraphicFramePr>
            <a:graphicFrameLocks noGrp="1"/>
          </p:cNvGraphicFramePr>
          <p:nvPr>
            <p:ph idx="1"/>
            <p:extLst>
              <p:ext uri="{D42A27DB-BD31-4B8C-83A1-F6EECF244321}">
                <p14:modId xmlns:p14="http://schemas.microsoft.com/office/powerpoint/2010/main" val="3049111667"/>
              </p:ext>
            </p:extLst>
          </p:nvPr>
        </p:nvGraphicFramePr>
        <p:xfrm>
          <a:off x="628649" y="1825625"/>
          <a:ext cx="840305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26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ctr"/>
            <a:r>
              <a:rPr lang="en-US" sz="2800" b="1" dirty="0">
                <a:solidFill>
                  <a:srgbClr val="FFFFFF"/>
                </a:solidFill>
                <a:latin typeface="Franklin Gothic Book" charset="0"/>
              </a:rPr>
              <a:t>Effective Participation</a:t>
            </a:r>
            <a:br>
              <a:rPr lang="en-US" sz="2800" b="1" dirty="0">
                <a:solidFill>
                  <a:srgbClr val="FFFFFF"/>
                </a:solidFill>
                <a:latin typeface="Franklin Gothic Book" charset="0"/>
              </a:rPr>
            </a:br>
            <a:r>
              <a:rPr lang="en-US" sz="3200" b="1" dirty="0">
                <a:solidFill>
                  <a:srgbClr val="FFFFFF"/>
                </a:solidFill>
                <a:latin typeface="Arial" charset="0"/>
              </a:rPr>
              <a:t>Staff</a:t>
            </a:r>
            <a:br>
              <a:rPr lang="en-US" sz="2800" b="1" dirty="0">
                <a:solidFill>
                  <a:srgbClr val="FFFFFF"/>
                </a:solidFill>
                <a:latin typeface="Arial" charset="0"/>
              </a:rPr>
            </a:br>
            <a:endParaRPr lang="en-US" sz="2800" b="1" dirty="0">
              <a:solidFill>
                <a:srgbClr val="FFFFFF"/>
              </a:solidFill>
            </a:endParaRPr>
          </a:p>
        </p:txBody>
      </p:sp>
      <p:pic>
        <p:nvPicPr>
          <p:cNvPr id="4" name="Picture 3">
            <a:extLst>
              <a:ext uri="{FF2B5EF4-FFF2-40B4-BE49-F238E27FC236}">
                <a16:creationId xmlns:a16="http://schemas.microsoft.com/office/drawing/2014/main" id="{50C8F71E-442B-D943-8E7E-8441D7972B59}"/>
              </a:ext>
            </a:extLst>
          </p:cNvPr>
          <p:cNvPicPr>
            <a:picLocks noChangeAspect="1"/>
          </p:cNvPicPr>
          <p:nvPr/>
        </p:nvPicPr>
        <p:blipFill rotWithShape="1">
          <a:blip r:embed="rId2"/>
          <a:srcRect l="4627" r="-2" b="-2"/>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07243" y="776566"/>
            <a:ext cx="3091098" cy="5304866"/>
          </a:xfrm>
        </p:spPr>
        <p:txBody>
          <a:bodyPr anchor="ctr">
            <a:normAutofit fontScale="92500" lnSpcReduction="10000"/>
          </a:bodyPr>
          <a:lstStyle/>
          <a:p>
            <a:pPr marL="0" indent="0">
              <a:spcBef>
                <a:spcPct val="0"/>
              </a:spcBef>
              <a:buClr>
                <a:schemeClr val="tx1"/>
              </a:buClr>
              <a:buNone/>
            </a:pPr>
            <a:endParaRPr lang="en-US" sz="2800" dirty="0">
              <a:solidFill>
                <a:srgbClr val="FFFFFF"/>
              </a:solidFill>
              <a:latin typeface="Arial" charset="0"/>
            </a:endParaRPr>
          </a:p>
          <a:p>
            <a:pPr marL="0" indent="0">
              <a:spcBef>
                <a:spcPct val="0"/>
              </a:spcBef>
              <a:buClr>
                <a:schemeClr val="tx1"/>
              </a:buClr>
              <a:buNone/>
            </a:pPr>
            <a:r>
              <a:rPr lang="en-US" sz="2800" dirty="0">
                <a:solidFill>
                  <a:srgbClr val="FFFFFF"/>
                </a:solidFill>
                <a:latin typeface="Arial" charset="0"/>
              </a:rPr>
              <a:t>	</a:t>
            </a:r>
            <a:r>
              <a:rPr lang="en-US" sz="2800" b="1" dirty="0">
                <a:solidFill>
                  <a:srgbClr val="FFFFFF"/>
                </a:solidFill>
                <a:latin typeface="Arial" charset="0"/>
              </a:rPr>
              <a:t> TITLE 5 §51023.5 (a) </a:t>
            </a:r>
          </a:p>
          <a:p>
            <a:pPr marL="0" indent="0">
              <a:spcBef>
                <a:spcPct val="0"/>
              </a:spcBef>
              <a:buClr>
                <a:schemeClr val="tx1"/>
              </a:buClr>
              <a:buNone/>
            </a:pPr>
            <a:endParaRPr lang="en-US" sz="2800" b="1" dirty="0">
              <a:solidFill>
                <a:srgbClr val="FFFFFF"/>
              </a:solidFill>
              <a:latin typeface="Arial" charset="0"/>
            </a:endParaRPr>
          </a:p>
          <a:p>
            <a:pPr marL="0" indent="0">
              <a:spcBef>
                <a:spcPct val="0"/>
              </a:spcBef>
              <a:buClr>
                <a:schemeClr val="tx1"/>
              </a:buClr>
              <a:buNone/>
            </a:pPr>
            <a:r>
              <a:rPr lang="en-US" sz="2800" dirty="0">
                <a:solidFill>
                  <a:srgbClr val="FFFFFF"/>
                </a:solidFill>
                <a:latin typeface="Arial" charset="0"/>
              </a:rPr>
              <a:t>The governing board shall adopt policies and procedures that provide district and college staff the opportunity to participate effectively in district and college governance.</a:t>
            </a:r>
          </a:p>
          <a:p>
            <a:pPr marL="0" indent="0">
              <a:spcBef>
                <a:spcPct val="0"/>
              </a:spcBef>
              <a:buClr>
                <a:schemeClr val="tx1"/>
              </a:buClr>
              <a:buNone/>
            </a:pPr>
            <a:endParaRPr lang="en-US" sz="1700" dirty="0">
              <a:solidFill>
                <a:srgbClr val="FFFFFF"/>
              </a:solidFill>
              <a:latin typeface="Arial" charset="0"/>
            </a:endParaRPr>
          </a:p>
          <a:p>
            <a:pPr>
              <a:spcBef>
                <a:spcPct val="0"/>
              </a:spcBef>
              <a:buClr>
                <a:schemeClr val="tx1"/>
              </a:buClr>
              <a:buFont typeface="Wingdings" charset="0"/>
              <a:buChar char="§"/>
            </a:pPr>
            <a:endParaRPr lang="en-US" sz="1700" dirty="0">
              <a:solidFill>
                <a:srgbClr val="FFFFFF"/>
              </a:solidFill>
              <a:latin typeface="Arial" charset="0"/>
            </a:endParaRPr>
          </a:p>
          <a:p>
            <a:endParaRPr lang="en-US" sz="1700" dirty="0">
              <a:solidFill>
                <a:srgbClr val="FFFFFF"/>
              </a:solidFill>
            </a:endParaRPr>
          </a:p>
        </p:txBody>
      </p:sp>
    </p:spTree>
    <p:extLst>
      <p:ext uri="{BB962C8B-B14F-4D97-AF65-F5344CB8AC3E}">
        <p14:creationId xmlns:p14="http://schemas.microsoft.com/office/powerpoint/2010/main" val="322200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r>
              <a:rPr lang="en-US" b="1"/>
              <a:t> </a:t>
            </a:r>
            <a:br>
              <a:rPr lang="en-US" b="1"/>
            </a:br>
            <a:endParaRPr lang="en-US" b="1"/>
          </a:p>
        </p:txBody>
      </p:sp>
      <p:pic>
        <p:nvPicPr>
          <p:cNvPr id="7" name="Graphic 6" descr="Meeting">
            <a:extLst>
              <a:ext uri="{FF2B5EF4-FFF2-40B4-BE49-F238E27FC236}">
                <a16:creationId xmlns:a16="http://schemas.microsoft.com/office/drawing/2014/main" id="{D7C40672-7E97-4320-8C84-E1C4CE00E6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 name="Content Placeholder 2"/>
          <p:cNvSpPr>
            <a:spLocks noGrp="1"/>
          </p:cNvSpPr>
          <p:nvPr>
            <p:ph idx="1"/>
          </p:nvPr>
        </p:nvSpPr>
        <p:spPr>
          <a:xfrm>
            <a:off x="3290636" y="2022601"/>
            <a:ext cx="5370763" cy="4154361"/>
          </a:xfrm>
        </p:spPr>
        <p:txBody>
          <a:bodyPr>
            <a:normAutofit/>
          </a:bodyPr>
          <a:lstStyle/>
          <a:p>
            <a:pPr>
              <a:buNone/>
            </a:pPr>
            <a:r>
              <a:rPr lang="en-US" sz="3600" dirty="0"/>
              <a:t>	In what areas do academic senate and union roles overlap?</a:t>
            </a:r>
          </a:p>
          <a:p>
            <a:pPr lvl="0">
              <a:buNone/>
            </a:pPr>
            <a:endParaRPr lang="en-US" sz="1700" dirty="0"/>
          </a:p>
          <a:p>
            <a:pPr>
              <a:buNone/>
            </a:pPr>
            <a:endParaRPr lang="en-US" sz="1700" dirty="0"/>
          </a:p>
          <a:p>
            <a:pPr lvl="0">
              <a:buNone/>
            </a:pPr>
            <a:endParaRPr lang="en-US" sz="1700" dirty="0"/>
          </a:p>
          <a:p>
            <a:endParaRPr lang="en-US" sz="1700" dirty="0"/>
          </a:p>
        </p:txBody>
      </p:sp>
    </p:spTree>
    <p:extLst>
      <p:ext uri="{BB962C8B-B14F-4D97-AF65-F5344CB8AC3E}">
        <p14:creationId xmlns:p14="http://schemas.microsoft.com/office/powerpoint/2010/main" val="234695765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p:spPr>
        <p:txBody>
          <a:bodyPr>
            <a:normAutofit/>
          </a:bodyPr>
          <a:lstStyle/>
          <a:p>
            <a:pPr>
              <a:lnSpc>
                <a:spcPct val="90000"/>
              </a:lnSpc>
            </a:pPr>
            <a:r>
              <a:rPr lang="en-US" sz="3600" b="1" dirty="0"/>
              <a:t>Education Code – Senate/Union Overlap</a:t>
            </a:r>
          </a:p>
        </p:txBody>
      </p:sp>
      <p:graphicFrame>
        <p:nvGraphicFramePr>
          <p:cNvPr id="5" name="Content Placeholder 2">
            <a:extLst>
              <a:ext uri="{FF2B5EF4-FFF2-40B4-BE49-F238E27FC236}">
                <a16:creationId xmlns:a16="http://schemas.microsoft.com/office/drawing/2014/main" id="{2E4E41DF-2AE1-43A6-A3CB-1C4FC8755147}"/>
              </a:ext>
            </a:extLst>
          </p:cNvPr>
          <p:cNvGraphicFramePr>
            <a:graphicFrameLocks noGrp="1"/>
          </p:cNvGraphicFramePr>
          <p:nvPr>
            <p:ph idx="1"/>
            <p:extLst>
              <p:ext uri="{D42A27DB-BD31-4B8C-83A1-F6EECF244321}">
                <p14:modId xmlns:p14="http://schemas.microsoft.com/office/powerpoint/2010/main" val="1378262774"/>
              </p:ext>
            </p:extLst>
          </p:nvPr>
        </p:nvGraphicFramePr>
        <p:xfrm>
          <a:off x="628650" y="1219200"/>
          <a:ext cx="7886700" cy="495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86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976979" y="1459467"/>
            <a:ext cx="3733482" cy="1090538"/>
          </a:xfrm>
        </p:spPr>
        <p:txBody>
          <a:bodyPr vert="horz" lIns="91440" tIns="45720" rIns="91440" bIns="45720" rtlCol="0" anchor="ctr">
            <a:normAutofit/>
          </a:bodyPr>
          <a:lstStyle/>
          <a:p>
            <a:pPr defTabSz="914400"/>
            <a:r>
              <a:rPr lang="en-US" sz="3400" b="1" kern="1200">
                <a:solidFill>
                  <a:srgbClr val="000000"/>
                </a:solidFill>
                <a:latin typeface="+mj-lt"/>
                <a:ea typeface="+mj-ea"/>
                <a:cs typeface="+mj-cs"/>
              </a:rPr>
              <a:t>Senate-Union Relationships</a:t>
            </a: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descr="A close up of a device&#10;&#10;Description automatically generated">
            <a:extLst>
              <a:ext uri="{FF2B5EF4-FFF2-40B4-BE49-F238E27FC236}">
                <a16:creationId xmlns:a16="http://schemas.microsoft.com/office/drawing/2014/main" id="{ECEB3DF1-8E80-D14F-87EB-FA9B0E594D56}"/>
              </a:ext>
            </a:extLst>
          </p:cNvPr>
          <p:cNvPicPr>
            <a:picLocks noChangeAspect="1"/>
          </p:cNvPicPr>
          <p:nvPr/>
        </p:nvPicPr>
        <p:blipFill rotWithShape="1">
          <a:blip r:embed="rId4">
            <a:alphaModFix/>
            <a:extLst/>
          </a:blip>
          <a:srcRect l="15170" r="21295"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2"/>
          <p:cNvSpPr txBox="1">
            <a:spLocks/>
          </p:cNvSpPr>
          <p:nvPr/>
        </p:nvSpPr>
        <p:spPr>
          <a:xfrm>
            <a:off x="4974330" y="2673512"/>
            <a:ext cx="4169650" cy="4064172"/>
          </a:xfrm>
          <a:prstGeom prst="rect">
            <a:avLst/>
          </a:prstGeom>
        </p:spPr>
        <p:txBody>
          <a:bodyPr vert="horz" lIns="91440" tIns="45720" rIns="91440" bIns="45720" rtlCol="0" anchor="ctr">
            <a:normAutofit/>
          </a:bodyPr>
          <a:lstStyle/>
          <a:p>
            <a:pPr marL="457200" indent="-228600">
              <a:lnSpc>
                <a:spcPct val="90000"/>
              </a:lnSpc>
              <a:spcBef>
                <a:spcPct val="0"/>
              </a:spcBef>
              <a:spcAft>
                <a:spcPts val="600"/>
              </a:spcAft>
              <a:buFont typeface="Arial" panose="020B0604020202020204" pitchFamily="34" charset="0"/>
              <a:buChar char="•"/>
            </a:pPr>
            <a:r>
              <a:rPr lang="en-US" sz="2800" dirty="0">
                <a:solidFill>
                  <a:srgbClr val="000000"/>
                </a:solidFill>
              </a:rPr>
              <a:t>It is not a good idea to make EVERYTHING into an academic and professional matter.</a:t>
            </a:r>
          </a:p>
          <a:p>
            <a:pPr indent="-228600">
              <a:lnSpc>
                <a:spcPct val="90000"/>
              </a:lnSpc>
              <a:spcBef>
                <a:spcPct val="0"/>
              </a:spcBef>
              <a:spcAft>
                <a:spcPts val="600"/>
              </a:spcAft>
              <a:buFont typeface="Arial" panose="020B0604020202020204" pitchFamily="34" charset="0"/>
              <a:buChar char="•"/>
            </a:pPr>
            <a:endParaRPr lang="en-US" sz="2800" dirty="0">
              <a:solidFill>
                <a:srgbClr val="000000"/>
              </a:solidFill>
            </a:endParaRPr>
          </a:p>
          <a:p>
            <a:pPr marL="457200" indent="-228600">
              <a:lnSpc>
                <a:spcPct val="90000"/>
              </a:lnSpc>
              <a:spcBef>
                <a:spcPct val="0"/>
              </a:spcBef>
              <a:spcAft>
                <a:spcPts val="600"/>
              </a:spcAft>
              <a:buFont typeface="Arial" panose="020B0604020202020204" pitchFamily="34" charset="0"/>
              <a:buChar char="•"/>
            </a:pPr>
            <a:r>
              <a:rPr lang="en-US" sz="2800" dirty="0">
                <a:solidFill>
                  <a:srgbClr val="000000"/>
                </a:solidFill>
              </a:rPr>
              <a:t>It is also not a good idea to make EVERYTHING into a bargained or contractual issue.</a:t>
            </a:r>
          </a:p>
        </p:txBody>
      </p:sp>
    </p:spTree>
    <p:extLst>
      <p:ext uri="{BB962C8B-B14F-4D97-AF65-F5344CB8AC3E}">
        <p14:creationId xmlns:p14="http://schemas.microsoft.com/office/powerpoint/2010/main" val="1285105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vert="horz" lIns="91440" tIns="45720" rIns="91440" bIns="45720" rtlCol="0" anchor="ctr">
            <a:normAutofit/>
          </a:bodyPr>
          <a:lstStyle/>
          <a:p>
            <a:pPr defTabSz="914400"/>
            <a:r>
              <a:rPr lang="en-US" sz="3850" b="1" kern="1200">
                <a:solidFill>
                  <a:schemeClr val="tx1"/>
                </a:solidFill>
                <a:latin typeface="+mj-lt"/>
                <a:ea typeface="+mj-ea"/>
                <a:cs typeface="+mj-cs"/>
              </a:rPr>
              <a:t>Senate-Union Relationships</a:t>
            </a:r>
          </a:p>
        </p:txBody>
      </p:sp>
      <p:sp>
        <p:nvSpPr>
          <p:cNvPr id="9" name="Content Placeholder 2"/>
          <p:cNvSpPr txBox="1">
            <a:spLocks/>
          </p:cNvSpPr>
          <p:nvPr/>
        </p:nvSpPr>
        <p:spPr>
          <a:xfrm>
            <a:off x="97593" y="1681652"/>
            <a:ext cx="6046488" cy="5176347"/>
          </a:xfrm>
          <a:prstGeom prst="rect">
            <a:avLst/>
          </a:prstGeom>
        </p:spPr>
        <p:txBody>
          <a:bodyPr vert="horz" lIns="91440" tIns="45720" rIns="91440" bIns="45720" rtlCol="0" anchor="ctr">
            <a:normAutofit/>
          </a:bodyPr>
          <a:lstStyle/>
          <a:p>
            <a:pPr marL="114300" indent="-228600">
              <a:lnSpc>
                <a:spcPct val="90000"/>
              </a:lnSpc>
              <a:spcBef>
                <a:spcPct val="0"/>
              </a:spcBef>
              <a:spcAft>
                <a:spcPts val="600"/>
              </a:spcAft>
              <a:buFont typeface="Arial" panose="020B0604020202020204" pitchFamily="34" charset="0"/>
              <a:buChar char="•"/>
            </a:pPr>
            <a:r>
              <a:rPr lang="en-US" sz="2800" dirty="0"/>
              <a:t>Work Conditions and employment situation vs. academic and professional matters</a:t>
            </a:r>
          </a:p>
          <a:p>
            <a:pPr marL="114300" indent="-228600">
              <a:lnSpc>
                <a:spcPct val="90000"/>
              </a:lnSpc>
              <a:spcBef>
                <a:spcPct val="0"/>
              </a:spcBef>
              <a:spcAft>
                <a:spcPts val="600"/>
              </a:spcAft>
              <a:buFont typeface="Arial" panose="020B0604020202020204" pitchFamily="34" charset="0"/>
              <a:buChar char="•"/>
            </a:pPr>
            <a:endParaRPr lang="en-US" sz="2800" dirty="0"/>
          </a:p>
          <a:p>
            <a:pPr marL="114300" indent="-228600">
              <a:lnSpc>
                <a:spcPct val="90000"/>
              </a:lnSpc>
              <a:spcBef>
                <a:spcPct val="0"/>
              </a:spcBef>
              <a:spcAft>
                <a:spcPts val="600"/>
              </a:spcAft>
              <a:buFont typeface="Arial" panose="020B0604020202020204" pitchFamily="34" charset="0"/>
              <a:buChar char="•"/>
            </a:pPr>
            <a:r>
              <a:rPr lang="en-US" sz="2800" dirty="0"/>
              <a:t>Consultation vs. negotiation</a:t>
            </a:r>
          </a:p>
          <a:p>
            <a:pPr marL="114300" indent="-228600">
              <a:lnSpc>
                <a:spcPct val="90000"/>
              </a:lnSpc>
              <a:spcBef>
                <a:spcPct val="0"/>
              </a:spcBef>
              <a:spcAft>
                <a:spcPts val="600"/>
              </a:spcAft>
              <a:buFont typeface="Arial" panose="020B0604020202020204" pitchFamily="34" charset="0"/>
              <a:buChar char="•"/>
            </a:pPr>
            <a:endParaRPr lang="en-US" sz="2800" dirty="0"/>
          </a:p>
          <a:p>
            <a:pPr marL="114300" indent="-228600">
              <a:lnSpc>
                <a:spcPct val="90000"/>
              </a:lnSpc>
              <a:spcBef>
                <a:spcPct val="0"/>
              </a:spcBef>
              <a:spcAft>
                <a:spcPts val="600"/>
              </a:spcAft>
              <a:buFont typeface="Arial" panose="020B0604020202020204" pitchFamily="34" charset="0"/>
              <a:buChar char="•"/>
            </a:pPr>
            <a:r>
              <a:rPr lang="en-US" sz="2800" dirty="0"/>
              <a:t>Separate functions and purviews but should be working together</a:t>
            </a:r>
          </a:p>
          <a:p>
            <a:pPr marL="342900" indent="-228600">
              <a:lnSpc>
                <a:spcPct val="90000"/>
              </a:lnSpc>
              <a:spcBef>
                <a:spcPct val="0"/>
              </a:spcBef>
              <a:spcAft>
                <a:spcPts val="600"/>
              </a:spcAft>
              <a:buFont typeface="Arial" panose="020B0604020202020204" pitchFamily="34" charset="0"/>
              <a:buChar char="•"/>
            </a:pPr>
            <a:endParaRPr lang="en-US" sz="2800" dirty="0"/>
          </a:p>
          <a:p>
            <a:pPr marL="114300" indent="-228600">
              <a:lnSpc>
                <a:spcPct val="90000"/>
              </a:lnSpc>
              <a:spcBef>
                <a:spcPct val="0"/>
              </a:spcBef>
              <a:spcAft>
                <a:spcPts val="600"/>
              </a:spcAft>
              <a:buFont typeface="Arial" panose="020B0604020202020204" pitchFamily="34" charset="0"/>
              <a:buChar char="•"/>
            </a:pPr>
            <a:r>
              <a:rPr lang="en-US" sz="2800" b="1" dirty="0"/>
              <a:t>What is the primary focus of each organization?</a:t>
            </a: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Graphic 12" descr="Handshake">
            <a:extLst>
              <a:ext uri="{FF2B5EF4-FFF2-40B4-BE49-F238E27FC236}">
                <a16:creationId xmlns:a16="http://schemas.microsoft.com/office/drawing/2014/main" id="{38F81379-004C-4F79-A49B-6E3EF30092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47364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000">
                <a:solidFill>
                  <a:srgbClr val="FFFFFF"/>
                </a:solidFill>
              </a:rPr>
              <a:t>Governance:  How do you use power?</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248675" y="2891160"/>
            <a:ext cx="4091938" cy="3068953"/>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a:stretch>
            <a:fillRect/>
          </a:stretch>
        </p:blipFill>
        <p:spPr>
          <a:xfrm>
            <a:off x="4833804" y="3064137"/>
            <a:ext cx="4091938" cy="2722998"/>
          </a:xfrm>
          <a:prstGeom prst="rect">
            <a:avLst/>
          </a:prstGeom>
        </p:spPr>
      </p:pic>
    </p:spTree>
    <p:extLst>
      <p:ext uri="{BB962C8B-B14F-4D97-AF65-F5344CB8AC3E}">
        <p14:creationId xmlns:p14="http://schemas.microsoft.com/office/powerpoint/2010/main" val="314362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976979" y="1459467"/>
            <a:ext cx="3733482" cy="1090538"/>
          </a:xfrm>
        </p:spPr>
        <p:txBody>
          <a:bodyPr vert="horz" lIns="91440" tIns="45720" rIns="91440" bIns="45720" rtlCol="0" anchor="ctr">
            <a:normAutofit/>
          </a:bodyPr>
          <a:lstStyle/>
          <a:p>
            <a:pPr defTabSz="914400"/>
            <a:r>
              <a:rPr lang="en-US" sz="2800" b="1" kern="1200" dirty="0">
                <a:solidFill>
                  <a:srgbClr val="000000"/>
                </a:solidFill>
                <a:latin typeface="+mj-lt"/>
                <a:ea typeface="+mj-ea"/>
                <a:cs typeface="+mj-cs"/>
              </a:rPr>
              <a:t>Governance:  Authority and Effectiveness</a:t>
            </a: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images-3.jpeg"/>
          <p:cNvPicPr>
            <a:picLocks noChangeAspect="1"/>
          </p:cNvPicPr>
          <p:nvPr/>
        </p:nvPicPr>
        <p:blipFill rotWithShape="1">
          <a:blip r:embed="rId4">
            <a:alphaModFix/>
            <a:extLst>
              <a:ext uri="{28A0092B-C50C-407E-A947-70E740481C1C}">
                <a14:useLocalDpi xmlns:a14="http://schemas.microsoft.com/office/drawing/2010/main" val="0"/>
              </a:ext>
            </a:extLst>
          </a:blip>
          <a:srcRect l="22458" r="9297"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2"/>
          <p:cNvSpPr txBox="1">
            <a:spLocks/>
          </p:cNvSpPr>
          <p:nvPr/>
        </p:nvSpPr>
        <p:spPr>
          <a:xfrm>
            <a:off x="4974330" y="2673512"/>
            <a:ext cx="3733184" cy="3718358"/>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800" dirty="0">
                <a:solidFill>
                  <a:srgbClr val="000000"/>
                </a:solidFill>
              </a:rPr>
              <a:t> Setting the Senate’s agenda for the year</a:t>
            </a:r>
          </a:p>
          <a:p>
            <a:pPr indent="-228600">
              <a:lnSpc>
                <a:spcPct val="90000"/>
              </a:lnSpc>
              <a:spcAft>
                <a:spcPts val="600"/>
              </a:spcAft>
              <a:buFont typeface="Arial" panose="020B0604020202020204" pitchFamily="34" charset="0"/>
              <a:buChar char="•"/>
            </a:pPr>
            <a:r>
              <a:rPr lang="en-US" sz="2800" dirty="0">
                <a:solidFill>
                  <a:srgbClr val="000000"/>
                </a:solidFill>
              </a:rPr>
              <a:t>Getting ahead of the agenda set by the Chancellor’s Office</a:t>
            </a:r>
          </a:p>
          <a:p>
            <a:pPr indent="-228600">
              <a:lnSpc>
                <a:spcPct val="90000"/>
              </a:lnSpc>
              <a:spcAft>
                <a:spcPts val="600"/>
              </a:spcAft>
              <a:buFont typeface="Arial" panose="020B0604020202020204" pitchFamily="34" charset="0"/>
              <a:buChar char="•"/>
            </a:pPr>
            <a:r>
              <a:rPr lang="en-US" sz="2800" dirty="0">
                <a:solidFill>
                  <a:srgbClr val="000000"/>
                </a:solidFill>
              </a:rPr>
              <a:t>Integrating the college president’s agenda with the senate’s</a:t>
            </a:r>
          </a:p>
        </p:txBody>
      </p:sp>
    </p:spTree>
    <p:extLst>
      <p:ext uri="{BB962C8B-B14F-4D97-AF65-F5344CB8AC3E}">
        <p14:creationId xmlns:p14="http://schemas.microsoft.com/office/powerpoint/2010/main" val="12221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35719" y="513612"/>
            <a:ext cx="7420599" cy="1031216"/>
          </a:xfrm>
        </p:spPr>
        <p:txBody>
          <a:bodyPr anchor="b">
            <a:normAutofit/>
          </a:bodyPr>
          <a:lstStyle/>
          <a:p>
            <a:pPr eaLnBrk="1" hangingPunct="1"/>
            <a:r>
              <a:rPr lang="en-US" b="1">
                <a:latin typeface="Franklin Gothic Book" charset="0"/>
              </a:rPr>
              <a:t>BASIS FOR SENATE POWERS</a:t>
            </a:r>
          </a:p>
        </p:txBody>
      </p:sp>
      <p:pic>
        <p:nvPicPr>
          <p:cNvPr id="3" name="Picture 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719" y="2826214"/>
            <a:ext cx="3802037" cy="2281222"/>
          </a:xfrm>
          <a:prstGeom prst="rect">
            <a:avLst/>
          </a:prstGeom>
        </p:spPr>
      </p:pic>
      <p:sp>
        <p:nvSpPr>
          <p:cNvPr id="136" name="Freeform: Shape 13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8" name="Freeform: Shape 13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47" name="Rectangle 3"/>
          <p:cNvSpPr>
            <a:spLocks noGrp="1" noChangeArrowheads="1"/>
          </p:cNvSpPr>
          <p:nvPr>
            <p:ph idx="1"/>
          </p:nvPr>
        </p:nvSpPr>
        <p:spPr>
          <a:xfrm>
            <a:off x="5836029" y="2279151"/>
            <a:ext cx="2720298" cy="3387145"/>
          </a:xfrm>
        </p:spPr>
        <p:txBody>
          <a:bodyPr anchor="ctr">
            <a:normAutofit/>
          </a:bodyPr>
          <a:lstStyle/>
          <a:p>
            <a:pPr marL="0" indent="0" eaLnBrk="1" hangingPunct="1">
              <a:spcBef>
                <a:spcPct val="0"/>
              </a:spcBef>
              <a:spcAft>
                <a:spcPts val="600"/>
              </a:spcAft>
              <a:buNone/>
            </a:pPr>
            <a:r>
              <a:rPr lang="en-US" sz="3200" dirty="0">
                <a:latin typeface="Perpetua" charset="0"/>
              </a:rPr>
              <a:t>Education Code</a:t>
            </a:r>
          </a:p>
          <a:p>
            <a:pPr marL="0" indent="0" eaLnBrk="1" hangingPunct="1">
              <a:spcBef>
                <a:spcPct val="0"/>
              </a:spcBef>
              <a:spcAft>
                <a:spcPts val="600"/>
              </a:spcAft>
              <a:buNone/>
            </a:pPr>
            <a:endParaRPr lang="en-US" sz="3200" dirty="0">
              <a:latin typeface="Perpetua" charset="0"/>
            </a:endParaRPr>
          </a:p>
          <a:p>
            <a:pPr marL="0" indent="0" eaLnBrk="1" hangingPunct="1">
              <a:spcBef>
                <a:spcPct val="0"/>
              </a:spcBef>
              <a:spcAft>
                <a:spcPts val="600"/>
              </a:spcAft>
              <a:buNone/>
            </a:pPr>
            <a:r>
              <a:rPr lang="en-US" sz="3200" dirty="0">
                <a:latin typeface="Perpetua" charset="0"/>
              </a:rPr>
              <a:t>Title 5 Regulations</a:t>
            </a:r>
          </a:p>
        </p:txBody>
      </p:sp>
      <p:sp>
        <p:nvSpPr>
          <p:cNvPr id="8196" name="Text Box 4"/>
          <p:cNvSpPr txBox="1">
            <a:spLocks noChangeArrowheads="1"/>
          </p:cNvSpPr>
          <p:nvPr/>
        </p:nvSpPr>
        <p:spPr bwMode="auto">
          <a:xfrm>
            <a:off x="914400" y="4876800"/>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1954318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8021" y="260672"/>
            <a:ext cx="5046521" cy="1090538"/>
          </a:xfrm>
        </p:spPr>
        <p:txBody>
          <a:bodyPr>
            <a:normAutofit/>
          </a:bodyPr>
          <a:lstStyle/>
          <a:p>
            <a:pPr>
              <a:lnSpc>
                <a:spcPct val="90000"/>
              </a:lnSpc>
            </a:pPr>
            <a:r>
              <a:rPr lang="en-US" sz="3200" b="1" dirty="0">
                <a:solidFill>
                  <a:srgbClr val="000000"/>
                </a:solidFill>
              </a:rPr>
              <a:t>Governance:  Authority and Effectiveness</a:t>
            </a:r>
          </a:p>
        </p:txBody>
      </p:sp>
      <p:sp>
        <p:nvSpPr>
          <p:cNvPr id="3" name="Content Placeholder 2"/>
          <p:cNvSpPr>
            <a:spLocks noGrp="1"/>
          </p:cNvSpPr>
          <p:nvPr>
            <p:ph idx="1"/>
          </p:nvPr>
        </p:nvSpPr>
        <p:spPr>
          <a:xfrm>
            <a:off x="4701614" y="2406899"/>
            <a:ext cx="4162928" cy="3846312"/>
          </a:xfrm>
        </p:spPr>
        <p:txBody>
          <a:bodyPr anchor="ctr">
            <a:normAutofit/>
          </a:bodyPr>
          <a:lstStyle/>
          <a:p>
            <a:r>
              <a:rPr lang="en-US" sz="2800" dirty="0">
                <a:solidFill>
                  <a:srgbClr val="000000"/>
                </a:solidFill>
              </a:rPr>
              <a:t>The art of the compromise</a:t>
            </a:r>
          </a:p>
          <a:p>
            <a:r>
              <a:rPr lang="en-US" sz="2800" dirty="0">
                <a:solidFill>
                  <a:srgbClr val="000000"/>
                </a:solidFill>
              </a:rPr>
              <a:t>When do we compromise and when do we hold our ground? </a:t>
            </a:r>
          </a:p>
          <a:p>
            <a:r>
              <a:rPr lang="en-US" sz="2800" dirty="0">
                <a:solidFill>
                  <a:srgbClr val="000000"/>
                </a:solidFill>
              </a:rPr>
              <a:t> Principal versus Pragmatic</a:t>
            </a:r>
          </a:p>
          <a:p>
            <a:pPr marL="0" indent="0">
              <a:buNone/>
            </a:pPr>
            <a:endParaRPr lang="en-US" sz="1500" dirty="0">
              <a:solidFill>
                <a:srgbClr val="000000"/>
              </a:solidFill>
            </a:endParaRPr>
          </a:p>
        </p:txBody>
      </p:sp>
      <p:pic>
        <p:nvPicPr>
          <p:cNvPr id="4" name="Picture 3" descr="Unknown-1.jpeg"/>
          <p:cNvPicPr>
            <a:picLocks noChangeAspect="1"/>
          </p:cNvPicPr>
          <p:nvPr/>
        </p:nvPicPr>
        <p:blipFill rotWithShape="1">
          <a:blip r:embed="rId3">
            <a:alphaModFix/>
            <a:extLst>
              <a:ext uri="{28A0092B-C50C-407E-A947-70E740481C1C}">
                <a14:useLocalDpi xmlns:a14="http://schemas.microsoft.com/office/drawing/2010/main" val="0"/>
              </a:ext>
            </a:extLst>
          </a:blip>
          <a:srcRect l="34475" r="5980"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84267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823310" y="641017"/>
            <a:ext cx="3733482" cy="1090538"/>
          </a:xfrm>
        </p:spPr>
        <p:txBody>
          <a:bodyPr>
            <a:normAutofit/>
          </a:bodyPr>
          <a:lstStyle/>
          <a:p>
            <a:r>
              <a:rPr lang="en-US" dirty="0">
                <a:solidFill>
                  <a:srgbClr val="000000"/>
                </a:solidFill>
              </a:rPr>
              <a:t>At the State Level: Board of Governors</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 picture containing animal, invertebrate&#10;&#10;Description automatically generated">
            <a:extLst>
              <a:ext uri="{FF2B5EF4-FFF2-40B4-BE49-F238E27FC236}">
                <a16:creationId xmlns:a16="http://schemas.microsoft.com/office/drawing/2014/main" id="{F278B2F8-3B8C-7E47-BA22-E3282B97A8D2}"/>
              </a:ext>
            </a:extLst>
          </p:cNvPr>
          <p:cNvPicPr>
            <a:picLocks noChangeAspect="1"/>
          </p:cNvPicPr>
          <p:nvPr/>
        </p:nvPicPr>
        <p:blipFill rotWithShape="1">
          <a:blip r:embed="rId3">
            <a:alphaModFix/>
            <a:extLst/>
          </a:blip>
          <a:srcRect l="7582" r="12877"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5">
            <a:extLst>
              <a:ext uri="{FF2B5EF4-FFF2-40B4-BE49-F238E27FC236}">
                <a16:creationId xmlns:a16="http://schemas.microsoft.com/office/drawing/2014/main" id="{163BB7F5-C371-8443-A986-75E0C3EDF577}"/>
              </a:ext>
            </a:extLst>
          </p:cNvPr>
          <p:cNvSpPr>
            <a:spLocks noGrp="1"/>
          </p:cNvSpPr>
          <p:nvPr>
            <p:ph idx="1"/>
          </p:nvPr>
        </p:nvSpPr>
        <p:spPr>
          <a:xfrm>
            <a:off x="4974330" y="2673512"/>
            <a:ext cx="3733184" cy="2729467"/>
          </a:xfrm>
        </p:spPr>
        <p:txBody>
          <a:bodyPr anchor="ctr">
            <a:normAutofit/>
          </a:bodyPr>
          <a:lstStyle/>
          <a:p>
            <a:pPr marL="0" indent="0">
              <a:buNone/>
            </a:pPr>
            <a:r>
              <a:rPr lang="en-US" sz="2800" dirty="0">
                <a:solidFill>
                  <a:srgbClr val="000000"/>
                </a:solidFill>
              </a:rPr>
              <a:t>The </a:t>
            </a:r>
            <a:r>
              <a:rPr lang="en-US" sz="2800" dirty="0" err="1">
                <a:solidFill>
                  <a:srgbClr val="000000"/>
                </a:solidFill>
              </a:rPr>
              <a:t>BoG</a:t>
            </a:r>
            <a:r>
              <a:rPr lang="en-US" sz="2800" dirty="0">
                <a:solidFill>
                  <a:srgbClr val="000000"/>
                </a:solidFill>
              </a:rPr>
              <a:t> should rely primarily upon the advice and judgment of the ASCCC in academic and professional matters.</a:t>
            </a:r>
          </a:p>
          <a:p>
            <a:pPr marL="0" indent="0">
              <a:buNone/>
            </a:pPr>
            <a:endParaRPr lang="en-US" sz="1500" dirty="0">
              <a:solidFill>
                <a:srgbClr val="000000"/>
              </a:solidFill>
            </a:endParaRPr>
          </a:p>
          <a:p>
            <a:pPr marL="0" indent="0">
              <a:buNone/>
            </a:pPr>
            <a:endParaRPr lang="en-US" sz="1500" dirty="0">
              <a:solidFill>
                <a:srgbClr val="000000"/>
              </a:solidFill>
            </a:endParaRPr>
          </a:p>
        </p:txBody>
      </p:sp>
    </p:spTree>
    <p:extLst>
      <p:ext uri="{BB962C8B-B14F-4D97-AF65-F5344CB8AC3E}">
        <p14:creationId xmlns:p14="http://schemas.microsoft.com/office/powerpoint/2010/main" val="47262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976979" y="1459467"/>
            <a:ext cx="3733482" cy="1090538"/>
          </a:xfrm>
        </p:spPr>
        <p:txBody>
          <a:bodyPr>
            <a:normAutofit/>
          </a:bodyPr>
          <a:lstStyle/>
          <a:p>
            <a:r>
              <a:rPr lang="en-US">
                <a:solidFill>
                  <a:srgbClr val="000000"/>
                </a:solidFill>
              </a:rPr>
              <a:t>At the State Level:  Consultation</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a:extLst>
              <a:ext uri="{FF2B5EF4-FFF2-40B4-BE49-F238E27FC236}">
                <a16:creationId xmlns:a16="http://schemas.microsoft.com/office/drawing/2014/main" id="{A8B04EAB-7F6B-2249-8E41-06A6238E064A}"/>
              </a:ext>
            </a:extLst>
          </p:cNvPr>
          <p:cNvPicPr>
            <a:picLocks noChangeAspect="1"/>
          </p:cNvPicPr>
          <p:nvPr/>
        </p:nvPicPr>
        <p:blipFill rotWithShape="1">
          <a:blip r:embed="rId3">
            <a:alphaModFix/>
            <a:extLst/>
          </a:blip>
          <a:srcRect l="17410" r="19011"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5">
            <a:extLst>
              <a:ext uri="{FF2B5EF4-FFF2-40B4-BE49-F238E27FC236}">
                <a16:creationId xmlns:a16="http://schemas.microsoft.com/office/drawing/2014/main" id="{163BB7F5-C371-8443-A986-75E0C3EDF577}"/>
              </a:ext>
            </a:extLst>
          </p:cNvPr>
          <p:cNvSpPr>
            <a:spLocks noGrp="1"/>
          </p:cNvSpPr>
          <p:nvPr>
            <p:ph idx="1"/>
          </p:nvPr>
        </p:nvSpPr>
        <p:spPr>
          <a:xfrm>
            <a:off x="4974329" y="2673512"/>
            <a:ext cx="4025291" cy="3718358"/>
          </a:xfrm>
        </p:spPr>
        <p:txBody>
          <a:bodyPr anchor="ctr">
            <a:normAutofit/>
          </a:bodyPr>
          <a:lstStyle/>
          <a:p>
            <a:pPr marL="0" indent="0">
              <a:buNone/>
            </a:pPr>
            <a:r>
              <a:rPr lang="en-US" sz="2400" dirty="0">
                <a:solidFill>
                  <a:srgbClr val="000000"/>
                </a:solidFill>
              </a:rPr>
              <a:t>The appointment of faculty to councils, committees, and task forces established in conjunction with Consultation to deal with academic and professional matters on the systemwide level shall be made by the Academic Senate</a:t>
            </a:r>
          </a:p>
          <a:p>
            <a:pPr marL="0" indent="0">
              <a:buNone/>
            </a:pPr>
            <a:endParaRPr lang="en-US" sz="1500" dirty="0">
              <a:solidFill>
                <a:srgbClr val="000000"/>
              </a:solidFill>
            </a:endParaRPr>
          </a:p>
        </p:txBody>
      </p:sp>
    </p:spTree>
    <p:extLst>
      <p:ext uri="{BB962C8B-B14F-4D97-AF65-F5344CB8AC3E}">
        <p14:creationId xmlns:p14="http://schemas.microsoft.com/office/powerpoint/2010/main" val="38709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A73CE7-0239-D345-8BB5-52C0DFD6B67C}"/>
              </a:ext>
            </a:extLst>
          </p:cNvPr>
          <p:cNvSpPr>
            <a:spLocks noGrp="1"/>
          </p:cNvSpPr>
          <p:nvPr>
            <p:ph type="title"/>
          </p:nvPr>
        </p:nvSpPr>
        <p:spPr>
          <a:xfrm>
            <a:off x="628650" y="1412488"/>
            <a:ext cx="2174391" cy="4363844"/>
          </a:xfrm>
        </p:spPr>
        <p:txBody>
          <a:bodyPr vert="horz" lIns="91440" tIns="45720" rIns="91440" bIns="45720" rtlCol="0" anchor="t">
            <a:normAutofit/>
          </a:bodyPr>
          <a:lstStyle/>
          <a:p>
            <a:pPr defTabSz="914400"/>
            <a:r>
              <a:rPr lang="en-US" sz="2500" kern="1200">
                <a:solidFill>
                  <a:srgbClr val="FFFFFF"/>
                </a:solidFill>
                <a:latin typeface="+mj-lt"/>
                <a:ea typeface="+mj-ea"/>
                <a:cs typeface="+mj-cs"/>
              </a:rPr>
              <a:t>Consultation Council - Representation</a:t>
            </a:r>
          </a:p>
        </p:txBody>
      </p:sp>
      <p:sp>
        <p:nvSpPr>
          <p:cNvPr id="3" name="Content Placeholder 2">
            <a:extLst>
              <a:ext uri="{FF2B5EF4-FFF2-40B4-BE49-F238E27FC236}">
                <a16:creationId xmlns:a16="http://schemas.microsoft.com/office/drawing/2014/main" id="{63774A5F-6378-C64D-8520-686BA4110059}"/>
              </a:ext>
            </a:extLst>
          </p:cNvPr>
          <p:cNvSpPr>
            <a:spLocks noGrp="1"/>
          </p:cNvSpPr>
          <p:nvPr>
            <p:ph idx="1"/>
          </p:nvPr>
        </p:nvSpPr>
        <p:spPr>
          <a:xfrm>
            <a:off x="3285641" y="593558"/>
            <a:ext cx="2570462" cy="5182775"/>
          </a:xfrm>
        </p:spPr>
        <p:txBody>
          <a:bodyPr vert="horz" lIns="91440" tIns="45720" rIns="91440" bIns="45720" rtlCol="0">
            <a:normAutofit lnSpcReduction="10000"/>
          </a:bodyPr>
          <a:lstStyle/>
          <a:p>
            <a:pPr marL="0" indent="-228600" defTabSz="914400"/>
            <a:r>
              <a:rPr lang="en-US" sz="2800" b="1" dirty="0"/>
              <a:t>Institutional Representatives	</a:t>
            </a:r>
          </a:p>
          <a:p>
            <a:pPr lvl="1" indent="-228600" defTabSz="914400"/>
            <a:r>
              <a:rPr lang="en-US" sz="2800" dirty="0"/>
              <a:t>2 CEOs	</a:t>
            </a:r>
          </a:p>
          <a:p>
            <a:pPr lvl="1" indent="-228600" defTabSz="914400"/>
            <a:r>
              <a:rPr lang="en-US" sz="2800" dirty="0">
                <a:highlight>
                  <a:srgbClr val="FFFF00"/>
                </a:highlight>
              </a:rPr>
              <a:t>2 faculty ASCCC</a:t>
            </a:r>
            <a:endParaRPr lang="en-US" sz="2800" dirty="0"/>
          </a:p>
          <a:p>
            <a:pPr lvl="1" indent="-228600" defTabSz="914400"/>
            <a:r>
              <a:rPr lang="en-US" sz="2800" dirty="0"/>
              <a:t>2 students SSCCC</a:t>
            </a:r>
          </a:p>
          <a:p>
            <a:pPr lvl="1" indent="-228600" defTabSz="914400"/>
            <a:r>
              <a:rPr lang="en-US" sz="2800" dirty="0"/>
              <a:t>1 CBO	</a:t>
            </a:r>
          </a:p>
          <a:p>
            <a:pPr lvl="1" indent="-228600" defTabSz="914400"/>
            <a:r>
              <a:rPr lang="en-US" sz="2800" dirty="0"/>
              <a:t>1 CSSO	</a:t>
            </a:r>
          </a:p>
          <a:p>
            <a:pPr lvl="1" indent="-228600" defTabSz="914400"/>
            <a:r>
              <a:rPr lang="en-US" sz="2800" dirty="0"/>
              <a:t>1 CIO	</a:t>
            </a:r>
          </a:p>
          <a:p>
            <a:pPr lvl="1" indent="-228600" defTabSz="914400"/>
            <a:r>
              <a:rPr lang="en-US" sz="2800" dirty="0"/>
              <a:t>1 ACHRO</a:t>
            </a:r>
          </a:p>
          <a:p>
            <a:pPr lvl="1" indent="-228600" defTabSz="914400"/>
            <a:r>
              <a:rPr lang="en-US" sz="2800" dirty="0"/>
              <a:t>1 trustee</a:t>
            </a:r>
            <a:r>
              <a:rPr lang="en-US" sz="1700" dirty="0"/>
              <a:t>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E9EF0CE1-4C0A-364A-90F2-181DDFC9AE71}"/>
              </a:ext>
            </a:extLst>
          </p:cNvPr>
          <p:cNvSpPr txBox="1">
            <a:spLocks/>
          </p:cNvSpPr>
          <p:nvPr/>
        </p:nvSpPr>
        <p:spPr>
          <a:xfrm>
            <a:off x="6338703" y="593558"/>
            <a:ext cx="2570454" cy="5951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buFont typeface="Arial" panose="020B0604020202020204" pitchFamily="34" charset="0"/>
              <a:buChar char="•"/>
            </a:pPr>
            <a:r>
              <a:rPr lang="en-US" dirty="0"/>
              <a:t>Organizational Representatives</a:t>
            </a:r>
          </a:p>
          <a:p>
            <a:pPr lvl="1">
              <a:buFont typeface="Arial" panose="020B0604020202020204" pitchFamily="34" charset="0"/>
              <a:buChar char="•"/>
            </a:pPr>
            <a:r>
              <a:rPr lang="en-US" sz="2800" dirty="0"/>
              <a:t>1 ACCCA</a:t>
            </a:r>
          </a:p>
          <a:p>
            <a:pPr lvl="1">
              <a:buFont typeface="Arial" panose="020B0604020202020204" pitchFamily="34" charset="0"/>
              <a:buChar char="•"/>
            </a:pPr>
            <a:r>
              <a:rPr lang="en-US" sz="2800" dirty="0"/>
              <a:t>1 CTA</a:t>
            </a:r>
          </a:p>
          <a:p>
            <a:pPr lvl="1">
              <a:buFont typeface="Arial" panose="020B0604020202020204" pitchFamily="34" charset="0"/>
              <a:buChar char="•"/>
            </a:pPr>
            <a:r>
              <a:rPr lang="en-US" sz="2800" dirty="0"/>
              <a:t>1 CFT</a:t>
            </a:r>
          </a:p>
          <a:p>
            <a:pPr lvl="1">
              <a:buFont typeface="Arial" panose="020B0604020202020204" pitchFamily="34" charset="0"/>
              <a:buChar char="•"/>
            </a:pPr>
            <a:r>
              <a:rPr lang="en-US" sz="2800" dirty="0"/>
              <a:t>1 CCCI</a:t>
            </a:r>
          </a:p>
          <a:p>
            <a:pPr lvl="1">
              <a:buFont typeface="Arial" panose="020B0604020202020204" pitchFamily="34" charset="0"/>
              <a:buChar char="•"/>
            </a:pPr>
            <a:r>
              <a:rPr lang="en-US" sz="2800" dirty="0"/>
              <a:t>1 CSEA</a:t>
            </a:r>
          </a:p>
          <a:p>
            <a:pPr lvl="1">
              <a:buFont typeface="Arial" panose="020B0604020202020204" pitchFamily="34" charset="0"/>
              <a:buChar char="•"/>
            </a:pPr>
            <a:r>
              <a:rPr lang="en-US" sz="2800" dirty="0"/>
              <a:t>1 CCLC</a:t>
            </a:r>
          </a:p>
          <a:p>
            <a:pPr lvl="1">
              <a:buFont typeface="Arial" panose="020B0604020202020204" pitchFamily="34" charset="0"/>
              <a:buChar char="•"/>
            </a:pPr>
            <a:r>
              <a:rPr lang="en-US" sz="2800" dirty="0"/>
              <a:t>1 FACCC</a:t>
            </a:r>
          </a:p>
          <a:p>
            <a:pPr lvl="1">
              <a:buFont typeface="Arial" panose="020B0604020202020204" pitchFamily="34" charset="0"/>
              <a:buChar char="•"/>
            </a:pPr>
            <a:r>
              <a:rPr lang="en-US" sz="2800" dirty="0"/>
              <a:t>1 CFT/CCE (Council of Classified Employees)</a:t>
            </a:r>
          </a:p>
          <a:p>
            <a:pPr lvl="1">
              <a:buFont typeface="Arial" panose="020B0604020202020204" pitchFamily="34" charset="0"/>
              <a:buChar char="•"/>
            </a:pPr>
            <a:r>
              <a:rPr lang="en-US" sz="2800" dirty="0"/>
              <a:t>1 CCCAOE</a:t>
            </a:r>
          </a:p>
        </p:txBody>
      </p:sp>
    </p:spTree>
    <p:extLst>
      <p:ext uri="{BB962C8B-B14F-4D97-AF65-F5344CB8AC3E}">
        <p14:creationId xmlns:p14="http://schemas.microsoft.com/office/powerpoint/2010/main" val="111279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628650" y="365126"/>
            <a:ext cx="7886700" cy="693654"/>
          </a:xfrm>
        </p:spPr>
        <p:txBody>
          <a:bodyPr>
            <a:normAutofit/>
          </a:bodyPr>
          <a:lstStyle/>
          <a:p>
            <a:r>
              <a:rPr lang="en-US" b="1" dirty="0" err="1">
                <a:cs typeface="Times New Roman" panose="02020603050405020304" pitchFamily="18" charset="0"/>
              </a:rPr>
              <a:t>BoG</a:t>
            </a:r>
            <a:r>
              <a:rPr lang="en-US" b="1" dirty="0">
                <a:cs typeface="Times New Roman" panose="02020603050405020304" pitchFamily="18" charset="0"/>
              </a:rPr>
              <a:t> Policy on Consultation Process</a:t>
            </a:r>
          </a:p>
        </p:txBody>
      </p:sp>
      <p:graphicFrame>
        <p:nvGraphicFramePr>
          <p:cNvPr id="5" name="Content Placeholder 2">
            <a:extLst>
              <a:ext uri="{FF2B5EF4-FFF2-40B4-BE49-F238E27FC236}">
                <a16:creationId xmlns:a16="http://schemas.microsoft.com/office/drawing/2014/main" id="{122E2CE7-DD90-4092-A3D9-56C78E3FBE69}"/>
              </a:ext>
            </a:extLst>
          </p:cNvPr>
          <p:cNvGraphicFramePr>
            <a:graphicFrameLocks noGrp="1"/>
          </p:cNvGraphicFramePr>
          <p:nvPr>
            <p:ph idx="1"/>
            <p:extLst>
              <p:ext uri="{D42A27DB-BD31-4B8C-83A1-F6EECF244321}">
                <p14:modId xmlns:p14="http://schemas.microsoft.com/office/powerpoint/2010/main" val="4248315320"/>
              </p:ext>
            </p:extLst>
          </p:nvPr>
        </p:nvGraphicFramePr>
        <p:xfrm>
          <a:off x="128337" y="1235242"/>
          <a:ext cx="8903368" cy="5622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590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678658" y="2668742"/>
            <a:ext cx="2588798" cy="1799902"/>
          </a:xfrm>
        </p:spPr>
        <p:txBody>
          <a:bodyPr>
            <a:normAutofit/>
          </a:bodyPr>
          <a:lstStyle/>
          <a:p>
            <a:pPr algn="ctr"/>
            <a:r>
              <a:rPr lang="en-US" sz="3000" b="1" dirty="0">
                <a:solidFill>
                  <a:srgbClr val="FFFFFF"/>
                </a:solidFill>
                <a:latin typeface="Times New Roman" panose="02020603050405020304" pitchFamily="18" charset="0"/>
                <a:cs typeface="Times New Roman" panose="02020603050405020304" pitchFamily="18" charset="0"/>
              </a:rPr>
              <a:t>5C – Purpose and Responsibility</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433137" y="1460754"/>
            <a:ext cx="8118789" cy="3936492"/>
          </a:xfrm>
        </p:spPr>
        <p:txBody>
          <a:bodyPr anchor="ctr">
            <a:normAutofit/>
          </a:bodyPr>
          <a:lstStyle/>
          <a:p>
            <a:pPr marL="0" indent="0">
              <a:buNone/>
            </a:pPr>
            <a:r>
              <a:rPr lang="en-US" sz="2800" dirty="0">
                <a:latin typeface="Times New Roman" panose="02020603050405020304" pitchFamily="18" charset="0"/>
                <a:cs typeface="Times New Roman" panose="02020603050405020304" pitchFamily="18" charset="0"/>
              </a:rPr>
              <a:t>Makes recommendations and provides guidance to the Chancellor’s Office on local and regional implementation of curriculum policy and regulations throughout the California Community College system, including general education, workforce, &amp; development education programs in credit, non-credit and not-for-credit areas.</a:t>
            </a:r>
          </a:p>
        </p:txBody>
      </p:sp>
      <p:sp>
        <p:nvSpPr>
          <p:cNvPr id="4" name="TextBox 3">
            <a:extLst>
              <a:ext uri="{FF2B5EF4-FFF2-40B4-BE49-F238E27FC236}">
                <a16:creationId xmlns:a16="http://schemas.microsoft.com/office/drawing/2014/main" id="{BD618B64-4760-B94A-84AB-6A6AFABBEF26}"/>
              </a:ext>
            </a:extLst>
          </p:cNvPr>
          <p:cNvSpPr txBox="1"/>
          <p:nvPr/>
        </p:nvSpPr>
        <p:spPr>
          <a:xfrm>
            <a:off x="866273" y="625643"/>
            <a:ext cx="752374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5C – Purpose and Responsibility </a:t>
            </a:r>
            <a:endParaRPr lang="en-US" sz="3200" dirty="0"/>
          </a:p>
        </p:txBody>
      </p:sp>
      <p:pic>
        <p:nvPicPr>
          <p:cNvPr id="5" name="Picture 4">
            <a:extLst>
              <a:ext uri="{FF2B5EF4-FFF2-40B4-BE49-F238E27FC236}">
                <a16:creationId xmlns:a16="http://schemas.microsoft.com/office/drawing/2014/main" id="{7DD1D850-B259-A147-AB28-DC97B2431ECD}"/>
              </a:ext>
            </a:extLst>
          </p:cNvPr>
          <p:cNvPicPr>
            <a:picLocks noChangeAspect="1"/>
          </p:cNvPicPr>
          <p:nvPr/>
        </p:nvPicPr>
        <p:blipFill>
          <a:blip r:embed="rId2"/>
          <a:stretch>
            <a:fillRect/>
          </a:stretch>
        </p:blipFill>
        <p:spPr>
          <a:xfrm>
            <a:off x="1171074" y="4852924"/>
            <a:ext cx="6984331" cy="1799902"/>
          </a:xfrm>
          <a:prstGeom prst="rect">
            <a:avLst/>
          </a:prstGeom>
        </p:spPr>
      </p:pic>
    </p:spTree>
    <p:extLst>
      <p:ext uri="{BB962C8B-B14F-4D97-AF65-F5344CB8AC3E}">
        <p14:creationId xmlns:p14="http://schemas.microsoft.com/office/powerpoint/2010/main" val="39238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678658" y="2668742"/>
            <a:ext cx="2588798" cy="1799902"/>
          </a:xfrm>
        </p:spPr>
        <p:txBody>
          <a:bodyPr>
            <a:normAutofit/>
          </a:bodyPr>
          <a:lstStyle/>
          <a:p>
            <a:pPr algn="ctr"/>
            <a:r>
              <a:rPr lang="en-US" sz="3000" b="1">
                <a:solidFill>
                  <a:srgbClr val="FFFFFF"/>
                </a:solidFill>
                <a:latin typeface="Times New Roman" panose="02020603050405020304" pitchFamily="18" charset="0"/>
                <a:cs typeface="Times New Roman" panose="02020603050405020304" pitchFamily="18" charset="0"/>
              </a:rPr>
              <a:t>5C – Purpose and Responsibility</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240633" y="1210418"/>
            <a:ext cx="8710862" cy="4837455"/>
          </a:xfrm>
        </p:spPr>
        <p:txBody>
          <a:bodyPr anchor="ctr">
            <a:normAutofit/>
          </a:bodyPr>
          <a:lstStyle/>
          <a:p>
            <a:pPr marL="0" indent="0">
              <a:buNone/>
            </a:pPr>
            <a:endParaRPr lang="en-US" sz="2800"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Responsible for the development and revision of </a:t>
            </a:r>
          </a:p>
          <a:p>
            <a:pPr lvl="1"/>
            <a:r>
              <a:rPr lang="en-US" sz="2800" dirty="0">
                <a:latin typeface="Times New Roman" panose="02020603050405020304" pitchFamily="18" charset="0"/>
                <a:cs typeface="Times New Roman" panose="02020603050405020304" pitchFamily="18" charset="0"/>
              </a:rPr>
              <a:t>All Title 5 regulations related to Curriculum and Instruction</a:t>
            </a:r>
          </a:p>
          <a:p>
            <a:pPr lvl="1"/>
            <a:r>
              <a:rPr lang="en-US" sz="2800" dirty="0">
                <a:latin typeface="Times New Roman" panose="02020603050405020304" pitchFamily="18" charset="0"/>
                <a:cs typeface="Times New Roman" panose="02020603050405020304" pitchFamily="18" charset="0"/>
              </a:rPr>
              <a:t>The PCAH</a:t>
            </a:r>
          </a:p>
          <a:p>
            <a:pPr lvl="1"/>
            <a:r>
              <a:rPr lang="en-US" sz="2800" dirty="0">
                <a:latin typeface="Times New Roman" panose="02020603050405020304" pitchFamily="18" charset="0"/>
                <a:cs typeface="Times New Roman" panose="02020603050405020304" pitchFamily="18" charset="0"/>
              </a:rPr>
              <a:t>and all other recommendations that require approval by the Board of Governors.</a:t>
            </a:r>
          </a:p>
          <a:p>
            <a:r>
              <a:rPr lang="en-US" sz="2800" dirty="0">
                <a:latin typeface="Times New Roman" panose="02020603050405020304" pitchFamily="18" charset="0"/>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0" indent="0">
              <a:spcBef>
                <a:spcPts val="0"/>
              </a:spcBef>
              <a:buNone/>
            </a:pPr>
            <a:endParaRPr lang="en-US" sz="15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CAFF908-E8A1-B646-8E8A-76904007E157}"/>
              </a:ext>
            </a:extLst>
          </p:cNvPr>
          <p:cNvSpPr txBox="1"/>
          <p:nvPr/>
        </p:nvSpPr>
        <p:spPr>
          <a:xfrm>
            <a:off x="866273" y="625643"/>
            <a:ext cx="699773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5C – Purpose and Responsibility </a:t>
            </a:r>
            <a:endParaRPr lang="en-US" sz="3200" dirty="0"/>
          </a:p>
        </p:txBody>
      </p:sp>
    </p:spTree>
    <p:extLst>
      <p:ext uri="{BB962C8B-B14F-4D97-AF65-F5344CB8AC3E}">
        <p14:creationId xmlns:p14="http://schemas.microsoft.com/office/powerpoint/2010/main" val="3446470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66116" y="190394"/>
            <a:ext cx="5605629" cy="994172"/>
          </a:xfrm>
        </p:spPr>
        <p:txBody>
          <a:bodyPr>
            <a:normAutofit/>
          </a:bodyPr>
          <a:lstStyle/>
          <a:p>
            <a:pPr eaLnBrk="1" hangingPunct="1"/>
            <a:r>
              <a:rPr lang="en-US" sz="3850" dirty="0">
                <a:latin typeface="Franklin Gothic Book" charset="0"/>
              </a:rPr>
              <a:t>RESOURCES</a:t>
            </a:r>
          </a:p>
        </p:txBody>
      </p:sp>
      <p:sp>
        <p:nvSpPr>
          <p:cNvPr id="33795" name="Rectangle 3"/>
          <p:cNvSpPr>
            <a:spLocks noGrp="1" noChangeArrowheads="1"/>
          </p:cNvSpPr>
          <p:nvPr>
            <p:ph idx="1"/>
          </p:nvPr>
        </p:nvSpPr>
        <p:spPr>
          <a:xfrm>
            <a:off x="279913" y="2227943"/>
            <a:ext cx="5605629" cy="3788227"/>
          </a:xfrm>
        </p:spPr>
        <p:txBody>
          <a:bodyPr anchor="ctr">
            <a:noAutofit/>
          </a:bodyPr>
          <a:lstStyle/>
          <a:p>
            <a:pPr eaLnBrk="1" hangingPunct="1"/>
            <a:r>
              <a:rPr lang="en-US" sz="2000" dirty="0"/>
              <a:t>ASCCC Website - </a:t>
            </a:r>
            <a:r>
              <a:rPr lang="en-US" sz="2000" dirty="0">
                <a:hlinkClick r:id="rId2"/>
              </a:rPr>
              <a:t>http://asccc.org</a:t>
            </a:r>
            <a:endParaRPr lang="en-US" sz="2000" dirty="0"/>
          </a:p>
          <a:p>
            <a:pPr lvl="1"/>
            <a:endParaRPr lang="en-US" sz="2000" dirty="0"/>
          </a:p>
          <a:p>
            <a:pPr eaLnBrk="1" hangingPunct="1"/>
            <a:r>
              <a:rPr lang="en-US" sz="2000" dirty="0"/>
              <a:t>Ed Code, California Code of Regulations - </a:t>
            </a:r>
            <a:r>
              <a:rPr lang="en-US" sz="2000" dirty="0">
                <a:hlinkClick r:id="rId3"/>
              </a:rPr>
              <a:t>http://oal.ca.gov</a:t>
            </a:r>
            <a:endParaRPr lang="en-US" sz="2000" dirty="0"/>
          </a:p>
          <a:p>
            <a:pPr marL="349250" lvl="1" indent="0">
              <a:buNone/>
            </a:pPr>
            <a:endParaRPr lang="en-US" sz="2000" dirty="0"/>
          </a:p>
          <a:p>
            <a:pPr eaLnBrk="1" hangingPunct="1"/>
            <a:r>
              <a:rPr lang="en-US" sz="2000" dirty="0"/>
              <a:t>Chancellor’s Office -  </a:t>
            </a:r>
            <a:r>
              <a:rPr lang="en-US" sz="2000" dirty="0">
                <a:hlinkClick r:id="rId4"/>
              </a:rPr>
              <a:t>http://www.cccco.edu</a:t>
            </a:r>
            <a:endParaRPr lang="en-US" sz="2000" dirty="0"/>
          </a:p>
          <a:p>
            <a:pPr marL="0" indent="0" eaLnBrk="1" hangingPunct="1">
              <a:buNone/>
            </a:pPr>
            <a:endParaRPr lang="en-US" sz="2000" dirty="0"/>
          </a:p>
          <a:p>
            <a:pPr eaLnBrk="1" hangingPunct="1"/>
            <a:r>
              <a:rPr lang="en-US" sz="2000" i="1" dirty="0">
                <a:hlinkClick r:id="rId5"/>
              </a:rPr>
              <a:t>Local Senates Handboo</a:t>
            </a:r>
            <a:r>
              <a:rPr lang="en-US" sz="2000" i="1" dirty="0"/>
              <a:t>k, </a:t>
            </a:r>
            <a:r>
              <a:rPr lang="en-US" sz="2000" dirty="0"/>
              <a:t>ASCCC, 2015 Edition </a:t>
            </a:r>
          </a:p>
          <a:p>
            <a:pPr marL="685800" lvl="2" indent="0" eaLnBrk="1" hangingPunct="1">
              <a:buNone/>
            </a:pPr>
            <a:endParaRPr lang="en-US" sz="2000" dirty="0"/>
          </a:p>
          <a:p>
            <a:r>
              <a:rPr lang="en-US" sz="2000" i="1" dirty="0">
                <a:hlinkClick r:id="rId6"/>
              </a:rPr>
              <a:t>Scenarios to Illustrate Effective Participation</a:t>
            </a:r>
            <a:br>
              <a:rPr lang="en-US" sz="2000" i="1" dirty="0">
                <a:hlinkClick r:id="rId6"/>
              </a:rPr>
            </a:br>
            <a:r>
              <a:rPr lang="en-US" sz="2000" i="1" dirty="0">
                <a:hlinkClick r:id="rId6"/>
              </a:rPr>
              <a:t>in District and College Governance</a:t>
            </a:r>
            <a:r>
              <a:rPr lang="en-US" sz="2000" dirty="0"/>
              <a:t> (Joint ASCCC/CCLC publication</a:t>
            </a:r>
            <a:r>
              <a:rPr lang="is-IS" sz="2000" dirty="0"/>
              <a:t>.  Useful for orienting your senate</a:t>
            </a:r>
            <a:r>
              <a:rPr lang="en-US" sz="2000" dirty="0"/>
              <a:t>)  </a:t>
            </a:r>
          </a:p>
          <a:p>
            <a:endParaRPr lang="en-US" sz="2000" i="1" dirty="0"/>
          </a:p>
          <a:p>
            <a:pPr eaLnBrk="1" hangingPunct="1"/>
            <a:r>
              <a:rPr lang="en-US" sz="2000" i="1" dirty="0">
                <a:hlinkClick r:id="rId7"/>
              </a:rPr>
              <a:t>Participating Effectively in District and College Governance</a:t>
            </a:r>
            <a:r>
              <a:rPr lang="en-US" sz="2000" dirty="0"/>
              <a:t>, ASCCC/CCLC, adopted Fall 1998</a:t>
            </a:r>
            <a:endParaRPr lang="en-US" sz="2000" i="1" dirty="0"/>
          </a:p>
        </p:txBody>
      </p:sp>
      <p:sp>
        <p:nvSpPr>
          <p:cNvPr id="74"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1" name="Graphic 70" descr="Checkmark">
            <a:extLst>
              <a:ext uri="{FF2B5EF4-FFF2-40B4-BE49-F238E27FC236}">
                <a16:creationId xmlns:a16="http://schemas.microsoft.com/office/drawing/2014/main" id="{4B53F08F-D073-4534-90D4-2BED6FDD6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75443986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p:cNvSpPr>
            <a:spLocks noGrp="1"/>
          </p:cNvSpPr>
          <p:nvPr>
            <p:ph type="title"/>
          </p:nvPr>
        </p:nvSpPr>
        <p:spPr>
          <a:xfrm>
            <a:off x="4976979" y="1459467"/>
            <a:ext cx="3733482" cy="1090538"/>
          </a:xfrm>
        </p:spPr>
        <p:txBody>
          <a:bodyPr>
            <a:normAutofit/>
          </a:bodyPr>
          <a:lstStyle/>
          <a:p>
            <a:r>
              <a:rPr lang="en-US">
                <a:solidFill>
                  <a:srgbClr val="000000"/>
                </a:solidFill>
              </a:rPr>
              <a:t>Questions?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descr="images-6.jpeg"/>
          <p:cNvPicPr>
            <a:picLocks noChangeAspect="1"/>
          </p:cNvPicPr>
          <p:nvPr/>
        </p:nvPicPr>
        <p:blipFill rotWithShape="1">
          <a:blip r:embed="rId3">
            <a:alphaModFix/>
            <a:extLst>
              <a:ext uri="{28A0092B-C50C-407E-A947-70E740481C1C}">
                <a14:useLocalDpi xmlns:a14="http://schemas.microsoft.com/office/drawing/2010/main" val="0"/>
              </a:ext>
            </a:extLst>
          </a:blip>
          <a:srcRect r="-1" b="2160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352674" y="2673512"/>
            <a:ext cx="2354840" cy="2729467"/>
          </a:xfrm>
        </p:spPr>
        <p:txBody>
          <a:bodyPr anchor="ctr">
            <a:normAutofit/>
          </a:bodyPr>
          <a:lstStyle/>
          <a:p>
            <a:endParaRPr lang="en-US" sz="1500" dirty="0">
              <a:solidFill>
                <a:srgbClr val="000000"/>
              </a:solidFill>
            </a:endParaRPr>
          </a:p>
          <a:p>
            <a:endParaRPr lang="en-US" sz="1500" dirty="0">
              <a:solidFill>
                <a:srgbClr val="000000"/>
              </a:solidFill>
            </a:endParaRPr>
          </a:p>
          <a:p>
            <a:pPr marL="0" indent="0">
              <a:buNone/>
            </a:pPr>
            <a:endParaRPr lang="en-US" sz="1500" dirty="0">
              <a:solidFill>
                <a:srgbClr val="000000"/>
              </a:solidFill>
            </a:endParaRPr>
          </a:p>
          <a:p>
            <a:pPr marL="0" indent="0">
              <a:buNone/>
            </a:pPr>
            <a:endParaRPr lang="en-US" sz="1500" dirty="0">
              <a:solidFill>
                <a:srgbClr val="000000"/>
              </a:solidFill>
            </a:endParaRPr>
          </a:p>
          <a:p>
            <a:pPr marL="0" indent="0">
              <a:buNone/>
            </a:pPr>
            <a:r>
              <a:rPr lang="en-US" sz="3600" dirty="0">
                <a:solidFill>
                  <a:srgbClr val="000000"/>
                </a:solidFill>
              </a:rPr>
              <a:t>Thank You!</a:t>
            </a:r>
          </a:p>
        </p:txBody>
      </p:sp>
    </p:spTree>
    <p:extLst>
      <p:ext uri="{BB962C8B-B14F-4D97-AF65-F5344CB8AC3E}">
        <p14:creationId xmlns:p14="http://schemas.microsoft.com/office/powerpoint/2010/main" val="366668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719" y="513612"/>
            <a:ext cx="7420599" cy="1031216"/>
          </a:xfrm>
        </p:spPr>
        <p:txBody>
          <a:bodyPr anchor="b">
            <a:normAutofit/>
          </a:bodyPr>
          <a:lstStyle/>
          <a:p>
            <a:r>
              <a:rPr lang="en-US" b="1">
                <a:latin typeface="Franklin Gothic Book" charset="0"/>
              </a:rPr>
              <a:t>BASIS FOR SENATE POWERS</a:t>
            </a:r>
            <a:r>
              <a:rPr lang="en-US" b="1"/>
              <a:t> </a:t>
            </a:r>
          </a:p>
        </p:txBody>
      </p:sp>
      <p:pic>
        <p:nvPicPr>
          <p:cNvPr id="5" name="Picture 4" descr="A close up of a flag&#10;&#10;Description automatically generated">
            <a:extLst>
              <a:ext uri="{FF2B5EF4-FFF2-40B4-BE49-F238E27FC236}">
                <a16:creationId xmlns:a16="http://schemas.microsoft.com/office/drawing/2014/main" id="{B8B83712-DD57-5847-A56F-8CA2CBE15B74}"/>
              </a:ext>
            </a:extLst>
          </p:cNvPr>
          <p:cNvPicPr>
            <a:picLocks noChangeAspect="1"/>
          </p:cNvPicPr>
          <p:nvPr/>
        </p:nvPicPr>
        <p:blipFill>
          <a:blip r:embed="rId2"/>
          <a:stretch>
            <a:fillRect/>
          </a:stretch>
        </p:blipFill>
        <p:spPr>
          <a:xfrm>
            <a:off x="1135719" y="2697895"/>
            <a:ext cx="3802037" cy="2537859"/>
          </a:xfrm>
          <a:prstGeom prst="rect">
            <a:avLst/>
          </a:prstGeom>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36029" y="2279151"/>
            <a:ext cx="2720298" cy="3387145"/>
          </a:xfrm>
        </p:spPr>
        <p:txBody>
          <a:bodyPr anchor="ctr">
            <a:normAutofit/>
          </a:bodyPr>
          <a:lstStyle/>
          <a:p>
            <a:pPr lvl="0">
              <a:buNone/>
            </a:pPr>
            <a:r>
              <a:rPr lang="en-US" sz="3200" dirty="0"/>
              <a:t>	What is the difference between Education Code and Title 5?</a:t>
            </a:r>
          </a:p>
          <a:p>
            <a:endParaRPr lang="en-US" dirty="0"/>
          </a:p>
        </p:txBody>
      </p:sp>
    </p:spTree>
    <p:extLst>
      <p:ext uri="{BB962C8B-B14F-4D97-AF65-F5344CB8AC3E}">
        <p14:creationId xmlns:p14="http://schemas.microsoft.com/office/powerpoint/2010/main" val="401444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085190"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Picture 75">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0242" name="Rectangle 2"/>
          <p:cNvSpPr>
            <a:spLocks noGrp="1" noChangeArrowheads="1"/>
          </p:cNvSpPr>
          <p:nvPr>
            <p:ph type="title"/>
          </p:nvPr>
        </p:nvSpPr>
        <p:spPr>
          <a:xfrm>
            <a:off x="480060" y="2374677"/>
            <a:ext cx="2744833" cy="2115681"/>
          </a:xfrm>
        </p:spPr>
        <p:txBody>
          <a:bodyPr>
            <a:normAutofit/>
          </a:bodyPr>
          <a:lstStyle/>
          <a:p>
            <a:pPr eaLnBrk="1" hangingPunct="1"/>
            <a:r>
              <a:rPr lang="en-US" sz="3000" b="1">
                <a:solidFill>
                  <a:srgbClr val="FFFFFF"/>
                </a:solidFill>
                <a:latin typeface="Franklin Gothic Book" charset="0"/>
              </a:rPr>
              <a:t>CALIFORNIA EDUCATION CODE</a:t>
            </a:r>
          </a:p>
        </p:txBody>
      </p:sp>
      <p:graphicFrame>
        <p:nvGraphicFramePr>
          <p:cNvPr id="10245" name="Rectangle 3">
            <a:extLst>
              <a:ext uri="{FF2B5EF4-FFF2-40B4-BE49-F238E27FC236}">
                <a16:creationId xmlns:a16="http://schemas.microsoft.com/office/drawing/2014/main" id="{83DCC0BD-A606-4085-AE27-256855C70D4E}"/>
              </a:ext>
            </a:extLst>
          </p:cNvPr>
          <p:cNvGraphicFramePr>
            <a:graphicFrameLocks noGrp="1"/>
          </p:cNvGraphicFramePr>
          <p:nvPr>
            <p:ph idx="1"/>
            <p:extLst>
              <p:ext uri="{D42A27DB-BD31-4B8C-83A1-F6EECF244321}">
                <p14:modId xmlns:p14="http://schemas.microsoft.com/office/powerpoint/2010/main" val="1521647239"/>
              </p:ext>
            </p:extLst>
          </p:nvPr>
        </p:nvGraphicFramePr>
        <p:xfrm>
          <a:off x="3898232" y="657726"/>
          <a:ext cx="4890169" cy="5598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9612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085190"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Picture 75">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1266" name="Rectangle 2"/>
          <p:cNvSpPr>
            <a:spLocks noGrp="1" noChangeArrowheads="1"/>
          </p:cNvSpPr>
          <p:nvPr>
            <p:ph type="title"/>
          </p:nvPr>
        </p:nvSpPr>
        <p:spPr>
          <a:xfrm>
            <a:off x="480060" y="2374677"/>
            <a:ext cx="2744833" cy="2115681"/>
          </a:xfrm>
        </p:spPr>
        <p:txBody>
          <a:bodyPr>
            <a:normAutofit/>
          </a:bodyPr>
          <a:lstStyle/>
          <a:p>
            <a:pPr eaLnBrk="1" hangingPunct="1"/>
            <a:r>
              <a:rPr lang="en-US" sz="3000" b="1">
                <a:solidFill>
                  <a:srgbClr val="FFFFFF"/>
                </a:solidFill>
                <a:latin typeface="Franklin Gothic Book" charset="0"/>
              </a:rPr>
              <a:t>TITLE 5</a:t>
            </a:r>
          </a:p>
        </p:txBody>
      </p:sp>
      <p:graphicFrame>
        <p:nvGraphicFramePr>
          <p:cNvPr id="11269" name="Rectangle 3">
            <a:extLst>
              <a:ext uri="{FF2B5EF4-FFF2-40B4-BE49-F238E27FC236}">
                <a16:creationId xmlns:a16="http://schemas.microsoft.com/office/drawing/2014/main" id="{A48CB0DA-CF00-43D7-9807-6870230DB7EB}"/>
              </a:ext>
            </a:extLst>
          </p:cNvPr>
          <p:cNvGraphicFramePr>
            <a:graphicFrameLocks noGrp="1"/>
          </p:cNvGraphicFramePr>
          <p:nvPr>
            <p:ph idx="1"/>
            <p:extLst>
              <p:ext uri="{D42A27DB-BD31-4B8C-83A1-F6EECF244321}">
                <p14:modId xmlns:p14="http://schemas.microsoft.com/office/powerpoint/2010/main" val="1561486873"/>
              </p:ext>
            </p:extLst>
          </p:nvPr>
        </p:nvGraphicFramePr>
        <p:xfrm>
          <a:off x="3704953" y="272716"/>
          <a:ext cx="5294668" cy="6176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86942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4" name="Picture 7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3314" name="Rectangle 1026"/>
          <p:cNvSpPr>
            <a:spLocks noGrp="1" noChangeArrowheads="1"/>
          </p:cNvSpPr>
          <p:nvPr>
            <p:ph type="title"/>
          </p:nvPr>
        </p:nvSpPr>
        <p:spPr>
          <a:xfrm>
            <a:off x="4572000" y="594083"/>
            <a:ext cx="3733482" cy="1090538"/>
          </a:xfrm>
        </p:spPr>
        <p:txBody>
          <a:bodyPr>
            <a:normAutofit/>
          </a:bodyPr>
          <a:lstStyle/>
          <a:p>
            <a:pPr eaLnBrk="1" hangingPunct="1"/>
            <a:r>
              <a:rPr lang="en-US" b="1" dirty="0">
                <a:solidFill>
                  <a:srgbClr val="000000"/>
                </a:solidFill>
                <a:latin typeface="Franklin Gothic Book" charset="0"/>
              </a:rPr>
              <a:t>EDUCATION CODE §70902 (B)(7)</a:t>
            </a:r>
          </a:p>
        </p:txBody>
      </p:sp>
      <p:sp>
        <p:nvSpPr>
          <p:cNvPr id="7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A picture containing wall, indoor, building, table&#10;&#10;Description automatically generated">
            <a:extLst>
              <a:ext uri="{FF2B5EF4-FFF2-40B4-BE49-F238E27FC236}">
                <a16:creationId xmlns:a16="http://schemas.microsoft.com/office/drawing/2014/main" id="{6D07E3A4-C566-F14F-B5F8-40F0342BEE63}"/>
              </a:ext>
            </a:extLst>
          </p:cNvPr>
          <p:cNvPicPr>
            <a:picLocks noChangeAspect="1"/>
          </p:cNvPicPr>
          <p:nvPr/>
        </p:nvPicPr>
        <p:blipFill rotWithShape="1">
          <a:blip r:embed="rId4">
            <a:alphaModFix/>
            <a:extLst/>
          </a:blip>
          <a:srcRect l="12847" r="15976"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3315" name="Rectangle 1027"/>
          <p:cNvSpPr>
            <a:spLocks noGrp="1" noChangeArrowheads="1"/>
          </p:cNvSpPr>
          <p:nvPr>
            <p:ph idx="1"/>
          </p:nvPr>
        </p:nvSpPr>
        <p:spPr>
          <a:xfrm>
            <a:off x="4974330" y="2673512"/>
            <a:ext cx="3733184" cy="2729467"/>
          </a:xfrm>
        </p:spPr>
        <p:txBody>
          <a:bodyPr anchor="ctr">
            <a:noAutofit/>
          </a:bodyPr>
          <a:lstStyle/>
          <a:p>
            <a:pPr eaLnBrk="1" hangingPunct="1">
              <a:spcBef>
                <a:spcPct val="0"/>
              </a:spcBef>
              <a:spcAft>
                <a:spcPts val="600"/>
              </a:spcAft>
              <a:buFont typeface="Wingdings" charset="0"/>
              <a:buNone/>
            </a:pPr>
            <a:r>
              <a:rPr lang="ja-JP" altLang="en-US" sz="2800">
                <a:solidFill>
                  <a:srgbClr val="000000"/>
                </a:solidFill>
                <a:latin typeface="Perpetua" charset="0"/>
              </a:rPr>
              <a:t>“</a:t>
            </a:r>
            <a:r>
              <a:rPr lang="en-US" altLang="ja-JP" sz="2800" dirty="0">
                <a:solidFill>
                  <a:srgbClr val="000000"/>
                </a:solidFill>
                <a:latin typeface="Perpetua" charset="0"/>
              </a:rPr>
              <a:t> The Governing Board shall … ensure … the right of academic senates to assume primary responsibility for making recommendation in the areas of </a:t>
            </a:r>
            <a:r>
              <a:rPr lang="en-US" altLang="ja-JP" sz="2800" b="1" dirty="0">
                <a:solidFill>
                  <a:srgbClr val="000000"/>
                </a:solidFill>
                <a:latin typeface="Perpetua" charset="0"/>
              </a:rPr>
              <a:t>curriculum and academic standards</a:t>
            </a:r>
            <a:r>
              <a:rPr lang="en-US" altLang="ja-JP" sz="2800" dirty="0">
                <a:solidFill>
                  <a:srgbClr val="000000"/>
                </a:solidFill>
                <a:latin typeface="Perpetua" charset="0"/>
              </a:rPr>
              <a:t>.</a:t>
            </a:r>
            <a:r>
              <a:rPr lang="ja-JP" altLang="en-US" sz="2800">
                <a:solidFill>
                  <a:srgbClr val="000000"/>
                </a:solidFill>
                <a:latin typeface="Perpetua" charset="0"/>
              </a:rPr>
              <a:t>”</a:t>
            </a:r>
            <a:endParaRPr lang="en-US" sz="2800" dirty="0">
              <a:solidFill>
                <a:srgbClr val="000000"/>
              </a:solidFill>
              <a:latin typeface="Perpetua" charset="0"/>
            </a:endParaRPr>
          </a:p>
        </p:txBody>
      </p:sp>
    </p:spTree>
    <p:extLst>
      <p:ext uri="{BB962C8B-B14F-4D97-AF65-F5344CB8AC3E}">
        <p14:creationId xmlns:p14="http://schemas.microsoft.com/office/powerpoint/2010/main" val="5404722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Rectangle 1026"/>
          <p:cNvSpPr>
            <a:spLocks noGrp="1" noChangeArrowheads="1"/>
          </p:cNvSpPr>
          <p:nvPr>
            <p:ph type="title"/>
          </p:nvPr>
        </p:nvSpPr>
        <p:spPr>
          <a:xfrm>
            <a:off x="647271" y="1012004"/>
            <a:ext cx="2562119" cy="4795408"/>
          </a:xfrm>
        </p:spPr>
        <p:txBody>
          <a:bodyPr>
            <a:normAutofit/>
          </a:bodyPr>
          <a:lstStyle/>
          <a:p>
            <a:pPr eaLnBrk="1" hangingPunct="1"/>
            <a:r>
              <a:rPr lang="en-US" b="1">
                <a:solidFill>
                  <a:srgbClr val="FFFFFF"/>
                </a:solidFill>
                <a:latin typeface="Franklin Gothic Book" charset="0"/>
              </a:rPr>
              <a:t>TITLE 5 § 53203 - POWERS</a:t>
            </a:r>
          </a:p>
        </p:txBody>
      </p:sp>
      <p:graphicFrame>
        <p:nvGraphicFramePr>
          <p:cNvPr id="14341" name="Rectangle 1027">
            <a:extLst>
              <a:ext uri="{FF2B5EF4-FFF2-40B4-BE49-F238E27FC236}">
                <a16:creationId xmlns:a16="http://schemas.microsoft.com/office/drawing/2014/main" id="{52284DEB-D2E8-4FC3-8DC5-06B53F224433}"/>
              </a:ext>
            </a:extLst>
          </p:cNvPr>
          <p:cNvGraphicFramePr>
            <a:graphicFrameLocks noGrp="1"/>
          </p:cNvGraphicFramePr>
          <p:nvPr>
            <p:ph idx="1"/>
            <p:extLst>
              <p:ext uri="{D42A27DB-BD31-4B8C-83A1-F6EECF244321}">
                <p14:modId xmlns:p14="http://schemas.microsoft.com/office/powerpoint/2010/main" val="404070447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1821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365125"/>
            <a:ext cx="7886700" cy="1325563"/>
          </a:xfrm>
        </p:spPr>
        <p:txBody>
          <a:bodyPr>
            <a:normAutofit/>
          </a:bodyPr>
          <a:lstStyle/>
          <a:p>
            <a:pPr eaLnBrk="1" hangingPunct="1"/>
            <a:r>
              <a:rPr lang="en-US" b="1">
                <a:latin typeface="Franklin Gothic Book" charset="0"/>
              </a:rPr>
              <a:t>TITLE 5 § 53200 - DEFINITIONS</a:t>
            </a:r>
          </a:p>
        </p:txBody>
      </p:sp>
      <p:graphicFrame>
        <p:nvGraphicFramePr>
          <p:cNvPr id="15365" name="Rectangle 3">
            <a:extLst>
              <a:ext uri="{FF2B5EF4-FFF2-40B4-BE49-F238E27FC236}">
                <a16:creationId xmlns:a16="http://schemas.microsoft.com/office/drawing/2014/main" id="{525A07E8-BA73-4D00-AFBE-E234BAF066E6}"/>
              </a:ext>
            </a:extLst>
          </p:cNvPr>
          <p:cNvGraphicFramePr>
            <a:graphicFrameLocks noGrp="1"/>
          </p:cNvGraphicFramePr>
          <p:nvPr>
            <p:ph idx="1"/>
            <p:extLst>
              <p:ext uri="{D42A27DB-BD31-4B8C-83A1-F6EECF244321}">
                <p14:modId xmlns:p14="http://schemas.microsoft.com/office/powerpoint/2010/main" val="1055021837"/>
              </p:ext>
            </p:extLst>
          </p:nvPr>
        </p:nvGraphicFramePr>
        <p:xfrm>
          <a:off x="336883" y="1825625"/>
          <a:ext cx="842210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05585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1710</Words>
  <Application>Microsoft Macintosh PowerPoint</Application>
  <PresentationFormat>On-screen Show (4:3)</PresentationFormat>
  <Paragraphs>251</Paragraphs>
  <Slides>38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Franklin Gothic Book</vt:lpstr>
      <vt:lpstr>Perpetua</vt:lpstr>
      <vt:lpstr>Thonburi</vt:lpstr>
      <vt:lpstr>Times New Roman</vt:lpstr>
      <vt:lpstr>Wingdings</vt:lpstr>
      <vt:lpstr>Office Theme</vt:lpstr>
      <vt:lpstr> The Legal Basis for Academic Senates and Collegial Consultation: Who We Are and What We Do</vt:lpstr>
      <vt:lpstr>Overview</vt:lpstr>
      <vt:lpstr>BASIS FOR SENATE POWERS</vt:lpstr>
      <vt:lpstr>BASIS FOR SENATE POWERS </vt:lpstr>
      <vt:lpstr>CALIFORNIA EDUCATION CODE</vt:lpstr>
      <vt:lpstr>TITLE 5</vt:lpstr>
      <vt:lpstr>EDUCATION CODE §70902 (B)(7)</vt:lpstr>
      <vt:lpstr>TITLE 5 § 53203 - POWERS</vt:lpstr>
      <vt:lpstr>TITLE 5 § 53200 - DEFINITIONS</vt:lpstr>
      <vt:lpstr>The “10 + 1”    Title 5 §53200 (c)</vt:lpstr>
      <vt:lpstr>The “10 + 1”      Title 5 §53200 (c)</vt:lpstr>
      <vt:lpstr>THE “PLUS 1”                Title 5 §53200 (c)</vt:lpstr>
      <vt:lpstr> </vt:lpstr>
      <vt:lpstr>Shared Governance vs.  Collegial Consultation</vt:lpstr>
      <vt:lpstr> COLLEGIAL CONSULTATION – DEFINED       Title 5 §53200 (d)</vt:lpstr>
      <vt:lpstr>Rely Primarily Defined Title 5 § 53203(d)</vt:lpstr>
      <vt:lpstr>Mutually Agree Defined Title 5 § 53203(d)</vt:lpstr>
      <vt:lpstr>COMPELLING REASONS</vt:lpstr>
      <vt:lpstr>TITLE 5 § 53203 – MORE POWERS</vt:lpstr>
      <vt:lpstr>More Powers Education Code–Faculty Hiring </vt:lpstr>
      <vt:lpstr> Effective Participation  Students </vt:lpstr>
      <vt:lpstr>Effective Participation TITLE 5 §51023.7 (a) – Students </vt:lpstr>
      <vt:lpstr>Effective Participation Staff </vt:lpstr>
      <vt:lpstr>  </vt:lpstr>
      <vt:lpstr>Education Code – Senate/Union Overlap</vt:lpstr>
      <vt:lpstr>Senate-Union Relationships</vt:lpstr>
      <vt:lpstr>Senate-Union Relationships</vt:lpstr>
      <vt:lpstr>Governance:  How do you use power?</vt:lpstr>
      <vt:lpstr>Governance:  Authority and Effectiveness</vt:lpstr>
      <vt:lpstr>Governance:  Authority and Effectiveness</vt:lpstr>
      <vt:lpstr>At the State Level: Board of Governors</vt:lpstr>
      <vt:lpstr>At the State Level:  Consultation</vt:lpstr>
      <vt:lpstr>Consultation Council - Representation</vt:lpstr>
      <vt:lpstr>BoG Policy on Consultation Process</vt:lpstr>
      <vt:lpstr>5C – Purpose and Responsibility</vt:lpstr>
      <vt:lpstr>5C – Purpose and Responsibility</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Legal Basis for Academic Senates and Collegial Consultation: Who We Are and What We Do</dc:title>
  <dc:creator>Stanskas, Peter-John</dc:creator>
  <cp:lastModifiedBy>Stanskas, Peter-John</cp:lastModifiedBy>
  <cp:revision>1</cp:revision>
  <dcterms:created xsi:type="dcterms:W3CDTF">2019-06-13T06:10:15Z</dcterms:created>
  <dcterms:modified xsi:type="dcterms:W3CDTF">2019-06-13T06:13:07Z</dcterms:modified>
</cp:coreProperties>
</file>