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0" r:id="rId2"/>
    <p:sldId id="261" r:id="rId3"/>
    <p:sldId id="262" r:id="rId4"/>
    <p:sldId id="259" r:id="rId5"/>
    <p:sldId id="263" r:id="rId6"/>
    <p:sldId id="264" r:id="rId7"/>
    <p:sldId id="265" r:id="rId8"/>
    <p:sldId id="270"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4"/>
  </p:normalViewPr>
  <p:slideViewPr>
    <p:cSldViewPr snapToGrid="0" snapToObjects="1">
      <p:cViewPr varScale="1">
        <p:scale>
          <a:sx n="66" d="100"/>
          <a:sy n="66" d="100"/>
        </p:scale>
        <p:origin x="668" y="6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Foster" userId="ee6cbdebcdc9dff9" providerId="LiveId" clId="{B1D5DE1D-C352-457E-BBC0-AB5B44011391}"/>
    <pc:docChg chg="custSel modSld">
      <pc:chgData name="Sam Foster" userId="ee6cbdebcdc9dff9" providerId="LiveId" clId="{B1D5DE1D-C352-457E-BBC0-AB5B44011391}" dt="2020-11-03T05:06:38.189" v="272" actId="20577"/>
      <pc:docMkLst>
        <pc:docMk/>
      </pc:docMkLst>
      <pc:sldChg chg="modSp mod">
        <pc:chgData name="Sam Foster" userId="ee6cbdebcdc9dff9" providerId="LiveId" clId="{B1D5DE1D-C352-457E-BBC0-AB5B44011391}" dt="2020-11-03T05:06:38.189" v="272" actId="20577"/>
        <pc:sldMkLst>
          <pc:docMk/>
          <pc:sldMk cId="3190393356" sldId="268"/>
        </pc:sldMkLst>
        <pc:spChg chg="mod">
          <ac:chgData name="Sam Foster" userId="ee6cbdebcdc9dff9" providerId="LiveId" clId="{B1D5DE1D-C352-457E-BBC0-AB5B44011391}" dt="2020-11-03T05:06:38.189" v="272" actId="20577"/>
          <ac:spMkLst>
            <pc:docMk/>
            <pc:sldMk cId="3190393356" sldId="268"/>
            <ac:spMk id="3" creationId="{703F37D1-C7F0-49D4-B8D3-344D1944BEC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FF1DE-03D0-47A1-9DED-0BA6703398D8}"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9F5482ED-1F51-4C80-8F1D-31ACA9B5567E}">
      <dgm:prSet custT="1"/>
      <dgm:spPr/>
      <dgm:t>
        <a:bodyPr/>
        <a:lstStyle/>
        <a:p>
          <a:r>
            <a:rPr lang="en-US" sz="2000" dirty="0"/>
            <a:t>In breakout rooms we’ll discuss a few prompts including what we have observed and what we would do differently in future planning.</a:t>
          </a:r>
        </a:p>
      </dgm:t>
    </dgm:pt>
    <dgm:pt modelId="{F476438D-6451-4703-81FB-0AD7E64B9FBF}" type="parTrans" cxnId="{8C603DE4-5B89-4438-AFF3-AEF066481D2A}">
      <dgm:prSet/>
      <dgm:spPr/>
      <dgm:t>
        <a:bodyPr/>
        <a:lstStyle/>
        <a:p>
          <a:endParaRPr lang="en-US"/>
        </a:p>
      </dgm:t>
    </dgm:pt>
    <dgm:pt modelId="{E6022CBB-4652-4E47-8187-0AA5AF05A4A1}" type="sibTrans" cxnId="{8C603DE4-5B89-4438-AFF3-AEF066481D2A}">
      <dgm:prSet/>
      <dgm:spPr/>
      <dgm:t>
        <a:bodyPr/>
        <a:lstStyle/>
        <a:p>
          <a:endParaRPr lang="en-US"/>
        </a:p>
      </dgm:t>
    </dgm:pt>
    <dgm:pt modelId="{359C5408-EF86-4C48-8661-7B9637C542A7}">
      <dgm:prSet custT="1"/>
      <dgm:spPr/>
      <dgm:t>
        <a:bodyPr/>
        <a:lstStyle/>
        <a:p>
          <a:r>
            <a:rPr lang="en-US" sz="2000" dirty="0"/>
            <a:t>The data will be captured in Google docs that will be shared with participants</a:t>
          </a:r>
          <a:r>
            <a:rPr lang="en-US" sz="2600" dirty="0"/>
            <a:t>.</a:t>
          </a:r>
        </a:p>
      </dgm:t>
    </dgm:pt>
    <dgm:pt modelId="{3A66E3D2-AF83-4A90-A653-D72830282C98}" type="parTrans" cxnId="{FB61D39A-E892-49A4-9231-9DFE94DFFC29}">
      <dgm:prSet/>
      <dgm:spPr/>
      <dgm:t>
        <a:bodyPr/>
        <a:lstStyle/>
        <a:p>
          <a:endParaRPr lang="en-US"/>
        </a:p>
      </dgm:t>
    </dgm:pt>
    <dgm:pt modelId="{E282481F-B7A7-4B35-9117-526F7C1E7810}" type="sibTrans" cxnId="{FB61D39A-E892-49A4-9231-9DFE94DFFC29}">
      <dgm:prSet/>
      <dgm:spPr/>
      <dgm:t>
        <a:bodyPr/>
        <a:lstStyle/>
        <a:p>
          <a:endParaRPr lang="en-US"/>
        </a:p>
      </dgm:t>
    </dgm:pt>
    <dgm:pt modelId="{0191C44B-3C8D-4C6E-9580-29252B33726C}" type="pres">
      <dgm:prSet presAssocID="{7A9FF1DE-03D0-47A1-9DED-0BA6703398D8}" presName="root" presStyleCnt="0">
        <dgm:presLayoutVars>
          <dgm:dir/>
          <dgm:resizeHandles val="exact"/>
        </dgm:presLayoutVars>
      </dgm:prSet>
      <dgm:spPr/>
    </dgm:pt>
    <dgm:pt modelId="{ED7298A0-0A5F-4D3A-92C7-91A06D1F38EF}" type="pres">
      <dgm:prSet presAssocID="{9F5482ED-1F51-4C80-8F1D-31ACA9B5567E}" presName="compNode" presStyleCnt="0"/>
      <dgm:spPr/>
    </dgm:pt>
    <dgm:pt modelId="{98E45B9F-0937-4750-AD8A-029255B3C12B}" type="pres">
      <dgm:prSet presAssocID="{9F5482ED-1F51-4C80-8F1D-31ACA9B5567E}" presName="iconRect" presStyleLbl="node1" presStyleIdx="0" presStyleCnt="2" custLinFactNeighborX="750" custLinFactNeighborY="8219"/>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407" b="9407"/>
          </a:stretch>
        </a:blipFill>
        <a:ln>
          <a:noFill/>
        </a:ln>
      </dgm:spPr>
      <dgm:extLst>
        <a:ext uri="{E40237B7-FDA0-4F09-8148-C483321AD2D9}">
          <dgm14:cNvPr xmlns:dgm14="http://schemas.microsoft.com/office/drawing/2010/diagram" id="0" name="" descr="Board Room"/>
        </a:ext>
      </dgm:extLst>
    </dgm:pt>
    <dgm:pt modelId="{2DB3D32E-3BD1-4B5F-831F-E118FECB5A8E}" type="pres">
      <dgm:prSet presAssocID="{9F5482ED-1F51-4C80-8F1D-31ACA9B5567E}" presName="spaceRect" presStyleCnt="0"/>
      <dgm:spPr/>
    </dgm:pt>
    <dgm:pt modelId="{AA659DD7-A7F2-4DDD-B2E0-4D6BA91C1A0A}" type="pres">
      <dgm:prSet presAssocID="{9F5482ED-1F51-4C80-8F1D-31ACA9B5567E}" presName="textRect" presStyleLbl="revTx" presStyleIdx="0" presStyleCnt="2" custScaleY="106240" custLinFactNeighborX="2282" custLinFactNeighborY="-63728">
        <dgm:presLayoutVars>
          <dgm:chMax val="1"/>
          <dgm:chPref val="1"/>
        </dgm:presLayoutVars>
      </dgm:prSet>
      <dgm:spPr/>
    </dgm:pt>
    <dgm:pt modelId="{068AA157-D2FE-4915-8AFA-0341A001B713}" type="pres">
      <dgm:prSet presAssocID="{E6022CBB-4652-4E47-8187-0AA5AF05A4A1}" presName="sibTrans" presStyleCnt="0"/>
      <dgm:spPr/>
    </dgm:pt>
    <dgm:pt modelId="{45E5F3CC-5DCD-47D0-9322-9C6F8F7B17D4}" type="pres">
      <dgm:prSet presAssocID="{359C5408-EF86-4C48-8661-7B9637C542A7}" presName="compNode" presStyleCnt="0"/>
      <dgm:spPr/>
    </dgm:pt>
    <dgm:pt modelId="{B2F21A52-446B-4375-B565-080B39FD4FFB}" type="pres">
      <dgm:prSet presAssocID="{359C5408-EF86-4C48-8661-7B9637C542A7}" presName="iconRect" presStyleLbl="node1" presStyleIdx="1" presStyleCnt="2" custScaleX="83129" custScaleY="6649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FC83BD36-18BE-4414-8F12-55EF8F405FBE}" type="pres">
      <dgm:prSet presAssocID="{359C5408-EF86-4C48-8661-7B9637C542A7}" presName="spaceRect" presStyleCnt="0"/>
      <dgm:spPr/>
    </dgm:pt>
    <dgm:pt modelId="{B1F1AB60-7B85-479A-A70F-C1C0EFBBE84B}" type="pres">
      <dgm:prSet presAssocID="{359C5408-EF86-4C48-8661-7B9637C542A7}" presName="textRect" presStyleLbl="revTx" presStyleIdx="1" presStyleCnt="2" custLinFactNeighborX="-224" custLinFactNeighborY="-46861">
        <dgm:presLayoutVars>
          <dgm:chMax val="1"/>
          <dgm:chPref val="1"/>
        </dgm:presLayoutVars>
      </dgm:prSet>
      <dgm:spPr/>
    </dgm:pt>
  </dgm:ptLst>
  <dgm:cxnLst>
    <dgm:cxn modelId="{B1E6903E-0F5B-491D-8571-363362CB69BE}" type="presOf" srcId="{9F5482ED-1F51-4C80-8F1D-31ACA9B5567E}" destId="{AA659DD7-A7F2-4DDD-B2E0-4D6BA91C1A0A}" srcOrd="0" destOrd="0" presId="urn:microsoft.com/office/officeart/2018/2/layout/IconLabelList"/>
    <dgm:cxn modelId="{DA02BC5E-708A-4B56-AB2B-7CA279903238}" type="presOf" srcId="{7A9FF1DE-03D0-47A1-9DED-0BA6703398D8}" destId="{0191C44B-3C8D-4C6E-9580-29252B33726C}" srcOrd="0" destOrd="0" presId="urn:microsoft.com/office/officeart/2018/2/layout/IconLabelList"/>
    <dgm:cxn modelId="{FB61D39A-E892-49A4-9231-9DFE94DFFC29}" srcId="{7A9FF1DE-03D0-47A1-9DED-0BA6703398D8}" destId="{359C5408-EF86-4C48-8661-7B9637C542A7}" srcOrd="1" destOrd="0" parTransId="{3A66E3D2-AF83-4A90-A653-D72830282C98}" sibTransId="{E282481F-B7A7-4B35-9117-526F7C1E7810}"/>
    <dgm:cxn modelId="{5FBFC6DA-EEE2-4277-93C5-30E1F891CF6E}" type="presOf" srcId="{359C5408-EF86-4C48-8661-7B9637C542A7}" destId="{B1F1AB60-7B85-479A-A70F-C1C0EFBBE84B}" srcOrd="0" destOrd="0" presId="urn:microsoft.com/office/officeart/2018/2/layout/IconLabelList"/>
    <dgm:cxn modelId="{8C603DE4-5B89-4438-AFF3-AEF066481D2A}" srcId="{7A9FF1DE-03D0-47A1-9DED-0BA6703398D8}" destId="{9F5482ED-1F51-4C80-8F1D-31ACA9B5567E}" srcOrd="0" destOrd="0" parTransId="{F476438D-6451-4703-81FB-0AD7E64B9FBF}" sibTransId="{E6022CBB-4652-4E47-8187-0AA5AF05A4A1}"/>
    <dgm:cxn modelId="{9CAB7518-6CC3-42B5-8806-20C0D0BE79F3}" type="presParOf" srcId="{0191C44B-3C8D-4C6E-9580-29252B33726C}" destId="{ED7298A0-0A5F-4D3A-92C7-91A06D1F38EF}" srcOrd="0" destOrd="0" presId="urn:microsoft.com/office/officeart/2018/2/layout/IconLabelList"/>
    <dgm:cxn modelId="{9897D2D2-40C8-44E3-B3B2-A504B720352B}" type="presParOf" srcId="{ED7298A0-0A5F-4D3A-92C7-91A06D1F38EF}" destId="{98E45B9F-0937-4750-AD8A-029255B3C12B}" srcOrd="0" destOrd="0" presId="urn:microsoft.com/office/officeart/2018/2/layout/IconLabelList"/>
    <dgm:cxn modelId="{7BCEDC6F-9F9D-4141-88F3-02462C01B8F3}" type="presParOf" srcId="{ED7298A0-0A5F-4D3A-92C7-91A06D1F38EF}" destId="{2DB3D32E-3BD1-4B5F-831F-E118FECB5A8E}" srcOrd="1" destOrd="0" presId="urn:microsoft.com/office/officeart/2018/2/layout/IconLabelList"/>
    <dgm:cxn modelId="{945BE6CE-7995-4E62-A1CF-0C789EB2690B}" type="presParOf" srcId="{ED7298A0-0A5F-4D3A-92C7-91A06D1F38EF}" destId="{AA659DD7-A7F2-4DDD-B2E0-4D6BA91C1A0A}" srcOrd="2" destOrd="0" presId="urn:microsoft.com/office/officeart/2018/2/layout/IconLabelList"/>
    <dgm:cxn modelId="{E17972FB-7933-46C5-AEEE-B87311858CB7}" type="presParOf" srcId="{0191C44B-3C8D-4C6E-9580-29252B33726C}" destId="{068AA157-D2FE-4915-8AFA-0341A001B713}" srcOrd="1" destOrd="0" presId="urn:microsoft.com/office/officeart/2018/2/layout/IconLabelList"/>
    <dgm:cxn modelId="{EADEFB4E-1765-4A16-8A74-580AF888AE46}" type="presParOf" srcId="{0191C44B-3C8D-4C6E-9580-29252B33726C}" destId="{45E5F3CC-5DCD-47D0-9322-9C6F8F7B17D4}" srcOrd="2" destOrd="0" presId="urn:microsoft.com/office/officeart/2018/2/layout/IconLabelList"/>
    <dgm:cxn modelId="{6086BBF1-F6C9-4E44-8B33-FA9FD367DBF2}" type="presParOf" srcId="{45E5F3CC-5DCD-47D0-9322-9C6F8F7B17D4}" destId="{B2F21A52-446B-4375-B565-080B39FD4FFB}" srcOrd="0" destOrd="0" presId="urn:microsoft.com/office/officeart/2018/2/layout/IconLabelList"/>
    <dgm:cxn modelId="{FFA714B6-472F-4293-A0D6-A7519AB6E8FE}" type="presParOf" srcId="{45E5F3CC-5DCD-47D0-9322-9C6F8F7B17D4}" destId="{FC83BD36-18BE-4414-8F12-55EF8F405FBE}" srcOrd="1" destOrd="0" presId="urn:microsoft.com/office/officeart/2018/2/layout/IconLabelList"/>
    <dgm:cxn modelId="{6FF2E563-8DB8-45D9-A090-089F4E3D7DDA}" type="presParOf" srcId="{45E5F3CC-5DCD-47D0-9322-9C6F8F7B17D4}" destId="{B1F1AB60-7B85-479A-A70F-C1C0EFBBE84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5A126-BC63-4D06-AF22-1612C5CBBC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73999A6-BD7B-4DA8-9809-F38B71C7B650}">
      <dgm:prSet/>
      <dgm:spPr/>
      <dgm:t>
        <a:bodyPr/>
        <a:lstStyle/>
        <a:p>
          <a:r>
            <a:rPr lang="en-US" b="0" i="0" dirty="0"/>
            <a:t>What were some themes that emerged from our discussion?</a:t>
          </a:r>
          <a:endParaRPr lang="en-US" dirty="0"/>
        </a:p>
      </dgm:t>
    </dgm:pt>
    <dgm:pt modelId="{210524B7-AE55-46FC-A06C-80CC38F381B7}" type="parTrans" cxnId="{D3E2B57C-6823-4261-8700-6C9E4F90CEC9}">
      <dgm:prSet/>
      <dgm:spPr/>
      <dgm:t>
        <a:bodyPr/>
        <a:lstStyle/>
        <a:p>
          <a:endParaRPr lang="en-US"/>
        </a:p>
      </dgm:t>
    </dgm:pt>
    <dgm:pt modelId="{9D87C7BC-144A-4378-9519-BD775E78A8E4}" type="sibTrans" cxnId="{D3E2B57C-6823-4261-8700-6C9E4F90CEC9}">
      <dgm:prSet/>
      <dgm:spPr/>
      <dgm:t>
        <a:bodyPr/>
        <a:lstStyle/>
        <a:p>
          <a:endParaRPr lang="en-US"/>
        </a:p>
      </dgm:t>
    </dgm:pt>
    <dgm:pt modelId="{99700EB9-42B6-40A5-80F3-49968DCC8FBE}">
      <dgm:prSet/>
      <dgm:spPr/>
      <dgm:t>
        <a:bodyPr/>
        <a:lstStyle/>
        <a:p>
          <a:r>
            <a:rPr lang="en-US" b="0" i="0"/>
            <a:t>Some key observations of challenges we’ve faced</a:t>
          </a:r>
          <a:endParaRPr lang="en-US"/>
        </a:p>
      </dgm:t>
    </dgm:pt>
    <dgm:pt modelId="{E055B638-0F8D-4DC9-8DFC-02665A868ADE}" type="parTrans" cxnId="{F0D8E116-8778-4CD7-BB2D-F40FE2258341}">
      <dgm:prSet/>
      <dgm:spPr/>
      <dgm:t>
        <a:bodyPr/>
        <a:lstStyle/>
        <a:p>
          <a:endParaRPr lang="en-US"/>
        </a:p>
      </dgm:t>
    </dgm:pt>
    <dgm:pt modelId="{030BF32E-F285-4D10-9252-2D30E1B677E2}" type="sibTrans" cxnId="{F0D8E116-8778-4CD7-BB2D-F40FE2258341}">
      <dgm:prSet/>
      <dgm:spPr/>
      <dgm:t>
        <a:bodyPr/>
        <a:lstStyle/>
        <a:p>
          <a:endParaRPr lang="en-US"/>
        </a:p>
      </dgm:t>
    </dgm:pt>
    <dgm:pt modelId="{9CC705F1-C6BA-4345-B230-8FAEEAD6CE39}">
      <dgm:prSet/>
      <dgm:spPr/>
      <dgm:t>
        <a:bodyPr/>
        <a:lstStyle/>
        <a:p>
          <a:r>
            <a:rPr lang="en-US" b="0" i="0" dirty="0"/>
            <a:t>Some potential remedies to include in future policies</a:t>
          </a:r>
          <a:endParaRPr lang="en-US" dirty="0"/>
        </a:p>
      </dgm:t>
    </dgm:pt>
    <dgm:pt modelId="{6FF051C4-506E-499F-BABF-70F5FF3C8BE5}" type="parTrans" cxnId="{EF79278B-7123-41B4-B809-4709E4D8C7EF}">
      <dgm:prSet/>
      <dgm:spPr/>
      <dgm:t>
        <a:bodyPr/>
        <a:lstStyle/>
        <a:p>
          <a:endParaRPr lang="en-US"/>
        </a:p>
      </dgm:t>
    </dgm:pt>
    <dgm:pt modelId="{3AA10E72-A169-453F-9E55-23C3EF4E33CF}" type="sibTrans" cxnId="{EF79278B-7123-41B4-B809-4709E4D8C7EF}">
      <dgm:prSet/>
      <dgm:spPr/>
      <dgm:t>
        <a:bodyPr/>
        <a:lstStyle/>
        <a:p>
          <a:endParaRPr lang="en-US"/>
        </a:p>
      </dgm:t>
    </dgm:pt>
    <dgm:pt modelId="{7C16F4A1-632D-4B95-83EC-EEB371F238FF}" type="pres">
      <dgm:prSet presAssocID="{1D55A126-BC63-4D06-AF22-1612C5CBBC95}" presName="hierChild1" presStyleCnt="0">
        <dgm:presLayoutVars>
          <dgm:chPref val="1"/>
          <dgm:dir/>
          <dgm:animOne val="branch"/>
          <dgm:animLvl val="lvl"/>
          <dgm:resizeHandles/>
        </dgm:presLayoutVars>
      </dgm:prSet>
      <dgm:spPr/>
    </dgm:pt>
    <dgm:pt modelId="{D56AA40F-C169-40C2-8941-317A22C9CCF8}" type="pres">
      <dgm:prSet presAssocID="{E73999A6-BD7B-4DA8-9809-F38B71C7B650}" presName="hierRoot1" presStyleCnt="0"/>
      <dgm:spPr/>
    </dgm:pt>
    <dgm:pt modelId="{26398B29-13DD-4B0D-B6CB-16455E87AC4B}" type="pres">
      <dgm:prSet presAssocID="{E73999A6-BD7B-4DA8-9809-F38B71C7B650}" presName="composite" presStyleCnt="0"/>
      <dgm:spPr/>
    </dgm:pt>
    <dgm:pt modelId="{C013B60F-33D7-44D4-950E-4E5770F9A596}" type="pres">
      <dgm:prSet presAssocID="{E73999A6-BD7B-4DA8-9809-F38B71C7B650}" presName="background" presStyleLbl="node0" presStyleIdx="0" presStyleCnt="1"/>
      <dgm:spPr/>
    </dgm:pt>
    <dgm:pt modelId="{09CF092E-6E15-41F2-8CC5-D96B5A3AE389}" type="pres">
      <dgm:prSet presAssocID="{E73999A6-BD7B-4DA8-9809-F38B71C7B650}" presName="text" presStyleLbl="fgAcc0" presStyleIdx="0" presStyleCnt="1" custScaleX="145314">
        <dgm:presLayoutVars>
          <dgm:chPref val="3"/>
        </dgm:presLayoutVars>
      </dgm:prSet>
      <dgm:spPr/>
    </dgm:pt>
    <dgm:pt modelId="{CDB0DDF3-9E32-4A01-ADD7-C5B3A5D76443}" type="pres">
      <dgm:prSet presAssocID="{E73999A6-BD7B-4DA8-9809-F38B71C7B650}" presName="hierChild2" presStyleCnt="0"/>
      <dgm:spPr/>
    </dgm:pt>
    <dgm:pt modelId="{724196AD-3866-4DE5-97DC-DA349DD2D74B}" type="pres">
      <dgm:prSet presAssocID="{E055B638-0F8D-4DC9-8DFC-02665A868ADE}" presName="Name10" presStyleLbl="parChTrans1D2" presStyleIdx="0" presStyleCnt="2"/>
      <dgm:spPr/>
    </dgm:pt>
    <dgm:pt modelId="{B8120E2A-B057-48C0-8AB6-5083CF7D3405}" type="pres">
      <dgm:prSet presAssocID="{99700EB9-42B6-40A5-80F3-49968DCC8FBE}" presName="hierRoot2" presStyleCnt="0"/>
      <dgm:spPr/>
    </dgm:pt>
    <dgm:pt modelId="{9606CA28-2D7A-4D4D-8E8C-E628356AF958}" type="pres">
      <dgm:prSet presAssocID="{99700EB9-42B6-40A5-80F3-49968DCC8FBE}" presName="composite2" presStyleCnt="0"/>
      <dgm:spPr/>
    </dgm:pt>
    <dgm:pt modelId="{902FEAE9-BC46-4DAD-BED7-22EF24105DEE}" type="pres">
      <dgm:prSet presAssocID="{99700EB9-42B6-40A5-80F3-49968DCC8FBE}" presName="background2" presStyleLbl="node2" presStyleIdx="0" presStyleCnt="2"/>
      <dgm:spPr/>
    </dgm:pt>
    <dgm:pt modelId="{98F9B50F-29DD-4AE1-B71B-1A47508EC3F3}" type="pres">
      <dgm:prSet presAssocID="{99700EB9-42B6-40A5-80F3-49968DCC8FBE}" presName="text2" presStyleLbl="fgAcc2" presStyleIdx="0" presStyleCnt="2" custScaleX="150791">
        <dgm:presLayoutVars>
          <dgm:chPref val="3"/>
        </dgm:presLayoutVars>
      </dgm:prSet>
      <dgm:spPr/>
    </dgm:pt>
    <dgm:pt modelId="{CC26C0AD-7CE7-4F8C-BE53-DF05B95C8639}" type="pres">
      <dgm:prSet presAssocID="{99700EB9-42B6-40A5-80F3-49968DCC8FBE}" presName="hierChild3" presStyleCnt="0"/>
      <dgm:spPr/>
    </dgm:pt>
    <dgm:pt modelId="{FED67455-9D9E-4BA9-B954-A1E490702C3C}" type="pres">
      <dgm:prSet presAssocID="{6FF051C4-506E-499F-BABF-70F5FF3C8BE5}" presName="Name10" presStyleLbl="parChTrans1D2" presStyleIdx="1" presStyleCnt="2"/>
      <dgm:spPr/>
    </dgm:pt>
    <dgm:pt modelId="{1A624A81-9966-4EF6-A42D-7A4C101E8EF4}" type="pres">
      <dgm:prSet presAssocID="{9CC705F1-C6BA-4345-B230-8FAEEAD6CE39}" presName="hierRoot2" presStyleCnt="0"/>
      <dgm:spPr/>
    </dgm:pt>
    <dgm:pt modelId="{BC3CA103-2E66-4A83-9BD8-DA87D5515FCD}" type="pres">
      <dgm:prSet presAssocID="{9CC705F1-C6BA-4345-B230-8FAEEAD6CE39}" presName="composite2" presStyleCnt="0"/>
      <dgm:spPr/>
    </dgm:pt>
    <dgm:pt modelId="{B9A4D853-A5D1-416B-8846-328E44AC51D2}" type="pres">
      <dgm:prSet presAssocID="{9CC705F1-C6BA-4345-B230-8FAEEAD6CE39}" presName="background2" presStyleLbl="node2" presStyleIdx="1" presStyleCnt="2"/>
      <dgm:spPr/>
    </dgm:pt>
    <dgm:pt modelId="{39B39DA4-B071-430B-87C1-563B90971DF8}" type="pres">
      <dgm:prSet presAssocID="{9CC705F1-C6BA-4345-B230-8FAEEAD6CE39}" presName="text2" presStyleLbl="fgAcc2" presStyleIdx="1" presStyleCnt="2" custScaleX="169321">
        <dgm:presLayoutVars>
          <dgm:chPref val="3"/>
        </dgm:presLayoutVars>
      </dgm:prSet>
      <dgm:spPr/>
    </dgm:pt>
    <dgm:pt modelId="{FFC826A6-83C7-40D0-A15C-D74A5AA6881A}" type="pres">
      <dgm:prSet presAssocID="{9CC705F1-C6BA-4345-B230-8FAEEAD6CE39}" presName="hierChild3" presStyleCnt="0"/>
      <dgm:spPr/>
    </dgm:pt>
  </dgm:ptLst>
  <dgm:cxnLst>
    <dgm:cxn modelId="{0565FE03-45FE-433F-83A2-4FE25EE64334}" type="presOf" srcId="{99700EB9-42B6-40A5-80F3-49968DCC8FBE}" destId="{98F9B50F-29DD-4AE1-B71B-1A47508EC3F3}" srcOrd="0" destOrd="0" presId="urn:microsoft.com/office/officeart/2005/8/layout/hierarchy1"/>
    <dgm:cxn modelId="{A583DB15-8AA2-4EFB-AF2E-D7C6E2B4C740}" type="presOf" srcId="{E055B638-0F8D-4DC9-8DFC-02665A868ADE}" destId="{724196AD-3866-4DE5-97DC-DA349DD2D74B}" srcOrd="0" destOrd="0" presId="urn:microsoft.com/office/officeart/2005/8/layout/hierarchy1"/>
    <dgm:cxn modelId="{F0D8E116-8778-4CD7-BB2D-F40FE2258341}" srcId="{E73999A6-BD7B-4DA8-9809-F38B71C7B650}" destId="{99700EB9-42B6-40A5-80F3-49968DCC8FBE}" srcOrd="0" destOrd="0" parTransId="{E055B638-0F8D-4DC9-8DFC-02665A868ADE}" sibTransId="{030BF32E-F285-4D10-9252-2D30E1B677E2}"/>
    <dgm:cxn modelId="{EB27E45F-FD9C-4250-9F92-4F802D1B035C}" type="presOf" srcId="{9CC705F1-C6BA-4345-B230-8FAEEAD6CE39}" destId="{39B39DA4-B071-430B-87C1-563B90971DF8}" srcOrd="0" destOrd="0" presId="urn:microsoft.com/office/officeart/2005/8/layout/hierarchy1"/>
    <dgm:cxn modelId="{1E4CF652-2D0A-4B39-8236-655EA32A0134}" type="presOf" srcId="{6FF051C4-506E-499F-BABF-70F5FF3C8BE5}" destId="{FED67455-9D9E-4BA9-B954-A1E490702C3C}" srcOrd="0" destOrd="0" presId="urn:microsoft.com/office/officeart/2005/8/layout/hierarchy1"/>
    <dgm:cxn modelId="{D3E2B57C-6823-4261-8700-6C9E4F90CEC9}" srcId="{1D55A126-BC63-4D06-AF22-1612C5CBBC95}" destId="{E73999A6-BD7B-4DA8-9809-F38B71C7B650}" srcOrd="0" destOrd="0" parTransId="{210524B7-AE55-46FC-A06C-80CC38F381B7}" sibTransId="{9D87C7BC-144A-4378-9519-BD775E78A8E4}"/>
    <dgm:cxn modelId="{EF79278B-7123-41B4-B809-4709E4D8C7EF}" srcId="{E73999A6-BD7B-4DA8-9809-F38B71C7B650}" destId="{9CC705F1-C6BA-4345-B230-8FAEEAD6CE39}" srcOrd="1" destOrd="0" parTransId="{6FF051C4-506E-499F-BABF-70F5FF3C8BE5}" sibTransId="{3AA10E72-A169-453F-9E55-23C3EF4E33CF}"/>
    <dgm:cxn modelId="{F4AA19B1-24B4-407D-A3DF-FB3379D0533E}" type="presOf" srcId="{E73999A6-BD7B-4DA8-9809-F38B71C7B650}" destId="{09CF092E-6E15-41F2-8CC5-D96B5A3AE389}" srcOrd="0" destOrd="0" presId="urn:microsoft.com/office/officeart/2005/8/layout/hierarchy1"/>
    <dgm:cxn modelId="{596E1EF3-3368-4D81-B70E-BA0B789BB7C3}" type="presOf" srcId="{1D55A126-BC63-4D06-AF22-1612C5CBBC95}" destId="{7C16F4A1-632D-4B95-83EC-EEB371F238FF}" srcOrd="0" destOrd="0" presId="urn:microsoft.com/office/officeart/2005/8/layout/hierarchy1"/>
    <dgm:cxn modelId="{3CB6D232-3B35-42FE-BAC5-48FD1788BB8C}" type="presParOf" srcId="{7C16F4A1-632D-4B95-83EC-EEB371F238FF}" destId="{D56AA40F-C169-40C2-8941-317A22C9CCF8}" srcOrd="0" destOrd="0" presId="urn:microsoft.com/office/officeart/2005/8/layout/hierarchy1"/>
    <dgm:cxn modelId="{0D77E821-356F-43AD-8EC3-999BCD137303}" type="presParOf" srcId="{D56AA40F-C169-40C2-8941-317A22C9CCF8}" destId="{26398B29-13DD-4B0D-B6CB-16455E87AC4B}" srcOrd="0" destOrd="0" presId="urn:microsoft.com/office/officeart/2005/8/layout/hierarchy1"/>
    <dgm:cxn modelId="{E0967FAF-6A0F-4D7E-A7D2-988F6A982B8E}" type="presParOf" srcId="{26398B29-13DD-4B0D-B6CB-16455E87AC4B}" destId="{C013B60F-33D7-44D4-950E-4E5770F9A596}" srcOrd="0" destOrd="0" presId="urn:microsoft.com/office/officeart/2005/8/layout/hierarchy1"/>
    <dgm:cxn modelId="{AC3E17D7-8AB2-4FE8-871E-77A4C881D2BB}" type="presParOf" srcId="{26398B29-13DD-4B0D-B6CB-16455E87AC4B}" destId="{09CF092E-6E15-41F2-8CC5-D96B5A3AE389}" srcOrd="1" destOrd="0" presId="urn:microsoft.com/office/officeart/2005/8/layout/hierarchy1"/>
    <dgm:cxn modelId="{EA1CBD0C-4AC4-4B0A-A26B-4AA09D4F15CF}" type="presParOf" srcId="{D56AA40F-C169-40C2-8941-317A22C9CCF8}" destId="{CDB0DDF3-9E32-4A01-ADD7-C5B3A5D76443}" srcOrd="1" destOrd="0" presId="urn:microsoft.com/office/officeart/2005/8/layout/hierarchy1"/>
    <dgm:cxn modelId="{FA20F10E-AD4C-4005-A467-6214B03506BF}" type="presParOf" srcId="{CDB0DDF3-9E32-4A01-ADD7-C5B3A5D76443}" destId="{724196AD-3866-4DE5-97DC-DA349DD2D74B}" srcOrd="0" destOrd="0" presId="urn:microsoft.com/office/officeart/2005/8/layout/hierarchy1"/>
    <dgm:cxn modelId="{B11DD322-42F0-47D1-BB15-DA24BB53F5D4}" type="presParOf" srcId="{CDB0DDF3-9E32-4A01-ADD7-C5B3A5D76443}" destId="{B8120E2A-B057-48C0-8AB6-5083CF7D3405}" srcOrd="1" destOrd="0" presId="urn:microsoft.com/office/officeart/2005/8/layout/hierarchy1"/>
    <dgm:cxn modelId="{E69E02DB-C541-41E0-AADF-395799803B18}" type="presParOf" srcId="{B8120E2A-B057-48C0-8AB6-5083CF7D3405}" destId="{9606CA28-2D7A-4D4D-8E8C-E628356AF958}" srcOrd="0" destOrd="0" presId="urn:microsoft.com/office/officeart/2005/8/layout/hierarchy1"/>
    <dgm:cxn modelId="{74021136-ADAA-433B-9B97-886F5A09A46D}" type="presParOf" srcId="{9606CA28-2D7A-4D4D-8E8C-E628356AF958}" destId="{902FEAE9-BC46-4DAD-BED7-22EF24105DEE}" srcOrd="0" destOrd="0" presId="urn:microsoft.com/office/officeart/2005/8/layout/hierarchy1"/>
    <dgm:cxn modelId="{40F9BAC5-3809-4760-A0B3-2C02F8E102F7}" type="presParOf" srcId="{9606CA28-2D7A-4D4D-8E8C-E628356AF958}" destId="{98F9B50F-29DD-4AE1-B71B-1A47508EC3F3}" srcOrd="1" destOrd="0" presId="urn:microsoft.com/office/officeart/2005/8/layout/hierarchy1"/>
    <dgm:cxn modelId="{8D945699-5CC1-4816-AD24-89E557E17999}" type="presParOf" srcId="{B8120E2A-B057-48C0-8AB6-5083CF7D3405}" destId="{CC26C0AD-7CE7-4F8C-BE53-DF05B95C8639}" srcOrd="1" destOrd="0" presId="urn:microsoft.com/office/officeart/2005/8/layout/hierarchy1"/>
    <dgm:cxn modelId="{89E2300F-75A3-4F49-B414-D093720131B4}" type="presParOf" srcId="{CDB0DDF3-9E32-4A01-ADD7-C5B3A5D76443}" destId="{FED67455-9D9E-4BA9-B954-A1E490702C3C}" srcOrd="2" destOrd="0" presId="urn:microsoft.com/office/officeart/2005/8/layout/hierarchy1"/>
    <dgm:cxn modelId="{844CC000-1994-4D59-A1FE-3067EB61AFC1}" type="presParOf" srcId="{CDB0DDF3-9E32-4A01-ADD7-C5B3A5D76443}" destId="{1A624A81-9966-4EF6-A42D-7A4C101E8EF4}" srcOrd="3" destOrd="0" presId="urn:microsoft.com/office/officeart/2005/8/layout/hierarchy1"/>
    <dgm:cxn modelId="{7CCF030A-FAC0-4C4D-B27D-B99ED75DF7AA}" type="presParOf" srcId="{1A624A81-9966-4EF6-A42D-7A4C101E8EF4}" destId="{BC3CA103-2E66-4A83-9BD8-DA87D5515FCD}" srcOrd="0" destOrd="0" presId="urn:microsoft.com/office/officeart/2005/8/layout/hierarchy1"/>
    <dgm:cxn modelId="{88CD861F-2939-4A15-AC0D-63797C9839A8}" type="presParOf" srcId="{BC3CA103-2E66-4A83-9BD8-DA87D5515FCD}" destId="{B9A4D853-A5D1-416B-8846-328E44AC51D2}" srcOrd="0" destOrd="0" presId="urn:microsoft.com/office/officeart/2005/8/layout/hierarchy1"/>
    <dgm:cxn modelId="{06ABA64D-4C86-401D-A08A-E126B9DC9BA8}" type="presParOf" srcId="{BC3CA103-2E66-4A83-9BD8-DA87D5515FCD}" destId="{39B39DA4-B071-430B-87C1-563B90971DF8}" srcOrd="1" destOrd="0" presId="urn:microsoft.com/office/officeart/2005/8/layout/hierarchy1"/>
    <dgm:cxn modelId="{7C6EE027-FB28-40B6-84A0-33D7515FF3A1}" type="presParOf" srcId="{1A624A81-9966-4EF6-A42D-7A4C101E8EF4}" destId="{FFC826A6-83C7-40D0-A15C-D74A5AA688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747904-F866-4BCB-A115-6C32F8D38654}"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63C429FB-52B1-476D-986A-0F4D670CDA46}">
      <dgm:prSet/>
      <dgm:spPr/>
      <dgm:t>
        <a:bodyPr/>
        <a:lstStyle/>
        <a:p>
          <a:pPr>
            <a:defRPr cap="all"/>
          </a:pPr>
          <a:r>
            <a:rPr lang="en-US"/>
            <a:t>Additional Questions?</a:t>
          </a:r>
        </a:p>
      </dgm:t>
    </dgm:pt>
    <dgm:pt modelId="{230BCE12-A37C-4E5A-ABF3-DC272AB37C55}" type="parTrans" cxnId="{4FA5827E-4B8B-486A-99B5-748E06D63FF8}">
      <dgm:prSet/>
      <dgm:spPr/>
      <dgm:t>
        <a:bodyPr/>
        <a:lstStyle/>
        <a:p>
          <a:endParaRPr lang="en-US"/>
        </a:p>
      </dgm:t>
    </dgm:pt>
    <dgm:pt modelId="{3637E022-067C-44E6-97E8-B3340AE05252}" type="sibTrans" cxnId="{4FA5827E-4B8B-486A-99B5-748E06D63FF8}">
      <dgm:prSet/>
      <dgm:spPr/>
      <dgm:t>
        <a:bodyPr/>
        <a:lstStyle/>
        <a:p>
          <a:endParaRPr lang="en-US"/>
        </a:p>
      </dgm:t>
    </dgm:pt>
    <dgm:pt modelId="{E514BDC9-9659-4AAA-A895-56718407B66A}">
      <dgm:prSet/>
      <dgm:spPr/>
      <dgm:t>
        <a:bodyPr/>
        <a:lstStyle/>
        <a:p>
          <a:pPr>
            <a:defRPr cap="all"/>
          </a:pPr>
          <a:r>
            <a:rPr lang="en-US"/>
            <a:t>Info@asccc.org</a:t>
          </a:r>
        </a:p>
      </dgm:t>
    </dgm:pt>
    <dgm:pt modelId="{87D8C985-53E1-4830-99E7-1F0CFC8D55D5}" type="parTrans" cxnId="{EF644209-99BF-4304-B1DD-02738BCB2B51}">
      <dgm:prSet/>
      <dgm:spPr/>
      <dgm:t>
        <a:bodyPr/>
        <a:lstStyle/>
        <a:p>
          <a:endParaRPr lang="en-US"/>
        </a:p>
      </dgm:t>
    </dgm:pt>
    <dgm:pt modelId="{AAB653A6-8A1E-42DE-830A-60588E06D23B}" type="sibTrans" cxnId="{EF644209-99BF-4304-B1DD-02738BCB2B51}">
      <dgm:prSet/>
      <dgm:spPr/>
      <dgm:t>
        <a:bodyPr/>
        <a:lstStyle/>
        <a:p>
          <a:endParaRPr lang="en-US"/>
        </a:p>
      </dgm:t>
    </dgm:pt>
    <dgm:pt modelId="{B60EDBAD-CCDE-4E1F-BA80-835935496FAB}" type="pres">
      <dgm:prSet presAssocID="{E8747904-F866-4BCB-A115-6C32F8D38654}" presName="root" presStyleCnt="0">
        <dgm:presLayoutVars>
          <dgm:dir/>
          <dgm:resizeHandles val="exact"/>
        </dgm:presLayoutVars>
      </dgm:prSet>
      <dgm:spPr/>
    </dgm:pt>
    <dgm:pt modelId="{5CE61196-6EB4-4796-8B65-A6D4FC91FB73}" type="pres">
      <dgm:prSet presAssocID="{63C429FB-52B1-476D-986A-0F4D670CDA46}" presName="compNode" presStyleCnt="0"/>
      <dgm:spPr/>
    </dgm:pt>
    <dgm:pt modelId="{802E6C8E-FDCF-4574-AAC3-C4CDD9DD3AF0}" type="pres">
      <dgm:prSet presAssocID="{63C429FB-52B1-476D-986A-0F4D670CDA46}" presName="iconBgRect" presStyleLbl="bgShp" presStyleIdx="0" presStyleCnt="2"/>
      <dgm:spPr/>
    </dgm:pt>
    <dgm:pt modelId="{F5B4065B-607A-4A91-8E22-6F64DED43ED4}" type="pres">
      <dgm:prSet presAssocID="{63C429FB-52B1-476D-986A-0F4D670CDA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C80C4B05-A767-42D5-BDFB-D23A68D1AC5D}" type="pres">
      <dgm:prSet presAssocID="{63C429FB-52B1-476D-986A-0F4D670CDA46}" presName="spaceRect" presStyleCnt="0"/>
      <dgm:spPr/>
    </dgm:pt>
    <dgm:pt modelId="{F61BBE9F-04F6-4561-B272-4C31A44DDD57}" type="pres">
      <dgm:prSet presAssocID="{63C429FB-52B1-476D-986A-0F4D670CDA46}" presName="textRect" presStyleLbl="revTx" presStyleIdx="0" presStyleCnt="2">
        <dgm:presLayoutVars>
          <dgm:chMax val="1"/>
          <dgm:chPref val="1"/>
        </dgm:presLayoutVars>
      </dgm:prSet>
      <dgm:spPr/>
    </dgm:pt>
    <dgm:pt modelId="{A3407FB5-326F-4142-B5CC-652EC6B60FF4}" type="pres">
      <dgm:prSet presAssocID="{3637E022-067C-44E6-97E8-B3340AE05252}" presName="sibTrans" presStyleCnt="0"/>
      <dgm:spPr/>
    </dgm:pt>
    <dgm:pt modelId="{3C3EA559-E57E-4401-81E7-66FEBA383FE1}" type="pres">
      <dgm:prSet presAssocID="{E514BDC9-9659-4AAA-A895-56718407B66A}" presName="compNode" presStyleCnt="0"/>
      <dgm:spPr/>
    </dgm:pt>
    <dgm:pt modelId="{27806F88-3D0F-4BA7-B89A-4E7E55846FA4}" type="pres">
      <dgm:prSet presAssocID="{E514BDC9-9659-4AAA-A895-56718407B66A}" presName="iconBgRect" presStyleLbl="bgShp" presStyleIdx="1" presStyleCnt="2"/>
      <dgm:spPr/>
    </dgm:pt>
    <dgm:pt modelId="{704F748C-EFDA-46DF-81CA-C9B75BAF8792}" type="pres">
      <dgm:prSet presAssocID="{E514BDC9-9659-4AAA-A895-56718407B6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48A0F28-4F23-43B4-AEDF-FF9BECE8CCEB}" type="pres">
      <dgm:prSet presAssocID="{E514BDC9-9659-4AAA-A895-56718407B66A}" presName="spaceRect" presStyleCnt="0"/>
      <dgm:spPr/>
    </dgm:pt>
    <dgm:pt modelId="{959C3B1D-680D-46AC-8CF1-D2105B299083}" type="pres">
      <dgm:prSet presAssocID="{E514BDC9-9659-4AAA-A895-56718407B66A}" presName="textRect" presStyleLbl="revTx" presStyleIdx="1" presStyleCnt="2">
        <dgm:presLayoutVars>
          <dgm:chMax val="1"/>
          <dgm:chPref val="1"/>
        </dgm:presLayoutVars>
      </dgm:prSet>
      <dgm:spPr/>
    </dgm:pt>
  </dgm:ptLst>
  <dgm:cxnLst>
    <dgm:cxn modelId="{EF644209-99BF-4304-B1DD-02738BCB2B51}" srcId="{E8747904-F866-4BCB-A115-6C32F8D38654}" destId="{E514BDC9-9659-4AAA-A895-56718407B66A}" srcOrd="1" destOrd="0" parTransId="{87D8C985-53E1-4830-99E7-1F0CFC8D55D5}" sibTransId="{AAB653A6-8A1E-42DE-830A-60588E06D23B}"/>
    <dgm:cxn modelId="{93D8874D-82A0-44A7-BEAF-295F61D21D62}" type="presOf" srcId="{E514BDC9-9659-4AAA-A895-56718407B66A}" destId="{959C3B1D-680D-46AC-8CF1-D2105B299083}" srcOrd="0" destOrd="0" presId="urn:microsoft.com/office/officeart/2018/5/layout/IconCircleLabelList"/>
    <dgm:cxn modelId="{4FA5827E-4B8B-486A-99B5-748E06D63FF8}" srcId="{E8747904-F866-4BCB-A115-6C32F8D38654}" destId="{63C429FB-52B1-476D-986A-0F4D670CDA46}" srcOrd="0" destOrd="0" parTransId="{230BCE12-A37C-4E5A-ABF3-DC272AB37C55}" sibTransId="{3637E022-067C-44E6-97E8-B3340AE05252}"/>
    <dgm:cxn modelId="{BF7DD2B3-37B3-487B-8371-54EA6B75CBD6}" type="presOf" srcId="{63C429FB-52B1-476D-986A-0F4D670CDA46}" destId="{F61BBE9F-04F6-4561-B272-4C31A44DDD57}" srcOrd="0" destOrd="0" presId="urn:microsoft.com/office/officeart/2018/5/layout/IconCircleLabelList"/>
    <dgm:cxn modelId="{9CAD9ED1-6802-4575-9A22-80F163135270}" type="presOf" srcId="{E8747904-F866-4BCB-A115-6C32F8D38654}" destId="{B60EDBAD-CCDE-4E1F-BA80-835935496FAB}" srcOrd="0" destOrd="0" presId="urn:microsoft.com/office/officeart/2018/5/layout/IconCircleLabelList"/>
    <dgm:cxn modelId="{47E853B8-2112-4987-8122-15BD74AFA071}" type="presParOf" srcId="{B60EDBAD-CCDE-4E1F-BA80-835935496FAB}" destId="{5CE61196-6EB4-4796-8B65-A6D4FC91FB73}" srcOrd="0" destOrd="0" presId="urn:microsoft.com/office/officeart/2018/5/layout/IconCircleLabelList"/>
    <dgm:cxn modelId="{8644FC22-ECE0-46A7-BD44-96E718B10C6C}" type="presParOf" srcId="{5CE61196-6EB4-4796-8B65-A6D4FC91FB73}" destId="{802E6C8E-FDCF-4574-AAC3-C4CDD9DD3AF0}" srcOrd="0" destOrd="0" presId="urn:microsoft.com/office/officeart/2018/5/layout/IconCircleLabelList"/>
    <dgm:cxn modelId="{D6C120ED-B9E6-49FA-9E37-219207010F0F}" type="presParOf" srcId="{5CE61196-6EB4-4796-8B65-A6D4FC91FB73}" destId="{F5B4065B-607A-4A91-8E22-6F64DED43ED4}" srcOrd="1" destOrd="0" presId="urn:microsoft.com/office/officeart/2018/5/layout/IconCircleLabelList"/>
    <dgm:cxn modelId="{634FF656-CBD2-4925-8543-60FB865682A9}" type="presParOf" srcId="{5CE61196-6EB4-4796-8B65-A6D4FC91FB73}" destId="{C80C4B05-A767-42D5-BDFB-D23A68D1AC5D}" srcOrd="2" destOrd="0" presId="urn:microsoft.com/office/officeart/2018/5/layout/IconCircleLabelList"/>
    <dgm:cxn modelId="{29E0F0E5-5C85-454A-BF81-869417877FA0}" type="presParOf" srcId="{5CE61196-6EB4-4796-8B65-A6D4FC91FB73}" destId="{F61BBE9F-04F6-4561-B272-4C31A44DDD57}" srcOrd="3" destOrd="0" presId="urn:microsoft.com/office/officeart/2018/5/layout/IconCircleLabelList"/>
    <dgm:cxn modelId="{79F00E10-4D9D-4A22-B309-7E48E4415347}" type="presParOf" srcId="{B60EDBAD-CCDE-4E1F-BA80-835935496FAB}" destId="{A3407FB5-326F-4142-B5CC-652EC6B60FF4}" srcOrd="1" destOrd="0" presId="urn:microsoft.com/office/officeart/2018/5/layout/IconCircleLabelList"/>
    <dgm:cxn modelId="{32C71943-8701-42E5-904C-1C02354BEE8C}" type="presParOf" srcId="{B60EDBAD-CCDE-4E1F-BA80-835935496FAB}" destId="{3C3EA559-E57E-4401-81E7-66FEBA383FE1}" srcOrd="2" destOrd="0" presId="urn:microsoft.com/office/officeart/2018/5/layout/IconCircleLabelList"/>
    <dgm:cxn modelId="{768A10CA-9338-4B54-8DA0-5B450A4B5DF2}" type="presParOf" srcId="{3C3EA559-E57E-4401-81E7-66FEBA383FE1}" destId="{27806F88-3D0F-4BA7-B89A-4E7E55846FA4}" srcOrd="0" destOrd="0" presId="urn:microsoft.com/office/officeart/2018/5/layout/IconCircleLabelList"/>
    <dgm:cxn modelId="{321B07A7-037B-47F9-884E-B399DB2AF8CA}" type="presParOf" srcId="{3C3EA559-E57E-4401-81E7-66FEBA383FE1}" destId="{704F748C-EFDA-46DF-81CA-C9B75BAF8792}" srcOrd="1" destOrd="0" presId="urn:microsoft.com/office/officeart/2018/5/layout/IconCircleLabelList"/>
    <dgm:cxn modelId="{DEA1F1D9-4CEE-4E66-BE8E-51616683A23A}" type="presParOf" srcId="{3C3EA559-E57E-4401-81E7-66FEBA383FE1}" destId="{048A0F28-4F23-43B4-AEDF-FF9BECE8CCEB}" srcOrd="2" destOrd="0" presId="urn:microsoft.com/office/officeart/2018/5/layout/IconCircleLabelList"/>
    <dgm:cxn modelId="{FF4FB424-E952-4715-BC22-D8EF8CD75F81}" type="presParOf" srcId="{3C3EA559-E57E-4401-81E7-66FEBA383FE1}" destId="{959C3B1D-680D-46AC-8CF1-D2105B29908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5B9F-0937-4750-AD8A-029255B3C12B}">
      <dsp:nvSpPr>
        <dsp:cNvPr id="0" name=""/>
        <dsp:cNvSpPr/>
      </dsp:nvSpPr>
      <dsp:spPr>
        <a:xfrm>
          <a:off x="1766482" y="162252"/>
          <a:ext cx="1944000" cy="194400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407" b="9407"/>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59DD7-A7F2-4DDD-B2E0-4D6BA91C1A0A}">
      <dsp:nvSpPr>
        <dsp:cNvPr id="0" name=""/>
        <dsp:cNvSpPr/>
      </dsp:nvSpPr>
      <dsp:spPr>
        <a:xfrm>
          <a:off x="662485" y="1769532"/>
          <a:ext cx="4320000" cy="112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In breakout rooms we’ll discuss a few prompts including what we have observed and what we would do differently in future planning.</a:t>
          </a:r>
        </a:p>
      </dsp:txBody>
      <dsp:txXfrm>
        <a:off x="662485" y="1769532"/>
        <a:ext cx="4320000" cy="1123488"/>
      </dsp:txXfrm>
    </dsp:sp>
    <dsp:sp modelId="{B2F21A52-446B-4375-B565-080B39FD4FFB}">
      <dsp:nvSpPr>
        <dsp:cNvPr id="0" name=""/>
        <dsp:cNvSpPr/>
      </dsp:nvSpPr>
      <dsp:spPr>
        <a:xfrm>
          <a:off x="6991889" y="181811"/>
          <a:ext cx="1616027" cy="12926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F1AB60-7B85-479A-A70F-C1C0EFBBE84B}">
      <dsp:nvSpPr>
        <dsp:cNvPr id="0" name=""/>
        <dsp:cNvSpPr/>
      </dsp:nvSpPr>
      <dsp:spPr>
        <a:xfrm>
          <a:off x="5630226" y="1834552"/>
          <a:ext cx="4320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The data will be captured in Google docs that will be shared with participants</a:t>
          </a:r>
          <a:r>
            <a:rPr lang="en-US" sz="2600" kern="1200" dirty="0"/>
            <a:t>.</a:t>
          </a:r>
        </a:p>
      </dsp:txBody>
      <dsp:txXfrm>
        <a:off x="5630226" y="1834552"/>
        <a:ext cx="4320000" cy="105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67455-9D9E-4BA9-B954-A1E490702C3C}">
      <dsp:nvSpPr>
        <dsp:cNvPr id="0" name=""/>
        <dsp:cNvSpPr/>
      </dsp:nvSpPr>
      <dsp:spPr>
        <a:xfrm>
          <a:off x="5136907" y="1430550"/>
          <a:ext cx="1946334" cy="654353"/>
        </a:xfrm>
        <a:custGeom>
          <a:avLst/>
          <a:gdLst/>
          <a:ahLst/>
          <a:cxnLst/>
          <a:rect l="0" t="0" r="0" b="0"/>
          <a:pathLst>
            <a:path>
              <a:moveTo>
                <a:pt x="0" y="0"/>
              </a:moveTo>
              <a:lnTo>
                <a:pt x="0" y="445922"/>
              </a:lnTo>
              <a:lnTo>
                <a:pt x="1946334" y="445922"/>
              </a:lnTo>
              <a:lnTo>
                <a:pt x="1946334" y="6543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196AD-3866-4DE5-97DC-DA349DD2D74B}">
      <dsp:nvSpPr>
        <dsp:cNvPr id="0" name=""/>
        <dsp:cNvSpPr/>
      </dsp:nvSpPr>
      <dsp:spPr>
        <a:xfrm>
          <a:off x="2982116" y="1430550"/>
          <a:ext cx="2154790" cy="654353"/>
        </a:xfrm>
        <a:custGeom>
          <a:avLst/>
          <a:gdLst/>
          <a:ahLst/>
          <a:cxnLst/>
          <a:rect l="0" t="0" r="0" b="0"/>
          <a:pathLst>
            <a:path>
              <a:moveTo>
                <a:pt x="2154790" y="0"/>
              </a:moveTo>
              <a:lnTo>
                <a:pt x="2154790" y="445922"/>
              </a:lnTo>
              <a:lnTo>
                <a:pt x="0" y="445922"/>
              </a:lnTo>
              <a:lnTo>
                <a:pt x="0" y="6543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3B60F-33D7-44D4-950E-4E5770F9A596}">
      <dsp:nvSpPr>
        <dsp:cNvPr id="0" name=""/>
        <dsp:cNvSpPr/>
      </dsp:nvSpPr>
      <dsp:spPr>
        <a:xfrm>
          <a:off x="3502178" y="1847"/>
          <a:ext cx="3269457" cy="1428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F092E-6E15-41F2-8CC5-D96B5A3AE389}">
      <dsp:nvSpPr>
        <dsp:cNvPr id="0" name=""/>
        <dsp:cNvSpPr/>
      </dsp:nvSpPr>
      <dsp:spPr>
        <a:xfrm>
          <a:off x="3752170" y="239339"/>
          <a:ext cx="3269457" cy="142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What were some themes that emerged from our discussion?</a:t>
          </a:r>
          <a:endParaRPr lang="en-US" sz="2300" kern="1200" dirty="0"/>
        </a:p>
      </dsp:txBody>
      <dsp:txXfrm>
        <a:off x="3794015" y="281184"/>
        <a:ext cx="3185767" cy="1345013"/>
      </dsp:txXfrm>
    </dsp:sp>
    <dsp:sp modelId="{902FEAE9-BC46-4DAD-BED7-22EF24105DEE}">
      <dsp:nvSpPr>
        <dsp:cNvPr id="0" name=""/>
        <dsp:cNvSpPr/>
      </dsp:nvSpPr>
      <dsp:spPr>
        <a:xfrm>
          <a:off x="1285773" y="2084904"/>
          <a:ext cx="3392685" cy="1428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9B50F-29DD-4AE1-B71B-1A47508EC3F3}">
      <dsp:nvSpPr>
        <dsp:cNvPr id="0" name=""/>
        <dsp:cNvSpPr/>
      </dsp:nvSpPr>
      <dsp:spPr>
        <a:xfrm>
          <a:off x="1535765" y="2322396"/>
          <a:ext cx="3392685" cy="142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Some key observations of challenges we’ve faced</a:t>
          </a:r>
          <a:endParaRPr lang="en-US" sz="2300" kern="1200"/>
        </a:p>
      </dsp:txBody>
      <dsp:txXfrm>
        <a:off x="1577610" y="2364241"/>
        <a:ext cx="3308995" cy="1345013"/>
      </dsp:txXfrm>
    </dsp:sp>
    <dsp:sp modelId="{B9A4D853-A5D1-416B-8846-328E44AC51D2}">
      <dsp:nvSpPr>
        <dsp:cNvPr id="0" name=""/>
        <dsp:cNvSpPr/>
      </dsp:nvSpPr>
      <dsp:spPr>
        <a:xfrm>
          <a:off x="5178443" y="2084904"/>
          <a:ext cx="3809597" cy="1428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39DA4-B071-430B-87C1-563B90971DF8}">
      <dsp:nvSpPr>
        <dsp:cNvPr id="0" name=""/>
        <dsp:cNvSpPr/>
      </dsp:nvSpPr>
      <dsp:spPr>
        <a:xfrm>
          <a:off x="5428435" y="2322396"/>
          <a:ext cx="3809597" cy="142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Some potential remedies to include in future policies</a:t>
          </a:r>
          <a:endParaRPr lang="en-US" sz="2300" kern="1200" dirty="0"/>
        </a:p>
      </dsp:txBody>
      <dsp:txXfrm>
        <a:off x="5470280" y="2364241"/>
        <a:ext cx="3725907" cy="1345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E6C8E-FDCF-4574-AAC3-C4CDD9DD3AF0}">
      <dsp:nvSpPr>
        <dsp:cNvPr id="0" name=""/>
        <dsp:cNvSpPr/>
      </dsp:nvSpPr>
      <dsp:spPr>
        <a:xfrm>
          <a:off x="2099106" y="7209"/>
          <a:ext cx="2161687" cy="21616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4065B-607A-4A91-8E22-6F64DED43ED4}">
      <dsp:nvSpPr>
        <dsp:cNvPr id="0" name=""/>
        <dsp:cNvSpPr/>
      </dsp:nvSpPr>
      <dsp:spPr>
        <a:xfrm>
          <a:off x="2559793" y="467896"/>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1BBE9F-04F6-4561-B272-4C31A44DDD57}">
      <dsp:nvSpPr>
        <dsp:cNvPr id="0" name=""/>
        <dsp:cNvSpPr/>
      </dsp:nvSpPr>
      <dsp:spPr>
        <a:xfrm>
          <a:off x="1408074" y="2842209"/>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Additional Questions?</a:t>
          </a:r>
        </a:p>
      </dsp:txBody>
      <dsp:txXfrm>
        <a:off x="1408074" y="2842209"/>
        <a:ext cx="3543750" cy="720000"/>
      </dsp:txXfrm>
    </dsp:sp>
    <dsp:sp modelId="{27806F88-3D0F-4BA7-B89A-4E7E55846FA4}">
      <dsp:nvSpPr>
        <dsp:cNvPr id="0" name=""/>
        <dsp:cNvSpPr/>
      </dsp:nvSpPr>
      <dsp:spPr>
        <a:xfrm>
          <a:off x="6263012" y="7209"/>
          <a:ext cx="2161687" cy="21616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F748C-EFDA-46DF-81CA-C9B75BAF8792}">
      <dsp:nvSpPr>
        <dsp:cNvPr id="0" name=""/>
        <dsp:cNvSpPr/>
      </dsp:nvSpPr>
      <dsp:spPr>
        <a:xfrm>
          <a:off x="6723699" y="467896"/>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C3B1D-680D-46AC-8CF1-D2105B299083}">
      <dsp:nvSpPr>
        <dsp:cNvPr id="0" name=""/>
        <dsp:cNvSpPr/>
      </dsp:nvSpPr>
      <dsp:spPr>
        <a:xfrm>
          <a:off x="5571981" y="2842209"/>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Info@asccc.org</a:t>
          </a:r>
        </a:p>
      </dsp:txBody>
      <dsp:txXfrm>
        <a:off x="5571981" y="2842209"/>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11/2/2020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3bcff02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3bcff02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a:t>ASCCC Fall Plenary 2020</a:t>
            </a:r>
            <a:endParaRPr lang="en-US" dirty="0"/>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Fall Plenary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Fall Plenary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Fall Plenary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15600" y="593367"/>
            <a:ext cx="11360800" cy="7636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 name="Google Shape;45;p8"/>
          <p:cNvSpPr txBox="1">
            <a:spLocks noGrp="1"/>
          </p:cNvSpPr>
          <p:nvPr>
            <p:ph type="body" idx="1"/>
          </p:nvPr>
        </p:nvSpPr>
        <p:spPr>
          <a:xfrm>
            <a:off x="415600" y="1536633"/>
            <a:ext cx="11360800" cy="4555200"/>
          </a:xfrm>
          <a:prstGeom prst="rect">
            <a:avLst/>
          </a:prstGeom>
        </p:spPr>
        <p:txBody>
          <a:bodyPr spcFirstLastPara="1" wrap="square" lIns="68575" tIns="34275" rIns="68575" bIns="34275" anchor="t" anchorCtr="0">
            <a:noAutofit/>
          </a:bodyPr>
          <a:lstStyle>
            <a:lvl1pPr marL="609585" lvl="0" indent="-457189" rtl="0">
              <a:spcBef>
                <a:spcPts val="1067"/>
              </a:spcBef>
              <a:spcAft>
                <a:spcPts val="0"/>
              </a:spcAft>
              <a:buSzPts val="1800"/>
              <a:buChar char="•"/>
              <a:defRPr/>
            </a:lvl1pPr>
            <a:lvl2pPr marL="1219170" lvl="1" indent="-448722" rtl="0">
              <a:spcBef>
                <a:spcPts val="533"/>
              </a:spcBef>
              <a:spcAft>
                <a:spcPts val="0"/>
              </a:spcAft>
              <a:buSzPts val="1700"/>
              <a:buChar char="•"/>
              <a:defRPr/>
            </a:lvl2pPr>
            <a:lvl3pPr marL="1828754" lvl="2" indent="-431789" rtl="0">
              <a:spcBef>
                <a:spcPts val="533"/>
              </a:spcBef>
              <a:spcAft>
                <a:spcPts val="0"/>
              </a:spcAft>
              <a:buSzPts val="1500"/>
              <a:buChar char="•"/>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46" name="Google Shape;46;p8"/>
          <p:cNvSpPr txBox="1">
            <a:spLocks noGrp="1"/>
          </p:cNvSpPr>
          <p:nvPr>
            <p:ph type="sldNum" idx="12"/>
          </p:nvPr>
        </p:nvSpPr>
        <p:spPr>
          <a:xfrm>
            <a:off x="11296611" y="6217623"/>
            <a:ext cx="731600" cy="5248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9710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Fall Plenary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7" r:id="rId6"/>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normAutofit fontScale="90000"/>
          </a:bodyPr>
          <a:lstStyle/>
          <a:p>
            <a:r>
              <a:rPr lang="en-US" dirty="0"/>
              <a:t>Lessons from the Covid-19 Emergency</a:t>
            </a:r>
            <a:br>
              <a:rPr lang="en-US" dirty="0"/>
            </a:br>
            <a:r>
              <a:rPr lang="en-US" sz="3100" b="1" dirty="0">
                <a:effectLst/>
                <a:latin typeface="Calibri" panose="020F0502020204030204" pitchFamily="34" charset="0"/>
                <a:ea typeface="Calibri" panose="020F0502020204030204" pitchFamily="34" charset="0"/>
                <a:cs typeface="Times New Roman" panose="02020603050405020304" pitchFamily="18" charset="0"/>
              </a:rPr>
              <a:t>How Can We Improve Planning for Addressing Long Term Emergencies that May Require Remote Teaching?</a:t>
            </a:r>
            <a:endParaRPr lang="en-US" sz="31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D5E-DA4F-450D-B0FF-9429475166BE}"/>
              </a:ext>
            </a:extLst>
          </p:cNvPr>
          <p:cNvSpPr>
            <a:spLocks noGrp="1"/>
          </p:cNvSpPr>
          <p:nvPr>
            <p:ph type="title"/>
          </p:nvPr>
        </p:nvSpPr>
        <p:spPr/>
        <p:txBody>
          <a:bodyPr/>
          <a:lstStyle/>
          <a:p>
            <a:r>
              <a:rPr lang="en-US" dirty="0"/>
              <a:t>More to Consider…</a:t>
            </a:r>
          </a:p>
        </p:txBody>
      </p:sp>
      <p:sp>
        <p:nvSpPr>
          <p:cNvPr id="3" name="Content Placeholder 2">
            <a:extLst>
              <a:ext uri="{FF2B5EF4-FFF2-40B4-BE49-F238E27FC236}">
                <a16:creationId xmlns:a16="http://schemas.microsoft.com/office/drawing/2014/main" id="{CA75C2DC-432C-40A5-A589-F5A91BF07014}"/>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Create rapid, nimble response to address emergency needs for students, staff, faculty, and administrators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Engage with student association to establish a means to keep sense of community, especially for most vulnerable students</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Develop an emergency support plan that prioritizes continuity</a:t>
            </a:r>
            <a:r>
              <a:rPr lang="en-US" sz="2800" strike="sng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AA1952-2999-4BFC-BBBE-EA8D0F56FED9}"/>
              </a:ext>
            </a:extLst>
          </p:cNvPr>
          <p:cNvSpPr>
            <a:spLocks noGrp="1"/>
          </p:cNvSpPr>
          <p:nvPr>
            <p:ph type="sldNum" sz="quarter" idx="14"/>
          </p:nvPr>
        </p:nvSpPr>
        <p:spPr/>
        <p:txBody>
          <a:bodyPr/>
          <a:lstStyle/>
          <a:p>
            <a:fld id="{507A54D3-287C-3948-AA89-E53C9D689F15}" type="slidenum">
              <a:rPr lang="en-US" smtClean="0"/>
              <a:pPr/>
              <a:t>10</a:t>
            </a:fld>
            <a:endParaRPr lang="en-US" dirty="0"/>
          </a:p>
        </p:txBody>
      </p:sp>
      <p:sp>
        <p:nvSpPr>
          <p:cNvPr id="5" name="Footer Placeholder 4">
            <a:extLst>
              <a:ext uri="{FF2B5EF4-FFF2-40B4-BE49-F238E27FC236}">
                <a16:creationId xmlns:a16="http://schemas.microsoft.com/office/drawing/2014/main" id="{B13D832A-AA85-4CB6-BBAA-E9271FEA5330}"/>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135713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14AE-7B18-458F-9732-84DD55801E5B}"/>
              </a:ext>
            </a:extLst>
          </p:cNvPr>
          <p:cNvSpPr>
            <a:spLocks noGrp="1"/>
          </p:cNvSpPr>
          <p:nvPr>
            <p:ph type="title"/>
          </p:nvPr>
        </p:nvSpPr>
        <p:spPr/>
        <p:txBody>
          <a:bodyPr/>
          <a:lstStyle/>
          <a:p>
            <a:r>
              <a:rPr lang="en-US" dirty="0"/>
              <a:t>Final </a:t>
            </a:r>
            <a:r>
              <a:rPr lang="en-US" dirty="0" err="1"/>
              <a:t>Takaways</a:t>
            </a:r>
            <a:endParaRPr lang="en-US" dirty="0"/>
          </a:p>
        </p:txBody>
      </p:sp>
      <p:sp>
        <p:nvSpPr>
          <p:cNvPr id="3" name="Content Placeholder 2">
            <a:extLst>
              <a:ext uri="{FF2B5EF4-FFF2-40B4-BE49-F238E27FC236}">
                <a16:creationId xmlns:a16="http://schemas.microsoft.com/office/drawing/2014/main" id="{703F37D1-C7F0-49D4-B8D3-344D1944BECB}"/>
              </a:ext>
            </a:extLst>
          </p:cNvPr>
          <p:cNvSpPr>
            <a:spLocks noGrp="1"/>
          </p:cNvSpPr>
          <p:nvPr>
            <p:ph idx="1"/>
          </p:nvPr>
        </p:nvSpPr>
        <p:spPr/>
        <p:txBody>
          <a:bodyPr/>
          <a:lstStyle/>
          <a:p>
            <a:pPr marL="342900" indent="-342900">
              <a:buFont typeface="Arial" panose="020B0604020202020204" pitchFamily="34" charset="0"/>
              <a:buChar char="•"/>
            </a:pPr>
            <a:r>
              <a:rPr lang="en-US" dirty="0"/>
              <a:t>Assemble a collaborative team to review existing emergency plans</a:t>
            </a:r>
          </a:p>
          <a:p>
            <a:pPr marL="342900" indent="-342900">
              <a:buFont typeface="Arial" panose="020B0604020202020204" pitchFamily="34" charset="0"/>
              <a:buChar char="•"/>
            </a:pPr>
            <a:r>
              <a:rPr lang="en-US" dirty="0"/>
              <a:t>Take advantage of the lessons learned during the pandemic to adjust emergency plans with an equity lens</a:t>
            </a:r>
          </a:p>
          <a:p>
            <a:pPr marL="342900" indent="-342900">
              <a:buFont typeface="Arial" panose="020B0604020202020204" pitchFamily="34" charset="0"/>
              <a:buChar char="•"/>
            </a:pPr>
            <a:r>
              <a:rPr lang="en-US" dirty="0"/>
              <a:t>Make changes to emergency plans while the lessons are still fresh in our minds</a:t>
            </a:r>
          </a:p>
          <a:p>
            <a:pPr marL="342900" indent="-342900">
              <a:buFont typeface="Arial" panose="020B0604020202020204" pitchFamily="34" charset="0"/>
              <a:buChar char="•"/>
            </a:pPr>
            <a:r>
              <a:rPr lang="en-US"/>
              <a:t>Remember:  </a:t>
            </a:r>
            <a:r>
              <a:rPr lang="en-US" dirty="0"/>
              <a:t>There’s no predicting when the next emergency will occur so we must make sure to minimize any impact to our students</a:t>
            </a:r>
          </a:p>
        </p:txBody>
      </p:sp>
      <p:sp>
        <p:nvSpPr>
          <p:cNvPr id="4" name="Slide Number Placeholder 3">
            <a:extLst>
              <a:ext uri="{FF2B5EF4-FFF2-40B4-BE49-F238E27FC236}">
                <a16:creationId xmlns:a16="http://schemas.microsoft.com/office/drawing/2014/main" id="{66AE9678-A1B1-4A3B-9951-AC9A98A31E83}"/>
              </a:ext>
            </a:extLst>
          </p:cNvPr>
          <p:cNvSpPr>
            <a:spLocks noGrp="1"/>
          </p:cNvSpPr>
          <p:nvPr>
            <p:ph type="sldNum" sz="quarter" idx="14"/>
          </p:nvPr>
        </p:nvSpPr>
        <p:spPr/>
        <p:txBody>
          <a:bodyPr/>
          <a:lstStyle/>
          <a:p>
            <a:fld id="{507A54D3-287C-3948-AA89-E53C9D689F15}" type="slidenum">
              <a:rPr lang="en-US" smtClean="0"/>
              <a:pPr/>
              <a:t>11</a:t>
            </a:fld>
            <a:endParaRPr lang="en-US" dirty="0"/>
          </a:p>
        </p:txBody>
      </p:sp>
      <p:sp>
        <p:nvSpPr>
          <p:cNvPr id="5" name="Footer Placeholder 4">
            <a:extLst>
              <a:ext uri="{FF2B5EF4-FFF2-40B4-BE49-F238E27FC236}">
                <a16:creationId xmlns:a16="http://schemas.microsoft.com/office/drawing/2014/main" id="{55AB2A39-FA85-4788-8E7D-F5C186B14247}"/>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319039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73B6-BAF7-4529-B318-63730C683E00}"/>
              </a:ext>
            </a:extLst>
          </p:cNvPr>
          <p:cNvSpPr>
            <a:spLocks noGrp="1"/>
          </p:cNvSpPr>
          <p:nvPr>
            <p:ph type="title"/>
          </p:nvPr>
        </p:nvSpPr>
        <p:spPr>
          <a:xfrm>
            <a:off x="2895600" y="403412"/>
            <a:ext cx="8458198" cy="1685768"/>
          </a:xfrm>
        </p:spPr>
        <p:txBody>
          <a:bodyPr anchor="b">
            <a:normAutofit/>
          </a:bodyPr>
          <a:lstStyle/>
          <a:p>
            <a:r>
              <a:rPr lang="en-US" dirty="0"/>
              <a:t>Thank You!</a:t>
            </a:r>
          </a:p>
        </p:txBody>
      </p:sp>
      <p:sp>
        <p:nvSpPr>
          <p:cNvPr id="4" name="Slide Number Placeholder 3">
            <a:extLst>
              <a:ext uri="{FF2B5EF4-FFF2-40B4-BE49-F238E27FC236}">
                <a16:creationId xmlns:a16="http://schemas.microsoft.com/office/drawing/2014/main" id="{26170DB6-A49D-4636-AB01-2558E2D370EB}"/>
              </a:ext>
            </a:extLst>
          </p:cNvPr>
          <p:cNvSpPr>
            <a:spLocks noGrp="1"/>
          </p:cNvSpPr>
          <p:nvPr>
            <p:ph type="sldNum" sz="quarter" idx="14"/>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12</a:t>
            </a:fld>
            <a:endParaRPr lang="en-US"/>
          </a:p>
        </p:txBody>
      </p:sp>
      <p:sp>
        <p:nvSpPr>
          <p:cNvPr id="5" name="Footer Placeholder 4">
            <a:extLst>
              <a:ext uri="{FF2B5EF4-FFF2-40B4-BE49-F238E27FC236}">
                <a16:creationId xmlns:a16="http://schemas.microsoft.com/office/drawing/2014/main" id="{5F3E0FE3-403C-43D6-932C-69103B9CD3D0}"/>
              </a:ext>
            </a:extLst>
          </p:cNvPr>
          <p:cNvSpPr>
            <a:spLocks noGrp="1"/>
          </p:cNvSpPr>
          <p:nvPr>
            <p:ph type="ftr" sz="quarter" idx="15"/>
          </p:nvPr>
        </p:nvSpPr>
        <p:spPr>
          <a:xfrm>
            <a:off x="1267265" y="6356350"/>
            <a:ext cx="4114800" cy="365125"/>
          </a:xfrm>
        </p:spPr>
        <p:txBody>
          <a:bodyPr anchor="ctr">
            <a:normAutofit/>
          </a:bodyPr>
          <a:lstStyle/>
          <a:p>
            <a:pPr>
              <a:spcAft>
                <a:spcPts val="600"/>
              </a:spcAft>
            </a:pPr>
            <a:r>
              <a:rPr lang="en-US"/>
              <a:t>ASCCC Fall Plenary 2020</a:t>
            </a:r>
          </a:p>
        </p:txBody>
      </p:sp>
      <p:graphicFrame>
        <p:nvGraphicFramePr>
          <p:cNvPr id="7" name="Content Placeholder 2">
            <a:extLst>
              <a:ext uri="{FF2B5EF4-FFF2-40B4-BE49-F238E27FC236}">
                <a16:creationId xmlns:a16="http://schemas.microsoft.com/office/drawing/2014/main" id="{0297EE5B-A009-406B-9B44-32F41E2740F7}"/>
              </a:ext>
            </a:extLst>
          </p:cNvPr>
          <p:cNvGraphicFramePr>
            <a:graphicFrameLocks noGrp="1"/>
          </p:cNvGraphicFramePr>
          <p:nvPr>
            <p:ph idx="1"/>
            <p:extLst>
              <p:ext uri="{D42A27DB-BD31-4B8C-83A1-F6EECF244321}">
                <p14:modId xmlns:p14="http://schemas.microsoft.com/office/powerpoint/2010/main" val="3744003902"/>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69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EE92-3577-44D0-B6D0-4FA9F7DB315A}"/>
              </a:ext>
            </a:extLst>
          </p:cNvPr>
          <p:cNvSpPr>
            <a:spLocks noGrp="1"/>
          </p:cNvSpPr>
          <p:nvPr>
            <p:ph type="title"/>
          </p:nvPr>
        </p:nvSpPr>
        <p:spPr/>
        <p:txBody>
          <a:bodyPr>
            <a:normAutofit/>
          </a:bodyPr>
          <a:lstStyle/>
          <a:p>
            <a:r>
              <a:rPr lang="en-US" sz="4400" dirty="0"/>
              <a:t>The Presenters</a:t>
            </a:r>
          </a:p>
        </p:txBody>
      </p:sp>
      <p:sp>
        <p:nvSpPr>
          <p:cNvPr id="3" name="Content Placeholder 2">
            <a:extLst>
              <a:ext uri="{FF2B5EF4-FFF2-40B4-BE49-F238E27FC236}">
                <a16:creationId xmlns:a16="http://schemas.microsoft.com/office/drawing/2014/main" id="{6A694422-35E7-47FA-A3D7-F28406EFD133}"/>
              </a:ext>
            </a:extLst>
          </p:cNvPr>
          <p:cNvSpPr>
            <a:spLocks noGrp="1"/>
          </p:cNvSpPr>
          <p:nvPr>
            <p:ph idx="1"/>
          </p:nvPr>
        </p:nvSpPr>
        <p:spPr/>
        <p: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Sam Foster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ASCCC South Representative</a:t>
            </a:r>
          </a:p>
          <a:p>
            <a:pPr marL="0" marR="0">
              <a:lnSpc>
                <a:spcPct val="107000"/>
              </a:lnSpc>
              <a:spcBef>
                <a:spcPts val="180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Leigh Anne Shaw </a:t>
            </a:r>
          </a:p>
          <a:p>
            <a:pPr marL="0"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Skyline College, ASCCC Educational Policies Committee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80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Robert L. Stewart, Jr.</a:t>
            </a:r>
          </a:p>
          <a:p>
            <a:pPr marL="0"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 ASCCC Area C Representative</a:t>
            </a:r>
          </a:p>
          <a:p>
            <a:endParaRPr lang="en-US" dirty="0"/>
          </a:p>
        </p:txBody>
      </p:sp>
      <p:sp>
        <p:nvSpPr>
          <p:cNvPr id="4" name="Slide Number Placeholder 3">
            <a:extLst>
              <a:ext uri="{FF2B5EF4-FFF2-40B4-BE49-F238E27FC236}">
                <a16:creationId xmlns:a16="http://schemas.microsoft.com/office/drawing/2014/main" id="{EFCFE4D0-DB62-4283-B989-E0592B8C6D03}"/>
              </a:ext>
            </a:extLst>
          </p:cNvPr>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a:extLst>
              <a:ext uri="{FF2B5EF4-FFF2-40B4-BE49-F238E27FC236}">
                <a16:creationId xmlns:a16="http://schemas.microsoft.com/office/drawing/2014/main" id="{E5E016E5-F067-4BAD-9D1E-03436198C6A8}"/>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428162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2D72-29F7-4600-9B9D-2BD49A5E214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30DB9BD-AD7B-403B-987B-B61F0C0E6A94}"/>
              </a:ext>
            </a:extLst>
          </p:cNvPr>
          <p:cNvSpPr>
            <a:spLocks noGrp="1"/>
          </p:cNvSpPr>
          <p:nvPr>
            <p:ph idx="1"/>
          </p:nvPr>
        </p:nvSpPr>
        <p:spPr/>
        <p:txBody>
          <a:bodyPr>
            <a:normAutofit/>
          </a:bodyPr>
          <a:lstStyle/>
          <a:p>
            <a:pPr marL="0" marR="0">
              <a:lnSpc>
                <a:spcPct val="100000"/>
              </a:lnSpc>
              <a:spcBef>
                <a:spcPts val="0"/>
              </a:spcBef>
              <a:spcAft>
                <a:spcPts val="12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While colleges had emergency plans, an extended absence from in-person activities was generally not part of those plans.  Now, as colleges continue to explore returning to campuses, we must prepare for the possibility of similar future emergencies that may require campuses to shift to remote learning.  This interactive discussion will focus 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What can we learn from our shift during the current pandemic?</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How do we translate those lessons into future planning for emergencies that may require campuses to close?</a:t>
            </a:r>
          </a:p>
        </p:txBody>
      </p:sp>
      <p:sp>
        <p:nvSpPr>
          <p:cNvPr id="4" name="Slide Number Placeholder 3">
            <a:extLst>
              <a:ext uri="{FF2B5EF4-FFF2-40B4-BE49-F238E27FC236}">
                <a16:creationId xmlns:a16="http://schemas.microsoft.com/office/drawing/2014/main" id="{5E6F6F52-E461-45BD-AB01-54371BE2CFFD}"/>
              </a:ext>
            </a:extLst>
          </p:cNvPr>
          <p:cNvSpPr>
            <a:spLocks noGrp="1"/>
          </p:cNvSpPr>
          <p:nvPr>
            <p:ph type="sldNum" sz="quarter" idx="14"/>
          </p:nvPr>
        </p:nvSpPr>
        <p:spPr/>
        <p:txBody>
          <a:bodyPr/>
          <a:lstStyle/>
          <a:p>
            <a:fld id="{507A54D3-287C-3948-AA89-E53C9D689F15}" type="slidenum">
              <a:rPr lang="en-US" smtClean="0"/>
              <a:pPr/>
              <a:t>3</a:t>
            </a:fld>
            <a:endParaRPr lang="en-US" dirty="0"/>
          </a:p>
        </p:txBody>
      </p:sp>
      <p:sp>
        <p:nvSpPr>
          <p:cNvPr id="5" name="Footer Placeholder 4">
            <a:extLst>
              <a:ext uri="{FF2B5EF4-FFF2-40B4-BE49-F238E27FC236}">
                <a16:creationId xmlns:a16="http://schemas.microsoft.com/office/drawing/2014/main" id="{048FFD8D-DA2C-4F19-9FD4-91339BA429B8}"/>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263629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15600" y="593366"/>
            <a:ext cx="11360800" cy="1133833"/>
          </a:xfrm>
          <a:prstGeom prst="rect">
            <a:avLst/>
          </a:prstGeom>
        </p:spPr>
        <p:txBody>
          <a:bodyPr spcFirstLastPara="1" vert="horz" wrap="square" lIns="91433" tIns="45700" rIns="91433" bIns="45700" rtlCol="0" anchor="ctr" anchorCtr="0">
            <a:noAutofit/>
          </a:bodyPr>
          <a:lstStyle/>
          <a:p>
            <a:r>
              <a:rPr lang="en-US" sz="4000" dirty="0"/>
              <a:t>Use </a:t>
            </a:r>
            <a:r>
              <a:rPr lang="en" sz="4000" dirty="0"/>
              <a:t>Pathable Chat to Engage in the Conversation</a:t>
            </a:r>
            <a:endParaRPr sz="4000" dirty="0"/>
          </a:p>
        </p:txBody>
      </p:sp>
      <p:pic>
        <p:nvPicPr>
          <p:cNvPr id="2" name="Picture 1" descr="Chat in pathable">
            <a:extLst>
              <a:ext uri="{FF2B5EF4-FFF2-40B4-BE49-F238E27FC236}">
                <a16:creationId xmlns:a16="http://schemas.microsoft.com/office/drawing/2014/main" id="{01F9F196-92AE-4485-B1B1-004C77758200}"/>
              </a:ext>
            </a:extLst>
          </p:cNvPr>
          <p:cNvPicPr>
            <a:picLocks noChangeAspect="1"/>
          </p:cNvPicPr>
          <p:nvPr/>
        </p:nvPicPr>
        <p:blipFill>
          <a:blip r:embed="rId3"/>
          <a:stretch>
            <a:fillRect/>
          </a:stretch>
        </p:blipFill>
        <p:spPr>
          <a:xfrm>
            <a:off x="1919809" y="2072640"/>
            <a:ext cx="7925663" cy="4576931"/>
          </a:xfrm>
          <a:prstGeom prst="rect">
            <a:avLst/>
          </a:prstGeom>
        </p:spPr>
      </p:pic>
      <p:sp>
        <p:nvSpPr>
          <p:cNvPr id="3" name="Slide Number Placeholder 2">
            <a:extLst>
              <a:ext uri="{FF2B5EF4-FFF2-40B4-BE49-F238E27FC236}">
                <a16:creationId xmlns:a16="http://schemas.microsoft.com/office/drawing/2014/main" id="{52D17D2F-F0AB-4374-8475-B7AFB2EB4B42}"/>
              </a:ext>
            </a:extLst>
          </p:cNvPr>
          <p:cNvSpPr>
            <a:spLocks noGrp="1"/>
          </p:cNvSpPr>
          <p:nvPr>
            <p:ph type="sldNum" idx="12"/>
          </p:nvPr>
        </p:nvSpPr>
        <p:spPr/>
        <p:txBody>
          <a:bodyPr/>
          <a:lstStyle/>
          <a:p>
            <a:fld id="{00000000-1234-1234-1234-123412341234}" type="slidenum">
              <a:rPr lang="en" smtClean="0"/>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1F79-6322-4064-A013-23EA7720A5A9}"/>
              </a:ext>
            </a:extLst>
          </p:cNvPr>
          <p:cNvSpPr>
            <a:spLocks noGrp="1"/>
          </p:cNvSpPr>
          <p:nvPr>
            <p:ph type="title"/>
          </p:nvPr>
        </p:nvSpPr>
        <p:spPr/>
        <p:txBody>
          <a:bodyPr/>
          <a:lstStyle/>
          <a:p>
            <a:r>
              <a:rPr lang="en-US" dirty="0"/>
              <a:t>Some of the Initial Challenges We Faced</a:t>
            </a:r>
          </a:p>
        </p:txBody>
      </p:sp>
      <p:sp>
        <p:nvSpPr>
          <p:cNvPr id="3" name="Content Placeholder 2">
            <a:extLst>
              <a:ext uri="{FF2B5EF4-FFF2-40B4-BE49-F238E27FC236}">
                <a16:creationId xmlns:a16="http://schemas.microsoft.com/office/drawing/2014/main" id="{8A03E7E3-F3CB-45F6-95B6-39B14E4B6B03}"/>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Training classroom instructors to deliver courses remotely</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Remote assessment of students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Remote access to support structures (library, campus computers, student support services, learning support)</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Equipment</a:t>
            </a:r>
            <a:endParaRPr lang="en-US" dirty="0"/>
          </a:p>
        </p:txBody>
      </p:sp>
      <p:sp>
        <p:nvSpPr>
          <p:cNvPr id="4" name="Slide Number Placeholder 3">
            <a:extLst>
              <a:ext uri="{FF2B5EF4-FFF2-40B4-BE49-F238E27FC236}">
                <a16:creationId xmlns:a16="http://schemas.microsoft.com/office/drawing/2014/main" id="{530F718F-3B55-47AE-B0FF-343FE357E877}"/>
              </a:ext>
            </a:extLst>
          </p:cNvPr>
          <p:cNvSpPr>
            <a:spLocks noGrp="1"/>
          </p:cNvSpPr>
          <p:nvPr>
            <p:ph type="sldNum" sz="quarter" idx="14"/>
          </p:nvPr>
        </p:nvSpPr>
        <p:spPr/>
        <p:txBody>
          <a:bodyPr/>
          <a:lstStyle/>
          <a:p>
            <a:fld id="{507A54D3-287C-3948-AA89-E53C9D689F15}" type="slidenum">
              <a:rPr lang="en-US" smtClean="0"/>
              <a:pPr/>
              <a:t>5</a:t>
            </a:fld>
            <a:endParaRPr lang="en-US" dirty="0"/>
          </a:p>
        </p:txBody>
      </p:sp>
      <p:sp>
        <p:nvSpPr>
          <p:cNvPr id="5" name="Footer Placeholder 4">
            <a:extLst>
              <a:ext uri="{FF2B5EF4-FFF2-40B4-BE49-F238E27FC236}">
                <a16:creationId xmlns:a16="http://schemas.microsoft.com/office/drawing/2014/main" id="{B66D7692-3C3A-4FD4-A3AF-4B48C66B409F}"/>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45274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1F79-6322-4064-A013-23EA7720A5A9}"/>
              </a:ext>
            </a:extLst>
          </p:cNvPr>
          <p:cNvSpPr>
            <a:spLocks noGrp="1"/>
          </p:cNvSpPr>
          <p:nvPr>
            <p:ph type="title"/>
          </p:nvPr>
        </p:nvSpPr>
        <p:spPr/>
        <p:txBody>
          <a:bodyPr/>
          <a:lstStyle/>
          <a:p>
            <a:r>
              <a:rPr lang="en-US" dirty="0"/>
              <a:t>Initial Challenges (Cont’d)</a:t>
            </a:r>
          </a:p>
        </p:txBody>
      </p:sp>
      <p:sp>
        <p:nvSpPr>
          <p:cNvPr id="3" name="Content Placeholder 2">
            <a:extLst>
              <a:ext uri="{FF2B5EF4-FFF2-40B4-BE49-F238E27FC236}">
                <a16:creationId xmlns:a16="http://schemas.microsoft.com/office/drawing/2014/main" id="{8A03E7E3-F3CB-45F6-95B6-39B14E4B6B03}"/>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Supplies for remote teaching</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Pedagogy support for remote teaching</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Professional development including discipline specific needs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Retaining faculty consultation in the process of addressing other challenges</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Others….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30F718F-3B55-47AE-B0FF-343FE357E877}"/>
              </a:ext>
            </a:extLst>
          </p:cNvPr>
          <p:cNvSpPr>
            <a:spLocks noGrp="1"/>
          </p:cNvSpPr>
          <p:nvPr>
            <p:ph type="sldNum" sz="quarter" idx="14"/>
          </p:nvPr>
        </p:nvSpPr>
        <p:spPr/>
        <p:txBody>
          <a:bodyPr/>
          <a:lstStyle/>
          <a:p>
            <a:fld id="{507A54D3-287C-3948-AA89-E53C9D689F15}" type="slidenum">
              <a:rPr lang="en-US" smtClean="0"/>
              <a:pPr/>
              <a:t>6</a:t>
            </a:fld>
            <a:endParaRPr lang="en-US" dirty="0"/>
          </a:p>
        </p:txBody>
      </p:sp>
      <p:sp>
        <p:nvSpPr>
          <p:cNvPr id="5" name="Footer Placeholder 4">
            <a:extLst>
              <a:ext uri="{FF2B5EF4-FFF2-40B4-BE49-F238E27FC236}">
                <a16:creationId xmlns:a16="http://schemas.microsoft.com/office/drawing/2014/main" id="{B66D7692-3C3A-4FD4-A3AF-4B48C66B409F}"/>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6399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8C39-8165-4D56-8108-C0B94B9F4C05}"/>
              </a:ext>
            </a:extLst>
          </p:cNvPr>
          <p:cNvSpPr>
            <a:spLocks noGrp="1"/>
          </p:cNvSpPr>
          <p:nvPr>
            <p:ph type="title"/>
          </p:nvPr>
        </p:nvSpPr>
        <p:spPr>
          <a:xfrm>
            <a:off x="2895600" y="403412"/>
            <a:ext cx="8458198" cy="1685768"/>
          </a:xfrm>
        </p:spPr>
        <p:txBody>
          <a:bodyPr anchor="b">
            <a:normAutofit/>
          </a:bodyPr>
          <a:lstStyle/>
          <a:p>
            <a:r>
              <a:rPr lang="en-US" dirty="0"/>
              <a:t>Let’s Put Our Heads Together</a:t>
            </a:r>
          </a:p>
        </p:txBody>
      </p:sp>
      <p:sp>
        <p:nvSpPr>
          <p:cNvPr id="4" name="Slide Number Placeholder 3">
            <a:extLst>
              <a:ext uri="{FF2B5EF4-FFF2-40B4-BE49-F238E27FC236}">
                <a16:creationId xmlns:a16="http://schemas.microsoft.com/office/drawing/2014/main" id="{C814C7C6-8BBB-4BDF-95EE-A342DF8FC498}"/>
              </a:ext>
            </a:extLst>
          </p:cNvPr>
          <p:cNvSpPr>
            <a:spLocks noGrp="1"/>
          </p:cNvSpPr>
          <p:nvPr>
            <p:ph type="sldNum" sz="quarter" idx="14"/>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7</a:t>
            </a:fld>
            <a:endParaRPr lang="en-US"/>
          </a:p>
        </p:txBody>
      </p:sp>
      <p:sp>
        <p:nvSpPr>
          <p:cNvPr id="5" name="Footer Placeholder 4">
            <a:extLst>
              <a:ext uri="{FF2B5EF4-FFF2-40B4-BE49-F238E27FC236}">
                <a16:creationId xmlns:a16="http://schemas.microsoft.com/office/drawing/2014/main" id="{04DD81E0-F193-4FBF-983C-89C6AA3F1E0A}"/>
              </a:ext>
            </a:extLst>
          </p:cNvPr>
          <p:cNvSpPr>
            <a:spLocks noGrp="1"/>
          </p:cNvSpPr>
          <p:nvPr>
            <p:ph type="ftr" sz="quarter" idx="15"/>
          </p:nvPr>
        </p:nvSpPr>
        <p:spPr>
          <a:xfrm>
            <a:off x="1267265" y="6356350"/>
            <a:ext cx="4114800" cy="365125"/>
          </a:xfrm>
        </p:spPr>
        <p:txBody>
          <a:bodyPr anchor="ctr">
            <a:normAutofit/>
          </a:bodyPr>
          <a:lstStyle/>
          <a:p>
            <a:pPr>
              <a:spcAft>
                <a:spcPts val="600"/>
              </a:spcAft>
            </a:pPr>
            <a:r>
              <a:rPr lang="en-US"/>
              <a:t>ASCCC Fall Plenary 2020</a:t>
            </a:r>
          </a:p>
        </p:txBody>
      </p:sp>
      <p:graphicFrame>
        <p:nvGraphicFramePr>
          <p:cNvPr id="7" name="Content Placeholder 2">
            <a:extLst>
              <a:ext uri="{FF2B5EF4-FFF2-40B4-BE49-F238E27FC236}">
                <a16:creationId xmlns:a16="http://schemas.microsoft.com/office/drawing/2014/main" id="{5058AF3F-54B2-423C-BA3F-6CE4FF6E7811}"/>
              </a:ext>
            </a:extLst>
          </p:cNvPr>
          <p:cNvGraphicFramePr>
            <a:graphicFrameLocks noGrp="1"/>
          </p:cNvGraphicFramePr>
          <p:nvPr>
            <p:ph idx="1"/>
            <p:extLst>
              <p:ext uri="{D42A27DB-BD31-4B8C-83A1-F6EECF244321}">
                <p14:modId xmlns:p14="http://schemas.microsoft.com/office/powerpoint/2010/main" val="2739598911"/>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31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2B9B-4EBF-44FF-B81A-DE9A87192D75}"/>
              </a:ext>
            </a:extLst>
          </p:cNvPr>
          <p:cNvSpPr>
            <a:spLocks noGrp="1"/>
          </p:cNvSpPr>
          <p:nvPr>
            <p:ph type="title"/>
          </p:nvPr>
        </p:nvSpPr>
        <p:spPr>
          <a:xfrm>
            <a:off x="2895600" y="403412"/>
            <a:ext cx="8458198" cy="1685768"/>
          </a:xfrm>
        </p:spPr>
        <p:txBody>
          <a:bodyPr anchor="b">
            <a:normAutofit/>
          </a:bodyPr>
          <a:lstStyle/>
          <a:p>
            <a:r>
              <a:rPr lang="en-US" dirty="0"/>
              <a:t>Report Out from our Discussions</a:t>
            </a:r>
          </a:p>
        </p:txBody>
      </p:sp>
      <p:sp>
        <p:nvSpPr>
          <p:cNvPr id="4" name="Slide Number Placeholder 3">
            <a:extLst>
              <a:ext uri="{FF2B5EF4-FFF2-40B4-BE49-F238E27FC236}">
                <a16:creationId xmlns:a16="http://schemas.microsoft.com/office/drawing/2014/main" id="{DA7C1D93-D9E7-42EF-879A-52CA5BA6BA15}"/>
              </a:ext>
            </a:extLst>
          </p:cNvPr>
          <p:cNvSpPr>
            <a:spLocks noGrp="1"/>
          </p:cNvSpPr>
          <p:nvPr>
            <p:ph type="sldNum" sz="quarter" idx="14"/>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8</a:t>
            </a:fld>
            <a:endParaRPr lang="en-US"/>
          </a:p>
        </p:txBody>
      </p:sp>
      <p:sp>
        <p:nvSpPr>
          <p:cNvPr id="5" name="Footer Placeholder 4">
            <a:extLst>
              <a:ext uri="{FF2B5EF4-FFF2-40B4-BE49-F238E27FC236}">
                <a16:creationId xmlns:a16="http://schemas.microsoft.com/office/drawing/2014/main" id="{FCCFCDFB-FEDA-4B27-9D3C-062E1C2734B9}"/>
              </a:ext>
            </a:extLst>
          </p:cNvPr>
          <p:cNvSpPr>
            <a:spLocks noGrp="1"/>
          </p:cNvSpPr>
          <p:nvPr>
            <p:ph type="ftr" sz="quarter" idx="15"/>
          </p:nvPr>
        </p:nvSpPr>
        <p:spPr>
          <a:xfrm>
            <a:off x="1267265" y="6356350"/>
            <a:ext cx="4114800" cy="365125"/>
          </a:xfrm>
        </p:spPr>
        <p:txBody>
          <a:bodyPr anchor="ctr">
            <a:normAutofit/>
          </a:bodyPr>
          <a:lstStyle/>
          <a:p>
            <a:pPr>
              <a:spcAft>
                <a:spcPts val="600"/>
              </a:spcAft>
            </a:pPr>
            <a:r>
              <a:rPr lang="en-US"/>
              <a:t>ASCCC Fall Plenary 2020</a:t>
            </a:r>
          </a:p>
        </p:txBody>
      </p:sp>
      <p:graphicFrame>
        <p:nvGraphicFramePr>
          <p:cNvPr id="7" name="Content Placeholder 2">
            <a:extLst>
              <a:ext uri="{FF2B5EF4-FFF2-40B4-BE49-F238E27FC236}">
                <a16:creationId xmlns:a16="http://schemas.microsoft.com/office/drawing/2014/main" id="{523891E1-422C-40BF-B999-CBC7A244F9F0}"/>
              </a:ext>
            </a:extLst>
          </p:cNvPr>
          <p:cNvGraphicFramePr>
            <a:graphicFrameLocks noGrp="1"/>
          </p:cNvGraphicFramePr>
          <p:nvPr>
            <p:ph idx="1"/>
            <p:extLst>
              <p:ext uri="{D42A27DB-BD31-4B8C-83A1-F6EECF244321}">
                <p14:modId xmlns:p14="http://schemas.microsoft.com/office/powerpoint/2010/main" val="2006515704"/>
              </p:ext>
            </p:extLst>
          </p:nvPr>
        </p:nvGraphicFramePr>
        <p:xfrm>
          <a:off x="829994" y="2479040"/>
          <a:ext cx="10523806" cy="375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26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D0E3-5D95-44B3-9389-43C088895A9F}"/>
              </a:ext>
            </a:extLst>
          </p:cNvPr>
          <p:cNvSpPr>
            <a:spLocks noGrp="1"/>
          </p:cNvSpPr>
          <p:nvPr>
            <p:ph type="title"/>
          </p:nvPr>
        </p:nvSpPr>
        <p:spPr/>
        <p:txBody>
          <a:bodyPr>
            <a:norm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Considerations for Future Emergencies </a:t>
            </a:r>
            <a:r>
              <a:rPr lang="en-US" sz="2800" dirty="0">
                <a:effectLst/>
                <a:latin typeface="Calibri" panose="020F0502020204030204" pitchFamily="34" charset="0"/>
                <a:ea typeface="Calibri" panose="020F0502020204030204" pitchFamily="34" charset="0"/>
                <a:cs typeface="Times New Roman" panose="02020603050405020304" pitchFamily="18" charset="0"/>
              </a:rPr>
              <a:t>(now that we know what we know</a:t>
            </a:r>
            <a:r>
              <a:rPr lang="en-US" sz="4000" dirty="0">
                <a:effectLst/>
                <a:latin typeface="Calibri" panose="020F0502020204030204" pitchFamily="34" charset="0"/>
                <a:ea typeface="Calibri" panose="020F0502020204030204" pitchFamily="34" charset="0"/>
                <a:cs typeface="Times New Roman" panose="02020603050405020304" pitchFamily="18" charset="0"/>
              </a:rPr>
              <a:t>)</a:t>
            </a:r>
            <a:endParaRPr lang="en-US" sz="4000" dirty="0"/>
          </a:p>
        </p:txBody>
      </p:sp>
      <p:sp>
        <p:nvSpPr>
          <p:cNvPr id="3" name="Content Placeholder 2">
            <a:extLst>
              <a:ext uri="{FF2B5EF4-FFF2-40B4-BE49-F238E27FC236}">
                <a16:creationId xmlns:a16="http://schemas.microsoft.com/office/drawing/2014/main" id="{B6822C2C-450C-4A7F-BDED-ADF379F2E35B}"/>
              </a:ext>
            </a:extLst>
          </p:cNvPr>
          <p:cNvSpPr>
            <a:spLocks noGrp="1"/>
          </p:cNvSpPr>
          <p:nvPr>
            <p:ph idx="1"/>
          </p:nvPr>
        </p:nvSpPr>
        <p:spPr/>
        <p:txBody>
          <a:bodyPr>
            <a:normAutofit/>
          </a:bodyPr>
          <a:lstStyle/>
          <a:p>
            <a:pPr marL="342900" marR="0" lvl="0" indent="-342900">
              <a:lnSpc>
                <a:spcPct val="107000"/>
              </a:lnSpc>
              <a:spcBef>
                <a:spcPts val="0"/>
              </a:spcBef>
              <a:spcAft>
                <a:spcPts val="12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Make protocols to address remote learning </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Guidelines for faculty consideration in determining method of remote delivery (promising practices for asynchronous vs. synchronous)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Support for counseling and student services and learning support services to expand for remote delivery</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Guidelines for temporary campus closures in all emergencies (fires, catastrophe)</a:t>
            </a:r>
          </a:p>
          <a:p>
            <a:endParaRPr lang="en-US" dirty="0"/>
          </a:p>
        </p:txBody>
      </p:sp>
      <p:sp>
        <p:nvSpPr>
          <p:cNvPr id="4" name="Slide Number Placeholder 3">
            <a:extLst>
              <a:ext uri="{FF2B5EF4-FFF2-40B4-BE49-F238E27FC236}">
                <a16:creationId xmlns:a16="http://schemas.microsoft.com/office/drawing/2014/main" id="{A81AA2DB-2618-49D0-BE86-436C46652F9E}"/>
              </a:ext>
            </a:extLst>
          </p:cNvPr>
          <p:cNvSpPr>
            <a:spLocks noGrp="1"/>
          </p:cNvSpPr>
          <p:nvPr>
            <p:ph type="sldNum" sz="quarter" idx="14"/>
          </p:nvPr>
        </p:nvSpPr>
        <p:spPr/>
        <p:txBody>
          <a:bodyPr/>
          <a:lstStyle/>
          <a:p>
            <a:fld id="{507A54D3-287C-3948-AA89-E53C9D689F15}" type="slidenum">
              <a:rPr lang="en-US" smtClean="0"/>
              <a:pPr/>
              <a:t>9</a:t>
            </a:fld>
            <a:endParaRPr lang="en-US" dirty="0"/>
          </a:p>
        </p:txBody>
      </p:sp>
      <p:sp>
        <p:nvSpPr>
          <p:cNvPr id="5" name="Footer Placeholder 4">
            <a:extLst>
              <a:ext uri="{FF2B5EF4-FFF2-40B4-BE49-F238E27FC236}">
                <a16:creationId xmlns:a16="http://schemas.microsoft.com/office/drawing/2014/main" id="{B18F61BC-DB6D-4BEF-B71B-86E30EABCF0F}"/>
              </a:ext>
            </a:extLst>
          </p:cNvPr>
          <p:cNvSpPr>
            <a:spLocks noGrp="1"/>
          </p:cNvSpPr>
          <p:nvPr>
            <p:ph type="ftr" sz="quarter" idx="15"/>
          </p:nvPr>
        </p:nvSpPr>
        <p:spPr/>
        <p:txBody>
          <a:bodyPr/>
          <a:lstStyle/>
          <a:p>
            <a:r>
              <a:rPr lang="en-US"/>
              <a:t>ASCCC Fall Plenary 2020</a:t>
            </a:r>
            <a:endParaRPr lang="en-US" dirty="0"/>
          </a:p>
        </p:txBody>
      </p:sp>
    </p:spTree>
    <p:extLst>
      <p:ext uri="{BB962C8B-B14F-4D97-AF65-F5344CB8AC3E}">
        <p14:creationId xmlns:p14="http://schemas.microsoft.com/office/powerpoint/2010/main" val="2902450364"/>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536</Words>
  <Application>Microsoft Office PowerPoint</Application>
  <PresentationFormat>Widescreen</PresentationFormat>
  <Paragraphs>69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Palatino</vt:lpstr>
      <vt:lpstr>Symbol</vt:lpstr>
      <vt:lpstr>ASCCC Curriculum Inst. 2020 Theme</vt:lpstr>
      <vt:lpstr>Lessons from the Covid-19 Emergency How Can We Improve Planning for Addressing Long Term Emergencies that May Require Remote Teaching?</vt:lpstr>
      <vt:lpstr>The Presenters</vt:lpstr>
      <vt:lpstr>Overview</vt:lpstr>
      <vt:lpstr>Use Pathable Chat to Engage in the Conversation</vt:lpstr>
      <vt:lpstr>Some of the Initial Challenges We Faced</vt:lpstr>
      <vt:lpstr>Initial Challenges (Cont’d)</vt:lpstr>
      <vt:lpstr>Let’s Put Our Heads Together</vt:lpstr>
      <vt:lpstr>Report Out from our Discussions</vt:lpstr>
      <vt:lpstr>Considerations for Future Emergencies (now that we know what we know)</vt:lpstr>
      <vt:lpstr>More to Consider…</vt:lpstr>
      <vt:lpstr>Final Takaways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Covid-19 Emergency How Can We Improve Planning for Addressing Long Term Emergencies that May Require Remote Teaching?</dc:title>
  <dc:creator>Sam Foster</dc:creator>
  <cp:lastModifiedBy>Sam Foster</cp:lastModifiedBy>
  <cp:revision>1</cp:revision>
  <dcterms:created xsi:type="dcterms:W3CDTF">2020-11-03T04:49:07Z</dcterms:created>
  <dcterms:modified xsi:type="dcterms:W3CDTF">2020-11-03T05:06:48Z</dcterms:modified>
</cp:coreProperties>
</file>