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handoutMasterIdLst>
    <p:handoutMasterId r:id="rId32"/>
  </p:handoutMasterIdLst>
  <p:sldIdLst>
    <p:sldId id="294" r:id="rId6"/>
    <p:sldId id="400" r:id="rId7"/>
    <p:sldId id="304" r:id="rId8"/>
    <p:sldId id="412" r:id="rId9"/>
    <p:sldId id="413" r:id="rId10"/>
    <p:sldId id="414" r:id="rId11"/>
    <p:sldId id="415" r:id="rId12"/>
    <p:sldId id="408" r:id="rId13"/>
    <p:sldId id="416" r:id="rId14"/>
    <p:sldId id="418" r:id="rId15"/>
    <p:sldId id="421" r:id="rId16"/>
    <p:sldId id="409" r:id="rId17"/>
    <p:sldId id="410" r:id="rId18"/>
    <p:sldId id="404" r:id="rId19"/>
    <p:sldId id="405" r:id="rId20"/>
    <p:sldId id="406" r:id="rId21"/>
    <p:sldId id="401" r:id="rId22"/>
    <p:sldId id="402" r:id="rId23"/>
    <p:sldId id="403" r:id="rId24"/>
    <p:sldId id="419" r:id="rId25"/>
    <p:sldId id="420" r:id="rId26"/>
    <p:sldId id="422" r:id="rId27"/>
    <p:sldId id="423" r:id="rId28"/>
    <p:sldId id="395" r:id="rId29"/>
    <p:sldId id="390"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6" clrIdx="1">
    <p:extLst>
      <p:ext uri="{19B8F6BF-5375-455C-9EA6-DF929625EA0E}">
        <p15:presenceInfo xmlns:p15="http://schemas.microsoft.com/office/powerpoint/2012/main" userId="Linda K. Re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0FE"/>
    <a:srgbClr val="006298"/>
    <a:srgbClr val="319EFF"/>
    <a:srgbClr val="000000"/>
    <a:srgbClr val="F2AC85"/>
    <a:srgbClr val="E49573"/>
    <a:srgbClr val="FFFFFF"/>
    <a:srgbClr val="6D6E70"/>
    <a:srgbClr val="D6ECFF"/>
    <a:srgbClr val="007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52" autoAdjust="0"/>
  </p:normalViewPr>
  <p:slideViewPr>
    <p:cSldViewPr snapToGrid="0">
      <p:cViewPr>
        <p:scale>
          <a:sx n="47" d="100"/>
          <a:sy n="47" d="100"/>
        </p:scale>
        <p:origin x="78" y="306"/>
      </p:cViewPr>
      <p:guideLst>
        <p:guide orient="horz" pos="648"/>
        <p:guide pos="3840"/>
      </p:guideLst>
    </p:cSldViewPr>
  </p:slideViewPr>
  <p:outlineViewPr>
    <p:cViewPr>
      <p:scale>
        <a:sx n="33" d="100"/>
        <a:sy n="33" d="100"/>
      </p:scale>
      <p:origin x="0" y="-20674"/>
    </p:cViewPr>
  </p:outlineViewPr>
  <p:notesTextViewPr>
    <p:cViewPr>
      <p:scale>
        <a:sx n="1" d="1"/>
        <a:sy n="1" d="1"/>
      </p:scale>
      <p:origin x="0" y="0"/>
    </p:cViewPr>
  </p:notesTextViewPr>
  <p:sorterViewPr>
    <p:cViewPr varScale="1">
      <p:scale>
        <a:sx n="1" d="1"/>
        <a:sy n="1" d="1"/>
      </p:scale>
      <p:origin x="0" y="-4162"/>
    </p:cViewPr>
  </p:sorterViewPr>
  <p:notesViewPr>
    <p:cSldViewPr snapToGrid="0">
      <p:cViewPr varScale="1">
        <p:scale>
          <a:sx n="83" d="100"/>
          <a:sy n="83" d="100"/>
        </p:scale>
        <p:origin x="38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85647-298D-4FCC-BAEB-854B663CCE33}"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23079EB4-B129-4B91-B99A-32561E8C614D}">
      <dgm:prSet phldrT="[Text]"/>
      <dgm:spPr>
        <a:solidFill>
          <a:srgbClr val="1D3E67"/>
        </a:solidFill>
      </dgm:spPr>
      <dgm:t>
        <a:bodyPr/>
        <a:lstStyle/>
        <a:p>
          <a:r>
            <a:rPr lang="en-US" dirty="0">
              <a:latin typeface="Times New Roman" panose="02020603050405020304" pitchFamily="18" charset="0"/>
              <a:cs typeface="Times New Roman" panose="02020603050405020304" pitchFamily="18" charset="0"/>
            </a:rPr>
            <a:t>Step 1</a:t>
          </a:r>
        </a:p>
        <a:p>
          <a:r>
            <a:rPr lang="en-US" dirty="0">
              <a:latin typeface="Times New Roman" panose="02020603050405020304" pitchFamily="18" charset="0"/>
              <a:cs typeface="Times New Roman" panose="02020603050405020304" pitchFamily="18" charset="0"/>
            </a:rPr>
            <a:t>Collect data</a:t>
          </a:r>
        </a:p>
      </dgm:t>
    </dgm:pt>
    <dgm:pt modelId="{97DF9D95-AF05-4003-A770-5F0BB69DB5D9}" type="parTrans" cxnId="{296CAFEF-6A89-4985-8E15-4FDCEEF6D21A}">
      <dgm:prSet/>
      <dgm:spPr/>
      <dgm:t>
        <a:bodyPr/>
        <a:lstStyle/>
        <a:p>
          <a:endParaRPr lang="en-US">
            <a:latin typeface="Times New Roman" panose="02020603050405020304" pitchFamily="18" charset="0"/>
            <a:cs typeface="Times New Roman" panose="02020603050405020304" pitchFamily="18" charset="0"/>
          </a:endParaRPr>
        </a:p>
      </dgm:t>
    </dgm:pt>
    <dgm:pt modelId="{88D9A5AE-2097-4F2B-9970-88231AC9A4FE}" type="sibTrans" cxnId="{296CAFEF-6A89-4985-8E15-4FDCEEF6D21A}">
      <dgm:prSet/>
      <dgm:spPr>
        <a:ln>
          <a:solidFill>
            <a:srgbClr val="0070C0"/>
          </a:solidFill>
        </a:ln>
      </dgm:spPr>
      <dgm:t>
        <a:bodyPr/>
        <a:lstStyle/>
        <a:p>
          <a:endParaRPr lang="en-US" dirty="0">
            <a:latin typeface="Times New Roman" panose="02020603050405020304" pitchFamily="18" charset="0"/>
            <a:cs typeface="Times New Roman" panose="02020603050405020304" pitchFamily="18" charset="0"/>
          </a:endParaRPr>
        </a:p>
      </dgm:t>
    </dgm:pt>
    <dgm:pt modelId="{D846BE26-B8BF-4AF3-8890-AD9DA6C9FEB7}">
      <dgm:prSet phldrT="[Text]"/>
      <dgm:spPr>
        <a:solidFill>
          <a:srgbClr val="2512AE"/>
        </a:solidFill>
      </dgm:spPr>
      <dgm:t>
        <a:bodyPr/>
        <a:lstStyle/>
        <a:p>
          <a:r>
            <a:rPr lang="en-US" dirty="0">
              <a:latin typeface="Times New Roman" panose="02020603050405020304" pitchFamily="18" charset="0"/>
              <a:cs typeface="Times New Roman" panose="02020603050405020304" pitchFamily="18" charset="0"/>
            </a:rPr>
            <a:t>Step 2</a:t>
          </a:r>
        </a:p>
        <a:p>
          <a:r>
            <a:rPr lang="en-US" dirty="0">
              <a:latin typeface="Times New Roman" panose="02020603050405020304" pitchFamily="18" charset="0"/>
              <a:cs typeface="Times New Roman" panose="02020603050405020304" pitchFamily="18" charset="0"/>
            </a:rPr>
            <a:t>Analyze the Results</a:t>
          </a:r>
        </a:p>
      </dgm:t>
    </dgm:pt>
    <dgm:pt modelId="{30665333-A3E7-4884-9406-4CB6319B9211}" type="parTrans" cxnId="{F03775ED-E394-42A3-A1FF-0B2F46AADFED}">
      <dgm:prSet/>
      <dgm:spPr/>
      <dgm:t>
        <a:bodyPr/>
        <a:lstStyle/>
        <a:p>
          <a:endParaRPr lang="en-US">
            <a:latin typeface="Times New Roman" panose="02020603050405020304" pitchFamily="18" charset="0"/>
            <a:cs typeface="Times New Roman" panose="02020603050405020304" pitchFamily="18" charset="0"/>
          </a:endParaRPr>
        </a:p>
      </dgm:t>
    </dgm:pt>
    <dgm:pt modelId="{948ABB53-9AB3-4DCA-8F6A-FA18D192AE08}" type="sibTrans" cxnId="{F03775ED-E394-42A3-A1FF-0B2F46AADFED}">
      <dgm:prSet/>
      <dgm:spPr>
        <a:ln>
          <a:solidFill>
            <a:srgbClr val="558ED5"/>
          </a:solidFill>
        </a:ln>
      </dgm:spPr>
      <dgm:t>
        <a:bodyPr/>
        <a:lstStyle/>
        <a:p>
          <a:endParaRPr lang="en-US" dirty="0">
            <a:latin typeface="Times New Roman" panose="02020603050405020304" pitchFamily="18" charset="0"/>
            <a:cs typeface="Times New Roman" panose="02020603050405020304" pitchFamily="18" charset="0"/>
          </a:endParaRPr>
        </a:p>
      </dgm:t>
    </dgm:pt>
    <dgm:pt modelId="{05DDB49E-132D-4FA9-A241-33580E75726B}">
      <dgm:prSet phldrT="[Text]"/>
      <dgm:spPr>
        <a:solidFill>
          <a:srgbClr val="7030A0"/>
        </a:solidFill>
      </dgm:spPr>
      <dgm:t>
        <a:bodyPr/>
        <a:lstStyle/>
        <a:p>
          <a:r>
            <a:rPr lang="en-US" dirty="0">
              <a:latin typeface="Times New Roman" panose="02020603050405020304" pitchFamily="18" charset="0"/>
              <a:cs typeface="Times New Roman" panose="02020603050405020304" pitchFamily="18" charset="0"/>
            </a:rPr>
            <a:t>Step 3 </a:t>
          </a:r>
        </a:p>
        <a:p>
          <a:r>
            <a:rPr lang="en-US" dirty="0">
              <a:latin typeface="Times New Roman" panose="02020603050405020304" pitchFamily="18" charset="0"/>
              <a:cs typeface="Times New Roman" panose="02020603050405020304" pitchFamily="18" charset="0"/>
            </a:rPr>
            <a:t>Set Team Goals.</a:t>
          </a:r>
        </a:p>
      </dgm:t>
    </dgm:pt>
    <dgm:pt modelId="{FF43BA51-3C08-4FBD-AB7F-EDDF0678A829}" type="parTrans" cxnId="{73303284-0058-4FF3-BE02-BB5970646C12}">
      <dgm:prSet/>
      <dgm:spPr/>
      <dgm:t>
        <a:bodyPr/>
        <a:lstStyle/>
        <a:p>
          <a:endParaRPr lang="en-US">
            <a:latin typeface="Times New Roman" panose="02020603050405020304" pitchFamily="18" charset="0"/>
            <a:cs typeface="Times New Roman" panose="02020603050405020304" pitchFamily="18" charset="0"/>
          </a:endParaRPr>
        </a:p>
      </dgm:t>
    </dgm:pt>
    <dgm:pt modelId="{20693FB3-3A5A-46C8-BE8D-A7A727DD37C6}" type="sibTrans" cxnId="{73303284-0058-4FF3-BE02-BB5970646C12}">
      <dgm:prSet/>
      <dgm:spPr>
        <a:ln>
          <a:solidFill>
            <a:srgbClr val="00B0F0"/>
          </a:solidFill>
        </a:ln>
      </dgm:spPr>
      <dgm:t>
        <a:bodyPr/>
        <a:lstStyle/>
        <a:p>
          <a:endParaRPr lang="en-US" dirty="0">
            <a:latin typeface="Times New Roman" panose="02020603050405020304" pitchFamily="18" charset="0"/>
            <a:cs typeface="Times New Roman" panose="02020603050405020304" pitchFamily="18" charset="0"/>
          </a:endParaRPr>
        </a:p>
      </dgm:t>
    </dgm:pt>
    <dgm:pt modelId="{4334D654-D683-4FD1-A323-377EBDEF2C61}">
      <dgm:prSet phldrT="[Text]"/>
      <dgm:spPr>
        <a:solidFill>
          <a:srgbClr val="7A0C55"/>
        </a:solidFill>
      </dgm:spPr>
      <dgm:t>
        <a:bodyPr/>
        <a:lstStyle/>
        <a:p>
          <a:r>
            <a:rPr lang="en-US" dirty="0">
              <a:latin typeface="Times New Roman" panose="02020603050405020304" pitchFamily="18" charset="0"/>
              <a:cs typeface="Times New Roman" panose="02020603050405020304" pitchFamily="18" charset="0"/>
            </a:rPr>
            <a:t>Step 4</a:t>
          </a:r>
        </a:p>
        <a:p>
          <a:r>
            <a:rPr lang="en-US" dirty="0">
              <a:latin typeface="Times New Roman" panose="02020603050405020304" pitchFamily="18" charset="0"/>
              <a:cs typeface="Times New Roman" panose="02020603050405020304" pitchFamily="18" charset="0"/>
            </a:rPr>
            <a:t>Select</a:t>
          </a:r>
          <a:r>
            <a:rPr lang="en-US" baseline="0" dirty="0">
              <a:latin typeface="Times New Roman" panose="02020603050405020304" pitchFamily="18" charset="0"/>
              <a:cs typeface="Times New Roman" panose="02020603050405020304" pitchFamily="18" charset="0"/>
            </a:rPr>
            <a:t> Effective Strategies</a:t>
          </a:r>
          <a:endParaRPr lang="en-US" dirty="0">
            <a:latin typeface="Times New Roman" panose="02020603050405020304" pitchFamily="18" charset="0"/>
            <a:cs typeface="Times New Roman" panose="02020603050405020304" pitchFamily="18" charset="0"/>
          </a:endParaRPr>
        </a:p>
      </dgm:t>
    </dgm:pt>
    <dgm:pt modelId="{F81423CE-1C84-416B-904E-F08624E73ACD}" type="parTrans" cxnId="{B237F4C1-868D-431C-8D10-C6A3BF475D90}">
      <dgm:prSet/>
      <dgm:spPr/>
      <dgm:t>
        <a:bodyPr/>
        <a:lstStyle/>
        <a:p>
          <a:endParaRPr lang="en-US">
            <a:latin typeface="Times New Roman" panose="02020603050405020304" pitchFamily="18" charset="0"/>
            <a:cs typeface="Times New Roman" panose="02020603050405020304" pitchFamily="18" charset="0"/>
          </a:endParaRPr>
        </a:p>
      </dgm:t>
    </dgm:pt>
    <dgm:pt modelId="{7609BD99-8611-455F-AF65-E318EEE350D5}" type="sibTrans" cxnId="{B237F4C1-868D-431C-8D10-C6A3BF475D90}">
      <dgm:prSet/>
      <dgm:spPr>
        <a:ln>
          <a:solidFill>
            <a:srgbClr val="00B0F0"/>
          </a:solidFill>
        </a:ln>
      </dgm:spPr>
      <dgm:t>
        <a:bodyPr/>
        <a:lstStyle/>
        <a:p>
          <a:endParaRPr lang="en-US" dirty="0">
            <a:latin typeface="Times New Roman" panose="02020603050405020304" pitchFamily="18" charset="0"/>
            <a:cs typeface="Times New Roman" panose="02020603050405020304" pitchFamily="18" charset="0"/>
          </a:endParaRPr>
        </a:p>
      </dgm:t>
    </dgm:pt>
    <dgm:pt modelId="{0E13AD2D-713D-4A39-B164-426837E2C00A}">
      <dgm:prSet phldrT="[Text]"/>
      <dgm:spPr>
        <a:solidFill>
          <a:srgbClr val="7B2720"/>
        </a:solidFill>
        <a:ln>
          <a:noFill/>
        </a:ln>
      </dgm:spPr>
      <dgm:t>
        <a:bodyPr/>
        <a:lstStyle/>
        <a:p>
          <a:r>
            <a:rPr lang="en-US" dirty="0">
              <a:latin typeface="Times New Roman" panose="02020603050405020304" pitchFamily="18" charset="0"/>
              <a:cs typeface="Times New Roman" panose="02020603050405020304" pitchFamily="18" charset="0"/>
            </a:rPr>
            <a:t>Step 5</a:t>
          </a:r>
        </a:p>
        <a:p>
          <a:r>
            <a:rPr lang="en-US" dirty="0">
              <a:latin typeface="Times New Roman" panose="02020603050405020304" pitchFamily="18" charset="0"/>
              <a:cs typeface="Times New Roman" panose="02020603050405020304" pitchFamily="18" charset="0"/>
            </a:rPr>
            <a:t>Determine Results  Indicators</a:t>
          </a:r>
        </a:p>
      </dgm:t>
    </dgm:pt>
    <dgm:pt modelId="{5F8038E2-A71B-4C4F-A79B-101E88B04E3B}" type="parTrans" cxnId="{3A615DCF-19F5-42A9-8322-5F80D954F64A}">
      <dgm:prSet/>
      <dgm:spPr/>
      <dgm:t>
        <a:bodyPr/>
        <a:lstStyle/>
        <a:p>
          <a:endParaRPr lang="en-US">
            <a:latin typeface="Times New Roman" panose="02020603050405020304" pitchFamily="18" charset="0"/>
            <a:cs typeface="Times New Roman" panose="02020603050405020304" pitchFamily="18" charset="0"/>
          </a:endParaRPr>
        </a:p>
      </dgm:t>
    </dgm:pt>
    <dgm:pt modelId="{BAC7531E-1E76-43E9-86F2-1CDCD811167C}" type="sibTrans" cxnId="{3A615DCF-19F5-42A9-8322-5F80D954F64A}">
      <dgm:prSet/>
      <dgm:spPr/>
      <dgm:t>
        <a:bodyPr/>
        <a:lstStyle/>
        <a:p>
          <a:endParaRPr lang="en-US" dirty="0">
            <a:latin typeface="Times New Roman" panose="02020603050405020304" pitchFamily="18" charset="0"/>
            <a:cs typeface="Times New Roman" panose="02020603050405020304" pitchFamily="18" charset="0"/>
          </a:endParaRPr>
        </a:p>
      </dgm:t>
    </dgm:pt>
    <dgm:pt modelId="{2B82B640-609B-4377-AAC9-324DAD4F13FA}" type="pres">
      <dgm:prSet presAssocID="{CF885647-298D-4FCC-BAEB-854B663CCE33}" presName="Name0" presStyleCnt="0">
        <dgm:presLayoutVars>
          <dgm:dir/>
          <dgm:resizeHandles val="exact"/>
        </dgm:presLayoutVars>
      </dgm:prSet>
      <dgm:spPr/>
    </dgm:pt>
    <dgm:pt modelId="{BFCF52DA-586C-4188-84B6-BDF62BE44634}" type="pres">
      <dgm:prSet presAssocID="{23079EB4-B129-4B91-B99A-32561E8C614D}" presName="node" presStyleLbl="node1" presStyleIdx="0" presStyleCnt="5">
        <dgm:presLayoutVars>
          <dgm:bulletEnabled val="1"/>
        </dgm:presLayoutVars>
      </dgm:prSet>
      <dgm:spPr/>
    </dgm:pt>
    <dgm:pt modelId="{44E94305-A1A0-412B-BE8F-C08D1E31D530}" type="pres">
      <dgm:prSet presAssocID="{88D9A5AE-2097-4F2B-9970-88231AC9A4FE}" presName="sibTrans" presStyleLbl="sibTrans1D1" presStyleIdx="0" presStyleCnt="4"/>
      <dgm:spPr/>
    </dgm:pt>
    <dgm:pt modelId="{C883EAF5-54D3-4ED2-A5E8-8DBE22BADDFF}" type="pres">
      <dgm:prSet presAssocID="{88D9A5AE-2097-4F2B-9970-88231AC9A4FE}" presName="connectorText" presStyleLbl="sibTrans1D1" presStyleIdx="0" presStyleCnt="4"/>
      <dgm:spPr/>
    </dgm:pt>
    <dgm:pt modelId="{F9361301-6DE7-4E7B-B0F4-FEFBF4F86B91}" type="pres">
      <dgm:prSet presAssocID="{D846BE26-B8BF-4AF3-8890-AD9DA6C9FEB7}" presName="node" presStyleLbl="node1" presStyleIdx="1" presStyleCnt="5">
        <dgm:presLayoutVars>
          <dgm:bulletEnabled val="1"/>
        </dgm:presLayoutVars>
      </dgm:prSet>
      <dgm:spPr/>
    </dgm:pt>
    <dgm:pt modelId="{BA3499D3-F81F-4907-85F2-8CEF8567C7A2}" type="pres">
      <dgm:prSet presAssocID="{948ABB53-9AB3-4DCA-8F6A-FA18D192AE08}" presName="sibTrans" presStyleLbl="sibTrans1D1" presStyleIdx="1" presStyleCnt="4"/>
      <dgm:spPr/>
    </dgm:pt>
    <dgm:pt modelId="{188AFD4B-33A9-4821-9073-212F3F218A86}" type="pres">
      <dgm:prSet presAssocID="{948ABB53-9AB3-4DCA-8F6A-FA18D192AE08}" presName="connectorText" presStyleLbl="sibTrans1D1" presStyleIdx="1" presStyleCnt="4"/>
      <dgm:spPr/>
    </dgm:pt>
    <dgm:pt modelId="{4F1A2875-C3EF-4708-B94D-63181080A4EE}" type="pres">
      <dgm:prSet presAssocID="{05DDB49E-132D-4FA9-A241-33580E75726B}" presName="node" presStyleLbl="node1" presStyleIdx="2" presStyleCnt="5">
        <dgm:presLayoutVars>
          <dgm:bulletEnabled val="1"/>
        </dgm:presLayoutVars>
      </dgm:prSet>
      <dgm:spPr/>
    </dgm:pt>
    <dgm:pt modelId="{B0E5E525-A2A5-461F-A65F-8C2B5B2F107F}" type="pres">
      <dgm:prSet presAssocID="{20693FB3-3A5A-46C8-BE8D-A7A727DD37C6}" presName="sibTrans" presStyleLbl="sibTrans1D1" presStyleIdx="2" presStyleCnt="4"/>
      <dgm:spPr/>
    </dgm:pt>
    <dgm:pt modelId="{2F0A5B77-7347-47CF-9EEB-406AA6B9267B}" type="pres">
      <dgm:prSet presAssocID="{20693FB3-3A5A-46C8-BE8D-A7A727DD37C6}" presName="connectorText" presStyleLbl="sibTrans1D1" presStyleIdx="2" presStyleCnt="4"/>
      <dgm:spPr/>
    </dgm:pt>
    <dgm:pt modelId="{02519547-6216-4114-A635-376918000EE7}" type="pres">
      <dgm:prSet presAssocID="{4334D654-D683-4FD1-A323-377EBDEF2C61}" presName="node" presStyleLbl="node1" presStyleIdx="3" presStyleCnt="5">
        <dgm:presLayoutVars>
          <dgm:bulletEnabled val="1"/>
        </dgm:presLayoutVars>
      </dgm:prSet>
      <dgm:spPr/>
    </dgm:pt>
    <dgm:pt modelId="{E83F0D49-5CA0-47BD-BF7E-655C6186E6ED}" type="pres">
      <dgm:prSet presAssocID="{7609BD99-8611-455F-AF65-E318EEE350D5}" presName="sibTrans" presStyleLbl="sibTrans1D1" presStyleIdx="3" presStyleCnt="4"/>
      <dgm:spPr/>
    </dgm:pt>
    <dgm:pt modelId="{7024F5B9-C1C7-4936-8FD3-73426F585987}" type="pres">
      <dgm:prSet presAssocID="{7609BD99-8611-455F-AF65-E318EEE350D5}" presName="connectorText" presStyleLbl="sibTrans1D1" presStyleIdx="3" presStyleCnt="4"/>
      <dgm:spPr/>
    </dgm:pt>
    <dgm:pt modelId="{04A2663A-DF79-47D6-B3F9-B19925E2E919}" type="pres">
      <dgm:prSet presAssocID="{0E13AD2D-713D-4A39-B164-426837E2C00A}" presName="node" presStyleLbl="node1" presStyleIdx="4" presStyleCnt="5">
        <dgm:presLayoutVars>
          <dgm:bulletEnabled val="1"/>
        </dgm:presLayoutVars>
      </dgm:prSet>
      <dgm:spPr/>
    </dgm:pt>
  </dgm:ptLst>
  <dgm:cxnLst>
    <dgm:cxn modelId="{6BF7BF03-53A8-491F-AE93-E7B7D48A64DE}" type="presOf" srcId="{0E13AD2D-713D-4A39-B164-426837E2C00A}" destId="{04A2663A-DF79-47D6-B3F9-B19925E2E919}" srcOrd="0" destOrd="0" presId="urn:microsoft.com/office/officeart/2005/8/layout/bProcess3"/>
    <dgm:cxn modelId="{E829CE41-8455-4455-9F5C-F111B75C0715}" type="presOf" srcId="{05DDB49E-132D-4FA9-A241-33580E75726B}" destId="{4F1A2875-C3EF-4708-B94D-63181080A4EE}" srcOrd="0" destOrd="0" presId="urn:microsoft.com/office/officeart/2005/8/layout/bProcess3"/>
    <dgm:cxn modelId="{0D22C675-3A74-4C65-92EB-55D21E2C680A}" type="presOf" srcId="{88D9A5AE-2097-4F2B-9970-88231AC9A4FE}" destId="{44E94305-A1A0-412B-BE8F-C08D1E31D530}" srcOrd="0" destOrd="0" presId="urn:microsoft.com/office/officeart/2005/8/layout/bProcess3"/>
    <dgm:cxn modelId="{4261FA59-BC88-43A8-B577-397BCD506086}" type="presOf" srcId="{20693FB3-3A5A-46C8-BE8D-A7A727DD37C6}" destId="{2F0A5B77-7347-47CF-9EEB-406AA6B9267B}" srcOrd="1" destOrd="0" presId="urn:microsoft.com/office/officeart/2005/8/layout/bProcess3"/>
    <dgm:cxn modelId="{73303284-0058-4FF3-BE02-BB5970646C12}" srcId="{CF885647-298D-4FCC-BAEB-854B663CCE33}" destId="{05DDB49E-132D-4FA9-A241-33580E75726B}" srcOrd="2" destOrd="0" parTransId="{FF43BA51-3C08-4FBD-AB7F-EDDF0678A829}" sibTransId="{20693FB3-3A5A-46C8-BE8D-A7A727DD37C6}"/>
    <dgm:cxn modelId="{E3C29288-F2B1-4F58-8C36-21D61B2858B9}" type="presOf" srcId="{948ABB53-9AB3-4DCA-8F6A-FA18D192AE08}" destId="{BA3499D3-F81F-4907-85F2-8CEF8567C7A2}" srcOrd="0" destOrd="0" presId="urn:microsoft.com/office/officeart/2005/8/layout/bProcess3"/>
    <dgm:cxn modelId="{63BD9C98-3C7E-43EA-B71F-8E8C43309610}" type="presOf" srcId="{CF885647-298D-4FCC-BAEB-854B663CCE33}" destId="{2B82B640-609B-4377-AAC9-324DAD4F13FA}" srcOrd="0" destOrd="0" presId="urn:microsoft.com/office/officeart/2005/8/layout/bProcess3"/>
    <dgm:cxn modelId="{5F6DDD98-9091-4794-BC5D-5E0B72B791CE}" type="presOf" srcId="{7609BD99-8611-455F-AF65-E318EEE350D5}" destId="{7024F5B9-C1C7-4936-8FD3-73426F585987}" srcOrd="1" destOrd="0" presId="urn:microsoft.com/office/officeart/2005/8/layout/bProcess3"/>
    <dgm:cxn modelId="{C0CAF798-0E53-4AE9-8C75-3134B5801EB9}" type="presOf" srcId="{4334D654-D683-4FD1-A323-377EBDEF2C61}" destId="{02519547-6216-4114-A635-376918000EE7}" srcOrd="0" destOrd="0" presId="urn:microsoft.com/office/officeart/2005/8/layout/bProcess3"/>
    <dgm:cxn modelId="{54A75AB2-570C-4BF9-AD38-82F3838A2745}" type="presOf" srcId="{23079EB4-B129-4B91-B99A-32561E8C614D}" destId="{BFCF52DA-586C-4188-84B6-BDF62BE44634}" srcOrd="0" destOrd="0" presId="urn:microsoft.com/office/officeart/2005/8/layout/bProcess3"/>
    <dgm:cxn modelId="{B237F4C1-868D-431C-8D10-C6A3BF475D90}" srcId="{CF885647-298D-4FCC-BAEB-854B663CCE33}" destId="{4334D654-D683-4FD1-A323-377EBDEF2C61}" srcOrd="3" destOrd="0" parTransId="{F81423CE-1C84-416B-904E-F08624E73ACD}" sibTransId="{7609BD99-8611-455F-AF65-E318EEE350D5}"/>
    <dgm:cxn modelId="{3A615DCF-19F5-42A9-8322-5F80D954F64A}" srcId="{CF885647-298D-4FCC-BAEB-854B663CCE33}" destId="{0E13AD2D-713D-4A39-B164-426837E2C00A}" srcOrd="4" destOrd="0" parTransId="{5F8038E2-A71B-4C4F-A79B-101E88B04E3B}" sibTransId="{BAC7531E-1E76-43E9-86F2-1CDCD811167C}"/>
    <dgm:cxn modelId="{BB4543D9-031E-4CB6-9B9E-8F7711371BA5}" type="presOf" srcId="{948ABB53-9AB3-4DCA-8F6A-FA18D192AE08}" destId="{188AFD4B-33A9-4821-9073-212F3F218A86}" srcOrd="1" destOrd="0" presId="urn:microsoft.com/office/officeart/2005/8/layout/bProcess3"/>
    <dgm:cxn modelId="{54F7D7DA-43EB-4EEE-8017-7BDCBA1C1F32}" type="presOf" srcId="{D846BE26-B8BF-4AF3-8890-AD9DA6C9FEB7}" destId="{F9361301-6DE7-4E7B-B0F4-FEFBF4F86B91}" srcOrd="0" destOrd="0" presId="urn:microsoft.com/office/officeart/2005/8/layout/bProcess3"/>
    <dgm:cxn modelId="{79DAD0E6-36BE-4ACA-BA7D-9130C8669CE8}" type="presOf" srcId="{20693FB3-3A5A-46C8-BE8D-A7A727DD37C6}" destId="{B0E5E525-A2A5-461F-A65F-8C2B5B2F107F}" srcOrd="0" destOrd="0" presId="urn:microsoft.com/office/officeart/2005/8/layout/bProcess3"/>
    <dgm:cxn modelId="{F03775ED-E394-42A3-A1FF-0B2F46AADFED}" srcId="{CF885647-298D-4FCC-BAEB-854B663CCE33}" destId="{D846BE26-B8BF-4AF3-8890-AD9DA6C9FEB7}" srcOrd="1" destOrd="0" parTransId="{30665333-A3E7-4884-9406-4CB6319B9211}" sibTransId="{948ABB53-9AB3-4DCA-8F6A-FA18D192AE08}"/>
    <dgm:cxn modelId="{296CAFEF-6A89-4985-8E15-4FDCEEF6D21A}" srcId="{CF885647-298D-4FCC-BAEB-854B663CCE33}" destId="{23079EB4-B129-4B91-B99A-32561E8C614D}" srcOrd="0" destOrd="0" parTransId="{97DF9D95-AF05-4003-A770-5F0BB69DB5D9}" sibTransId="{88D9A5AE-2097-4F2B-9970-88231AC9A4FE}"/>
    <dgm:cxn modelId="{A0B7B9F0-1010-4A7C-B400-D5918905BBDD}" type="presOf" srcId="{7609BD99-8611-455F-AF65-E318EEE350D5}" destId="{E83F0D49-5CA0-47BD-BF7E-655C6186E6ED}" srcOrd="0" destOrd="0" presId="urn:microsoft.com/office/officeart/2005/8/layout/bProcess3"/>
    <dgm:cxn modelId="{EF7066F2-8F07-48B6-A811-0F8E1A9554EC}" type="presOf" srcId="{88D9A5AE-2097-4F2B-9970-88231AC9A4FE}" destId="{C883EAF5-54D3-4ED2-A5E8-8DBE22BADDFF}" srcOrd="1" destOrd="0" presId="urn:microsoft.com/office/officeart/2005/8/layout/bProcess3"/>
    <dgm:cxn modelId="{F69911D1-C6C7-4C58-878E-4E122A8C90F8}" type="presParOf" srcId="{2B82B640-609B-4377-AAC9-324DAD4F13FA}" destId="{BFCF52DA-586C-4188-84B6-BDF62BE44634}" srcOrd="0" destOrd="0" presId="urn:microsoft.com/office/officeart/2005/8/layout/bProcess3"/>
    <dgm:cxn modelId="{E26213F5-A6C6-4A3A-93BA-86A51D17BBEC}" type="presParOf" srcId="{2B82B640-609B-4377-AAC9-324DAD4F13FA}" destId="{44E94305-A1A0-412B-BE8F-C08D1E31D530}" srcOrd="1" destOrd="0" presId="urn:microsoft.com/office/officeart/2005/8/layout/bProcess3"/>
    <dgm:cxn modelId="{62A1EF04-6374-49D7-A0E2-B348233FB9E7}" type="presParOf" srcId="{44E94305-A1A0-412B-BE8F-C08D1E31D530}" destId="{C883EAF5-54D3-4ED2-A5E8-8DBE22BADDFF}" srcOrd="0" destOrd="0" presId="urn:microsoft.com/office/officeart/2005/8/layout/bProcess3"/>
    <dgm:cxn modelId="{203BB1DE-85E4-4159-A52D-1BDED816C8F1}" type="presParOf" srcId="{2B82B640-609B-4377-AAC9-324DAD4F13FA}" destId="{F9361301-6DE7-4E7B-B0F4-FEFBF4F86B91}" srcOrd="2" destOrd="0" presId="urn:microsoft.com/office/officeart/2005/8/layout/bProcess3"/>
    <dgm:cxn modelId="{879E0F7B-D40B-4642-AD7A-9E7A30377A41}" type="presParOf" srcId="{2B82B640-609B-4377-AAC9-324DAD4F13FA}" destId="{BA3499D3-F81F-4907-85F2-8CEF8567C7A2}" srcOrd="3" destOrd="0" presId="urn:microsoft.com/office/officeart/2005/8/layout/bProcess3"/>
    <dgm:cxn modelId="{DBA6CB1B-55BD-48FB-B351-346100E77AE7}" type="presParOf" srcId="{BA3499D3-F81F-4907-85F2-8CEF8567C7A2}" destId="{188AFD4B-33A9-4821-9073-212F3F218A86}" srcOrd="0" destOrd="0" presId="urn:microsoft.com/office/officeart/2005/8/layout/bProcess3"/>
    <dgm:cxn modelId="{41C00E43-F977-4CFD-BB56-CDF3A73FAA45}" type="presParOf" srcId="{2B82B640-609B-4377-AAC9-324DAD4F13FA}" destId="{4F1A2875-C3EF-4708-B94D-63181080A4EE}" srcOrd="4" destOrd="0" presId="urn:microsoft.com/office/officeart/2005/8/layout/bProcess3"/>
    <dgm:cxn modelId="{AC2C2162-013E-48FF-93BB-06030A33C098}" type="presParOf" srcId="{2B82B640-609B-4377-AAC9-324DAD4F13FA}" destId="{B0E5E525-A2A5-461F-A65F-8C2B5B2F107F}" srcOrd="5" destOrd="0" presId="urn:microsoft.com/office/officeart/2005/8/layout/bProcess3"/>
    <dgm:cxn modelId="{E7AB4F03-9855-4847-BAC2-67E59AD71FE2}" type="presParOf" srcId="{B0E5E525-A2A5-461F-A65F-8C2B5B2F107F}" destId="{2F0A5B77-7347-47CF-9EEB-406AA6B9267B}" srcOrd="0" destOrd="0" presId="urn:microsoft.com/office/officeart/2005/8/layout/bProcess3"/>
    <dgm:cxn modelId="{CF742B05-AE7C-4BA8-B726-7EF3C2B2ED4D}" type="presParOf" srcId="{2B82B640-609B-4377-AAC9-324DAD4F13FA}" destId="{02519547-6216-4114-A635-376918000EE7}" srcOrd="6" destOrd="0" presId="urn:microsoft.com/office/officeart/2005/8/layout/bProcess3"/>
    <dgm:cxn modelId="{B1F0F5C2-5A3E-4A20-94CC-F1FAC549B964}" type="presParOf" srcId="{2B82B640-609B-4377-AAC9-324DAD4F13FA}" destId="{E83F0D49-5CA0-47BD-BF7E-655C6186E6ED}" srcOrd="7" destOrd="0" presId="urn:microsoft.com/office/officeart/2005/8/layout/bProcess3"/>
    <dgm:cxn modelId="{645BFF5B-93D4-4483-9F19-608D27201B29}" type="presParOf" srcId="{E83F0D49-5CA0-47BD-BF7E-655C6186E6ED}" destId="{7024F5B9-C1C7-4936-8FD3-73426F585987}" srcOrd="0" destOrd="0" presId="urn:microsoft.com/office/officeart/2005/8/layout/bProcess3"/>
    <dgm:cxn modelId="{91D69A89-A603-4189-B062-E27395ECEA51}" type="presParOf" srcId="{2B82B640-609B-4377-AAC9-324DAD4F13FA}" destId="{04A2663A-DF79-47D6-B3F9-B19925E2E919}"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4305-A1A0-412B-BE8F-C08D1E31D530}">
      <dsp:nvSpPr>
        <dsp:cNvPr id="0" name=""/>
        <dsp:cNvSpPr/>
      </dsp:nvSpPr>
      <dsp:spPr>
        <a:xfrm>
          <a:off x="3278724" y="1019788"/>
          <a:ext cx="721921" cy="91440"/>
        </a:xfrm>
        <a:custGeom>
          <a:avLst/>
          <a:gdLst/>
          <a:ahLst/>
          <a:cxnLst/>
          <a:rect l="0" t="0" r="0" b="0"/>
          <a:pathLst>
            <a:path>
              <a:moveTo>
                <a:pt x="0" y="45720"/>
              </a:moveTo>
              <a:lnTo>
                <a:pt x="721921" y="45720"/>
              </a:lnTo>
            </a:path>
          </a:pathLst>
        </a:custGeom>
        <a:noFill/>
        <a:ln w="6350"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Times New Roman" panose="02020603050405020304" pitchFamily="18" charset="0"/>
            <a:cs typeface="Times New Roman" panose="02020603050405020304" pitchFamily="18" charset="0"/>
          </a:endParaRPr>
        </a:p>
      </dsp:txBody>
      <dsp:txXfrm>
        <a:off x="3620872" y="1061745"/>
        <a:ext cx="37626" cy="7525"/>
      </dsp:txXfrm>
    </dsp:sp>
    <dsp:sp modelId="{BFCF52DA-586C-4188-84B6-BDF62BE44634}">
      <dsp:nvSpPr>
        <dsp:cNvPr id="0" name=""/>
        <dsp:cNvSpPr/>
      </dsp:nvSpPr>
      <dsp:spPr>
        <a:xfrm>
          <a:off x="8691" y="83958"/>
          <a:ext cx="3271832" cy="1963099"/>
        </a:xfrm>
        <a:prstGeom prst="rect">
          <a:avLst/>
        </a:prstGeom>
        <a:solidFill>
          <a:srgbClr val="1D3E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1</a:t>
          </a:r>
        </a:p>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Collect data</a:t>
          </a:r>
        </a:p>
      </dsp:txBody>
      <dsp:txXfrm>
        <a:off x="8691" y="83958"/>
        <a:ext cx="3271832" cy="1963099"/>
      </dsp:txXfrm>
    </dsp:sp>
    <dsp:sp modelId="{BA3499D3-F81F-4907-85F2-8CEF8567C7A2}">
      <dsp:nvSpPr>
        <dsp:cNvPr id="0" name=""/>
        <dsp:cNvSpPr/>
      </dsp:nvSpPr>
      <dsp:spPr>
        <a:xfrm>
          <a:off x="7303078" y="1019788"/>
          <a:ext cx="721921" cy="91440"/>
        </a:xfrm>
        <a:custGeom>
          <a:avLst/>
          <a:gdLst/>
          <a:ahLst/>
          <a:cxnLst/>
          <a:rect l="0" t="0" r="0" b="0"/>
          <a:pathLst>
            <a:path>
              <a:moveTo>
                <a:pt x="0" y="45720"/>
              </a:moveTo>
              <a:lnTo>
                <a:pt x="721921" y="45720"/>
              </a:lnTo>
            </a:path>
          </a:pathLst>
        </a:custGeom>
        <a:noFill/>
        <a:ln w="6350" cap="flat" cmpd="sng" algn="ctr">
          <a:solidFill>
            <a:srgbClr val="558ED5"/>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Times New Roman" panose="02020603050405020304" pitchFamily="18" charset="0"/>
            <a:cs typeface="Times New Roman" panose="02020603050405020304" pitchFamily="18" charset="0"/>
          </a:endParaRPr>
        </a:p>
      </dsp:txBody>
      <dsp:txXfrm>
        <a:off x="7645226" y="1061745"/>
        <a:ext cx="37626" cy="7525"/>
      </dsp:txXfrm>
    </dsp:sp>
    <dsp:sp modelId="{F9361301-6DE7-4E7B-B0F4-FEFBF4F86B91}">
      <dsp:nvSpPr>
        <dsp:cNvPr id="0" name=""/>
        <dsp:cNvSpPr/>
      </dsp:nvSpPr>
      <dsp:spPr>
        <a:xfrm>
          <a:off x="4033046" y="83958"/>
          <a:ext cx="3271832" cy="1963099"/>
        </a:xfrm>
        <a:prstGeom prst="rect">
          <a:avLst/>
        </a:prstGeom>
        <a:solidFill>
          <a:srgbClr val="2512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2</a:t>
          </a:r>
        </a:p>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Analyze the Results</a:t>
          </a:r>
        </a:p>
      </dsp:txBody>
      <dsp:txXfrm>
        <a:off x="4033046" y="83958"/>
        <a:ext cx="3271832" cy="1963099"/>
      </dsp:txXfrm>
    </dsp:sp>
    <dsp:sp modelId="{B0E5E525-A2A5-461F-A65F-8C2B5B2F107F}">
      <dsp:nvSpPr>
        <dsp:cNvPr id="0" name=""/>
        <dsp:cNvSpPr/>
      </dsp:nvSpPr>
      <dsp:spPr>
        <a:xfrm>
          <a:off x="1644608" y="2045258"/>
          <a:ext cx="8048708" cy="721921"/>
        </a:xfrm>
        <a:custGeom>
          <a:avLst/>
          <a:gdLst/>
          <a:ahLst/>
          <a:cxnLst/>
          <a:rect l="0" t="0" r="0" b="0"/>
          <a:pathLst>
            <a:path>
              <a:moveTo>
                <a:pt x="8048708" y="0"/>
              </a:moveTo>
              <a:lnTo>
                <a:pt x="8048708" y="378060"/>
              </a:lnTo>
              <a:lnTo>
                <a:pt x="0" y="378060"/>
              </a:lnTo>
              <a:lnTo>
                <a:pt x="0" y="721921"/>
              </a:lnTo>
            </a:path>
          </a:pathLst>
        </a:custGeom>
        <a:noFill/>
        <a:ln w="6350" cap="flat" cmpd="sng" algn="ctr">
          <a:solidFill>
            <a:srgbClr val="00B0F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Times New Roman" panose="02020603050405020304" pitchFamily="18" charset="0"/>
            <a:cs typeface="Times New Roman" panose="02020603050405020304" pitchFamily="18" charset="0"/>
          </a:endParaRPr>
        </a:p>
      </dsp:txBody>
      <dsp:txXfrm>
        <a:off x="5466867" y="2402456"/>
        <a:ext cx="404190" cy="7525"/>
      </dsp:txXfrm>
    </dsp:sp>
    <dsp:sp modelId="{4F1A2875-C3EF-4708-B94D-63181080A4EE}">
      <dsp:nvSpPr>
        <dsp:cNvPr id="0" name=""/>
        <dsp:cNvSpPr/>
      </dsp:nvSpPr>
      <dsp:spPr>
        <a:xfrm>
          <a:off x="8057400" y="83958"/>
          <a:ext cx="3271832" cy="1963099"/>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3 </a:t>
          </a:r>
        </a:p>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Set Team Goals.</a:t>
          </a:r>
        </a:p>
      </dsp:txBody>
      <dsp:txXfrm>
        <a:off x="8057400" y="83958"/>
        <a:ext cx="3271832" cy="1963099"/>
      </dsp:txXfrm>
    </dsp:sp>
    <dsp:sp modelId="{E83F0D49-5CA0-47BD-BF7E-655C6186E6ED}">
      <dsp:nvSpPr>
        <dsp:cNvPr id="0" name=""/>
        <dsp:cNvSpPr/>
      </dsp:nvSpPr>
      <dsp:spPr>
        <a:xfrm>
          <a:off x="3278724" y="3735409"/>
          <a:ext cx="721921" cy="91440"/>
        </a:xfrm>
        <a:custGeom>
          <a:avLst/>
          <a:gdLst/>
          <a:ahLst/>
          <a:cxnLst/>
          <a:rect l="0" t="0" r="0" b="0"/>
          <a:pathLst>
            <a:path>
              <a:moveTo>
                <a:pt x="0" y="45720"/>
              </a:moveTo>
              <a:lnTo>
                <a:pt x="721921" y="45720"/>
              </a:lnTo>
            </a:path>
          </a:pathLst>
        </a:custGeom>
        <a:noFill/>
        <a:ln w="6350" cap="flat" cmpd="sng" algn="ctr">
          <a:solidFill>
            <a:srgbClr val="00B0F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latin typeface="Times New Roman" panose="02020603050405020304" pitchFamily="18" charset="0"/>
            <a:cs typeface="Times New Roman" panose="02020603050405020304" pitchFamily="18" charset="0"/>
          </a:endParaRPr>
        </a:p>
      </dsp:txBody>
      <dsp:txXfrm>
        <a:off x="3620872" y="3777367"/>
        <a:ext cx="37626" cy="7525"/>
      </dsp:txXfrm>
    </dsp:sp>
    <dsp:sp modelId="{02519547-6216-4114-A635-376918000EE7}">
      <dsp:nvSpPr>
        <dsp:cNvPr id="0" name=""/>
        <dsp:cNvSpPr/>
      </dsp:nvSpPr>
      <dsp:spPr>
        <a:xfrm>
          <a:off x="8691" y="2799579"/>
          <a:ext cx="3271832" cy="1963099"/>
        </a:xfrm>
        <a:prstGeom prst="rect">
          <a:avLst/>
        </a:prstGeom>
        <a:solidFill>
          <a:srgbClr val="7A0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4</a:t>
          </a:r>
        </a:p>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Select</a:t>
          </a:r>
          <a:r>
            <a:rPr lang="en-US" sz="3000" kern="1200" baseline="0" dirty="0">
              <a:latin typeface="Times New Roman" panose="02020603050405020304" pitchFamily="18" charset="0"/>
              <a:cs typeface="Times New Roman" panose="02020603050405020304" pitchFamily="18" charset="0"/>
            </a:rPr>
            <a:t> Effective Strategies</a:t>
          </a:r>
          <a:endParaRPr lang="en-US" sz="3000" kern="1200" dirty="0">
            <a:latin typeface="Times New Roman" panose="02020603050405020304" pitchFamily="18" charset="0"/>
            <a:cs typeface="Times New Roman" panose="02020603050405020304" pitchFamily="18" charset="0"/>
          </a:endParaRPr>
        </a:p>
      </dsp:txBody>
      <dsp:txXfrm>
        <a:off x="8691" y="2799579"/>
        <a:ext cx="3271832" cy="1963099"/>
      </dsp:txXfrm>
    </dsp:sp>
    <dsp:sp modelId="{04A2663A-DF79-47D6-B3F9-B19925E2E919}">
      <dsp:nvSpPr>
        <dsp:cNvPr id="0" name=""/>
        <dsp:cNvSpPr/>
      </dsp:nvSpPr>
      <dsp:spPr>
        <a:xfrm>
          <a:off x="4033046" y="2799579"/>
          <a:ext cx="3271832" cy="1963099"/>
        </a:xfrm>
        <a:prstGeom prst="rect">
          <a:avLst/>
        </a:prstGeom>
        <a:solidFill>
          <a:srgbClr val="7B272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Step 5</a:t>
          </a:r>
        </a:p>
        <a:p>
          <a:pPr marL="0" lvl="0" indent="0" algn="ctr"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Determine Results  Indicators</a:t>
          </a:r>
        </a:p>
      </dsp:txBody>
      <dsp:txXfrm>
        <a:off x="4033046" y="2799579"/>
        <a:ext cx="3271832" cy="19630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Arial" panose="020B0604020202020204" pitchFamily="34" charset="0"/>
              </a:rPr>
              <a:t>02/09/2018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Faculty Learning Community (FLC): Making Assessment Data Consequential</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7003" y="124120"/>
            <a:ext cx="1205631" cy="457200"/>
          </a:xfrm>
          <a:prstGeom prst="rect">
            <a:avLst/>
          </a:prstGeom>
        </p:spPr>
      </p:pic>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12</a:t>
            </a:fld>
            <a:endParaRPr lang="en-US" dirty="0"/>
          </a:p>
        </p:txBody>
      </p:sp>
    </p:spTree>
    <p:extLst>
      <p:ext uri="{BB962C8B-B14F-4D97-AF65-F5344CB8AC3E}">
        <p14:creationId xmlns:p14="http://schemas.microsoft.com/office/powerpoint/2010/main" val="123759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201390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15</a:t>
            </a:fld>
            <a:endParaRPr lang="en-US" dirty="0"/>
          </a:p>
        </p:txBody>
      </p:sp>
    </p:spTree>
    <p:extLst>
      <p:ext uri="{BB962C8B-B14F-4D97-AF65-F5344CB8AC3E}">
        <p14:creationId xmlns:p14="http://schemas.microsoft.com/office/powerpoint/2010/main" val="3461693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16</a:t>
            </a:fld>
            <a:endParaRPr lang="en-US" dirty="0"/>
          </a:p>
        </p:txBody>
      </p:sp>
    </p:spTree>
    <p:extLst>
      <p:ext uri="{BB962C8B-B14F-4D97-AF65-F5344CB8AC3E}">
        <p14:creationId xmlns:p14="http://schemas.microsoft.com/office/powerpoint/2010/main" val="889123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17</a:t>
            </a:fld>
            <a:endParaRPr lang="en-US" dirty="0"/>
          </a:p>
        </p:txBody>
      </p:sp>
    </p:spTree>
    <p:extLst>
      <p:ext uri="{BB962C8B-B14F-4D97-AF65-F5344CB8AC3E}">
        <p14:creationId xmlns:p14="http://schemas.microsoft.com/office/powerpoint/2010/main" val="417996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81100"/>
            <a:ext cx="566737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A64761-276B-4DE8-9070-CA30E14FD672}" type="slidenum">
              <a:rPr lang="en-US" smtClean="0"/>
              <a:t>18</a:t>
            </a:fld>
            <a:endParaRPr lang="en-US" dirty="0"/>
          </a:p>
        </p:txBody>
      </p:sp>
    </p:spTree>
    <p:extLst>
      <p:ext uri="{BB962C8B-B14F-4D97-AF65-F5344CB8AC3E}">
        <p14:creationId xmlns:p14="http://schemas.microsoft.com/office/powerpoint/2010/main" val="13718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8A350-933F-4C2C-A464-9B1D598BFC10}" type="slidenum">
              <a:rPr lang="en-US" smtClean="0"/>
              <a:t>19</a:t>
            </a:fld>
            <a:endParaRPr lang="en-US" dirty="0"/>
          </a:p>
        </p:txBody>
      </p:sp>
    </p:spTree>
    <p:extLst>
      <p:ext uri="{BB962C8B-B14F-4D97-AF65-F5344CB8AC3E}">
        <p14:creationId xmlns:p14="http://schemas.microsoft.com/office/powerpoint/2010/main" val="7655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8A350-933F-4C2C-A464-9B1D598BFC10}" type="slidenum">
              <a:rPr lang="en-US" smtClean="0"/>
              <a:t>21</a:t>
            </a:fld>
            <a:endParaRPr lang="en-US" dirty="0"/>
          </a:p>
        </p:txBody>
      </p:sp>
    </p:spTree>
    <p:extLst>
      <p:ext uri="{BB962C8B-B14F-4D97-AF65-F5344CB8AC3E}">
        <p14:creationId xmlns:p14="http://schemas.microsoft.com/office/powerpoint/2010/main" val="10060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353329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24</a:t>
            </a:fld>
            <a:endParaRPr lang="en-US" dirty="0">
              <a:solidFill>
                <a:srgbClr val="595959"/>
              </a:solidFill>
            </a:endParaRPr>
          </a:p>
        </p:txBody>
      </p:sp>
      <p:sp>
        <p:nvSpPr>
          <p:cNvPr id="5" name="Date Placeholder 4">
            <a:extLst>
              <a:ext uri="{FF2B5EF4-FFF2-40B4-BE49-F238E27FC236}">
                <a16:creationId xmlns:a16="http://schemas.microsoft.com/office/drawing/2014/main" id="{B2F31C0F-5825-4C82-9AF1-90FE85153E58}"/>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1AA7068B-7A5E-49EE-B084-B5B64857B918}"/>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6544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42"/>
            <a:ext cx="157094" cy="231784"/>
          </a:xfrm>
        </p:spPr>
        <p:txBody>
          <a:bodyPr/>
          <a:lstStyle/>
          <a:p>
            <a:fld id="{B54DC83E-89B8-4806-9A94-7D2BAA520DC6}" type="slidenum">
              <a:rPr lang="en-US" smtClean="0"/>
              <a:pPr/>
              <a:t>2</a:t>
            </a:fld>
            <a:endParaRPr lang="en-US" dirty="0"/>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102578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25</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4609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r>
              <a:rPr lang="en-US" dirty="0"/>
              <a:t>Handouts will be passed out and participants may also download them if they choose.</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3</a:t>
            </a:fld>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off we will discuss the importance of collaboration in general.</a:t>
            </a:r>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410513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 1 “why collaborative teams” </a:t>
            </a:r>
          </a:p>
        </p:txBody>
      </p:sp>
      <p:sp>
        <p:nvSpPr>
          <p:cNvPr id="4" name="Footer Placeholder 3"/>
          <p:cNvSpPr>
            <a:spLocks noGrp="1"/>
          </p:cNvSpPr>
          <p:nvPr>
            <p:ph type="ftr" sz="quarter" idx="10"/>
          </p:nvPr>
        </p:nvSpPr>
        <p:spPr/>
        <p:txBody>
          <a:bodyPr/>
          <a:lstStyle/>
          <a:p>
            <a:pPr>
              <a:defRPr/>
            </a:pPr>
            <a:r>
              <a:rPr lang="en-US" dirty="0"/>
              <a:t>Prepared by Mariann Fedele, Director, CALPRO</a:t>
            </a:r>
          </a:p>
        </p:txBody>
      </p:sp>
      <p:sp>
        <p:nvSpPr>
          <p:cNvPr id="5" name="Slide Number Placeholder 4"/>
          <p:cNvSpPr>
            <a:spLocks noGrp="1"/>
          </p:cNvSpPr>
          <p:nvPr>
            <p:ph type="sldNum" sz="quarter" idx="11"/>
          </p:nvPr>
        </p:nvSpPr>
        <p:spPr/>
        <p:txBody>
          <a:bodyPr/>
          <a:lstStyle/>
          <a:p>
            <a:pPr>
              <a:defRPr/>
            </a:pPr>
            <a:fld id="{A891389D-788A-4585-9944-166177FA8AE6}" type="slidenum">
              <a:rPr lang="en-US" smtClean="0"/>
              <a:pPr>
                <a:defRPr/>
              </a:pPr>
              <a:t>6</a:t>
            </a:fld>
            <a:endParaRPr lang="en-US" dirty="0"/>
          </a:p>
        </p:txBody>
      </p:sp>
    </p:spTree>
    <p:extLst>
      <p:ext uri="{BB962C8B-B14F-4D97-AF65-F5344CB8AC3E}">
        <p14:creationId xmlns:p14="http://schemas.microsoft.com/office/powerpoint/2010/main" val="105451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Prepared by Mariann Fedele, Director, CALPRO</a:t>
            </a:r>
          </a:p>
        </p:txBody>
      </p:sp>
      <p:sp>
        <p:nvSpPr>
          <p:cNvPr id="5" name="Slide Number Placeholder 4"/>
          <p:cNvSpPr>
            <a:spLocks noGrp="1"/>
          </p:cNvSpPr>
          <p:nvPr>
            <p:ph type="sldNum" sz="quarter" idx="11"/>
          </p:nvPr>
        </p:nvSpPr>
        <p:spPr/>
        <p:txBody>
          <a:bodyPr/>
          <a:lstStyle/>
          <a:p>
            <a:pPr>
              <a:defRPr/>
            </a:pPr>
            <a:fld id="{A891389D-788A-4585-9944-166177FA8AE6}" type="slidenum">
              <a:rPr lang="en-US" smtClean="0"/>
              <a:pPr>
                <a:defRPr/>
              </a:pPr>
              <a:t>7</a:t>
            </a:fld>
            <a:endParaRPr lang="en-US" dirty="0"/>
          </a:p>
        </p:txBody>
      </p:sp>
    </p:spTree>
    <p:extLst>
      <p:ext uri="{BB962C8B-B14F-4D97-AF65-F5344CB8AC3E}">
        <p14:creationId xmlns:p14="http://schemas.microsoft.com/office/powerpoint/2010/main" val="31839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8</a:t>
            </a:fld>
            <a:endParaRPr lang="en-US" dirty="0"/>
          </a:p>
        </p:txBody>
      </p:sp>
    </p:spTree>
    <p:extLst>
      <p:ext uri="{BB962C8B-B14F-4D97-AF65-F5344CB8AC3E}">
        <p14:creationId xmlns:p14="http://schemas.microsoft.com/office/powerpoint/2010/main" val="250934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t>Prepared by Mariann Fedele, Director, CALPRO</a:t>
            </a:r>
          </a:p>
        </p:txBody>
      </p:sp>
      <p:sp>
        <p:nvSpPr>
          <p:cNvPr id="5" name="Slide Number Placeholder 4"/>
          <p:cNvSpPr>
            <a:spLocks noGrp="1"/>
          </p:cNvSpPr>
          <p:nvPr>
            <p:ph type="sldNum" sz="quarter" idx="11"/>
          </p:nvPr>
        </p:nvSpPr>
        <p:spPr/>
        <p:txBody>
          <a:bodyPr/>
          <a:lstStyle/>
          <a:p>
            <a:pPr>
              <a:defRPr/>
            </a:pPr>
            <a:fld id="{A891389D-788A-4585-9944-166177FA8AE6}" type="slidenum">
              <a:rPr lang="en-US" smtClean="0"/>
              <a:pPr>
                <a:defRPr/>
              </a:pPr>
              <a:t>9</a:t>
            </a:fld>
            <a:endParaRPr lang="en-US" dirty="0"/>
          </a:p>
        </p:txBody>
      </p:sp>
    </p:spTree>
    <p:extLst>
      <p:ext uri="{BB962C8B-B14F-4D97-AF65-F5344CB8AC3E}">
        <p14:creationId xmlns:p14="http://schemas.microsoft.com/office/powerpoint/2010/main" val="2054180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621A50-1E4E-4D75-A04B-46CAA7D43245}" type="slidenum">
              <a:rPr lang="en-US" smtClean="0"/>
              <a:pPr/>
              <a:t>10</a:t>
            </a:fld>
            <a:endParaRPr lang="en-US" dirty="0"/>
          </a:p>
        </p:txBody>
      </p:sp>
    </p:spTree>
    <p:extLst>
      <p:ext uri="{BB962C8B-B14F-4D97-AF65-F5344CB8AC3E}">
        <p14:creationId xmlns:p14="http://schemas.microsoft.com/office/powerpoint/2010/main" val="3443432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2"/>
          </p:nvPr>
        </p:nvSpPr>
        <p:spPr/>
        <p:txBody>
          <a:bodyPr/>
          <a:lstStyle/>
          <a:p>
            <a:r>
              <a:rPr lang="en-US" dirty="0"/>
              <a:t>Copyright © 20XX American Institutes for Research. All rights reserved.</a:t>
            </a:r>
          </a:p>
        </p:txBody>
      </p:sp>
      <p:sp>
        <p:nvSpPr>
          <p:cNvPr id="7" name="Text Placeholder 6"/>
          <p:cNvSpPr>
            <a:spLocks noGrp="1"/>
          </p:cNvSpPr>
          <p:nvPr>
            <p:ph type="body" sz="quarter" idx="14" hasCustomPrompt="1"/>
          </p:nvPr>
        </p:nvSpPr>
        <p:spPr>
          <a:xfrm>
            <a:off x="457200" y="949952"/>
            <a:ext cx="8540750" cy="355600"/>
          </a:xfrm>
        </p:spPr>
        <p:txBody>
          <a:bodyPr/>
          <a:lstStyle>
            <a:lvl1pPr marL="0" indent="0" algn="ctr">
              <a:lnSpc>
                <a:spcPct val="100000"/>
              </a:lnSpc>
              <a:spcBef>
                <a:spcPts val="0"/>
              </a:spcBef>
              <a:buNone/>
              <a:defRPr cap="all" baseline="0">
                <a:solidFill>
                  <a:schemeClr val="bg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457200" y="1456246"/>
            <a:ext cx="8540496" cy="2031325"/>
          </a:xfrm>
          <a:prstGeom prst="rect">
            <a:avLst/>
          </a:prstGeom>
          <a:ln>
            <a:noFill/>
          </a:ln>
        </p:spPr>
        <p:txBody>
          <a:bodyPr vert="horz" wrap="square" lIns="0" tIns="0" rIns="0" bIns="0" rtlCol="0" anchor="t" anchorCtr="0">
            <a:normAutofit/>
          </a:bodyPr>
          <a:lstStyle>
            <a:lvl1pPr algn="ctr">
              <a:lnSpc>
                <a:spcPct val="100000"/>
              </a:lnSpc>
              <a:defRPr sz="6600" b="0" i="0" cap="all" spc="0" baseline="0">
                <a:solidFill>
                  <a:schemeClr val="bg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457200" y="3638265"/>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2400" b="0" i="0" cap="all" spc="0" baseline="0">
                <a:solidFill>
                  <a:schemeClr val="bg1"/>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p:ph type="body" sz="quarter" idx="13" hasCustomPrompt="1"/>
          </p:nvPr>
        </p:nvSpPr>
        <p:spPr>
          <a:xfrm>
            <a:off x="457200" y="4158290"/>
            <a:ext cx="8540750" cy="803275"/>
          </a:xfrm>
        </p:spPr>
        <p:txBody>
          <a:bodyPr>
            <a:noAutofit/>
          </a:bodyPr>
          <a:lstStyle>
            <a:lvl1pPr marL="0" indent="0" algn="ctr">
              <a:lnSpc>
                <a:spcPct val="100000"/>
              </a:lnSpc>
              <a:spcBef>
                <a:spcPts val="0"/>
              </a:spcBef>
              <a:buNone/>
              <a:defRPr sz="1800" baseline="0">
                <a:solidFill>
                  <a:schemeClr val="bg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 name="Title 1"/>
          <p:cNvSpPr>
            <a:spLocks noGrp="1"/>
          </p:cNvSpPr>
          <p:nvPr userDrawn="1">
            <p:ph type="title" hasCustomPrompt="1"/>
          </p:nvPr>
        </p:nvSpPr>
        <p:spPr>
          <a:xfrm>
            <a:off x="436254" y="164387"/>
            <a:ext cx="5257800" cy="997196"/>
          </a:xfrm>
        </p:spPr>
        <p:txBody>
          <a:bodyPr anchor="b" anchorCtr="0">
            <a:normAutofit/>
          </a:bodyPr>
          <a:lstStyle>
            <a:lvl1pPr>
              <a:defRPr baseline="0">
                <a:solidFill>
                  <a:srgbClr val="FFFFFF"/>
                </a:solidFill>
              </a:defRPr>
            </a:lvl1pPr>
          </a:lstStyle>
          <a:p>
            <a:r>
              <a:rPr lang="en-US" dirty="0"/>
              <a:t>Photo Right</a:t>
            </a:r>
          </a:p>
        </p:txBody>
      </p:sp>
      <p:sp>
        <p:nvSpPr>
          <p:cNvPr id="52" name="Text Placeholder 9"/>
          <p:cNvSpPr>
            <a:spLocks noGrp="1"/>
          </p:cNvSpPr>
          <p:nvPr userDrawn="1">
            <p:ph type="body" sz="quarter" idx="13"/>
          </p:nvPr>
        </p:nvSpPr>
        <p:spPr>
          <a:xfrm>
            <a:off x="436254" y="1248069"/>
            <a:ext cx="5257800"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1" y="0"/>
            <a:ext cx="6099048"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4" name="Slide Number Placeholder 4"/>
          <p:cNvSpPr>
            <a:spLocks noGrp="1"/>
          </p:cNvSpPr>
          <p:nvPr userDrawn="1">
            <p:ph type="sldNum" sz="quarter" idx="15"/>
          </p:nvPr>
        </p:nvSpPr>
        <p:spPr>
          <a:xfrm>
            <a:off x="11914632" y="6592824"/>
            <a:ext cx="153889" cy="153888"/>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730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title" hasCustomPrompt="1"/>
          </p:nvPr>
        </p:nvSpPr>
        <p:spPr>
          <a:xfrm>
            <a:off x="6529206" y="164387"/>
            <a:ext cx="5257800" cy="997196"/>
          </a:xfrm>
        </p:spPr>
        <p:txBody>
          <a:bodyPr anchor="b" anchorCtr="0">
            <a:normAutofit/>
          </a:bodyPr>
          <a:lstStyle>
            <a:lvl1pPr>
              <a:defRPr baseline="0">
                <a:solidFill>
                  <a:srgbClr val="FFFFFF"/>
                </a:solidFill>
              </a:defRPr>
            </a:lvl1pPr>
          </a:lstStyle>
          <a:p>
            <a:r>
              <a:rPr lang="en-US" dirty="0"/>
              <a:t>Photo Left</a:t>
            </a:r>
          </a:p>
        </p:txBody>
      </p:sp>
      <p:sp>
        <p:nvSpPr>
          <p:cNvPr id="10" name="Text Placeholder 9"/>
          <p:cNvSpPr>
            <a:spLocks noGrp="1"/>
          </p:cNvSpPr>
          <p:nvPr userDrawn="1">
            <p:ph type="body" sz="quarter" idx="13"/>
          </p:nvPr>
        </p:nvSpPr>
        <p:spPr>
          <a:xfrm>
            <a:off x="6529206" y="1248069"/>
            <a:ext cx="525780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hasCustomPrompt="1"/>
          </p:nvPr>
        </p:nvSpPr>
        <p:spPr>
          <a:xfrm>
            <a:off x="0" y="0"/>
            <a:ext cx="6099048"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5991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dirty="0"/>
              <a:t>References</a:t>
            </a:r>
          </a:p>
        </p:txBody>
      </p:sp>
    </p:spTree>
    <p:extLst>
      <p:ext uri="{BB962C8B-B14F-4D97-AF65-F5344CB8AC3E}">
        <p14:creationId xmlns:p14="http://schemas.microsoft.com/office/powerpoint/2010/main" val="341602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457200"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457200"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50642"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850642"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850642"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44084"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244084"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244084"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637526"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637526"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637526"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10030968"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10030968"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10030968"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8014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Contact Information"/>
          <p:cNvSpPr>
            <a:spLocks noGrp="1"/>
          </p:cNvSpPr>
          <p:nvPr userDrawn="1">
            <p:ph type="body" sz="quarter" idx="11" hasCustomPrompt="1"/>
          </p:nvPr>
        </p:nvSpPr>
        <p:spPr>
          <a:xfrm>
            <a:off x="452438" y="2543664"/>
            <a:ext cx="8556522" cy="1231786"/>
          </a:xfrm>
        </p:spPr>
        <p:txBody>
          <a:bodyPr>
            <a:noAutofit/>
          </a:bodyPr>
          <a:lstStyle>
            <a:lvl1pPr marL="0" indent="0" algn="ctr">
              <a:lnSpc>
                <a:spcPct val="140000"/>
              </a:lnSpc>
              <a:spcBef>
                <a:spcPts val="0"/>
              </a:spcBef>
              <a:buNone/>
              <a:defRPr sz="1800" cap="all" baseline="0">
                <a:solidFill>
                  <a:schemeClr val="bg1"/>
                </a:solidFill>
              </a:defRPr>
            </a:lvl1pPr>
          </a:lstStyle>
          <a:p>
            <a:r>
              <a:rPr lang="en-US" dirty="0"/>
              <a:t>Presenter’s Job Title</a:t>
            </a:r>
          </a:p>
          <a:p>
            <a:r>
              <a:rPr lang="en-US" dirty="0"/>
              <a:t>202.403.####</a:t>
            </a:r>
          </a:p>
          <a:p>
            <a:r>
              <a:rPr lang="en-US" dirty="0"/>
              <a:t>email.address@air.org</a:t>
            </a:r>
          </a:p>
        </p:txBody>
      </p:sp>
      <p:sp>
        <p:nvSpPr>
          <p:cNvPr id="44" name="Copyright Statement"/>
          <p:cNvSpPr>
            <a:spLocks noGrp="1"/>
          </p:cNvSpPr>
          <p:nvPr userDrawn="1">
            <p:ph type="ftr" sz="quarter" idx="13"/>
          </p:nvPr>
        </p:nvSpPr>
        <p:spPr/>
        <p:txBody>
          <a:bodyPr/>
          <a:lstStyle/>
          <a:p>
            <a:pPr>
              <a:spcBef>
                <a:spcPts val="1200"/>
              </a:spcBef>
              <a:buFont typeface="Arial" panose="020B0604020202020204" pitchFamily="34" charset="0"/>
              <a:buNone/>
            </a:pPr>
            <a:r>
              <a:rPr dirty="0">
                <a:solidFill>
                  <a:srgbClr val="FFFFFF"/>
                </a:solidFill>
              </a:rPr>
              <a:t>Copyright © 20XX American Institutes for Research. All rights reserved.</a:t>
            </a:r>
          </a:p>
        </p:txBody>
      </p:sp>
      <p:sp>
        <p:nvSpPr>
          <p:cNvPr id="58" name="Footer"/>
          <p:cNvSpPr txBox="1">
            <a:spLocks/>
          </p:cNvSpPr>
          <p:nvPr userDrawn="1"/>
        </p:nvSpPr>
        <p:spPr>
          <a:xfrm>
            <a:off x="457199" y="6645427"/>
            <a:ext cx="2954335" cy="123111"/>
          </a:xfrm>
          <a:prstGeom prst="rect">
            <a:avLst/>
          </a:prstGeom>
          <a:ln>
            <a:noFill/>
          </a:ln>
        </p:spPr>
        <p:txBody>
          <a:bodyPr wrap="none" lIns="0" tIns="0" rIns="0" bIns="0" anchor="b" anchorCtr="0">
            <a:spAutoFit/>
          </a:bodyPr>
          <a:lstStyle>
            <a:defPPr>
              <a:defRPr lang="en-US"/>
            </a:defPPr>
            <a:lvl1pPr marL="0" algn="l" defTabSz="914400" rtl="0" eaLnBrk="1" latinLnBrk="0" hangingPunct="1">
              <a:defRPr lang="en-US" sz="800" b="0" i="0" kern="1200">
                <a:solidFill>
                  <a:schemeClr val="bg1"/>
                </a:solidFill>
                <a:latin typeface="Calibri"/>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buFont typeface="Arial" panose="020B0604020202020204" pitchFamily="34" charset="0"/>
              <a:buNone/>
            </a:pPr>
            <a:r>
              <a:rPr dirty="0">
                <a:solidFill>
                  <a:srgbClr val="FFFFFF"/>
                </a:solidFill>
              </a:rPr>
              <a:t>Copyright © 20XX American Institutes for Research. All rights reserved.</a:t>
            </a:r>
          </a:p>
        </p:txBody>
      </p:sp>
      <p:sp>
        <p:nvSpPr>
          <p:cNvPr id="2" name="Title 1"/>
          <p:cNvSpPr>
            <a:spLocks noGrp="1"/>
          </p:cNvSpPr>
          <p:nvPr>
            <p:ph type="title" hasCustomPrompt="1"/>
          </p:nvPr>
        </p:nvSpPr>
        <p:spPr>
          <a:xfrm>
            <a:off x="457200" y="1965960"/>
            <a:ext cx="8558784" cy="521208"/>
          </a:xfrm>
        </p:spPr>
        <p:txBody>
          <a:bodyPr>
            <a:normAutofit/>
          </a:bodyPr>
          <a:lstStyle>
            <a:lvl1pPr algn="ctr">
              <a:defRPr lang="en-US" sz="2400" b="0" i="0" kern="1200" cap="all" spc="300" baseline="0" dirty="0">
                <a:solidFill>
                  <a:schemeClr val="bg1"/>
                </a:solidFill>
                <a:latin typeface="+mn-lt"/>
                <a:ea typeface="Calibri"/>
                <a:cs typeface="Calibri"/>
              </a:defRPr>
            </a:lvl1pPr>
          </a:lstStyle>
          <a:p>
            <a:r>
              <a:rPr lang="en-US" dirty="0"/>
              <a:t>Presenter’s Name</a:t>
            </a:r>
          </a:p>
        </p:txBody>
      </p:sp>
    </p:spTree>
    <p:extLst>
      <p:ext uri="{BB962C8B-B14F-4D97-AF65-F5344CB8AC3E}">
        <p14:creationId xmlns:p14="http://schemas.microsoft.com/office/powerpoint/2010/main" val="40083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Calibri" panose="020F0502020204030204" pitchFamily="34" charset="0"/>
              <a:buChar char="◦"/>
              <a:defRPr sz="1350"/>
            </a:lvl5pPr>
            <a:lvl6pPr marL="857250" indent="-171450">
              <a:lnSpc>
                <a:spcPct val="105000"/>
              </a:lnSpc>
              <a:spcBef>
                <a:spcPts val="450"/>
              </a:spcBef>
              <a:buFont typeface="Calibri" panose="020F0502020204030204" pitchFamily="34" charset="0"/>
              <a:buChar char="›"/>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4400"/>
          </a:xfrm>
          <a:solidFill>
            <a:srgbClr val="005295"/>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defRPr lang="en-US" sz="4000" b="1">
                <a:solidFill>
                  <a:schemeClr val="bg1"/>
                </a:solidFill>
                <a:latin typeface="Times New Roman" panose="02020603050405020304" pitchFamily="18" charset="0"/>
                <a:ea typeface="+mn-ea"/>
                <a:cs typeface="Times New Roman" panose="02020603050405020304" pitchFamily="18" charset="0"/>
              </a:defRPr>
            </a:lvl1pPr>
          </a:lstStyle>
          <a:p>
            <a:pPr lvl="0" fontAlgn="auto">
              <a:spcAft>
                <a:spcPts val="0"/>
              </a:spcAft>
            </a:pPr>
            <a:r>
              <a:rPr lang="en-US"/>
              <a:t>Click to edit Master title style</a:t>
            </a:r>
            <a:endParaRPr lang="en-US" dirty="0"/>
          </a:p>
        </p:txBody>
      </p:sp>
      <p:sp>
        <p:nvSpPr>
          <p:cNvPr id="3" name="Content Placeholder 2"/>
          <p:cNvSpPr>
            <a:spLocks noGrp="1"/>
          </p:cNvSpPr>
          <p:nvPr>
            <p:ph idx="1"/>
          </p:nvPr>
        </p:nvSpPr>
        <p:spPr>
          <a:xfrm>
            <a:off x="609600" y="1600201"/>
            <a:ext cx="10972800" cy="4419600"/>
          </a:xfrm>
        </p:spPr>
        <p:txBody>
          <a:bodyPr/>
          <a:lstStyle>
            <a:lvl1pPr marL="342900" indent="-342900">
              <a:buFont typeface="Wingdings" panose="05000000000000000000" pitchFamily="2"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6520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762000"/>
            <a:ext cx="9347200" cy="4876800"/>
          </a:xfrm>
          <a:solidFill>
            <a:srgbClr val="005295"/>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defRPr lang="en-US" sz="5000" b="1" dirty="0">
                <a:solidFill>
                  <a:schemeClr val="bg1"/>
                </a:solidFill>
                <a:latin typeface="+mj-lt"/>
                <a:ea typeface="+mn-ea"/>
                <a:cs typeface="Arial" panose="020B0604020202020204" pitchFamily="34" charset="0"/>
              </a:defRPr>
            </a:lvl1pPr>
          </a:lstStyle>
          <a:p>
            <a:pPr lvl="0" fontAlgn="auto">
              <a:spcAft>
                <a:spcPts val="0"/>
              </a:spcAft>
            </a:pPr>
            <a:r>
              <a:rPr lang="en-US"/>
              <a:t>Click to edit Master title style</a:t>
            </a:r>
            <a:endParaRPr lang="en-US" dirty="0"/>
          </a:p>
        </p:txBody>
      </p:sp>
      <p:sp>
        <p:nvSpPr>
          <p:cNvPr id="5" name="Slide Number Placeholder 5"/>
          <p:cNvSpPr>
            <a:spLocks noGrp="1"/>
          </p:cNvSpPr>
          <p:nvPr>
            <p:ph type="sldNum" sz="quarter" idx="4"/>
          </p:nvPr>
        </p:nvSpPr>
        <p:spPr>
          <a:xfrm>
            <a:off x="9407446" y="6400414"/>
            <a:ext cx="2174954" cy="276999"/>
          </a:xfrm>
          <a:prstGeom prst="rect">
            <a:avLst/>
          </a:prstGeom>
        </p:spPr>
        <p:txBody>
          <a:bodyPr vert="horz" lIns="91440" tIns="45720" rIns="91440" bIns="45720" rtlCol="0" anchor="ctr"/>
          <a:lstStyle>
            <a:lvl1pPr algn="r">
              <a:defRPr sz="1200">
                <a:solidFill>
                  <a:schemeClr val="tx1"/>
                </a:solidFill>
                <a:latin typeface="+mj-lt"/>
                <a:cs typeface="Arial" panose="020B0604020202020204" pitchFamily="34" charset="0"/>
              </a:defRPr>
            </a:lvl1pPr>
          </a:lstStyle>
          <a:p>
            <a:pPr>
              <a:defRPr/>
            </a:pPr>
            <a:r>
              <a:rPr lang="en-US" dirty="0"/>
              <a:t>PLC Institute Session 3 Slide </a:t>
            </a:r>
            <a:fld id="{0AA1224C-AD8C-44D2-9736-FDF2FE597835}" type="slidenum">
              <a:rPr lang="en-US" smtClean="0"/>
              <a:pPr>
                <a:defRPr/>
              </a:pPr>
              <a:t>‹#›</a:t>
            </a:fld>
            <a:endParaRPr lang="en-US" dirty="0"/>
          </a:p>
        </p:txBody>
      </p:sp>
    </p:spTree>
    <p:extLst>
      <p:ext uri="{BB962C8B-B14F-4D97-AF65-F5344CB8AC3E}">
        <p14:creationId xmlns:p14="http://schemas.microsoft.com/office/powerpoint/2010/main" val="2160963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cNvSpPr>
            <a:spLocks noGrp="1"/>
          </p:cNvSpPr>
          <p:nvPr userDrawn="1">
            <p:ph type="sldNum" sz="quarter" idx="12"/>
          </p:nvPr>
        </p:nvSpPr>
        <p:spPr>
          <a:xfrm>
            <a:off x="11965652" y="6608213"/>
            <a:ext cx="117019" cy="138499"/>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55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5516562"/>
          </a:xfrm>
        </p:spPr>
        <p:txBody>
          <a:body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416" y="6229246"/>
            <a:ext cx="1814584" cy="517631"/>
          </a:xfrm>
          <a:prstGeom prst="rect">
            <a:avLst/>
          </a:prstGeom>
        </p:spPr>
      </p:pic>
      <p:sp>
        <p:nvSpPr>
          <p:cNvPr id="5" name="Rectangle 4"/>
          <p:cNvSpPr/>
          <p:nvPr userDrawn="1"/>
        </p:nvSpPr>
        <p:spPr>
          <a:xfrm>
            <a:off x="101600" y="76200"/>
            <a:ext cx="11988800" cy="670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27526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dirty="0"/>
              <a:t>Click to insert agenda items.</a:t>
            </a:r>
          </a:p>
          <a:p>
            <a:pPr lvl="1"/>
            <a:r>
              <a:rPr lang="en-US" dirty="0"/>
              <a:t>Second level</a:t>
            </a:r>
          </a:p>
          <a:p>
            <a:pPr lvl="2"/>
            <a:r>
              <a:rPr lang="en-US" dirty="0"/>
              <a:t>Third level</a:t>
            </a:r>
          </a:p>
          <a:p>
            <a:pPr lvl="3"/>
            <a:r>
              <a:rPr lang="en-US" dirty="0"/>
              <a:t>Fourth level. Manually changed bullet size from 110% to 100% (was 110% due to fourth level bullet size on slide master).</a:t>
            </a:r>
          </a:p>
          <a:p>
            <a:pPr lvl="4"/>
            <a:r>
              <a:rPr lang="en-US" dirty="0"/>
              <a:t>Fifth level</a:t>
            </a:r>
          </a:p>
          <a:p>
            <a:pPr lvl="0"/>
            <a:r>
              <a:rPr lang="en-US" dirty="0"/>
              <a:t>Second Agenda Item</a:t>
            </a:r>
          </a:p>
          <a:p>
            <a:pPr lvl="0"/>
            <a:r>
              <a:rPr lang="en-US" dirty="0"/>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800"/>
              </a:spcBef>
              <a:buClr>
                <a:schemeClr val="tx1"/>
              </a:buClr>
              <a:buNone/>
              <a:defRPr sz="24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4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4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4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4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153308"/>
            <a:ext cx="11338560" cy="3836011"/>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6"/>
            <a:ext cx="11338560" cy="882293"/>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9"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Gray Background, Two Content Layout</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
        <p:nvSpPr>
          <p:cNvPr id="6"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Background"/>
          <p:cNvGrpSpPr/>
          <p:nvPr userDrawn="1"/>
        </p:nvGrpSpPr>
        <p:grpSpPr>
          <a:xfrm>
            <a:off x="0" y="6464808"/>
            <a:ext cx="12192000" cy="319216"/>
            <a:chOff x="0" y="6464808"/>
            <a:chExt cx="12192000" cy="319216"/>
          </a:xfrm>
        </p:grpSpPr>
        <p:cxnSp>
          <p:nvCxnSpPr>
            <p:cNvPr id="8" name="Straight Connector 7"/>
            <p:cNvCxnSpPr/>
            <p:nvPr userDrawn="1"/>
          </p:nvCxnSpPr>
          <p:spPr>
            <a:xfrm>
              <a:off x="0" y="6464808"/>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9" y="6464808"/>
              <a:ext cx="51066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56"/>
            <p:cNvSpPr txBox="1">
              <a:spLocks/>
            </p:cNvSpPr>
            <p:nvPr userDrawn="1"/>
          </p:nvSpPr>
          <p:spPr>
            <a:xfrm>
              <a:off x="457200" y="6499074"/>
              <a:ext cx="5195525" cy="284950"/>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i="0" spc="200" baseline="0" dirty="0">
                  <a:solidFill>
                    <a:schemeClr val="accent1"/>
                  </a:solidFill>
                  <a:latin typeface="Calibri"/>
                  <a:ea typeface="Calibri"/>
                  <a:cs typeface="Calibri"/>
                </a:rPr>
                <a:t>AMERICAN INSTITUTES FOR RESEARCH | AIR.ORG</a:t>
              </a:r>
            </a:p>
          </p:txBody>
        </p:sp>
      </p:grpSp>
      <p:sp>
        <p:nvSpPr>
          <p:cNvPr id="6" name="Slide Number"/>
          <p:cNvSpPr>
            <a:spLocks noGrp="1"/>
          </p:cNvSpPr>
          <p:nvPr>
            <p:ph type="sldNum" sz="quarter" idx="4"/>
          </p:nvPr>
        </p:nvSpPr>
        <p:spPr>
          <a:xfrm>
            <a:off x="11916192" y="6594383"/>
            <a:ext cx="153888" cy="153888"/>
          </a:xfrm>
          <a:prstGeom prst="rect">
            <a:avLst/>
          </a:prstGeom>
        </p:spPr>
        <p:txBody>
          <a:bodyPr vert="horz" wrap="none" lIns="0" tIns="0" rIns="0" bIns="0" rtlCol="0" anchor="b" anchorCtr="0">
            <a:spAutoFit/>
          </a:bodyPr>
          <a:lstStyle>
            <a:lvl1pPr algn="r">
              <a:defRPr sz="1000" b="1" i="0">
                <a:solidFill>
                  <a:schemeClr val="accent1"/>
                </a:solidFill>
                <a:latin typeface="+mn-lt"/>
                <a:ea typeface="Calibri"/>
                <a:cs typeface="Calibri"/>
              </a:defRPr>
            </a:lvl1pPr>
          </a:lstStyle>
          <a:p>
            <a:fld id="{99A20822-4A49-4D36-86E3-300BA48D3F00}" type="slidenum">
              <a:rPr lang="en-US" smtClean="0"/>
              <a:pPr/>
              <a:t>‹#›</a:t>
            </a:fld>
            <a:endParaRPr lang="en-US" dirty="0"/>
          </a:p>
        </p:txBody>
      </p:sp>
      <p:sp>
        <p:nvSpPr>
          <p:cNvPr id="5" name="Title Placeholde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endParaRPr lang="en-US" dirty="0"/>
          </a:p>
        </p:txBody>
      </p:sp>
      <p:sp>
        <p:nvSpPr>
          <p:cNvPr id="12" name="Text Placeholde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dirty="0"/>
              <a:t>First text level, bullet character 149</a:t>
            </a:r>
          </a:p>
          <a:p>
            <a:pPr lvl="1"/>
            <a:r>
              <a:rPr lang="en-US" dirty="0"/>
              <a:t>Second text level, bullet character 150</a:t>
            </a:r>
          </a:p>
          <a:p>
            <a:pPr lvl="2"/>
            <a:r>
              <a:rPr lang="en-US" dirty="0"/>
              <a:t>Third text level, bullet character 187</a:t>
            </a:r>
          </a:p>
          <a:p>
            <a:pPr lvl="3"/>
            <a:r>
              <a:rPr lang="en-US" dirty="0"/>
              <a:t>Fourth text level, bullet character Unicode 25E6</a:t>
            </a:r>
          </a:p>
          <a:p>
            <a:pPr lvl="4"/>
            <a:r>
              <a:rPr lang="en-US" dirty="0"/>
              <a:t>Fifth text level, bullet character 155</a:t>
            </a:r>
          </a:p>
        </p:txBody>
      </p:sp>
      <p:sp>
        <p:nvSpPr>
          <p:cNvPr id="2" name="Footer Placeholder 1"/>
          <p:cNvSpPr>
            <a:spLocks noGrp="1"/>
          </p:cNvSpPr>
          <p:nvPr>
            <p:ph type="ftr" sz="quarter" idx="3"/>
          </p:nvPr>
        </p:nvSpPr>
        <p:spPr>
          <a:xfrm>
            <a:off x="457200" y="6647688"/>
            <a:ext cx="2954335" cy="123111"/>
          </a:xfrm>
          <a:prstGeom prst="rect">
            <a:avLst/>
          </a:prstGeom>
          <a:ln>
            <a:noFill/>
          </a:ln>
        </p:spPr>
        <p:txBody>
          <a:bodyPr wrap="none" lIns="0" tIns="0" rIns="0" bIns="0" anchor="b" anchorCtr="0">
            <a:spAutoFit/>
          </a:bodyPr>
          <a:lstStyle>
            <a:lvl1pPr>
              <a:spcBef>
                <a:spcPts val="0"/>
              </a:spcBef>
              <a:defRPr lang="en-US" sz="800" b="0" i="0">
                <a:solidFill>
                  <a:schemeClr val="bg1"/>
                </a:solidFill>
                <a:latin typeface="Calibri"/>
                <a:ea typeface="Calibri"/>
                <a:cs typeface="Calibri"/>
              </a:defRPr>
            </a:lvl1pPr>
          </a:lstStyle>
          <a:p>
            <a:r>
              <a:rPr lang="en-US" dirty="0"/>
              <a:t>Copyright © 20XX American Institutes for Research. All rights reserved.</a:t>
            </a:r>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662" r:id="rId4"/>
    <p:sldLayoutId id="2147483702" r:id="rId5"/>
    <p:sldLayoutId id="2147483748" r:id="rId6"/>
    <p:sldLayoutId id="2147483774" r:id="rId7"/>
    <p:sldLayoutId id="2147483788" r:id="rId8"/>
    <p:sldLayoutId id="2147483785" r:id="rId9"/>
    <p:sldLayoutId id="2147483786" r:id="rId10"/>
    <p:sldLayoutId id="2147483801" r:id="rId11"/>
    <p:sldLayoutId id="2147483802" r:id="rId12"/>
    <p:sldLayoutId id="2147483803" r:id="rId13"/>
    <p:sldLayoutId id="2147483725" r:id="rId14"/>
    <p:sldLayoutId id="2147483809" r:id="rId15"/>
    <p:sldLayoutId id="2147483806" r:id="rId16"/>
    <p:sldLayoutId id="2147483775" r:id="rId17"/>
    <p:sldLayoutId id="2147483810" r:id="rId18"/>
    <p:sldLayoutId id="2147483811" r:id="rId19"/>
    <p:sldLayoutId id="2147483812" r:id="rId20"/>
  </p:sldLayoutIdLst>
  <p:hf hdr="0" dt="0"/>
  <p:txStyles>
    <p:titleStyle>
      <a:lvl1pPr algn="l" defTabSz="685800" rtl="0" eaLnBrk="1" latinLnBrk="0" hangingPunct="1">
        <a:lnSpc>
          <a:spcPct val="100000"/>
        </a:lnSpc>
        <a:spcBef>
          <a:spcPct val="0"/>
        </a:spcBef>
        <a:buNone/>
        <a:defRPr sz="3600" b="0"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mailto:swhalen@air.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pixabay.com/en/cranium-head-human-people-persons-202855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normAutofit lnSpcReduction="10000"/>
          </a:bodyPr>
          <a:lstStyle/>
          <a:p>
            <a:r>
              <a:rPr lang="en-US" dirty="0"/>
              <a:t>SLO Symposium| February 2018</a:t>
            </a:r>
          </a:p>
        </p:txBody>
      </p:sp>
      <p:sp>
        <p:nvSpPr>
          <p:cNvPr id="4" name="Title 3"/>
          <p:cNvSpPr>
            <a:spLocks noGrp="1"/>
          </p:cNvSpPr>
          <p:nvPr>
            <p:ph type="title"/>
          </p:nvPr>
        </p:nvSpPr>
        <p:spPr/>
        <p:txBody>
          <a:bodyPr>
            <a:noAutofit/>
          </a:bodyPr>
          <a:lstStyle/>
          <a:p>
            <a:r>
              <a:rPr lang="en-US" sz="5600" dirty="0"/>
              <a:t>Faculty Learning Community (FLC)</a:t>
            </a:r>
          </a:p>
        </p:txBody>
      </p:sp>
      <p:sp>
        <p:nvSpPr>
          <p:cNvPr id="3" name="Subtitle 2"/>
          <p:cNvSpPr>
            <a:spLocks noGrp="1"/>
          </p:cNvSpPr>
          <p:nvPr>
            <p:ph type="subTitle" idx="1"/>
          </p:nvPr>
        </p:nvSpPr>
        <p:spPr/>
        <p:txBody>
          <a:bodyPr/>
          <a:lstStyle/>
          <a:p>
            <a:r>
              <a:rPr lang="en-US" dirty="0"/>
              <a:t>Making Assessment Data Consequential</a:t>
            </a:r>
          </a:p>
        </p:txBody>
      </p:sp>
      <p:sp>
        <p:nvSpPr>
          <p:cNvPr id="6" name="Text Placeholder 5"/>
          <p:cNvSpPr>
            <a:spLocks noGrp="1"/>
          </p:cNvSpPr>
          <p:nvPr>
            <p:ph type="body" sz="quarter" idx="13"/>
          </p:nvPr>
        </p:nvSpPr>
        <p:spPr/>
        <p:txBody>
          <a:bodyPr/>
          <a:lstStyle/>
          <a:p>
            <a:pPr lvl="0"/>
            <a:r>
              <a:rPr lang="en-US" dirty="0"/>
              <a:t>| Sudie Whalen |</a:t>
            </a:r>
            <a:br>
              <a:rPr lang="en-US" dirty="0"/>
            </a:br>
            <a:endParaRPr lang="en-US" dirty="0"/>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marL="0" indent="0">
              <a:buNone/>
            </a:pPr>
            <a:r>
              <a:rPr lang="en-US" b="1" dirty="0"/>
              <a:t>What are norms?</a:t>
            </a:r>
          </a:p>
          <a:p>
            <a:pPr marL="0" indent="0">
              <a:buNone/>
            </a:pPr>
            <a:r>
              <a:rPr lang="en-US" dirty="0"/>
              <a:t>Norms . . .</a:t>
            </a:r>
          </a:p>
          <a:p>
            <a:r>
              <a:rPr lang="en-US" dirty="0"/>
              <a:t>relate to the behaviors that the group has agreed to follow in working together;</a:t>
            </a:r>
          </a:p>
          <a:p>
            <a:r>
              <a:rPr lang="en-US" dirty="0"/>
              <a:t>provide structure;</a:t>
            </a:r>
          </a:p>
          <a:p>
            <a:r>
              <a:rPr lang="en-US" dirty="0"/>
              <a:t>allow meetings to operate in a positive constructive manner; and</a:t>
            </a:r>
          </a:p>
          <a:p>
            <a:r>
              <a:rPr lang="en-US" dirty="0"/>
              <a:t>provide a safe environment.</a:t>
            </a:r>
          </a:p>
          <a:p>
            <a:endParaRPr lang="en-US" dirty="0"/>
          </a:p>
        </p:txBody>
      </p:sp>
      <p:sp>
        <p:nvSpPr>
          <p:cNvPr id="2" name="Title 1"/>
          <p:cNvSpPr>
            <a:spLocks noGrp="1"/>
          </p:cNvSpPr>
          <p:nvPr>
            <p:ph type="title"/>
          </p:nvPr>
        </p:nvSpPr>
        <p:spPr/>
        <p:txBody>
          <a:bodyPr>
            <a:normAutofit/>
          </a:bodyPr>
          <a:lstStyle/>
          <a:p>
            <a:r>
              <a:rPr lang="en-US" dirty="0"/>
              <a:t>Norms</a:t>
            </a:r>
          </a:p>
        </p:txBody>
      </p:sp>
      <p:sp>
        <p:nvSpPr>
          <p:cNvPr id="9" name="Text Placeholder 8">
            <a:extLst>
              <a:ext uri="{FF2B5EF4-FFF2-40B4-BE49-F238E27FC236}">
                <a16:creationId xmlns:a16="http://schemas.microsoft.com/office/drawing/2014/main" id="{77614496-BDF7-4827-92F7-185FCE8101A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90214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74F3A-0E92-4D12-BBC1-A423178EF894}"/>
              </a:ext>
            </a:extLst>
          </p:cNvPr>
          <p:cNvSpPr>
            <a:spLocks noGrp="1"/>
          </p:cNvSpPr>
          <p:nvPr>
            <p:ph sz="quarter" idx="15"/>
          </p:nvPr>
        </p:nvSpPr>
        <p:spPr/>
        <p:txBody>
          <a:bodyPr>
            <a:normAutofit lnSpcReduction="10000"/>
          </a:bodyPr>
          <a:lstStyle/>
          <a:p>
            <a:pPr marL="457200" indent="-457200">
              <a:lnSpc>
                <a:spcPct val="100000"/>
              </a:lnSpc>
              <a:spcBef>
                <a:spcPts val="1000"/>
              </a:spcBef>
              <a:buFont typeface="+mj-lt"/>
              <a:buAutoNum type="arabicPeriod"/>
            </a:pPr>
            <a:r>
              <a:rPr lang="en-US" dirty="0"/>
              <a:t>We will treat each other with respect.</a:t>
            </a:r>
          </a:p>
          <a:p>
            <a:pPr marL="457200" indent="-457200">
              <a:lnSpc>
                <a:spcPct val="100000"/>
              </a:lnSpc>
              <a:spcBef>
                <a:spcPts val="1000"/>
              </a:spcBef>
              <a:buFont typeface="+mj-lt"/>
              <a:buAutoNum type="arabicPeriod"/>
            </a:pPr>
            <a:r>
              <a:rPr lang="en-US" dirty="0"/>
              <a:t>We will listen respectfully and not talk over each other.</a:t>
            </a:r>
          </a:p>
          <a:p>
            <a:pPr marL="457200" indent="-457200">
              <a:lnSpc>
                <a:spcPct val="100000"/>
              </a:lnSpc>
              <a:spcBef>
                <a:spcPts val="1000"/>
              </a:spcBef>
              <a:buFont typeface="+mj-lt"/>
              <a:buAutoNum type="arabicPeriod"/>
            </a:pPr>
            <a:r>
              <a:rPr lang="en-US" dirty="0"/>
              <a:t>We will be present both physically and mentally.</a:t>
            </a:r>
          </a:p>
          <a:p>
            <a:pPr marL="457200" indent="-457200">
              <a:lnSpc>
                <a:spcPct val="100000"/>
              </a:lnSpc>
              <a:spcBef>
                <a:spcPts val="1000"/>
              </a:spcBef>
              <a:buFont typeface="+mj-lt"/>
              <a:buAutoNum type="arabicPeriod"/>
            </a:pPr>
            <a:r>
              <a:rPr lang="en-US" dirty="0"/>
              <a:t>We will be concise when we speak- encouraging others to participate.</a:t>
            </a:r>
          </a:p>
          <a:p>
            <a:pPr marL="457200" indent="-457200">
              <a:lnSpc>
                <a:spcPct val="100000"/>
              </a:lnSpc>
              <a:spcBef>
                <a:spcPts val="1000"/>
              </a:spcBef>
              <a:buFont typeface="+mj-lt"/>
              <a:buAutoNum type="arabicPeriod"/>
            </a:pPr>
            <a:r>
              <a:rPr lang="en-US" dirty="0"/>
              <a:t>We will leave titles at the door; all team members are equals.</a:t>
            </a:r>
          </a:p>
          <a:p>
            <a:pPr marL="457200" indent="-457200">
              <a:lnSpc>
                <a:spcPct val="100000"/>
              </a:lnSpc>
              <a:spcBef>
                <a:spcPts val="1000"/>
              </a:spcBef>
              <a:buFont typeface="+mj-lt"/>
              <a:buAutoNum type="arabicPeriod"/>
            </a:pPr>
            <a:r>
              <a:rPr lang="en-US" dirty="0"/>
              <a:t>We will ask questions when in doubt.</a:t>
            </a:r>
          </a:p>
          <a:p>
            <a:pPr marL="457200" lvl="0" indent="-457200">
              <a:lnSpc>
                <a:spcPct val="120000"/>
              </a:lnSpc>
              <a:spcBef>
                <a:spcPts val="1000"/>
              </a:spcBef>
              <a:buFont typeface="+mj-lt"/>
              <a:buAutoNum type="arabicPeriod"/>
            </a:pPr>
            <a:r>
              <a:rPr lang="en-US" dirty="0"/>
              <a:t>We will balance non-judgmental language and behavior with honest/truthful feedback.</a:t>
            </a:r>
          </a:p>
          <a:p>
            <a:pPr marL="457200" lvl="0" indent="-457200">
              <a:lnSpc>
                <a:spcPct val="120000"/>
              </a:lnSpc>
              <a:spcBef>
                <a:spcPts val="1000"/>
              </a:spcBef>
              <a:buFont typeface="+mj-lt"/>
              <a:buAutoNum type="arabicPeriod"/>
            </a:pPr>
            <a:r>
              <a:rPr lang="en-US" dirty="0"/>
              <a:t>We will Presume positive intentions of others.</a:t>
            </a:r>
          </a:p>
          <a:p>
            <a:pPr marL="457200" lvl="0" indent="-457200">
              <a:lnSpc>
                <a:spcPct val="120000"/>
              </a:lnSpc>
              <a:spcBef>
                <a:spcPts val="1000"/>
              </a:spcBef>
              <a:buFont typeface="+mj-lt"/>
              <a:buAutoNum type="arabicPeriod"/>
            </a:pPr>
            <a:r>
              <a:rPr lang="en-US" dirty="0"/>
              <a:t>We will try to understand other team members’ perspectives on issues.</a:t>
            </a:r>
          </a:p>
          <a:p>
            <a:pPr marL="457200" lvl="0" indent="-457200">
              <a:lnSpc>
                <a:spcPct val="120000"/>
              </a:lnSpc>
              <a:spcBef>
                <a:spcPts val="1000"/>
              </a:spcBef>
              <a:buFont typeface="+mj-lt"/>
              <a:buAutoNum type="arabicPeriod"/>
            </a:pPr>
            <a:r>
              <a:rPr lang="en-US" dirty="0"/>
              <a:t>We will try to have fun.</a:t>
            </a:r>
          </a:p>
        </p:txBody>
      </p:sp>
      <p:sp>
        <p:nvSpPr>
          <p:cNvPr id="3" name="Title 2">
            <a:extLst>
              <a:ext uri="{FF2B5EF4-FFF2-40B4-BE49-F238E27FC236}">
                <a16:creationId xmlns:a16="http://schemas.microsoft.com/office/drawing/2014/main" id="{15538770-0D5B-4BD3-B357-391756434BD9}"/>
              </a:ext>
            </a:extLst>
          </p:cNvPr>
          <p:cNvSpPr>
            <a:spLocks noGrp="1"/>
          </p:cNvSpPr>
          <p:nvPr>
            <p:ph type="title"/>
          </p:nvPr>
        </p:nvSpPr>
        <p:spPr/>
        <p:txBody>
          <a:bodyPr/>
          <a:lstStyle/>
          <a:p>
            <a:r>
              <a:rPr lang="en-US" dirty="0"/>
              <a:t>Norms for Today’s Session</a:t>
            </a:r>
          </a:p>
        </p:txBody>
      </p:sp>
      <p:sp>
        <p:nvSpPr>
          <p:cNvPr id="5" name="Text Placeholder 4">
            <a:extLst>
              <a:ext uri="{FF2B5EF4-FFF2-40B4-BE49-F238E27FC236}">
                <a16:creationId xmlns:a16="http://schemas.microsoft.com/office/drawing/2014/main" id="{6BFC5912-8F47-4111-8444-9F2558A91F82}"/>
              </a:ext>
            </a:extLst>
          </p:cNvPr>
          <p:cNvSpPr>
            <a:spLocks noGrp="1"/>
          </p:cNvSpPr>
          <p:nvPr>
            <p:ph type="body" sz="quarter" idx="13"/>
          </p:nvPr>
        </p:nvSpPr>
        <p:spPr/>
        <p:txBody>
          <a:bodyPr/>
          <a:lstStyle/>
          <a:p>
            <a:endParaRPr lang="en-US" dirty="0"/>
          </a:p>
        </p:txBody>
      </p:sp>
      <p:sp>
        <p:nvSpPr>
          <p:cNvPr id="6" name="Text Box 5">
            <a:extLst>
              <a:ext uri="{FF2B5EF4-FFF2-40B4-BE49-F238E27FC236}">
                <a16:creationId xmlns:a16="http://schemas.microsoft.com/office/drawing/2014/main" id="{F8E64A00-8939-48E2-9301-ECA6CC39655E}"/>
              </a:ext>
            </a:extLst>
          </p:cNvPr>
          <p:cNvSpPr txBox="1"/>
          <p:nvPr/>
        </p:nvSpPr>
        <p:spPr>
          <a:xfrm>
            <a:off x="10145949" y="6490683"/>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3</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66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pPr marL="0" indent="0">
              <a:buNone/>
            </a:pPr>
            <a:r>
              <a:rPr lang="en-US" b="1" dirty="0"/>
              <a:t>Why is it necessary to have Feedback Protocols?</a:t>
            </a:r>
          </a:p>
          <a:p>
            <a:r>
              <a:rPr lang="en-US" dirty="0"/>
              <a:t>To create meaningful dialogue that helps clarify the thinking of each member of the team in order to do the work of the FLC.</a:t>
            </a:r>
          </a:p>
        </p:txBody>
      </p:sp>
      <p:sp>
        <p:nvSpPr>
          <p:cNvPr id="2" name="Title 1"/>
          <p:cNvSpPr>
            <a:spLocks noGrp="1"/>
          </p:cNvSpPr>
          <p:nvPr>
            <p:ph type="title"/>
          </p:nvPr>
        </p:nvSpPr>
        <p:spPr/>
        <p:txBody>
          <a:bodyPr/>
          <a:lstStyle/>
          <a:p>
            <a:r>
              <a:rPr lang="en-US" dirty="0"/>
              <a:t>Feedback Protocols</a:t>
            </a:r>
          </a:p>
        </p:txBody>
      </p:sp>
      <p:sp>
        <p:nvSpPr>
          <p:cNvPr id="11" name="Text Box 5">
            <a:extLst>
              <a:ext uri="{FF2B5EF4-FFF2-40B4-BE49-F238E27FC236}">
                <a16:creationId xmlns:a16="http://schemas.microsoft.com/office/drawing/2014/main" id="{A0CA5CB9-C6A2-47B3-8401-5EC0861BA21B}"/>
              </a:ext>
            </a:extLst>
          </p:cNvPr>
          <p:cNvSpPr txBox="1"/>
          <p:nvPr/>
        </p:nvSpPr>
        <p:spPr>
          <a:xfrm>
            <a:off x="10145949" y="6477115"/>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4</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50" name="Picture 2" descr="Group, Team, Feedback, Confirming, Balloons, Clouds">
            <a:extLst>
              <a:ext uri="{FF2B5EF4-FFF2-40B4-BE49-F238E27FC236}">
                <a16:creationId xmlns:a16="http://schemas.microsoft.com/office/drawing/2014/main" id="{3C09918E-8CFA-4F10-846E-474E7FBFD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04"/>
          <a:stretch/>
        </p:blipFill>
        <p:spPr bwMode="auto">
          <a:xfrm>
            <a:off x="2061940" y="2909198"/>
            <a:ext cx="8068121" cy="34333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1EA6B83E-D5BB-433A-83A1-7FACFA31C417}"/>
              </a:ext>
            </a:extLst>
          </p:cNvPr>
          <p:cNvSpPr>
            <a:spLocks noGrp="1"/>
          </p:cNvSpPr>
          <p:nvPr>
            <p:ph type="body" sz="quarter" idx="13"/>
          </p:nvPr>
        </p:nvSpPr>
        <p:spPr>
          <a:xfrm>
            <a:off x="87549" y="6246495"/>
            <a:ext cx="11338560" cy="192024"/>
          </a:xfrm>
        </p:spPr>
        <p:txBody>
          <a:bodyPr/>
          <a:lstStyle/>
          <a:p>
            <a:r>
              <a:rPr lang="en-US" dirty="0"/>
              <a:t>https://pixabay.com/en/group-team-feedback-confirming-2822423/</a:t>
            </a:r>
          </a:p>
        </p:txBody>
      </p:sp>
    </p:spTree>
    <p:extLst>
      <p:ext uri="{BB962C8B-B14F-4D97-AF65-F5344CB8AC3E}">
        <p14:creationId xmlns:p14="http://schemas.microsoft.com/office/powerpoint/2010/main" val="57655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0EF651-FDF1-4F57-9FD2-0F345A9B0F99}"/>
              </a:ext>
            </a:extLst>
          </p:cNvPr>
          <p:cNvSpPr>
            <a:spLocks noGrp="1"/>
          </p:cNvSpPr>
          <p:nvPr>
            <p:ph type="title"/>
          </p:nvPr>
        </p:nvSpPr>
        <p:spPr/>
        <p:txBody>
          <a:bodyPr/>
          <a:lstStyle/>
          <a:p>
            <a:r>
              <a:rPr lang="en-US" dirty="0"/>
              <a:t>Introduce Yourself</a:t>
            </a:r>
          </a:p>
        </p:txBody>
      </p:sp>
      <p:sp>
        <p:nvSpPr>
          <p:cNvPr id="7" name="Content Placeholder 6">
            <a:extLst>
              <a:ext uri="{FF2B5EF4-FFF2-40B4-BE49-F238E27FC236}">
                <a16:creationId xmlns:a16="http://schemas.microsoft.com/office/drawing/2014/main" id="{26D1C9FB-2084-4D32-AE42-588CB43F5AD0}"/>
              </a:ext>
            </a:extLst>
          </p:cNvPr>
          <p:cNvSpPr>
            <a:spLocks noGrp="1"/>
          </p:cNvSpPr>
          <p:nvPr>
            <p:ph sz="half" idx="1"/>
          </p:nvPr>
        </p:nvSpPr>
        <p:spPr/>
        <p:txBody>
          <a:bodyPr>
            <a:normAutofit/>
          </a:bodyPr>
          <a:lstStyle/>
          <a:p>
            <a:pPr marL="0" indent="0">
              <a:lnSpc>
                <a:spcPct val="110000"/>
              </a:lnSpc>
              <a:buNone/>
            </a:pPr>
            <a:r>
              <a:rPr lang="en-US" b="1" dirty="0"/>
              <a:t>Share the following</a:t>
            </a:r>
          </a:p>
          <a:p>
            <a:pPr>
              <a:lnSpc>
                <a:spcPct val="110000"/>
              </a:lnSpc>
            </a:pPr>
            <a:r>
              <a:rPr lang="en-US" dirty="0"/>
              <a:t>Your Name</a:t>
            </a:r>
          </a:p>
          <a:p>
            <a:pPr>
              <a:lnSpc>
                <a:spcPct val="110000"/>
              </a:lnSpc>
            </a:pPr>
            <a:r>
              <a:rPr lang="en-US" dirty="0"/>
              <a:t>College Affiliation</a:t>
            </a:r>
          </a:p>
          <a:p>
            <a:pPr>
              <a:lnSpc>
                <a:spcPct val="110000"/>
              </a:lnSpc>
            </a:pPr>
            <a:r>
              <a:rPr lang="en-US" dirty="0"/>
              <a:t>Position</a:t>
            </a:r>
          </a:p>
          <a:p>
            <a:pPr>
              <a:lnSpc>
                <a:spcPct val="110000"/>
              </a:lnSpc>
            </a:pPr>
            <a:r>
              <a:rPr lang="en-US" dirty="0"/>
              <a:t>Share an unpopular option not connected to religion or politics (Example: Ed Sheeran isn’t that great and I don’t get why he won four Grammy awards.)</a:t>
            </a:r>
          </a:p>
        </p:txBody>
      </p:sp>
      <p:sp>
        <p:nvSpPr>
          <p:cNvPr id="8" name="Content Placeholder 7">
            <a:extLst>
              <a:ext uri="{FF2B5EF4-FFF2-40B4-BE49-F238E27FC236}">
                <a16:creationId xmlns:a16="http://schemas.microsoft.com/office/drawing/2014/main" id="{09404171-0C5D-46B7-9FFC-10FFCE5CCAAE}"/>
              </a:ext>
            </a:extLst>
          </p:cNvPr>
          <p:cNvSpPr>
            <a:spLocks noGrp="1"/>
          </p:cNvSpPr>
          <p:nvPr>
            <p:ph sz="half" idx="2"/>
          </p:nvPr>
        </p:nvSpPr>
        <p:spPr/>
        <p:txBody>
          <a:bodyPr/>
          <a:lstStyle/>
          <a:p>
            <a:pPr marL="0" indent="0">
              <a:lnSpc>
                <a:spcPct val="100000"/>
              </a:lnSpc>
              <a:buNone/>
            </a:pPr>
            <a:r>
              <a:rPr lang="en-US" b="1" dirty="0"/>
              <a:t>Share the following</a:t>
            </a:r>
          </a:p>
          <a:p>
            <a:pPr>
              <a:lnSpc>
                <a:spcPct val="100000"/>
              </a:lnSpc>
            </a:pPr>
            <a:r>
              <a:rPr lang="en-US" dirty="0"/>
              <a:t>Your Name</a:t>
            </a:r>
          </a:p>
          <a:p>
            <a:pPr>
              <a:lnSpc>
                <a:spcPct val="100000"/>
              </a:lnSpc>
            </a:pPr>
            <a:r>
              <a:rPr lang="en-US" dirty="0"/>
              <a:t>College Affiliation</a:t>
            </a:r>
          </a:p>
          <a:p>
            <a:pPr>
              <a:lnSpc>
                <a:spcPct val="100000"/>
              </a:lnSpc>
            </a:pPr>
            <a:r>
              <a:rPr lang="en-US" dirty="0"/>
              <a:t>Position</a:t>
            </a:r>
          </a:p>
          <a:p>
            <a:pPr>
              <a:lnSpc>
                <a:spcPct val="100000"/>
              </a:lnSpc>
            </a:pPr>
            <a:r>
              <a:rPr lang="en-US" dirty="0"/>
              <a:t>Respond to the unpopular opinion using feedback protocols</a:t>
            </a:r>
          </a:p>
        </p:txBody>
      </p:sp>
      <p:sp>
        <p:nvSpPr>
          <p:cNvPr id="9" name="Text Placeholder 8">
            <a:extLst>
              <a:ext uri="{FF2B5EF4-FFF2-40B4-BE49-F238E27FC236}">
                <a16:creationId xmlns:a16="http://schemas.microsoft.com/office/drawing/2014/main" id="{C0B24447-49A7-4769-BC74-E4D28BB24FBB}"/>
              </a:ext>
            </a:extLst>
          </p:cNvPr>
          <p:cNvSpPr>
            <a:spLocks noGrp="1"/>
          </p:cNvSpPr>
          <p:nvPr>
            <p:ph type="body" sz="quarter" idx="13"/>
          </p:nvPr>
        </p:nvSpPr>
        <p:spPr/>
        <p:txBody>
          <a:bodyPr/>
          <a:lstStyle/>
          <a:p>
            <a:endParaRPr lang="en-US" dirty="0"/>
          </a:p>
        </p:txBody>
      </p:sp>
      <p:sp>
        <p:nvSpPr>
          <p:cNvPr id="11" name="Text Box 5">
            <a:extLst>
              <a:ext uri="{FF2B5EF4-FFF2-40B4-BE49-F238E27FC236}">
                <a16:creationId xmlns:a16="http://schemas.microsoft.com/office/drawing/2014/main" id="{5A13BFA1-8082-4CBF-A4AD-2AF0E2544B61}"/>
              </a:ext>
            </a:extLst>
          </p:cNvPr>
          <p:cNvSpPr txBox="1"/>
          <p:nvPr/>
        </p:nvSpPr>
        <p:spPr>
          <a:xfrm>
            <a:off x="10145949" y="6477115"/>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4</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13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33D335-2A80-4FF2-AC20-A7EA3F1B0908}"/>
              </a:ext>
            </a:extLst>
          </p:cNvPr>
          <p:cNvSpPr>
            <a:spLocks noGrp="1"/>
          </p:cNvSpPr>
          <p:nvPr>
            <p:ph type="sldNum" sz="quarter" idx="12"/>
          </p:nvPr>
        </p:nvSpPr>
        <p:spPr/>
        <p:txBody>
          <a:bodyPr/>
          <a:lstStyle/>
          <a:p>
            <a:fld id="{BABF4E83-61DB-418F-A99F-17BC9BB58EF6}" type="slidenum">
              <a:rPr lang="en-US" smtClean="0"/>
              <a:pPr/>
              <a:t>14</a:t>
            </a:fld>
            <a:endParaRPr lang="en-US" dirty="0"/>
          </a:p>
        </p:txBody>
      </p:sp>
      <p:sp>
        <p:nvSpPr>
          <p:cNvPr id="3" name="Title 2">
            <a:extLst>
              <a:ext uri="{FF2B5EF4-FFF2-40B4-BE49-F238E27FC236}">
                <a16:creationId xmlns:a16="http://schemas.microsoft.com/office/drawing/2014/main" id="{AF670CD0-E001-4A5E-8C6A-34CCD9D70F63}"/>
              </a:ext>
            </a:extLst>
          </p:cNvPr>
          <p:cNvSpPr>
            <a:spLocks noGrp="1"/>
          </p:cNvSpPr>
          <p:nvPr>
            <p:ph type="title"/>
          </p:nvPr>
        </p:nvSpPr>
        <p:spPr/>
        <p:txBody>
          <a:bodyPr/>
          <a:lstStyle/>
          <a:p>
            <a:r>
              <a:rPr lang="en-US" dirty="0"/>
              <a:t>Looking at Data</a:t>
            </a:r>
          </a:p>
        </p:txBody>
      </p:sp>
      <p:sp>
        <p:nvSpPr>
          <p:cNvPr id="4" name="Text Placeholder 3">
            <a:extLst>
              <a:ext uri="{FF2B5EF4-FFF2-40B4-BE49-F238E27FC236}">
                <a16:creationId xmlns:a16="http://schemas.microsoft.com/office/drawing/2014/main" id="{DFABC2FA-6275-4D19-8179-7E05B242C4F0}"/>
              </a:ext>
            </a:extLst>
          </p:cNvPr>
          <p:cNvSpPr>
            <a:spLocks noGrp="1"/>
          </p:cNvSpPr>
          <p:nvPr>
            <p:ph type="body" sz="quarter" idx="13"/>
          </p:nvPr>
        </p:nvSpPr>
        <p:spPr/>
        <p:txBody>
          <a:bodyPr/>
          <a:lstStyle/>
          <a:p>
            <a:r>
              <a:rPr lang="en-US" dirty="0"/>
              <a:t>How and Why?</a:t>
            </a:r>
          </a:p>
        </p:txBody>
      </p:sp>
    </p:spTree>
    <p:extLst>
      <p:ext uri="{BB962C8B-B14F-4D97-AF65-F5344CB8AC3E}">
        <p14:creationId xmlns:p14="http://schemas.microsoft.com/office/powerpoint/2010/main" val="27930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How will we gather and organize the data for shared learning?</a:t>
            </a:r>
          </a:p>
          <a:p>
            <a:r>
              <a:rPr lang="en-US" dirty="0"/>
              <a:t>How will we manage the data once we have scored it for comparative analysis?</a:t>
            </a:r>
          </a:p>
          <a:p>
            <a:r>
              <a:rPr lang="en-US" dirty="0"/>
              <a:t>What will be our indicators of student learning?</a:t>
            </a:r>
          </a:p>
          <a:p>
            <a:r>
              <a:rPr lang="en-US" dirty="0"/>
              <a:t>How will we collaboratively examine the results?</a:t>
            </a:r>
          </a:p>
        </p:txBody>
      </p:sp>
      <p:sp>
        <p:nvSpPr>
          <p:cNvPr id="2" name="Title 1"/>
          <p:cNvSpPr>
            <a:spLocks noGrp="1"/>
          </p:cNvSpPr>
          <p:nvPr>
            <p:ph type="title"/>
          </p:nvPr>
        </p:nvSpPr>
        <p:spPr/>
        <p:txBody>
          <a:bodyPr>
            <a:normAutofit/>
          </a:bodyPr>
          <a:lstStyle/>
          <a:p>
            <a:r>
              <a:rPr lang="en-US" dirty="0"/>
              <a:t>Effective Use of Data: “Educator Learning”</a:t>
            </a:r>
          </a:p>
        </p:txBody>
      </p:sp>
      <p:sp>
        <p:nvSpPr>
          <p:cNvPr id="9" name="Text Placeholder 8">
            <a:extLst>
              <a:ext uri="{FF2B5EF4-FFF2-40B4-BE49-F238E27FC236}">
                <a16:creationId xmlns:a16="http://schemas.microsoft.com/office/drawing/2014/main" id="{E0F5C1DD-1BBE-433A-9BF4-D1C773E7FFA8}"/>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3384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How will we use the results to monitor and promote student learning?</a:t>
            </a:r>
          </a:p>
          <a:p>
            <a:r>
              <a:rPr lang="en-US" dirty="0"/>
              <a:t>What strategies will we use to help students identify their strengths, areas of challenge and next steps based on the assessment?</a:t>
            </a:r>
          </a:p>
          <a:p>
            <a:r>
              <a:rPr lang="en-US" dirty="0"/>
              <a:t>How will we offer data to the learner?</a:t>
            </a:r>
          </a:p>
          <a:p>
            <a:r>
              <a:rPr lang="en-US" dirty="0"/>
              <a:t>How will we give students feedback on their assessments?</a:t>
            </a:r>
          </a:p>
        </p:txBody>
      </p:sp>
      <p:sp>
        <p:nvSpPr>
          <p:cNvPr id="2" name="Title 1"/>
          <p:cNvSpPr>
            <a:spLocks noGrp="1"/>
          </p:cNvSpPr>
          <p:nvPr>
            <p:ph type="title"/>
          </p:nvPr>
        </p:nvSpPr>
        <p:spPr/>
        <p:txBody>
          <a:bodyPr>
            <a:normAutofit/>
          </a:bodyPr>
          <a:lstStyle/>
          <a:p>
            <a:r>
              <a:rPr lang="en-US" dirty="0"/>
              <a:t>Effective Use of Data: “Student Learning”</a:t>
            </a:r>
          </a:p>
        </p:txBody>
      </p:sp>
      <p:sp>
        <p:nvSpPr>
          <p:cNvPr id="9" name="Text Placeholder 8">
            <a:extLst>
              <a:ext uri="{FF2B5EF4-FFF2-40B4-BE49-F238E27FC236}">
                <a16:creationId xmlns:a16="http://schemas.microsoft.com/office/drawing/2014/main" id="{ECD0BD32-5046-4C6A-844C-739313B068A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61300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Builds awareness and understanding of team member’s viewpoints, beliefs, and assumptions about data while suspending judgments.</a:t>
            </a:r>
          </a:p>
          <a:p>
            <a:r>
              <a:rPr lang="en-US" dirty="0"/>
              <a:t>Assists groups in making shared meaning of data.</a:t>
            </a:r>
          </a:p>
          <a:p>
            <a:r>
              <a:rPr lang="en-US" dirty="0"/>
              <a:t>Help to replaces hunches and feelings with data-based facts. </a:t>
            </a:r>
          </a:p>
          <a:p>
            <a:r>
              <a:rPr lang="en-US" dirty="0"/>
              <a:t>Examine patterns and trends of performance indicators. </a:t>
            </a:r>
          </a:p>
          <a:p>
            <a:r>
              <a:rPr lang="en-US" dirty="0"/>
              <a:t>Generates “root-cause” discussions that move from identifying symptoms to possible causes. </a:t>
            </a:r>
          </a:p>
        </p:txBody>
      </p:sp>
      <p:sp>
        <p:nvSpPr>
          <p:cNvPr id="2" name="Title 1"/>
          <p:cNvSpPr>
            <a:spLocks noGrp="1"/>
          </p:cNvSpPr>
          <p:nvPr>
            <p:ph type="title"/>
          </p:nvPr>
        </p:nvSpPr>
        <p:spPr/>
        <p:txBody>
          <a:bodyPr/>
          <a:lstStyle/>
          <a:p>
            <a:r>
              <a:rPr lang="en-US" dirty="0"/>
              <a:t>Why Team Data Analysis?</a:t>
            </a:r>
          </a:p>
        </p:txBody>
      </p:sp>
      <p:sp>
        <p:nvSpPr>
          <p:cNvPr id="8" name="Text Placeholder 7">
            <a:extLst>
              <a:ext uri="{FF2B5EF4-FFF2-40B4-BE49-F238E27FC236}">
                <a16:creationId xmlns:a16="http://schemas.microsoft.com/office/drawing/2014/main" id="{C5CA0277-DFFC-4246-997F-1C7DB230164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1887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5"/>
            <p:extLst/>
          </p:nvPr>
        </p:nvGraphicFramePr>
        <p:xfrm>
          <a:off x="457200" y="1143000"/>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Collaborative Steps to Analyze Assessment Data</a:t>
            </a:r>
          </a:p>
        </p:txBody>
      </p:sp>
      <p:sp>
        <p:nvSpPr>
          <p:cNvPr id="9" name="Text Placeholder 8">
            <a:extLst>
              <a:ext uri="{FF2B5EF4-FFF2-40B4-BE49-F238E27FC236}">
                <a16:creationId xmlns:a16="http://schemas.microsoft.com/office/drawing/2014/main" id="{DC3BA49A-C861-4A48-867F-EC724515B384}"/>
              </a:ext>
            </a:extLst>
          </p:cNvPr>
          <p:cNvSpPr>
            <a:spLocks noGrp="1"/>
          </p:cNvSpPr>
          <p:nvPr>
            <p:ph type="body" sz="quarter" idx="13"/>
          </p:nvPr>
        </p:nvSpPr>
        <p:spPr/>
        <p:txBody>
          <a:bodyPr/>
          <a:lstStyle/>
          <a:p>
            <a:endParaRPr lang="en-US" dirty="0"/>
          </a:p>
        </p:txBody>
      </p:sp>
      <p:sp>
        <p:nvSpPr>
          <p:cNvPr id="6" name="Text Box 5"/>
          <p:cNvSpPr txBox="1"/>
          <p:nvPr/>
        </p:nvSpPr>
        <p:spPr>
          <a:xfrm>
            <a:off x="10145949" y="6477115"/>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5</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63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Help focus the team conversation on evidence of student learning.</a:t>
            </a:r>
          </a:p>
          <a:p>
            <a:r>
              <a:rPr lang="en-US" dirty="0"/>
              <a:t>Provide a safe environment.</a:t>
            </a:r>
          </a:p>
          <a:p>
            <a:r>
              <a:rPr lang="en-US" dirty="0"/>
              <a:t>Ensure all voices are heard.</a:t>
            </a:r>
          </a:p>
          <a:p>
            <a:r>
              <a:rPr lang="en-US" dirty="0"/>
              <a:t>Helps participants become skillful in facilitating dialogue to examine success  as well as weaknesses.</a:t>
            </a:r>
          </a:p>
        </p:txBody>
      </p:sp>
      <p:sp>
        <p:nvSpPr>
          <p:cNvPr id="2" name="Title 1"/>
          <p:cNvSpPr>
            <a:spLocks noGrp="1"/>
          </p:cNvSpPr>
          <p:nvPr>
            <p:ph type="title"/>
          </p:nvPr>
        </p:nvSpPr>
        <p:spPr/>
        <p:txBody>
          <a:bodyPr>
            <a:normAutofit/>
          </a:bodyPr>
          <a:lstStyle/>
          <a:p>
            <a:r>
              <a:rPr lang="en-US" dirty="0"/>
              <a:t>Why Protocols to Examine CFA Results With Your Team</a:t>
            </a:r>
          </a:p>
        </p:txBody>
      </p:sp>
      <p:sp>
        <p:nvSpPr>
          <p:cNvPr id="9" name="Text Placeholder 8">
            <a:extLst>
              <a:ext uri="{FF2B5EF4-FFF2-40B4-BE49-F238E27FC236}">
                <a16:creationId xmlns:a16="http://schemas.microsoft.com/office/drawing/2014/main" id="{C4C9C721-88FB-4339-AA9E-5955FB3F7548}"/>
              </a:ext>
            </a:extLst>
          </p:cNvPr>
          <p:cNvSpPr>
            <a:spLocks noGrp="1"/>
          </p:cNvSpPr>
          <p:nvPr>
            <p:ph type="body" sz="quarter" idx="13"/>
          </p:nvPr>
        </p:nvSpPr>
        <p:spPr/>
        <p:txBody>
          <a:bodyPr/>
          <a:lstStyle/>
          <a:p>
            <a:endParaRPr lang="en-US" dirty="0"/>
          </a:p>
        </p:txBody>
      </p:sp>
      <p:sp>
        <p:nvSpPr>
          <p:cNvPr id="6" name="Text Box 5"/>
          <p:cNvSpPr txBox="1"/>
          <p:nvPr/>
        </p:nvSpPr>
        <p:spPr>
          <a:xfrm>
            <a:off x="10457234" y="6491932"/>
            <a:ext cx="1734766"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6</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17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Presenter</a:t>
            </a:r>
          </a:p>
        </p:txBody>
      </p:sp>
      <p:pic>
        <p:nvPicPr>
          <p:cNvPr id="40" name="Picture Placeholder 39">
            <a:extLst>
              <a:ext uri="{FF2B5EF4-FFF2-40B4-BE49-F238E27FC236}">
                <a16:creationId xmlns:a16="http://schemas.microsoft.com/office/drawing/2014/main" id="{68078605-4645-405E-80D0-C00B10FF2389}"/>
              </a:ext>
            </a:extLst>
          </p:cNvPr>
          <p:cNvPicPr>
            <a:picLocks noGrp="1" noChangeAspect="1"/>
          </p:cNvPicPr>
          <p:nvPr>
            <p:ph type="pic" sz="quarter" idx="27"/>
          </p:nvPr>
        </p:nvPicPr>
        <p:blipFill rotWithShape="1">
          <a:blip r:embed="rId3" cstate="print">
            <a:extLst>
              <a:ext uri="{28A0092B-C50C-407E-A947-70E740481C1C}">
                <a14:useLocalDpi xmlns:a14="http://schemas.microsoft.com/office/drawing/2010/main" val="0"/>
              </a:ext>
            </a:extLst>
          </a:blip>
          <a:srcRect l="11365" t="9446" b="29975"/>
          <a:stretch/>
        </p:blipFill>
        <p:spPr>
          <a:xfrm>
            <a:off x="4972893" y="848585"/>
            <a:ext cx="2246214" cy="2246214"/>
          </a:xfrm>
        </p:spPr>
      </p:pic>
      <p:sp>
        <p:nvSpPr>
          <p:cNvPr id="10" name="Text Placeholder 9"/>
          <p:cNvSpPr>
            <a:spLocks noGrp="1"/>
          </p:cNvSpPr>
          <p:nvPr>
            <p:ph type="body" sz="quarter" idx="28"/>
          </p:nvPr>
        </p:nvSpPr>
        <p:spPr>
          <a:xfrm>
            <a:off x="4851298" y="3246120"/>
            <a:ext cx="2489405" cy="369887"/>
          </a:xfrm>
        </p:spPr>
        <p:txBody>
          <a:bodyPr>
            <a:normAutofit fontScale="92500"/>
          </a:bodyPr>
          <a:lstStyle/>
          <a:p>
            <a:r>
              <a:rPr lang="en-US" sz="2400" dirty="0"/>
              <a:t>Sudie Whalen, M.Ed.</a:t>
            </a:r>
          </a:p>
        </p:txBody>
      </p:sp>
      <p:sp>
        <p:nvSpPr>
          <p:cNvPr id="11" name="Text Placeholder 10"/>
          <p:cNvSpPr>
            <a:spLocks noGrp="1"/>
          </p:cNvSpPr>
          <p:nvPr>
            <p:ph type="body" sz="quarter" idx="29"/>
          </p:nvPr>
        </p:nvSpPr>
        <p:spPr>
          <a:xfrm>
            <a:off x="3905875" y="3767328"/>
            <a:ext cx="4380251" cy="2148840"/>
          </a:xfrm>
        </p:spPr>
        <p:txBody>
          <a:bodyPr>
            <a:noAutofit/>
          </a:bodyPr>
          <a:lstStyle/>
          <a:p>
            <a:r>
              <a:rPr lang="en-US" sz="2400" dirty="0"/>
              <a:t>American Institutes for Research</a:t>
            </a:r>
          </a:p>
          <a:p>
            <a:r>
              <a:rPr lang="en-US" sz="2400" dirty="0"/>
              <a:t>TA Consultant</a:t>
            </a:r>
          </a:p>
          <a:p>
            <a:r>
              <a:rPr lang="en-US" sz="2400" dirty="0"/>
              <a:t>916-286-8814</a:t>
            </a:r>
          </a:p>
          <a:p>
            <a:r>
              <a:rPr lang="en-US" sz="2400" dirty="0">
                <a:hlinkClick r:id="rId4"/>
              </a:rPr>
              <a:t>swhalen@air.org</a:t>
            </a:r>
            <a:r>
              <a:rPr lang="en-US" sz="2400" dirty="0"/>
              <a:t> </a:t>
            </a:r>
          </a:p>
        </p:txBody>
      </p:sp>
      <p:sp>
        <p:nvSpPr>
          <p:cNvPr id="18" name="Slide Number Placeholder 17"/>
          <p:cNvSpPr>
            <a:spLocks noGrp="1"/>
          </p:cNvSpPr>
          <p:nvPr>
            <p:ph type="sldNum" sz="quarter" idx="10"/>
          </p:nvPr>
        </p:nvSpPr>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91945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74FDDC-7FDD-4B0B-9FF0-FA3CD8D7C0F0}"/>
              </a:ext>
            </a:extLst>
          </p:cNvPr>
          <p:cNvSpPr>
            <a:spLocks noGrp="1"/>
          </p:cNvSpPr>
          <p:nvPr>
            <p:ph type="sldNum" sz="quarter" idx="12"/>
          </p:nvPr>
        </p:nvSpPr>
        <p:spPr/>
        <p:txBody>
          <a:bodyPr/>
          <a:lstStyle/>
          <a:p>
            <a:fld id="{BABF4E83-61DB-418F-A99F-17BC9BB58EF6}" type="slidenum">
              <a:rPr lang="en-US" smtClean="0"/>
              <a:pPr/>
              <a:t>20</a:t>
            </a:fld>
            <a:endParaRPr lang="en-US" dirty="0"/>
          </a:p>
        </p:txBody>
      </p:sp>
      <p:sp>
        <p:nvSpPr>
          <p:cNvPr id="3" name="Title 2">
            <a:extLst>
              <a:ext uri="{FF2B5EF4-FFF2-40B4-BE49-F238E27FC236}">
                <a16:creationId xmlns:a16="http://schemas.microsoft.com/office/drawing/2014/main" id="{F0EA912A-0BA6-402F-A84A-B2AC1D099940}"/>
              </a:ext>
            </a:extLst>
          </p:cNvPr>
          <p:cNvSpPr>
            <a:spLocks noGrp="1"/>
          </p:cNvSpPr>
          <p:nvPr>
            <p:ph type="title"/>
          </p:nvPr>
        </p:nvSpPr>
        <p:spPr/>
        <p:txBody>
          <a:bodyPr/>
          <a:lstStyle/>
          <a:p>
            <a:r>
              <a:rPr lang="en-US" dirty="0"/>
              <a:t>Your Turn: Practice Looking at Data Using Protocols</a:t>
            </a:r>
          </a:p>
        </p:txBody>
      </p:sp>
      <p:sp>
        <p:nvSpPr>
          <p:cNvPr id="4" name="Text Placeholder 3">
            <a:extLst>
              <a:ext uri="{FF2B5EF4-FFF2-40B4-BE49-F238E27FC236}">
                <a16:creationId xmlns:a16="http://schemas.microsoft.com/office/drawing/2014/main" id="{B182DA12-3759-460B-A9E0-C18926BF280F}"/>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4065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Directions for the Activity</a:t>
            </a:r>
          </a:p>
          <a:p>
            <a:r>
              <a:rPr lang="en-US" dirty="0"/>
              <a:t>Select a facilitator.</a:t>
            </a:r>
          </a:p>
          <a:p>
            <a:r>
              <a:rPr lang="en-US" dirty="0"/>
              <a:t>Facilitator reviews protocol, and facilitates use of the protocol.</a:t>
            </a:r>
          </a:p>
          <a:p>
            <a:r>
              <a:rPr lang="en-US" dirty="0"/>
              <a:t>Select a scribe to write down member’s comments on chart paper.</a:t>
            </a:r>
          </a:p>
          <a:p>
            <a:r>
              <a:rPr lang="en-US" dirty="0"/>
              <a:t>Follow steps on handout, ensuring that each member contributes.</a:t>
            </a:r>
          </a:p>
          <a:p>
            <a:r>
              <a:rPr lang="en-US" dirty="0"/>
              <a:t>Be ready to share</a:t>
            </a:r>
          </a:p>
        </p:txBody>
      </p:sp>
      <p:sp>
        <p:nvSpPr>
          <p:cNvPr id="2" name="Title 1"/>
          <p:cNvSpPr>
            <a:spLocks noGrp="1"/>
          </p:cNvSpPr>
          <p:nvPr>
            <p:ph type="title"/>
          </p:nvPr>
        </p:nvSpPr>
        <p:spPr/>
        <p:txBody>
          <a:bodyPr>
            <a:normAutofit/>
          </a:bodyPr>
          <a:lstStyle/>
          <a:p>
            <a:r>
              <a:rPr lang="en-US" dirty="0"/>
              <a:t>Your Turn looking at Data Results</a:t>
            </a:r>
          </a:p>
        </p:txBody>
      </p:sp>
      <p:sp>
        <p:nvSpPr>
          <p:cNvPr id="10" name="Text Placeholder 9">
            <a:extLst>
              <a:ext uri="{FF2B5EF4-FFF2-40B4-BE49-F238E27FC236}">
                <a16:creationId xmlns:a16="http://schemas.microsoft.com/office/drawing/2014/main" id="{39524027-33D9-4238-AEBD-631AD502AD33}"/>
              </a:ext>
            </a:extLst>
          </p:cNvPr>
          <p:cNvSpPr>
            <a:spLocks noGrp="1"/>
          </p:cNvSpPr>
          <p:nvPr>
            <p:ph type="body" sz="quarter" idx="13"/>
          </p:nvPr>
        </p:nvSpPr>
        <p:spPr/>
        <p:txBody>
          <a:bodyPr/>
          <a:lstStyle/>
          <a:p>
            <a:endParaRPr lang="en-US" dirty="0"/>
          </a:p>
        </p:txBody>
      </p:sp>
      <p:sp>
        <p:nvSpPr>
          <p:cNvPr id="6" name="Text Box 5"/>
          <p:cNvSpPr txBox="1"/>
          <p:nvPr/>
        </p:nvSpPr>
        <p:spPr>
          <a:xfrm>
            <a:off x="10058400" y="6473952"/>
            <a:ext cx="2133599"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Handouts 1-9</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D273C97-3207-450D-A98D-5D5069B1D3AA}"/>
              </a:ext>
            </a:extLst>
          </p:cNvPr>
          <p:cNvSpPr txBox="1"/>
          <p:nvPr/>
        </p:nvSpPr>
        <p:spPr>
          <a:xfrm>
            <a:off x="1819477" y="5214026"/>
            <a:ext cx="8553047" cy="646331"/>
          </a:xfrm>
          <a:prstGeom prst="rect">
            <a:avLst/>
          </a:prstGeom>
          <a:noFill/>
        </p:spPr>
        <p:txBody>
          <a:bodyPr wrap="none" rtlCol="0">
            <a:spAutoFit/>
          </a:bodyPr>
          <a:lstStyle/>
          <a:p>
            <a:pPr algn="ctr"/>
            <a:r>
              <a:rPr lang="en-US" sz="3600" dirty="0"/>
              <a:t>Don’t forget to use the protocols and norms!</a:t>
            </a:r>
          </a:p>
        </p:txBody>
      </p:sp>
    </p:spTree>
    <p:extLst>
      <p:ext uri="{BB962C8B-B14F-4D97-AF65-F5344CB8AC3E}">
        <p14:creationId xmlns:p14="http://schemas.microsoft.com/office/powerpoint/2010/main" val="233471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23265E-4784-4F22-BFF2-CEA487AD04E0}"/>
              </a:ext>
            </a:extLst>
          </p:cNvPr>
          <p:cNvSpPr>
            <a:spLocks noGrp="1"/>
          </p:cNvSpPr>
          <p:nvPr>
            <p:ph sz="quarter" idx="15"/>
          </p:nvPr>
        </p:nvSpPr>
        <p:spPr/>
        <p:txBody>
          <a:bodyPr/>
          <a:lstStyle/>
          <a:p>
            <a:r>
              <a:rPr lang="en-US" dirty="0"/>
              <a:t>What assumptions did your team make?</a:t>
            </a:r>
          </a:p>
          <a:p>
            <a:r>
              <a:rPr lang="en-US" dirty="0"/>
              <a:t>What was the evidence?</a:t>
            </a:r>
          </a:p>
          <a:p>
            <a:r>
              <a:rPr lang="en-US" dirty="0"/>
              <a:t>What inferences did you draw from the data?</a:t>
            </a:r>
          </a:p>
          <a:p>
            <a:r>
              <a:rPr lang="en-US" dirty="0"/>
              <a:t>What action plan did your team come up with?</a:t>
            </a:r>
          </a:p>
        </p:txBody>
      </p:sp>
      <p:sp>
        <p:nvSpPr>
          <p:cNvPr id="3" name="Title 2">
            <a:extLst>
              <a:ext uri="{FF2B5EF4-FFF2-40B4-BE49-F238E27FC236}">
                <a16:creationId xmlns:a16="http://schemas.microsoft.com/office/drawing/2014/main" id="{6F69C90D-701A-4E0A-A847-D5B9432823C0}"/>
              </a:ext>
            </a:extLst>
          </p:cNvPr>
          <p:cNvSpPr>
            <a:spLocks noGrp="1"/>
          </p:cNvSpPr>
          <p:nvPr>
            <p:ph type="title"/>
          </p:nvPr>
        </p:nvSpPr>
        <p:spPr/>
        <p:txBody>
          <a:bodyPr/>
          <a:lstStyle/>
          <a:p>
            <a:r>
              <a:rPr lang="en-US" dirty="0"/>
              <a:t>Report Out	</a:t>
            </a:r>
          </a:p>
        </p:txBody>
      </p:sp>
      <p:sp>
        <p:nvSpPr>
          <p:cNvPr id="4" name="Slide Number Placeholder 3">
            <a:extLst>
              <a:ext uri="{FF2B5EF4-FFF2-40B4-BE49-F238E27FC236}">
                <a16:creationId xmlns:a16="http://schemas.microsoft.com/office/drawing/2014/main" id="{603F30C6-0823-415E-B9E1-C7F4AA040790}"/>
              </a:ext>
            </a:extLst>
          </p:cNvPr>
          <p:cNvSpPr>
            <a:spLocks noGrp="1"/>
          </p:cNvSpPr>
          <p:nvPr>
            <p:ph type="sldNum" sz="quarter" idx="14"/>
          </p:nvPr>
        </p:nvSpPr>
        <p:spPr/>
        <p:txBody>
          <a:bodyPr/>
          <a:lstStyle/>
          <a:p>
            <a:fld id="{99A20822-4A49-4D36-86E3-300BA48D3F00}" type="slidenum">
              <a:rPr lang="en-US" smtClean="0"/>
              <a:pPr/>
              <a:t>22</a:t>
            </a:fld>
            <a:endParaRPr lang="en-US" dirty="0"/>
          </a:p>
        </p:txBody>
      </p:sp>
      <p:sp>
        <p:nvSpPr>
          <p:cNvPr id="5" name="Text Placeholder 4">
            <a:extLst>
              <a:ext uri="{FF2B5EF4-FFF2-40B4-BE49-F238E27FC236}">
                <a16:creationId xmlns:a16="http://schemas.microsoft.com/office/drawing/2014/main" id="{DCFA43F1-19E8-4419-9722-990F3F87FB0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79249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CF26-3246-4AD5-8372-C34C1697789B}"/>
              </a:ext>
            </a:extLst>
          </p:cNvPr>
          <p:cNvSpPr>
            <a:spLocks noGrp="1"/>
          </p:cNvSpPr>
          <p:nvPr>
            <p:ph type="title"/>
          </p:nvPr>
        </p:nvSpPr>
        <p:spPr>
          <a:xfrm>
            <a:off x="6529206" y="164386"/>
            <a:ext cx="5257800" cy="6207027"/>
          </a:xfrm>
        </p:spPr>
        <p:txBody>
          <a:bodyPr anchor="ctr"/>
          <a:lstStyle/>
          <a:p>
            <a:pPr algn="ctr"/>
            <a:r>
              <a:rPr lang="en-US" dirty="0"/>
              <a:t>Questions?</a:t>
            </a:r>
          </a:p>
        </p:txBody>
      </p:sp>
      <p:sp>
        <p:nvSpPr>
          <p:cNvPr id="5" name="Slide Number Placeholder 4">
            <a:extLst>
              <a:ext uri="{FF2B5EF4-FFF2-40B4-BE49-F238E27FC236}">
                <a16:creationId xmlns:a16="http://schemas.microsoft.com/office/drawing/2014/main" id="{E04AB6E2-A98F-4BCB-860C-6D351D3617FC}"/>
              </a:ext>
            </a:extLst>
          </p:cNvPr>
          <p:cNvSpPr>
            <a:spLocks noGrp="1"/>
          </p:cNvSpPr>
          <p:nvPr>
            <p:ph type="sldNum" sz="quarter" idx="15"/>
          </p:nvPr>
        </p:nvSpPr>
        <p:spPr/>
        <p:txBody>
          <a:bodyPr/>
          <a:lstStyle/>
          <a:p>
            <a:fld id="{99A20822-4A49-4D36-86E3-300BA48D3F00}" type="slidenum">
              <a:rPr lang="en-US" smtClean="0">
                <a:solidFill>
                  <a:srgbClr val="FFFFFF"/>
                </a:solidFill>
              </a:rPr>
              <a:pPr/>
              <a:t>23</a:t>
            </a:fld>
            <a:endParaRPr lang="en-US" dirty="0">
              <a:solidFill>
                <a:srgbClr val="FFFFFF"/>
              </a:solidFill>
            </a:endParaRPr>
          </a:p>
        </p:txBody>
      </p:sp>
      <p:pic>
        <p:nvPicPr>
          <p:cNvPr id="1026" name="Picture 2" descr="Cranium, Head, Human, People, Persons, Male, Man">
            <a:extLst>
              <a:ext uri="{FF2B5EF4-FFF2-40B4-BE49-F238E27FC236}">
                <a16:creationId xmlns:a16="http://schemas.microsoft.com/office/drawing/2014/main" id="{BE0B0E26-18D6-4F4C-A116-C6F9E8D38D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86774" y="255958"/>
            <a:ext cx="3683357" cy="611545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9">
            <a:extLst>
              <a:ext uri="{FF2B5EF4-FFF2-40B4-BE49-F238E27FC236}">
                <a16:creationId xmlns:a16="http://schemas.microsoft.com/office/drawing/2014/main" id="{0B7BE113-3DAB-4C64-BC3B-BD7EABADDC07}"/>
              </a:ext>
            </a:extLst>
          </p:cNvPr>
          <p:cNvSpPr>
            <a:spLocks noGrp="1"/>
          </p:cNvSpPr>
          <p:nvPr>
            <p:ph type="body" sz="quarter" idx="13"/>
          </p:nvPr>
        </p:nvSpPr>
        <p:spPr>
          <a:xfrm>
            <a:off x="0" y="6213"/>
            <a:ext cx="4696642" cy="158173"/>
          </a:xfrm>
        </p:spPr>
        <p:txBody>
          <a:bodyPr>
            <a:normAutofit fontScale="32500" lnSpcReduction="20000"/>
          </a:bodyPr>
          <a:lstStyle/>
          <a:p>
            <a:pPr marL="0" indent="0">
              <a:buNone/>
            </a:pPr>
            <a:r>
              <a:rPr lang="en-US" dirty="0">
                <a:hlinkClick r:id="rId4"/>
              </a:rPr>
              <a:t>https://pixabay.com/en/cranium-head-human-people-persons-2028555/</a:t>
            </a:r>
            <a:r>
              <a:rPr lang="en-US" dirty="0"/>
              <a:t> </a:t>
            </a:r>
          </a:p>
        </p:txBody>
      </p:sp>
    </p:spTree>
    <p:extLst>
      <p:ext uri="{BB962C8B-B14F-4D97-AF65-F5344CB8AC3E}">
        <p14:creationId xmlns:p14="http://schemas.microsoft.com/office/powerpoint/2010/main" val="61607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a:t>TA Consultant</a:t>
            </a:r>
          </a:p>
          <a:p>
            <a:r>
              <a:rPr lang="en-US" dirty="0"/>
              <a:t>916.286.8814</a:t>
            </a:r>
          </a:p>
          <a:p>
            <a:r>
              <a:rPr lang="en-US" dirty="0"/>
              <a:t>swhalen@air.org</a:t>
            </a:r>
          </a:p>
        </p:txBody>
      </p:sp>
      <p:sp>
        <p:nvSpPr>
          <p:cNvPr id="10" name="Footer Placeholder 9"/>
          <p:cNvSpPr>
            <a:spLocks noGrp="1"/>
          </p:cNvSpPr>
          <p:nvPr>
            <p:ph type="ftr" sz="quarter" idx="13"/>
          </p:nvPr>
        </p:nvSpPr>
        <p:spPr/>
        <p:txBody>
          <a:bodyPr/>
          <a:lstStyle/>
          <a:p>
            <a:r>
              <a:rPr lang="en-US" dirty="0"/>
              <a:t>Copyright © 20XX American Institutes for Research. All rights reserved.</a:t>
            </a:r>
          </a:p>
        </p:txBody>
      </p:sp>
      <p:sp>
        <p:nvSpPr>
          <p:cNvPr id="4" name="Title 3"/>
          <p:cNvSpPr>
            <a:spLocks noGrp="1"/>
          </p:cNvSpPr>
          <p:nvPr>
            <p:ph type="title"/>
          </p:nvPr>
        </p:nvSpPr>
        <p:spPr/>
        <p:txBody>
          <a:bodyPr/>
          <a:lstStyle/>
          <a:p>
            <a:r>
              <a:rPr lang="en-US" dirty="0"/>
              <a:t>Sudie Whalen</a:t>
            </a:r>
          </a:p>
        </p:txBody>
      </p:sp>
    </p:spTree>
    <p:extLst>
      <p:ext uri="{BB962C8B-B14F-4D97-AF65-F5344CB8AC3E}">
        <p14:creationId xmlns:p14="http://schemas.microsoft.com/office/powerpoint/2010/main" val="1252012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pPr marL="457200"/>
            <a:r>
              <a:rPr lang="en-US" sz="2400" dirty="0"/>
              <a:t>DuFour, R., DuFour, R., Eaker, R., Many, T. and Mattos, M. (2016). </a:t>
            </a:r>
            <a:r>
              <a:rPr lang="en-US" sz="2400" i="1" dirty="0"/>
              <a:t>Learning by doing</a:t>
            </a:r>
            <a:r>
              <a:rPr lang="en-US" sz="2400" dirty="0"/>
              <a:t>. 3rd ed. Bloomington, IN: Solution Tree Press, a division of Solution Tree.</a:t>
            </a:r>
          </a:p>
          <a:p>
            <a:pPr marL="457200"/>
            <a:r>
              <a:rPr lang="en-US" sz="2400" dirty="0"/>
              <a:t>Eaker, R. and Sells, D. (2016). </a:t>
            </a:r>
            <a:r>
              <a:rPr lang="en-US" sz="2400" i="1" dirty="0"/>
              <a:t>A New Way</a:t>
            </a:r>
            <a:r>
              <a:rPr lang="en-US" sz="2400" dirty="0"/>
              <a:t>. 1st ed. Bloomington, IN: Solution Tree.</a:t>
            </a:r>
          </a:p>
          <a:p>
            <a:pPr marL="457200"/>
            <a:r>
              <a:rPr lang="en-US" sz="2400" dirty="0"/>
              <a:t>Ainsworth, L. and Viegut, D. (2015). </a:t>
            </a:r>
            <a:r>
              <a:rPr lang="en-US" sz="2400" i="1" dirty="0"/>
              <a:t>Common Formative Assessments 2.0</a:t>
            </a:r>
            <a:r>
              <a:rPr lang="en-US" sz="2400" dirty="0"/>
              <a:t>. Thousand Oaks, CA: Corwin.</a:t>
            </a:r>
          </a:p>
        </p:txBody>
      </p:sp>
      <p:sp>
        <p:nvSpPr>
          <p:cNvPr id="4" name="Slide Number Placeholder 3"/>
          <p:cNvSpPr>
            <a:spLocks noGrp="1"/>
          </p:cNvSpPr>
          <p:nvPr>
            <p:ph type="sldNum" sz="quarter" idx="15"/>
          </p:nvPr>
        </p:nvSpPr>
        <p:spPr>
          <a:xfrm>
            <a:off x="11881460" y="6537180"/>
            <a:ext cx="105798" cy="138499"/>
          </a:xfrm>
        </p:spPr>
        <p:txBody>
          <a:bodyPr/>
          <a:lstStyle/>
          <a:p>
            <a:fld id="{99A20822-4A49-4D36-86E3-300BA48D3F00}" type="slidenum">
              <a:rPr lang="en-US" smtClean="0"/>
              <a:pPr/>
              <a:t>25</a:t>
            </a:fld>
            <a:endParaRPr lang="en-US" dirty="0"/>
          </a:p>
        </p:txBody>
      </p:sp>
      <p:sp>
        <p:nvSpPr>
          <p:cNvPr id="3" name="Title 2"/>
          <p:cNvSpPr>
            <a:spLocks noGrp="1"/>
          </p:cNvSpPr>
          <p:nvPr>
            <p:ph type="title"/>
          </p:nvPr>
        </p:nvSpPr>
        <p:spPr/>
        <p:txBody>
          <a:bodyPr/>
          <a:lstStyle/>
          <a:p>
            <a:r>
              <a:rPr lang="en-US" dirty="0"/>
              <a:t>References Layout</a:t>
            </a:r>
          </a:p>
        </p:txBody>
      </p:sp>
    </p:spTree>
    <p:extLst>
      <p:ext uri="{BB962C8B-B14F-4D97-AF65-F5344CB8AC3E}">
        <p14:creationId xmlns:p14="http://schemas.microsoft.com/office/powerpoint/2010/main" val="215425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 Layout</a:t>
            </a:r>
          </a:p>
        </p:txBody>
      </p:sp>
      <p:sp>
        <p:nvSpPr>
          <p:cNvPr id="2" name="Text Placeholder 1"/>
          <p:cNvSpPr>
            <a:spLocks noGrp="1"/>
          </p:cNvSpPr>
          <p:nvPr>
            <p:ph type="body" sz="quarter" idx="10"/>
          </p:nvPr>
        </p:nvSpPr>
        <p:spPr>
          <a:xfrm>
            <a:off x="457200" y="1143000"/>
            <a:ext cx="11338560" cy="3127443"/>
          </a:xfrm>
        </p:spPr>
        <p:txBody>
          <a:bodyPr/>
          <a:lstStyle/>
          <a:p>
            <a:r>
              <a:rPr lang="en-US" dirty="0"/>
              <a:t>The Importance of Effective Collaboration</a:t>
            </a:r>
          </a:p>
          <a:p>
            <a:r>
              <a:rPr lang="en-US" dirty="0"/>
              <a:t>Collaborative Communication for Looking at Data</a:t>
            </a:r>
          </a:p>
          <a:p>
            <a:r>
              <a:rPr lang="en-US" dirty="0"/>
              <a:t>Looking at Data</a:t>
            </a:r>
          </a:p>
          <a:p>
            <a:r>
              <a:rPr lang="en-US" dirty="0"/>
              <a:t>Your Turn: Practice Looking at Data Using Protocols</a:t>
            </a:r>
          </a:p>
        </p:txBody>
      </p:sp>
      <p:sp>
        <p:nvSpPr>
          <p:cNvPr id="3" name="Slide Number Placeholder 2"/>
          <p:cNvSpPr>
            <a:spLocks noGrp="1"/>
          </p:cNvSpPr>
          <p:nvPr>
            <p:ph type="sldNum" sz="quarter" idx="12"/>
          </p:nvPr>
        </p:nvSpPr>
        <p:spPr/>
        <p:txBody>
          <a:bodyPr/>
          <a:lstStyle/>
          <a:p>
            <a:fld id="{99A20822-4A49-4D36-86E3-300BA48D3F00}" type="slidenum">
              <a:rPr lang="en-US" smtClean="0"/>
              <a:pPr/>
              <a:t>3</a:t>
            </a:fld>
            <a:endParaRPr lang="en-US" dirty="0"/>
          </a:p>
        </p:txBody>
      </p:sp>
      <p:sp>
        <p:nvSpPr>
          <p:cNvPr id="4" name="TextBox 3">
            <a:extLst>
              <a:ext uri="{FF2B5EF4-FFF2-40B4-BE49-F238E27FC236}">
                <a16:creationId xmlns:a16="http://schemas.microsoft.com/office/drawing/2014/main" id="{E8EDDB92-5D06-4708-85F4-74E06E3F99F6}"/>
              </a:ext>
            </a:extLst>
          </p:cNvPr>
          <p:cNvSpPr txBox="1"/>
          <p:nvPr/>
        </p:nvSpPr>
        <p:spPr>
          <a:xfrm>
            <a:off x="4120684" y="5963055"/>
            <a:ext cx="3950633" cy="369332"/>
          </a:xfrm>
          <a:prstGeom prst="rect">
            <a:avLst/>
          </a:prstGeom>
          <a:noFill/>
        </p:spPr>
        <p:txBody>
          <a:bodyPr wrap="none" rtlCol="0">
            <a:spAutoFit/>
          </a:bodyPr>
          <a:lstStyle/>
          <a:p>
            <a:pPr algn="ctr"/>
            <a:r>
              <a:rPr lang="en-US" cap="all" dirty="0"/>
              <a:t>You can Download handouts here</a:t>
            </a:r>
          </a:p>
        </p:txBody>
      </p:sp>
      <p:pic>
        <p:nvPicPr>
          <p:cNvPr id="6" name="Picture 5">
            <a:extLst>
              <a:ext uri="{FF2B5EF4-FFF2-40B4-BE49-F238E27FC236}">
                <a16:creationId xmlns:a16="http://schemas.microsoft.com/office/drawing/2014/main" id="{0E0AE964-C4EE-48EB-90B1-D3A47F51E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4125338"/>
            <a:ext cx="1905000" cy="1905000"/>
          </a:xfrm>
          <a:prstGeom prst="rect">
            <a:avLst/>
          </a:prstGeom>
        </p:spPr>
      </p:pic>
    </p:spTree>
    <p:extLst>
      <p:ext uri="{BB962C8B-B14F-4D97-AF65-F5344CB8AC3E}">
        <p14:creationId xmlns:p14="http://schemas.microsoft.com/office/powerpoint/2010/main" val="19598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a:t>
            </a:r>
            <a:br>
              <a:rPr lang="en-US" dirty="0"/>
            </a:br>
            <a:r>
              <a:rPr lang="en-US" dirty="0"/>
              <a:t>Effective Collaboration</a:t>
            </a:r>
            <a:endParaRPr lang="en-US" b="0" dirty="0"/>
          </a:p>
        </p:txBody>
      </p:sp>
      <p:sp>
        <p:nvSpPr>
          <p:cNvPr id="3" name="Text Placeholder 2">
            <a:extLst>
              <a:ext uri="{FF2B5EF4-FFF2-40B4-BE49-F238E27FC236}">
                <a16:creationId xmlns:a16="http://schemas.microsoft.com/office/drawing/2014/main" id="{5C6AA2EE-B613-4CB0-BF89-1B88C3F06E76}"/>
              </a:ext>
            </a:extLst>
          </p:cNvPr>
          <p:cNvSpPr>
            <a:spLocks noGrp="1"/>
          </p:cNvSpPr>
          <p:nvPr>
            <p:ph type="body" sz="quarter" idx="13"/>
          </p:nvPr>
        </p:nvSpPr>
        <p:spPr/>
        <p:txBody>
          <a:bodyPr/>
          <a:lstStyle/>
          <a:p>
            <a:r>
              <a:rPr lang="en-US" dirty="0"/>
              <a:t>Who benefits and why?</a:t>
            </a:r>
          </a:p>
        </p:txBody>
      </p:sp>
    </p:spTree>
    <p:extLst>
      <p:ext uri="{BB962C8B-B14F-4D97-AF65-F5344CB8AC3E}">
        <p14:creationId xmlns:p14="http://schemas.microsoft.com/office/powerpoint/2010/main" val="365349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leaders;</a:t>
            </a:r>
          </a:p>
          <a:p>
            <a:r>
              <a:rPr lang="en-US" dirty="0"/>
              <a:t>educators;</a:t>
            </a:r>
          </a:p>
          <a:p>
            <a:r>
              <a:rPr lang="en-US" dirty="0"/>
              <a:t>counselors;</a:t>
            </a:r>
          </a:p>
          <a:p>
            <a:r>
              <a:rPr lang="en-US" dirty="0"/>
              <a:t>coordinators;</a:t>
            </a:r>
          </a:p>
          <a:p>
            <a:r>
              <a:rPr lang="en-US" dirty="0"/>
              <a:t>organizations as a whole; and</a:t>
            </a:r>
          </a:p>
          <a:p>
            <a:r>
              <a:rPr lang="en-US" sz="4000" b="1" dirty="0"/>
              <a:t>STUDENTS.</a:t>
            </a:r>
          </a:p>
        </p:txBody>
      </p:sp>
      <p:sp>
        <p:nvSpPr>
          <p:cNvPr id="2" name="Title 1"/>
          <p:cNvSpPr>
            <a:spLocks noGrp="1"/>
          </p:cNvSpPr>
          <p:nvPr>
            <p:ph type="title"/>
          </p:nvPr>
        </p:nvSpPr>
        <p:spPr/>
        <p:txBody>
          <a:bodyPr>
            <a:normAutofit/>
          </a:bodyPr>
          <a:lstStyle/>
          <a:p>
            <a:r>
              <a:rPr lang="en-US" sz="3900" dirty="0"/>
              <a:t>Collaborative Teams Are Beneficial to . . .</a:t>
            </a:r>
          </a:p>
        </p:txBody>
      </p:sp>
      <p:sp>
        <p:nvSpPr>
          <p:cNvPr id="5" name="Text Placeholder 4">
            <a:extLst>
              <a:ext uri="{FF2B5EF4-FFF2-40B4-BE49-F238E27FC236}">
                <a16:creationId xmlns:a16="http://schemas.microsoft.com/office/drawing/2014/main" id="{AB61F61D-498F-4AF3-BE18-01F4AC217AD7}"/>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41665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Collaborative teams increase productivity.</a:t>
            </a:r>
          </a:p>
          <a:p>
            <a:r>
              <a:rPr lang="en-US" dirty="0"/>
              <a:t>Working in teams is a norm for any learning organization.</a:t>
            </a:r>
          </a:p>
          <a:p>
            <a:r>
              <a:rPr lang="en-US" dirty="0"/>
              <a:t>Future leaders are expected to master teamwork; educators must lead by example.</a:t>
            </a:r>
          </a:p>
          <a:p>
            <a:r>
              <a:rPr lang="en-US" dirty="0"/>
              <a:t>Collaborative teams foster peer accountability.</a:t>
            </a:r>
          </a:p>
        </p:txBody>
      </p:sp>
      <p:sp>
        <p:nvSpPr>
          <p:cNvPr id="2" name="Title 1"/>
          <p:cNvSpPr>
            <a:spLocks noGrp="1"/>
          </p:cNvSpPr>
          <p:nvPr>
            <p:ph type="title"/>
          </p:nvPr>
        </p:nvSpPr>
        <p:spPr/>
        <p:txBody>
          <a:bodyPr/>
          <a:lstStyle/>
          <a:p>
            <a:r>
              <a:rPr lang="en-US" dirty="0"/>
              <a:t>Why We Should Collaborate</a:t>
            </a:r>
          </a:p>
        </p:txBody>
      </p:sp>
      <p:sp>
        <p:nvSpPr>
          <p:cNvPr id="10" name="Text Placeholder 9">
            <a:extLst>
              <a:ext uri="{FF2B5EF4-FFF2-40B4-BE49-F238E27FC236}">
                <a16:creationId xmlns:a16="http://schemas.microsoft.com/office/drawing/2014/main" id="{24AA4E25-A1F1-4E74-9C97-18BEF72081A6}"/>
              </a:ext>
            </a:extLst>
          </p:cNvPr>
          <p:cNvSpPr>
            <a:spLocks noGrp="1"/>
          </p:cNvSpPr>
          <p:nvPr>
            <p:ph type="body" sz="quarter" idx="13"/>
          </p:nvPr>
        </p:nvSpPr>
        <p:spPr/>
        <p:txBody>
          <a:bodyPr/>
          <a:lstStyle/>
          <a:p>
            <a:r>
              <a:rPr lang="en-US" dirty="0"/>
              <a:t>Learning by Doing © 2006, 2010, 2016 Solution Tree Press • solution-tree.com </a:t>
            </a:r>
          </a:p>
        </p:txBody>
      </p:sp>
      <p:sp>
        <p:nvSpPr>
          <p:cNvPr id="11" name="Text Box 5">
            <a:extLst>
              <a:ext uri="{FF2B5EF4-FFF2-40B4-BE49-F238E27FC236}">
                <a16:creationId xmlns:a16="http://schemas.microsoft.com/office/drawing/2014/main" id="{C2D8B4A2-B821-46D1-9F73-B07659EDC3E4}"/>
              </a:ext>
            </a:extLst>
          </p:cNvPr>
          <p:cNvSpPr txBox="1"/>
          <p:nvPr/>
        </p:nvSpPr>
        <p:spPr>
          <a:xfrm>
            <a:off x="10145949" y="6477115"/>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1</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893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The best way to achieve a challenging goal is through teamwork.</a:t>
            </a:r>
          </a:p>
          <a:p>
            <a:r>
              <a:rPr lang="en-US" dirty="0"/>
              <a:t>Self-managed teams are more productive than any other form of organization.</a:t>
            </a:r>
          </a:p>
          <a:p>
            <a:r>
              <a:rPr lang="en-US" dirty="0"/>
              <a:t>A team can make better decisions and solve more complex problems than an individual working alone.</a:t>
            </a:r>
          </a:p>
          <a:p>
            <a:r>
              <a:rPr lang="en-US" dirty="0"/>
              <a:t>Capacity is increased when we work together instead of in isolation.</a:t>
            </a:r>
          </a:p>
        </p:txBody>
      </p:sp>
      <p:sp>
        <p:nvSpPr>
          <p:cNvPr id="2" name="Title 1"/>
          <p:cNvSpPr>
            <a:spLocks noGrp="1"/>
          </p:cNvSpPr>
          <p:nvPr>
            <p:ph type="title"/>
          </p:nvPr>
        </p:nvSpPr>
        <p:spPr/>
        <p:txBody>
          <a:bodyPr/>
          <a:lstStyle/>
          <a:p>
            <a:r>
              <a:rPr lang="en-US" dirty="0"/>
              <a:t>Why We Should Collaborate (Continued)</a:t>
            </a:r>
          </a:p>
        </p:txBody>
      </p:sp>
      <p:sp>
        <p:nvSpPr>
          <p:cNvPr id="11" name="Text Placeholder 10">
            <a:extLst>
              <a:ext uri="{FF2B5EF4-FFF2-40B4-BE49-F238E27FC236}">
                <a16:creationId xmlns:a16="http://schemas.microsoft.com/office/drawing/2014/main" id="{5F84CD96-4538-4B8E-A650-889DC0AAEC2F}"/>
              </a:ext>
            </a:extLst>
          </p:cNvPr>
          <p:cNvSpPr>
            <a:spLocks noGrp="1"/>
          </p:cNvSpPr>
          <p:nvPr>
            <p:ph type="body" sz="quarter" idx="13"/>
          </p:nvPr>
        </p:nvSpPr>
        <p:spPr/>
        <p:txBody>
          <a:bodyPr/>
          <a:lstStyle/>
          <a:p>
            <a:r>
              <a:rPr lang="en-US" dirty="0"/>
              <a:t>Learning by Doing © 2006, 2010, 2016 Solution Tree Press • solution-tree.com</a:t>
            </a:r>
          </a:p>
        </p:txBody>
      </p:sp>
      <p:sp>
        <p:nvSpPr>
          <p:cNvPr id="6" name="Text Box 5">
            <a:extLst>
              <a:ext uri="{FF2B5EF4-FFF2-40B4-BE49-F238E27FC236}">
                <a16:creationId xmlns:a16="http://schemas.microsoft.com/office/drawing/2014/main" id="{303B9BDD-BDE9-41B0-B00D-039E89CA831E}"/>
              </a:ext>
            </a:extLst>
          </p:cNvPr>
          <p:cNvSpPr txBox="1"/>
          <p:nvPr/>
        </p:nvSpPr>
        <p:spPr>
          <a:xfrm>
            <a:off x="10145949" y="6490683"/>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1</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56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PLC Institute Session 3 Slide </a:t>
            </a:r>
            <a:fld id="{0AA1224C-AD8C-44D2-9736-FDF2FE597835}" type="slidenum">
              <a:rPr lang="en-US" smtClean="0"/>
              <a:pPr>
                <a:defRPr/>
              </a:pPr>
              <a:t>8</a:t>
            </a:fld>
            <a:endParaRPr lang="en-US" dirty="0"/>
          </a:p>
        </p:txBody>
      </p:sp>
      <p:sp>
        <p:nvSpPr>
          <p:cNvPr id="2" name="Title 1"/>
          <p:cNvSpPr>
            <a:spLocks noGrp="1"/>
          </p:cNvSpPr>
          <p:nvPr>
            <p:ph type="title"/>
          </p:nvPr>
        </p:nvSpPr>
        <p:spPr/>
        <p:txBody>
          <a:bodyPr/>
          <a:lstStyle/>
          <a:p>
            <a:r>
              <a:rPr lang="en-US" dirty="0"/>
              <a:t>Collaborative Communication for Looking at Data</a:t>
            </a:r>
          </a:p>
        </p:txBody>
      </p:sp>
      <p:sp>
        <p:nvSpPr>
          <p:cNvPr id="4" name="Text Placeholder 3">
            <a:extLst>
              <a:ext uri="{FF2B5EF4-FFF2-40B4-BE49-F238E27FC236}">
                <a16:creationId xmlns:a16="http://schemas.microsoft.com/office/drawing/2014/main" id="{AA789FA8-7381-4EE3-8087-259669F9C8A4}"/>
              </a:ext>
            </a:extLst>
          </p:cNvPr>
          <p:cNvSpPr>
            <a:spLocks noGrp="1"/>
          </p:cNvSpPr>
          <p:nvPr>
            <p:ph type="body" sz="quarter" idx="13"/>
          </p:nvPr>
        </p:nvSpPr>
        <p:spPr/>
        <p:txBody>
          <a:bodyPr/>
          <a:lstStyle/>
          <a:p>
            <a:r>
              <a:rPr lang="en-US" dirty="0"/>
              <a:t>How do we respond to our colleagues?</a:t>
            </a:r>
          </a:p>
        </p:txBody>
      </p:sp>
    </p:spTree>
    <p:extLst>
      <p:ext uri="{BB962C8B-B14F-4D97-AF65-F5344CB8AC3E}">
        <p14:creationId xmlns:p14="http://schemas.microsoft.com/office/powerpoint/2010/main" val="230849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38560" cy="735086"/>
          </a:xfrm>
        </p:spPr>
        <p:txBody>
          <a:bodyPr>
            <a:normAutofit/>
          </a:bodyPr>
          <a:lstStyle/>
          <a:p>
            <a:r>
              <a:rPr lang="en-US" dirty="0"/>
              <a:t>Effective Collaborative Communication</a:t>
            </a:r>
          </a:p>
        </p:txBody>
      </p:sp>
      <p:sp>
        <p:nvSpPr>
          <p:cNvPr id="7" name="Content Placeholder 2"/>
          <p:cNvSpPr>
            <a:spLocks noGrp="1"/>
          </p:cNvSpPr>
          <p:nvPr>
            <p:ph sz="half" idx="1"/>
          </p:nvPr>
        </p:nvSpPr>
        <p:spPr/>
        <p:txBody>
          <a:bodyPr>
            <a:noAutofit/>
          </a:bodyPr>
          <a:lstStyle/>
          <a:p>
            <a:pPr marL="688975" indent="-688975">
              <a:lnSpc>
                <a:spcPct val="100000"/>
              </a:lnSpc>
              <a:spcAft>
                <a:spcPts val="600"/>
              </a:spcAft>
              <a:buFont typeface="+mj-lt"/>
              <a:buAutoNum type="arabicPeriod"/>
            </a:pPr>
            <a:r>
              <a:rPr lang="en-US" dirty="0"/>
              <a:t>State your assumptions.</a:t>
            </a:r>
          </a:p>
          <a:p>
            <a:pPr marL="688975" indent="-688975">
              <a:lnSpc>
                <a:spcPct val="100000"/>
              </a:lnSpc>
              <a:spcAft>
                <a:spcPts val="600"/>
              </a:spcAft>
              <a:buFont typeface="+mj-lt"/>
              <a:buAutoNum type="arabicPeriod"/>
            </a:pPr>
            <a:r>
              <a:rPr lang="en-US" dirty="0"/>
              <a:t>Describe your reasoning.</a:t>
            </a:r>
          </a:p>
          <a:p>
            <a:pPr marL="688975" indent="-688975">
              <a:lnSpc>
                <a:spcPct val="100000"/>
              </a:lnSpc>
              <a:spcAft>
                <a:spcPts val="600"/>
              </a:spcAft>
              <a:buFont typeface="+mj-lt"/>
              <a:buAutoNum type="arabicPeriod"/>
            </a:pPr>
            <a:r>
              <a:rPr lang="en-US" dirty="0"/>
              <a:t>Give concrete examples.</a:t>
            </a:r>
          </a:p>
          <a:p>
            <a:pPr marL="688975" indent="-688975">
              <a:lnSpc>
                <a:spcPct val="100000"/>
              </a:lnSpc>
              <a:spcAft>
                <a:spcPts val="600"/>
              </a:spcAft>
              <a:buFont typeface="+mj-lt"/>
              <a:buAutoNum type="arabicPeriod"/>
            </a:pPr>
            <a:r>
              <a:rPr lang="en-US" dirty="0"/>
              <a:t>Reveal your perspective.</a:t>
            </a:r>
          </a:p>
          <a:p>
            <a:pPr marL="688975" indent="-688975">
              <a:lnSpc>
                <a:spcPct val="100000"/>
              </a:lnSpc>
              <a:spcAft>
                <a:spcPts val="600"/>
              </a:spcAft>
              <a:buFont typeface="+mj-lt"/>
              <a:buAutoNum type="arabicPeriod"/>
            </a:pPr>
            <a:r>
              <a:rPr lang="en-US" dirty="0"/>
              <a:t>Anticipate other perspectives.</a:t>
            </a:r>
          </a:p>
          <a:p>
            <a:pPr marL="688975" indent="-688975">
              <a:lnSpc>
                <a:spcPct val="100000"/>
              </a:lnSpc>
              <a:spcAft>
                <a:spcPts val="600"/>
              </a:spcAft>
              <a:buFont typeface="+mj-lt"/>
              <a:buAutoNum type="arabicPeriod"/>
            </a:pPr>
            <a:r>
              <a:rPr lang="en-US" dirty="0"/>
              <a:t>Acknowledge areas of uncertainty.</a:t>
            </a:r>
          </a:p>
          <a:p>
            <a:pPr marL="688975" indent="-688975">
              <a:lnSpc>
                <a:spcPct val="100000"/>
              </a:lnSpc>
              <a:spcAft>
                <a:spcPts val="600"/>
              </a:spcAft>
              <a:buFont typeface="+mj-lt"/>
              <a:buAutoNum type="arabicPeriod"/>
            </a:pPr>
            <a:r>
              <a:rPr lang="en-US" dirty="0"/>
              <a:t>Invite others to questions your assumptions and conclusions.</a:t>
            </a:r>
          </a:p>
          <a:p>
            <a:pPr marL="461963" indent="-461963">
              <a:lnSpc>
                <a:spcPct val="100000"/>
              </a:lnSpc>
              <a:spcBef>
                <a:spcPts val="0"/>
              </a:spcBef>
              <a:buFont typeface="+mj-lt"/>
              <a:buAutoNum type="arabicPeriod"/>
              <a:defRPr/>
            </a:pPr>
            <a:endParaRPr lang="en-US" dirty="0"/>
          </a:p>
          <a:p>
            <a:pPr>
              <a:lnSpc>
                <a:spcPct val="100000"/>
              </a:lnSpc>
            </a:pPr>
            <a:endParaRPr lang="en-US" dirty="0"/>
          </a:p>
          <a:p>
            <a:pPr>
              <a:lnSpc>
                <a:spcPct val="100000"/>
              </a:lnSpc>
            </a:pPr>
            <a:endParaRPr lang="en-US" dirty="0"/>
          </a:p>
        </p:txBody>
      </p:sp>
      <p:sp>
        <p:nvSpPr>
          <p:cNvPr id="6" name="Content Placeholder 5">
            <a:extLst>
              <a:ext uri="{FF2B5EF4-FFF2-40B4-BE49-F238E27FC236}">
                <a16:creationId xmlns:a16="http://schemas.microsoft.com/office/drawing/2014/main" id="{3A7098B9-79E5-43C5-9DEC-7B22CE733923}"/>
              </a:ext>
            </a:extLst>
          </p:cNvPr>
          <p:cNvSpPr>
            <a:spLocks noGrp="1"/>
          </p:cNvSpPr>
          <p:nvPr>
            <p:ph sz="half" idx="2"/>
          </p:nvPr>
        </p:nvSpPr>
        <p:spPr>
          <a:xfrm>
            <a:off x="6227064" y="1231650"/>
            <a:ext cx="5568696" cy="4757669"/>
          </a:xfrm>
        </p:spPr>
        <p:txBody>
          <a:bodyPr/>
          <a:lstStyle/>
          <a:p>
            <a:pPr marL="688975" indent="-688975">
              <a:lnSpc>
                <a:spcPct val="100000"/>
              </a:lnSpc>
              <a:spcAft>
                <a:spcPts val="600"/>
              </a:spcAft>
              <a:buFont typeface="+mj-lt"/>
              <a:buAutoNum type="arabicPeriod"/>
            </a:pPr>
            <a:r>
              <a:rPr lang="en-US" dirty="0"/>
              <a:t>Gently probe underlying logic.</a:t>
            </a:r>
          </a:p>
          <a:p>
            <a:pPr marL="688975" indent="-688975">
              <a:lnSpc>
                <a:spcPct val="100000"/>
              </a:lnSpc>
              <a:spcAft>
                <a:spcPts val="600"/>
              </a:spcAft>
              <a:buFont typeface="+mj-lt"/>
              <a:buAutoNum type="arabicPeriod"/>
            </a:pPr>
            <a:r>
              <a:rPr lang="en-US" dirty="0"/>
              <a:t>Use nonaggressive language.</a:t>
            </a:r>
          </a:p>
          <a:p>
            <a:pPr marL="688975" indent="-688975">
              <a:lnSpc>
                <a:spcPct val="100000"/>
              </a:lnSpc>
              <a:spcAft>
                <a:spcPts val="600"/>
              </a:spcAft>
              <a:buFont typeface="+mj-lt"/>
              <a:buAutoNum type="arabicPeriod"/>
            </a:pPr>
            <a:r>
              <a:rPr lang="en-US" dirty="0"/>
              <a:t>Draw out the thinking of others.</a:t>
            </a:r>
          </a:p>
          <a:p>
            <a:pPr marL="688975" indent="-688975">
              <a:lnSpc>
                <a:spcPct val="100000"/>
              </a:lnSpc>
              <a:spcAft>
                <a:spcPts val="600"/>
              </a:spcAft>
              <a:buFont typeface="+mj-lt"/>
              <a:buAutoNum type="arabicPeriod"/>
            </a:pPr>
            <a:r>
              <a:rPr lang="en-US" dirty="0"/>
              <a:t>Check for understanding.</a:t>
            </a:r>
          </a:p>
          <a:p>
            <a:pPr marL="688975" indent="-688975">
              <a:lnSpc>
                <a:spcPct val="100000"/>
              </a:lnSpc>
              <a:spcAft>
                <a:spcPts val="600"/>
              </a:spcAft>
              <a:buFont typeface="+mj-lt"/>
              <a:buAutoNum type="arabicPeriod"/>
            </a:pPr>
            <a:r>
              <a:rPr lang="en-US" dirty="0"/>
              <a:t>Explain your reasons for inquiring.</a:t>
            </a:r>
          </a:p>
          <a:p>
            <a:pPr>
              <a:lnSpc>
                <a:spcPct val="100000"/>
              </a:lnSpc>
            </a:pPr>
            <a:endParaRPr lang="en-US" dirty="0"/>
          </a:p>
        </p:txBody>
      </p:sp>
      <p:sp>
        <p:nvSpPr>
          <p:cNvPr id="12" name="Text Placeholder 11">
            <a:extLst>
              <a:ext uri="{FF2B5EF4-FFF2-40B4-BE49-F238E27FC236}">
                <a16:creationId xmlns:a16="http://schemas.microsoft.com/office/drawing/2014/main" id="{54E7F8FB-F2E4-4230-9946-27C8274427E6}"/>
              </a:ext>
            </a:extLst>
          </p:cNvPr>
          <p:cNvSpPr>
            <a:spLocks noGrp="1"/>
          </p:cNvSpPr>
          <p:nvPr>
            <p:ph type="body" sz="quarter" idx="13"/>
          </p:nvPr>
        </p:nvSpPr>
        <p:spPr/>
        <p:txBody>
          <a:bodyPr/>
          <a:lstStyle/>
          <a:p>
            <a:endParaRPr lang="en-US" dirty="0"/>
          </a:p>
        </p:txBody>
      </p:sp>
      <p:sp>
        <p:nvSpPr>
          <p:cNvPr id="9" name="TextBox 8"/>
          <p:cNvSpPr txBox="1"/>
          <p:nvPr/>
        </p:nvSpPr>
        <p:spPr>
          <a:xfrm>
            <a:off x="1061935" y="700552"/>
            <a:ext cx="2825645" cy="523220"/>
          </a:xfrm>
          <a:prstGeom prst="rect">
            <a:avLst/>
          </a:prstGeom>
          <a:noFill/>
        </p:spPr>
        <p:txBody>
          <a:bodyPr wrap="none" rtlCol="0">
            <a:spAutoFit/>
          </a:bodyPr>
          <a:lstStyle/>
          <a:p>
            <a:r>
              <a:rPr lang="en-US" sz="2800" b="1" dirty="0"/>
              <a:t>When Advocating</a:t>
            </a:r>
          </a:p>
        </p:txBody>
      </p:sp>
      <p:sp>
        <p:nvSpPr>
          <p:cNvPr id="10" name="TextBox 9"/>
          <p:cNvSpPr txBox="1"/>
          <p:nvPr/>
        </p:nvSpPr>
        <p:spPr>
          <a:xfrm>
            <a:off x="7422204" y="708431"/>
            <a:ext cx="2497800" cy="523220"/>
          </a:xfrm>
          <a:prstGeom prst="rect">
            <a:avLst/>
          </a:prstGeom>
          <a:noFill/>
        </p:spPr>
        <p:txBody>
          <a:bodyPr wrap="none" rtlCol="0">
            <a:spAutoFit/>
          </a:bodyPr>
          <a:lstStyle/>
          <a:p>
            <a:r>
              <a:rPr lang="en-US" sz="2800" b="1" dirty="0"/>
              <a:t>When Inquiring</a:t>
            </a:r>
          </a:p>
        </p:txBody>
      </p:sp>
      <p:sp>
        <p:nvSpPr>
          <p:cNvPr id="14" name="Text Box 5">
            <a:extLst>
              <a:ext uri="{FF2B5EF4-FFF2-40B4-BE49-F238E27FC236}">
                <a16:creationId xmlns:a16="http://schemas.microsoft.com/office/drawing/2014/main" id="{E4314302-2507-4926-92BE-00AF367AE31F}"/>
              </a:ext>
            </a:extLst>
          </p:cNvPr>
          <p:cNvSpPr txBox="1"/>
          <p:nvPr/>
        </p:nvSpPr>
        <p:spPr>
          <a:xfrm>
            <a:off x="10145949" y="6490683"/>
            <a:ext cx="2046051" cy="380885"/>
          </a:xfrm>
          <a:prstGeom prst="rect">
            <a:avLst/>
          </a:prstGeom>
          <a:noFill/>
          <a:ln w="28575">
            <a:solidFill>
              <a:srgbClr val="09B0FE"/>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500"/>
              </a:spcAft>
            </a:pPr>
            <a:r>
              <a:rPr lang="en-US" sz="2400" b="1" kern="1400" dirty="0">
                <a:solidFill>
                  <a:srgbClr val="000000"/>
                </a:solidFill>
                <a:latin typeface="Cambria" panose="02040503050406030204" pitchFamily="18" charset="0"/>
                <a:ea typeface="Times New Roman" panose="02020603050405020304" pitchFamily="18" charset="0"/>
                <a:cs typeface="Arial" panose="020B0604020202020204" pitchFamily="34" charset="0"/>
              </a:rPr>
              <a:t>Handout 2</a:t>
            </a:r>
            <a:endParaRPr lang="en-US" sz="2400" b="1" kern="1400" dirty="0">
              <a:solidFill>
                <a:srgbClr val="00346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75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king Assessment Data Consequential" id="{ED10C51B-2FEC-43B5-994D-036900ECE2EF}" vid="{388E5ADC-BB68-4242-AC22-274254C4C05D}"/>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4" ma:contentTypeDescription="Create a new document." ma:contentTypeScope="" ma:versionID="8b05174801893035e92dad1421764737">
  <xsd:schema xmlns:xsd="http://www.w3.org/2001/XMLSchema" xmlns:xs="http://www.w3.org/2001/XMLSchema" xmlns:p="http://schemas.microsoft.com/office/2006/metadata/properties" xmlns:ns2="1709d302-aa1c-49f7-a43d-f13e34b813dc" xmlns:ns3="9714abc1-815c-4960-b75e-546bf8732ca3" targetNamespace="http://schemas.microsoft.com/office/2006/metadata/properties" ma:root="true" ma:fieldsID="af6e375d2bd7f689d83175b363f8ad17" ns2:_="" ns3:_="">
    <xsd:import namespace="1709d302-aa1c-49f7-a43d-f13e34b813dc"/>
    <xsd:import namespace="9714abc1-815c-4960-b75e-546bf8732ca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709d302-aa1c-49f7-a43d-f13e34b813dc">MA5PA5REYDV2-3118-1131</_dlc_DocId>
    <_dlc_DocIdUrl xmlns="1709d302-aa1c-49f7-a43d-f13e34b813dc">
      <Url>http://airportal.air.org/Services/PAC/_layouts/15/DocIdRedir.aspx?ID=MA5PA5REYDV2-3118-1131</Url>
      <Description>MA5PA5REYDV2-3118-1131</Description>
    </_dlc_DocIdUrl>
    <TaxKeywordTaxHTField xmlns="9714abc1-815c-4960-b75e-546bf8732ca3">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1709d302-aa1c-49f7-a43d-f13e34b813dc">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7DA38F-716D-4A29-8444-E5C76C2BE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9714abc1-815c-4960-b75e-546bf8732ca3"/>
    <ds:schemaRef ds:uri="1709d302-aa1c-49f7-a43d-f13e34b813dc"/>
    <ds:schemaRef ds:uri="http://schemas.microsoft.com/office/2006/metadata/propertie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4.xml><?xml version="1.0" encoding="utf-8"?>
<ds:datastoreItem xmlns:ds="http://schemas.openxmlformats.org/officeDocument/2006/customXml" ds:itemID="{3B1E60DD-0AA5-4694-9679-4C10FD4D391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Making Assessment Data Consequential</Template>
  <TotalTime>0</TotalTime>
  <Words>1348</Words>
  <Application>Microsoft Office PowerPoint</Application>
  <PresentationFormat>Widescreen</PresentationFormat>
  <Paragraphs>206</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Narrow</vt:lpstr>
      <vt:lpstr>Calibri</vt:lpstr>
      <vt:lpstr>Cambria</vt:lpstr>
      <vt:lpstr>Times New Roman</vt:lpstr>
      <vt:lpstr>Wingdings</vt:lpstr>
      <vt:lpstr>2018 AIR PPT</vt:lpstr>
      <vt:lpstr>Faculty Learning Community (FLC)</vt:lpstr>
      <vt:lpstr>Meet the Presenter</vt:lpstr>
      <vt:lpstr>Agenda Layout</vt:lpstr>
      <vt:lpstr>The Importance of  Effective Collaboration</vt:lpstr>
      <vt:lpstr>Collaborative Teams Are Beneficial to . . .</vt:lpstr>
      <vt:lpstr>Why We Should Collaborate</vt:lpstr>
      <vt:lpstr>Why We Should Collaborate (Continued)</vt:lpstr>
      <vt:lpstr>Collaborative Communication for Looking at Data</vt:lpstr>
      <vt:lpstr>Effective Collaborative Communication</vt:lpstr>
      <vt:lpstr>Norms</vt:lpstr>
      <vt:lpstr>Norms for Today’s Session</vt:lpstr>
      <vt:lpstr>Feedback Protocols</vt:lpstr>
      <vt:lpstr>Introduce Yourself</vt:lpstr>
      <vt:lpstr>Looking at Data</vt:lpstr>
      <vt:lpstr>Effective Use of Data: “Educator Learning”</vt:lpstr>
      <vt:lpstr>Effective Use of Data: “Student Learning”</vt:lpstr>
      <vt:lpstr>Why Team Data Analysis?</vt:lpstr>
      <vt:lpstr>Collaborative Steps to Analyze Assessment Data</vt:lpstr>
      <vt:lpstr>Why Protocols to Examine CFA Results With Your Team</vt:lpstr>
      <vt:lpstr>Your Turn: Practice Looking at Data Using Protocols</vt:lpstr>
      <vt:lpstr>Your Turn looking at Data Results</vt:lpstr>
      <vt:lpstr>Report Out </vt:lpstr>
      <vt:lpstr>Questions?</vt:lpstr>
      <vt:lpstr>Sudie Whalen</vt:lpstr>
      <vt:lpstr>References Layout</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Learning Community (FLC)</dc:title>
  <dc:subject/>
  <dc:creator>Kyoko Hatano</dc:creator>
  <cp:keywords>FLC;Data;Learning;Communities</cp:keywords>
  <cp:lastModifiedBy>Kyoko Hatano</cp:lastModifiedBy>
  <cp:revision>1</cp:revision>
  <cp:lastPrinted>2018-02-07T22:35:39Z</cp:lastPrinted>
  <dcterms:created xsi:type="dcterms:W3CDTF">2018-02-08T04:09:54Z</dcterms:created>
  <dcterms:modified xsi:type="dcterms:W3CDTF">2018-02-08T04:10:44Z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0x0101000F2EE08176DAB5419159A53B04F1A034</vt:lpwstr>
  </property>
  <property fmtid="{D5CDD505-2E9C-101B-9397-08002B2CF9AE}" pid="4" name="TaxKeyword">
    <vt:lpwstr>1327;#Add appropriate tags for accessibility|eab204ad-ef36-4d01-a7c0-674086fd960c</vt:lpwstr>
  </property>
</Properties>
</file>