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13"/>
  </p:notesMasterIdLst>
  <p:handoutMasterIdLst>
    <p:handoutMasterId r:id="rId14"/>
  </p:handoutMasterIdLst>
  <p:sldIdLst>
    <p:sldId id="256" r:id="rId2"/>
    <p:sldId id="257" r:id="rId3"/>
    <p:sldId id="262" r:id="rId4"/>
    <p:sldId id="268" r:id="rId5"/>
    <p:sldId id="270" r:id="rId6"/>
    <p:sldId id="267" r:id="rId7"/>
    <p:sldId id="269" r:id="rId8"/>
    <p:sldId id="271" r:id="rId9"/>
    <p:sldId id="272"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71"/>
    <p:restoredTop sz="94706"/>
  </p:normalViewPr>
  <p:slideViewPr>
    <p:cSldViewPr snapToGrid="0" snapToObjects="1">
      <p:cViewPr varScale="1">
        <p:scale>
          <a:sx n="111" d="100"/>
          <a:sy n="111" d="100"/>
        </p:scale>
        <p:origin x="-78" y="-6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04" d="100"/>
          <a:sy n="104" d="100"/>
        </p:scale>
        <p:origin x="-323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Grimes-Hillman" userId="S::0770704@lbcc.edu::74ee257b-1be2-4db7-b310-3314c518854b" providerId="AD" clId="Web-{5AD18404-387A-4E68-B70B-423414EC7B99}"/>
    <pc:docChg chg="addSld delSld modSld">
      <pc:chgData name="Michelle Grimes-Hillman" userId="S::0770704@lbcc.edu::74ee257b-1be2-4db7-b310-3314c518854b" providerId="AD" clId="Web-{5AD18404-387A-4E68-B70B-423414EC7B99}" dt="2018-07-06T19:51:34.555" v="6"/>
      <pc:docMkLst>
        <pc:docMk/>
      </pc:docMkLst>
      <pc:sldChg chg="modSp new del">
        <pc:chgData name="Michelle Grimes-Hillman" userId="S::0770704@lbcc.edu::74ee257b-1be2-4db7-b310-3314c518854b" providerId="AD" clId="Web-{5AD18404-387A-4E68-B70B-423414EC7B99}" dt="2018-07-06T19:51:34.555" v="6"/>
        <pc:sldMkLst>
          <pc:docMk/>
          <pc:sldMk cId="118831858" sldId="266"/>
        </pc:sldMkLst>
        <pc:spChg chg="mod">
          <ac:chgData name="Michelle Grimes-Hillman" userId="S::0770704@lbcc.edu::74ee257b-1be2-4db7-b310-3314c518854b" providerId="AD" clId="Web-{5AD18404-387A-4E68-B70B-423414EC7B99}" dt="2018-07-06T19:51:08.585" v="2" actId="20577"/>
          <ac:spMkLst>
            <pc:docMk/>
            <pc:sldMk cId="118831858" sldId="266"/>
            <ac:spMk id="3" creationId="{8BBEC222-1D00-44CD-AD07-67272D40D422}"/>
          </ac:spMkLst>
        </pc:spChg>
      </pc:sldChg>
      <pc:sldChg chg="del">
        <pc:chgData name="Michelle Grimes-Hillman" userId="S::0770704@lbcc.edu::74ee257b-1be2-4db7-b310-3314c518854b" providerId="AD" clId="Web-{5AD18404-387A-4E68-B70B-423414EC7B99}" dt="2018-07-06T19:47:43.943" v="0"/>
        <pc:sldMkLst>
          <pc:docMk/>
          <pc:sldMk cId="461623402" sldId="266"/>
        </pc:sldMkLst>
      </pc:sldChg>
      <pc:sldChg chg="add">
        <pc:chgData name="Michelle Grimes-Hillman" userId="S::0770704@lbcc.edu::74ee257b-1be2-4db7-b310-3314c518854b" providerId="AD" clId="Web-{5AD18404-387A-4E68-B70B-423414EC7B99}" dt="2018-07-06T19:51:24.945" v="5"/>
        <pc:sldMkLst>
          <pc:docMk/>
          <pc:sldMk cId="1763498069" sldId="267"/>
        </pc:sldMkLst>
      </pc:sldChg>
    </pc:docChg>
  </pc:docChgLst>
  <pc:docChgLst>
    <pc:chgData name="Michelle Grimes-Hillman" userId="S::0770704@lbcc.edu::74ee257b-1be2-4db7-b310-3314c518854b" providerId="AD" clId="Web-{40C6BAFE-766F-44D9-BEC4-9216389F8F14}"/>
    <pc:docChg chg="delSld modSld">
      <pc:chgData name="Michelle Grimes-Hillman" userId="S::0770704@lbcc.edu::74ee257b-1be2-4db7-b310-3314c518854b" providerId="AD" clId="Web-{40C6BAFE-766F-44D9-BEC4-9216389F8F14}" dt="2018-07-06T20:06:21.231" v="2"/>
      <pc:docMkLst>
        <pc:docMk/>
      </pc:docMkLst>
      <pc:sldChg chg="addSp delSp">
        <pc:chgData name="Michelle Grimes-Hillman" userId="S::0770704@lbcc.edu::74ee257b-1be2-4db7-b310-3314c518854b" providerId="AD" clId="Web-{40C6BAFE-766F-44D9-BEC4-9216389F8F14}" dt="2018-07-06T20:06:21.231" v="2"/>
        <pc:sldMkLst>
          <pc:docMk/>
          <pc:sldMk cId="1845162274" sldId="262"/>
        </pc:sldMkLst>
        <pc:spChg chg="del">
          <ac:chgData name="Michelle Grimes-Hillman" userId="S::0770704@lbcc.edu::74ee257b-1be2-4db7-b310-3314c518854b" providerId="AD" clId="Web-{40C6BAFE-766F-44D9-BEC4-9216389F8F14}" dt="2018-07-06T20:06:21.231" v="2"/>
          <ac:spMkLst>
            <pc:docMk/>
            <pc:sldMk cId="1845162274" sldId="262"/>
            <ac:spMk id="3" creationId="{00000000-0000-0000-0000-000000000000}"/>
          </ac:spMkLst>
        </pc:spChg>
        <pc:graphicFrameChg chg="add">
          <ac:chgData name="Michelle Grimes-Hillman" userId="S::0770704@lbcc.edu::74ee257b-1be2-4db7-b310-3314c518854b" providerId="AD" clId="Web-{40C6BAFE-766F-44D9-BEC4-9216389F8F14}" dt="2018-07-06T20:06:21.231" v="2"/>
          <ac:graphicFrameMkLst>
            <pc:docMk/>
            <pc:sldMk cId="1845162274" sldId="262"/>
            <ac:graphicFrameMk id="5" creationId="{2A33C31D-0762-464F-AE3C-863AB5CC13B2}"/>
          </ac:graphicFrameMkLst>
        </pc:graphicFrameChg>
      </pc:sldChg>
      <pc:sldChg chg="del">
        <pc:chgData name="Michelle Grimes-Hillman" userId="S::0770704@lbcc.edu::74ee257b-1be2-4db7-b310-3314c518854b" providerId="AD" clId="Web-{40C6BAFE-766F-44D9-BEC4-9216389F8F14}" dt="2018-07-06T20:01:29.589" v="0"/>
        <pc:sldMkLst>
          <pc:docMk/>
          <pc:sldMk cId="723937438" sldId="264"/>
        </pc:sldMkLst>
      </pc:sldChg>
      <pc:sldChg chg="del">
        <pc:chgData name="Michelle Grimes-Hillman" userId="S::0770704@lbcc.edu::74ee257b-1be2-4db7-b310-3314c518854b" providerId="AD" clId="Web-{40C6BAFE-766F-44D9-BEC4-9216389F8F14}" dt="2018-07-06T20:01:31.839" v="1"/>
        <pc:sldMkLst>
          <pc:docMk/>
          <pc:sldMk cId="1878121403" sldId="265"/>
        </pc:sldMkLst>
      </pc:sldChg>
    </pc:docChg>
  </pc:docChgLst>
  <pc:docChgLst>
    <pc:chgData name="Michelle Grimes-Hillman" userId="S::0770704@lbcc.edu::74ee257b-1be2-4db7-b310-3314c518854b" providerId="AD" clId="Web-{91875DA3-E5B9-43BD-A7BC-97CED885EA02}"/>
    <pc:docChg chg="addSld delSld modSld sldOrd">
      <pc:chgData name="Michelle Grimes-Hillman" userId="S::0770704@lbcc.edu::74ee257b-1be2-4db7-b310-3314c518854b" providerId="AD" clId="Web-{91875DA3-E5B9-43BD-A7BC-97CED885EA02}" dt="2018-07-06T21:04:30.562" v="321" actId="20577"/>
      <pc:docMkLst>
        <pc:docMk/>
      </pc:docMkLst>
      <pc:sldChg chg="modSp">
        <pc:chgData name="Michelle Grimes-Hillman" userId="S::0770704@lbcc.edu::74ee257b-1be2-4db7-b310-3314c518854b" providerId="AD" clId="Web-{91875DA3-E5B9-43BD-A7BC-97CED885EA02}" dt="2018-07-06T20:47:29.069" v="255" actId="20577"/>
        <pc:sldMkLst>
          <pc:docMk/>
          <pc:sldMk cId="1927504534" sldId="257"/>
        </pc:sldMkLst>
        <pc:spChg chg="mod">
          <ac:chgData name="Michelle Grimes-Hillman" userId="S::0770704@lbcc.edu::74ee257b-1be2-4db7-b310-3314c518854b" providerId="AD" clId="Web-{91875DA3-E5B9-43BD-A7BC-97CED885EA02}" dt="2018-07-06T20:47:29.069" v="255" actId="20577"/>
          <ac:spMkLst>
            <pc:docMk/>
            <pc:sldMk cId="1927504534" sldId="257"/>
            <ac:spMk id="2" creationId="{00000000-0000-0000-0000-000000000000}"/>
          </ac:spMkLst>
        </pc:spChg>
      </pc:sldChg>
      <pc:sldChg chg="del">
        <pc:chgData name="Michelle Grimes-Hillman" userId="S::0770704@lbcc.edu::74ee257b-1be2-4db7-b310-3314c518854b" providerId="AD" clId="Web-{91875DA3-E5B9-43BD-A7BC-97CED885EA02}" dt="2018-07-06T20:35:46.959" v="213"/>
        <pc:sldMkLst>
          <pc:docMk/>
          <pc:sldMk cId="2022999671" sldId="258"/>
        </pc:sldMkLst>
      </pc:sldChg>
      <pc:sldChg chg="del">
        <pc:chgData name="Michelle Grimes-Hillman" userId="S::0770704@lbcc.edu::74ee257b-1be2-4db7-b310-3314c518854b" providerId="AD" clId="Web-{91875DA3-E5B9-43BD-A7BC-97CED885EA02}" dt="2018-07-06T20:37:07.935" v="217"/>
        <pc:sldMkLst>
          <pc:docMk/>
          <pc:sldMk cId="1499829651" sldId="259"/>
        </pc:sldMkLst>
      </pc:sldChg>
      <pc:sldChg chg="addSp delSp modSp mod setBg">
        <pc:chgData name="Michelle Grimes-Hillman" userId="S::0770704@lbcc.edu::74ee257b-1be2-4db7-b310-3314c518854b" providerId="AD" clId="Web-{91875DA3-E5B9-43BD-A7BC-97CED885EA02}" dt="2018-07-06T21:03:25.591" v="318"/>
        <pc:sldMkLst>
          <pc:docMk/>
          <pc:sldMk cId="1509916655" sldId="260"/>
        </pc:sldMkLst>
        <pc:spChg chg="mod">
          <ac:chgData name="Michelle Grimes-Hillman" userId="S::0770704@lbcc.edu::74ee257b-1be2-4db7-b310-3314c518854b" providerId="AD" clId="Web-{91875DA3-E5B9-43BD-A7BC-97CED885EA02}" dt="2018-07-06T21:03:25.591" v="318"/>
          <ac:spMkLst>
            <pc:docMk/>
            <pc:sldMk cId="1509916655" sldId="260"/>
            <ac:spMk id="2" creationId="{00000000-0000-0000-0000-000000000000}"/>
          </ac:spMkLst>
        </pc:spChg>
        <pc:spChg chg="mod ord">
          <ac:chgData name="Michelle Grimes-Hillman" userId="S::0770704@lbcc.edu::74ee257b-1be2-4db7-b310-3314c518854b" providerId="AD" clId="Web-{91875DA3-E5B9-43BD-A7BC-97CED885EA02}" dt="2018-07-06T21:03:25.591" v="318"/>
          <ac:spMkLst>
            <pc:docMk/>
            <pc:sldMk cId="1509916655" sldId="260"/>
            <ac:spMk id="3" creationId="{00000000-0000-0000-0000-000000000000}"/>
          </ac:spMkLst>
        </pc:spChg>
        <pc:spChg chg="add del">
          <ac:chgData name="Michelle Grimes-Hillman" userId="S::0770704@lbcc.edu::74ee257b-1be2-4db7-b310-3314c518854b" providerId="AD" clId="Web-{91875DA3-E5B9-43BD-A7BC-97CED885EA02}" dt="2018-07-06T21:03:25.591" v="318"/>
          <ac:spMkLst>
            <pc:docMk/>
            <pc:sldMk cId="1509916655" sldId="260"/>
            <ac:spMk id="9" creationId="{D4895BFE-F64B-41CE-869C-71C4A06BD2E9}"/>
          </ac:spMkLst>
        </pc:spChg>
        <pc:spChg chg="add del">
          <ac:chgData name="Michelle Grimes-Hillman" userId="S::0770704@lbcc.edu::74ee257b-1be2-4db7-b310-3314c518854b" providerId="AD" clId="Web-{91875DA3-E5B9-43BD-A7BC-97CED885EA02}" dt="2018-07-06T21:03:25.591" v="318"/>
          <ac:spMkLst>
            <pc:docMk/>
            <pc:sldMk cId="1509916655" sldId="260"/>
            <ac:spMk id="11" creationId="{0E6FAA9E-989B-4A11-9EF3-1D6E0664BC0C}"/>
          </ac:spMkLst>
        </pc:spChg>
        <pc:spChg chg="add del">
          <ac:chgData name="Michelle Grimes-Hillman" userId="S::0770704@lbcc.edu::74ee257b-1be2-4db7-b310-3314c518854b" providerId="AD" clId="Web-{91875DA3-E5B9-43BD-A7BC-97CED885EA02}" dt="2018-07-06T21:03:25.591" v="318"/>
          <ac:spMkLst>
            <pc:docMk/>
            <pc:sldMk cId="1509916655" sldId="260"/>
            <ac:spMk id="13" creationId="{EBFDE49C-243A-4B0B-AA88-FCB35F42C26B}"/>
          </ac:spMkLst>
        </pc:spChg>
        <pc:spChg chg="add">
          <ac:chgData name="Michelle Grimes-Hillman" userId="S::0770704@lbcc.edu::74ee257b-1be2-4db7-b310-3314c518854b" providerId="AD" clId="Web-{91875DA3-E5B9-43BD-A7BC-97CED885EA02}" dt="2018-07-06T21:03:25.591" v="318"/>
          <ac:spMkLst>
            <pc:docMk/>
            <pc:sldMk cId="1509916655" sldId="260"/>
            <ac:spMk id="18" creationId="{1BB654B3-F3F3-4563-AD63-D784299DA671}"/>
          </ac:spMkLst>
        </pc:spChg>
        <pc:picChg chg="add del mod">
          <ac:chgData name="Michelle Grimes-Hillman" userId="S::0770704@lbcc.edu::74ee257b-1be2-4db7-b310-3314c518854b" providerId="AD" clId="Web-{91875DA3-E5B9-43BD-A7BC-97CED885EA02}" dt="2018-07-06T21:00:49.600" v="311"/>
          <ac:picMkLst>
            <pc:docMk/>
            <pc:sldMk cId="1509916655" sldId="260"/>
            <ac:picMk id="4" creationId="{449D99DE-D49B-44D7-A96E-744EA478D159}"/>
          </ac:picMkLst>
        </pc:picChg>
        <pc:picChg chg="add mod">
          <ac:chgData name="Michelle Grimes-Hillman" userId="S::0770704@lbcc.edu::74ee257b-1be2-4db7-b310-3314c518854b" providerId="AD" clId="Web-{91875DA3-E5B9-43BD-A7BC-97CED885EA02}" dt="2018-07-06T21:03:25.591" v="318"/>
          <ac:picMkLst>
            <pc:docMk/>
            <pc:sldMk cId="1509916655" sldId="260"/>
            <ac:picMk id="6" creationId="{CEF72AAA-8B6E-4EC1-9CB3-A29747B33290}"/>
          </ac:picMkLst>
        </pc:picChg>
      </pc:sldChg>
      <pc:sldChg chg="del">
        <pc:chgData name="Michelle Grimes-Hillman" userId="S::0770704@lbcc.edu::74ee257b-1be2-4db7-b310-3314c518854b" providerId="AD" clId="Web-{91875DA3-E5B9-43BD-A7BC-97CED885EA02}" dt="2018-07-06T20:14:39.406" v="0"/>
        <pc:sldMkLst>
          <pc:docMk/>
          <pc:sldMk cId="257648397" sldId="263"/>
        </pc:sldMkLst>
      </pc:sldChg>
      <pc:sldChg chg="ord">
        <pc:chgData name="Michelle Grimes-Hillman" userId="S::0770704@lbcc.edu::74ee257b-1be2-4db7-b310-3314c518854b" providerId="AD" clId="Web-{91875DA3-E5B9-43BD-A7BC-97CED885EA02}" dt="2018-07-06T20:21:39.607" v="30"/>
        <pc:sldMkLst>
          <pc:docMk/>
          <pc:sldMk cId="1763498069" sldId="267"/>
        </pc:sldMkLst>
      </pc:sldChg>
      <pc:sldChg chg="modSp new">
        <pc:chgData name="Michelle Grimes-Hillman" userId="S::0770704@lbcc.edu::74ee257b-1be2-4db7-b310-3314c518854b" providerId="AD" clId="Web-{91875DA3-E5B9-43BD-A7BC-97CED885EA02}" dt="2018-07-06T20:18:59.148" v="10" actId="20577"/>
        <pc:sldMkLst>
          <pc:docMk/>
          <pc:sldMk cId="1107466941" sldId="268"/>
        </pc:sldMkLst>
        <pc:spChg chg="mod">
          <ac:chgData name="Michelle Grimes-Hillman" userId="S::0770704@lbcc.edu::74ee257b-1be2-4db7-b310-3314c518854b" providerId="AD" clId="Web-{91875DA3-E5B9-43BD-A7BC-97CED885EA02}" dt="2018-07-06T20:18:59.148" v="10" actId="20577"/>
          <ac:spMkLst>
            <pc:docMk/>
            <pc:sldMk cId="1107466941" sldId="268"/>
            <ac:spMk id="2" creationId="{65C24D91-FC73-4711-A0EB-CF157BAD3A86}"/>
          </ac:spMkLst>
        </pc:spChg>
      </pc:sldChg>
      <pc:sldChg chg="addSp delSp modSp new ord">
        <pc:chgData name="Michelle Grimes-Hillman" userId="S::0770704@lbcc.edu::74ee257b-1be2-4db7-b310-3314c518854b" providerId="AD" clId="Web-{91875DA3-E5B9-43BD-A7BC-97CED885EA02}" dt="2018-07-06T20:47:49.554" v="265" actId="20577"/>
        <pc:sldMkLst>
          <pc:docMk/>
          <pc:sldMk cId="3350257175" sldId="269"/>
        </pc:sldMkLst>
        <pc:spChg chg="mod">
          <ac:chgData name="Michelle Grimes-Hillman" userId="S::0770704@lbcc.edu::74ee257b-1be2-4db7-b310-3314c518854b" providerId="AD" clId="Web-{91875DA3-E5B9-43BD-A7BC-97CED885EA02}" dt="2018-07-06T20:20:31.448" v="25" actId="20577"/>
          <ac:spMkLst>
            <pc:docMk/>
            <pc:sldMk cId="3350257175" sldId="269"/>
            <ac:spMk id="2" creationId="{73295014-2E3B-41FD-A49F-6142ABCB3D99}"/>
          </ac:spMkLst>
        </pc:spChg>
        <pc:spChg chg="mod">
          <ac:chgData name="Michelle Grimes-Hillman" userId="S::0770704@lbcc.edu::74ee257b-1be2-4db7-b310-3314c518854b" providerId="AD" clId="Web-{91875DA3-E5B9-43BD-A7BC-97CED885EA02}" dt="2018-07-06T20:47:49.554" v="265" actId="20577"/>
          <ac:spMkLst>
            <pc:docMk/>
            <pc:sldMk cId="3350257175" sldId="269"/>
            <ac:spMk id="3" creationId="{A791F566-DF4E-43C4-A5BA-8EBBC8560178}"/>
          </ac:spMkLst>
        </pc:spChg>
        <pc:graphicFrameChg chg="add del mod modGraphic">
          <ac:chgData name="Michelle Grimes-Hillman" userId="S::0770704@lbcc.edu::74ee257b-1be2-4db7-b310-3314c518854b" providerId="AD" clId="Web-{91875DA3-E5B9-43BD-A7BC-97CED885EA02}" dt="2018-07-06T20:26:05.162" v="81"/>
          <ac:graphicFrameMkLst>
            <pc:docMk/>
            <pc:sldMk cId="3350257175" sldId="269"/>
            <ac:graphicFrameMk id="4" creationId="{249586D5-70AE-43B9-8ABF-2D00EC81D3DB}"/>
          </ac:graphicFrameMkLst>
        </pc:graphicFrameChg>
      </pc:sldChg>
      <pc:sldChg chg="addSp modSp new ord">
        <pc:chgData name="Michelle Grimes-Hillman" userId="S::0770704@lbcc.edu::74ee257b-1be2-4db7-b310-3314c518854b" providerId="AD" clId="Web-{91875DA3-E5B9-43BD-A7BC-97CED885EA02}" dt="2018-07-06T21:04:30.562" v="321" actId="20577"/>
        <pc:sldMkLst>
          <pc:docMk/>
          <pc:sldMk cId="452876371" sldId="270"/>
        </pc:sldMkLst>
        <pc:spChg chg="mod">
          <ac:chgData name="Michelle Grimes-Hillman" userId="S::0770704@lbcc.edu::74ee257b-1be2-4db7-b310-3314c518854b" providerId="AD" clId="Web-{91875DA3-E5B9-43BD-A7BC-97CED885EA02}" dt="2018-07-06T21:04:30.562" v="321" actId="20577"/>
          <ac:spMkLst>
            <pc:docMk/>
            <pc:sldMk cId="452876371" sldId="270"/>
            <ac:spMk id="2" creationId="{7C6B7828-E58C-4B18-8A51-35454D706737}"/>
          </ac:spMkLst>
        </pc:spChg>
        <pc:spChg chg="mod">
          <ac:chgData name="Michelle Grimes-Hillman" userId="S::0770704@lbcc.edu::74ee257b-1be2-4db7-b310-3314c518854b" providerId="AD" clId="Web-{91875DA3-E5B9-43BD-A7BC-97CED885EA02}" dt="2018-07-06T20:43:15.029" v="249" actId="20577"/>
          <ac:spMkLst>
            <pc:docMk/>
            <pc:sldMk cId="452876371" sldId="270"/>
            <ac:spMk id="3" creationId="{C61A4CC0-D29B-4F75-93CE-5C0F46D62B61}"/>
          </ac:spMkLst>
        </pc:spChg>
        <pc:picChg chg="add mod">
          <ac:chgData name="Michelle Grimes-Hillman" userId="S::0770704@lbcc.edu::74ee257b-1be2-4db7-b310-3314c518854b" providerId="AD" clId="Web-{91875DA3-E5B9-43BD-A7BC-97CED885EA02}" dt="2018-07-06T20:43:22.295" v="252" actId="1076"/>
          <ac:picMkLst>
            <pc:docMk/>
            <pc:sldMk cId="452876371" sldId="270"/>
            <ac:picMk id="4" creationId="{9555A041-0CCB-404F-8D53-E8142EA36DB0}"/>
          </ac:picMkLst>
        </pc:picChg>
      </pc:sldChg>
      <pc:sldChg chg="modSp new">
        <pc:chgData name="Michelle Grimes-Hillman" userId="S::0770704@lbcc.edu::74ee257b-1be2-4db7-b310-3314c518854b" providerId="AD" clId="Web-{91875DA3-E5B9-43BD-A7BC-97CED885EA02}" dt="2018-07-06T21:00:49.147" v="308" actId="20577"/>
        <pc:sldMkLst>
          <pc:docMk/>
          <pc:sldMk cId="485445410" sldId="271"/>
        </pc:sldMkLst>
        <pc:spChg chg="mod">
          <ac:chgData name="Michelle Grimes-Hillman" userId="S::0770704@lbcc.edu::74ee257b-1be2-4db7-b310-3314c518854b" providerId="AD" clId="Web-{91875DA3-E5B9-43BD-A7BC-97CED885EA02}" dt="2018-07-06T20:29:07.739" v="86" actId="20577"/>
          <ac:spMkLst>
            <pc:docMk/>
            <pc:sldMk cId="485445410" sldId="271"/>
            <ac:spMk id="2" creationId="{4B5806A0-8C67-4F0F-8FFA-BAE523A97BE8}"/>
          </ac:spMkLst>
        </pc:spChg>
        <pc:spChg chg="mod">
          <ac:chgData name="Michelle Grimes-Hillman" userId="S::0770704@lbcc.edu::74ee257b-1be2-4db7-b310-3314c518854b" providerId="AD" clId="Web-{91875DA3-E5B9-43BD-A7BC-97CED885EA02}" dt="2018-07-06T21:00:49.147" v="308" actId="20577"/>
          <ac:spMkLst>
            <pc:docMk/>
            <pc:sldMk cId="485445410" sldId="271"/>
            <ac:spMk id="3" creationId="{B64F840F-ECAE-42C1-AC5E-75F65C93FFD3}"/>
          </ac:spMkLst>
        </pc:spChg>
      </pc:sldChg>
      <pc:sldChg chg="new del">
        <pc:chgData name="Michelle Grimes-Hillman" userId="S::0770704@lbcc.edu::74ee257b-1be2-4db7-b310-3314c518854b" providerId="AD" clId="Web-{91875DA3-E5B9-43BD-A7BC-97CED885EA02}" dt="2018-07-06T20:27:33.134" v="83"/>
        <pc:sldMkLst>
          <pc:docMk/>
          <pc:sldMk cId="3623429241" sldId="271"/>
        </pc:sldMkLst>
      </pc:sldChg>
      <pc:sldChg chg="modSp new">
        <pc:chgData name="Michelle Grimes-Hillman" userId="S::0770704@lbcc.edu::74ee257b-1be2-4db7-b310-3314c518854b" providerId="AD" clId="Web-{91875DA3-E5B9-43BD-A7BC-97CED885EA02}" dt="2018-07-06T21:00:49.381" v="310" actId="20577"/>
        <pc:sldMkLst>
          <pc:docMk/>
          <pc:sldMk cId="35828421" sldId="272"/>
        </pc:sldMkLst>
        <pc:spChg chg="mod">
          <ac:chgData name="Michelle Grimes-Hillman" userId="S::0770704@lbcc.edu::74ee257b-1be2-4db7-b310-3314c518854b" providerId="AD" clId="Web-{91875DA3-E5B9-43BD-A7BC-97CED885EA02}" dt="2018-07-06T21:00:49.381" v="310" actId="20577"/>
          <ac:spMkLst>
            <pc:docMk/>
            <pc:sldMk cId="35828421" sldId="272"/>
            <ac:spMk id="2" creationId="{04F14D1A-50D7-452C-B145-44189386BC60}"/>
          </ac:spMkLst>
        </pc:spChg>
        <pc:spChg chg="mod">
          <ac:chgData name="Michelle Grimes-Hillman" userId="S::0770704@lbcc.edu::74ee257b-1be2-4db7-b310-3314c518854b" providerId="AD" clId="Web-{91875DA3-E5B9-43BD-A7BC-97CED885EA02}" dt="2018-07-06T20:49:40.120" v="295" actId="20577"/>
          <ac:spMkLst>
            <pc:docMk/>
            <pc:sldMk cId="35828421" sldId="272"/>
            <ac:spMk id="3" creationId="{38045B3A-8F29-47DB-8179-A8EFB9CA5EB2}"/>
          </ac:spMkLst>
        </pc:spChg>
        <pc:spChg chg="mod">
          <ac:chgData name="Michelle Grimes-Hillman" userId="S::0770704@lbcc.edu::74ee257b-1be2-4db7-b310-3314c518854b" providerId="AD" clId="Web-{91875DA3-E5B9-43BD-A7BC-97CED885EA02}" dt="2018-07-06T20:49:44.276" v="297" actId="20577"/>
          <ac:spMkLst>
            <pc:docMk/>
            <pc:sldMk cId="35828421" sldId="272"/>
            <ac:spMk id="4" creationId="{D5A0569E-7BAB-4B8C-8C2F-20E216675034}"/>
          </ac:spMkLst>
        </pc:spChg>
      </pc:sldChg>
    </pc:docChg>
  </pc:docChgLst>
  <pc:docChgLst>
    <pc:chgData name="Michelle Grimes-Hillman" userId="S::0770704@lbcc.edu::74ee257b-1be2-4db7-b310-3314c518854b" providerId="AD" clId="Web-{B16AFF84-9EEA-4D29-8007-D1A0ECD2636F}"/>
    <pc:docChg chg="modSld">
      <pc:chgData name="Michelle Grimes-Hillman" userId="S::0770704@lbcc.edu::74ee257b-1be2-4db7-b310-3314c518854b" providerId="AD" clId="Web-{B16AFF84-9EEA-4D29-8007-D1A0ECD2636F}" dt="2018-07-07T15:09:04.727" v="8"/>
      <pc:docMkLst>
        <pc:docMk/>
      </pc:docMkLst>
      <pc:sldChg chg="modSp">
        <pc:chgData name="Michelle Grimes-Hillman" userId="S::0770704@lbcc.edu::74ee257b-1be2-4db7-b310-3314c518854b" providerId="AD" clId="Web-{B16AFF84-9EEA-4D29-8007-D1A0ECD2636F}" dt="2018-07-07T15:07:35.910" v="5" actId="14100"/>
        <pc:sldMkLst>
          <pc:docMk/>
          <pc:sldMk cId="1927504534" sldId="257"/>
        </pc:sldMkLst>
        <pc:spChg chg="mod">
          <ac:chgData name="Michelle Grimes-Hillman" userId="S::0770704@lbcc.edu::74ee257b-1be2-4db7-b310-3314c518854b" providerId="AD" clId="Web-{B16AFF84-9EEA-4D29-8007-D1A0ECD2636F}" dt="2018-07-07T15:07:35.910" v="5" actId="14100"/>
          <ac:spMkLst>
            <pc:docMk/>
            <pc:sldMk cId="1927504534" sldId="257"/>
            <ac:spMk id="3" creationId="{00000000-0000-0000-0000-000000000000}"/>
          </ac:spMkLst>
        </pc:spChg>
      </pc:sldChg>
      <pc:sldChg chg="addSp delSp modSp">
        <pc:chgData name="Michelle Grimes-Hillman" userId="S::0770704@lbcc.edu::74ee257b-1be2-4db7-b310-3314c518854b" providerId="AD" clId="Web-{B16AFF84-9EEA-4D29-8007-D1A0ECD2636F}" dt="2018-07-07T15:09:04.727" v="8"/>
        <pc:sldMkLst>
          <pc:docMk/>
          <pc:sldMk cId="1845162274" sldId="262"/>
        </pc:sldMkLst>
        <pc:graphicFrameChg chg="add del mod modGraphic">
          <ac:chgData name="Michelle Grimes-Hillman" userId="S::0770704@lbcc.edu::74ee257b-1be2-4db7-b310-3314c518854b" providerId="AD" clId="Web-{B16AFF84-9EEA-4D29-8007-D1A0ECD2636F}" dt="2018-07-07T15:08:55.508" v="7"/>
          <ac:graphicFrameMkLst>
            <pc:docMk/>
            <pc:sldMk cId="1845162274" sldId="262"/>
            <ac:graphicFrameMk id="3" creationId="{7C6C6A80-6625-4C39-AA0F-23D9D04486AC}"/>
          </ac:graphicFrameMkLst>
        </pc:graphicFrameChg>
        <pc:graphicFrameChg chg="modGraphic">
          <ac:chgData name="Michelle Grimes-Hillman" userId="S::0770704@lbcc.edu::74ee257b-1be2-4db7-b310-3314c518854b" providerId="AD" clId="Web-{B16AFF84-9EEA-4D29-8007-D1A0ECD2636F}" dt="2018-07-07T15:09:04.727" v="8"/>
          <ac:graphicFrameMkLst>
            <pc:docMk/>
            <pc:sldMk cId="1845162274" sldId="262"/>
            <ac:graphicFrameMk id="5" creationId="{2A33C31D-0762-464F-AE3C-863AB5CC13B2}"/>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32644-87C5-45B0-B32E-074B8D74AEE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7733B0A-311E-4F94-863E-3A8247684E0E}">
      <dgm:prSet/>
      <dgm:spPr/>
      <dgm:t>
        <a:bodyPr/>
        <a:lstStyle/>
        <a:p>
          <a:r>
            <a:rPr lang="en-US" b="0" i="0" dirty="0"/>
            <a:t>Stick to the agenda</a:t>
          </a:r>
          <a:endParaRPr lang="en-US" dirty="0"/>
        </a:p>
      </dgm:t>
    </dgm:pt>
    <dgm:pt modelId="{6EF871EA-B6BE-4536-8207-608DE2059272}" type="parTrans" cxnId="{450255BA-2518-4FDD-A3FA-735146FB6A72}">
      <dgm:prSet/>
      <dgm:spPr/>
      <dgm:t>
        <a:bodyPr/>
        <a:lstStyle/>
        <a:p>
          <a:endParaRPr lang="en-US"/>
        </a:p>
      </dgm:t>
    </dgm:pt>
    <dgm:pt modelId="{F933B6D6-EFE5-47C8-87AE-37FABDBD66F0}" type="sibTrans" cxnId="{450255BA-2518-4FDD-A3FA-735146FB6A72}">
      <dgm:prSet/>
      <dgm:spPr/>
      <dgm:t>
        <a:bodyPr/>
        <a:lstStyle/>
        <a:p>
          <a:endParaRPr lang="en-US"/>
        </a:p>
      </dgm:t>
    </dgm:pt>
    <dgm:pt modelId="{1E6FE1E0-A44A-4D48-9F85-8AB540613525}">
      <dgm:prSet/>
      <dgm:spPr/>
      <dgm:t>
        <a:bodyPr/>
        <a:lstStyle/>
        <a:p>
          <a:r>
            <a:rPr lang="en-US" b="0" i="0" dirty="0"/>
            <a:t>Utilize a consent agenda and provide written reports</a:t>
          </a:r>
          <a:endParaRPr lang="en-US" dirty="0"/>
        </a:p>
      </dgm:t>
    </dgm:pt>
    <dgm:pt modelId="{B4DD9D20-E3AC-4FEB-850A-929A8CE9F931}" type="parTrans" cxnId="{EE1BA729-F0F8-4388-9DED-1303FA0C0AC7}">
      <dgm:prSet/>
      <dgm:spPr/>
      <dgm:t>
        <a:bodyPr/>
        <a:lstStyle/>
        <a:p>
          <a:endParaRPr lang="en-US"/>
        </a:p>
      </dgm:t>
    </dgm:pt>
    <dgm:pt modelId="{7D154D2D-F0FC-4D72-8D4A-EB9123DCD61A}" type="sibTrans" cxnId="{EE1BA729-F0F8-4388-9DED-1303FA0C0AC7}">
      <dgm:prSet/>
      <dgm:spPr/>
      <dgm:t>
        <a:bodyPr/>
        <a:lstStyle/>
        <a:p>
          <a:endParaRPr lang="en-US"/>
        </a:p>
      </dgm:t>
    </dgm:pt>
    <dgm:pt modelId="{D0971825-4634-4ED0-B431-91D6BC93D75C}">
      <dgm:prSet/>
      <dgm:spPr/>
      <dgm:t>
        <a:bodyPr/>
        <a:lstStyle/>
        <a:p>
          <a:r>
            <a:rPr lang="en-US" b="0" i="0" dirty="0"/>
            <a:t>Be prepared to facilitate discussions you know may be controversial.</a:t>
          </a:r>
          <a:endParaRPr lang="en-US" dirty="0"/>
        </a:p>
      </dgm:t>
    </dgm:pt>
    <dgm:pt modelId="{04C4518A-BBB4-452B-9367-48688ABF8E5B}" type="parTrans" cxnId="{9FEBCCD2-287E-4C2C-AB69-6E9D827F6BAB}">
      <dgm:prSet/>
      <dgm:spPr/>
      <dgm:t>
        <a:bodyPr/>
        <a:lstStyle/>
        <a:p>
          <a:endParaRPr lang="en-US"/>
        </a:p>
      </dgm:t>
    </dgm:pt>
    <dgm:pt modelId="{DF5EBC53-2186-46FF-BFD6-3C9CCA6DA792}" type="sibTrans" cxnId="{9FEBCCD2-287E-4C2C-AB69-6E9D827F6BAB}">
      <dgm:prSet/>
      <dgm:spPr/>
      <dgm:t>
        <a:bodyPr/>
        <a:lstStyle/>
        <a:p>
          <a:endParaRPr lang="en-US"/>
        </a:p>
      </dgm:t>
    </dgm:pt>
    <dgm:pt modelId="{344496C2-9325-4A3A-B0CD-96599A79A33E}">
      <dgm:prSet/>
      <dgm:spPr/>
      <dgm:t>
        <a:bodyPr/>
        <a:lstStyle/>
        <a:p>
          <a:r>
            <a:rPr lang="en-US" dirty="0"/>
            <a:t>Provide draft minutes in advance of the meeting</a:t>
          </a:r>
        </a:p>
      </dgm:t>
    </dgm:pt>
    <dgm:pt modelId="{A6004774-CCF3-4F97-8E4B-569B183FE8A4}" type="parTrans" cxnId="{FA5BAFDA-2D96-4328-A80A-9B736A419A13}">
      <dgm:prSet/>
      <dgm:spPr/>
      <dgm:t>
        <a:bodyPr/>
        <a:lstStyle/>
        <a:p>
          <a:endParaRPr lang="en-US"/>
        </a:p>
      </dgm:t>
    </dgm:pt>
    <dgm:pt modelId="{25BFB899-B91D-4557-8782-1445D19E1B74}" type="sibTrans" cxnId="{FA5BAFDA-2D96-4328-A80A-9B736A419A13}">
      <dgm:prSet/>
      <dgm:spPr/>
      <dgm:t>
        <a:bodyPr/>
        <a:lstStyle/>
        <a:p>
          <a:endParaRPr lang="en-US"/>
        </a:p>
      </dgm:t>
    </dgm:pt>
    <dgm:pt modelId="{1B19AAA8-CD11-4882-B884-E7535BE99FEF}">
      <dgm:prSet/>
      <dgm:spPr/>
      <dgm:t>
        <a:bodyPr/>
        <a:lstStyle/>
        <a:p>
          <a:r>
            <a:rPr lang="en-US" b="0" i="0" dirty="0"/>
            <a:t>Monitor time, allowing to complete the scheduled agenda</a:t>
          </a:r>
          <a:endParaRPr lang="en-US" dirty="0"/>
        </a:p>
      </dgm:t>
    </dgm:pt>
    <dgm:pt modelId="{A5123B53-0ACA-43D8-A7E2-6A481D5EDF24}" type="parTrans" cxnId="{CD578EDC-BF40-45A9-8A8C-3F2D82FD6748}">
      <dgm:prSet/>
      <dgm:spPr/>
      <dgm:t>
        <a:bodyPr/>
        <a:lstStyle/>
        <a:p>
          <a:endParaRPr lang="en-US"/>
        </a:p>
      </dgm:t>
    </dgm:pt>
    <dgm:pt modelId="{99B147DE-CC18-44B0-8829-2E1322646F49}" type="sibTrans" cxnId="{CD578EDC-BF40-45A9-8A8C-3F2D82FD6748}">
      <dgm:prSet/>
      <dgm:spPr/>
      <dgm:t>
        <a:bodyPr/>
        <a:lstStyle/>
        <a:p>
          <a:endParaRPr lang="en-US"/>
        </a:p>
      </dgm:t>
    </dgm:pt>
    <dgm:pt modelId="{FD6B192E-2280-4BB7-9E42-76EE93F96F43}" type="pres">
      <dgm:prSet presAssocID="{8AC32644-87C5-45B0-B32E-074B8D74AEE4}" presName="Name0" presStyleCnt="0">
        <dgm:presLayoutVars>
          <dgm:dir/>
          <dgm:resizeHandles val="exact"/>
        </dgm:presLayoutVars>
      </dgm:prSet>
      <dgm:spPr/>
      <dgm:t>
        <a:bodyPr/>
        <a:lstStyle/>
        <a:p>
          <a:endParaRPr lang="en-US"/>
        </a:p>
      </dgm:t>
    </dgm:pt>
    <dgm:pt modelId="{4C1313E2-7ECE-4DC5-8E5E-C9D4818ACA13}" type="pres">
      <dgm:prSet presAssocID="{8AC32644-87C5-45B0-B32E-074B8D74AEE4}" presName="cycle" presStyleCnt="0"/>
      <dgm:spPr/>
    </dgm:pt>
    <dgm:pt modelId="{56B07EED-AD77-4065-8BEF-341ABFB64532}" type="pres">
      <dgm:prSet presAssocID="{47733B0A-311E-4F94-863E-3A8247684E0E}" presName="nodeFirstNode" presStyleLbl="node1" presStyleIdx="0" presStyleCnt="5">
        <dgm:presLayoutVars>
          <dgm:bulletEnabled val="1"/>
        </dgm:presLayoutVars>
      </dgm:prSet>
      <dgm:spPr/>
      <dgm:t>
        <a:bodyPr/>
        <a:lstStyle/>
        <a:p>
          <a:endParaRPr lang="en-US"/>
        </a:p>
      </dgm:t>
    </dgm:pt>
    <dgm:pt modelId="{46D8D734-495B-41B6-9905-937CE6ED49B0}" type="pres">
      <dgm:prSet presAssocID="{F933B6D6-EFE5-47C8-87AE-37FABDBD66F0}" presName="sibTransFirstNode" presStyleLbl="bgShp" presStyleIdx="0" presStyleCnt="1"/>
      <dgm:spPr/>
      <dgm:t>
        <a:bodyPr/>
        <a:lstStyle/>
        <a:p>
          <a:endParaRPr lang="en-US"/>
        </a:p>
      </dgm:t>
    </dgm:pt>
    <dgm:pt modelId="{77374DD7-6B44-4812-BCFF-567511C7C627}" type="pres">
      <dgm:prSet presAssocID="{344496C2-9325-4A3A-B0CD-96599A79A33E}" presName="nodeFollowingNodes" presStyleLbl="node1" presStyleIdx="1" presStyleCnt="5">
        <dgm:presLayoutVars>
          <dgm:bulletEnabled val="1"/>
        </dgm:presLayoutVars>
      </dgm:prSet>
      <dgm:spPr/>
      <dgm:t>
        <a:bodyPr/>
        <a:lstStyle/>
        <a:p>
          <a:endParaRPr lang="en-US"/>
        </a:p>
      </dgm:t>
    </dgm:pt>
    <dgm:pt modelId="{14F22ED2-1FDD-41C1-BA3A-C876190E1ECB}" type="pres">
      <dgm:prSet presAssocID="{1E6FE1E0-A44A-4D48-9F85-8AB540613525}" presName="nodeFollowingNodes" presStyleLbl="node1" presStyleIdx="2" presStyleCnt="5">
        <dgm:presLayoutVars>
          <dgm:bulletEnabled val="1"/>
        </dgm:presLayoutVars>
      </dgm:prSet>
      <dgm:spPr/>
      <dgm:t>
        <a:bodyPr/>
        <a:lstStyle/>
        <a:p>
          <a:endParaRPr lang="en-US"/>
        </a:p>
      </dgm:t>
    </dgm:pt>
    <dgm:pt modelId="{7ABCA1CE-07A5-428B-89FA-DEBC332314A9}" type="pres">
      <dgm:prSet presAssocID="{1B19AAA8-CD11-4882-B884-E7535BE99FEF}" presName="nodeFollowingNodes" presStyleLbl="node1" presStyleIdx="3" presStyleCnt="5">
        <dgm:presLayoutVars>
          <dgm:bulletEnabled val="1"/>
        </dgm:presLayoutVars>
      </dgm:prSet>
      <dgm:spPr/>
      <dgm:t>
        <a:bodyPr/>
        <a:lstStyle/>
        <a:p>
          <a:endParaRPr lang="en-US"/>
        </a:p>
      </dgm:t>
    </dgm:pt>
    <dgm:pt modelId="{1743D4BA-2907-43EA-9A9A-3CBCD2C57CD7}" type="pres">
      <dgm:prSet presAssocID="{D0971825-4634-4ED0-B431-91D6BC93D75C}" presName="nodeFollowingNodes" presStyleLbl="node1" presStyleIdx="4" presStyleCnt="5">
        <dgm:presLayoutVars>
          <dgm:bulletEnabled val="1"/>
        </dgm:presLayoutVars>
      </dgm:prSet>
      <dgm:spPr/>
      <dgm:t>
        <a:bodyPr/>
        <a:lstStyle/>
        <a:p>
          <a:endParaRPr lang="en-US"/>
        </a:p>
      </dgm:t>
    </dgm:pt>
  </dgm:ptLst>
  <dgm:cxnLst>
    <dgm:cxn modelId="{5DC47DCC-3195-4FF6-B1F8-885C3018C6DF}" type="presOf" srcId="{344496C2-9325-4A3A-B0CD-96599A79A33E}" destId="{77374DD7-6B44-4812-BCFF-567511C7C627}" srcOrd="0" destOrd="0" presId="urn:microsoft.com/office/officeart/2005/8/layout/cycle3"/>
    <dgm:cxn modelId="{DADD2331-2F9C-4EF5-A452-B39C738CD85F}" type="presOf" srcId="{D0971825-4634-4ED0-B431-91D6BC93D75C}" destId="{1743D4BA-2907-43EA-9A9A-3CBCD2C57CD7}" srcOrd="0" destOrd="0" presId="urn:microsoft.com/office/officeart/2005/8/layout/cycle3"/>
    <dgm:cxn modelId="{0B5B127B-33DA-4F93-946A-52B820986C63}" type="presOf" srcId="{F933B6D6-EFE5-47C8-87AE-37FABDBD66F0}" destId="{46D8D734-495B-41B6-9905-937CE6ED49B0}" srcOrd="0" destOrd="0" presId="urn:microsoft.com/office/officeart/2005/8/layout/cycle3"/>
    <dgm:cxn modelId="{9FEBCCD2-287E-4C2C-AB69-6E9D827F6BAB}" srcId="{8AC32644-87C5-45B0-B32E-074B8D74AEE4}" destId="{D0971825-4634-4ED0-B431-91D6BC93D75C}" srcOrd="4" destOrd="0" parTransId="{04C4518A-BBB4-452B-9367-48688ABF8E5B}" sibTransId="{DF5EBC53-2186-46FF-BFD6-3C9CCA6DA792}"/>
    <dgm:cxn modelId="{FA5BAFDA-2D96-4328-A80A-9B736A419A13}" srcId="{8AC32644-87C5-45B0-B32E-074B8D74AEE4}" destId="{344496C2-9325-4A3A-B0CD-96599A79A33E}" srcOrd="1" destOrd="0" parTransId="{A6004774-CCF3-4F97-8E4B-569B183FE8A4}" sibTransId="{25BFB899-B91D-4557-8782-1445D19E1B74}"/>
    <dgm:cxn modelId="{EE1BA729-F0F8-4388-9DED-1303FA0C0AC7}" srcId="{8AC32644-87C5-45B0-B32E-074B8D74AEE4}" destId="{1E6FE1E0-A44A-4D48-9F85-8AB540613525}" srcOrd="2" destOrd="0" parTransId="{B4DD9D20-E3AC-4FEB-850A-929A8CE9F931}" sibTransId="{7D154D2D-F0FC-4D72-8D4A-EB9123DCD61A}"/>
    <dgm:cxn modelId="{629A9A32-60E0-4178-8168-D91496CA4B82}" type="presOf" srcId="{1B19AAA8-CD11-4882-B884-E7535BE99FEF}" destId="{7ABCA1CE-07A5-428B-89FA-DEBC332314A9}" srcOrd="0" destOrd="0" presId="urn:microsoft.com/office/officeart/2005/8/layout/cycle3"/>
    <dgm:cxn modelId="{0545722D-AD28-4A0D-8214-9F71DFBC066F}" type="presOf" srcId="{8AC32644-87C5-45B0-B32E-074B8D74AEE4}" destId="{FD6B192E-2280-4BB7-9E42-76EE93F96F43}" srcOrd="0" destOrd="0" presId="urn:microsoft.com/office/officeart/2005/8/layout/cycle3"/>
    <dgm:cxn modelId="{34F6837A-83E2-4D74-972E-A8D379A3B2B0}" type="presOf" srcId="{47733B0A-311E-4F94-863E-3A8247684E0E}" destId="{56B07EED-AD77-4065-8BEF-341ABFB64532}" srcOrd="0" destOrd="0" presId="urn:microsoft.com/office/officeart/2005/8/layout/cycle3"/>
    <dgm:cxn modelId="{9B0CFCD5-A6A6-47F3-9FC4-33F9AEF63203}" type="presOf" srcId="{1E6FE1E0-A44A-4D48-9F85-8AB540613525}" destId="{14F22ED2-1FDD-41C1-BA3A-C876190E1ECB}" srcOrd="0" destOrd="0" presId="urn:microsoft.com/office/officeart/2005/8/layout/cycle3"/>
    <dgm:cxn modelId="{CD578EDC-BF40-45A9-8A8C-3F2D82FD6748}" srcId="{8AC32644-87C5-45B0-B32E-074B8D74AEE4}" destId="{1B19AAA8-CD11-4882-B884-E7535BE99FEF}" srcOrd="3" destOrd="0" parTransId="{A5123B53-0ACA-43D8-A7E2-6A481D5EDF24}" sibTransId="{99B147DE-CC18-44B0-8829-2E1322646F49}"/>
    <dgm:cxn modelId="{450255BA-2518-4FDD-A3FA-735146FB6A72}" srcId="{8AC32644-87C5-45B0-B32E-074B8D74AEE4}" destId="{47733B0A-311E-4F94-863E-3A8247684E0E}" srcOrd="0" destOrd="0" parTransId="{6EF871EA-B6BE-4536-8207-608DE2059272}" sibTransId="{F933B6D6-EFE5-47C8-87AE-37FABDBD66F0}"/>
    <dgm:cxn modelId="{E40BF452-7431-472A-9895-0D8F81482C5B}" type="presParOf" srcId="{FD6B192E-2280-4BB7-9E42-76EE93F96F43}" destId="{4C1313E2-7ECE-4DC5-8E5E-C9D4818ACA13}" srcOrd="0" destOrd="0" presId="urn:microsoft.com/office/officeart/2005/8/layout/cycle3"/>
    <dgm:cxn modelId="{59F7F9A0-A8C6-432D-A9B5-A9E7CD82791B}" type="presParOf" srcId="{4C1313E2-7ECE-4DC5-8E5E-C9D4818ACA13}" destId="{56B07EED-AD77-4065-8BEF-341ABFB64532}" srcOrd="0" destOrd="0" presId="urn:microsoft.com/office/officeart/2005/8/layout/cycle3"/>
    <dgm:cxn modelId="{5EB6E4E1-2D95-456E-8708-B091148D486A}" type="presParOf" srcId="{4C1313E2-7ECE-4DC5-8E5E-C9D4818ACA13}" destId="{46D8D734-495B-41B6-9905-937CE6ED49B0}" srcOrd="1" destOrd="0" presId="urn:microsoft.com/office/officeart/2005/8/layout/cycle3"/>
    <dgm:cxn modelId="{D3878488-9CC1-4061-B2A8-AAE07A7D94C8}" type="presParOf" srcId="{4C1313E2-7ECE-4DC5-8E5E-C9D4818ACA13}" destId="{77374DD7-6B44-4812-BCFF-567511C7C627}" srcOrd="2" destOrd="0" presId="urn:microsoft.com/office/officeart/2005/8/layout/cycle3"/>
    <dgm:cxn modelId="{26A358B6-105A-4035-A18E-20BA7F89CD41}" type="presParOf" srcId="{4C1313E2-7ECE-4DC5-8E5E-C9D4818ACA13}" destId="{14F22ED2-1FDD-41C1-BA3A-C876190E1ECB}" srcOrd="3" destOrd="0" presId="urn:microsoft.com/office/officeart/2005/8/layout/cycle3"/>
    <dgm:cxn modelId="{37F75F26-A458-4503-A1B5-6D7AEF244368}" type="presParOf" srcId="{4C1313E2-7ECE-4DC5-8E5E-C9D4818ACA13}" destId="{7ABCA1CE-07A5-428B-89FA-DEBC332314A9}" srcOrd="4" destOrd="0" presId="urn:microsoft.com/office/officeart/2005/8/layout/cycle3"/>
    <dgm:cxn modelId="{A94A95EC-6E15-43C5-89A1-D36F9564D476}" type="presParOf" srcId="{4C1313E2-7ECE-4DC5-8E5E-C9D4818ACA13}" destId="{1743D4BA-2907-43EA-9A9A-3CBCD2C57CD7}"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D8D734-495B-41B6-9905-937CE6ED49B0}">
      <dsp:nvSpPr>
        <dsp:cNvPr id="0" name=""/>
        <dsp:cNvSpPr/>
      </dsp:nvSpPr>
      <dsp:spPr>
        <a:xfrm>
          <a:off x="2549582" y="-31380"/>
          <a:ext cx="4782849" cy="4782849"/>
        </a:xfrm>
        <a:prstGeom prst="circularArrow">
          <a:avLst>
            <a:gd name="adj1" fmla="val 5544"/>
            <a:gd name="adj2" fmla="val 330680"/>
            <a:gd name="adj3" fmla="val 13741635"/>
            <a:gd name="adj4" fmla="val 1740686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07EED-AD77-4065-8BEF-341ABFB64532}">
      <dsp:nvSpPr>
        <dsp:cNvPr id="0" name=""/>
        <dsp:cNvSpPr/>
      </dsp:nvSpPr>
      <dsp:spPr>
        <a:xfrm>
          <a:off x="3804671" y="748"/>
          <a:ext cx="2272670" cy="113633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a:t>Stick to the agenda</a:t>
          </a:r>
          <a:endParaRPr lang="en-US" sz="1600" kern="1200" dirty="0"/>
        </a:p>
      </dsp:txBody>
      <dsp:txXfrm>
        <a:off x="3804671" y="748"/>
        <a:ext cx="2272670" cy="1136335"/>
      </dsp:txXfrm>
    </dsp:sp>
    <dsp:sp modelId="{77374DD7-6B44-4812-BCFF-567511C7C627}">
      <dsp:nvSpPr>
        <dsp:cNvPr id="0" name=""/>
        <dsp:cNvSpPr/>
      </dsp:nvSpPr>
      <dsp:spPr>
        <a:xfrm>
          <a:off x="5744441" y="1410073"/>
          <a:ext cx="2272670" cy="113633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Provide draft minutes in advance of the meeting</a:t>
          </a:r>
        </a:p>
      </dsp:txBody>
      <dsp:txXfrm>
        <a:off x="5744441" y="1410073"/>
        <a:ext cx="2272670" cy="1136335"/>
      </dsp:txXfrm>
    </dsp:sp>
    <dsp:sp modelId="{14F22ED2-1FDD-41C1-BA3A-C876190E1ECB}">
      <dsp:nvSpPr>
        <dsp:cNvPr id="0" name=""/>
        <dsp:cNvSpPr/>
      </dsp:nvSpPr>
      <dsp:spPr>
        <a:xfrm>
          <a:off x="5003515" y="3690410"/>
          <a:ext cx="2272670" cy="113633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a:t>Utilize a consent agenda and provide written reports</a:t>
          </a:r>
          <a:endParaRPr lang="en-US" sz="1600" kern="1200" dirty="0"/>
        </a:p>
      </dsp:txBody>
      <dsp:txXfrm>
        <a:off x="5003515" y="3690410"/>
        <a:ext cx="2272670" cy="1136335"/>
      </dsp:txXfrm>
    </dsp:sp>
    <dsp:sp modelId="{7ABCA1CE-07A5-428B-89FA-DEBC332314A9}">
      <dsp:nvSpPr>
        <dsp:cNvPr id="0" name=""/>
        <dsp:cNvSpPr/>
      </dsp:nvSpPr>
      <dsp:spPr>
        <a:xfrm>
          <a:off x="2605828" y="3690410"/>
          <a:ext cx="2272670" cy="113633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a:t>Monitor time, allowing to complete the scheduled agenda</a:t>
          </a:r>
          <a:endParaRPr lang="en-US" sz="1600" kern="1200" dirty="0"/>
        </a:p>
      </dsp:txBody>
      <dsp:txXfrm>
        <a:off x="2605828" y="3690410"/>
        <a:ext cx="2272670" cy="1136335"/>
      </dsp:txXfrm>
    </dsp:sp>
    <dsp:sp modelId="{1743D4BA-2907-43EA-9A9A-3CBCD2C57CD7}">
      <dsp:nvSpPr>
        <dsp:cNvPr id="0" name=""/>
        <dsp:cNvSpPr/>
      </dsp:nvSpPr>
      <dsp:spPr>
        <a:xfrm>
          <a:off x="1864901" y="1410073"/>
          <a:ext cx="2272670" cy="113633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a:t>Be prepared to facilitate discussions you know may be controversial.</a:t>
          </a:r>
          <a:endParaRPr lang="en-US" sz="1600" kern="1200" dirty="0"/>
        </a:p>
      </dsp:txBody>
      <dsp:txXfrm>
        <a:off x="1864901" y="1410073"/>
        <a:ext cx="2272670" cy="113633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7BE79B-42BA-4311-A381-C9F3F1F7D483}" type="datetimeFigureOut">
              <a:rPr lang="en-US" smtClean="0"/>
              <a:pPr/>
              <a:t>7/10/2018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6799C7-E586-4B8F-8B66-4970AF84E4B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E9D75-F04F-4701-A2F5-531B86E5F4D7}" type="datetimeFigureOut">
              <a:rPr lang="en-US"/>
              <a:pPr/>
              <a:t>7/10/2018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B0153-AF8C-46AA-AFA5-10B556B8A261}" type="slidenum">
              <a:rPr lang="en-US"/>
              <a:pPr/>
              <a:t>‹#›</a:t>
            </a:fld>
            <a:endParaRPr lang="en-US"/>
          </a:p>
        </p:txBody>
      </p:sp>
    </p:spTree>
    <p:extLst>
      <p:ext uri="{BB962C8B-B14F-4D97-AF65-F5344CB8AC3E}">
        <p14:creationId xmlns="" xmlns:p14="http://schemas.microsoft.com/office/powerpoint/2010/main" val="330317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0B0153-AF8C-46AA-AFA5-10B556B8A26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800" dirty="0"/>
              <a:t>Accommodating</a:t>
            </a:r>
          </a:p>
          <a:p>
            <a:pPr fontAlgn="base"/>
            <a:r>
              <a:rPr lang="en-US" sz="800" dirty="0"/>
              <a:t>The accommodating strategy essentially entails giving the opposing side what it wants. The use of accommodation often occurs when one of the parties wishes to keep the peace or perceives the issue as minor. For example, a business that requires formal dress may institute a "casual Friday" policy as a low-stakes means of keeping the peace with the rank and file. Employees who use accommodation as a primary conflict management strategy, however, may keep track and develop resentment.</a:t>
            </a:r>
          </a:p>
          <a:p>
            <a:pPr fontAlgn="base"/>
            <a:r>
              <a:rPr lang="en-US" sz="800" dirty="0"/>
              <a:t>Avoiding</a:t>
            </a:r>
          </a:p>
          <a:p>
            <a:pPr fontAlgn="base"/>
            <a:r>
              <a:rPr lang="en-US" sz="800" dirty="0"/>
              <a:t>The avoidance strategy seeks to put off conflict indefinitely. By delaying or ignoring the conflict, the avoider hopes the problem resolves itself without a confrontation. Those who actively avoid conflict frequently have low esteem or hold a position of low power. In some circumstances, avoiding can serve as a profitable conflict management strategy, such as after the dismissal of a popular but unproductive employee. The hiring of a more productive replacement for the position soothes much of the conflict.</a:t>
            </a:r>
          </a:p>
          <a:p>
            <a:pPr fontAlgn="base"/>
            <a:r>
              <a:rPr lang="en-US" sz="800" dirty="0"/>
              <a:t>Collaborating</a:t>
            </a:r>
          </a:p>
          <a:p>
            <a:pPr fontAlgn="base"/>
            <a:r>
              <a:rPr lang="en-US" sz="800" dirty="0"/>
              <a:t>Collaboration works by integrating ideas set out by multiple people. The object is to find a creative solution acceptable to everyone. Collaboration, though useful, calls for a significant time commitment not appropriate to all conflicts. For example, a business owner should work collaboratively with the manager to establish policies, but collaborative decision-making regarding office supplies wastes time better spent on other activities..</a:t>
            </a:r>
          </a:p>
          <a:p>
            <a:pPr fontAlgn="base"/>
            <a:r>
              <a:rPr lang="en-US" sz="800" dirty="0"/>
              <a:t>Compromising</a:t>
            </a:r>
          </a:p>
          <a:p>
            <a:pPr fontAlgn="base"/>
            <a:r>
              <a:rPr lang="en-US" sz="800" dirty="0"/>
              <a:t>The compromising strategy typically calls for both sides of a conflict to give up elements of their position in order to establish an acceptable, if not agreeable, solution. This strategy prevails most often in conflicts where the parties hold approximately equivalent power. Business owners frequently employ compromise during contract negotiations with other businesses when each party stands to lose something valuable, such as a customer or necessary service.</a:t>
            </a:r>
          </a:p>
          <a:p>
            <a:pPr fontAlgn="base"/>
            <a:r>
              <a:rPr lang="en-US" sz="800" dirty="0"/>
              <a:t>Competing</a:t>
            </a:r>
          </a:p>
          <a:p>
            <a:pPr fontAlgn="base"/>
            <a:r>
              <a:rPr lang="en-US" sz="800" dirty="0"/>
              <a:t>Competition operates as a zero-sum game, in which one side wins and other loses. Highly assertive personalities often fall back on competition as a conflict management strategy. The competitive strategy works best in a limited number of conflicts, such as emergency situations. In general, business owners benefit from holding the competitive strategy in reserve for crisis situations and decisions that generate ill-will, such as pay cuts or layoffs.</a:t>
            </a:r>
          </a:p>
          <a:p>
            <a:endParaRPr lang="en-US" dirty="0"/>
          </a:p>
        </p:txBody>
      </p:sp>
      <p:sp>
        <p:nvSpPr>
          <p:cNvPr id="4" name="Slide Number Placeholder 3"/>
          <p:cNvSpPr>
            <a:spLocks noGrp="1"/>
          </p:cNvSpPr>
          <p:nvPr>
            <p:ph type="sldNum" sz="quarter" idx="10"/>
          </p:nvPr>
        </p:nvSpPr>
        <p:spPr/>
        <p:txBody>
          <a:bodyPr/>
          <a:lstStyle/>
          <a:p>
            <a:fld id="{340B0153-AF8C-46AA-AFA5-10B556B8A261}" type="slidenum">
              <a:rPr lang="en-US" smtClean="0"/>
              <a:pPr/>
              <a:t>5</a:t>
            </a:fld>
            <a:endParaRPr lang="en-US"/>
          </a:p>
        </p:txBody>
      </p:sp>
    </p:spTree>
    <p:extLst>
      <p:ext uri="{BB962C8B-B14F-4D97-AF65-F5344CB8AC3E}">
        <p14:creationId xmlns="" xmlns:p14="http://schemas.microsoft.com/office/powerpoint/2010/main" val="197142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type of barriers have you experienced</a:t>
            </a:r>
            <a:r>
              <a:rPr lang="en-US" baseline="0" dirty="0"/>
              <a:t> related to collaboration? How have you overcome them? </a:t>
            </a:r>
          </a:p>
          <a:p>
            <a:r>
              <a:rPr lang="en-US" baseline="0" dirty="0"/>
              <a:t>The need to create safe environments for dialog. </a:t>
            </a:r>
          </a:p>
        </p:txBody>
      </p:sp>
      <p:sp>
        <p:nvSpPr>
          <p:cNvPr id="4" name="Slide Number Placeholder 3"/>
          <p:cNvSpPr>
            <a:spLocks noGrp="1"/>
          </p:cNvSpPr>
          <p:nvPr>
            <p:ph type="sldNum" sz="quarter" idx="10"/>
          </p:nvPr>
        </p:nvSpPr>
        <p:spPr/>
        <p:txBody>
          <a:bodyPr/>
          <a:lstStyle/>
          <a:p>
            <a:fld id="{F81901B0-8F55-48F0-A0BA-C68D1231360D}" type="slidenum">
              <a:rPr lang="en-US" smtClean="0"/>
              <a:pPr/>
              <a:t>6</a:t>
            </a:fld>
            <a:endParaRPr lang="en-US"/>
          </a:p>
        </p:txBody>
      </p:sp>
    </p:spTree>
    <p:extLst>
      <p:ext uri="{BB962C8B-B14F-4D97-AF65-F5344CB8AC3E}">
        <p14:creationId xmlns="" xmlns:p14="http://schemas.microsoft.com/office/powerpoint/2010/main" val="1232435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159FE95-7A13-7247-8330-276271933678}"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119724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159FE95-7A13-7247-8330-276271933678}"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320015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8159FE95-7A13-7247-8330-276271933678}"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3335508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4" name="Date Placeholder 3"/>
          <p:cNvSpPr>
            <a:spLocks noGrp="1"/>
          </p:cNvSpPr>
          <p:nvPr>
            <p:ph type="dt" sz="half" idx="10"/>
          </p:nvPr>
        </p:nvSpPr>
        <p:spPr/>
        <p:txBody>
          <a:bodyPr/>
          <a:lstStyle/>
          <a:p>
            <a:fld id="{8159FE95-7A13-7247-8330-276271933678}"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D6875-0140-BE45-986F-0BC1451AD552}" type="slidenum">
              <a:rPr lang="en-US" smtClean="0"/>
              <a:pPr/>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695366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159FE95-7A13-7247-8330-276271933678}"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2181802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59FE95-7A13-7247-8330-276271933678}" type="datetimeFigureOut">
              <a:rPr lang="en-US" smtClean="0"/>
              <a:pPr/>
              <a:t>7/10/2018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4069375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159FE95-7A13-7247-8330-276271933678}" type="datetimeFigureOut">
              <a:rPr lang="en-US" smtClean="0"/>
              <a:pPr/>
              <a:t>7/10/2018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1619575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59FE95-7A13-7247-8330-276271933678}"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1893790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59FE95-7A13-7247-8330-276271933678}"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207755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159FE95-7A13-7247-8330-276271933678}"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224698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159FE95-7A13-7247-8330-276271933678}" type="datetimeFigureOut">
              <a:rPr lang="en-US" smtClean="0"/>
              <a:pPr/>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201428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159FE95-7A13-7247-8330-276271933678}"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53778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159FE95-7A13-7247-8330-276271933678}" type="datetimeFigureOut">
              <a:rPr lang="en-US" smtClean="0"/>
              <a:pPr/>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302117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8159FE95-7A13-7247-8330-276271933678}" type="datetimeFigureOut">
              <a:rPr lang="en-US" smtClean="0"/>
              <a:pPr/>
              <a:t>7/10/2018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80587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159FE95-7A13-7247-8330-276271933678}" type="datetimeFigureOut">
              <a:rPr lang="en-US" smtClean="0"/>
              <a:pPr/>
              <a:t>7/10/2018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165619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7" name="Date Placeholder 4"/>
          <p:cNvSpPr>
            <a:spLocks noGrp="1"/>
          </p:cNvSpPr>
          <p:nvPr>
            <p:ph type="dt" sz="half" idx="10"/>
          </p:nvPr>
        </p:nvSpPr>
        <p:spPr/>
        <p:txBody>
          <a:bodyPr/>
          <a:lstStyle/>
          <a:p>
            <a:fld id="{8159FE95-7A13-7247-8330-276271933678}" type="datetimeFigureOut">
              <a:rPr lang="en-US" smtClean="0"/>
              <a:pPr/>
              <a:t>7/10/2018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415141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159FE95-7A13-7247-8330-276271933678}" type="datetimeFigureOut">
              <a:rPr lang="en-US" smtClean="0"/>
              <a:pPr/>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410184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159FE95-7A13-7247-8330-276271933678}" type="datetimeFigureOut">
              <a:rPr lang="en-US" smtClean="0"/>
              <a:pPr/>
              <a:t>7/10/2018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B2D6875-0140-BE45-986F-0BC1451AD552}" type="slidenum">
              <a:rPr lang="en-US" smtClean="0"/>
              <a:pPr/>
              <a:t>‹#›</a:t>
            </a:fld>
            <a:endParaRPr lang="en-US"/>
          </a:p>
        </p:txBody>
      </p:sp>
    </p:spTree>
    <p:extLst>
      <p:ext uri="{BB962C8B-B14F-4D97-AF65-F5344CB8AC3E}">
        <p14:creationId xmlns="" xmlns:p14="http://schemas.microsoft.com/office/powerpoint/2010/main" val="389730932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lhector@valleycollege.edu" TargetMode="External"/><Relationship Id="rId2" Type="http://schemas.openxmlformats.org/officeDocument/2006/relationships/hyperlink" Target="mailto:mhillman@lbcc.edu" TargetMode="Externa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181" y="1233377"/>
            <a:ext cx="11043083" cy="2275367"/>
          </a:xfrm>
        </p:spPr>
        <p:txBody>
          <a:bodyPr/>
          <a:lstStyle/>
          <a:p>
            <a:pPr algn="ctr"/>
            <a:r>
              <a:rPr lang="en-US" sz="4000" b="1" dirty="0"/>
              <a:t>ASCCC Curriculum Institute 2018</a:t>
            </a:r>
            <a:r>
              <a:rPr lang="en-US" sz="4000" b="1"/>
              <a:t/>
            </a:r>
            <a:br>
              <a:rPr lang="en-US" sz="4000" b="1"/>
            </a:br>
            <a:r>
              <a:rPr lang="en-US" sz="4400" b="1"/>
              <a:t/>
            </a:r>
            <a:br>
              <a:rPr lang="en-US" sz="4400" b="1"/>
            </a:br>
            <a:r>
              <a:rPr lang="en-US" sz="5400" b="1"/>
              <a:t>Conflict </a:t>
            </a:r>
            <a:r>
              <a:rPr lang="en-US" sz="5400" b="1" dirty="0"/>
              <a:t>Resolution in Curriculum</a:t>
            </a:r>
          </a:p>
        </p:txBody>
      </p:sp>
      <p:sp>
        <p:nvSpPr>
          <p:cNvPr id="3" name="Subtitle 2"/>
          <p:cNvSpPr>
            <a:spLocks noGrp="1"/>
          </p:cNvSpPr>
          <p:nvPr>
            <p:ph type="subTitle" idx="1"/>
          </p:nvPr>
        </p:nvSpPr>
        <p:spPr>
          <a:xfrm>
            <a:off x="1154954" y="5018567"/>
            <a:ext cx="10143309" cy="1212111"/>
          </a:xfrm>
        </p:spPr>
        <p:txBody>
          <a:bodyPr>
            <a:normAutofit fontScale="85000" lnSpcReduction="10000"/>
          </a:bodyPr>
          <a:lstStyle/>
          <a:p>
            <a:r>
              <a:rPr lang="en-US" sz="3200" dirty="0">
                <a:solidFill>
                  <a:schemeClr val="tx1">
                    <a:lumMod val="95000"/>
                  </a:schemeClr>
                </a:solidFill>
                <a:latin typeface="Apple Braille" charset="0"/>
                <a:ea typeface="Apple Braille" charset="0"/>
                <a:cs typeface="Apple Braille" charset="0"/>
              </a:rPr>
              <a:t>MICHELLE </a:t>
            </a:r>
            <a:r>
              <a:rPr lang="en-US" sz="3200" dirty="0" err="1">
                <a:solidFill>
                  <a:schemeClr val="tx1">
                    <a:lumMod val="95000"/>
                  </a:schemeClr>
                </a:solidFill>
                <a:latin typeface="Apple Braille" charset="0"/>
                <a:ea typeface="Apple Braille" charset="0"/>
                <a:cs typeface="Apple Braille" charset="0"/>
              </a:rPr>
              <a:t>gRIMES</a:t>
            </a:r>
            <a:r>
              <a:rPr lang="en-US" sz="3200" dirty="0">
                <a:solidFill>
                  <a:schemeClr val="tx1">
                    <a:lumMod val="95000"/>
                  </a:schemeClr>
                </a:solidFill>
                <a:latin typeface="Apple Braille" charset="0"/>
                <a:ea typeface="Apple Braille" charset="0"/>
                <a:cs typeface="Apple Braille" charset="0"/>
              </a:rPr>
              <a:t>-HILMAN, </a:t>
            </a:r>
            <a:r>
              <a:rPr lang="en-US" sz="3200" dirty="0" err="1">
                <a:solidFill>
                  <a:schemeClr val="tx1">
                    <a:lumMod val="95000"/>
                  </a:schemeClr>
                </a:solidFill>
                <a:latin typeface="Apple Braille" charset="0"/>
                <a:ea typeface="Apple Braille" charset="0"/>
                <a:cs typeface="Apple Braille" charset="0"/>
              </a:rPr>
              <a:t>lONG</a:t>
            </a:r>
            <a:r>
              <a:rPr lang="en-US" sz="3200" dirty="0">
                <a:solidFill>
                  <a:schemeClr val="tx1">
                    <a:lumMod val="95000"/>
                  </a:schemeClr>
                </a:solidFill>
                <a:latin typeface="Apple Braille" charset="0"/>
                <a:ea typeface="Apple Braille" charset="0"/>
                <a:cs typeface="Apple Braille" charset="0"/>
              </a:rPr>
              <a:t> BEACH CITY COLLEGE</a:t>
            </a:r>
          </a:p>
          <a:p>
            <a:r>
              <a:rPr lang="en-US" sz="3200" dirty="0">
                <a:solidFill>
                  <a:schemeClr val="tx1">
                    <a:lumMod val="95000"/>
                  </a:schemeClr>
                </a:solidFill>
                <a:latin typeface="Apple Braille" charset="0"/>
                <a:ea typeface="Apple Braille" charset="0"/>
                <a:cs typeface="Apple Braille" charset="0"/>
              </a:rPr>
              <a:t>LETICIA </a:t>
            </a:r>
            <a:r>
              <a:rPr lang="en-US" sz="3200" dirty="0" err="1">
                <a:solidFill>
                  <a:schemeClr val="tx1">
                    <a:lumMod val="95000"/>
                  </a:schemeClr>
                </a:solidFill>
                <a:latin typeface="Apple Braille" charset="0"/>
                <a:ea typeface="Apple Braille" charset="0"/>
                <a:cs typeface="Apple Braille" charset="0"/>
              </a:rPr>
              <a:t>hECTOR</a:t>
            </a:r>
            <a:r>
              <a:rPr lang="en-US" sz="3200" dirty="0">
                <a:solidFill>
                  <a:schemeClr val="tx1">
                    <a:lumMod val="95000"/>
                  </a:schemeClr>
                </a:solidFill>
                <a:latin typeface="Apple Braille" charset="0"/>
                <a:ea typeface="Apple Braille" charset="0"/>
                <a:cs typeface="Apple Braille" charset="0"/>
              </a:rPr>
              <a:t>, SAN </a:t>
            </a:r>
            <a:r>
              <a:rPr lang="en-US" sz="3200" dirty="0" err="1">
                <a:solidFill>
                  <a:schemeClr val="tx1">
                    <a:lumMod val="95000"/>
                  </a:schemeClr>
                </a:solidFill>
                <a:latin typeface="Apple Braille" charset="0"/>
                <a:ea typeface="Apple Braille" charset="0"/>
                <a:cs typeface="Apple Braille" charset="0"/>
              </a:rPr>
              <a:t>bERNARDINO</a:t>
            </a:r>
            <a:r>
              <a:rPr lang="en-US" sz="3200" dirty="0">
                <a:solidFill>
                  <a:schemeClr val="tx1">
                    <a:lumMod val="95000"/>
                  </a:schemeClr>
                </a:solidFill>
                <a:latin typeface="Apple Braille" charset="0"/>
                <a:ea typeface="Apple Braille" charset="0"/>
                <a:cs typeface="Apple Braille" charset="0"/>
              </a:rPr>
              <a:t> valley college</a:t>
            </a:r>
          </a:p>
        </p:txBody>
      </p:sp>
    </p:spTree>
    <p:extLst>
      <p:ext uri="{BB962C8B-B14F-4D97-AF65-F5344CB8AC3E}">
        <p14:creationId xmlns="" xmlns:p14="http://schemas.microsoft.com/office/powerpoint/2010/main" val="1011536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2000"/>
                <a:hueMod val="42000"/>
                <a:satMod val="124000"/>
                <a:lumMod val="62000"/>
              </a:schemeClr>
              <a:schemeClr val="bg2">
                <a:tint val="96000"/>
                <a:satMod val="130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669" y="629266"/>
            <a:ext cx="3330328" cy="1641986"/>
          </a:xfrm>
        </p:spPr>
        <p:txBody>
          <a:bodyPr>
            <a:normAutofit/>
          </a:bodyPr>
          <a:lstStyle/>
          <a:p>
            <a:r>
              <a:rPr lang="en-US" dirty="0"/>
              <a:t>Good Practices</a:t>
            </a:r>
            <a:endParaRPr lang="en-US"/>
          </a:p>
        </p:txBody>
      </p:sp>
      <p:pic>
        <p:nvPicPr>
          <p:cNvPr id="6" name="Picture 6" descr="A group of people sitting at a table looking at a computer&#10;&#10;Description generated with very high confidence">
            <a:extLst>
              <a:ext uri="{FF2B5EF4-FFF2-40B4-BE49-F238E27FC236}">
                <a16:creationId xmlns="" xmlns:a16="http://schemas.microsoft.com/office/drawing/2014/main" id="{CEF72AAA-8B6E-4EC1-9CB3-A29747B33290}"/>
              </a:ext>
            </a:extLst>
          </p:cNvPr>
          <p:cNvPicPr>
            <a:picLocks noChangeAspect="1"/>
          </p:cNvPicPr>
          <p:nvPr/>
        </p:nvPicPr>
        <p:blipFill rotWithShape="1">
          <a:blip r:embed="rId3"/>
          <a:srcRect l="19710" r="9462" b="1"/>
          <a:stretch/>
        </p:blipFill>
        <p:spPr>
          <a:xfrm>
            <a:off x="4634680" y="10"/>
            <a:ext cx="7560130" cy="6857990"/>
          </a:xfrm>
          <a:prstGeom prst="rect">
            <a:avLst/>
          </a:prstGeom>
        </p:spPr>
      </p:pic>
      <p:sp>
        <p:nvSpPr>
          <p:cNvPr id="18" name="Rectangle 17">
            <a:extLst>
              <a:ext uri="{FF2B5EF4-FFF2-40B4-BE49-F238E27FC236}">
                <a16:creationId xmlns="" xmlns:a16="http://schemas.microsoft.com/office/drawing/2014/main" id="{1BB654B3-F3F3-4563-AD63-D784299DA6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50669" y="2438400"/>
            <a:ext cx="3330328" cy="3809999"/>
          </a:xfrm>
        </p:spPr>
        <p:txBody>
          <a:bodyPr vert="horz" lIns="91440" tIns="45720" rIns="91440" bIns="45720" rtlCol="0">
            <a:normAutofit/>
          </a:bodyPr>
          <a:lstStyle/>
          <a:p>
            <a:pPr>
              <a:buFont typeface="Wingdings" charset="2"/>
              <a:buChar char="Ø"/>
            </a:pPr>
            <a:r>
              <a:rPr lang="en-US"/>
              <a:t>Listen, listen, listen</a:t>
            </a:r>
          </a:p>
          <a:p>
            <a:pPr>
              <a:buFont typeface="Wingdings" charset="2"/>
              <a:buChar char="Ø"/>
            </a:pPr>
            <a:r>
              <a:rPr lang="en-US"/>
              <a:t>Presume good intent</a:t>
            </a:r>
          </a:p>
          <a:p>
            <a:pPr>
              <a:buFont typeface="Wingdings" charset="2"/>
              <a:buChar char="Ø"/>
            </a:pPr>
            <a:r>
              <a:rPr lang="en-US"/>
              <a:t>Get information</a:t>
            </a:r>
          </a:p>
          <a:p>
            <a:pPr>
              <a:buFont typeface="Wingdings" charset="2"/>
              <a:buChar char="Ø"/>
            </a:pPr>
            <a:r>
              <a:rPr lang="en-US"/>
              <a:t>Anticipate interests and personalities </a:t>
            </a:r>
          </a:p>
          <a:p>
            <a:pPr>
              <a:buFont typeface="Wingdings" charset="2"/>
              <a:buChar char="Ø"/>
            </a:pPr>
            <a:r>
              <a:rPr lang="en-US"/>
              <a:t>Recognize content and emotion </a:t>
            </a:r>
          </a:p>
          <a:p>
            <a:pPr>
              <a:buFont typeface="Wingdings" charset="2"/>
              <a:buChar char="Ø"/>
            </a:pPr>
            <a:r>
              <a:rPr lang="en-US"/>
              <a:t>Adapt and model</a:t>
            </a:r>
          </a:p>
        </p:txBody>
      </p:sp>
    </p:spTree>
    <p:extLst>
      <p:ext uri="{BB962C8B-B14F-4D97-AF65-F5344CB8AC3E}">
        <p14:creationId xmlns="" xmlns:p14="http://schemas.microsoft.com/office/powerpoint/2010/main" val="150991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24" y="452718"/>
            <a:ext cx="9244010" cy="972670"/>
          </a:xfrm>
        </p:spPr>
        <p:txBody>
          <a:bodyPr/>
          <a:lstStyle/>
          <a:p>
            <a:pPr algn="ctr"/>
            <a:r>
              <a:rPr lang="en-US" b="1" dirty="0"/>
              <a:t>QUESTIONS</a:t>
            </a:r>
          </a:p>
        </p:txBody>
      </p:sp>
      <p:sp>
        <p:nvSpPr>
          <p:cNvPr id="3" name="Content Placeholder 2"/>
          <p:cNvSpPr>
            <a:spLocks noGrp="1"/>
          </p:cNvSpPr>
          <p:nvPr>
            <p:ph sz="half" idx="1"/>
          </p:nvPr>
        </p:nvSpPr>
        <p:spPr/>
        <p:txBody>
          <a:bodyPr/>
          <a:lstStyle/>
          <a:p>
            <a:endParaRPr lang="en-US" dirty="0"/>
          </a:p>
          <a:p>
            <a:endParaRPr lang="en-US" dirty="0"/>
          </a:p>
          <a:p>
            <a:r>
              <a:rPr lang="en-US" sz="2000" dirty="0"/>
              <a:t>Michelle Grimes-Hillman </a:t>
            </a:r>
            <a:r>
              <a:rPr lang="en-US" sz="2000" dirty="0">
                <a:hlinkClick r:id="rId2"/>
              </a:rPr>
              <a:t>mhillman@lbcc.edu</a:t>
            </a:r>
            <a:endParaRPr lang="en-US" sz="2000" dirty="0"/>
          </a:p>
          <a:p>
            <a:endParaRPr lang="en-US" sz="2000" dirty="0"/>
          </a:p>
          <a:p>
            <a:r>
              <a:rPr lang="en-US" sz="2000" dirty="0"/>
              <a:t>Leticia Hector  </a:t>
            </a:r>
            <a:r>
              <a:rPr lang="en-US" sz="2000" dirty="0">
                <a:hlinkClick r:id="rId3"/>
              </a:rPr>
              <a:t>lhector@valleycollege.edu</a:t>
            </a:r>
            <a:endParaRPr lang="en-US" sz="2000" dirty="0"/>
          </a:p>
        </p:txBody>
      </p:sp>
      <p:pic>
        <p:nvPicPr>
          <p:cNvPr id="5" name="Content Placeholder 4"/>
          <p:cNvPicPr>
            <a:picLocks noGrp="1" noChangeAspect="1"/>
          </p:cNvPicPr>
          <p:nvPr>
            <p:ph sz="half" idx="2"/>
          </p:nvPr>
        </p:nvPicPr>
        <p:blipFill>
          <a:blip r:embed="rId4">
            <a:extLst>
              <a:ext uri="{28A0092B-C50C-407E-A947-70E740481C1C}">
                <a14:useLocalDpi xmlns="" xmlns:a14="http://schemas.microsoft.com/office/drawing/2010/main" val="0"/>
              </a:ext>
            </a:extLst>
          </a:blip>
          <a:stretch>
            <a:fillRect/>
          </a:stretch>
        </p:blipFill>
        <p:spPr>
          <a:xfrm>
            <a:off x="5752306" y="2055813"/>
            <a:ext cx="4200525" cy="4200525"/>
          </a:xfrm>
        </p:spPr>
      </p:pic>
    </p:spTree>
    <p:extLst>
      <p:ext uri="{BB962C8B-B14F-4D97-AF65-F5344CB8AC3E}">
        <p14:creationId xmlns="" xmlns:p14="http://schemas.microsoft.com/office/powerpoint/2010/main" val="13976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14575"/>
          </a:xfrm>
        </p:spPr>
        <p:txBody>
          <a:bodyPr/>
          <a:lstStyle/>
          <a:p>
            <a:pPr algn="ctr"/>
            <a:r>
              <a:rPr lang="en-US" b="1" dirty="0"/>
              <a:t>Description</a:t>
            </a:r>
            <a:endParaRPr lang="en-US" dirty="0"/>
          </a:p>
        </p:txBody>
      </p:sp>
      <p:sp>
        <p:nvSpPr>
          <p:cNvPr id="3" name="Content Placeholder 2"/>
          <p:cNvSpPr>
            <a:spLocks noGrp="1"/>
          </p:cNvSpPr>
          <p:nvPr>
            <p:ph idx="1"/>
          </p:nvPr>
        </p:nvSpPr>
        <p:spPr>
          <a:xfrm>
            <a:off x="1103312" y="1467293"/>
            <a:ext cx="10357652" cy="4997301"/>
          </a:xfrm>
        </p:spPr>
        <p:txBody>
          <a:bodyPr vert="horz" lIns="91440" tIns="45720" rIns="91440" bIns="45720" rtlCol="0" anchor="t">
            <a:noAutofit/>
          </a:bodyPr>
          <a:lstStyle/>
          <a:p>
            <a:pPr marL="0" indent="0">
              <a:buNone/>
            </a:pPr>
            <a:r>
              <a:rPr lang="en-US" sz="2800" dirty="0"/>
              <a:t>State initiatives and mandates with timelines for implementation could put your local senate and curriculum committee in a position where you are facilitating tough discussions. Running an effective meeting and getting work done challenges even the most talented curriculum chair. Chairs must be able to resolve conflict within the committee, ensure that processes are effective and fair, and work with individuals that might be a challenge. This breakout explores effective practices for communication before, during, and after curriculum meetings.</a:t>
            </a:r>
            <a:endParaRPr lang="en-US"/>
          </a:p>
        </p:txBody>
      </p:sp>
    </p:spTree>
    <p:extLst>
      <p:ext uri="{BB962C8B-B14F-4D97-AF65-F5344CB8AC3E}">
        <p14:creationId xmlns="" xmlns:p14="http://schemas.microsoft.com/office/powerpoint/2010/main" val="192750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8541"/>
          </a:xfrm>
        </p:spPr>
        <p:txBody>
          <a:bodyPr/>
          <a:lstStyle/>
          <a:p>
            <a:pPr algn="ctr"/>
            <a:r>
              <a:rPr lang="en-US" b="1" dirty="0"/>
              <a:t>How to Run an Effective Meeting</a:t>
            </a:r>
          </a:p>
        </p:txBody>
      </p:sp>
      <p:graphicFrame>
        <p:nvGraphicFramePr>
          <p:cNvPr id="5" name="Diagram 5">
            <a:extLst>
              <a:ext uri="{FF2B5EF4-FFF2-40B4-BE49-F238E27FC236}">
                <a16:creationId xmlns="" xmlns:a16="http://schemas.microsoft.com/office/drawing/2014/main" id="{2A33C31D-0762-464F-AE3C-863AB5CC13B2}"/>
              </a:ext>
            </a:extLst>
          </p:cNvPr>
          <p:cNvGraphicFramePr/>
          <p:nvPr>
            <p:extLst>
              <p:ext uri="{D42A27DB-BD31-4B8C-83A1-F6EECF244321}">
                <p14:modId xmlns="" xmlns:p14="http://schemas.microsoft.com/office/powerpoint/2010/main" val="964597308"/>
              </p:ext>
            </p:extLst>
          </p:nvPr>
        </p:nvGraphicFramePr>
        <p:xfrm>
          <a:off x="1103312" y="1331259"/>
          <a:ext cx="9882014" cy="4827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45162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C24D91-FC73-4711-A0EB-CF157BAD3A86}"/>
              </a:ext>
            </a:extLst>
          </p:cNvPr>
          <p:cNvSpPr>
            <a:spLocks noGrp="1"/>
          </p:cNvSpPr>
          <p:nvPr>
            <p:ph type="title" idx="4294967295"/>
          </p:nvPr>
        </p:nvSpPr>
        <p:spPr>
          <a:xfrm>
            <a:off x="0" y="452438"/>
            <a:ext cx="9404350" cy="3068429"/>
          </a:xfrm>
        </p:spPr>
        <p:txBody>
          <a:bodyPr/>
          <a:lstStyle/>
          <a:p>
            <a:pPr algn="ctr"/>
            <a:r>
              <a:rPr lang="en-US" dirty="0"/>
              <a:t>Conflict Management:</a:t>
            </a:r>
            <a:br>
              <a:rPr lang="en-US" dirty="0"/>
            </a:br>
            <a:r>
              <a:rPr lang="en-US" dirty="0"/>
              <a:t>Sources of Conflict</a:t>
            </a:r>
          </a:p>
        </p:txBody>
      </p:sp>
    </p:spTree>
    <p:extLst>
      <p:ext uri="{BB962C8B-B14F-4D97-AF65-F5344CB8AC3E}">
        <p14:creationId xmlns="" xmlns:p14="http://schemas.microsoft.com/office/powerpoint/2010/main" val="1107466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6B7828-E58C-4B18-8A51-35454D706737}"/>
              </a:ext>
            </a:extLst>
          </p:cNvPr>
          <p:cNvSpPr>
            <a:spLocks noGrp="1"/>
          </p:cNvSpPr>
          <p:nvPr>
            <p:ph type="title"/>
          </p:nvPr>
        </p:nvSpPr>
        <p:spPr/>
        <p:txBody>
          <a:bodyPr/>
          <a:lstStyle/>
          <a:p>
            <a:r>
              <a:rPr lang="en-US" dirty="0"/>
              <a:t>Conflict Management Styles: Constructive or Destructive?</a:t>
            </a:r>
          </a:p>
        </p:txBody>
      </p:sp>
      <p:sp>
        <p:nvSpPr>
          <p:cNvPr id="3" name="Content Placeholder 2">
            <a:extLst>
              <a:ext uri="{FF2B5EF4-FFF2-40B4-BE49-F238E27FC236}">
                <a16:creationId xmlns="" xmlns:a16="http://schemas.microsoft.com/office/drawing/2014/main" id="{C61A4CC0-D29B-4F75-93CE-5C0F46D62B61}"/>
              </a:ext>
            </a:extLst>
          </p:cNvPr>
          <p:cNvSpPr>
            <a:spLocks noGrp="1"/>
          </p:cNvSpPr>
          <p:nvPr>
            <p:ph idx="1"/>
          </p:nvPr>
        </p:nvSpPr>
        <p:spPr/>
        <p:txBody>
          <a:bodyPr vert="horz" lIns="91440" tIns="45720" rIns="91440" bIns="45720" rtlCol="0" anchor="t">
            <a:normAutofit/>
          </a:bodyPr>
          <a:lstStyle/>
          <a:p>
            <a:r>
              <a:rPr lang="en-US" dirty="0"/>
              <a:t> </a:t>
            </a:r>
            <a:r>
              <a:rPr lang="en-US" sz="3200" dirty="0"/>
              <a:t>Avoidance </a:t>
            </a:r>
          </a:p>
          <a:p>
            <a:r>
              <a:rPr lang="en-US" sz="3200" dirty="0"/>
              <a:t> Accommodation </a:t>
            </a:r>
          </a:p>
          <a:p>
            <a:r>
              <a:rPr lang="en-US" sz="3200" dirty="0"/>
              <a:t> Competition </a:t>
            </a:r>
          </a:p>
          <a:p>
            <a:r>
              <a:rPr lang="en-US" sz="3200" dirty="0"/>
              <a:t> Compromise </a:t>
            </a:r>
          </a:p>
          <a:p>
            <a:r>
              <a:rPr lang="en-US" sz="3200" dirty="0"/>
              <a:t> Collaboration </a:t>
            </a:r>
          </a:p>
        </p:txBody>
      </p:sp>
      <p:pic>
        <p:nvPicPr>
          <p:cNvPr id="4" name="Picture 4" descr="A picture containing person, wall, indoor, woman&#10;&#10;Description generated with very high confidence">
            <a:extLst>
              <a:ext uri="{FF2B5EF4-FFF2-40B4-BE49-F238E27FC236}">
                <a16:creationId xmlns="" xmlns:a16="http://schemas.microsoft.com/office/drawing/2014/main" id="{9555A041-0CCB-404F-8D53-E8142EA36DB0}"/>
              </a:ext>
            </a:extLst>
          </p:cNvPr>
          <p:cNvPicPr>
            <a:picLocks noChangeAspect="1"/>
          </p:cNvPicPr>
          <p:nvPr/>
        </p:nvPicPr>
        <p:blipFill>
          <a:blip r:embed="rId3"/>
          <a:stretch>
            <a:fillRect/>
          </a:stretch>
        </p:blipFill>
        <p:spPr>
          <a:xfrm>
            <a:off x="5620869" y="2097741"/>
            <a:ext cx="4121523" cy="3099547"/>
          </a:xfrm>
          <a:prstGeom prst="rect">
            <a:avLst/>
          </a:prstGeom>
        </p:spPr>
      </p:pic>
    </p:spTree>
    <p:extLst>
      <p:ext uri="{BB962C8B-B14F-4D97-AF65-F5344CB8AC3E}">
        <p14:creationId xmlns="" xmlns:p14="http://schemas.microsoft.com/office/powerpoint/2010/main" val="452876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471"/>
            <a:ext cx="11000014" cy="1021217"/>
          </a:xfrm>
        </p:spPr>
        <p:txBody>
          <a:bodyPr>
            <a:normAutofit/>
          </a:bodyPr>
          <a:lstStyle/>
          <a:p>
            <a:pPr algn="ctr"/>
            <a:r>
              <a:rPr lang="en-US" b="1" dirty="0">
                <a:latin typeface="Times New Roman" panose="02020603050405020304" pitchFamily="18" charset="0"/>
                <a:cs typeface="Times New Roman" panose="02020603050405020304" pitchFamily="18" charset="0"/>
              </a:rPr>
              <a:t>Barriers to Collaboration</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stretch>
            <a:fillRect/>
          </a:stretch>
        </p:blipFill>
        <p:spPr>
          <a:xfrm>
            <a:off x="3019425" y="1933894"/>
            <a:ext cx="6598055" cy="4390706"/>
          </a:xfrm>
          <a:prstGeom prst="rect">
            <a:avLst/>
          </a:prstGeom>
        </p:spPr>
      </p:pic>
    </p:spTree>
    <p:extLst>
      <p:ext uri="{BB962C8B-B14F-4D97-AF65-F5344CB8AC3E}">
        <p14:creationId xmlns="" xmlns:p14="http://schemas.microsoft.com/office/powerpoint/2010/main" val="1763498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295014-2E3B-41FD-A49F-6142ABCB3D99}"/>
              </a:ext>
            </a:extLst>
          </p:cNvPr>
          <p:cNvSpPr>
            <a:spLocks noGrp="1"/>
          </p:cNvSpPr>
          <p:nvPr>
            <p:ph type="title"/>
          </p:nvPr>
        </p:nvSpPr>
        <p:spPr/>
        <p:txBody>
          <a:bodyPr/>
          <a:lstStyle/>
          <a:p>
            <a:r>
              <a:rPr lang="en-US" dirty="0"/>
              <a:t>Conflict Considerations</a:t>
            </a:r>
          </a:p>
        </p:txBody>
      </p:sp>
      <p:sp>
        <p:nvSpPr>
          <p:cNvPr id="3" name="Content Placeholder 2">
            <a:extLst>
              <a:ext uri="{FF2B5EF4-FFF2-40B4-BE49-F238E27FC236}">
                <a16:creationId xmlns="" xmlns:a16="http://schemas.microsoft.com/office/drawing/2014/main" id="{A791F566-DF4E-43C4-A5BA-8EBBC8560178}"/>
              </a:ext>
            </a:extLst>
          </p:cNvPr>
          <p:cNvSpPr>
            <a:spLocks noGrp="1"/>
          </p:cNvSpPr>
          <p:nvPr>
            <p:ph idx="1"/>
          </p:nvPr>
        </p:nvSpPr>
        <p:spPr>
          <a:xfrm>
            <a:off x="643871" y="2075330"/>
            <a:ext cx="8946541" cy="4195481"/>
          </a:xfrm>
        </p:spPr>
        <p:txBody>
          <a:bodyPr vert="horz" lIns="91440" tIns="45720" rIns="91440" bIns="45720" rtlCol="0" anchor="t">
            <a:noAutofit/>
          </a:bodyPr>
          <a:lstStyle/>
          <a:p>
            <a:pPr>
              <a:buFont typeface="Wingdings" charset="2"/>
              <a:buChar char="Ø"/>
            </a:pPr>
            <a:r>
              <a:rPr lang="en-US" sz="3600" dirty="0"/>
              <a:t>What is at issue? </a:t>
            </a:r>
          </a:p>
          <a:p>
            <a:pPr>
              <a:buFont typeface="Wingdings" charset="2"/>
              <a:buChar char="Ø"/>
            </a:pPr>
            <a:r>
              <a:rPr lang="en-US" sz="3600" dirty="0"/>
              <a:t>What are the interests?</a:t>
            </a:r>
          </a:p>
          <a:p>
            <a:pPr>
              <a:buFont typeface="Wingdings" charset="2"/>
              <a:buChar char="Ø"/>
            </a:pPr>
            <a:r>
              <a:rPr lang="en-US" sz="3600" dirty="0"/>
              <a:t>Who should be consulted? </a:t>
            </a:r>
          </a:p>
          <a:p>
            <a:pPr>
              <a:buFont typeface="Wingdings" charset="2"/>
              <a:buChar char="Ø"/>
            </a:pPr>
            <a:r>
              <a:rPr lang="en-US" sz="3600" dirty="0"/>
              <a:t>What policies, procedures or processes may affect resolution or management? </a:t>
            </a:r>
          </a:p>
          <a:p>
            <a:pPr>
              <a:buFont typeface="Wingdings" charset="2"/>
              <a:buChar char="Ø"/>
            </a:pPr>
            <a:r>
              <a:rPr lang="en-US" sz="3600" dirty="0"/>
              <a:t> What is the conflict culture?</a:t>
            </a:r>
          </a:p>
        </p:txBody>
      </p:sp>
    </p:spTree>
    <p:extLst>
      <p:ext uri="{BB962C8B-B14F-4D97-AF65-F5344CB8AC3E}">
        <p14:creationId xmlns="" xmlns:p14="http://schemas.microsoft.com/office/powerpoint/2010/main" val="3350257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5806A0-8C67-4F0F-8FFA-BAE523A97BE8}"/>
              </a:ext>
            </a:extLst>
          </p:cNvPr>
          <p:cNvSpPr>
            <a:spLocks noGrp="1"/>
          </p:cNvSpPr>
          <p:nvPr>
            <p:ph type="title"/>
          </p:nvPr>
        </p:nvSpPr>
        <p:spPr/>
        <p:txBody>
          <a:bodyPr/>
          <a:lstStyle/>
          <a:p>
            <a:pPr algn="ctr"/>
            <a:r>
              <a:rPr lang="en-US" dirty="0"/>
              <a:t>Good Practices to Avert, </a:t>
            </a:r>
            <a:r>
              <a:rPr lang="en-US" dirty="0" smtClean="0"/>
              <a:t/>
            </a:r>
            <a:br>
              <a:rPr lang="en-US" dirty="0" smtClean="0"/>
            </a:br>
            <a:r>
              <a:rPr lang="en-US" dirty="0" smtClean="0"/>
              <a:t>Manage</a:t>
            </a:r>
            <a:r>
              <a:rPr lang="en-US" dirty="0"/>
              <a:t>, or Resolve </a:t>
            </a:r>
            <a:r>
              <a:rPr lang="en-US" dirty="0" smtClean="0"/>
              <a:t>Conflict</a:t>
            </a:r>
            <a:endParaRPr lang="en-US" dirty="0"/>
          </a:p>
        </p:txBody>
      </p:sp>
      <p:sp>
        <p:nvSpPr>
          <p:cNvPr id="3" name="Content Placeholder 2">
            <a:extLst>
              <a:ext uri="{FF2B5EF4-FFF2-40B4-BE49-F238E27FC236}">
                <a16:creationId xmlns="" xmlns:a16="http://schemas.microsoft.com/office/drawing/2014/main" id="{B64F840F-ECAE-42C1-AC5E-75F65C93FFD3}"/>
              </a:ext>
            </a:extLst>
          </p:cNvPr>
          <p:cNvSpPr>
            <a:spLocks noGrp="1"/>
          </p:cNvSpPr>
          <p:nvPr>
            <p:ph idx="1"/>
          </p:nvPr>
        </p:nvSpPr>
        <p:spPr/>
        <p:txBody>
          <a:bodyPr vert="horz" lIns="91440" tIns="45720" rIns="91440" bIns="45720" rtlCol="0" anchor="t">
            <a:normAutofit fontScale="92500" lnSpcReduction="20000"/>
          </a:bodyPr>
          <a:lstStyle/>
          <a:p>
            <a:pPr>
              <a:buFont typeface="Wingdings" charset="2"/>
              <a:buChar char="Ø"/>
            </a:pPr>
            <a:r>
              <a:rPr lang="en-US" sz="2800" dirty="0"/>
              <a:t>Be informed: get as much information as possible before discussing.  </a:t>
            </a:r>
          </a:p>
          <a:p>
            <a:pPr>
              <a:buFont typeface="Wingdings" charset="2"/>
              <a:buChar char="Ø"/>
            </a:pPr>
            <a:r>
              <a:rPr lang="en-US" sz="2800" dirty="0"/>
              <a:t>Provide </a:t>
            </a:r>
            <a:r>
              <a:rPr lang="en-US" sz="2800" dirty="0" smtClean="0"/>
              <a:t>context </a:t>
            </a:r>
            <a:r>
              <a:rPr lang="en-US" sz="2800" dirty="0"/>
              <a:t>for discussion. </a:t>
            </a:r>
          </a:p>
          <a:p>
            <a:pPr>
              <a:buFont typeface="Wingdings" charset="2"/>
              <a:buChar char="Ø"/>
            </a:pPr>
            <a:r>
              <a:rPr lang="en-US" sz="2800" dirty="0"/>
              <a:t>Define terms and conditions. </a:t>
            </a:r>
          </a:p>
          <a:p>
            <a:pPr>
              <a:buFont typeface="Wingdings" charset="2"/>
              <a:buChar char="Ø"/>
            </a:pPr>
            <a:r>
              <a:rPr lang="en-US" sz="2800" dirty="0"/>
              <a:t>Share college policy or state regulations that apply to the situation. </a:t>
            </a:r>
          </a:p>
          <a:p>
            <a:pPr>
              <a:buFont typeface="Wingdings" charset="2"/>
              <a:buChar char="Ø"/>
            </a:pPr>
            <a:r>
              <a:rPr lang="en-US" sz="2800" dirty="0"/>
              <a:t>Make sure everyone has the opportunity to participate. </a:t>
            </a:r>
          </a:p>
          <a:p>
            <a:pPr>
              <a:buFont typeface="Wingdings" charset="2"/>
              <a:buChar char="Ø"/>
            </a:pPr>
            <a:r>
              <a:rPr lang="en-US" sz="2800" dirty="0"/>
              <a:t>Robert’s Rules of Order can help to keep the discussion professional</a:t>
            </a:r>
            <a:r>
              <a:rPr lang="en-US" dirty="0"/>
              <a:t>. </a:t>
            </a:r>
          </a:p>
        </p:txBody>
      </p:sp>
    </p:spTree>
    <p:extLst>
      <p:ext uri="{BB962C8B-B14F-4D97-AF65-F5344CB8AC3E}">
        <p14:creationId xmlns="" xmlns:p14="http://schemas.microsoft.com/office/powerpoint/2010/main" val="485445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F14D1A-50D7-452C-B145-44189386BC60}"/>
              </a:ext>
            </a:extLst>
          </p:cNvPr>
          <p:cNvSpPr>
            <a:spLocks noGrp="1"/>
          </p:cNvSpPr>
          <p:nvPr>
            <p:ph type="title"/>
          </p:nvPr>
        </p:nvSpPr>
        <p:spPr/>
        <p:txBody>
          <a:bodyPr/>
          <a:lstStyle/>
          <a:p>
            <a:pPr algn="ctr"/>
            <a:r>
              <a:rPr lang="en-US" dirty="0"/>
              <a:t>Good Practices to Avert, Manage, or Resolve Conflict</a:t>
            </a:r>
          </a:p>
        </p:txBody>
      </p:sp>
      <p:sp>
        <p:nvSpPr>
          <p:cNvPr id="3" name="Content Placeholder 2">
            <a:extLst>
              <a:ext uri="{FF2B5EF4-FFF2-40B4-BE49-F238E27FC236}">
                <a16:creationId xmlns="" xmlns:a16="http://schemas.microsoft.com/office/drawing/2014/main" id="{38045B3A-8F29-47DB-8179-A8EFB9CA5EB2}"/>
              </a:ext>
            </a:extLst>
          </p:cNvPr>
          <p:cNvSpPr>
            <a:spLocks noGrp="1"/>
          </p:cNvSpPr>
          <p:nvPr>
            <p:ph sz="half" idx="1"/>
          </p:nvPr>
        </p:nvSpPr>
        <p:spPr>
          <a:xfrm>
            <a:off x="722312" y="2298820"/>
            <a:ext cx="4878191" cy="4264350"/>
          </a:xfrm>
        </p:spPr>
        <p:txBody>
          <a:bodyPr vert="horz" lIns="91440" tIns="45720" rIns="91440" bIns="45720" rtlCol="0" anchor="t">
            <a:normAutofit/>
          </a:bodyPr>
          <a:lstStyle/>
          <a:p>
            <a:pPr>
              <a:buFont typeface="Wingdings" charset="2"/>
              <a:buChar char="Ø"/>
            </a:pPr>
            <a:r>
              <a:rPr lang="en-US" sz="2800" dirty="0"/>
              <a:t>Take nothing personally. </a:t>
            </a:r>
          </a:p>
          <a:p>
            <a:pPr>
              <a:buFont typeface="Wingdings" charset="2"/>
              <a:buChar char="Ø"/>
            </a:pPr>
            <a:r>
              <a:rPr lang="en-US" sz="2800" dirty="0"/>
              <a:t>Guide all participants to do the same. </a:t>
            </a:r>
          </a:p>
          <a:p>
            <a:pPr>
              <a:buFont typeface="Wingdings" charset="2"/>
              <a:buChar char="Ø"/>
            </a:pPr>
            <a:r>
              <a:rPr lang="en-US" sz="2800" dirty="0"/>
              <a:t>Fall on your sword, if necessary. </a:t>
            </a:r>
          </a:p>
          <a:p>
            <a:pPr>
              <a:buFont typeface="Wingdings" charset="2"/>
              <a:buChar char="Ø"/>
            </a:pPr>
            <a:r>
              <a:rPr lang="en-US" sz="2800" dirty="0"/>
              <a:t>Resist the urge to pursue or claim personal victories over others. </a:t>
            </a:r>
            <a:endParaRPr lang="en-US" dirty="0"/>
          </a:p>
        </p:txBody>
      </p:sp>
      <p:sp>
        <p:nvSpPr>
          <p:cNvPr id="4" name="Content Placeholder 3">
            <a:extLst>
              <a:ext uri="{FF2B5EF4-FFF2-40B4-BE49-F238E27FC236}">
                <a16:creationId xmlns="" xmlns:a16="http://schemas.microsoft.com/office/drawing/2014/main" id="{D5A0569E-7BAB-4B8C-8C2F-20E216675034}"/>
              </a:ext>
            </a:extLst>
          </p:cNvPr>
          <p:cNvSpPr>
            <a:spLocks noGrp="1"/>
          </p:cNvSpPr>
          <p:nvPr>
            <p:ph sz="half" idx="2"/>
          </p:nvPr>
        </p:nvSpPr>
        <p:spPr>
          <a:xfrm>
            <a:off x="5654494" y="2298821"/>
            <a:ext cx="5752252" cy="3999430"/>
          </a:xfrm>
        </p:spPr>
        <p:txBody>
          <a:bodyPr vert="horz" lIns="91440" tIns="45720" rIns="91440" bIns="45720" rtlCol="0" anchor="t">
            <a:normAutofit/>
          </a:bodyPr>
          <a:lstStyle/>
          <a:p>
            <a:pPr>
              <a:buFont typeface="Wingdings" charset="2"/>
              <a:buChar char="Ø"/>
            </a:pPr>
            <a:r>
              <a:rPr lang="en-US" sz="2800" dirty="0"/>
              <a:t>Keep the interests of the students and the college overall in the forefront of your mind. </a:t>
            </a:r>
          </a:p>
          <a:p>
            <a:pPr>
              <a:buFont typeface="Wingdings" charset="2"/>
              <a:buChar char="Ø"/>
            </a:pPr>
            <a:r>
              <a:rPr lang="en-US" sz="2800" dirty="0"/>
              <a:t>Find agreement where you can. </a:t>
            </a:r>
          </a:p>
          <a:p>
            <a:pPr>
              <a:buFont typeface="Wingdings" charset="2"/>
              <a:buChar char="Ø"/>
            </a:pPr>
            <a:r>
              <a:rPr lang="en-US" sz="2800" dirty="0"/>
              <a:t>Take breaks. </a:t>
            </a:r>
          </a:p>
        </p:txBody>
      </p:sp>
    </p:spTree>
    <p:extLst>
      <p:ext uri="{BB962C8B-B14F-4D97-AF65-F5344CB8AC3E}">
        <p14:creationId xmlns="" xmlns:p14="http://schemas.microsoft.com/office/powerpoint/2010/main" val="358284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105</TotalTime>
  <Words>658</Words>
  <Application>Microsoft Office PowerPoint</Application>
  <PresentationFormat>Custom</PresentationFormat>
  <Paragraphs>68</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ASCCC Curriculum Institute 2018  Conflict Resolution in Curriculum</vt:lpstr>
      <vt:lpstr>Description</vt:lpstr>
      <vt:lpstr>How to Run an Effective Meeting</vt:lpstr>
      <vt:lpstr>Conflict Management: Sources of Conflict</vt:lpstr>
      <vt:lpstr>Conflict Management Styles: Constructive or Destructive?</vt:lpstr>
      <vt:lpstr>Barriers to Collaboration</vt:lpstr>
      <vt:lpstr>Conflict Considerations</vt:lpstr>
      <vt:lpstr>Good Practices to Avert,  Manage, or Resolve Conflict</vt:lpstr>
      <vt:lpstr>Good Practices to Avert, Manage, or Resolve Conflict</vt:lpstr>
      <vt:lpstr>Good Practices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ASCCC Curriculum Institute July 13, 2018  Conflict Resolution in Curriculum</dc:title>
  <dc:creator>Microsoft Office User</dc:creator>
  <cp:lastModifiedBy>FRANKV</cp:lastModifiedBy>
  <cp:revision>74</cp:revision>
  <dcterms:created xsi:type="dcterms:W3CDTF">2018-07-04T07:14:27Z</dcterms:created>
  <dcterms:modified xsi:type="dcterms:W3CDTF">2018-07-11T03:53:46Z</dcterms:modified>
</cp:coreProperties>
</file>