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8" r:id="rId4"/>
  </p:sldMasterIdLst>
  <p:notesMasterIdLst>
    <p:notesMasterId r:id="rId51"/>
  </p:notesMasterIdLst>
  <p:sldIdLst>
    <p:sldId id="256" r:id="rId5"/>
    <p:sldId id="257" r:id="rId6"/>
    <p:sldId id="306" r:id="rId7"/>
    <p:sldId id="258" r:id="rId8"/>
    <p:sldId id="259" r:id="rId9"/>
    <p:sldId id="308" r:id="rId10"/>
    <p:sldId id="260" r:id="rId11"/>
    <p:sldId id="261" r:id="rId12"/>
    <p:sldId id="307" r:id="rId13"/>
    <p:sldId id="309" r:id="rId14"/>
    <p:sldId id="262" r:id="rId15"/>
    <p:sldId id="263" r:id="rId16"/>
    <p:sldId id="265" r:id="rId17"/>
    <p:sldId id="266" r:id="rId18"/>
    <p:sldId id="315" r:id="rId19"/>
    <p:sldId id="267" r:id="rId20"/>
    <p:sldId id="268" r:id="rId21"/>
    <p:sldId id="269" r:id="rId22"/>
    <p:sldId id="270" r:id="rId23"/>
    <p:sldId id="271" r:id="rId24"/>
    <p:sldId id="273" r:id="rId25"/>
    <p:sldId id="274" r:id="rId26"/>
    <p:sldId id="275" r:id="rId27"/>
    <p:sldId id="316" r:id="rId28"/>
    <p:sldId id="277" r:id="rId29"/>
    <p:sldId id="299" r:id="rId30"/>
    <p:sldId id="279" r:id="rId31"/>
    <p:sldId id="311" r:id="rId32"/>
    <p:sldId id="304" r:id="rId33"/>
    <p:sldId id="314" r:id="rId34"/>
    <p:sldId id="280" r:id="rId35"/>
    <p:sldId id="282" r:id="rId36"/>
    <p:sldId id="283" r:id="rId37"/>
    <p:sldId id="284" r:id="rId38"/>
    <p:sldId id="285" r:id="rId39"/>
    <p:sldId id="286" r:id="rId40"/>
    <p:sldId id="288" r:id="rId41"/>
    <p:sldId id="312" r:id="rId42"/>
    <p:sldId id="313" r:id="rId43"/>
    <p:sldId id="298" r:id="rId44"/>
    <p:sldId id="300" r:id="rId45"/>
    <p:sldId id="301" r:id="rId46"/>
    <p:sldId id="310" r:id="rId47"/>
    <p:sldId id="302" r:id="rId48"/>
    <p:sldId id="303" r:id="rId49"/>
    <p:sldId id="305" r:id="rId50"/>
  </p:sldIdLst>
  <p:sldSz cx="9144000" cy="5143500" type="screen16x9"/>
  <p:notesSz cx="6858000" cy="9144000"/>
  <p:embeddedFontLst>
    <p:embeddedFont>
      <p:font typeface="Calibri" panose="020F0502020204030204" pitchFamily="34" charset="0"/>
      <p:regular r:id="rId52"/>
      <p:bold r:id="rId53"/>
      <p:italic r:id="rId54"/>
      <p:boldItalic r:id="rId55"/>
    </p:embeddedFont>
    <p:embeddedFont>
      <p:font typeface="Helvetica Neue" panose="020B0604020202020204" charset="0"/>
      <p:regular r:id="rId56"/>
      <p:bold r:id="rId57"/>
      <p:italic r:id="rId58"/>
      <p:boldItalic r:id="rId59"/>
    </p:embeddedFont>
    <p:embeddedFont>
      <p:font typeface="Tahoma" panose="020B0604030504040204" pitchFamily="34" charset="0"/>
      <p:regular r:id="rId60"/>
      <p:bold r:id="rId6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7B5ECD-87BD-4984-A602-05DB0A5E3B81}" v="126" dt="2020-11-05T19:44:14.148"/>
  </p1510:revLst>
</p1510:revInfo>
</file>

<file path=ppt/tableStyles.xml><?xml version="1.0" encoding="utf-8"?>
<a:tblStyleLst xmlns:a="http://schemas.openxmlformats.org/drawingml/2006/main" def="{7E15ABBE-9AFB-4AFE-A4B2-B853D472CD44}">
  <a:tblStyle styleId="{7E15ABBE-9AFB-4AFE-A4B2-B853D472CD44}"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56" autoAdjust="0"/>
    <p:restoredTop sz="81301" autoAdjust="0"/>
  </p:normalViewPr>
  <p:slideViewPr>
    <p:cSldViewPr snapToGrid="0">
      <p:cViewPr varScale="1">
        <p:scale>
          <a:sx n="107" d="100"/>
          <a:sy n="107" d="100"/>
        </p:scale>
        <p:origin x="668" y="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font" Target="fonts/font4.fntdata"/><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2.fntdata"/><Relationship Id="rId58" Type="http://schemas.openxmlformats.org/officeDocument/2006/relationships/font" Target="fonts/font7.fntdata"/><Relationship Id="rId66" Type="http://schemas.microsoft.com/office/2016/11/relationships/changesInfo" Target="changesInfos/changesInfo1.xml"/><Relationship Id="rId5" Type="http://schemas.openxmlformats.org/officeDocument/2006/relationships/slide" Target="slides/slide1.xml"/><Relationship Id="rId61" Type="http://schemas.openxmlformats.org/officeDocument/2006/relationships/font" Target="fonts/font10.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5.fntdata"/><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8.fntdata"/><Relationship Id="rId67"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3.fntdata"/><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6.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elle  Bean" userId="0d8acacb-9479-4755-afc3-7abd1af15332" providerId="ADAL" clId="{437B5ECD-87BD-4984-A602-05DB0A5E3B81}"/>
    <pc:docChg chg="undo custSel mod addSld delSld modSld">
      <pc:chgData name="Michelle  Bean" userId="0d8acacb-9479-4755-afc3-7abd1af15332" providerId="ADAL" clId="{437B5ECD-87BD-4984-A602-05DB0A5E3B81}" dt="2020-11-05T19:44:04.364" v="1795"/>
      <pc:docMkLst>
        <pc:docMk/>
      </pc:docMkLst>
      <pc:sldChg chg="modNotesTx">
        <pc:chgData name="Michelle  Bean" userId="0d8acacb-9479-4755-afc3-7abd1af15332" providerId="ADAL" clId="{437B5ECD-87BD-4984-A602-05DB0A5E3B81}" dt="2020-10-29T23:20:45.599" v="1234" actId="20577"/>
        <pc:sldMkLst>
          <pc:docMk/>
          <pc:sldMk cId="0" sldId="256"/>
        </pc:sldMkLst>
      </pc:sldChg>
      <pc:sldChg chg="modSp">
        <pc:chgData name="Michelle  Bean" userId="0d8acacb-9479-4755-afc3-7abd1af15332" providerId="ADAL" clId="{437B5ECD-87BD-4984-A602-05DB0A5E3B81}" dt="2020-10-31T01:12:44.811" v="1641" actId="20577"/>
        <pc:sldMkLst>
          <pc:docMk/>
          <pc:sldMk cId="0" sldId="258"/>
        </pc:sldMkLst>
        <pc:spChg chg="mod">
          <ac:chgData name="Michelle  Bean" userId="0d8acacb-9479-4755-afc3-7abd1af15332" providerId="ADAL" clId="{437B5ECD-87BD-4984-A602-05DB0A5E3B81}" dt="2020-10-31T01:12:44.811" v="1641" actId="20577"/>
          <ac:spMkLst>
            <pc:docMk/>
            <pc:sldMk cId="0" sldId="258"/>
            <ac:spMk id="75" creationId="{00000000-0000-0000-0000-000000000000}"/>
          </ac:spMkLst>
        </pc:spChg>
      </pc:sldChg>
      <pc:sldChg chg="addSp delSp modSp modNotesTx">
        <pc:chgData name="Michelle  Bean" userId="0d8acacb-9479-4755-afc3-7abd1af15332" providerId="ADAL" clId="{437B5ECD-87BD-4984-A602-05DB0A5E3B81}" dt="2020-11-02T23:29:52.170" v="1712" actId="1076"/>
        <pc:sldMkLst>
          <pc:docMk/>
          <pc:sldMk cId="0" sldId="259"/>
        </pc:sldMkLst>
        <pc:spChg chg="add del mod">
          <ac:chgData name="Michelle  Bean" userId="0d8acacb-9479-4755-afc3-7abd1af15332" providerId="ADAL" clId="{437B5ECD-87BD-4984-A602-05DB0A5E3B81}" dt="2020-11-02T23:29:35.979" v="1680" actId="478"/>
          <ac:spMkLst>
            <pc:docMk/>
            <pc:sldMk cId="0" sldId="259"/>
            <ac:spMk id="5" creationId="{E2EDC368-9E0F-4B02-A65C-DFC854DEA8BE}"/>
          </ac:spMkLst>
        </pc:spChg>
        <pc:spChg chg="mod">
          <ac:chgData name="Michelle  Bean" userId="0d8acacb-9479-4755-afc3-7abd1af15332" providerId="ADAL" clId="{437B5ECD-87BD-4984-A602-05DB0A5E3B81}" dt="2020-11-02T23:29:47.171" v="1711" actId="20577"/>
          <ac:spMkLst>
            <pc:docMk/>
            <pc:sldMk cId="0" sldId="259"/>
            <ac:spMk id="80" creationId="{00000000-0000-0000-0000-000000000000}"/>
          </ac:spMkLst>
        </pc:spChg>
        <pc:spChg chg="del">
          <ac:chgData name="Michelle  Bean" userId="0d8acacb-9479-4755-afc3-7abd1af15332" providerId="ADAL" clId="{437B5ECD-87BD-4984-A602-05DB0A5E3B81}" dt="2020-11-02T23:29:33.235" v="1679" actId="478"/>
          <ac:spMkLst>
            <pc:docMk/>
            <pc:sldMk cId="0" sldId="259"/>
            <ac:spMk id="81" creationId="{00000000-0000-0000-0000-000000000000}"/>
          </ac:spMkLst>
        </pc:spChg>
        <pc:picChg chg="del">
          <ac:chgData name="Michelle  Bean" userId="0d8acacb-9479-4755-afc3-7abd1af15332" providerId="ADAL" clId="{437B5ECD-87BD-4984-A602-05DB0A5E3B81}" dt="2020-11-02T23:29:18.733" v="1676" actId="478"/>
          <ac:picMkLst>
            <pc:docMk/>
            <pc:sldMk cId="0" sldId="259"/>
            <ac:picMk id="2" creationId="{0380A8EF-4124-492D-BE19-5E5886CBEE1E}"/>
          </ac:picMkLst>
        </pc:picChg>
        <pc:picChg chg="add mod">
          <ac:chgData name="Michelle  Bean" userId="0d8acacb-9479-4755-afc3-7abd1af15332" providerId="ADAL" clId="{437B5ECD-87BD-4984-A602-05DB0A5E3B81}" dt="2020-11-02T23:29:52.170" v="1712" actId="1076"/>
          <ac:picMkLst>
            <pc:docMk/>
            <pc:sldMk cId="0" sldId="259"/>
            <ac:picMk id="3" creationId="{63B35231-4D97-4796-A89B-07514C9F5746}"/>
          </ac:picMkLst>
        </pc:picChg>
      </pc:sldChg>
      <pc:sldChg chg="modSp">
        <pc:chgData name="Michelle  Bean" userId="0d8acacb-9479-4755-afc3-7abd1af15332" providerId="ADAL" clId="{437B5ECD-87BD-4984-A602-05DB0A5E3B81}" dt="2020-10-31T00:57:08.016" v="1388" actId="20577"/>
        <pc:sldMkLst>
          <pc:docMk/>
          <pc:sldMk cId="0" sldId="260"/>
        </pc:sldMkLst>
        <pc:spChg chg="mod">
          <ac:chgData name="Michelle  Bean" userId="0d8acacb-9479-4755-afc3-7abd1af15332" providerId="ADAL" clId="{437B5ECD-87BD-4984-A602-05DB0A5E3B81}" dt="2020-10-31T00:57:08.016" v="1388" actId="20577"/>
          <ac:spMkLst>
            <pc:docMk/>
            <pc:sldMk cId="0" sldId="260"/>
            <ac:spMk id="87" creationId="{00000000-0000-0000-0000-000000000000}"/>
          </ac:spMkLst>
        </pc:spChg>
      </pc:sldChg>
      <pc:sldChg chg="addSp delSp modSp mod modClrScheme chgLayout modNotesTx">
        <pc:chgData name="Michelle  Bean" userId="0d8acacb-9479-4755-afc3-7abd1af15332" providerId="ADAL" clId="{437B5ECD-87BD-4984-A602-05DB0A5E3B81}" dt="2020-10-29T23:21:39.180" v="1252" actId="20577"/>
        <pc:sldMkLst>
          <pc:docMk/>
          <pc:sldMk cId="0" sldId="261"/>
        </pc:sldMkLst>
        <pc:spChg chg="mod">
          <ac:chgData name="Michelle  Bean" userId="0d8acacb-9479-4755-afc3-7abd1af15332" providerId="ADAL" clId="{437B5ECD-87BD-4984-A602-05DB0A5E3B81}" dt="2020-10-28T03:15:56.921" v="835" actId="14100"/>
          <ac:spMkLst>
            <pc:docMk/>
            <pc:sldMk cId="0" sldId="261"/>
            <ac:spMk id="93" creationId="{00000000-0000-0000-0000-000000000000}"/>
          </ac:spMkLst>
        </pc:spChg>
        <pc:spChg chg="del mod">
          <ac:chgData name="Michelle  Bean" userId="0d8acacb-9479-4755-afc3-7abd1af15332" providerId="ADAL" clId="{437B5ECD-87BD-4984-A602-05DB0A5E3B81}" dt="2020-10-22T16:09:06.029" v="2"/>
          <ac:spMkLst>
            <pc:docMk/>
            <pc:sldMk cId="0" sldId="261"/>
            <ac:spMk id="94" creationId="{00000000-0000-0000-0000-000000000000}"/>
          </ac:spMkLst>
        </pc:spChg>
        <pc:spChg chg="add del mod">
          <ac:chgData name="Michelle  Bean" userId="0d8acacb-9479-4755-afc3-7abd1af15332" providerId="ADAL" clId="{437B5ECD-87BD-4984-A602-05DB0A5E3B81}" dt="2020-10-22T16:09:24.406" v="7" actId="478"/>
          <ac:spMkLst>
            <pc:docMk/>
            <pc:sldMk cId="0" sldId="261"/>
            <ac:spMk id="135" creationId="{B7C3674E-8E09-42BC-B384-B484003744B4}"/>
          </ac:spMkLst>
        </pc:spChg>
        <pc:picChg chg="add mod">
          <ac:chgData name="Michelle  Bean" userId="0d8acacb-9479-4755-afc3-7abd1af15332" providerId="ADAL" clId="{437B5ECD-87BD-4984-A602-05DB0A5E3B81}" dt="2020-10-28T03:16:09.735" v="839" actId="14100"/>
          <ac:picMkLst>
            <pc:docMk/>
            <pc:sldMk cId="0" sldId="261"/>
            <ac:picMk id="1026" creationId="{572DCCDE-C54C-4819-8D34-FE84BC3E9819}"/>
          </ac:picMkLst>
        </pc:picChg>
      </pc:sldChg>
      <pc:sldChg chg="delSp modSp mod modClrScheme chgLayout modNotesTx">
        <pc:chgData name="Michelle  Bean" userId="0d8acacb-9479-4755-afc3-7abd1af15332" providerId="ADAL" clId="{437B5ECD-87BD-4984-A602-05DB0A5E3B81}" dt="2020-11-05T19:41:57.178" v="1792"/>
        <pc:sldMkLst>
          <pc:docMk/>
          <pc:sldMk cId="0" sldId="262"/>
        </pc:sldMkLst>
        <pc:spChg chg="mod">
          <ac:chgData name="Michelle  Bean" userId="0d8acacb-9479-4755-afc3-7abd1af15332" providerId="ADAL" clId="{437B5ECD-87BD-4984-A602-05DB0A5E3B81}" dt="2020-10-28T03:18:54.021" v="900" actId="14100"/>
          <ac:spMkLst>
            <pc:docMk/>
            <pc:sldMk cId="0" sldId="262"/>
            <ac:spMk id="99" creationId="{00000000-0000-0000-0000-000000000000}"/>
          </ac:spMkLst>
        </pc:spChg>
        <pc:graphicFrameChg chg="mod modGraphic">
          <ac:chgData name="Michelle  Bean" userId="0d8acacb-9479-4755-afc3-7abd1af15332" providerId="ADAL" clId="{437B5ECD-87BD-4984-A602-05DB0A5E3B81}" dt="2020-10-28T03:18:50.207" v="899" actId="26606"/>
          <ac:graphicFrameMkLst>
            <pc:docMk/>
            <pc:sldMk cId="0" sldId="262"/>
            <ac:graphicFrameMk id="102" creationId="{9058B1B4-C41B-41B8-9AD8-B3294EEF7071}"/>
          </ac:graphicFrameMkLst>
        </pc:graphicFrameChg>
        <pc:picChg chg="del">
          <ac:chgData name="Michelle  Bean" userId="0d8acacb-9479-4755-afc3-7abd1af15332" providerId="ADAL" clId="{437B5ECD-87BD-4984-A602-05DB0A5E3B81}" dt="2020-11-05T19:41:57.178" v="1792"/>
          <ac:picMkLst>
            <pc:docMk/>
            <pc:sldMk cId="0" sldId="262"/>
            <ac:picMk id="2" creationId="{EFEA6BBB-484D-40BE-BA52-E4BD17C411F2}"/>
          </ac:picMkLst>
        </pc:picChg>
      </pc:sldChg>
      <pc:sldChg chg="del modNotesTx">
        <pc:chgData name="Michelle  Bean" userId="0d8acacb-9479-4755-afc3-7abd1af15332" providerId="ADAL" clId="{437B5ECD-87BD-4984-A602-05DB0A5E3B81}" dt="2020-11-05T19:43:06.803" v="1794"/>
        <pc:sldMkLst>
          <pc:docMk/>
          <pc:sldMk cId="0" sldId="263"/>
        </pc:sldMkLst>
      </pc:sldChg>
      <pc:sldChg chg="del">
        <pc:chgData name="Michelle  Bean" userId="0d8acacb-9479-4755-afc3-7abd1af15332" providerId="ADAL" clId="{437B5ECD-87BD-4984-A602-05DB0A5E3B81}" dt="2020-11-05T19:42:37.700" v="1793"/>
        <pc:sldMkLst>
          <pc:docMk/>
          <pc:sldMk cId="4147774924" sldId="263"/>
        </pc:sldMkLst>
      </pc:sldChg>
      <pc:sldChg chg="del">
        <pc:chgData name="Michelle  Bean" userId="0d8acacb-9479-4755-afc3-7abd1af15332" providerId="ADAL" clId="{437B5ECD-87BD-4984-A602-05DB0A5E3B81}" dt="2020-11-05T19:43:06.803" v="1794"/>
        <pc:sldMkLst>
          <pc:docMk/>
          <pc:sldMk cId="0" sldId="265"/>
        </pc:sldMkLst>
      </pc:sldChg>
      <pc:sldChg chg="del">
        <pc:chgData name="Michelle  Bean" userId="0d8acacb-9479-4755-afc3-7abd1af15332" providerId="ADAL" clId="{437B5ECD-87BD-4984-A602-05DB0A5E3B81}" dt="2020-11-05T19:42:37.700" v="1793"/>
        <pc:sldMkLst>
          <pc:docMk/>
          <pc:sldMk cId="3367398699" sldId="265"/>
        </pc:sldMkLst>
      </pc:sldChg>
      <pc:sldChg chg="addSp delSp modSp del">
        <pc:chgData name="Michelle  Bean" userId="0d8acacb-9479-4755-afc3-7abd1af15332" providerId="ADAL" clId="{437B5ECD-87BD-4984-A602-05DB0A5E3B81}" dt="2020-11-05T19:43:06.803" v="1794"/>
        <pc:sldMkLst>
          <pc:docMk/>
          <pc:sldMk cId="0" sldId="266"/>
        </pc:sldMkLst>
        <pc:spChg chg="add del mod">
          <ac:chgData name="Michelle  Bean" userId="0d8acacb-9479-4755-afc3-7abd1af15332" providerId="ADAL" clId="{437B5ECD-87BD-4984-A602-05DB0A5E3B81}" dt="2020-10-28T03:25:57.800" v="902" actId="478"/>
          <ac:spMkLst>
            <pc:docMk/>
            <pc:sldMk cId="0" sldId="266"/>
            <ac:spMk id="2" creationId="{B98821C6-79A2-4DB0-807B-6958F834713C}"/>
          </ac:spMkLst>
        </pc:spChg>
        <pc:spChg chg="mod">
          <ac:chgData name="Michelle  Bean" userId="0d8acacb-9479-4755-afc3-7abd1af15332" providerId="ADAL" clId="{437B5ECD-87BD-4984-A602-05DB0A5E3B81}" dt="2020-10-28T03:26:43.901" v="909" actId="1076"/>
          <ac:spMkLst>
            <pc:docMk/>
            <pc:sldMk cId="0" sldId="266"/>
            <ac:spMk id="128" creationId="{00000000-0000-0000-0000-000000000000}"/>
          </ac:spMkLst>
        </pc:spChg>
        <pc:picChg chg="mod modCrop">
          <ac:chgData name="Michelle  Bean" userId="0d8acacb-9479-4755-afc3-7abd1af15332" providerId="ADAL" clId="{437B5ECD-87BD-4984-A602-05DB0A5E3B81}" dt="2020-10-28T03:31:55.003" v="937" actId="732"/>
          <ac:picMkLst>
            <pc:docMk/>
            <pc:sldMk cId="0" sldId="266"/>
            <ac:picMk id="127" creationId="{00000000-0000-0000-0000-000000000000}"/>
          </ac:picMkLst>
        </pc:picChg>
      </pc:sldChg>
      <pc:sldChg chg="del">
        <pc:chgData name="Michelle  Bean" userId="0d8acacb-9479-4755-afc3-7abd1af15332" providerId="ADAL" clId="{437B5ECD-87BD-4984-A602-05DB0A5E3B81}" dt="2020-11-05T19:42:37.700" v="1793"/>
        <pc:sldMkLst>
          <pc:docMk/>
          <pc:sldMk cId="423446197" sldId="266"/>
        </pc:sldMkLst>
      </pc:sldChg>
      <pc:sldChg chg="addSp delSp modSp del">
        <pc:chgData name="Michelle  Bean" userId="0d8acacb-9479-4755-afc3-7abd1af15332" providerId="ADAL" clId="{437B5ECD-87BD-4984-A602-05DB0A5E3B81}" dt="2020-11-05T19:43:06.803" v="1794"/>
        <pc:sldMkLst>
          <pc:docMk/>
          <pc:sldMk cId="0" sldId="267"/>
        </pc:sldMkLst>
        <pc:spChg chg="add del mod">
          <ac:chgData name="Michelle  Bean" userId="0d8acacb-9479-4755-afc3-7abd1af15332" providerId="ADAL" clId="{437B5ECD-87BD-4984-A602-05DB0A5E3B81}" dt="2020-10-28T03:27:01.160" v="911" actId="478"/>
          <ac:spMkLst>
            <pc:docMk/>
            <pc:sldMk cId="0" sldId="267"/>
            <ac:spMk id="2" creationId="{4E820AC7-0972-4378-8B8E-1903353115FC}"/>
          </ac:spMkLst>
        </pc:spChg>
        <pc:spChg chg="add del mod">
          <ac:chgData name="Michelle  Bean" userId="0d8acacb-9479-4755-afc3-7abd1af15332" providerId="ADAL" clId="{437B5ECD-87BD-4984-A602-05DB0A5E3B81}" dt="2020-10-28T03:27:08.208" v="913" actId="478"/>
          <ac:spMkLst>
            <pc:docMk/>
            <pc:sldMk cId="0" sldId="267"/>
            <ac:spMk id="3" creationId="{FB52C62E-9B81-43B9-95F8-DAB36C13AB9C}"/>
          </ac:spMkLst>
        </pc:spChg>
        <pc:spChg chg="mod">
          <ac:chgData name="Michelle  Bean" userId="0d8acacb-9479-4755-afc3-7abd1af15332" providerId="ADAL" clId="{437B5ECD-87BD-4984-A602-05DB0A5E3B81}" dt="2020-10-31T01:16:11.857" v="1645" actId="1076"/>
          <ac:spMkLst>
            <pc:docMk/>
            <pc:sldMk cId="0" sldId="267"/>
            <ac:spMk id="134" creationId="{00000000-0000-0000-0000-000000000000}"/>
          </ac:spMkLst>
        </pc:spChg>
        <pc:spChg chg="mod">
          <ac:chgData name="Michelle  Bean" userId="0d8acacb-9479-4755-afc3-7abd1af15332" providerId="ADAL" clId="{437B5ECD-87BD-4984-A602-05DB0A5E3B81}" dt="2020-10-31T01:16:17.661" v="1646" actId="1076"/>
          <ac:spMkLst>
            <pc:docMk/>
            <pc:sldMk cId="0" sldId="267"/>
            <ac:spMk id="135" creationId="{00000000-0000-0000-0000-000000000000}"/>
          </ac:spMkLst>
        </pc:spChg>
        <pc:spChg chg="mod">
          <ac:chgData name="Michelle  Bean" userId="0d8acacb-9479-4755-afc3-7abd1af15332" providerId="ADAL" clId="{437B5ECD-87BD-4984-A602-05DB0A5E3B81}" dt="2020-10-28T03:27:22.929" v="914" actId="1076"/>
          <ac:spMkLst>
            <pc:docMk/>
            <pc:sldMk cId="0" sldId="267"/>
            <ac:spMk id="136" creationId="{00000000-0000-0000-0000-000000000000}"/>
          </ac:spMkLst>
        </pc:spChg>
        <pc:spChg chg="mod">
          <ac:chgData name="Michelle  Bean" userId="0d8acacb-9479-4755-afc3-7abd1af15332" providerId="ADAL" clId="{437B5ECD-87BD-4984-A602-05DB0A5E3B81}" dt="2020-10-28T03:27:22.929" v="914" actId="1076"/>
          <ac:spMkLst>
            <pc:docMk/>
            <pc:sldMk cId="0" sldId="267"/>
            <ac:spMk id="139" creationId="{00000000-0000-0000-0000-000000000000}"/>
          </ac:spMkLst>
        </pc:spChg>
        <pc:spChg chg="mod">
          <ac:chgData name="Michelle  Bean" userId="0d8acacb-9479-4755-afc3-7abd1af15332" providerId="ADAL" clId="{437B5ECD-87BD-4984-A602-05DB0A5E3B81}" dt="2020-10-28T03:27:30.175" v="915" actId="1076"/>
          <ac:spMkLst>
            <pc:docMk/>
            <pc:sldMk cId="0" sldId="267"/>
            <ac:spMk id="140" creationId="{00000000-0000-0000-0000-000000000000}"/>
          </ac:spMkLst>
        </pc:spChg>
        <pc:picChg chg="mod">
          <ac:chgData name="Michelle  Bean" userId="0d8acacb-9479-4755-afc3-7abd1af15332" providerId="ADAL" clId="{437B5ECD-87BD-4984-A602-05DB0A5E3B81}" dt="2020-10-31T01:16:28.799" v="1649" actId="14100"/>
          <ac:picMkLst>
            <pc:docMk/>
            <pc:sldMk cId="0" sldId="267"/>
            <ac:picMk id="137" creationId="{00000000-0000-0000-0000-000000000000}"/>
          </ac:picMkLst>
        </pc:picChg>
        <pc:picChg chg="mod">
          <ac:chgData name="Michelle  Bean" userId="0d8acacb-9479-4755-afc3-7abd1af15332" providerId="ADAL" clId="{437B5ECD-87BD-4984-A602-05DB0A5E3B81}" dt="2020-10-31T01:16:23.231" v="1647" actId="14100"/>
          <ac:picMkLst>
            <pc:docMk/>
            <pc:sldMk cId="0" sldId="267"/>
            <ac:picMk id="138" creationId="{00000000-0000-0000-0000-000000000000}"/>
          </ac:picMkLst>
        </pc:picChg>
      </pc:sldChg>
      <pc:sldChg chg="del">
        <pc:chgData name="Michelle  Bean" userId="0d8acacb-9479-4755-afc3-7abd1af15332" providerId="ADAL" clId="{437B5ECD-87BD-4984-A602-05DB0A5E3B81}" dt="2020-11-05T19:42:37.700" v="1793"/>
        <pc:sldMkLst>
          <pc:docMk/>
          <pc:sldMk cId="1924105655" sldId="267"/>
        </pc:sldMkLst>
      </pc:sldChg>
      <pc:sldChg chg="del">
        <pc:chgData name="Michelle  Bean" userId="0d8acacb-9479-4755-afc3-7abd1af15332" providerId="ADAL" clId="{437B5ECD-87BD-4984-A602-05DB0A5E3B81}" dt="2020-11-05T19:43:06.803" v="1794"/>
        <pc:sldMkLst>
          <pc:docMk/>
          <pc:sldMk cId="0" sldId="268"/>
        </pc:sldMkLst>
      </pc:sldChg>
      <pc:sldChg chg="del">
        <pc:chgData name="Michelle  Bean" userId="0d8acacb-9479-4755-afc3-7abd1af15332" providerId="ADAL" clId="{437B5ECD-87BD-4984-A602-05DB0A5E3B81}" dt="2020-11-05T19:42:37.700" v="1793"/>
        <pc:sldMkLst>
          <pc:docMk/>
          <pc:sldMk cId="3019621369" sldId="268"/>
        </pc:sldMkLst>
      </pc:sldChg>
      <pc:sldChg chg="del">
        <pc:chgData name="Michelle  Bean" userId="0d8acacb-9479-4755-afc3-7abd1af15332" providerId="ADAL" clId="{437B5ECD-87BD-4984-A602-05DB0A5E3B81}" dt="2020-11-05T19:43:06.803" v="1794"/>
        <pc:sldMkLst>
          <pc:docMk/>
          <pc:sldMk cId="0" sldId="269"/>
        </pc:sldMkLst>
      </pc:sldChg>
      <pc:sldChg chg="del">
        <pc:chgData name="Michelle  Bean" userId="0d8acacb-9479-4755-afc3-7abd1af15332" providerId="ADAL" clId="{437B5ECD-87BD-4984-A602-05DB0A5E3B81}" dt="2020-11-05T19:42:37.700" v="1793"/>
        <pc:sldMkLst>
          <pc:docMk/>
          <pc:sldMk cId="1608961214" sldId="269"/>
        </pc:sldMkLst>
      </pc:sldChg>
      <pc:sldChg chg="del">
        <pc:chgData name="Michelle  Bean" userId="0d8acacb-9479-4755-afc3-7abd1af15332" providerId="ADAL" clId="{437B5ECD-87BD-4984-A602-05DB0A5E3B81}" dt="2020-11-05T19:43:06.803" v="1794"/>
        <pc:sldMkLst>
          <pc:docMk/>
          <pc:sldMk cId="0" sldId="270"/>
        </pc:sldMkLst>
      </pc:sldChg>
      <pc:sldChg chg="del">
        <pc:chgData name="Michelle  Bean" userId="0d8acacb-9479-4755-afc3-7abd1af15332" providerId="ADAL" clId="{437B5ECD-87BD-4984-A602-05DB0A5E3B81}" dt="2020-11-05T19:42:37.700" v="1793"/>
        <pc:sldMkLst>
          <pc:docMk/>
          <pc:sldMk cId="257720001" sldId="270"/>
        </pc:sldMkLst>
      </pc:sldChg>
      <pc:sldChg chg="addSp modSp del">
        <pc:chgData name="Michelle  Bean" userId="0d8acacb-9479-4755-afc3-7abd1af15332" providerId="ADAL" clId="{437B5ECD-87BD-4984-A602-05DB0A5E3B81}" dt="2020-11-05T19:43:06.803" v="1794"/>
        <pc:sldMkLst>
          <pc:docMk/>
          <pc:sldMk cId="0" sldId="271"/>
        </pc:sldMkLst>
        <pc:spChg chg="mod">
          <ac:chgData name="Michelle  Bean" userId="0d8acacb-9479-4755-afc3-7abd1af15332" providerId="ADAL" clId="{437B5ECD-87BD-4984-A602-05DB0A5E3B81}" dt="2020-10-28T03:27:48.044" v="916" actId="122"/>
          <ac:spMkLst>
            <pc:docMk/>
            <pc:sldMk cId="0" sldId="271"/>
            <ac:spMk id="166" creationId="{00000000-0000-0000-0000-000000000000}"/>
          </ac:spMkLst>
        </pc:spChg>
        <pc:picChg chg="add mod">
          <ac:chgData name="Michelle  Bean" userId="0d8acacb-9479-4755-afc3-7abd1af15332" providerId="ADAL" clId="{437B5ECD-87BD-4984-A602-05DB0A5E3B81}" dt="2020-10-28T03:32:29.834" v="942" actId="14100"/>
          <ac:picMkLst>
            <pc:docMk/>
            <pc:sldMk cId="0" sldId="271"/>
            <ac:picMk id="2" creationId="{04FA179E-1868-4CFB-B14D-C0687DBB6FE1}"/>
          </ac:picMkLst>
        </pc:picChg>
      </pc:sldChg>
      <pc:sldChg chg="del">
        <pc:chgData name="Michelle  Bean" userId="0d8acacb-9479-4755-afc3-7abd1af15332" providerId="ADAL" clId="{437B5ECD-87BD-4984-A602-05DB0A5E3B81}" dt="2020-11-05T19:42:37.700" v="1793"/>
        <pc:sldMkLst>
          <pc:docMk/>
          <pc:sldMk cId="1115097374" sldId="271"/>
        </pc:sldMkLst>
      </pc:sldChg>
      <pc:sldChg chg="modSp del">
        <pc:chgData name="Michelle  Bean" userId="0d8acacb-9479-4755-afc3-7abd1af15332" providerId="ADAL" clId="{437B5ECD-87BD-4984-A602-05DB0A5E3B81}" dt="2020-11-05T19:43:06.803" v="1794"/>
        <pc:sldMkLst>
          <pc:docMk/>
          <pc:sldMk cId="0" sldId="273"/>
        </pc:sldMkLst>
        <pc:spChg chg="mod">
          <ac:chgData name="Michelle  Bean" userId="0d8acacb-9479-4755-afc3-7abd1af15332" providerId="ADAL" clId="{437B5ECD-87BD-4984-A602-05DB0A5E3B81}" dt="2020-10-28T03:32:39.182" v="943" actId="14100"/>
          <ac:spMkLst>
            <pc:docMk/>
            <pc:sldMk cId="0" sldId="273"/>
            <ac:spMk id="179" creationId="{00000000-0000-0000-0000-000000000000}"/>
          </ac:spMkLst>
        </pc:spChg>
        <pc:picChg chg="mod">
          <ac:chgData name="Michelle  Bean" userId="0d8acacb-9479-4755-afc3-7abd1af15332" providerId="ADAL" clId="{437B5ECD-87BD-4984-A602-05DB0A5E3B81}" dt="2020-10-28T03:32:44.547" v="944" actId="14100"/>
          <ac:picMkLst>
            <pc:docMk/>
            <pc:sldMk cId="0" sldId="273"/>
            <ac:picMk id="180" creationId="{00000000-0000-0000-0000-000000000000}"/>
          </ac:picMkLst>
        </pc:picChg>
      </pc:sldChg>
      <pc:sldChg chg="del">
        <pc:chgData name="Michelle  Bean" userId="0d8acacb-9479-4755-afc3-7abd1af15332" providerId="ADAL" clId="{437B5ECD-87BD-4984-A602-05DB0A5E3B81}" dt="2020-11-05T19:42:37.700" v="1793"/>
        <pc:sldMkLst>
          <pc:docMk/>
          <pc:sldMk cId="44197257" sldId="273"/>
        </pc:sldMkLst>
      </pc:sldChg>
      <pc:sldChg chg="addSp delSp modSp del">
        <pc:chgData name="Michelle  Bean" userId="0d8acacb-9479-4755-afc3-7abd1af15332" providerId="ADAL" clId="{437B5ECD-87BD-4984-A602-05DB0A5E3B81}" dt="2020-11-05T19:43:06.803" v="1794"/>
        <pc:sldMkLst>
          <pc:docMk/>
          <pc:sldMk cId="0" sldId="274"/>
        </pc:sldMkLst>
        <pc:spChg chg="add del mod">
          <ac:chgData name="Michelle  Bean" userId="0d8acacb-9479-4755-afc3-7abd1af15332" providerId="ADAL" clId="{437B5ECD-87BD-4984-A602-05DB0A5E3B81}" dt="2020-10-28T03:28:21" v="919"/>
          <ac:spMkLst>
            <pc:docMk/>
            <pc:sldMk cId="0" sldId="274"/>
            <ac:spMk id="2" creationId="{28BD4F49-B2EC-46E6-B5B6-A73231BEDDF8}"/>
          </ac:spMkLst>
        </pc:spChg>
        <pc:spChg chg="add del mod">
          <ac:chgData name="Michelle  Bean" userId="0d8acacb-9479-4755-afc3-7abd1af15332" providerId="ADAL" clId="{437B5ECD-87BD-4984-A602-05DB0A5E3B81}" dt="2020-10-28T03:29:19.161" v="929" actId="478"/>
          <ac:spMkLst>
            <pc:docMk/>
            <pc:sldMk cId="0" sldId="274"/>
            <ac:spMk id="3" creationId="{49DB4860-D7B5-487C-AB26-5A2F12E61342}"/>
          </ac:spMkLst>
        </pc:spChg>
        <pc:picChg chg="mod">
          <ac:chgData name="Michelle  Bean" userId="0d8acacb-9479-4755-afc3-7abd1af15332" providerId="ADAL" clId="{437B5ECD-87BD-4984-A602-05DB0A5E3B81}" dt="2020-10-28T03:29:13.805" v="928" actId="1076"/>
          <ac:picMkLst>
            <pc:docMk/>
            <pc:sldMk cId="0" sldId="274"/>
            <ac:picMk id="186" creationId="{00000000-0000-0000-0000-000000000000}"/>
          </ac:picMkLst>
        </pc:picChg>
        <pc:picChg chg="mod">
          <ac:chgData name="Michelle  Bean" userId="0d8acacb-9479-4755-afc3-7abd1af15332" providerId="ADAL" clId="{437B5ECD-87BD-4984-A602-05DB0A5E3B81}" dt="2020-10-28T03:28:28.372" v="920" actId="1076"/>
          <ac:picMkLst>
            <pc:docMk/>
            <pc:sldMk cId="0" sldId="274"/>
            <ac:picMk id="187" creationId="{00000000-0000-0000-0000-000000000000}"/>
          </ac:picMkLst>
        </pc:picChg>
        <pc:picChg chg="mod">
          <ac:chgData name="Michelle  Bean" userId="0d8acacb-9479-4755-afc3-7abd1af15332" providerId="ADAL" clId="{437B5ECD-87BD-4984-A602-05DB0A5E3B81}" dt="2020-10-28T03:28:28.372" v="920" actId="1076"/>
          <ac:picMkLst>
            <pc:docMk/>
            <pc:sldMk cId="0" sldId="274"/>
            <ac:picMk id="188" creationId="{00000000-0000-0000-0000-000000000000}"/>
          </ac:picMkLst>
        </pc:picChg>
        <pc:picChg chg="mod">
          <ac:chgData name="Michelle  Bean" userId="0d8acacb-9479-4755-afc3-7abd1af15332" providerId="ADAL" clId="{437B5ECD-87BD-4984-A602-05DB0A5E3B81}" dt="2020-10-28T03:28:28.372" v="920" actId="1076"/>
          <ac:picMkLst>
            <pc:docMk/>
            <pc:sldMk cId="0" sldId="274"/>
            <ac:picMk id="189" creationId="{00000000-0000-0000-0000-000000000000}"/>
          </ac:picMkLst>
        </pc:picChg>
      </pc:sldChg>
      <pc:sldChg chg="del">
        <pc:chgData name="Michelle  Bean" userId="0d8acacb-9479-4755-afc3-7abd1af15332" providerId="ADAL" clId="{437B5ECD-87BD-4984-A602-05DB0A5E3B81}" dt="2020-11-05T19:42:37.700" v="1793"/>
        <pc:sldMkLst>
          <pc:docMk/>
          <pc:sldMk cId="4140521650" sldId="274"/>
        </pc:sldMkLst>
      </pc:sldChg>
      <pc:sldChg chg="modSp del">
        <pc:chgData name="Michelle  Bean" userId="0d8acacb-9479-4755-afc3-7abd1af15332" providerId="ADAL" clId="{437B5ECD-87BD-4984-A602-05DB0A5E3B81}" dt="2020-11-05T19:43:06.803" v="1794"/>
        <pc:sldMkLst>
          <pc:docMk/>
          <pc:sldMk cId="0" sldId="275"/>
        </pc:sldMkLst>
        <pc:spChg chg="mod">
          <ac:chgData name="Michelle  Bean" userId="0d8acacb-9479-4755-afc3-7abd1af15332" providerId="ADAL" clId="{437B5ECD-87BD-4984-A602-05DB0A5E3B81}" dt="2020-10-28T03:28:54.905" v="922" actId="26606"/>
          <ac:spMkLst>
            <pc:docMk/>
            <pc:sldMk cId="0" sldId="275"/>
            <ac:spMk id="194" creationId="{00000000-0000-0000-0000-000000000000}"/>
          </ac:spMkLst>
        </pc:spChg>
        <pc:picChg chg="mod">
          <ac:chgData name="Michelle  Bean" userId="0d8acacb-9479-4755-afc3-7abd1af15332" providerId="ADAL" clId="{437B5ECD-87BD-4984-A602-05DB0A5E3B81}" dt="2020-10-28T03:29:05.812" v="927" actId="14100"/>
          <ac:picMkLst>
            <pc:docMk/>
            <pc:sldMk cId="0" sldId="275"/>
            <ac:picMk id="195" creationId="{00000000-0000-0000-0000-000000000000}"/>
          </ac:picMkLst>
        </pc:picChg>
      </pc:sldChg>
      <pc:sldChg chg="del">
        <pc:chgData name="Michelle  Bean" userId="0d8acacb-9479-4755-afc3-7abd1af15332" providerId="ADAL" clId="{437B5ECD-87BD-4984-A602-05DB0A5E3B81}" dt="2020-11-05T19:42:37.700" v="1793"/>
        <pc:sldMkLst>
          <pc:docMk/>
          <pc:sldMk cId="1793002455" sldId="275"/>
        </pc:sldMkLst>
      </pc:sldChg>
      <pc:sldChg chg="delSp modSp del">
        <pc:chgData name="Michelle  Bean" userId="0d8acacb-9479-4755-afc3-7abd1af15332" providerId="ADAL" clId="{437B5ECD-87BD-4984-A602-05DB0A5E3B81}" dt="2020-11-05T19:43:06.803" v="1794"/>
        <pc:sldMkLst>
          <pc:docMk/>
          <pc:sldMk cId="0" sldId="277"/>
        </pc:sldMkLst>
        <pc:spChg chg="del mod">
          <ac:chgData name="Michelle  Bean" userId="0d8acacb-9479-4755-afc3-7abd1af15332" providerId="ADAL" clId="{437B5ECD-87BD-4984-A602-05DB0A5E3B81}" dt="2020-10-28T03:33:01.404" v="946" actId="478"/>
          <ac:spMkLst>
            <pc:docMk/>
            <pc:sldMk cId="0" sldId="277"/>
            <ac:spMk id="86" creationId="{294DE15C-CCAE-435C-99F0-E6F9907D17DA}"/>
          </ac:spMkLst>
        </pc:spChg>
        <pc:picChg chg="mod">
          <ac:chgData name="Michelle  Bean" userId="0d8acacb-9479-4755-afc3-7abd1af15332" providerId="ADAL" clId="{437B5ECD-87BD-4984-A602-05DB0A5E3B81}" dt="2020-10-28T03:33:09.502" v="948" actId="14100"/>
          <ac:picMkLst>
            <pc:docMk/>
            <pc:sldMk cId="0" sldId="277"/>
            <ac:picMk id="209" creationId="{00000000-0000-0000-0000-000000000000}"/>
          </ac:picMkLst>
        </pc:picChg>
      </pc:sldChg>
      <pc:sldChg chg="del">
        <pc:chgData name="Michelle  Bean" userId="0d8acacb-9479-4755-afc3-7abd1af15332" providerId="ADAL" clId="{437B5ECD-87BD-4984-A602-05DB0A5E3B81}" dt="2020-11-05T19:42:37.700" v="1793"/>
        <pc:sldMkLst>
          <pc:docMk/>
          <pc:sldMk cId="3294530291" sldId="277"/>
        </pc:sldMkLst>
      </pc:sldChg>
      <pc:sldChg chg="addSp delSp modSp del">
        <pc:chgData name="Michelle  Bean" userId="0d8acacb-9479-4755-afc3-7abd1af15332" providerId="ADAL" clId="{437B5ECD-87BD-4984-A602-05DB0A5E3B81}" dt="2020-11-05T19:43:06.803" v="1794"/>
        <pc:sldMkLst>
          <pc:docMk/>
          <pc:sldMk cId="0" sldId="279"/>
        </pc:sldMkLst>
        <pc:spChg chg="add del mod">
          <ac:chgData name="Michelle  Bean" userId="0d8acacb-9479-4755-afc3-7abd1af15332" providerId="ADAL" clId="{437B5ECD-87BD-4984-A602-05DB0A5E3B81}" dt="2020-10-28T03:29:32.827" v="931" actId="478"/>
          <ac:spMkLst>
            <pc:docMk/>
            <pc:sldMk cId="0" sldId="279"/>
            <ac:spMk id="2" creationId="{02035A2D-6DFA-4A94-B928-FBFC8A731D69}"/>
          </ac:spMkLst>
        </pc:spChg>
        <pc:picChg chg="mod">
          <ac:chgData name="Michelle  Bean" userId="0d8acacb-9479-4755-afc3-7abd1af15332" providerId="ADAL" clId="{437B5ECD-87BD-4984-A602-05DB0A5E3B81}" dt="2020-10-28T03:29:41.475" v="933" actId="14100"/>
          <ac:picMkLst>
            <pc:docMk/>
            <pc:sldMk cId="0" sldId="279"/>
            <ac:picMk id="223" creationId="{00000000-0000-0000-0000-000000000000}"/>
          </ac:picMkLst>
        </pc:picChg>
      </pc:sldChg>
      <pc:sldChg chg="del">
        <pc:chgData name="Michelle  Bean" userId="0d8acacb-9479-4755-afc3-7abd1af15332" providerId="ADAL" clId="{437B5ECD-87BD-4984-A602-05DB0A5E3B81}" dt="2020-11-05T19:42:37.700" v="1793"/>
        <pc:sldMkLst>
          <pc:docMk/>
          <pc:sldMk cId="2994390525" sldId="279"/>
        </pc:sldMkLst>
      </pc:sldChg>
      <pc:sldChg chg="addSp modSp del">
        <pc:chgData name="Michelle  Bean" userId="0d8acacb-9479-4755-afc3-7abd1af15332" providerId="ADAL" clId="{437B5ECD-87BD-4984-A602-05DB0A5E3B81}" dt="2020-11-05T19:43:06.803" v="1794"/>
        <pc:sldMkLst>
          <pc:docMk/>
          <pc:sldMk cId="0" sldId="280"/>
        </pc:sldMkLst>
        <pc:spChg chg="mod">
          <ac:chgData name="Michelle  Bean" userId="0d8acacb-9479-4755-afc3-7abd1af15332" providerId="ADAL" clId="{437B5ECD-87BD-4984-A602-05DB0A5E3B81}" dt="2020-10-28T03:29:50.628" v="934" actId="122"/>
          <ac:spMkLst>
            <pc:docMk/>
            <pc:sldMk cId="0" sldId="280"/>
            <ac:spMk id="232" creationId="{00000000-0000-0000-0000-000000000000}"/>
          </ac:spMkLst>
        </pc:spChg>
        <pc:picChg chg="add mod">
          <ac:chgData name="Michelle  Bean" userId="0d8acacb-9479-4755-afc3-7abd1af15332" providerId="ADAL" clId="{437B5ECD-87BD-4984-A602-05DB0A5E3B81}" dt="2020-10-28T03:34:40.649" v="952" actId="1076"/>
          <ac:picMkLst>
            <pc:docMk/>
            <pc:sldMk cId="0" sldId="280"/>
            <ac:picMk id="2" creationId="{8D8E29E1-395D-4166-9372-7B5E03FBC3B4}"/>
          </ac:picMkLst>
        </pc:picChg>
      </pc:sldChg>
      <pc:sldChg chg="del">
        <pc:chgData name="Michelle  Bean" userId="0d8acacb-9479-4755-afc3-7abd1af15332" providerId="ADAL" clId="{437B5ECD-87BD-4984-A602-05DB0A5E3B81}" dt="2020-11-05T19:42:37.700" v="1793"/>
        <pc:sldMkLst>
          <pc:docMk/>
          <pc:sldMk cId="1593766396" sldId="280"/>
        </pc:sldMkLst>
      </pc:sldChg>
      <pc:sldChg chg="modSp del">
        <pc:chgData name="Michelle  Bean" userId="0d8acacb-9479-4755-afc3-7abd1af15332" providerId="ADAL" clId="{437B5ECD-87BD-4984-A602-05DB0A5E3B81}" dt="2020-11-05T19:43:06.803" v="1794"/>
        <pc:sldMkLst>
          <pc:docMk/>
          <pc:sldMk cId="0" sldId="282"/>
        </pc:sldMkLst>
        <pc:spChg chg="mod">
          <ac:chgData name="Michelle  Bean" userId="0d8acacb-9479-4755-afc3-7abd1af15332" providerId="ADAL" clId="{437B5ECD-87BD-4984-A602-05DB0A5E3B81}" dt="2020-10-28T03:45:13.177" v="1020" actId="20577"/>
          <ac:spMkLst>
            <pc:docMk/>
            <pc:sldMk cId="0" sldId="282"/>
            <ac:spMk id="245" creationId="{00000000-0000-0000-0000-000000000000}"/>
          </ac:spMkLst>
        </pc:spChg>
        <pc:graphicFrameChg chg="mod">
          <ac:chgData name="Michelle  Bean" userId="0d8acacb-9479-4755-afc3-7abd1af15332" providerId="ADAL" clId="{437B5ECD-87BD-4984-A602-05DB0A5E3B81}" dt="2020-10-28T03:35:06.521" v="962" actId="20577"/>
          <ac:graphicFrameMkLst>
            <pc:docMk/>
            <pc:sldMk cId="0" sldId="282"/>
            <ac:graphicFrameMk id="250" creationId="{B8F26E3E-8AC9-49E4-830E-D656981021A5}"/>
          </ac:graphicFrameMkLst>
        </pc:graphicFrameChg>
      </pc:sldChg>
      <pc:sldChg chg="del">
        <pc:chgData name="Michelle  Bean" userId="0d8acacb-9479-4755-afc3-7abd1af15332" providerId="ADAL" clId="{437B5ECD-87BD-4984-A602-05DB0A5E3B81}" dt="2020-11-05T19:42:37.700" v="1793"/>
        <pc:sldMkLst>
          <pc:docMk/>
          <pc:sldMk cId="1802088301" sldId="282"/>
        </pc:sldMkLst>
      </pc:sldChg>
      <pc:sldChg chg="modSp del">
        <pc:chgData name="Michelle  Bean" userId="0d8acacb-9479-4755-afc3-7abd1af15332" providerId="ADAL" clId="{437B5ECD-87BD-4984-A602-05DB0A5E3B81}" dt="2020-11-05T19:43:06.803" v="1794"/>
        <pc:sldMkLst>
          <pc:docMk/>
          <pc:sldMk cId="0" sldId="283"/>
        </pc:sldMkLst>
        <pc:spChg chg="mod">
          <ac:chgData name="Michelle  Bean" userId="0d8acacb-9479-4755-afc3-7abd1af15332" providerId="ADAL" clId="{437B5ECD-87BD-4984-A602-05DB0A5E3B81}" dt="2020-10-28T03:40:07.175" v="972" actId="207"/>
          <ac:spMkLst>
            <pc:docMk/>
            <pc:sldMk cId="0" sldId="283"/>
            <ac:spMk id="252" creationId="{00000000-0000-0000-0000-000000000000}"/>
          </ac:spMkLst>
        </pc:spChg>
        <pc:spChg chg="mod">
          <ac:chgData name="Michelle  Bean" userId="0d8acacb-9479-4755-afc3-7abd1af15332" providerId="ADAL" clId="{437B5ECD-87BD-4984-A602-05DB0A5E3B81}" dt="2020-10-28T03:40:44.211" v="979" actId="255"/>
          <ac:spMkLst>
            <pc:docMk/>
            <pc:sldMk cId="0" sldId="283"/>
            <ac:spMk id="253" creationId="{00000000-0000-0000-0000-000000000000}"/>
          </ac:spMkLst>
        </pc:spChg>
        <pc:spChg chg="mod">
          <ac:chgData name="Michelle  Bean" userId="0d8acacb-9479-4755-afc3-7abd1af15332" providerId="ADAL" clId="{437B5ECD-87BD-4984-A602-05DB0A5E3B81}" dt="2020-10-28T03:41:49.476" v="993" actId="1076"/>
          <ac:spMkLst>
            <pc:docMk/>
            <pc:sldMk cId="0" sldId="283"/>
            <ac:spMk id="254" creationId="{00000000-0000-0000-0000-000000000000}"/>
          </ac:spMkLst>
        </pc:spChg>
        <pc:spChg chg="mod">
          <ac:chgData name="Michelle  Bean" userId="0d8acacb-9479-4755-afc3-7abd1af15332" providerId="ADAL" clId="{437B5ECD-87BD-4984-A602-05DB0A5E3B81}" dt="2020-10-28T03:41:43.109" v="992" actId="14100"/>
          <ac:spMkLst>
            <pc:docMk/>
            <pc:sldMk cId="0" sldId="283"/>
            <ac:spMk id="255" creationId="{00000000-0000-0000-0000-000000000000}"/>
          </ac:spMkLst>
        </pc:spChg>
      </pc:sldChg>
      <pc:sldChg chg="del">
        <pc:chgData name="Michelle  Bean" userId="0d8acacb-9479-4755-afc3-7abd1af15332" providerId="ADAL" clId="{437B5ECD-87BD-4984-A602-05DB0A5E3B81}" dt="2020-11-05T19:42:37.700" v="1793"/>
        <pc:sldMkLst>
          <pc:docMk/>
          <pc:sldMk cId="3766610628" sldId="283"/>
        </pc:sldMkLst>
      </pc:sldChg>
      <pc:sldChg chg="del">
        <pc:chgData name="Michelle  Bean" userId="0d8acacb-9479-4755-afc3-7abd1af15332" providerId="ADAL" clId="{437B5ECD-87BD-4984-A602-05DB0A5E3B81}" dt="2020-11-05T19:43:06.803" v="1794"/>
        <pc:sldMkLst>
          <pc:docMk/>
          <pc:sldMk cId="0" sldId="284"/>
        </pc:sldMkLst>
      </pc:sldChg>
      <pc:sldChg chg="del">
        <pc:chgData name="Michelle  Bean" userId="0d8acacb-9479-4755-afc3-7abd1af15332" providerId="ADAL" clId="{437B5ECD-87BD-4984-A602-05DB0A5E3B81}" dt="2020-11-05T19:42:37.700" v="1793"/>
        <pc:sldMkLst>
          <pc:docMk/>
          <pc:sldMk cId="2133685836" sldId="284"/>
        </pc:sldMkLst>
      </pc:sldChg>
      <pc:sldChg chg="modSp del">
        <pc:chgData name="Michelle  Bean" userId="0d8acacb-9479-4755-afc3-7abd1af15332" providerId="ADAL" clId="{437B5ECD-87BD-4984-A602-05DB0A5E3B81}" dt="2020-11-05T19:43:06.803" v="1794"/>
        <pc:sldMkLst>
          <pc:docMk/>
          <pc:sldMk cId="0" sldId="285"/>
        </pc:sldMkLst>
        <pc:spChg chg="mod">
          <ac:chgData name="Michelle  Bean" userId="0d8acacb-9479-4755-afc3-7abd1af15332" providerId="ADAL" clId="{437B5ECD-87BD-4984-A602-05DB0A5E3B81}" dt="2020-10-28T03:43:07.189" v="1001" actId="20577"/>
          <ac:spMkLst>
            <pc:docMk/>
            <pc:sldMk cId="0" sldId="285"/>
            <ac:spMk id="266" creationId="{00000000-0000-0000-0000-000000000000}"/>
          </ac:spMkLst>
        </pc:spChg>
        <pc:spChg chg="mod">
          <ac:chgData name="Michelle  Bean" userId="0d8acacb-9479-4755-afc3-7abd1af15332" providerId="ADAL" clId="{437B5ECD-87BD-4984-A602-05DB0A5E3B81}" dt="2020-10-28T03:44:50.558" v="1016" actId="14100"/>
          <ac:spMkLst>
            <pc:docMk/>
            <pc:sldMk cId="0" sldId="285"/>
            <ac:spMk id="267" creationId="{00000000-0000-0000-0000-000000000000}"/>
          </ac:spMkLst>
        </pc:spChg>
        <pc:spChg chg="mod">
          <ac:chgData name="Michelle  Bean" userId="0d8acacb-9479-4755-afc3-7abd1af15332" providerId="ADAL" clId="{437B5ECD-87BD-4984-A602-05DB0A5E3B81}" dt="2020-10-28T03:43:03.580" v="999" actId="1076"/>
          <ac:spMkLst>
            <pc:docMk/>
            <pc:sldMk cId="0" sldId="285"/>
            <ac:spMk id="268" creationId="{00000000-0000-0000-0000-000000000000}"/>
          </ac:spMkLst>
        </pc:spChg>
        <pc:spChg chg="mod">
          <ac:chgData name="Michelle  Bean" userId="0d8acacb-9479-4755-afc3-7abd1af15332" providerId="ADAL" clId="{437B5ECD-87BD-4984-A602-05DB0A5E3B81}" dt="2020-10-28T03:43:45.386" v="1009" actId="255"/>
          <ac:spMkLst>
            <pc:docMk/>
            <pc:sldMk cId="0" sldId="285"/>
            <ac:spMk id="269" creationId="{00000000-0000-0000-0000-000000000000}"/>
          </ac:spMkLst>
        </pc:spChg>
      </pc:sldChg>
      <pc:sldChg chg="del">
        <pc:chgData name="Michelle  Bean" userId="0d8acacb-9479-4755-afc3-7abd1af15332" providerId="ADAL" clId="{437B5ECD-87BD-4984-A602-05DB0A5E3B81}" dt="2020-11-05T19:42:37.700" v="1793"/>
        <pc:sldMkLst>
          <pc:docMk/>
          <pc:sldMk cId="2005731760" sldId="285"/>
        </pc:sldMkLst>
      </pc:sldChg>
      <pc:sldChg chg="modSp del">
        <pc:chgData name="Michelle  Bean" userId="0d8acacb-9479-4755-afc3-7abd1af15332" providerId="ADAL" clId="{437B5ECD-87BD-4984-A602-05DB0A5E3B81}" dt="2020-11-05T19:43:06.803" v="1794"/>
        <pc:sldMkLst>
          <pc:docMk/>
          <pc:sldMk cId="0" sldId="286"/>
        </pc:sldMkLst>
        <pc:spChg chg="mod">
          <ac:chgData name="Michelle  Bean" userId="0d8acacb-9479-4755-afc3-7abd1af15332" providerId="ADAL" clId="{437B5ECD-87BD-4984-A602-05DB0A5E3B81}" dt="2020-10-28T03:45:05.738" v="1018" actId="20577"/>
          <ac:spMkLst>
            <pc:docMk/>
            <pc:sldMk cId="0" sldId="286"/>
            <ac:spMk id="274" creationId="{00000000-0000-0000-0000-000000000000}"/>
          </ac:spMkLst>
        </pc:spChg>
      </pc:sldChg>
      <pc:sldChg chg="del">
        <pc:chgData name="Michelle  Bean" userId="0d8acacb-9479-4755-afc3-7abd1af15332" providerId="ADAL" clId="{437B5ECD-87BD-4984-A602-05DB0A5E3B81}" dt="2020-11-05T19:42:37.700" v="1793"/>
        <pc:sldMkLst>
          <pc:docMk/>
          <pc:sldMk cId="2350690192" sldId="286"/>
        </pc:sldMkLst>
      </pc:sldChg>
      <pc:sldChg chg="addSp delSp modSp del modAnim">
        <pc:chgData name="Michelle  Bean" userId="0d8acacb-9479-4755-afc3-7abd1af15332" providerId="ADAL" clId="{437B5ECD-87BD-4984-A602-05DB0A5E3B81}" dt="2020-11-05T19:43:06.803" v="1794"/>
        <pc:sldMkLst>
          <pc:docMk/>
          <pc:sldMk cId="0" sldId="288"/>
        </pc:sldMkLst>
        <pc:spChg chg="add del mod">
          <ac:chgData name="Michelle  Bean" userId="0d8acacb-9479-4755-afc3-7abd1af15332" providerId="ADAL" clId="{437B5ECD-87BD-4984-A602-05DB0A5E3B81}" dt="2020-10-28T03:45:23.152" v="1022" actId="478"/>
          <ac:spMkLst>
            <pc:docMk/>
            <pc:sldMk cId="0" sldId="288"/>
            <ac:spMk id="2" creationId="{47F0C446-636B-48CB-B17F-581DBBFC2665}"/>
          </ac:spMkLst>
        </pc:spChg>
        <pc:spChg chg="mod">
          <ac:chgData name="Michelle  Bean" userId="0d8acacb-9479-4755-afc3-7abd1af15332" providerId="ADAL" clId="{437B5ECD-87BD-4984-A602-05DB0A5E3B81}" dt="2020-10-28T03:45:47.641" v="1031" actId="14100"/>
          <ac:spMkLst>
            <pc:docMk/>
            <pc:sldMk cId="0" sldId="288"/>
            <ac:spMk id="290" creationId="{00000000-0000-0000-0000-000000000000}"/>
          </ac:spMkLst>
        </pc:spChg>
        <pc:spChg chg="mod">
          <ac:chgData name="Michelle  Bean" userId="0d8acacb-9479-4755-afc3-7abd1af15332" providerId="ADAL" clId="{437B5ECD-87BD-4984-A602-05DB0A5E3B81}" dt="2020-10-28T03:46:55.796" v="1037" actId="114"/>
          <ac:spMkLst>
            <pc:docMk/>
            <pc:sldMk cId="0" sldId="288"/>
            <ac:spMk id="291" creationId="{00000000-0000-0000-0000-000000000000}"/>
          </ac:spMkLst>
        </pc:spChg>
        <pc:spChg chg="mod">
          <ac:chgData name="Michelle  Bean" userId="0d8acacb-9479-4755-afc3-7abd1af15332" providerId="ADAL" clId="{437B5ECD-87BD-4984-A602-05DB0A5E3B81}" dt="2020-10-28T03:46:00.600" v="1033" actId="1076"/>
          <ac:spMkLst>
            <pc:docMk/>
            <pc:sldMk cId="0" sldId="288"/>
            <ac:spMk id="292" creationId="{00000000-0000-0000-0000-000000000000}"/>
          </ac:spMkLst>
        </pc:spChg>
        <pc:spChg chg="mod">
          <ac:chgData name="Michelle  Bean" userId="0d8acacb-9479-4755-afc3-7abd1af15332" providerId="ADAL" clId="{437B5ECD-87BD-4984-A602-05DB0A5E3B81}" dt="2020-10-31T01:05:28.473" v="1477" actId="1076"/>
          <ac:spMkLst>
            <pc:docMk/>
            <pc:sldMk cId="0" sldId="288"/>
            <ac:spMk id="293" creationId="{00000000-0000-0000-0000-000000000000}"/>
          </ac:spMkLst>
        </pc:spChg>
        <pc:spChg chg="mod">
          <ac:chgData name="Michelle  Bean" userId="0d8acacb-9479-4755-afc3-7abd1af15332" providerId="ADAL" clId="{437B5ECD-87BD-4984-A602-05DB0A5E3B81}" dt="2020-10-31T01:05:51.839" v="1478" actId="1076"/>
          <ac:spMkLst>
            <pc:docMk/>
            <pc:sldMk cId="0" sldId="288"/>
            <ac:spMk id="294" creationId="{00000000-0000-0000-0000-000000000000}"/>
          </ac:spMkLst>
        </pc:spChg>
        <pc:spChg chg="mod">
          <ac:chgData name="Michelle  Bean" userId="0d8acacb-9479-4755-afc3-7abd1af15332" providerId="ADAL" clId="{437B5ECD-87BD-4984-A602-05DB0A5E3B81}" dt="2020-10-31T01:06:24.936" v="1481" actId="1076"/>
          <ac:spMkLst>
            <pc:docMk/>
            <pc:sldMk cId="0" sldId="288"/>
            <ac:spMk id="297" creationId="{00000000-0000-0000-0000-000000000000}"/>
          </ac:spMkLst>
        </pc:spChg>
        <pc:spChg chg="mod">
          <ac:chgData name="Michelle  Bean" userId="0d8acacb-9479-4755-afc3-7abd1af15332" providerId="ADAL" clId="{437B5ECD-87BD-4984-A602-05DB0A5E3B81}" dt="2020-10-28T03:47:22.052" v="1043" actId="1076"/>
          <ac:spMkLst>
            <pc:docMk/>
            <pc:sldMk cId="0" sldId="288"/>
            <ac:spMk id="298" creationId="{00000000-0000-0000-0000-000000000000}"/>
          </ac:spMkLst>
        </pc:spChg>
        <pc:spChg chg="mod">
          <ac:chgData name="Michelle  Bean" userId="0d8acacb-9479-4755-afc3-7abd1af15332" providerId="ADAL" clId="{437B5ECD-87BD-4984-A602-05DB0A5E3B81}" dt="2020-10-28T03:47:59.369" v="1052" actId="14100"/>
          <ac:spMkLst>
            <pc:docMk/>
            <pc:sldMk cId="0" sldId="288"/>
            <ac:spMk id="299" creationId="{00000000-0000-0000-0000-000000000000}"/>
          </ac:spMkLst>
        </pc:spChg>
        <pc:spChg chg="mod">
          <ac:chgData name="Michelle  Bean" userId="0d8acacb-9479-4755-afc3-7abd1af15332" providerId="ADAL" clId="{437B5ECD-87BD-4984-A602-05DB0A5E3B81}" dt="2020-10-28T03:48:04.373" v="1054" actId="1076"/>
          <ac:spMkLst>
            <pc:docMk/>
            <pc:sldMk cId="0" sldId="288"/>
            <ac:spMk id="300" creationId="{00000000-0000-0000-0000-000000000000}"/>
          </ac:spMkLst>
        </pc:spChg>
        <pc:spChg chg="mod">
          <ac:chgData name="Michelle  Bean" userId="0d8acacb-9479-4755-afc3-7abd1af15332" providerId="ADAL" clId="{437B5ECD-87BD-4984-A602-05DB0A5E3B81}" dt="2020-10-31T01:06:59.403" v="1483" actId="1036"/>
          <ac:spMkLst>
            <pc:docMk/>
            <pc:sldMk cId="0" sldId="288"/>
            <ac:spMk id="301" creationId="{00000000-0000-0000-0000-000000000000}"/>
          </ac:spMkLst>
        </pc:spChg>
        <pc:spChg chg="mod">
          <ac:chgData name="Michelle  Bean" userId="0d8acacb-9479-4755-afc3-7abd1af15332" providerId="ADAL" clId="{437B5ECD-87BD-4984-A602-05DB0A5E3B81}" dt="2020-10-31T01:07:07.139" v="1485" actId="1036"/>
          <ac:spMkLst>
            <pc:docMk/>
            <pc:sldMk cId="0" sldId="288"/>
            <ac:spMk id="302" creationId="{00000000-0000-0000-0000-000000000000}"/>
          </ac:spMkLst>
        </pc:spChg>
        <pc:spChg chg="mod">
          <ac:chgData name="Michelle  Bean" userId="0d8acacb-9479-4755-afc3-7abd1af15332" providerId="ADAL" clId="{437B5ECD-87BD-4984-A602-05DB0A5E3B81}" dt="2020-10-31T01:06:03.574" v="1479" actId="1076"/>
          <ac:spMkLst>
            <pc:docMk/>
            <pc:sldMk cId="0" sldId="288"/>
            <ac:spMk id="303" creationId="{00000000-0000-0000-0000-000000000000}"/>
          </ac:spMkLst>
        </pc:spChg>
      </pc:sldChg>
      <pc:sldChg chg="del">
        <pc:chgData name="Michelle  Bean" userId="0d8acacb-9479-4755-afc3-7abd1af15332" providerId="ADAL" clId="{437B5ECD-87BD-4984-A602-05DB0A5E3B81}" dt="2020-11-05T19:42:37.700" v="1793"/>
        <pc:sldMkLst>
          <pc:docMk/>
          <pc:sldMk cId="2445256914" sldId="288"/>
        </pc:sldMkLst>
      </pc:sldChg>
      <pc:sldChg chg="addSp delSp modSp del">
        <pc:chgData name="Michelle  Bean" userId="0d8acacb-9479-4755-afc3-7abd1af15332" providerId="ADAL" clId="{437B5ECD-87BD-4984-A602-05DB0A5E3B81}" dt="2020-11-05T19:41:49.550" v="1784" actId="2696"/>
        <pc:sldMkLst>
          <pc:docMk/>
          <pc:sldMk cId="0" sldId="290"/>
        </pc:sldMkLst>
        <pc:spChg chg="mod">
          <ac:chgData name="Michelle  Bean" userId="0d8acacb-9479-4755-afc3-7abd1af15332" providerId="ADAL" clId="{437B5ECD-87BD-4984-A602-05DB0A5E3B81}" dt="2020-10-28T03:49:04.428" v="1063" actId="2711"/>
          <ac:spMkLst>
            <pc:docMk/>
            <pc:sldMk cId="0" sldId="290"/>
            <ac:spMk id="2" creationId="{AC288EAD-F8AE-4368-A26C-EFB0A0A5989E}"/>
          </ac:spMkLst>
        </pc:spChg>
        <pc:spChg chg="add del mod">
          <ac:chgData name="Michelle  Bean" userId="0d8acacb-9479-4755-afc3-7abd1af15332" providerId="ADAL" clId="{437B5ECD-87BD-4984-A602-05DB0A5E3B81}" dt="2020-10-28T03:48:49.915" v="1061" actId="478"/>
          <ac:spMkLst>
            <pc:docMk/>
            <pc:sldMk cId="0" sldId="290"/>
            <ac:spMk id="3" creationId="{A2BE9CB8-22D6-4889-908A-BA413C7C7C71}"/>
          </ac:spMkLst>
        </pc:spChg>
        <pc:picChg chg="mod">
          <ac:chgData name="Michelle  Bean" userId="0d8acacb-9479-4755-afc3-7abd1af15332" providerId="ADAL" clId="{437B5ECD-87BD-4984-A602-05DB0A5E3B81}" dt="2020-10-28T03:49:20.200" v="1069" actId="1076"/>
          <ac:picMkLst>
            <pc:docMk/>
            <pc:sldMk cId="0" sldId="290"/>
            <ac:picMk id="316" creationId="{00000000-0000-0000-0000-000000000000}"/>
          </ac:picMkLst>
        </pc:picChg>
        <pc:picChg chg="mod">
          <ac:chgData name="Michelle  Bean" userId="0d8acacb-9479-4755-afc3-7abd1af15332" providerId="ADAL" clId="{437B5ECD-87BD-4984-A602-05DB0A5E3B81}" dt="2020-10-28T03:49:18.289" v="1068" actId="14100"/>
          <ac:picMkLst>
            <pc:docMk/>
            <pc:sldMk cId="0" sldId="290"/>
            <ac:picMk id="317" creationId="{00000000-0000-0000-0000-000000000000}"/>
          </ac:picMkLst>
        </pc:picChg>
        <pc:picChg chg="mod">
          <ac:chgData name="Michelle  Bean" userId="0d8acacb-9479-4755-afc3-7abd1af15332" providerId="ADAL" clId="{437B5ECD-87BD-4984-A602-05DB0A5E3B81}" dt="2020-10-28T03:49:25.950" v="1070" actId="14100"/>
          <ac:picMkLst>
            <pc:docMk/>
            <pc:sldMk cId="0" sldId="290"/>
            <ac:picMk id="318" creationId="{00000000-0000-0000-0000-000000000000}"/>
          </ac:picMkLst>
        </pc:picChg>
      </pc:sldChg>
      <pc:sldChg chg="del">
        <pc:chgData name="Michelle  Bean" userId="0d8acacb-9479-4755-afc3-7abd1af15332" providerId="ADAL" clId="{437B5ECD-87BD-4984-A602-05DB0A5E3B81}" dt="2020-11-05T19:42:37.700" v="1793"/>
        <pc:sldMkLst>
          <pc:docMk/>
          <pc:sldMk cId="997122982" sldId="290"/>
        </pc:sldMkLst>
      </pc:sldChg>
      <pc:sldChg chg="addSp modSp del mod modClrScheme chgLayout">
        <pc:chgData name="Michelle  Bean" userId="0d8acacb-9479-4755-afc3-7abd1af15332" providerId="ADAL" clId="{437B5ECD-87BD-4984-A602-05DB0A5E3B81}" dt="2020-11-05T19:41:49.559" v="1785" actId="2696"/>
        <pc:sldMkLst>
          <pc:docMk/>
          <pc:sldMk cId="0" sldId="291"/>
        </pc:sldMkLst>
        <pc:spChg chg="mod">
          <ac:chgData name="Michelle  Bean" userId="0d8acacb-9479-4755-afc3-7abd1af15332" providerId="ADAL" clId="{437B5ECD-87BD-4984-A602-05DB0A5E3B81}" dt="2020-10-31T01:07:55.636" v="1490" actId="20577"/>
          <ac:spMkLst>
            <pc:docMk/>
            <pc:sldMk cId="0" sldId="291"/>
            <ac:spMk id="323" creationId="{00000000-0000-0000-0000-000000000000}"/>
          </ac:spMkLst>
        </pc:spChg>
        <pc:spChg chg="mod">
          <ac:chgData name="Michelle  Bean" userId="0d8acacb-9479-4755-afc3-7abd1af15332" providerId="ADAL" clId="{437B5ECD-87BD-4984-A602-05DB0A5E3B81}" dt="2020-10-31T01:07:47.132" v="1486" actId="14100"/>
          <ac:spMkLst>
            <pc:docMk/>
            <pc:sldMk cId="0" sldId="291"/>
            <ac:spMk id="324" creationId="{00000000-0000-0000-0000-000000000000}"/>
          </ac:spMkLst>
        </pc:spChg>
        <pc:picChg chg="add mod">
          <ac:chgData name="Michelle  Bean" userId="0d8acacb-9479-4755-afc3-7abd1af15332" providerId="ADAL" clId="{437B5ECD-87BD-4984-A602-05DB0A5E3B81}" dt="2020-10-28T03:51:47.398" v="1087" actId="14100"/>
          <ac:picMkLst>
            <pc:docMk/>
            <pc:sldMk cId="0" sldId="291"/>
            <ac:picMk id="2" creationId="{79EE865F-0D48-49DB-A7FB-CDD0F420E8B2}"/>
          </ac:picMkLst>
        </pc:picChg>
      </pc:sldChg>
      <pc:sldChg chg="del">
        <pc:chgData name="Michelle  Bean" userId="0d8acacb-9479-4755-afc3-7abd1af15332" providerId="ADAL" clId="{437B5ECD-87BD-4984-A602-05DB0A5E3B81}" dt="2020-11-05T19:42:37.700" v="1793"/>
        <pc:sldMkLst>
          <pc:docMk/>
          <pc:sldMk cId="7434784" sldId="291"/>
        </pc:sldMkLst>
      </pc:sldChg>
      <pc:sldChg chg="addSp delSp modSp del mod modClrScheme chgLayout">
        <pc:chgData name="Michelle  Bean" userId="0d8acacb-9479-4755-afc3-7abd1af15332" providerId="ADAL" clId="{437B5ECD-87BD-4984-A602-05DB0A5E3B81}" dt="2020-11-05T19:41:49.568" v="1786" actId="2696"/>
        <pc:sldMkLst>
          <pc:docMk/>
          <pc:sldMk cId="0" sldId="292"/>
        </pc:sldMkLst>
        <pc:spChg chg="add del mod">
          <ac:chgData name="Michelle  Bean" userId="0d8acacb-9479-4755-afc3-7abd1af15332" providerId="ADAL" clId="{437B5ECD-87BD-4984-A602-05DB0A5E3B81}" dt="2020-10-28T03:52:55.631" v="1088"/>
          <ac:spMkLst>
            <pc:docMk/>
            <pc:sldMk cId="0" sldId="292"/>
            <ac:spMk id="4" creationId="{F673197B-6B41-4774-841C-9CBDC7B3CF06}"/>
          </ac:spMkLst>
        </pc:spChg>
        <pc:spChg chg="add del mod">
          <ac:chgData name="Michelle  Bean" userId="0d8acacb-9479-4755-afc3-7abd1af15332" providerId="ADAL" clId="{437B5ECD-87BD-4984-A602-05DB0A5E3B81}" dt="2020-10-28T03:50:53.748" v="1074" actId="931"/>
          <ac:spMkLst>
            <pc:docMk/>
            <pc:sldMk cId="0" sldId="292"/>
            <ac:spMk id="79" creationId="{098E2746-C570-4C9F-904C-A44411DA7AC2}"/>
          </ac:spMkLst>
        </pc:spChg>
        <pc:spChg chg="mod">
          <ac:chgData name="Michelle  Bean" userId="0d8acacb-9479-4755-afc3-7abd1af15332" providerId="ADAL" clId="{437B5ECD-87BD-4984-A602-05DB0A5E3B81}" dt="2020-10-28T03:50:20.955" v="1073" actId="26606"/>
          <ac:spMkLst>
            <pc:docMk/>
            <pc:sldMk cId="0" sldId="292"/>
            <ac:spMk id="329" creationId="{00000000-0000-0000-0000-000000000000}"/>
          </ac:spMkLst>
        </pc:spChg>
        <pc:spChg chg="mod">
          <ac:chgData name="Michelle  Bean" userId="0d8acacb-9479-4755-afc3-7abd1af15332" providerId="ADAL" clId="{437B5ECD-87BD-4984-A602-05DB0A5E3B81}" dt="2020-10-28T03:58:57.621" v="1127" actId="403"/>
          <ac:spMkLst>
            <pc:docMk/>
            <pc:sldMk cId="0" sldId="292"/>
            <ac:spMk id="330" creationId="{00000000-0000-0000-0000-000000000000}"/>
          </ac:spMkLst>
        </pc:spChg>
        <pc:picChg chg="add del mod">
          <ac:chgData name="Michelle  Bean" userId="0d8acacb-9479-4755-afc3-7abd1af15332" providerId="ADAL" clId="{437B5ECD-87BD-4984-A602-05DB0A5E3B81}" dt="2020-10-28T03:51:34.073" v="1083"/>
          <ac:picMkLst>
            <pc:docMk/>
            <pc:sldMk cId="0" sldId="292"/>
            <ac:picMk id="3" creationId="{D08FBDEA-151C-48D1-9637-3C8EDB0ACBA2}"/>
          </ac:picMkLst>
        </pc:picChg>
        <pc:picChg chg="add mod">
          <ac:chgData name="Michelle  Bean" userId="0d8acacb-9479-4755-afc3-7abd1af15332" providerId="ADAL" clId="{437B5ECD-87BD-4984-A602-05DB0A5E3B81}" dt="2020-10-28T03:53:18.906" v="1095" actId="1076"/>
          <ac:picMkLst>
            <pc:docMk/>
            <pc:sldMk cId="0" sldId="292"/>
            <ac:picMk id="5" creationId="{D46A8195-14FA-44F5-B3C1-D2015405022F}"/>
          </ac:picMkLst>
        </pc:picChg>
      </pc:sldChg>
      <pc:sldChg chg="del">
        <pc:chgData name="Michelle  Bean" userId="0d8acacb-9479-4755-afc3-7abd1af15332" providerId="ADAL" clId="{437B5ECD-87BD-4984-A602-05DB0A5E3B81}" dt="2020-11-05T19:42:37.700" v="1793"/>
        <pc:sldMkLst>
          <pc:docMk/>
          <pc:sldMk cId="1263490827" sldId="292"/>
        </pc:sldMkLst>
      </pc:sldChg>
      <pc:sldChg chg="addSp delSp modSp del">
        <pc:chgData name="Michelle  Bean" userId="0d8acacb-9479-4755-afc3-7abd1af15332" providerId="ADAL" clId="{437B5ECD-87BD-4984-A602-05DB0A5E3B81}" dt="2020-11-05T19:41:49.576" v="1787" actId="2696"/>
        <pc:sldMkLst>
          <pc:docMk/>
          <pc:sldMk cId="0" sldId="293"/>
        </pc:sldMkLst>
        <pc:spChg chg="mod">
          <ac:chgData name="Michelle  Bean" userId="0d8acacb-9479-4755-afc3-7abd1af15332" providerId="ADAL" clId="{437B5ECD-87BD-4984-A602-05DB0A5E3B81}" dt="2020-10-28T03:59:16.868" v="1132" actId="403"/>
          <ac:spMkLst>
            <pc:docMk/>
            <pc:sldMk cId="0" sldId="293"/>
            <ac:spMk id="336" creationId="{00000000-0000-0000-0000-000000000000}"/>
          </ac:spMkLst>
        </pc:spChg>
        <pc:picChg chg="add del mod">
          <ac:chgData name="Michelle  Bean" userId="0d8acacb-9479-4755-afc3-7abd1af15332" providerId="ADAL" clId="{437B5ECD-87BD-4984-A602-05DB0A5E3B81}" dt="2020-10-28T03:54:57.059" v="1098" actId="478"/>
          <ac:picMkLst>
            <pc:docMk/>
            <pc:sldMk cId="0" sldId="293"/>
            <ac:picMk id="2" creationId="{159188A0-EB46-468B-AFEE-23927CE6FDE2}"/>
          </ac:picMkLst>
        </pc:picChg>
        <pc:picChg chg="add del mod">
          <ac:chgData name="Michelle  Bean" userId="0d8acacb-9479-4755-afc3-7abd1af15332" providerId="ADAL" clId="{437B5ECD-87BD-4984-A602-05DB0A5E3B81}" dt="2020-10-28T03:56:39.677" v="1106" actId="478"/>
          <ac:picMkLst>
            <pc:docMk/>
            <pc:sldMk cId="0" sldId="293"/>
            <ac:picMk id="3" creationId="{4A4586BE-3BD3-411E-90B1-2EA94877622D}"/>
          </ac:picMkLst>
        </pc:picChg>
        <pc:picChg chg="add mod">
          <ac:chgData name="Michelle  Bean" userId="0d8acacb-9479-4755-afc3-7abd1af15332" providerId="ADAL" clId="{437B5ECD-87BD-4984-A602-05DB0A5E3B81}" dt="2020-10-28T03:59:21.903" v="1133" actId="1076"/>
          <ac:picMkLst>
            <pc:docMk/>
            <pc:sldMk cId="0" sldId="293"/>
            <ac:picMk id="4" creationId="{D270766E-F135-4B93-9A28-32F9868A9A0F}"/>
          </ac:picMkLst>
        </pc:picChg>
      </pc:sldChg>
      <pc:sldChg chg="del">
        <pc:chgData name="Michelle  Bean" userId="0d8acacb-9479-4755-afc3-7abd1af15332" providerId="ADAL" clId="{437B5ECD-87BD-4984-A602-05DB0A5E3B81}" dt="2020-11-05T19:42:37.700" v="1793"/>
        <pc:sldMkLst>
          <pc:docMk/>
          <pc:sldMk cId="3205378150" sldId="293"/>
        </pc:sldMkLst>
      </pc:sldChg>
      <pc:sldChg chg="addSp modSp del">
        <pc:chgData name="Michelle  Bean" userId="0d8acacb-9479-4755-afc3-7abd1af15332" providerId="ADAL" clId="{437B5ECD-87BD-4984-A602-05DB0A5E3B81}" dt="2020-11-05T19:41:49.585" v="1788" actId="2696"/>
        <pc:sldMkLst>
          <pc:docMk/>
          <pc:sldMk cId="0" sldId="294"/>
        </pc:sldMkLst>
        <pc:spChg chg="mod">
          <ac:chgData name="Michelle  Bean" userId="0d8acacb-9479-4755-afc3-7abd1af15332" providerId="ADAL" clId="{437B5ECD-87BD-4984-A602-05DB0A5E3B81}" dt="2020-10-28T03:58:40.149" v="1122" actId="403"/>
          <ac:spMkLst>
            <pc:docMk/>
            <pc:sldMk cId="0" sldId="294"/>
            <ac:spMk id="342" creationId="{00000000-0000-0000-0000-000000000000}"/>
          </ac:spMkLst>
        </pc:spChg>
        <pc:picChg chg="add mod">
          <ac:chgData name="Michelle  Bean" userId="0d8acacb-9479-4755-afc3-7abd1af15332" providerId="ADAL" clId="{437B5ECD-87BD-4984-A602-05DB0A5E3B81}" dt="2020-10-28T03:58:51.674" v="1126" actId="1076"/>
          <ac:picMkLst>
            <pc:docMk/>
            <pc:sldMk cId="0" sldId="294"/>
            <ac:picMk id="2" creationId="{27EE3F78-8200-479D-BB20-CC7E05D5A02E}"/>
          </ac:picMkLst>
        </pc:picChg>
      </pc:sldChg>
      <pc:sldChg chg="del">
        <pc:chgData name="Michelle  Bean" userId="0d8acacb-9479-4755-afc3-7abd1af15332" providerId="ADAL" clId="{437B5ECD-87BD-4984-A602-05DB0A5E3B81}" dt="2020-11-05T19:42:37.700" v="1793"/>
        <pc:sldMkLst>
          <pc:docMk/>
          <pc:sldMk cId="2567483527" sldId="294"/>
        </pc:sldMkLst>
      </pc:sldChg>
      <pc:sldChg chg="addSp delSp modSp del mod modClrScheme chgLayout">
        <pc:chgData name="Michelle  Bean" userId="0d8acacb-9479-4755-afc3-7abd1af15332" providerId="ADAL" clId="{437B5ECD-87BD-4984-A602-05DB0A5E3B81}" dt="2020-11-05T19:41:49.591" v="1789" actId="2696"/>
        <pc:sldMkLst>
          <pc:docMk/>
          <pc:sldMk cId="0" sldId="295"/>
        </pc:sldMkLst>
        <pc:spChg chg="add del mod">
          <ac:chgData name="Michelle  Bean" userId="0d8acacb-9479-4755-afc3-7abd1af15332" providerId="ADAL" clId="{437B5ECD-87BD-4984-A602-05DB0A5E3B81}" dt="2020-10-28T03:58:18.883" v="1114" actId="931"/>
          <ac:spMkLst>
            <pc:docMk/>
            <pc:sldMk cId="0" sldId="295"/>
            <ac:spMk id="97" creationId="{6BFCBF32-7119-47D5-9099-2A48A9EF37D5}"/>
          </ac:spMkLst>
        </pc:spChg>
        <pc:spChg chg="mod">
          <ac:chgData name="Michelle  Bean" userId="0d8acacb-9479-4755-afc3-7abd1af15332" providerId="ADAL" clId="{437B5ECD-87BD-4984-A602-05DB0A5E3B81}" dt="2020-10-28T03:58:01.988" v="1113" actId="26606"/>
          <ac:spMkLst>
            <pc:docMk/>
            <pc:sldMk cId="0" sldId="295"/>
            <ac:spMk id="347" creationId="{00000000-0000-0000-0000-000000000000}"/>
          </ac:spMkLst>
        </pc:spChg>
        <pc:spChg chg="mod">
          <ac:chgData name="Michelle  Bean" userId="0d8acacb-9479-4755-afc3-7abd1af15332" providerId="ADAL" clId="{437B5ECD-87BD-4984-A602-05DB0A5E3B81}" dt="2020-10-28T03:58:32.274" v="1120" actId="403"/>
          <ac:spMkLst>
            <pc:docMk/>
            <pc:sldMk cId="0" sldId="295"/>
            <ac:spMk id="348" creationId="{00000000-0000-0000-0000-000000000000}"/>
          </ac:spMkLst>
        </pc:spChg>
        <pc:picChg chg="add mod">
          <ac:chgData name="Michelle  Bean" userId="0d8acacb-9479-4755-afc3-7abd1af15332" providerId="ADAL" clId="{437B5ECD-87BD-4984-A602-05DB0A5E3B81}" dt="2020-10-28T03:58:28.128" v="1118" actId="14100"/>
          <ac:picMkLst>
            <pc:docMk/>
            <pc:sldMk cId="0" sldId="295"/>
            <ac:picMk id="3" creationId="{D8513C66-7AF5-4B3F-9415-2B0B9E4C8850}"/>
          </ac:picMkLst>
        </pc:picChg>
      </pc:sldChg>
      <pc:sldChg chg="del">
        <pc:chgData name="Michelle  Bean" userId="0d8acacb-9479-4755-afc3-7abd1af15332" providerId="ADAL" clId="{437B5ECD-87BD-4984-A602-05DB0A5E3B81}" dt="2020-11-05T19:42:37.700" v="1793"/>
        <pc:sldMkLst>
          <pc:docMk/>
          <pc:sldMk cId="2042784814" sldId="295"/>
        </pc:sldMkLst>
      </pc:sldChg>
      <pc:sldChg chg="addSp delSp modSp del">
        <pc:chgData name="Michelle  Bean" userId="0d8acacb-9479-4755-afc3-7abd1af15332" providerId="ADAL" clId="{437B5ECD-87BD-4984-A602-05DB0A5E3B81}" dt="2020-11-05T19:41:49.598" v="1790" actId="2696"/>
        <pc:sldMkLst>
          <pc:docMk/>
          <pc:sldMk cId="0" sldId="296"/>
        </pc:sldMkLst>
        <pc:spChg chg="add del mod">
          <ac:chgData name="Michelle  Bean" userId="0d8acacb-9479-4755-afc3-7abd1af15332" providerId="ADAL" clId="{437B5ECD-87BD-4984-A602-05DB0A5E3B81}" dt="2020-10-28T03:59:31.035" v="1135" actId="478"/>
          <ac:spMkLst>
            <pc:docMk/>
            <pc:sldMk cId="0" sldId="296"/>
            <ac:spMk id="2" creationId="{8133DFB3-1FFE-4B81-9607-7B85E73FCFC2}"/>
          </ac:spMkLst>
        </pc:spChg>
        <pc:spChg chg="mod">
          <ac:chgData name="Michelle  Bean" userId="0d8acacb-9479-4755-afc3-7abd1af15332" providerId="ADAL" clId="{437B5ECD-87BD-4984-A602-05DB0A5E3B81}" dt="2020-10-31T01:18:37.626" v="1654" actId="14100"/>
          <ac:spMkLst>
            <pc:docMk/>
            <pc:sldMk cId="0" sldId="296"/>
            <ac:spMk id="355" creationId="{00000000-0000-0000-0000-000000000000}"/>
          </ac:spMkLst>
        </pc:spChg>
        <pc:picChg chg="mod">
          <ac:chgData name="Michelle  Bean" userId="0d8acacb-9479-4755-afc3-7abd1af15332" providerId="ADAL" clId="{437B5ECD-87BD-4984-A602-05DB0A5E3B81}" dt="2020-10-31T01:18:11.907" v="1651" actId="14100"/>
          <ac:picMkLst>
            <pc:docMk/>
            <pc:sldMk cId="0" sldId="296"/>
            <ac:picMk id="356" creationId="{00000000-0000-0000-0000-000000000000}"/>
          </ac:picMkLst>
        </pc:picChg>
        <pc:picChg chg="mod">
          <ac:chgData name="Michelle  Bean" userId="0d8acacb-9479-4755-afc3-7abd1af15332" providerId="ADAL" clId="{437B5ECD-87BD-4984-A602-05DB0A5E3B81}" dt="2020-10-31T01:18:19.490" v="1653" actId="14100"/>
          <ac:picMkLst>
            <pc:docMk/>
            <pc:sldMk cId="0" sldId="296"/>
            <ac:picMk id="357" creationId="{00000000-0000-0000-0000-000000000000}"/>
          </ac:picMkLst>
        </pc:picChg>
        <pc:picChg chg="mod">
          <ac:chgData name="Michelle  Bean" userId="0d8acacb-9479-4755-afc3-7abd1af15332" providerId="ADAL" clId="{437B5ECD-87BD-4984-A602-05DB0A5E3B81}" dt="2020-10-31T01:19:15.685" v="1661" actId="1076"/>
          <ac:picMkLst>
            <pc:docMk/>
            <pc:sldMk cId="0" sldId="296"/>
            <ac:picMk id="358" creationId="{00000000-0000-0000-0000-000000000000}"/>
          </ac:picMkLst>
        </pc:picChg>
      </pc:sldChg>
      <pc:sldChg chg="del">
        <pc:chgData name="Michelle  Bean" userId="0d8acacb-9479-4755-afc3-7abd1af15332" providerId="ADAL" clId="{437B5ECD-87BD-4984-A602-05DB0A5E3B81}" dt="2020-11-05T19:42:37.700" v="1793"/>
        <pc:sldMkLst>
          <pc:docMk/>
          <pc:sldMk cId="3753436282" sldId="296"/>
        </pc:sldMkLst>
      </pc:sldChg>
      <pc:sldChg chg="addSp delSp modSp del">
        <pc:chgData name="Michelle  Bean" userId="0d8acacb-9479-4755-afc3-7abd1af15332" providerId="ADAL" clId="{437B5ECD-87BD-4984-A602-05DB0A5E3B81}" dt="2020-11-05T19:41:49.608" v="1791" actId="2696"/>
        <pc:sldMkLst>
          <pc:docMk/>
          <pc:sldMk cId="0" sldId="297"/>
        </pc:sldMkLst>
        <pc:spChg chg="add del mod">
          <ac:chgData name="Michelle  Bean" userId="0d8acacb-9479-4755-afc3-7abd1af15332" providerId="ADAL" clId="{437B5ECD-87BD-4984-A602-05DB0A5E3B81}" dt="2020-10-28T04:00:18.752" v="1150" actId="478"/>
          <ac:spMkLst>
            <pc:docMk/>
            <pc:sldMk cId="0" sldId="297"/>
            <ac:spMk id="2" creationId="{11CB1EDB-B17E-4FD4-975C-8243C5D1B5E1}"/>
          </ac:spMkLst>
        </pc:spChg>
        <pc:spChg chg="mod">
          <ac:chgData name="Michelle  Bean" userId="0d8acacb-9479-4755-afc3-7abd1af15332" providerId="ADAL" clId="{437B5ECD-87BD-4984-A602-05DB0A5E3B81}" dt="2020-10-28T04:00:25.931" v="1159" actId="404"/>
          <ac:spMkLst>
            <pc:docMk/>
            <pc:sldMk cId="0" sldId="297"/>
            <ac:spMk id="363" creationId="{00000000-0000-0000-0000-000000000000}"/>
          </ac:spMkLst>
        </pc:spChg>
        <pc:picChg chg="mod">
          <ac:chgData name="Michelle  Bean" userId="0d8acacb-9479-4755-afc3-7abd1af15332" providerId="ADAL" clId="{437B5ECD-87BD-4984-A602-05DB0A5E3B81}" dt="2020-10-28T04:00:42.364" v="1164" actId="14100"/>
          <ac:picMkLst>
            <pc:docMk/>
            <pc:sldMk cId="0" sldId="297"/>
            <ac:picMk id="364" creationId="{00000000-0000-0000-0000-000000000000}"/>
          </ac:picMkLst>
        </pc:picChg>
        <pc:picChg chg="mod">
          <ac:chgData name="Michelle  Bean" userId="0d8acacb-9479-4755-afc3-7abd1af15332" providerId="ADAL" clId="{437B5ECD-87BD-4984-A602-05DB0A5E3B81}" dt="2020-10-28T04:00:28.155" v="1160" actId="1076"/>
          <ac:picMkLst>
            <pc:docMk/>
            <pc:sldMk cId="0" sldId="297"/>
            <ac:picMk id="365" creationId="{00000000-0000-0000-0000-000000000000}"/>
          </ac:picMkLst>
        </pc:picChg>
      </pc:sldChg>
      <pc:sldChg chg="del">
        <pc:chgData name="Michelle  Bean" userId="0d8acacb-9479-4755-afc3-7abd1af15332" providerId="ADAL" clId="{437B5ECD-87BD-4984-A602-05DB0A5E3B81}" dt="2020-11-05T19:42:37.700" v="1793"/>
        <pc:sldMkLst>
          <pc:docMk/>
          <pc:sldMk cId="1042440924" sldId="297"/>
        </pc:sldMkLst>
      </pc:sldChg>
      <pc:sldChg chg="modSp mod modClrScheme chgLayout">
        <pc:chgData name="Michelle  Bean" userId="0d8acacb-9479-4755-afc3-7abd1af15332" providerId="ADAL" clId="{437B5ECD-87BD-4984-A602-05DB0A5E3B81}" dt="2020-10-28T04:01:13.194" v="1168" actId="14100"/>
        <pc:sldMkLst>
          <pc:docMk/>
          <pc:sldMk cId="0" sldId="298"/>
        </pc:sldMkLst>
        <pc:spChg chg="mod">
          <ac:chgData name="Michelle  Bean" userId="0d8acacb-9479-4755-afc3-7abd1af15332" providerId="ADAL" clId="{437B5ECD-87BD-4984-A602-05DB0A5E3B81}" dt="2020-10-28T04:01:13.194" v="1168" actId="14100"/>
          <ac:spMkLst>
            <pc:docMk/>
            <pc:sldMk cId="0" sldId="298"/>
            <ac:spMk id="370" creationId="{00000000-0000-0000-0000-000000000000}"/>
          </ac:spMkLst>
        </pc:spChg>
        <pc:graphicFrameChg chg="mod modGraphic">
          <ac:chgData name="Michelle  Bean" userId="0d8acacb-9479-4755-afc3-7abd1af15332" providerId="ADAL" clId="{437B5ECD-87BD-4984-A602-05DB0A5E3B81}" dt="2020-10-28T04:01:07.611" v="1166" actId="26606"/>
          <ac:graphicFrameMkLst>
            <pc:docMk/>
            <pc:sldMk cId="0" sldId="298"/>
            <ac:graphicFrameMk id="373" creationId="{517F1800-77E3-4E87-90DC-E519FB2D9511}"/>
          </ac:graphicFrameMkLst>
        </pc:graphicFrameChg>
      </pc:sldChg>
      <pc:sldChg chg="del">
        <pc:chgData name="Michelle  Bean" userId="0d8acacb-9479-4755-afc3-7abd1af15332" providerId="ADAL" clId="{437B5ECD-87BD-4984-A602-05DB0A5E3B81}" dt="2020-10-22T16:48:19.304" v="217" actId="2696"/>
        <pc:sldMkLst>
          <pc:docMk/>
          <pc:sldMk cId="0" sldId="299"/>
        </pc:sldMkLst>
      </pc:sldChg>
      <pc:sldChg chg="del">
        <pc:chgData name="Michelle  Bean" userId="0d8acacb-9479-4755-afc3-7abd1af15332" providerId="ADAL" clId="{437B5ECD-87BD-4984-A602-05DB0A5E3B81}" dt="2020-11-05T19:43:06.803" v="1794"/>
        <pc:sldMkLst>
          <pc:docMk/>
          <pc:sldMk cId="3487447477" sldId="299"/>
        </pc:sldMkLst>
      </pc:sldChg>
      <pc:sldChg chg="modSp modNotesTx">
        <pc:chgData name="Michelle  Bean" userId="0d8acacb-9479-4755-afc3-7abd1af15332" providerId="ADAL" clId="{437B5ECD-87BD-4984-A602-05DB0A5E3B81}" dt="2020-10-29T23:22:30.029" v="1273" actId="20577"/>
        <pc:sldMkLst>
          <pc:docMk/>
          <pc:sldMk cId="0" sldId="300"/>
        </pc:sldMkLst>
        <pc:spChg chg="mod">
          <ac:chgData name="Michelle  Bean" userId="0d8acacb-9479-4755-afc3-7abd1af15332" providerId="ADAL" clId="{437B5ECD-87BD-4984-A602-05DB0A5E3B81}" dt="2020-10-22T16:48:16.301" v="216"/>
          <ac:spMkLst>
            <pc:docMk/>
            <pc:sldMk cId="0" sldId="300"/>
            <ac:spMk id="382" creationId="{00000000-0000-0000-0000-000000000000}"/>
          </ac:spMkLst>
        </pc:spChg>
        <pc:graphicFrameChg chg="mod modGraphic">
          <ac:chgData name="Michelle  Bean" userId="0d8acacb-9479-4755-afc3-7abd1af15332" providerId="ADAL" clId="{437B5ECD-87BD-4984-A602-05DB0A5E3B81}" dt="2020-10-28T04:01:39.463" v="1170" actId="14100"/>
          <ac:graphicFrameMkLst>
            <pc:docMk/>
            <pc:sldMk cId="0" sldId="300"/>
            <ac:graphicFrameMk id="383" creationId="{00000000-0000-0000-0000-000000000000}"/>
          </ac:graphicFrameMkLst>
        </pc:graphicFrameChg>
      </pc:sldChg>
      <pc:sldChg chg="addSp modSp modAnim">
        <pc:chgData name="Michelle  Bean" userId="0d8acacb-9479-4755-afc3-7abd1af15332" providerId="ADAL" clId="{437B5ECD-87BD-4984-A602-05DB0A5E3B81}" dt="2020-10-31T00:53:43.150" v="1368" actId="20577"/>
        <pc:sldMkLst>
          <pc:docMk/>
          <pc:sldMk cId="0" sldId="301"/>
        </pc:sldMkLst>
        <pc:spChg chg="mod">
          <ac:chgData name="Michelle  Bean" userId="0d8acacb-9479-4755-afc3-7abd1af15332" providerId="ADAL" clId="{437B5ECD-87BD-4984-A602-05DB0A5E3B81}" dt="2020-10-28T04:02:07.924" v="1177" actId="403"/>
          <ac:spMkLst>
            <pc:docMk/>
            <pc:sldMk cId="0" sldId="301"/>
            <ac:spMk id="388" creationId="{00000000-0000-0000-0000-000000000000}"/>
          </ac:spMkLst>
        </pc:spChg>
        <pc:spChg chg="mod">
          <ac:chgData name="Michelle  Bean" userId="0d8acacb-9479-4755-afc3-7abd1af15332" providerId="ADAL" clId="{437B5ECD-87BD-4984-A602-05DB0A5E3B81}" dt="2020-10-31T00:53:43.150" v="1368" actId="20577"/>
          <ac:spMkLst>
            <pc:docMk/>
            <pc:sldMk cId="0" sldId="301"/>
            <ac:spMk id="389" creationId="{00000000-0000-0000-0000-000000000000}"/>
          </ac:spMkLst>
        </pc:spChg>
        <pc:picChg chg="add mod">
          <ac:chgData name="Michelle  Bean" userId="0d8acacb-9479-4755-afc3-7abd1af15332" providerId="ADAL" clId="{437B5ECD-87BD-4984-A602-05DB0A5E3B81}" dt="2020-10-31T00:53:17.630" v="1367" actId="14100"/>
          <ac:picMkLst>
            <pc:docMk/>
            <pc:sldMk cId="0" sldId="301"/>
            <ac:picMk id="2" creationId="{067B27BA-CBC1-46F2-8477-6B573587785E}"/>
          </ac:picMkLst>
        </pc:picChg>
        <pc:picChg chg="add mod">
          <ac:chgData name="Michelle  Bean" userId="0d8acacb-9479-4755-afc3-7abd1af15332" providerId="ADAL" clId="{437B5ECD-87BD-4984-A602-05DB0A5E3B81}" dt="2020-10-31T00:53:08.134" v="1365" actId="1076"/>
          <ac:picMkLst>
            <pc:docMk/>
            <pc:sldMk cId="0" sldId="301"/>
            <ac:picMk id="3" creationId="{3F8060BC-3309-4831-A993-C4B0A2EA55F7}"/>
          </ac:picMkLst>
        </pc:picChg>
      </pc:sldChg>
      <pc:sldChg chg="modSp">
        <pc:chgData name="Michelle  Bean" userId="0d8acacb-9479-4755-afc3-7abd1af15332" providerId="ADAL" clId="{437B5ECD-87BD-4984-A602-05DB0A5E3B81}" dt="2020-10-31T01:21:11.996" v="1675" actId="20577"/>
        <pc:sldMkLst>
          <pc:docMk/>
          <pc:sldMk cId="0" sldId="302"/>
        </pc:sldMkLst>
        <pc:spChg chg="mod">
          <ac:chgData name="Michelle  Bean" userId="0d8acacb-9479-4755-afc3-7abd1af15332" providerId="ADAL" clId="{437B5ECD-87BD-4984-A602-05DB0A5E3B81}" dt="2020-10-31T01:20:45.745" v="1664" actId="20577"/>
          <ac:spMkLst>
            <pc:docMk/>
            <pc:sldMk cId="0" sldId="302"/>
            <ac:spMk id="394" creationId="{00000000-0000-0000-0000-000000000000}"/>
          </ac:spMkLst>
        </pc:spChg>
        <pc:graphicFrameChg chg="mod">
          <ac:chgData name="Michelle  Bean" userId="0d8acacb-9479-4755-afc3-7abd1af15332" providerId="ADAL" clId="{437B5ECD-87BD-4984-A602-05DB0A5E3B81}" dt="2020-10-31T01:21:11.996" v="1675" actId="20577"/>
          <ac:graphicFrameMkLst>
            <pc:docMk/>
            <pc:sldMk cId="0" sldId="302"/>
            <ac:graphicFrameMk id="397" creationId="{02A4378D-7DCE-403B-B6E7-A0B27D52C31D}"/>
          </ac:graphicFrameMkLst>
        </pc:graphicFrameChg>
      </pc:sldChg>
      <pc:sldChg chg="del">
        <pc:chgData name="Michelle  Bean" userId="0d8acacb-9479-4755-afc3-7abd1af15332" providerId="ADAL" clId="{437B5ECD-87BD-4984-A602-05DB0A5E3B81}" dt="2020-11-05T19:43:06.803" v="1794"/>
        <pc:sldMkLst>
          <pc:docMk/>
          <pc:sldMk cId="2505702095" sldId="304"/>
        </pc:sldMkLst>
      </pc:sldChg>
      <pc:sldChg chg="modSp modNotesTx">
        <pc:chgData name="Michelle  Bean" userId="0d8acacb-9479-4755-afc3-7abd1af15332" providerId="ADAL" clId="{437B5ECD-87BD-4984-A602-05DB0A5E3B81}" dt="2020-10-29T23:22:45.542" v="1289" actId="20577"/>
        <pc:sldMkLst>
          <pc:docMk/>
          <pc:sldMk cId="0" sldId="305"/>
        </pc:sldMkLst>
        <pc:spChg chg="mod">
          <ac:chgData name="Michelle  Bean" userId="0d8acacb-9479-4755-afc3-7abd1af15332" providerId="ADAL" clId="{437B5ECD-87BD-4984-A602-05DB0A5E3B81}" dt="2020-10-28T04:03:18.967" v="1182" actId="242"/>
          <ac:spMkLst>
            <pc:docMk/>
            <pc:sldMk cId="0" sldId="305"/>
            <ac:spMk id="413" creationId="{00000000-0000-0000-0000-000000000000}"/>
          </ac:spMkLst>
        </pc:spChg>
        <pc:spChg chg="mod">
          <ac:chgData name="Michelle  Bean" userId="0d8acacb-9479-4755-afc3-7abd1af15332" providerId="ADAL" clId="{437B5ECD-87BD-4984-A602-05DB0A5E3B81}" dt="2020-10-28T04:05:24" v="1197" actId="20577"/>
          <ac:spMkLst>
            <pc:docMk/>
            <pc:sldMk cId="0" sldId="305"/>
            <ac:spMk id="414" creationId="{00000000-0000-0000-0000-000000000000}"/>
          </ac:spMkLst>
        </pc:spChg>
      </pc:sldChg>
      <pc:sldChg chg="addSp delSp modSp add mod modClrScheme chgLayout modNotesTx">
        <pc:chgData name="Michelle  Bean" userId="0d8acacb-9479-4755-afc3-7abd1af15332" providerId="ADAL" clId="{437B5ECD-87BD-4984-A602-05DB0A5E3B81}" dt="2020-10-31T00:59:42.264" v="1465" actId="20577"/>
        <pc:sldMkLst>
          <pc:docMk/>
          <pc:sldMk cId="1658828366" sldId="307"/>
        </pc:sldMkLst>
        <pc:spChg chg="mod">
          <ac:chgData name="Michelle  Bean" userId="0d8acacb-9479-4755-afc3-7abd1af15332" providerId="ADAL" clId="{437B5ECD-87BD-4984-A602-05DB0A5E3B81}" dt="2020-10-31T00:59:26.495" v="1461" actId="27636"/>
          <ac:spMkLst>
            <pc:docMk/>
            <pc:sldMk cId="1658828366" sldId="307"/>
            <ac:spMk id="2" creationId="{8A961EA8-46E3-4073-97F8-5AFCABE1094F}"/>
          </ac:spMkLst>
        </pc:spChg>
        <pc:spChg chg="del mod">
          <ac:chgData name="Michelle  Bean" userId="0d8acacb-9479-4755-afc3-7abd1af15332" providerId="ADAL" clId="{437B5ECD-87BD-4984-A602-05DB0A5E3B81}" dt="2020-10-28T02:56:20.461" v="655" actId="478"/>
          <ac:spMkLst>
            <pc:docMk/>
            <pc:sldMk cId="1658828366" sldId="307"/>
            <ac:spMk id="3" creationId="{1B1502AE-F5C4-4064-8BE2-CBFEEA3A2A97}"/>
          </ac:spMkLst>
        </pc:spChg>
        <pc:spChg chg="del">
          <ac:chgData name="Michelle  Bean" userId="0d8acacb-9479-4755-afc3-7abd1af15332" providerId="ADAL" clId="{437B5ECD-87BD-4984-A602-05DB0A5E3B81}" dt="2020-10-22T16:26:34.323" v="108"/>
          <ac:spMkLst>
            <pc:docMk/>
            <pc:sldMk cId="1658828366" sldId="307"/>
            <ac:spMk id="4" creationId="{729879F0-0D2A-46AB-B4F6-35071DE78230}"/>
          </ac:spMkLst>
        </pc:spChg>
        <pc:spChg chg="add del mod">
          <ac:chgData name="Michelle  Bean" userId="0d8acacb-9479-4755-afc3-7abd1af15332" providerId="ADAL" clId="{437B5ECD-87BD-4984-A602-05DB0A5E3B81}" dt="2020-10-28T03:07:00.766" v="707"/>
          <ac:spMkLst>
            <pc:docMk/>
            <pc:sldMk cId="1658828366" sldId="307"/>
            <ac:spMk id="5" creationId="{DBC18E35-F8E9-4D8B-A527-36E575780423}"/>
          </ac:spMkLst>
        </pc:spChg>
        <pc:spChg chg="add del mod">
          <ac:chgData name="Michelle  Bean" userId="0d8acacb-9479-4755-afc3-7abd1af15332" providerId="ADAL" clId="{437B5ECD-87BD-4984-A602-05DB0A5E3B81}" dt="2020-10-22T16:27:50.171" v="114"/>
          <ac:spMkLst>
            <pc:docMk/>
            <pc:sldMk cId="1658828366" sldId="307"/>
            <ac:spMk id="7" creationId="{3553B0C3-E78E-40D1-A327-39BB26AD1CA8}"/>
          </ac:spMkLst>
        </pc:spChg>
        <pc:spChg chg="add del mod">
          <ac:chgData name="Michelle  Bean" userId="0d8acacb-9479-4755-afc3-7abd1af15332" providerId="ADAL" clId="{437B5ECD-87BD-4984-A602-05DB0A5E3B81}" dt="2020-10-28T03:07:03.853" v="708" actId="478"/>
          <ac:spMkLst>
            <pc:docMk/>
            <pc:sldMk cId="1658828366" sldId="307"/>
            <ac:spMk id="10" creationId="{80A1AFB4-BA08-46FB-A383-A4EDD5A4DA6F}"/>
          </ac:spMkLst>
        </pc:spChg>
        <pc:graphicFrameChg chg="add del mod modGraphic">
          <ac:chgData name="Michelle  Bean" userId="0d8acacb-9479-4755-afc3-7abd1af15332" providerId="ADAL" clId="{437B5ECD-87BD-4984-A602-05DB0A5E3B81}" dt="2020-10-22T16:27:44.374" v="113" actId="478"/>
          <ac:graphicFrameMkLst>
            <pc:docMk/>
            <pc:sldMk cId="1658828366" sldId="307"/>
            <ac:graphicFrameMk id="5" creationId="{F69AC9FB-7985-4B3B-BDF5-DA94B8293C73}"/>
          </ac:graphicFrameMkLst>
        </pc:graphicFrameChg>
        <pc:graphicFrameChg chg="add mod modGraphic">
          <ac:chgData name="Michelle  Bean" userId="0d8acacb-9479-4755-afc3-7abd1af15332" providerId="ADAL" clId="{437B5ECD-87BD-4984-A602-05DB0A5E3B81}" dt="2020-10-31T00:59:42.264" v="1465" actId="20577"/>
          <ac:graphicFrameMkLst>
            <pc:docMk/>
            <pc:sldMk cId="1658828366" sldId="307"/>
            <ac:graphicFrameMk id="6" creationId="{D8E338A1-4362-4B79-9BDD-CCD8F9D16608}"/>
          </ac:graphicFrameMkLst>
        </pc:graphicFrameChg>
        <pc:graphicFrameChg chg="add del mod modGraphic">
          <ac:chgData name="Michelle  Bean" userId="0d8acacb-9479-4755-afc3-7abd1af15332" providerId="ADAL" clId="{437B5ECD-87BD-4984-A602-05DB0A5E3B81}" dt="2020-10-22T16:38:54.568" v="166" actId="478"/>
          <ac:graphicFrameMkLst>
            <pc:docMk/>
            <pc:sldMk cId="1658828366" sldId="307"/>
            <ac:graphicFrameMk id="8" creationId="{CE031A2B-7F14-46B8-B11A-F2E8279B6A44}"/>
          </ac:graphicFrameMkLst>
        </pc:graphicFrameChg>
      </pc:sldChg>
      <pc:sldChg chg="addSp delSp modSp add mod modClrScheme chgLayout modNotesTx">
        <pc:chgData name="Michelle  Bean" userId="0d8acacb-9479-4755-afc3-7abd1af15332" providerId="ADAL" clId="{437B5ECD-87BD-4984-A602-05DB0A5E3B81}" dt="2020-11-02T23:37:51.694" v="1714" actId="14100"/>
        <pc:sldMkLst>
          <pc:docMk/>
          <pc:sldMk cId="3843354271" sldId="308"/>
        </pc:sldMkLst>
        <pc:spChg chg="mod">
          <ac:chgData name="Michelle  Bean" userId="0d8acacb-9479-4755-afc3-7abd1af15332" providerId="ADAL" clId="{437B5ECD-87BD-4984-A602-05DB0A5E3B81}" dt="2020-10-28T02:49:34.300" v="628" actId="26606"/>
          <ac:spMkLst>
            <pc:docMk/>
            <pc:sldMk cId="3843354271" sldId="308"/>
            <ac:spMk id="2" creationId="{845353B9-C42C-4E46-8D14-73162E319322}"/>
          </ac:spMkLst>
        </pc:spChg>
        <pc:spChg chg="mod">
          <ac:chgData name="Michelle  Bean" userId="0d8acacb-9479-4755-afc3-7abd1af15332" providerId="ADAL" clId="{437B5ECD-87BD-4984-A602-05DB0A5E3B81}" dt="2020-11-02T23:37:51.694" v="1714" actId="14100"/>
          <ac:spMkLst>
            <pc:docMk/>
            <pc:sldMk cId="3843354271" sldId="308"/>
            <ac:spMk id="3" creationId="{1DA509C0-712E-4F59-A784-980D209FDCE7}"/>
          </ac:spMkLst>
        </pc:spChg>
        <pc:spChg chg="add del mod">
          <ac:chgData name="Michelle  Bean" userId="0d8acacb-9479-4755-afc3-7abd1af15332" providerId="ADAL" clId="{437B5ECD-87BD-4984-A602-05DB0A5E3B81}" dt="2020-10-28T02:50:18.384" v="629"/>
          <ac:spMkLst>
            <pc:docMk/>
            <pc:sldMk cId="3843354271" sldId="308"/>
            <ac:spMk id="8" creationId="{386FDB03-6721-4885-9E00-E0BB6CED7E21}"/>
          </ac:spMkLst>
        </pc:spChg>
        <pc:picChg chg="add mod">
          <ac:chgData name="Michelle  Bean" userId="0d8acacb-9479-4755-afc3-7abd1af15332" providerId="ADAL" clId="{437B5ECD-87BD-4984-A602-05DB0A5E3B81}" dt="2020-10-28T02:51:01.511" v="641" actId="1076"/>
          <ac:picMkLst>
            <pc:docMk/>
            <pc:sldMk cId="3843354271" sldId="308"/>
            <ac:picMk id="4" creationId="{D0EBB935-A035-4B8B-840E-EDD0DFBE82E3}"/>
          </ac:picMkLst>
        </pc:picChg>
      </pc:sldChg>
      <pc:sldChg chg="addSp delSp modSp mod modClrScheme chgLayout modNotesTx">
        <pc:chgData name="Michelle  Bean" userId="0d8acacb-9479-4755-afc3-7abd1af15332" providerId="ADAL" clId="{437B5ECD-87BD-4984-A602-05DB0A5E3B81}" dt="2020-10-31T01:00:01.087" v="1476" actId="20577"/>
        <pc:sldMkLst>
          <pc:docMk/>
          <pc:sldMk cId="3693662109" sldId="309"/>
        </pc:sldMkLst>
        <pc:spChg chg="add del mod">
          <ac:chgData name="Michelle  Bean" userId="0d8acacb-9479-4755-afc3-7abd1af15332" providerId="ADAL" clId="{437B5ECD-87BD-4984-A602-05DB0A5E3B81}" dt="2020-10-28T03:11:33.847" v="764" actId="26606"/>
          <ac:spMkLst>
            <pc:docMk/>
            <pc:sldMk cId="3693662109" sldId="309"/>
            <ac:spMk id="85" creationId="{D922B0C3-9C06-445F-9CE9-4467731B89E2}"/>
          </ac:spMkLst>
        </pc:spChg>
        <pc:spChg chg="mod">
          <ac:chgData name="Michelle  Bean" userId="0d8acacb-9479-4755-afc3-7abd1af15332" providerId="ADAL" clId="{437B5ECD-87BD-4984-A602-05DB0A5E3B81}" dt="2020-10-31T01:00:01.087" v="1476" actId="20577"/>
          <ac:spMkLst>
            <pc:docMk/>
            <pc:sldMk cId="3693662109" sldId="309"/>
            <ac:spMk id="400" creationId="{00000000-0000-0000-0000-000000000000}"/>
          </ac:spMkLst>
        </pc:spChg>
        <pc:spChg chg="add del mod">
          <ac:chgData name="Michelle  Bean" userId="0d8acacb-9479-4755-afc3-7abd1af15332" providerId="ADAL" clId="{437B5ECD-87BD-4984-A602-05DB0A5E3B81}" dt="2020-10-28T03:11:46.167" v="766" actId="26606"/>
          <ac:spMkLst>
            <pc:docMk/>
            <pc:sldMk cId="3693662109" sldId="309"/>
            <ac:spMk id="403" creationId="{D922B0C3-9C06-445F-9CE9-4467731B89E2}"/>
          </ac:spMkLst>
        </pc:spChg>
        <pc:spChg chg="add del mod">
          <ac:chgData name="Michelle  Bean" userId="0d8acacb-9479-4755-afc3-7abd1af15332" providerId="ADAL" clId="{437B5ECD-87BD-4984-A602-05DB0A5E3B81}" dt="2020-10-28T03:11:49.734" v="768" actId="26606"/>
          <ac:spMkLst>
            <pc:docMk/>
            <pc:sldMk cId="3693662109" sldId="309"/>
            <ac:spMk id="405" creationId="{BA4814EA-11F5-4545-9E9D-5A38BACA161D}"/>
          </ac:spMkLst>
        </pc:spChg>
        <pc:spChg chg="add del mod">
          <ac:chgData name="Michelle  Bean" userId="0d8acacb-9479-4755-afc3-7abd1af15332" providerId="ADAL" clId="{437B5ECD-87BD-4984-A602-05DB0A5E3B81}" dt="2020-10-28T03:11:53.240" v="770" actId="26606"/>
          <ac:spMkLst>
            <pc:docMk/>
            <pc:sldMk cId="3693662109" sldId="309"/>
            <ac:spMk id="407" creationId="{BA4814EA-11F5-4545-9E9D-5A38BACA161D}"/>
          </ac:spMkLst>
        </pc:spChg>
        <pc:graphicFrameChg chg="add mod modGraphic">
          <ac:chgData name="Michelle  Bean" userId="0d8acacb-9479-4755-afc3-7abd1af15332" providerId="ADAL" clId="{437B5ECD-87BD-4984-A602-05DB0A5E3B81}" dt="2020-10-31T00:56:57.540" v="1383" actId="404"/>
          <ac:graphicFrameMkLst>
            <pc:docMk/>
            <pc:sldMk cId="3693662109" sldId="309"/>
            <ac:graphicFrameMk id="2" creationId="{9907836A-8834-4180-AC2E-D557DB6C949A}"/>
          </ac:graphicFrameMkLst>
        </pc:graphicFrameChg>
        <pc:picChg chg="del">
          <ac:chgData name="Michelle  Bean" userId="0d8acacb-9479-4755-afc3-7abd1af15332" providerId="ADAL" clId="{437B5ECD-87BD-4984-A602-05DB0A5E3B81}" dt="2020-10-28T03:10:36.389" v="755" actId="478"/>
          <ac:picMkLst>
            <pc:docMk/>
            <pc:sldMk cId="3693662109" sldId="309"/>
            <ac:picMk id="402" creationId="{00000000-0000-0000-0000-000000000000}"/>
          </ac:picMkLst>
        </pc:picChg>
      </pc:sldChg>
      <pc:sldChg chg="addSp delSp modSp add mod modClrScheme chgLayout modNotesTx">
        <pc:chgData name="Michelle  Bean" userId="0d8acacb-9479-4755-afc3-7abd1af15332" providerId="ADAL" clId="{437B5ECD-87BD-4984-A602-05DB0A5E3B81}" dt="2020-11-05T19:44:04.364" v="1795"/>
        <pc:sldMkLst>
          <pc:docMk/>
          <pc:sldMk cId="751485885" sldId="310"/>
        </pc:sldMkLst>
        <pc:spChg chg="del">
          <ac:chgData name="Michelle  Bean" userId="0d8acacb-9479-4755-afc3-7abd1af15332" providerId="ADAL" clId="{437B5ECD-87BD-4984-A602-05DB0A5E3B81}" dt="2020-10-31T00:48:05.442" v="1308" actId="26606"/>
          <ac:spMkLst>
            <pc:docMk/>
            <pc:sldMk cId="751485885" sldId="310"/>
            <ac:spMk id="2" creationId="{89CF72A7-F413-45D4-8130-F9DB70F63884}"/>
          </ac:spMkLst>
        </pc:spChg>
        <pc:spChg chg="del">
          <ac:chgData name="Michelle  Bean" userId="0d8acacb-9479-4755-afc3-7abd1af15332" providerId="ADAL" clId="{437B5ECD-87BD-4984-A602-05DB0A5E3B81}" dt="2020-10-31T00:47:58.501" v="1307"/>
          <ac:spMkLst>
            <pc:docMk/>
            <pc:sldMk cId="751485885" sldId="310"/>
            <ac:spMk id="3" creationId="{C32B9B50-0FF6-4F56-84C7-1474D69C1CFE}"/>
          </ac:spMkLst>
        </pc:spChg>
        <pc:spChg chg="add mod">
          <ac:chgData name="Michelle  Bean" userId="0d8acacb-9479-4755-afc3-7abd1af15332" providerId="ADAL" clId="{437B5ECD-87BD-4984-A602-05DB0A5E3B81}" dt="2020-10-31T00:48:21.633" v="1338" actId="20577"/>
          <ac:spMkLst>
            <pc:docMk/>
            <pc:sldMk cId="751485885" sldId="310"/>
            <ac:spMk id="9" creationId="{560699F0-78DE-41C6-9CB8-0338EE881EF2}"/>
          </ac:spMkLst>
        </pc:spChg>
        <pc:picChg chg="add mod">
          <ac:chgData name="Michelle  Bean" userId="0d8acacb-9479-4755-afc3-7abd1af15332" providerId="ADAL" clId="{437B5ECD-87BD-4984-A602-05DB0A5E3B81}" dt="2020-11-05T19:44:04.364" v="1795"/>
          <ac:picMkLst>
            <pc:docMk/>
            <pc:sldMk cId="751485885" sldId="310"/>
            <ac:picMk id="4" creationId="{A2DD52DE-016B-4387-8B8B-8CA9BED870B0}"/>
          </ac:picMkLst>
        </pc:picChg>
      </pc:sldChg>
      <pc:sldChg chg="del">
        <pc:chgData name="Michelle  Bean" userId="0d8acacb-9479-4755-afc3-7abd1af15332" providerId="ADAL" clId="{437B5ECD-87BD-4984-A602-05DB0A5E3B81}" dt="2020-11-05T19:43:06.803" v="1794"/>
        <pc:sldMkLst>
          <pc:docMk/>
          <pc:sldMk cId="913674190" sldId="311"/>
        </pc:sldMkLst>
      </pc:sldChg>
      <pc:sldChg chg="del">
        <pc:chgData name="Michelle  Bean" userId="0d8acacb-9479-4755-afc3-7abd1af15332" providerId="ADAL" clId="{437B5ECD-87BD-4984-A602-05DB0A5E3B81}" dt="2020-11-05T19:43:06.803" v="1794"/>
        <pc:sldMkLst>
          <pc:docMk/>
          <pc:sldMk cId="3169497510" sldId="312"/>
        </pc:sldMkLst>
      </pc:sldChg>
      <pc:sldChg chg="del">
        <pc:chgData name="Michelle  Bean" userId="0d8acacb-9479-4755-afc3-7abd1af15332" providerId="ADAL" clId="{437B5ECD-87BD-4984-A602-05DB0A5E3B81}" dt="2020-11-05T19:43:06.803" v="1794"/>
        <pc:sldMkLst>
          <pc:docMk/>
          <pc:sldMk cId="861331165" sldId="313"/>
        </pc:sldMkLst>
      </pc:sldChg>
      <pc:sldChg chg="del">
        <pc:chgData name="Michelle  Bean" userId="0d8acacb-9479-4755-afc3-7abd1af15332" providerId="ADAL" clId="{437B5ECD-87BD-4984-A602-05DB0A5E3B81}" dt="2020-11-05T19:43:06.803" v="1794"/>
        <pc:sldMkLst>
          <pc:docMk/>
          <pc:sldMk cId="734948200" sldId="314"/>
        </pc:sldMkLst>
      </pc:sldChg>
      <pc:sldChg chg="del">
        <pc:chgData name="Michelle  Bean" userId="0d8acacb-9479-4755-afc3-7abd1af15332" providerId="ADAL" clId="{437B5ECD-87BD-4984-A602-05DB0A5E3B81}" dt="2020-11-05T19:43:06.803" v="1794"/>
        <pc:sldMkLst>
          <pc:docMk/>
          <pc:sldMk cId="3152965770" sldId="315"/>
        </pc:sldMkLst>
      </pc:sldChg>
      <pc:sldChg chg="del">
        <pc:chgData name="Michelle  Bean" userId="0d8acacb-9479-4755-afc3-7abd1af15332" providerId="ADAL" clId="{437B5ECD-87BD-4984-A602-05DB0A5E3B81}" dt="2020-11-05T19:43:06.803" v="1794"/>
        <pc:sldMkLst>
          <pc:docMk/>
          <pc:sldMk cId="1211663812" sldId="316"/>
        </pc:sldMkLst>
      </pc:sldChg>
    </pc:docChg>
  </pc:docChgLst>
</pc:chgInfo>
</file>

<file path=ppt/diagrams/_rels/data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svg"/><Relationship Id="rId1" Type="http://schemas.openxmlformats.org/officeDocument/2006/relationships/image" Target="../media/image30.png"/><Relationship Id="rId4" Type="http://schemas.openxmlformats.org/officeDocument/2006/relationships/image" Target="../media/image33.svg"/></Relationships>
</file>

<file path=ppt/diagrams/_rels/data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svg"/><Relationship Id="rId1" Type="http://schemas.openxmlformats.org/officeDocument/2006/relationships/image" Target="../media/image37.png"/><Relationship Id="rId4" Type="http://schemas.openxmlformats.org/officeDocument/2006/relationships/image" Target="../media/image40.svg"/></Relationships>
</file>

<file path=ppt/diagrams/_rels/drawing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svg"/><Relationship Id="rId1" Type="http://schemas.openxmlformats.org/officeDocument/2006/relationships/image" Target="../media/image30.png"/><Relationship Id="rId4" Type="http://schemas.openxmlformats.org/officeDocument/2006/relationships/image" Target="../media/image33.svg"/></Relationships>
</file>

<file path=ppt/diagrams/_rels/drawing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svg"/><Relationship Id="rId1" Type="http://schemas.openxmlformats.org/officeDocument/2006/relationships/image" Target="../media/image37.png"/><Relationship Id="rId4" Type="http://schemas.openxmlformats.org/officeDocument/2006/relationships/image" Target="../media/image40.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25DE788-78B7-4F3D-8F67-872F3C05BFF3}" type="doc">
      <dgm:prSet loTypeId="urn:microsoft.com/office/officeart/2008/layout/LinedList" loCatId="list" qsTypeId="urn:microsoft.com/office/officeart/2005/8/quickstyle/simple4" qsCatId="simple" csTypeId="urn:microsoft.com/office/officeart/2005/8/colors/accent1_2" csCatId="accent1" phldr="1"/>
      <dgm:spPr/>
      <dgm:t>
        <a:bodyPr/>
        <a:lstStyle/>
        <a:p>
          <a:endParaRPr lang="en-US"/>
        </a:p>
      </dgm:t>
    </dgm:pt>
    <dgm:pt modelId="{3814A4A2-ED33-4A7D-9848-7022B7A2988A}">
      <dgm:prSet/>
      <dgm:spPr/>
      <dgm:t>
        <a:bodyPr/>
        <a:lstStyle/>
        <a:p>
          <a:pPr algn="ctr"/>
          <a:r>
            <a:rPr lang="en-US" dirty="0"/>
            <a:t>Dr. Victoria C. Rosario, District Director of Human Resources and Support Programs, Los Rios Community College District (she/her/hers)</a:t>
          </a:r>
        </a:p>
      </dgm:t>
    </dgm:pt>
    <dgm:pt modelId="{45E96A65-F103-47F9-8215-B1690E86848A}" type="parTrans" cxnId="{DC40B5CE-3A50-4453-AFF7-D2237D9C9BB4}">
      <dgm:prSet/>
      <dgm:spPr/>
      <dgm:t>
        <a:bodyPr/>
        <a:lstStyle/>
        <a:p>
          <a:endParaRPr lang="en-US"/>
        </a:p>
      </dgm:t>
    </dgm:pt>
    <dgm:pt modelId="{62DE93CD-9630-4720-A624-EEC2B9AC9766}" type="sibTrans" cxnId="{DC40B5CE-3A50-4453-AFF7-D2237D9C9BB4}">
      <dgm:prSet/>
      <dgm:spPr/>
      <dgm:t>
        <a:bodyPr/>
        <a:lstStyle/>
        <a:p>
          <a:endParaRPr lang="en-US"/>
        </a:p>
      </dgm:t>
    </dgm:pt>
    <dgm:pt modelId="{4CE34F02-C6D3-4E23-8F6F-E955B2CEB769}">
      <dgm:prSet/>
      <dgm:spPr/>
      <dgm:t>
        <a:bodyPr/>
        <a:lstStyle/>
        <a:p>
          <a:pPr algn="ctr"/>
          <a:r>
            <a:rPr lang="en-US" dirty="0"/>
            <a:t>Michelle Velasquez Bean, ASCCC At-large Representative (she/her/hers)</a:t>
          </a:r>
        </a:p>
      </dgm:t>
    </dgm:pt>
    <dgm:pt modelId="{CB551865-1E63-4E8B-B8A4-80A81FF8612A}" type="parTrans" cxnId="{CD1004C9-99A8-42F9-AC4D-FB9CA94B7FC8}">
      <dgm:prSet/>
      <dgm:spPr/>
      <dgm:t>
        <a:bodyPr/>
        <a:lstStyle/>
        <a:p>
          <a:endParaRPr lang="en-US"/>
        </a:p>
      </dgm:t>
    </dgm:pt>
    <dgm:pt modelId="{6AF903BC-82D4-46A3-993B-83ECF9208F59}" type="sibTrans" cxnId="{CD1004C9-99A8-42F9-AC4D-FB9CA94B7FC8}">
      <dgm:prSet/>
      <dgm:spPr/>
      <dgm:t>
        <a:bodyPr/>
        <a:lstStyle/>
        <a:p>
          <a:endParaRPr lang="en-US"/>
        </a:p>
      </dgm:t>
    </dgm:pt>
    <dgm:pt modelId="{9ABFA3A8-50A9-4D41-88E2-1409F24917B9}">
      <dgm:prSet/>
      <dgm:spPr/>
      <dgm:t>
        <a:bodyPr/>
        <a:lstStyle/>
        <a:p>
          <a:pPr algn="ctr"/>
          <a:r>
            <a:rPr lang="en-US" dirty="0"/>
            <a:t>Silvester Henderson, ASCCC At-large Representative </a:t>
          </a:r>
        </a:p>
      </dgm:t>
    </dgm:pt>
    <dgm:pt modelId="{9CADAE21-85E9-4E31-ADA4-95EE6A5CE154}" type="parTrans" cxnId="{637BAB70-E2CD-4E09-BB5D-4CBF18D67C5D}">
      <dgm:prSet/>
      <dgm:spPr/>
      <dgm:t>
        <a:bodyPr/>
        <a:lstStyle/>
        <a:p>
          <a:endParaRPr lang="en-US"/>
        </a:p>
      </dgm:t>
    </dgm:pt>
    <dgm:pt modelId="{FD53B5A5-4399-48C9-9E64-50E0FBCE0B4E}" type="sibTrans" cxnId="{637BAB70-E2CD-4E09-BB5D-4CBF18D67C5D}">
      <dgm:prSet/>
      <dgm:spPr/>
      <dgm:t>
        <a:bodyPr/>
        <a:lstStyle/>
        <a:p>
          <a:endParaRPr lang="en-US"/>
        </a:p>
      </dgm:t>
    </dgm:pt>
    <dgm:pt modelId="{5E6E838A-720A-45E2-977D-30E4EFD22D14}">
      <dgm:prSet/>
      <dgm:spPr/>
      <dgm:t>
        <a:bodyPr/>
        <a:lstStyle/>
        <a:p>
          <a:pPr algn="ctr"/>
          <a:r>
            <a:rPr lang="en-US" dirty="0"/>
            <a:t>Chelsea Hull, Part-time Committee member, Santa Monica College (she/her/hers)</a:t>
          </a:r>
        </a:p>
      </dgm:t>
    </dgm:pt>
    <dgm:pt modelId="{102E8411-5ADF-4180-81A1-15C6306A2DD8}" type="parTrans" cxnId="{DE5B0FC4-BA8F-4395-8708-789E5309EE71}">
      <dgm:prSet/>
      <dgm:spPr/>
      <dgm:t>
        <a:bodyPr/>
        <a:lstStyle/>
        <a:p>
          <a:endParaRPr lang="en-US"/>
        </a:p>
      </dgm:t>
    </dgm:pt>
    <dgm:pt modelId="{E74AF1AF-2B14-4191-BD45-484CAB175568}" type="sibTrans" cxnId="{DE5B0FC4-BA8F-4395-8708-789E5309EE71}">
      <dgm:prSet/>
      <dgm:spPr/>
      <dgm:t>
        <a:bodyPr/>
        <a:lstStyle/>
        <a:p>
          <a:endParaRPr lang="en-US"/>
        </a:p>
      </dgm:t>
    </dgm:pt>
    <dgm:pt modelId="{BA3125E6-B2DD-4A3D-9063-AF59CD26D963}" type="pres">
      <dgm:prSet presAssocID="{D25DE788-78B7-4F3D-8F67-872F3C05BFF3}" presName="vert0" presStyleCnt="0">
        <dgm:presLayoutVars>
          <dgm:dir/>
          <dgm:animOne val="branch"/>
          <dgm:animLvl val="lvl"/>
        </dgm:presLayoutVars>
      </dgm:prSet>
      <dgm:spPr/>
    </dgm:pt>
    <dgm:pt modelId="{9E21D839-063F-43A0-9AAB-5F31C8B00CA2}" type="pres">
      <dgm:prSet presAssocID="{3814A4A2-ED33-4A7D-9848-7022B7A2988A}" presName="thickLine" presStyleLbl="alignNode1" presStyleIdx="0" presStyleCnt="4"/>
      <dgm:spPr/>
    </dgm:pt>
    <dgm:pt modelId="{74F8BB81-A26D-4AE7-ACB6-91686D02DD4B}" type="pres">
      <dgm:prSet presAssocID="{3814A4A2-ED33-4A7D-9848-7022B7A2988A}" presName="horz1" presStyleCnt="0"/>
      <dgm:spPr/>
    </dgm:pt>
    <dgm:pt modelId="{D23A4D18-40D4-4A59-A99E-F731B2FD172E}" type="pres">
      <dgm:prSet presAssocID="{3814A4A2-ED33-4A7D-9848-7022B7A2988A}" presName="tx1" presStyleLbl="revTx" presStyleIdx="0" presStyleCnt="4"/>
      <dgm:spPr/>
    </dgm:pt>
    <dgm:pt modelId="{D763ED4E-8803-468C-916C-1CAC4E5447EC}" type="pres">
      <dgm:prSet presAssocID="{3814A4A2-ED33-4A7D-9848-7022B7A2988A}" presName="vert1" presStyleCnt="0"/>
      <dgm:spPr/>
    </dgm:pt>
    <dgm:pt modelId="{DB142C9C-9F72-4DAD-81A6-5D0D54713831}" type="pres">
      <dgm:prSet presAssocID="{4CE34F02-C6D3-4E23-8F6F-E955B2CEB769}" presName="thickLine" presStyleLbl="alignNode1" presStyleIdx="1" presStyleCnt="4"/>
      <dgm:spPr/>
    </dgm:pt>
    <dgm:pt modelId="{FF599E14-07E0-4D43-AD0F-1B780329B267}" type="pres">
      <dgm:prSet presAssocID="{4CE34F02-C6D3-4E23-8F6F-E955B2CEB769}" presName="horz1" presStyleCnt="0"/>
      <dgm:spPr/>
    </dgm:pt>
    <dgm:pt modelId="{70414A76-2FE7-40A2-8834-B9192A724F02}" type="pres">
      <dgm:prSet presAssocID="{4CE34F02-C6D3-4E23-8F6F-E955B2CEB769}" presName="tx1" presStyleLbl="revTx" presStyleIdx="1" presStyleCnt="4"/>
      <dgm:spPr/>
    </dgm:pt>
    <dgm:pt modelId="{C17E1785-06E2-4015-B738-72AB4B84813D}" type="pres">
      <dgm:prSet presAssocID="{4CE34F02-C6D3-4E23-8F6F-E955B2CEB769}" presName="vert1" presStyleCnt="0"/>
      <dgm:spPr/>
    </dgm:pt>
    <dgm:pt modelId="{F18D3342-8760-4D6F-A03A-55F21894D4B4}" type="pres">
      <dgm:prSet presAssocID="{9ABFA3A8-50A9-4D41-88E2-1409F24917B9}" presName="thickLine" presStyleLbl="alignNode1" presStyleIdx="2" presStyleCnt="4"/>
      <dgm:spPr/>
    </dgm:pt>
    <dgm:pt modelId="{DA71C960-B70C-4C76-BD5A-878FA927FD0B}" type="pres">
      <dgm:prSet presAssocID="{9ABFA3A8-50A9-4D41-88E2-1409F24917B9}" presName="horz1" presStyleCnt="0"/>
      <dgm:spPr/>
    </dgm:pt>
    <dgm:pt modelId="{A27549E7-1B8A-435B-B4EC-E814E2F0A714}" type="pres">
      <dgm:prSet presAssocID="{9ABFA3A8-50A9-4D41-88E2-1409F24917B9}" presName="tx1" presStyleLbl="revTx" presStyleIdx="2" presStyleCnt="4"/>
      <dgm:spPr/>
    </dgm:pt>
    <dgm:pt modelId="{46B0E270-0DD7-4944-B3E9-121B724C108E}" type="pres">
      <dgm:prSet presAssocID="{9ABFA3A8-50A9-4D41-88E2-1409F24917B9}" presName="vert1" presStyleCnt="0"/>
      <dgm:spPr/>
    </dgm:pt>
    <dgm:pt modelId="{BE53112E-0EAE-42F9-9AF4-C705D2AD2D0D}" type="pres">
      <dgm:prSet presAssocID="{5E6E838A-720A-45E2-977D-30E4EFD22D14}" presName="thickLine" presStyleLbl="alignNode1" presStyleIdx="3" presStyleCnt="4"/>
      <dgm:spPr/>
    </dgm:pt>
    <dgm:pt modelId="{DEDE4735-D7A2-4B1D-94D4-387827378728}" type="pres">
      <dgm:prSet presAssocID="{5E6E838A-720A-45E2-977D-30E4EFD22D14}" presName="horz1" presStyleCnt="0"/>
      <dgm:spPr/>
    </dgm:pt>
    <dgm:pt modelId="{A46F7C89-FC77-4925-8EE8-1EE2FEF9104F}" type="pres">
      <dgm:prSet presAssocID="{5E6E838A-720A-45E2-977D-30E4EFD22D14}" presName="tx1" presStyleLbl="revTx" presStyleIdx="3" presStyleCnt="4"/>
      <dgm:spPr/>
    </dgm:pt>
    <dgm:pt modelId="{9AA01A84-94B8-411D-9DA9-3310B5FC28F5}" type="pres">
      <dgm:prSet presAssocID="{5E6E838A-720A-45E2-977D-30E4EFD22D14}" presName="vert1" presStyleCnt="0"/>
      <dgm:spPr/>
    </dgm:pt>
  </dgm:ptLst>
  <dgm:cxnLst>
    <dgm:cxn modelId="{637BAB70-E2CD-4E09-BB5D-4CBF18D67C5D}" srcId="{D25DE788-78B7-4F3D-8F67-872F3C05BFF3}" destId="{9ABFA3A8-50A9-4D41-88E2-1409F24917B9}" srcOrd="2" destOrd="0" parTransId="{9CADAE21-85E9-4E31-ADA4-95EE6A5CE154}" sibTransId="{FD53B5A5-4399-48C9-9E64-50E0FBCE0B4E}"/>
    <dgm:cxn modelId="{D530FD59-720C-4CC0-96AC-54F15143E87B}" type="presOf" srcId="{3814A4A2-ED33-4A7D-9848-7022B7A2988A}" destId="{D23A4D18-40D4-4A59-A99E-F731B2FD172E}" srcOrd="0" destOrd="0" presId="urn:microsoft.com/office/officeart/2008/layout/LinedList"/>
    <dgm:cxn modelId="{E983287E-2B2F-4AC0-A902-5D59CCEB6CCB}" type="presOf" srcId="{5E6E838A-720A-45E2-977D-30E4EFD22D14}" destId="{A46F7C89-FC77-4925-8EE8-1EE2FEF9104F}" srcOrd="0" destOrd="0" presId="urn:microsoft.com/office/officeart/2008/layout/LinedList"/>
    <dgm:cxn modelId="{143DC385-9C42-4751-811B-95279178B9DE}" type="presOf" srcId="{9ABFA3A8-50A9-4D41-88E2-1409F24917B9}" destId="{A27549E7-1B8A-435B-B4EC-E814E2F0A714}" srcOrd="0" destOrd="0" presId="urn:microsoft.com/office/officeart/2008/layout/LinedList"/>
    <dgm:cxn modelId="{505437B0-19BF-43E9-AB09-596F9A475FBE}" type="presOf" srcId="{4CE34F02-C6D3-4E23-8F6F-E955B2CEB769}" destId="{70414A76-2FE7-40A2-8834-B9192A724F02}" srcOrd="0" destOrd="0" presId="urn:microsoft.com/office/officeart/2008/layout/LinedList"/>
    <dgm:cxn modelId="{DE5B0FC4-BA8F-4395-8708-789E5309EE71}" srcId="{D25DE788-78B7-4F3D-8F67-872F3C05BFF3}" destId="{5E6E838A-720A-45E2-977D-30E4EFD22D14}" srcOrd="3" destOrd="0" parTransId="{102E8411-5ADF-4180-81A1-15C6306A2DD8}" sibTransId="{E74AF1AF-2B14-4191-BD45-484CAB175568}"/>
    <dgm:cxn modelId="{CD1004C9-99A8-42F9-AC4D-FB9CA94B7FC8}" srcId="{D25DE788-78B7-4F3D-8F67-872F3C05BFF3}" destId="{4CE34F02-C6D3-4E23-8F6F-E955B2CEB769}" srcOrd="1" destOrd="0" parTransId="{CB551865-1E63-4E8B-B8A4-80A81FF8612A}" sibTransId="{6AF903BC-82D4-46A3-993B-83ECF9208F59}"/>
    <dgm:cxn modelId="{DC40B5CE-3A50-4453-AFF7-D2237D9C9BB4}" srcId="{D25DE788-78B7-4F3D-8F67-872F3C05BFF3}" destId="{3814A4A2-ED33-4A7D-9848-7022B7A2988A}" srcOrd="0" destOrd="0" parTransId="{45E96A65-F103-47F9-8215-B1690E86848A}" sibTransId="{62DE93CD-9630-4720-A624-EEC2B9AC9766}"/>
    <dgm:cxn modelId="{A379C8F5-782F-424C-8383-9ED8F9C9FCAA}" type="presOf" srcId="{D25DE788-78B7-4F3D-8F67-872F3C05BFF3}" destId="{BA3125E6-B2DD-4A3D-9063-AF59CD26D963}" srcOrd="0" destOrd="0" presId="urn:microsoft.com/office/officeart/2008/layout/LinedList"/>
    <dgm:cxn modelId="{D5601636-7280-4C8E-9CCF-B3F0C098A799}" type="presParOf" srcId="{BA3125E6-B2DD-4A3D-9063-AF59CD26D963}" destId="{9E21D839-063F-43A0-9AAB-5F31C8B00CA2}" srcOrd="0" destOrd="0" presId="urn:microsoft.com/office/officeart/2008/layout/LinedList"/>
    <dgm:cxn modelId="{97A814B1-F2A3-4989-84B1-F24474226EA8}" type="presParOf" srcId="{BA3125E6-B2DD-4A3D-9063-AF59CD26D963}" destId="{74F8BB81-A26D-4AE7-ACB6-91686D02DD4B}" srcOrd="1" destOrd="0" presId="urn:microsoft.com/office/officeart/2008/layout/LinedList"/>
    <dgm:cxn modelId="{EFE41A92-B30F-4EA4-9D12-19531523775A}" type="presParOf" srcId="{74F8BB81-A26D-4AE7-ACB6-91686D02DD4B}" destId="{D23A4D18-40D4-4A59-A99E-F731B2FD172E}" srcOrd="0" destOrd="0" presId="urn:microsoft.com/office/officeart/2008/layout/LinedList"/>
    <dgm:cxn modelId="{45FA84BD-A0D4-47BA-AAF0-3439D3F81497}" type="presParOf" srcId="{74F8BB81-A26D-4AE7-ACB6-91686D02DD4B}" destId="{D763ED4E-8803-468C-916C-1CAC4E5447EC}" srcOrd="1" destOrd="0" presId="urn:microsoft.com/office/officeart/2008/layout/LinedList"/>
    <dgm:cxn modelId="{42AAAF0C-7E31-40AE-9EB2-3F9BD9004399}" type="presParOf" srcId="{BA3125E6-B2DD-4A3D-9063-AF59CD26D963}" destId="{DB142C9C-9F72-4DAD-81A6-5D0D54713831}" srcOrd="2" destOrd="0" presId="urn:microsoft.com/office/officeart/2008/layout/LinedList"/>
    <dgm:cxn modelId="{44F0DD0D-6FBA-4C9B-9A3B-BACE4453C9C9}" type="presParOf" srcId="{BA3125E6-B2DD-4A3D-9063-AF59CD26D963}" destId="{FF599E14-07E0-4D43-AD0F-1B780329B267}" srcOrd="3" destOrd="0" presId="urn:microsoft.com/office/officeart/2008/layout/LinedList"/>
    <dgm:cxn modelId="{5819996F-1A6E-4E9F-90CE-9498213A70D2}" type="presParOf" srcId="{FF599E14-07E0-4D43-AD0F-1B780329B267}" destId="{70414A76-2FE7-40A2-8834-B9192A724F02}" srcOrd="0" destOrd="0" presId="urn:microsoft.com/office/officeart/2008/layout/LinedList"/>
    <dgm:cxn modelId="{58C5A944-8E27-4B9A-9D7A-5A17BD454C06}" type="presParOf" srcId="{FF599E14-07E0-4D43-AD0F-1B780329B267}" destId="{C17E1785-06E2-4015-B738-72AB4B84813D}" srcOrd="1" destOrd="0" presId="urn:microsoft.com/office/officeart/2008/layout/LinedList"/>
    <dgm:cxn modelId="{67082E70-974A-4D2F-8603-E34FCF0FD188}" type="presParOf" srcId="{BA3125E6-B2DD-4A3D-9063-AF59CD26D963}" destId="{F18D3342-8760-4D6F-A03A-55F21894D4B4}" srcOrd="4" destOrd="0" presId="urn:microsoft.com/office/officeart/2008/layout/LinedList"/>
    <dgm:cxn modelId="{F39B17BB-96AA-41A0-BC80-CEDB84423427}" type="presParOf" srcId="{BA3125E6-B2DD-4A3D-9063-AF59CD26D963}" destId="{DA71C960-B70C-4C76-BD5A-878FA927FD0B}" srcOrd="5" destOrd="0" presId="urn:microsoft.com/office/officeart/2008/layout/LinedList"/>
    <dgm:cxn modelId="{D7ABD7A6-4E69-4469-8175-87EE3BB4D875}" type="presParOf" srcId="{DA71C960-B70C-4C76-BD5A-878FA927FD0B}" destId="{A27549E7-1B8A-435B-B4EC-E814E2F0A714}" srcOrd="0" destOrd="0" presId="urn:microsoft.com/office/officeart/2008/layout/LinedList"/>
    <dgm:cxn modelId="{542216C3-EB89-4C87-AE0C-12C51221A5C2}" type="presParOf" srcId="{DA71C960-B70C-4C76-BD5A-878FA927FD0B}" destId="{46B0E270-0DD7-4944-B3E9-121B724C108E}" srcOrd="1" destOrd="0" presId="urn:microsoft.com/office/officeart/2008/layout/LinedList"/>
    <dgm:cxn modelId="{100A0974-6D4F-408B-A514-3CAEF1C736AC}" type="presParOf" srcId="{BA3125E6-B2DD-4A3D-9063-AF59CD26D963}" destId="{BE53112E-0EAE-42F9-9AF4-C705D2AD2D0D}" srcOrd="6" destOrd="0" presId="urn:microsoft.com/office/officeart/2008/layout/LinedList"/>
    <dgm:cxn modelId="{815B9D82-C115-45E9-9BB1-9357AAA7B5BA}" type="presParOf" srcId="{BA3125E6-B2DD-4A3D-9063-AF59CD26D963}" destId="{DEDE4735-D7A2-4B1D-94D4-387827378728}" srcOrd="7" destOrd="0" presId="urn:microsoft.com/office/officeart/2008/layout/LinedList"/>
    <dgm:cxn modelId="{13CE045F-7FD0-4289-9BCB-8BA6FCD42479}" type="presParOf" srcId="{DEDE4735-D7A2-4B1D-94D4-387827378728}" destId="{A46F7C89-FC77-4925-8EE8-1EE2FEF9104F}" srcOrd="0" destOrd="0" presId="urn:microsoft.com/office/officeart/2008/layout/LinedList"/>
    <dgm:cxn modelId="{4F21FEE0-53C4-4777-9D54-409A1E4C6808}" type="presParOf" srcId="{DEDE4735-D7A2-4B1D-94D4-387827378728}" destId="{9AA01A84-94B8-411D-9DA9-3310B5FC28F5}"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D68C53F-EFCB-476D-B126-B06355E9E143}"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E3C75417-18E7-4691-B963-0949F1CC3A1D}">
      <dgm:prSet/>
      <dgm:spPr/>
      <dgm:t>
        <a:bodyPr/>
        <a:lstStyle/>
        <a:p>
          <a:r>
            <a:rPr lang="en-US"/>
            <a:t>From a faculty of color perspective </a:t>
          </a:r>
        </a:p>
      </dgm:t>
    </dgm:pt>
    <dgm:pt modelId="{7372BC59-4014-45EB-B861-0A499E330FAC}" type="parTrans" cxnId="{874D2AB3-E2CE-4558-8F03-7F4B6E29766B}">
      <dgm:prSet/>
      <dgm:spPr/>
      <dgm:t>
        <a:bodyPr/>
        <a:lstStyle/>
        <a:p>
          <a:endParaRPr lang="en-US"/>
        </a:p>
      </dgm:t>
    </dgm:pt>
    <dgm:pt modelId="{816419BB-DE3D-4324-B8F6-BE161CE03FD7}" type="sibTrans" cxnId="{874D2AB3-E2CE-4558-8F03-7F4B6E29766B}">
      <dgm:prSet/>
      <dgm:spPr/>
      <dgm:t>
        <a:bodyPr/>
        <a:lstStyle/>
        <a:p>
          <a:endParaRPr lang="en-US"/>
        </a:p>
      </dgm:t>
    </dgm:pt>
    <dgm:pt modelId="{7FB019B4-DEB1-401F-B112-1F52640C14F0}">
      <dgm:prSet/>
      <dgm:spPr/>
      <dgm:t>
        <a:bodyPr/>
        <a:lstStyle/>
        <a:p>
          <a:r>
            <a:rPr lang="en-US"/>
            <a:t>From an adjunct perspective</a:t>
          </a:r>
        </a:p>
      </dgm:t>
    </dgm:pt>
    <dgm:pt modelId="{EB764835-0152-4DFB-A040-6AAC2CAED5CD}" type="parTrans" cxnId="{77D40C71-8BA6-4497-B905-A52E6544AFAC}">
      <dgm:prSet/>
      <dgm:spPr/>
      <dgm:t>
        <a:bodyPr/>
        <a:lstStyle/>
        <a:p>
          <a:endParaRPr lang="en-US"/>
        </a:p>
      </dgm:t>
    </dgm:pt>
    <dgm:pt modelId="{21A6BC33-020C-40AE-ACB3-E265EECD69F8}" type="sibTrans" cxnId="{77D40C71-8BA6-4497-B905-A52E6544AFAC}">
      <dgm:prSet/>
      <dgm:spPr/>
      <dgm:t>
        <a:bodyPr/>
        <a:lstStyle/>
        <a:p>
          <a:endParaRPr lang="en-US"/>
        </a:p>
      </dgm:t>
    </dgm:pt>
    <dgm:pt modelId="{CAAF9219-0DC1-4590-A73B-E01456AA0A08}" type="pres">
      <dgm:prSet presAssocID="{ED68C53F-EFCB-476D-B126-B06355E9E143}" presName="linear" presStyleCnt="0">
        <dgm:presLayoutVars>
          <dgm:animLvl val="lvl"/>
          <dgm:resizeHandles val="exact"/>
        </dgm:presLayoutVars>
      </dgm:prSet>
      <dgm:spPr/>
    </dgm:pt>
    <dgm:pt modelId="{BBBCEBF1-0EE4-4ACF-B7A4-440FEA26B2FA}" type="pres">
      <dgm:prSet presAssocID="{E3C75417-18E7-4691-B963-0949F1CC3A1D}" presName="parentText" presStyleLbl="node1" presStyleIdx="0" presStyleCnt="2">
        <dgm:presLayoutVars>
          <dgm:chMax val="0"/>
          <dgm:bulletEnabled val="1"/>
        </dgm:presLayoutVars>
      </dgm:prSet>
      <dgm:spPr/>
    </dgm:pt>
    <dgm:pt modelId="{B896556F-DD9C-469A-8F25-C91B4B37A27A}" type="pres">
      <dgm:prSet presAssocID="{816419BB-DE3D-4324-B8F6-BE161CE03FD7}" presName="spacer" presStyleCnt="0"/>
      <dgm:spPr/>
    </dgm:pt>
    <dgm:pt modelId="{F61175EA-B1E2-4065-9D34-6108D16638DB}" type="pres">
      <dgm:prSet presAssocID="{7FB019B4-DEB1-401F-B112-1F52640C14F0}" presName="parentText" presStyleLbl="node1" presStyleIdx="1" presStyleCnt="2">
        <dgm:presLayoutVars>
          <dgm:chMax val="0"/>
          <dgm:bulletEnabled val="1"/>
        </dgm:presLayoutVars>
      </dgm:prSet>
      <dgm:spPr/>
    </dgm:pt>
  </dgm:ptLst>
  <dgm:cxnLst>
    <dgm:cxn modelId="{260C5B10-B2EA-449C-8FD7-E37F1E535119}" type="presOf" srcId="{7FB019B4-DEB1-401F-B112-1F52640C14F0}" destId="{F61175EA-B1E2-4065-9D34-6108D16638DB}" srcOrd="0" destOrd="0" presId="urn:microsoft.com/office/officeart/2005/8/layout/vList2"/>
    <dgm:cxn modelId="{D29E8410-E3EA-4ECE-B4A1-777362503800}" type="presOf" srcId="{E3C75417-18E7-4691-B963-0949F1CC3A1D}" destId="{BBBCEBF1-0EE4-4ACF-B7A4-440FEA26B2FA}" srcOrd="0" destOrd="0" presId="urn:microsoft.com/office/officeart/2005/8/layout/vList2"/>
    <dgm:cxn modelId="{BF8C5D36-C83A-4495-BFBB-1B1E032217AA}" type="presOf" srcId="{ED68C53F-EFCB-476D-B126-B06355E9E143}" destId="{CAAF9219-0DC1-4590-A73B-E01456AA0A08}" srcOrd="0" destOrd="0" presId="urn:microsoft.com/office/officeart/2005/8/layout/vList2"/>
    <dgm:cxn modelId="{77D40C71-8BA6-4497-B905-A52E6544AFAC}" srcId="{ED68C53F-EFCB-476D-B126-B06355E9E143}" destId="{7FB019B4-DEB1-401F-B112-1F52640C14F0}" srcOrd="1" destOrd="0" parTransId="{EB764835-0152-4DFB-A040-6AAC2CAED5CD}" sibTransId="{21A6BC33-020C-40AE-ACB3-E265EECD69F8}"/>
    <dgm:cxn modelId="{874D2AB3-E2CE-4558-8F03-7F4B6E29766B}" srcId="{ED68C53F-EFCB-476D-B126-B06355E9E143}" destId="{E3C75417-18E7-4691-B963-0949F1CC3A1D}" srcOrd="0" destOrd="0" parTransId="{7372BC59-4014-45EB-B861-0A499E330FAC}" sibTransId="{816419BB-DE3D-4324-B8F6-BE161CE03FD7}"/>
    <dgm:cxn modelId="{FA7BE72A-C4AA-4C4D-A5E0-6F13149D8718}" type="presParOf" srcId="{CAAF9219-0DC1-4590-A73B-E01456AA0A08}" destId="{BBBCEBF1-0EE4-4ACF-B7A4-440FEA26B2FA}" srcOrd="0" destOrd="0" presId="urn:microsoft.com/office/officeart/2005/8/layout/vList2"/>
    <dgm:cxn modelId="{6B55CD10-9DEB-49DA-9190-D871AAB5689F}" type="presParOf" srcId="{CAAF9219-0DC1-4590-A73B-E01456AA0A08}" destId="{B896556F-DD9C-469A-8F25-C91B4B37A27A}" srcOrd="1" destOrd="0" presId="urn:microsoft.com/office/officeart/2005/8/layout/vList2"/>
    <dgm:cxn modelId="{EFB337AC-B58A-468D-AB44-6B5DE3AD85A7}" type="presParOf" srcId="{CAAF9219-0DC1-4590-A73B-E01456AA0A08}" destId="{F61175EA-B1E2-4065-9D34-6108D16638DB}" srcOrd="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2C82FC9-287B-4DCF-BA25-B952B5FE138A}"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062B8E9A-3840-4048-A388-614443927E00}">
      <dgm:prSet/>
      <dgm:spPr/>
      <dgm:t>
        <a:bodyPr/>
        <a:lstStyle/>
        <a:p>
          <a:r>
            <a:rPr lang="en-US" b="0" i="0" dirty="0"/>
            <a:t>Should be unique to your college campus </a:t>
          </a:r>
          <a:endParaRPr lang="en-US" dirty="0"/>
        </a:p>
      </dgm:t>
    </dgm:pt>
    <dgm:pt modelId="{95235F4C-8540-4AF4-810A-9FBF9D88C907}" type="parTrans" cxnId="{806D0ABE-73E7-4172-B9DA-15C842101D81}">
      <dgm:prSet/>
      <dgm:spPr/>
      <dgm:t>
        <a:bodyPr/>
        <a:lstStyle/>
        <a:p>
          <a:endParaRPr lang="en-US"/>
        </a:p>
      </dgm:t>
    </dgm:pt>
    <dgm:pt modelId="{00F34206-40CF-4958-81E9-5635E292AA00}" type="sibTrans" cxnId="{806D0ABE-73E7-4172-B9DA-15C842101D81}">
      <dgm:prSet/>
      <dgm:spPr/>
      <dgm:t>
        <a:bodyPr/>
        <a:lstStyle/>
        <a:p>
          <a:endParaRPr lang="en-US"/>
        </a:p>
      </dgm:t>
    </dgm:pt>
    <dgm:pt modelId="{4FFBE0A3-ABB7-4637-BB92-6DC4DC84B27F}">
      <dgm:prSet/>
      <dgm:spPr/>
      <dgm:t>
        <a:bodyPr/>
        <a:lstStyle/>
        <a:p>
          <a:r>
            <a:rPr lang="en-US" b="0" i="0"/>
            <a:t>Mission, vision, and values statements</a:t>
          </a:r>
          <a:endParaRPr lang="en-US"/>
        </a:p>
      </dgm:t>
    </dgm:pt>
    <dgm:pt modelId="{FB63CA46-09BE-47B3-A84D-C667008F3572}" type="parTrans" cxnId="{F79DE5EB-4A04-4D27-ACE6-9EBB005DED66}">
      <dgm:prSet/>
      <dgm:spPr/>
      <dgm:t>
        <a:bodyPr/>
        <a:lstStyle/>
        <a:p>
          <a:endParaRPr lang="en-US"/>
        </a:p>
      </dgm:t>
    </dgm:pt>
    <dgm:pt modelId="{85126929-2EB5-4193-8294-136207F1C4F4}" type="sibTrans" cxnId="{F79DE5EB-4A04-4D27-ACE6-9EBB005DED66}">
      <dgm:prSet/>
      <dgm:spPr/>
      <dgm:t>
        <a:bodyPr/>
        <a:lstStyle/>
        <a:p>
          <a:endParaRPr lang="en-US"/>
        </a:p>
      </dgm:t>
    </dgm:pt>
    <dgm:pt modelId="{B353572C-8021-44B8-88F8-067DCCB4E95F}">
      <dgm:prSet/>
      <dgm:spPr/>
      <dgm:t>
        <a:bodyPr/>
        <a:lstStyle/>
        <a:p>
          <a:r>
            <a:rPr lang="en-US" b="0" i="0"/>
            <a:t>Student Equity and Achievement plans</a:t>
          </a:r>
          <a:endParaRPr lang="en-US"/>
        </a:p>
      </dgm:t>
    </dgm:pt>
    <dgm:pt modelId="{1501F69C-652A-4F29-9BD7-594D7EBBC05B}" type="parTrans" cxnId="{3EFC920D-137E-429F-9CDA-A7628265DAE7}">
      <dgm:prSet/>
      <dgm:spPr/>
      <dgm:t>
        <a:bodyPr/>
        <a:lstStyle/>
        <a:p>
          <a:endParaRPr lang="en-US"/>
        </a:p>
      </dgm:t>
    </dgm:pt>
    <dgm:pt modelId="{6C159FF9-9A30-4AC1-AF3A-76E2C8ACE285}" type="sibTrans" cxnId="{3EFC920D-137E-429F-9CDA-A7628265DAE7}">
      <dgm:prSet/>
      <dgm:spPr/>
      <dgm:t>
        <a:bodyPr/>
        <a:lstStyle/>
        <a:p>
          <a:endParaRPr lang="en-US"/>
        </a:p>
      </dgm:t>
    </dgm:pt>
    <dgm:pt modelId="{9D4B9F20-1213-4B22-9ABA-383E59217864}">
      <dgm:prSet/>
      <dgm:spPr/>
      <dgm:t>
        <a:bodyPr/>
        <a:lstStyle/>
        <a:p>
          <a:r>
            <a:rPr lang="en-US" b="0" i="0"/>
            <a:t>Accreditation reports</a:t>
          </a:r>
          <a:endParaRPr lang="en-US"/>
        </a:p>
      </dgm:t>
    </dgm:pt>
    <dgm:pt modelId="{A701E98A-9614-4C5B-8E57-DF1C9A5ED9FB}" type="parTrans" cxnId="{944299D2-168A-4534-8B24-E02001A9BFDC}">
      <dgm:prSet/>
      <dgm:spPr/>
      <dgm:t>
        <a:bodyPr/>
        <a:lstStyle/>
        <a:p>
          <a:endParaRPr lang="en-US"/>
        </a:p>
      </dgm:t>
    </dgm:pt>
    <dgm:pt modelId="{25B3E3E7-553D-45E2-B50A-B1F2122676F5}" type="sibTrans" cxnId="{944299D2-168A-4534-8B24-E02001A9BFDC}">
      <dgm:prSet/>
      <dgm:spPr/>
      <dgm:t>
        <a:bodyPr/>
        <a:lstStyle/>
        <a:p>
          <a:endParaRPr lang="en-US"/>
        </a:p>
      </dgm:t>
    </dgm:pt>
    <dgm:pt modelId="{40248D40-15A4-4077-90F1-351E7BC0BEEF}" type="pres">
      <dgm:prSet presAssocID="{52C82FC9-287B-4DCF-BA25-B952B5FE138A}" presName="linear" presStyleCnt="0">
        <dgm:presLayoutVars>
          <dgm:dir/>
          <dgm:animLvl val="lvl"/>
          <dgm:resizeHandles val="exact"/>
        </dgm:presLayoutVars>
      </dgm:prSet>
      <dgm:spPr/>
    </dgm:pt>
    <dgm:pt modelId="{6719BED5-7F88-4012-8C35-042FCEDB3C07}" type="pres">
      <dgm:prSet presAssocID="{062B8E9A-3840-4048-A388-614443927E00}" presName="parentLin" presStyleCnt="0"/>
      <dgm:spPr/>
    </dgm:pt>
    <dgm:pt modelId="{42331B1D-2ABE-439B-A55B-5766DAA35794}" type="pres">
      <dgm:prSet presAssocID="{062B8E9A-3840-4048-A388-614443927E00}" presName="parentLeftMargin" presStyleLbl="node1" presStyleIdx="0" presStyleCnt="1"/>
      <dgm:spPr/>
    </dgm:pt>
    <dgm:pt modelId="{D1E776CC-A417-484C-B189-DECDF5028E06}" type="pres">
      <dgm:prSet presAssocID="{062B8E9A-3840-4048-A388-614443927E00}" presName="parentText" presStyleLbl="node1" presStyleIdx="0" presStyleCnt="1">
        <dgm:presLayoutVars>
          <dgm:chMax val="0"/>
          <dgm:bulletEnabled val="1"/>
        </dgm:presLayoutVars>
      </dgm:prSet>
      <dgm:spPr/>
    </dgm:pt>
    <dgm:pt modelId="{0F0C6ED0-06FE-4CB9-993A-010D2432A400}" type="pres">
      <dgm:prSet presAssocID="{062B8E9A-3840-4048-A388-614443927E00}" presName="negativeSpace" presStyleCnt="0"/>
      <dgm:spPr/>
    </dgm:pt>
    <dgm:pt modelId="{EE0329A5-8759-4AF4-AEAF-EAC166851347}" type="pres">
      <dgm:prSet presAssocID="{062B8E9A-3840-4048-A388-614443927E00}" presName="childText" presStyleLbl="conFgAcc1" presStyleIdx="0" presStyleCnt="1">
        <dgm:presLayoutVars>
          <dgm:bulletEnabled val="1"/>
        </dgm:presLayoutVars>
      </dgm:prSet>
      <dgm:spPr/>
    </dgm:pt>
  </dgm:ptLst>
  <dgm:cxnLst>
    <dgm:cxn modelId="{3EFC920D-137E-429F-9CDA-A7628265DAE7}" srcId="{062B8E9A-3840-4048-A388-614443927E00}" destId="{B353572C-8021-44B8-88F8-067DCCB4E95F}" srcOrd="1" destOrd="0" parTransId="{1501F69C-652A-4F29-9BD7-594D7EBBC05B}" sibTransId="{6C159FF9-9A30-4AC1-AF3A-76E2C8ACE285}"/>
    <dgm:cxn modelId="{7AB93A1A-D7AF-4451-A52F-AFAE2AFEA6A6}" type="presOf" srcId="{062B8E9A-3840-4048-A388-614443927E00}" destId="{42331B1D-2ABE-439B-A55B-5766DAA35794}" srcOrd="0" destOrd="0" presId="urn:microsoft.com/office/officeart/2005/8/layout/list1"/>
    <dgm:cxn modelId="{BF2FB741-D169-4B84-9922-3D71FA687A84}" type="presOf" srcId="{062B8E9A-3840-4048-A388-614443927E00}" destId="{D1E776CC-A417-484C-B189-DECDF5028E06}" srcOrd="1" destOrd="0" presId="urn:microsoft.com/office/officeart/2005/8/layout/list1"/>
    <dgm:cxn modelId="{EE65407B-57F0-4A1C-A3F2-61676CA7575E}" type="presOf" srcId="{4FFBE0A3-ABB7-4637-BB92-6DC4DC84B27F}" destId="{EE0329A5-8759-4AF4-AEAF-EAC166851347}" srcOrd="0" destOrd="0" presId="urn:microsoft.com/office/officeart/2005/8/layout/list1"/>
    <dgm:cxn modelId="{18ABE286-28A8-461F-ADA1-4EEF14085D94}" type="presOf" srcId="{52C82FC9-287B-4DCF-BA25-B952B5FE138A}" destId="{40248D40-15A4-4077-90F1-351E7BC0BEEF}" srcOrd="0" destOrd="0" presId="urn:microsoft.com/office/officeart/2005/8/layout/list1"/>
    <dgm:cxn modelId="{806D0ABE-73E7-4172-B9DA-15C842101D81}" srcId="{52C82FC9-287B-4DCF-BA25-B952B5FE138A}" destId="{062B8E9A-3840-4048-A388-614443927E00}" srcOrd="0" destOrd="0" parTransId="{95235F4C-8540-4AF4-810A-9FBF9D88C907}" sibTransId="{00F34206-40CF-4958-81E9-5635E292AA00}"/>
    <dgm:cxn modelId="{8D699ABE-D43F-4F6C-8381-D3A73A51E6DC}" type="presOf" srcId="{9D4B9F20-1213-4B22-9ABA-383E59217864}" destId="{EE0329A5-8759-4AF4-AEAF-EAC166851347}" srcOrd="0" destOrd="2" presId="urn:microsoft.com/office/officeart/2005/8/layout/list1"/>
    <dgm:cxn modelId="{944299D2-168A-4534-8B24-E02001A9BFDC}" srcId="{062B8E9A-3840-4048-A388-614443927E00}" destId="{9D4B9F20-1213-4B22-9ABA-383E59217864}" srcOrd="2" destOrd="0" parTransId="{A701E98A-9614-4C5B-8E57-DF1C9A5ED9FB}" sibTransId="{25B3E3E7-553D-45E2-B50A-B1F2122676F5}"/>
    <dgm:cxn modelId="{F79DE5EB-4A04-4D27-ACE6-9EBB005DED66}" srcId="{062B8E9A-3840-4048-A388-614443927E00}" destId="{4FFBE0A3-ABB7-4637-BB92-6DC4DC84B27F}" srcOrd="0" destOrd="0" parTransId="{FB63CA46-09BE-47B3-A84D-C667008F3572}" sibTransId="{85126929-2EB5-4193-8294-136207F1C4F4}"/>
    <dgm:cxn modelId="{59DBB6FA-CB4F-49DA-8F4E-F0050C465EBE}" type="presOf" srcId="{B353572C-8021-44B8-88F8-067DCCB4E95F}" destId="{EE0329A5-8759-4AF4-AEAF-EAC166851347}" srcOrd="0" destOrd="1" presId="urn:microsoft.com/office/officeart/2005/8/layout/list1"/>
    <dgm:cxn modelId="{156EBE4B-B2D2-47FA-82EF-E72E638DA8E6}" type="presParOf" srcId="{40248D40-15A4-4077-90F1-351E7BC0BEEF}" destId="{6719BED5-7F88-4012-8C35-042FCEDB3C07}" srcOrd="0" destOrd="0" presId="urn:microsoft.com/office/officeart/2005/8/layout/list1"/>
    <dgm:cxn modelId="{25069F1D-ADE0-4166-AD35-6F5E60E25A1B}" type="presParOf" srcId="{6719BED5-7F88-4012-8C35-042FCEDB3C07}" destId="{42331B1D-2ABE-439B-A55B-5766DAA35794}" srcOrd="0" destOrd="0" presId="urn:microsoft.com/office/officeart/2005/8/layout/list1"/>
    <dgm:cxn modelId="{50DB94F3-55B7-4BFD-88C6-A9F106C3FCBA}" type="presParOf" srcId="{6719BED5-7F88-4012-8C35-042FCEDB3C07}" destId="{D1E776CC-A417-484C-B189-DECDF5028E06}" srcOrd="1" destOrd="0" presId="urn:microsoft.com/office/officeart/2005/8/layout/list1"/>
    <dgm:cxn modelId="{21EECA35-CDEA-4EF8-9252-8D56A6B3F2A7}" type="presParOf" srcId="{40248D40-15A4-4077-90F1-351E7BC0BEEF}" destId="{0F0C6ED0-06FE-4CB9-993A-010D2432A400}" srcOrd="1" destOrd="0" presId="urn:microsoft.com/office/officeart/2005/8/layout/list1"/>
    <dgm:cxn modelId="{5A958EE0-CF6C-4D52-AA66-375B74A9FFD6}" type="presParOf" srcId="{40248D40-15A4-4077-90F1-351E7BC0BEEF}" destId="{EE0329A5-8759-4AF4-AEAF-EAC166851347}"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23C250B-7ECD-47BF-8C46-C33856F40800}" type="doc">
      <dgm:prSet loTypeId="urn:microsoft.com/office/officeart/2016/7/layout/VerticalSolidActionList" loCatId="List" qsTypeId="urn:microsoft.com/office/officeart/2005/8/quickstyle/simple4" qsCatId="simple" csTypeId="urn:microsoft.com/office/officeart/2005/8/colors/accent1_2" csCatId="accent1" phldr="1"/>
      <dgm:spPr/>
      <dgm:t>
        <a:bodyPr/>
        <a:lstStyle/>
        <a:p>
          <a:endParaRPr lang="en-US"/>
        </a:p>
      </dgm:t>
    </dgm:pt>
    <dgm:pt modelId="{500F7B55-D766-4769-B8B1-FCB24B70EC71}">
      <dgm:prSet/>
      <dgm:spPr/>
      <dgm:t>
        <a:bodyPr/>
        <a:lstStyle/>
        <a:p>
          <a:r>
            <a:rPr lang="en-US"/>
            <a:t>Meet</a:t>
          </a:r>
        </a:p>
      </dgm:t>
    </dgm:pt>
    <dgm:pt modelId="{A49C00BF-F168-4B5E-9E7D-7041811A292A}" type="parTrans" cxnId="{5129C62A-9AD4-46BF-BBCF-FFA98C51CA78}">
      <dgm:prSet/>
      <dgm:spPr/>
      <dgm:t>
        <a:bodyPr/>
        <a:lstStyle/>
        <a:p>
          <a:endParaRPr lang="en-US"/>
        </a:p>
      </dgm:t>
    </dgm:pt>
    <dgm:pt modelId="{4E399998-38E2-4E3B-9F30-62FD510B854F}" type="sibTrans" cxnId="{5129C62A-9AD4-46BF-BBCF-FFA98C51CA78}">
      <dgm:prSet/>
      <dgm:spPr/>
      <dgm:t>
        <a:bodyPr/>
        <a:lstStyle/>
        <a:p>
          <a:endParaRPr lang="en-US"/>
        </a:p>
      </dgm:t>
    </dgm:pt>
    <dgm:pt modelId="{8D571578-78EB-44FF-9BEF-FA6DB0FE211F}">
      <dgm:prSet/>
      <dgm:spPr/>
      <dgm:t>
        <a:bodyPr/>
        <a:lstStyle/>
        <a:p>
          <a:r>
            <a:rPr lang="en-US"/>
            <a:t>Meet the changing needs of our diverse students</a:t>
          </a:r>
        </a:p>
      </dgm:t>
    </dgm:pt>
    <dgm:pt modelId="{C5A56B52-FA88-4B50-9429-9650FD741B23}" type="parTrans" cxnId="{86B6EE5B-6BA0-470C-86BE-1F3FAE78A0F7}">
      <dgm:prSet/>
      <dgm:spPr/>
      <dgm:t>
        <a:bodyPr/>
        <a:lstStyle/>
        <a:p>
          <a:endParaRPr lang="en-US"/>
        </a:p>
      </dgm:t>
    </dgm:pt>
    <dgm:pt modelId="{B535F805-9725-4BC4-AAE7-5C3D715B1F5D}" type="sibTrans" cxnId="{86B6EE5B-6BA0-470C-86BE-1F3FAE78A0F7}">
      <dgm:prSet/>
      <dgm:spPr/>
      <dgm:t>
        <a:bodyPr/>
        <a:lstStyle/>
        <a:p>
          <a:endParaRPr lang="en-US"/>
        </a:p>
      </dgm:t>
    </dgm:pt>
    <dgm:pt modelId="{F7C2FBD5-17C6-4D0B-A0F6-0FC2101BFA76}">
      <dgm:prSet/>
      <dgm:spPr/>
      <dgm:t>
        <a:bodyPr/>
        <a:lstStyle/>
        <a:p>
          <a:r>
            <a:rPr lang="en-US"/>
            <a:t>Enhance</a:t>
          </a:r>
        </a:p>
      </dgm:t>
    </dgm:pt>
    <dgm:pt modelId="{938775AD-E4BF-4ADB-A128-C1CDF0A0D8A3}" type="parTrans" cxnId="{2CB8EF70-D5C7-4FE8-B1CD-481F5321C3EE}">
      <dgm:prSet/>
      <dgm:spPr/>
      <dgm:t>
        <a:bodyPr/>
        <a:lstStyle/>
        <a:p>
          <a:endParaRPr lang="en-US"/>
        </a:p>
      </dgm:t>
    </dgm:pt>
    <dgm:pt modelId="{928D9D50-24D7-47AE-B9EE-152111032280}" type="sibTrans" cxnId="{2CB8EF70-D5C7-4FE8-B1CD-481F5321C3EE}">
      <dgm:prSet/>
      <dgm:spPr/>
      <dgm:t>
        <a:bodyPr/>
        <a:lstStyle/>
        <a:p>
          <a:endParaRPr lang="en-US"/>
        </a:p>
      </dgm:t>
    </dgm:pt>
    <dgm:pt modelId="{81EE82A1-D6B5-473D-BE40-50B0A0B4EE71}">
      <dgm:prSet/>
      <dgm:spPr/>
      <dgm:t>
        <a:bodyPr/>
        <a:lstStyle/>
        <a:p>
          <a:r>
            <a:rPr lang="en-US"/>
            <a:t>Enhance the diversity of full and part-time faculty</a:t>
          </a:r>
        </a:p>
      </dgm:t>
    </dgm:pt>
    <dgm:pt modelId="{C4CE56AC-EAE3-427C-B2E2-9C9E79963BBE}" type="parTrans" cxnId="{B1F87DDD-3CA9-449A-A676-F293CDA6F9BA}">
      <dgm:prSet/>
      <dgm:spPr/>
      <dgm:t>
        <a:bodyPr/>
        <a:lstStyle/>
        <a:p>
          <a:endParaRPr lang="en-US"/>
        </a:p>
      </dgm:t>
    </dgm:pt>
    <dgm:pt modelId="{A3F19427-EE0F-42B2-8165-E0D2ABCBA369}" type="sibTrans" cxnId="{B1F87DDD-3CA9-449A-A676-F293CDA6F9BA}">
      <dgm:prSet/>
      <dgm:spPr/>
      <dgm:t>
        <a:bodyPr/>
        <a:lstStyle/>
        <a:p>
          <a:endParaRPr lang="en-US"/>
        </a:p>
      </dgm:t>
    </dgm:pt>
    <dgm:pt modelId="{E49ADD0D-D0A1-4693-91ED-6C6D7B7BB2AA}">
      <dgm:prSet/>
      <dgm:spPr/>
      <dgm:t>
        <a:bodyPr/>
        <a:lstStyle/>
        <a:p>
          <a:r>
            <a:rPr lang="en-US" dirty="0"/>
            <a:t>Attract &amp; Recruit</a:t>
          </a:r>
        </a:p>
      </dgm:t>
    </dgm:pt>
    <dgm:pt modelId="{3D49FF15-CA26-4D0A-B183-3C13ADCE680B}" type="parTrans" cxnId="{055A6DBE-6377-4A82-846A-78833AFD983C}">
      <dgm:prSet/>
      <dgm:spPr/>
      <dgm:t>
        <a:bodyPr/>
        <a:lstStyle/>
        <a:p>
          <a:endParaRPr lang="en-US"/>
        </a:p>
      </dgm:t>
    </dgm:pt>
    <dgm:pt modelId="{ECD29CAA-C88D-4244-9AA9-5C2E2DA6EC88}" type="sibTrans" cxnId="{055A6DBE-6377-4A82-846A-78833AFD983C}">
      <dgm:prSet/>
      <dgm:spPr/>
      <dgm:t>
        <a:bodyPr/>
        <a:lstStyle/>
        <a:p>
          <a:endParaRPr lang="en-US"/>
        </a:p>
      </dgm:t>
    </dgm:pt>
    <dgm:pt modelId="{70B693B1-1F6D-4C24-9722-396FEBCB0C43}">
      <dgm:prSet/>
      <dgm:spPr/>
      <dgm:t>
        <a:bodyPr/>
        <a:lstStyle/>
        <a:p>
          <a:r>
            <a:rPr lang="en-US" dirty="0"/>
            <a:t>Attract and recruit qualified candidates to serve as faculty </a:t>
          </a:r>
        </a:p>
      </dgm:t>
    </dgm:pt>
    <dgm:pt modelId="{DEB19748-EFAB-4877-9F8B-75F8F3276B37}" type="parTrans" cxnId="{AB5DAD90-97E6-4DD8-B533-8F6F082A5B5B}">
      <dgm:prSet/>
      <dgm:spPr/>
      <dgm:t>
        <a:bodyPr/>
        <a:lstStyle/>
        <a:p>
          <a:endParaRPr lang="en-US"/>
        </a:p>
      </dgm:t>
    </dgm:pt>
    <dgm:pt modelId="{750F0175-64F0-4B75-BE0C-A8128BA76066}" type="sibTrans" cxnId="{AB5DAD90-97E6-4DD8-B533-8F6F082A5B5B}">
      <dgm:prSet/>
      <dgm:spPr/>
      <dgm:t>
        <a:bodyPr/>
        <a:lstStyle/>
        <a:p>
          <a:endParaRPr lang="en-US"/>
        </a:p>
      </dgm:t>
    </dgm:pt>
    <dgm:pt modelId="{739C3A94-E387-40FD-8243-C9DA12F41ACB}">
      <dgm:prSet/>
      <dgm:spPr/>
      <dgm:t>
        <a:bodyPr/>
        <a:lstStyle/>
        <a:p>
          <a:r>
            <a:rPr lang="en-US"/>
            <a:t>Provide</a:t>
          </a:r>
        </a:p>
      </dgm:t>
    </dgm:pt>
    <dgm:pt modelId="{B54387D0-8157-474A-AA2F-B5ED09A1EAB3}" type="parTrans" cxnId="{35E39FF1-C1E5-4F76-B40A-F8A909036BF4}">
      <dgm:prSet/>
      <dgm:spPr/>
      <dgm:t>
        <a:bodyPr/>
        <a:lstStyle/>
        <a:p>
          <a:endParaRPr lang="en-US"/>
        </a:p>
      </dgm:t>
    </dgm:pt>
    <dgm:pt modelId="{FD55E51A-649A-489B-A950-C0269E22D77F}" type="sibTrans" cxnId="{35E39FF1-C1E5-4F76-B40A-F8A909036BF4}">
      <dgm:prSet/>
      <dgm:spPr/>
      <dgm:t>
        <a:bodyPr/>
        <a:lstStyle/>
        <a:p>
          <a:endParaRPr lang="en-US"/>
        </a:p>
      </dgm:t>
    </dgm:pt>
    <dgm:pt modelId="{8CFB4098-35BD-45CE-9539-A7AD1095E636}">
      <dgm:prSet/>
      <dgm:spPr/>
      <dgm:t>
        <a:bodyPr/>
        <a:lstStyle/>
        <a:p>
          <a:r>
            <a:rPr lang="en-US" dirty="0"/>
            <a:t>Provide mentoring and training opportunities for prospective faculty</a:t>
          </a:r>
        </a:p>
      </dgm:t>
    </dgm:pt>
    <dgm:pt modelId="{2CB433C7-A07E-4B93-B4EE-4055BAF7D493}" type="parTrans" cxnId="{C554BD57-073B-4B97-8216-FD82E0105CE7}">
      <dgm:prSet/>
      <dgm:spPr/>
      <dgm:t>
        <a:bodyPr/>
        <a:lstStyle/>
        <a:p>
          <a:endParaRPr lang="en-US"/>
        </a:p>
      </dgm:t>
    </dgm:pt>
    <dgm:pt modelId="{E71EA73B-1DF5-49E5-A3E5-1BFC1420E745}" type="sibTrans" cxnId="{C554BD57-073B-4B97-8216-FD82E0105CE7}">
      <dgm:prSet/>
      <dgm:spPr/>
      <dgm:t>
        <a:bodyPr/>
        <a:lstStyle/>
        <a:p>
          <a:endParaRPr lang="en-US"/>
        </a:p>
      </dgm:t>
    </dgm:pt>
    <dgm:pt modelId="{20E8F564-14BD-485F-A7AF-8D85434BB0C6}" type="pres">
      <dgm:prSet presAssocID="{823C250B-7ECD-47BF-8C46-C33856F40800}" presName="Name0" presStyleCnt="0">
        <dgm:presLayoutVars>
          <dgm:dir/>
          <dgm:animLvl val="lvl"/>
          <dgm:resizeHandles val="exact"/>
        </dgm:presLayoutVars>
      </dgm:prSet>
      <dgm:spPr/>
    </dgm:pt>
    <dgm:pt modelId="{55139888-BA3E-4A0F-BAD1-AD36201D09F2}" type="pres">
      <dgm:prSet presAssocID="{500F7B55-D766-4769-B8B1-FCB24B70EC71}" presName="linNode" presStyleCnt="0"/>
      <dgm:spPr/>
    </dgm:pt>
    <dgm:pt modelId="{CCDFF082-E21C-4938-ADEA-15F962330E72}" type="pres">
      <dgm:prSet presAssocID="{500F7B55-D766-4769-B8B1-FCB24B70EC71}" presName="parentText" presStyleLbl="alignNode1" presStyleIdx="0" presStyleCnt="4">
        <dgm:presLayoutVars>
          <dgm:chMax val="1"/>
          <dgm:bulletEnabled/>
        </dgm:presLayoutVars>
      </dgm:prSet>
      <dgm:spPr/>
    </dgm:pt>
    <dgm:pt modelId="{19ABE56D-3348-4A6D-843C-1F3269AE0CB2}" type="pres">
      <dgm:prSet presAssocID="{500F7B55-D766-4769-B8B1-FCB24B70EC71}" presName="descendantText" presStyleLbl="alignAccFollowNode1" presStyleIdx="0" presStyleCnt="4">
        <dgm:presLayoutVars>
          <dgm:bulletEnabled/>
        </dgm:presLayoutVars>
      </dgm:prSet>
      <dgm:spPr/>
    </dgm:pt>
    <dgm:pt modelId="{7082547D-9343-43A7-81F6-73D4F37EB47D}" type="pres">
      <dgm:prSet presAssocID="{4E399998-38E2-4E3B-9F30-62FD510B854F}" presName="sp" presStyleCnt="0"/>
      <dgm:spPr/>
    </dgm:pt>
    <dgm:pt modelId="{AFEF01D5-D3A1-4808-8554-55C89D78239F}" type="pres">
      <dgm:prSet presAssocID="{F7C2FBD5-17C6-4D0B-A0F6-0FC2101BFA76}" presName="linNode" presStyleCnt="0"/>
      <dgm:spPr/>
    </dgm:pt>
    <dgm:pt modelId="{465B1453-E84B-4923-AABD-120D85D83028}" type="pres">
      <dgm:prSet presAssocID="{F7C2FBD5-17C6-4D0B-A0F6-0FC2101BFA76}" presName="parentText" presStyleLbl="alignNode1" presStyleIdx="1" presStyleCnt="4">
        <dgm:presLayoutVars>
          <dgm:chMax val="1"/>
          <dgm:bulletEnabled/>
        </dgm:presLayoutVars>
      </dgm:prSet>
      <dgm:spPr/>
    </dgm:pt>
    <dgm:pt modelId="{D8E4028B-F5C8-4400-BF4E-44CEE7248209}" type="pres">
      <dgm:prSet presAssocID="{F7C2FBD5-17C6-4D0B-A0F6-0FC2101BFA76}" presName="descendantText" presStyleLbl="alignAccFollowNode1" presStyleIdx="1" presStyleCnt="4">
        <dgm:presLayoutVars>
          <dgm:bulletEnabled/>
        </dgm:presLayoutVars>
      </dgm:prSet>
      <dgm:spPr/>
    </dgm:pt>
    <dgm:pt modelId="{43917EBC-2ACB-4E8C-ACCA-7B07B60AD929}" type="pres">
      <dgm:prSet presAssocID="{928D9D50-24D7-47AE-B9EE-152111032280}" presName="sp" presStyleCnt="0"/>
      <dgm:spPr/>
    </dgm:pt>
    <dgm:pt modelId="{BF2CCA73-293A-4F5A-92F1-20D712505618}" type="pres">
      <dgm:prSet presAssocID="{E49ADD0D-D0A1-4693-91ED-6C6D7B7BB2AA}" presName="linNode" presStyleCnt="0"/>
      <dgm:spPr/>
    </dgm:pt>
    <dgm:pt modelId="{E71FD8C3-56CA-43C6-BF99-C87DABE70FD4}" type="pres">
      <dgm:prSet presAssocID="{E49ADD0D-D0A1-4693-91ED-6C6D7B7BB2AA}" presName="parentText" presStyleLbl="alignNode1" presStyleIdx="2" presStyleCnt="4">
        <dgm:presLayoutVars>
          <dgm:chMax val="1"/>
          <dgm:bulletEnabled/>
        </dgm:presLayoutVars>
      </dgm:prSet>
      <dgm:spPr/>
    </dgm:pt>
    <dgm:pt modelId="{8A85999D-8DC7-4CB2-B57D-9F7F0AC05CC3}" type="pres">
      <dgm:prSet presAssocID="{E49ADD0D-D0A1-4693-91ED-6C6D7B7BB2AA}" presName="descendantText" presStyleLbl="alignAccFollowNode1" presStyleIdx="2" presStyleCnt="4">
        <dgm:presLayoutVars>
          <dgm:bulletEnabled/>
        </dgm:presLayoutVars>
      </dgm:prSet>
      <dgm:spPr/>
    </dgm:pt>
    <dgm:pt modelId="{5A55B749-F5DA-404E-8041-31A2FD536677}" type="pres">
      <dgm:prSet presAssocID="{ECD29CAA-C88D-4244-9AA9-5C2E2DA6EC88}" presName="sp" presStyleCnt="0"/>
      <dgm:spPr/>
    </dgm:pt>
    <dgm:pt modelId="{B3A93051-7B8C-49DF-9B1A-394C46B472AA}" type="pres">
      <dgm:prSet presAssocID="{739C3A94-E387-40FD-8243-C9DA12F41ACB}" presName="linNode" presStyleCnt="0"/>
      <dgm:spPr/>
    </dgm:pt>
    <dgm:pt modelId="{C5C4A7EB-FAAC-4B93-B715-0003172763AE}" type="pres">
      <dgm:prSet presAssocID="{739C3A94-E387-40FD-8243-C9DA12F41ACB}" presName="parentText" presStyleLbl="alignNode1" presStyleIdx="3" presStyleCnt="4">
        <dgm:presLayoutVars>
          <dgm:chMax val="1"/>
          <dgm:bulletEnabled/>
        </dgm:presLayoutVars>
      </dgm:prSet>
      <dgm:spPr/>
    </dgm:pt>
    <dgm:pt modelId="{206066FD-9567-477C-8317-BF6726533B70}" type="pres">
      <dgm:prSet presAssocID="{739C3A94-E387-40FD-8243-C9DA12F41ACB}" presName="descendantText" presStyleLbl="alignAccFollowNode1" presStyleIdx="3" presStyleCnt="4">
        <dgm:presLayoutVars>
          <dgm:bulletEnabled/>
        </dgm:presLayoutVars>
      </dgm:prSet>
      <dgm:spPr/>
    </dgm:pt>
  </dgm:ptLst>
  <dgm:cxnLst>
    <dgm:cxn modelId="{09DD490B-4517-437C-A5F2-70B3C9C4CA96}" type="presOf" srcId="{823C250B-7ECD-47BF-8C46-C33856F40800}" destId="{20E8F564-14BD-485F-A7AF-8D85434BB0C6}" srcOrd="0" destOrd="0" presId="urn:microsoft.com/office/officeart/2016/7/layout/VerticalSolidActionList"/>
    <dgm:cxn modelId="{E430E310-2B6E-4773-A2AE-27D7C59C5FA3}" type="presOf" srcId="{70B693B1-1F6D-4C24-9722-396FEBCB0C43}" destId="{8A85999D-8DC7-4CB2-B57D-9F7F0AC05CC3}" srcOrd="0" destOrd="0" presId="urn:microsoft.com/office/officeart/2016/7/layout/VerticalSolidActionList"/>
    <dgm:cxn modelId="{1DC7B321-ECCB-424B-A2F8-C341BAB59BEC}" type="presOf" srcId="{F7C2FBD5-17C6-4D0B-A0F6-0FC2101BFA76}" destId="{465B1453-E84B-4923-AABD-120D85D83028}" srcOrd="0" destOrd="0" presId="urn:microsoft.com/office/officeart/2016/7/layout/VerticalSolidActionList"/>
    <dgm:cxn modelId="{5129C62A-9AD4-46BF-BBCF-FFA98C51CA78}" srcId="{823C250B-7ECD-47BF-8C46-C33856F40800}" destId="{500F7B55-D766-4769-B8B1-FCB24B70EC71}" srcOrd="0" destOrd="0" parTransId="{A49C00BF-F168-4B5E-9E7D-7041811A292A}" sibTransId="{4E399998-38E2-4E3B-9F30-62FD510B854F}"/>
    <dgm:cxn modelId="{B91EFA40-9C58-4F62-865A-633747E4FB19}" type="presOf" srcId="{8CFB4098-35BD-45CE-9539-A7AD1095E636}" destId="{206066FD-9567-477C-8317-BF6726533B70}" srcOrd="0" destOrd="0" presId="urn:microsoft.com/office/officeart/2016/7/layout/VerticalSolidActionList"/>
    <dgm:cxn modelId="{86B6EE5B-6BA0-470C-86BE-1F3FAE78A0F7}" srcId="{500F7B55-D766-4769-B8B1-FCB24B70EC71}" destId="{8D571578-78EB-44FF-9BEF-FA6DB0FE211F}" srcOrd="0" destOrd="0" parTransId="{C5A56B52-FA88-4B50-9429-9650FD741B23}" sibTransId="{B535F805-9725-4BC4-AAE7-5C3D715B1F5D}"/>
    <dgm:cxn modelId="{47F1DC4D-E6D0-420C-B64F-252E104B88F0}" type="presOf" srcId="{500F7B55-D766-4769-B8B1-FCB24B70EC71}" destId="{CCDFF082-E21C-4938-ADEA-15F962330E72}" srcOrd="0" destOrd="0" presId="urn:microsoft.com/office/officeart/2016/7/layout/VerticalSolidActionList"/>
    <dgm:cxn modelId="{2CB8EF70-D5C7-4FE8-B1CD-481F5321C3EE}" srcId="{823C250B-7ECD-47BF-8C46-C33856F40800}" destId="{F7C2FBD5-17C6-4D0B-A0F6-0FC2101BFA76}" srcOrd="1" destOrd="0" parTransId="{938775AD-E4BF-4ADB-A128-C1CDF0A0D8A3}" sibTransId="{928D9D50-24D7-47AE-B9EE-152111032280}"/>
    <dgm:cxn modelId="{C554BD57-073B-4B97-8216-FD82E0105CE7}" srcId="{739C3A94-E387-40FD-8243-C9DA12F41ACB}" destId="{8CFB4098-35BD-45CE-9539-A7AD1095E636}" srcOrd="0" destOrd="0" parTransId="{2CB433C7-A07E-4B93-B4EE-4055BAF7D493}" sibTransId="{E71EA73B-1DF5-49E5-A3E5-1BFC1420E745}"/>
    <dgm:cxn modelId="{3DC4808C-63D5-433D-9CEA-7B50F3733816}" type="presOf" srcId="{8D571578-78EB-44FF-9BEF-FA6DB0FE211F}" destId="{19ABE56D-3348-4A6D-843C-1F3269AE0CB2}" srcOrd="0" destOrd="0" presId="urn:microsoft.com/office/officeart/2016/7/layout/VerticalSolidActionList"/>
    <dgm:cxn modelId="{AB5DAD90-97E6-4DD8-B533-8F6F082A5B5B}" srcId="{E49ADD0D-D0A1-4693-91ED-6C6D7B7BB2AA}" destId="{70B693B1-1F6D-4C24-9722-396FEBCB0C43}" srcOrd="0" destOrd="0" parTransId="{DEB19748-EFAB-4877-9F8B-75F8F3276B37}" sibTransId="{750F0175-64F0-4B75-BE0C-A8128BA76066}"/>
    <dgm:cxn modelId="{9874EF96-10FD-47EA-BFE0-41B48A7558D3}" type="presOf" srcId="{739C3A94-E387-40FD-8243-C9DA12F41ACB}" destId="{C5C4A7EB-FAAC-4B93-B715-0003172763AE}" srcOrd="0" destOrd="0" presId="urn:microsoft.com/office/officeart/2016/7/layout/VerticalSolidActionList"/>
    <dgm:cxn modelId="{055A6DBE-6377-4A82-846A-78833AFD983C}" srcId="{823C250B-7ECD-47BF-8C46-C33856F40800}" destId="{E49ADD0D-D0A1-4693-91ED-6C6D7B7BB2AA}" srcOrd="2" destOrd="0" parTransId="{3D49FF15-CA26-4D0A-B183-3C13ADCE680B}" sibTransId="{ECD29CAA-C88D-4244-9AA9-5C2E2DA6EC88}"/>
    <dgm:cxn modelId="{B1F87DDD-3CA9-449A-A676-F293CDA6F9BA}" srcId="{F7C2FBD5-17C6-4D0B-A0F6-0FC2101BFA76}" destId="{81EE82A1-D6B5-473D-BE40-50B0A0B4EE71}" srcOrd="0" destOrd="0" parTransId="{C4CE56AC-EAE3-427C-B2E2-9C9E79963BBE}" sibTransId="{A3F19427-EE0F-42B2-8165-E0D2ABCBA369}"/>
    <dgm:cxn modelId="{7FB1DCE1-9085-425C-9837-94CC9767971E}" type="presOf" srcId="{81EE82A1-D6B5-473D-BE40-50B0A0B4EE71}" destId="{D8E4028B-F5C8-4400-BF4E-44CEE7248209}" srcOrd="0" destOrd="0" presId="urn:microsoft.com/office/officeart/2016/7/layout/VerticalSolidActionList"/>
    <dgm:cxn modelId="{5DD589EA-A91D-4E41-BB7B-216B440EF396}" type="presOf" srcId="{E49ADD0D-D0A1-4693-91ED-6C6D7B7BB2AA}" destId="{E71FD8C3-56CA-43C6-BF99-C87DABE70FD4}" srcOrd="0" destOrd="0" presId="urn:microsoft.com/office/officeart/2016/7/layout/VerticalSolidActionList"/>
    <dgm:cxn modelId="{35E39FF1-C1E5-4F76-B40A-F8A909036BF4}" srcId="{823C250B-7ECD-47BF-8C46-C33856F40800}" destId="{739C3A94-E387-40FD-8243-C9DA12F41ACB}" srcOrd="3" destOrd="0" parTransId="{B54387D0-8157-474A-AA2F-B5ED09A1EAB3}" sibTransId="{FD55E51A-649A-489B-A950-C0269E22D77F}"/>
    <dgm:cxn modelId="{70EE3AE6-7B5D-4715-A265-D30736747DD2}" type="presParOf" srcId="{20E8F564-14BD-485F-A7AF-8D85434BB0C6}" destId="{55139888-BA3E-4A0F-BAD1-AD36201D09F2}" srcOrd="0" destOrd="0" presId="urn:microsoft.com/office/officeart/2016/7/layout/VerticalSolidActionList"/>
    <dgm:cxn modelId="{8DEE46CB-DCC3-48D5-8BC0-B73FA0802F43}" type="presParOf" srcId="{55139888-BA3E-4A0F-BAD1-AD36201D09F2}" destId="{CCDFF082-E21C-4938-ADEA-15F962330E72}" srcOrd="0" destOrd="0" presId="urn:microsoft.com/office/officeart/2016/7/layout/VerticalSolidActionList"/>
    <dgm:cxn modelId="{749E9A14-08F1-46B1-A4FD-FDBF41E86900}" type="presParOf" srcId="{55139888-BA3E-4A0F-BAD1-AD36201D09F2}" destId="{19ABE56D-3348-4A6D-843C-1F3269AE0CB2}" srcOrd="1" destOrd="0" presId="urn:microsoft.com/office/officeart/2016/7/layout/VerticalSolidActionList"/>
    <dgm:cxn modelId="{0E9454A9-BC77-45B5-A5F1-8295284740BE}" type="presParOf" srcId="{20E8F564-14BD-485F-A7AF-8D85434BB0C6}" destId="{7082547D-9343-43A7-81F6-73D4F37EB47D}" srcOrd="1" destOrd="0" presId="urn:microsoft.com/office/officeart/2016/7/layout/VerticalSolidActionList"/>
    <dgm:cxn modelId="{213A5039-1EF9-4424-9BE3-CDA38CD85311}" type="presParOf" srcId="{20E8F564-14BD-485F-A7AF-8D85434BB0C6}" destId="{AFEF01D5-D3A1-4808-8554-55C89D78239F}" srcOrd="2" destOrd="0" presId="urn:microsoft.com/office/officeart/2016/7/layout/VerticalSolidActionList"/>
    <dgm:cxn modelId="{5D00D478-61C0-4B0B-9E5E-FB936DE0355C}" type="presParOf" srcId="{AFEF01D5-D3A1-4808-8554-55C89D78239F}" destId="{465B1453-E84B-4923-AABD-120D85D83028}" srcOrd="0" destOrd="0" presId="urn:microsoft.com/office/officeart/2016/7/layout/VerticalSolidActionList"/>
    <dgm:cxn modelId="{F8854819-EEF1-410B-ADC1-FE5CAD3139AC}" type="presParOf" srcId="{AFEF01D5-D3A1-4808-8554-55C89D78239F}" destId="{D8E4028B-F5C8-4400-BF4E-44CEE7248209}" srcOrd="1" destOrd="0" presId="urn:microsoft.com/office/officeart/2016/7/layout/VerticalSolidActionList"/>
    <dgm:cxn modelId="{9A6ECB01-07B4-48B2-8C0F-DDF6B698D98C}" type="presParOf" srcId="{20E8F564-14BD-485F-A7AF-8D85434BB0C6}" destId="{43917EBC-2ACB-4E8C-ACCA-7B07B60AD929}" srcOrd="3" destOrd="0" presId="urn:microsoft.com/office/officeart/2016/7/layout/VerticalSolidActionList"/>
    <dgm:cxn modelId="{6338F401-431E-4995-9931-79ACBF1D651B}" type="presParOf" srcId="{20E8F564-14BD-485F-A7AF-8D85434BB0C6}" destId="{BF2CCA73-293A-4F5A-92F1-20D712505618}" srcOrd="4" destOrd="0" presId="urn:microsoft.com/office/officeart/2016/7/layout/VerticalSolidActionList"/>
    <dgm:cxn modelId="{BFF49247-D27F-4191-A805-9682B82C166D}" type="presParOf" srcId="{BF2CCA73-293A-4F5A-92F1-20D712505618}" destId="{E71FD8C3-56CA-43C6-BF99-C87DABE70FD4}" srcOrd="0" destOrd="0" presId="urn:microsoft.com/office/officeart/2016/7/layout/VerticalSolidActionList"/>
    <dgm:cxn modelId="{8D9CF7AC-8BD0-42BE-AE28-0C080BEA2ACA}" type="presParOf" srcId="{BF2CCA73-293A-4F5A-92F1-20D712505618}" destId="{8A85999D-8DC7-4CB2-B57D-9F7F0AC05CC3}" srcOrd="1" destOrd="0" presId="urn:microsoft.com/office/officeart/2016/7/layout/VerticalSolidActionList"/>
    <dgm:cxn modelId="{18A751BB-8926-4022-9E73-E824777DA206}" type="presParOf" srcId="{20E8F564-14BD-485F-A7AF-8D85434BB0C6}" destId="{5A55B749-F5DA-404E-8041-31A2FD536677}" srcOrd="5" destOrd="0" presId="urn:microsoft.com/office/officeart/2016/7/layout/VerticalSolidActionList"/>
    <dgm:cxn modelId="{42E83CBB-137A-454F-9F94-97203C64F573}" type="presParOf" srcId="{20E8F564-14BD-485F-A7AF-8D85434BB0C6}" destId="{B3A93051-7B8C-49DF-9B1A-394C46B472AA}" srcOrd="6" destOrd="0" presId="urn:microsoft.com/office/officeart/2016/7/layout/VerticalSolidActionList"/>
    <dgm:cxn modelId="{3176CC6D-E2F8-44C8-9977-B9EBE5A4466A}" type="presParOf" srcId="{B3A93051-7B8C-49DF-9B1A-394C46B472AA}" destId="{C5C4A7EB-FAAC-4B93-B715-0003172763AE}" srcOrd="0" destOrd="0" presId="urn:microsoft.com/office/officeart/2016/7/layout/VerticalSolidActionList"/>
    <dgm:cxn modelId="{4CC8F721-EAEB-4B2C-A8C1-488225ED514A}" type="presParOf" srcId="{B3A93051-7B8C-49DF-9B1A-394C46B472AA}" destId="{206066FD-9567-477C-8317-BF6726533B70}" srcOrd="1" destOrd="0" presId="urn:microsoft.com/office/officeart/2016/7/layout/VerticalSolid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85A06F2-601B-4C99-920C-95D09644324B}" type="doc">
      <dgm:prSet loTypeId="urn:microsoft.com/office/officeart/2018/2/layout/IconVerticalSolidList" loCatId="icon" qsTypeId="urn:microsoft.com/office/officeart/2005/8/quickstyle/simple1" qsCatId="simple" csTypeId="urn:microsoft.com/office/officeart/2005/8/colors/accent3_2" csCatId="accent3" phldr="1"/>
      <dgm:spPr/>
      <dgm:t>
        <a:bodyPr/>
        <a:lstStyle/>
        <a:p>
          <a:endParaRPr lang="en-US"/>
        </a:p>
      </dgm:t>
    </dgm:pt>
    <dgm:pt modelId="{90108ABB-460F-450D-BBFA-E08F5445945F}">
      <dgm:prSet/>
      <dgm:spPr/>
      <dgm:t>
        <a:bodyPr/>
        <a:lstStyle/>
        <a:p>
          <a:pPr>
            <a:lnSpc>
              <a:spcPct val="100000"/>
            </a:lnSpc>
          </a:pPr>
          <a:r>
            <a:rPr lang="en-US" b="0" i="0" dirty="0"/>
            <a:t>Participant perspective</a:t>
          </a:r>
          <a:endParaRPr lang="en-US" dirty="0"/>
        </a:p>
      </dgm:t>
    </dgm:pt>
    <dgm:pt modelId="{8BF82CB5-38EE-4CAB-99B1-3324B1EB48A4}" type="parTrans" cxnId="{0DA6ADC9-A9A6-4470-99F7-676EA3272BBE}">
      <dgm:prSet/>
      <dgm:spPr/>
      <dgm:t>
        <a:bodyPr/>
        <a:lstStyle/>
        <a:p>
          <a:endParaRPr lang="en-US"/>
        </a:p>
      </dgm:t>
    </dgm:pt>
    <dgm:pt modelId="{8579D801-DFDD-4952-9C4F-E13567FC996C}" type="sibTrans" cxnId="{0DA6ADC9-A9A6-4470-99F7-676EA3272BBE}">
      <dgm:prSet/>
      <dgm:spPr/>
      <dgm:t>
        <a:bodyPr/>
        <a:lstStyle/>
        <a:p>
          <a:endParaRPr lang="en-US"/>
        </a:p>
      </dgm:t>
    </dgm:pt>
    <dgm:pt modelId="{476FD785-D78B-4CDA-B917-19FEA91A306C}">
      <dgm:prSet/>
      <dgm:spPr/>
      <dgm:t>
        <a:bodyPr/>
        <a:lstStyle/>
        <a:p>
          <a:pPr>
            <a:lnSpc>
              <a:spcPct val="100000"/>
            </a:lnSpc>
          </a:pPr>
          <a:r>
            <a:rPr lang="en-US" b="0" i="0" dirty="0"/>
            <a:t>Value of social and networking components</a:t>
          </a:r>
          <a:endParaRPr lang="en-US" dirty="0"/>
        </a:p>
      </dgm:t>
    </dgm:pt>
    <dgm:pt modelId="{0DF14230-ED67-4C17-8DF8-0BA538DC7FC8}" type="parTrans" cxnId="{7A43835B-9830-401F-B262-E121533EC1F9}">
      <dgm:prSet/>
      <dgm:spPr/>
      <dgm:t>
        <a:bodyPr/>
        <a:lstStyle/>
        <a:p>
          <a:endParaRPr lang="en-US"/>
        </a:p>
      </dgm:t>
    </dgm:pt>
    <dgm:pt modelId="{564BEB3B-2625-4E27-9F00-B4F8D0A1528E}" type="sibTrans" cxnId="{7A43835B-9830-401F-B262-E121533EC1F9}">
      <dgm:prSet/>
      <dgm:spPr/>
      <dgm:t>
        <a:bodyPr/>
        <a:lstStyle/>
        <a:p>
          <a:endParaRPr lang="en-US"/>
        </a:p>
      </dgm:t>
    </dgm:pt>
    <dgm:pt modelId="{654F1240-EE2F-4FD5-A592-59C78D245BD2}" type="pres">
      <dgm:prSet presAssocID="{D85A06F2-601B-4C99-920C-95D09644324B}" presName="root" presStyleCnt="0">
        <dgm:presLayoutVars>
          <dgm:dir/>
          <dgm:resizeHandles val="exact"/>
        </dgm:presLayoutVars>
      </dgm:prSet>
      <dgm:spPr/>
    </dgm:pt>
    <dgm:pt modelId="{A005E6F0-8CE4-450C-A30C-479352BDDFA1}" type="pres">
      <dgm:prSet presAssocID="{90108ABB-460F-450D-BBFA-E08F5445945F}" presName="compNode" presStyleCnt="0"/>
      <dgm:spPr/>
    </dgm:pt>
    <dgm:pt modelId="{EDA7E843-55C7-4E41-92C1-B59A02EE397C}" type="pres">
      <dgm:prSet presAssocID="{90108ABB-460F-450D-BBFA-E08F5445945F}" presName="bgRect" presStyleLbl="bgShp" presStyleIdx="0" presStyleCnt="2"/>
      <dgm:spPr/>
    </dgm:pt>
    <dgm:pt modelId="{77F2AFAC-2B83-4B13-8630-DACB0DF14506}" type="pres">
      <dgm:prSet presAssocID="{90108ABB-460F-450D-BBFA-E08F5445945F}" presName="iconRect" presStyleLbl="node1" presStyleIdx="0" presStyleCnt="2"/>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Handshake"/>
        </a:ext>
      </dgm:extLst>
    </dgm:pt>
    <dgm:pt modelId="{211DB287-0540-48F6-A040-9C4D3EE2A3F9}" type="pres">
      <dgm:prSet presAssocID="{90108ABB-460F-450D-BBFA-E08F5445945F}" presName="spaceRect" presStyleCnt="0"/>
      <dgm:spPr/>
    </dgm:pt>
    <dgm:pt modelId="{2F3C20F1-A99D-48AC-B80F-09380ECEFF0E}" type="pres">
      <dgm:prSet presAssocID="{90108ABB-460F-450D-BBFA-E08F5445945F}" presName="parTx" presStyleLbl="revTx" presStyleIdx="0" presStyleCnt="2">
        <dgm:presLayoutVars>
          <dgm:chMax val="0"/>
          <dgm:chPref val="0"/>
        </dgm:presLayoutVars>
      </dgm:prSet>
      <dgm:spPr/>
    </dgm:pt>
    <dgm:pt modelId="{911B1FC8-D563-4A37-A42A-A4C623D9C7F1}" type="pres">
      <dgm:prSet presAssocID="{8579D801-DFDD-4952-9C4F-E13567FC996C}" presName="sibTrans" presStyleCnt="0"/>
      <dgm:spPr/>
    </dgm:pt>
    <dgm:pt modelId="{034EACE2-4AEC-435C-B5F5-DFA0EB13021A}" type="pres">
      <dgm:prSet presAssocID="{476FD785-D78B-4CDA-B917-19FEA91A306C}" presName="compNode" presStyleCnt="0"/>
      <dgm:spPr/>
    </dgm:pt>
    <dgm:pt modelId="{63069F38-DD70-47E0-8F96-8B07BBCC427F}" type="pres">
      <dgm:prSet presAssocID="{476FD785-D78B-4CDA-B917-19FEA91A306C}" presName="bgRect" presStyleLbl="bgShp" presStyleIdx="1" presStyleCnt="2"/>
      <dgm:spPr/>
    </dgm:pt>
    <dgm:pt modelId="{7B4353AC-A01D-44B7-8279-5685420FAA38}" type="pres">
      <dgm:prSet presAssocID="{476FD785-D78B-4CDA-B917-19FEA91A306C}"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ocial Network"/>
        </a:ext>
      </dgm:extLst>
    </dgm:pt>
    <dgm:pt modelId="{3DA475C6-1F3B-4675-8881-296692BD2BC7}" type="pres">
      <dgm:prSet presAssocID="{476FD785-D78B-4CDA-B917-19FEA91A306C}" presName="spaceRect" presStyleCnt="0"/>
      <dgm:spPr/>
    </dgm:pt>
    <dgm:pt modelId="{A99E28E6-F804-403F-BF8D-B3DA3D6BD040}" type="pres">
      <dgm:prSet presAssocID="{476FD785-D78B-4CDA-B917-19FEA91A306C}" presName="parTx" presStyleLbl="revTx" presStyleIdx="1" presStyleCnt="2">
        <dgm:presLayoutVars>
          <dgm:chMax val="0"/>
          <dgm:chPref val="0"/>
        </dgm:presLayoutVars>
      </dgm:prSet>
      <dgm:spPr/>
    </dgm:pt>
  </dgm:ptLst>
  <dgm:cxnLst>
    <dgm:cxn modelId="{49C8BE04-95BC-4DE9-9298-3994A1F9B627}" type="presOf" srcId="{90108ABB-460F-450D-BBFA-E08F5445945F}" destId="{2F3C20F1-A99D-48AC-B80F-09380ECEFF0E}" srcOrd="0" destOrd="0" presId="urn:microsoft.com/office/officeart/2018/2/layout/IconVerticalSolidList"/>
    <dgm:cxn modelId="{7A43835B-9830-401F-B262-E121533EC1F9}" srcId="{D85A06F2-601B-4C99-920C-95D09644324B}" destId="{476FD785-D78B-4CDA-B917-19FEA91A306C}" srcOrd="1" destOrd="0" parTransId="{0DF14230-ED67-4C17-8DF8-0BA538DC7FC8}" sibTransId="{564BEB3B-2625-4E27-9F00-B4F8D0A1528E}"/>
    <dgm:cxn modelId="{0DA6ADC9-A9A6-4470-99F7-676EA3272BBE}" srcId="{D85A06F2-601B-4C99-920C-95D09644324B}" destId="{90108ABB-460F-450D-BBFA-E08F5445945F}" srcOrd="0" destOrd="0" parTransId="{8BF82CB5-38EE-4CAB-99B1-3324B1EB48A4}" sibTransId="{8579D801-DFDD-4952-9C4F-E13567FC996C}"/>
    <dgm:cxn modelId="{2E163AF1-F6E8-46C4-8808-205B7E00C2EC}" type="presOf" srcId="{D85A06F2-601B-4C99-920C-95D09644324B}" destId="{654F1240-EE2F-4FD5-A592-59C78D245BD2}" srcOrd="0" destOrd="0" presId="urn:microsoft.com/office/officeart/2018/2/layout/IconVerticalSolidList"/>
    <dgm:cxn modelId="{CBE03FFC-4375-4612-A888-77A72EAB916E}" type="presOf" srcId="{476FD785-D78B-4CDA-B917-19FEA91A306C}" destId="{A99E28E6-F804-403F-BF8D-B3DA3D6BD040}" srcOrd="0" destOrd="0" presId="urn:microsoft.com/office/officeart/2018/2/layout/IconVerticalSolidList"/>
    <dgm:cxn modelId="{D3F11038-1145-4D9C-AB65-E845C295CEDD}" type="presParOf" srcId="{654F1240-EE2F-4FD5-A592-59C78D245BD2}" destId="{A005E6F0-8CE4-450C-A30C-479352BDDFA1}" srcOrd="0" destOrd="0" presId="urn:microsoft.com/office/officeart/2018/2/layout/IconVerticalSolidList"/>
    <dgm:cxn modelId="{C7B20E22-DF9B-49B4-AFE4-148B9C446597}" type="presParOf" srcId="{A005E6F0-8CE4-450C-A30C-479352BDDFA1}" destId="{EDA7E843-55C7-4E41-92C1-B59A02EE397C}" srcOrd="0" destOrd="0" presId="urn:microsoft.com/office/officeart/2018/2/layout/IconVerticalSolidList"/>
    <dgm:cxn modelId="{F9EC8DAF-143B-41B0-B713-FC954547CAF0}" type="presParOf" srcId="{A005E6F0-8CE4-450C-A30C-479352BDDFA1}" destId="{77F2AFAC-2B83-4B13-8630-DACB0DF14506}" srcOrd="1" destOrd="0" presId="urn:microsoft.com/office/officeart/2018/2/layout/IconVerticalSolidList"/>
    <dgm:cxn modelId="{835C165C-926F-4E56-AE5A-0889CA5DED61}" type="presParOf" srcId="{A005E6F0-8CE4-450C-A30C-479352BDDFA1}" destId="{211DB287-0540-48F6-A040-9C4D3EE2A3F9}" srcOrd="2" destOrd="0" presId="urn:microsoft.com/office/officeart/2018/2/layout/IconVerticalSolidList"/>
    <dgm:cxn modelId="{28841520-746A-4421-A969-C310389A7552}" type="presParOf" srcId="{A005E6F0-8CE4-450C-A30C-479352BDDFA1}" destId="{2F3C20F1-A99D-48AC-B80F-09380ECEFF0E}" srcOrd="3" destOrd="0" presId="urn:microsoft.com/office/officeart/2018/2/layout/IconVerticalSolidList"/>
    <dgm:cxn modelId="{3800B3C3-4750-427B-B1A7-FFA6D186F1FC}" type="presParOf" srcId="{654F1240-EE2F-4FD5-A592-59C78D245BD2}" destId="{911B1FC8-D563-4A37-A42A-A4C623D9C7F1}" srcOrd="1" destOrd="0" presId="urn:microsoft.com/office/officeart/2018/2/layout/IconVerticalSolidList"/>
    <dgm:cxn modelId="{DC4F2CD0-AA86-4660-912F-14240F10020C}" type="presParOf" srcId="{654F1240-EE2F-4FD5-A592-59C78D245BD2}" destId="{034EACE2-4AEC-435C-B5F5-DFA0EB13021A}" srcOrd="2" destOrd="0" presId="urn:microsoft.com/office/officeart/2018/2/layout/IconVerticalSolidList"/>
    <dgm:cxn modelId="{A4E3BA89-4641-4C37-ACC4-2E35E383F157}" type="presParOf" srcId="{034EACE2-4AEC-435C-B5F5-DFA0EB13021A}" destId="{63069F38-DD70-47E0-8F96-8B07BBCC427F}" srcOrd="0" destOrd="0" presId="urn:microsoft.com/office/officeart/2018/2/layout/IconVerticalSolidList"/>
    <dgm:cxn modelId="{1504933D-A71F-4FB1-A818-A16FD86AC18E}" type="presParOf" srcId="{034EACE2-4AEC-435C-B5F5-DFA0EB13021A}" destId="{7B4353AC-A01D-44B7-8279-5685420FAA38}" srcOrd="1" destOrd="0" presId="urn:microsoft.com/office/officeart/2018/2/layout/IconVerticalSolidList"/>
    <dgm:cxn modelId="{031FCCD7-1198-46DE-903F-ED6D3AA3E5C2}" type="presParOf" srcId="{034EACE2-4AEC-435C-B5F5-DFA0EB13021A}" destId="{3DA475C6-1F3B-4675-8881-296692BD2BC7}" srcOrd="2" destOrd="0" presId="urn:microsoft.com/office/officeart/2018/2/layout/IconVerticalSolidList"/>
    <dgm:cxn modelId="{8FC07E93-293A-4260-9265-6F0FE48FD608}" type="presParOf" srcId="{034EACE2-4AEC-435C-B5F5-DFA0EB13021A}" destId="{A99E28E6-F804-403F-BF8D-B3DA3D6BD04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0C80F57-D9C4-4E38-8CD0-884FEC97A902}"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E1DEA793-06C5-4CB9-A8D9-138CB459FFD9}">
      <dgm:prSet/>
      <dgm:spPr/>
      <dgm:t>
        <a:bodyPr/>
        <a:lstStyle/>
        <a:p>
          <a:r>
            <a:rPr lang="en-US" b="0" i="0" dirty="0"/>
            <a:t>Faculty</a:t>
          </a:r>
          <a:endParaRPr lang="en-US" dirty="0"/>
        </a:p>
      </dgm:t>
    </dgm:pt>
    <dgm:pt modelId="{6F92F059-48BD-40AB-8C51-8828FAD207AC}" type="parTrans" cxnId="{F9CEEB26-3665-4B35-8BA2-8D12B40C5637}">
      <dgm:prSet/>
      <dgm:spPr/>
      <dgm:t>
        <a:bodyPr/>
        <a:lstStyle/>
        <a:p>
          <a:endParaRPr lang="en-US"/>
        </a:p>
      </dgm:t>
    </dgm:pt>
    <dgm:pt modelId="{FDF772C8-63D4-492A-87A4-982D8C205A1A}" type="sibTrans" cxnId="{F9CEEB26-3665-4B35-8BA2-8D12B40C5637}">
      <dgm:prSet/>
      <dgm:spPr/>
      <dgm:t>
        <a:bodyPr/>
        <a:lstStyle/>
        <a:p>
          <a:endParaRPr lang="en-US"/>
        </a:p>
      </dgm:t>
    </dgm:pt>
    <dgm:pt modelId="{8625D785-0F57-4289-B159-D8A10E55DC92}">
      <dgm:prSet/>
      <dgm:spPr/>
      <dgm:t>
        <a:bodyPr/>
        <a:lstStyle/>
        <a:p>
          <a:r>
            <a:rPr lang="en-US" b="0" i="0"/>
            <a:t>Administrators </a:t>
          </a:r>
        </a:p>
        <a:p>
          <a:r>
            <a:rPr lang="en-US" b="0" i="0"/>
            <a:t>and Staff</a:t>
          </a:r>
          <a:endParaRPr lang="en-US"/>
        </a:p>
      </dgm:t>
    </dgm:pt>
    <dgm:pt modelId="{7E7554BE-39FC-4F4B-86BD-50D16C4A828C}" type="parTrans" cxnId="{3508E956-11DC-4A4E-B796-28CE53384649}">
      <dgm:prSet/>
      <dgm:spPr/>
      <dgm:t>
        <a:bodyPr/>
        <a:lstStyle/>
        <a:p>
          <a:endParaRPr lang="en-US"/>
        </a:p>
      </dgm:t>
    </dgm:pt>
    <dgm:pt modelId="{0C8CEEED-14A2-407C-9935-D34B53B6B3D6}" type="sibTrans" cxnId="{3508E956-11DC-4A4E-B796-28CE53384649}">
      <dgm:prSet/>
      <dgm:spPr/>
      <dgm:t>
        <a:bodyPr/>
        <a:lstStyle/>
        <a:p>
          <a:endParaRPr lang="en-US"/>
        </a:p>
      </dgm:t>
    </dgm:pt>
    <dgm:pt modelId="{2F7675EA-623C-4B53-8322-A3D943A5C798}" type="pres">
      <dgm:prSet presAssocID="{20C80F57-D9C4-4E38-8CD0-884FEC97A902}" presName="root" presStyleCnt="0">
        <dgm:presLayoutVars>
          <dgm:dir/>
          <dgm:resizeHandles val="exact"/>
        </dgm:presLayoutVars>
      </dgm:prSet>
      <dgm:spPr/>
    </dgm:pt>
    <dgm:pt modelId="{31A72F0A-50DC-4415-9674-5320DFF34287}" type="pres">
      <dgm:prSet presAssocID="{E1DEA793-06C5-4CB9-A8D9-138CB459FFD9}" presName="compNode" presStyleCnt="0"/>
      <dgm:spPr/>
    </dgm:pt>
    <dgm:pt modelId="{52225026-6F31-41E2-9ADB-D20E87C50EF4}" type="pres">
      <dgm:prSet presAssocID="{E1DEA793-06C5-4CB9-A8D9-138CB459FFD9}"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lassroom"/>
        </a:ext>
      </dgm:extLst>
    </dgm:pt>
    <dgm:pt modelId="{6C06860F-A69D-499A-A362-B190505F9D7B}" type="pres">
      <dgm:prSet presAssocID="{E1DEA793-06C5-4CB9-A8D9-138CB459FFD9}" presName="spaceRect" presStyleCnt="0"/>
      <dgm:spPr/>
    </dgm:pt>
    <dgm:pt modelId="{326888E1-51B1-4D2A-B336-7FB7DF9E8D26}" type="pres">
      <dgm:prSet presAssocID="{E1DEA793-06C5-4CB9-A8D9-138CB459FFD9}" presName="textRect" presStyleLbl="revTx" presStyleIdx="0" presStyleCnt="2">
        <dgm:presLayoutVars>
          <dgm:chMax val="1"/>
          <dgm:chPref val="1"/>
        </dgm:presLayoutVars>
      </dgm:prSet>
      <dgm:spPr/>
    </dgm:pt>
    <dgm:pt modelId="{125E2DD5-CEE3-4889-BE74-EEE2051940C7}" type="pres">
      <dgm:prSet presAssocID="{FDF772C8-63D4-492A-87A4-982D8C205A1A}" presName="sibTrans" presStyleCnt="0"/>
      <dgm:spPr/>
    </dgm:pt>
    <dgm:pt modelId="{20DEBB21-A015-4975-9F43-0BE87AF8547D}" type="pres">
      <dgm:prSet presAssocID="{8625D785-0F57-4289-B159-D8A10E55DC92}" presName="compNode" presStyleCnt="0"/>
      <dgm:spPr/>
    </dgm:pt>
    <dgm:pt modelId="{7D2D1A80-002A-4215-8BB1-D2213B29FF72}" type="pres">
      <dgm:prSet presAssocID="{8625D785-0F57-4289-B159-D8A10E55DC92}"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sers"/>
        </a:ext>
      </dgm:extLst>
    </dgm:pt>
    <dgm:pt modelId="{5EAA18EC-D6D4-4AAA-8766-FBF5BD75C5A2}" type="pres">
      <dgm:prSet presAssocID="{8625D785-0F57-4289-B159-D8A10E55DC92}" presName="spaceRect" presStyleCnt="0"/>
      <dgm:spPr/>
    </dgm:pt>
    <dgm:pt modelId="{08653E5A-3BE1-41DD-B116-AA2755AF778B}" type="pres">
      <dgm:prSet presAssocID="{8625D785-0F57-4289-B159-D8A10E55DC92}" presName="textRect" presStyleLbl="revTx" presStyleIdx="1" presStyleCnt="2">
        <dgm:presLayoutVars>
          <dgm:chMax val="1"/>
          <dgm:chPref val="1"/>
        </dgm:presLayoutVars>
      </dgm:prSet>
      <dgm:spPr/>
    </dgm:pt>
  </dgm:ptLst>
  <dgm:cxnLst>
    <dgm:cxn modelId="{AE929815-19DD-4107-B14B-71A048259BBB}" type="presOf" srcId="{E1DEA793-06C5-4CB9-A8D9-138CB459FFD9}" destId="{326888E1-51B1-4D2A-B336-7FB7DF9E8D26}" srcOrd="0" destOrd="0" presId="urn:microsoft.com/office/officeart/2018/2/layout/IconLabelList"/>
    <dgm:cxn modelId="{F9CEEB26-3665-4B35-8BA2-8D12B40C5637}" srcId="{20C80F57-D9C4-4E38-8CD0-884FEC97A902}" destId="{E1DEA793-06C5-4CB9-A8D9-138CB459FFD9}" srcOrd="0" destOrd="0" parTransId="{6F92F059-48BD-40AB-8C51-8828FAD207AC}" sibTransId="{FDF772C8-63D4-492A-87A4-982D8C205A1A}"/>
    <dgm:cxn modelId="{9F29753E-2158-4F51-AF3B-7D64C548C7E3}" type="presOf" srcId="{8625D785-0F57-4289-B159-D8A10E55DC92}" destId="{08653E5A-3BE1-41DD-B116-AA2755AF778B}" srcOrd="0" destOrd="0" presId="urn:microsoft.com/office/officeart/2018/2/layout/IconLabelList"/>
    <dgm:cxn modelId="{3508E956-11DC-4A4E-B796-28CE53384649}" srcId="{20C80F57-D9C4-4E38-8CD0-884FEC97A902}" destId="{8625D785-0F57-4289-B159-D8A10E55DC92}" srcOrd="1" destOrd="0" parTransId="{7E7554BE-39FC-4F4B-86BD-50D16C4A828C}" sibTransId="{0C8CEEED-14A2-407C-9935-D34B53B6B3D6}"/>
    <dgm:cxn modelId="{DD4A20C1-9EB8-424B-BC2B-3C2B2135D402}" type="presOf" srcId="{20C80F57-D9C4-4E38-8CD0-884FEC97A902}" destId="{2F7675EA-623C-4B53-8322-A3D943A5C798}" srcOrd="0" destOrd="0" presId="urn:microsoft.com/office/officeart/2018/2/layout/IconLabelList"/>
    <dgm:cxn modelId="{4CA7E1D8-5EB2-4C17-90AD-3179DD91FD1A}" type="presParOf" srcId="{2F7675EA-623C-4B53-8322-A3D943A5C798}" destId="{31A72F0A-50DC-4415-9674-5320DFF34287}" srcOrd="0" destOrd="0" presId="urn:microsoft.com/office/officeart/2018/2/layout/IconLabelList"/>
    <dgm:cxn modelId="{2C818997-5248-4EA9-A29C-850109921BD6}" type="presParOf" srcId="{31A72F0A-50DC-4415-9674-5320DFF34287}" destId="{52225026-6F31-41E2-9ADB-D20E87C50EF4}" srcOrd="0" destOrd="0" presId="urn:microsoft.com/office/officeart/2018/2/layout/IconLabelList"/>
    <dgm:cxn modelId="{2525E89D-9835-4FE7-8A6A-3EFD4539704C}" type="presParOf" srcId="{31A72F0A-50DC-4415-9674-5320DFF34287}" destId="{6C06860F-A69D-499A-A362-B190505F9D7B}" srcOrd="1" destOrd="0" presId="urn:microsoft.com/office/officeart/2018/2/layout/IconLabelList"/>
    <dgm:cxn modelId="{2510F822-C49E-482D-AE9B-2A90D73C2228}" type="presParOf" srcId="{31A72F0A-50DC-4415-9674-5320DFF34287}" destId="{326888E1-51B1-4D2A-B336-7FB7DF9E8D26}" srcOrd="2" destOrd="0" presId="urn:microsoft.com/office/officeart/2018/2/layout/IconLabelList"/>
    <dgm:cxn modelId="{F0D538F0-F201-4E2B-8935-E685902AA6EB}" type="presParOf" srcId="{2F7675EA-623C-4B53-8322-A3D943A5C798}" destId="{125E2DD5-CEE3-4889-BE74-EEE2051940C7}" srcOrd="1" destOrd="0" presId="urn:microsoft.com/office/officeart/2018/2/layout/IconLabelList"/>
    <dgm:cxn modelId="{17A43B75-ED2C-497C-884D-55AC39A4A1EB}" type="presParOf" srcId="{2F7675EA-623C-4B53-8322-A3D943A5C798}" destId="{20DEBB21-A015-4975-9F43-0BE87AF8547D}" srcOrd="2" destOrd="0" presId="urn:microsoft.com/office/officeart/2018/2/layout/IconLabelList"/>
    <dgm:cxn modelId="{84202445-DB45-4EE3-9A4A-D8222E234D90}" type="presParOf" srcId="{20DEBB21-A015-4975-9F43-0BE87AF8547D}" destId="{7D2D1A80-002A-4215-8BB1-D2213B29FF72}" srcOrd="0" destOrd="0" presId="urn:microsoft.com/office/officeart/2018/2/layout/IconLabelList"/>
    <dgm:cxn modelId="{2DFCC453-3D33-4489-9674-66DF679090F0}" type="presParOf" srcId="{20DEBB21-A015-4975-9F43-0BE87AF8547D}" destId="{5EAA18EC-D6D4-4AAA-8766-FBF5BD75C5A2}" srcOrd="1" destOrd="0" presId="urn:microsoft.com/office/officeart/2018/2/layout/IconLabelList"/>
    <dgm:cxn modelId="{ADE32956-9CA3-482D-9E8D-12E11A78F035}" type="presParOf" srcId="{20DEBB21-A015-4975-9F43-0BE87AF8547D}" destId="{08653E5A-3BE1-41DD-B116-AA2755AF778B}"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21D839-063F-43A0-9AAB-5F31C8B00CA2}">
      <dsp:nvSpPr>
        <dsp:cNvPr id="0" name=""/>
        <dsp:cNvSpPr/>
      </dsp:nvSpPr>
      <dsp:spPr>
        <a:xfrm>
          <a:off x="0" y="0"/>
          <a:ext cx="7892855"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D23A4D18-40D4-4A59-A99E-F731B2FD172E}">
      <dsp:nvSpPr>
        <dsp:cNvPr id="0" name=""/>
        <dsp:cNvSpPr/>
      </dsp:nvSpPr>
      <dsp:spPr>
        <a:xfrm>
          <a:off x="0" y="0"/>
          <a:ext cx="7892855" cy="6692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ctr" defTabSz="844550">
            <a:lnSpc>
              <a:spcPct val="90000"/>
            </a:lnSpc>
            <a:spcBef>
              <a:spcPct val="0"/>
            </a:spcBef>
            <a:spcAft>
              <a:spcPct val="35000"/>
            </a:spcAft>
            <a:buNone/>
          </a:pPr>
          <a:r>
            <a:rPr lang="en-US" sz="1900" kern="1200" dirty="0"/>
            <a:t>Dr. Victoria C. Rosario, District Director of Human Resources and Support Programs, Los Rios Community College District (she/her/hers)</a:t>
          </a:r>
        </a:p>
      </dsp:txBody>
      <dsp:txXfrm>
        <a:off x="0" y="0"/>
        <a:ext cx="7892855" cy="669265"/>
      </dsp:txXfrm>
    </dsp:sp>
    <dsp:sp modelId="{DB142C9C-9F72-4DAD-81A6-5D0D54713831}">
      <dsp:nvSpPr>
        <dsp:cNvPr id="0" name=""/>
        <dsp:cNvSpPr/>
      </dsp:nvSpPr>
      <dsp:spPr>
        <a:xfrm>
          <a:off x="0" y="669265"/>
          <a:ext cx="7892855"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70414A76-2FE7-40A2-8834-B9192A724F02}">
      <dsp:nvSpPr>
        <dsp:cNvPr id="0" name=""/>
        <dsp:cNvSpPr/>
      </dsp:nvSpPr>
      <dsp:spPr>
        <a:xfrm>
          <a:off x="0" y="669265"/>
          <a:ext cx="7892855" cy="6692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ctr" defTabSz="844550">
            <a:lnSpc>
              <a:spcPct val="90000"/>
            </a:lnSpc>
            <a:spcBef>
              <a:spcPct val="0"/>
            </a:spcBef>
            <a:spcAft>
              <a:spcPct val="35000"/>
            </a:spcAft>
            <a:buNone/>
          </a:pPr>
          <a:r>
            <a:rPr lang="en-US" sz="1900" kern="1200" dirty="0"/>
            <a:t>Michelle Velasquez Bean, ASCCC At-large Representative (she/her/hers)</a:t>
          </a:r>
        </a:p>
      </dsp:txBody>
      <dsp:txXfrm>
        <a:off x="0" y="669265"/>
        <a:ext cx="7892855" cy="669265"/>
      </dsp:txXfrm>
    </dsp:sp>
    <dsp:sp modelId="{F18D3342-8760-4D6F-A03A-55F21894D4B4}">
      <dsp:nvSpPr>
        <dsp:cNvPr id="0" name=""/>
        <dsp:cNvSpPr/>
      </dsp:nvSpPr>
      <dsp:spPr>
        <a:xfrm>
          <a:off x="0" y="1338531"/>
          <a:ext cx="7892855"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A27549E7-1B8A-435B-B4EC-E814E2F0A714}">
      <dsp:nvSpPr>
        <dsp:cNvPr id="0" name=""/>
        <dsp:cNvSpPr/>
      </dsp:nvSpPr>
      <dsp:spPr>
        <a:xfrm>
          <a:off x="0" y="1338531"/>
          <a:ext cx="7892855" cy="6692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ctr" defTabSz="844550">
            <a:lnSpc>
              <a:spcPct val="90000"/>
            </a:lnSpc>
            <a:spcBef>
              <a:spcPct val="0"/>
            </a:spcBef>
            <a:spcAft>
              <a:spcPct val="35000"/>
            </a:spcAft>
            <a:buNone/>
          </a:pPr>
          <a:r>
            <a:rPr lang="en-US" sz="1900" kern="1200" dirty="0"/>
            <a:t>Silvester Henderson, ASCCC At-large Representative </a:t>
          </a:r>
        </a:p>
      </dsp:txBody>
      <dsp:txXfrm>
        <a:off x="0" y="1338531"/>
        <a:ext cx="7892855" cy="669265"/>
      </dsp:txXfrm>
    </dsp:sp>
    <dsp:sp modelId="{BE53112E-0EAE-42F9-9AF4-C705D2AD2D0D}">
      <dsp:nvSpPr>
        <dsp:cNvPr id="0" name=""/>
        <dsp:cNvSpPr/>
      </dsp:nvSpPr>
      <dsp:spPr>
        <a:xfrm>
          <a:off x="0" y="2007797"/>
          <a:ext cx="7892855"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A46F7C89-FC77-4925-8EE8-1EE2FEF9104F}">
      <dsp:nvSpPr>
        <dsp:cNvPr id="0" name=""/>
        <dsp:cNvSpPr/>
      </dsp:nvSpPr>
      <dsp:spPr>
        <a:xfrm>
          <a:off x="0" y="2007797"/>
          <a:ext cx="7892855" cy="6692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ctr" defTabSz="844550">
            <a:lnSpc>
              <a:spcPct val="90000"/>
            </a:lnSpc>
            <a:spcBef>
              <a:spcPct val="0"/>
            </a:spcBef>
            <a:spcAft>
              <a:spcPct val="35000"/>
            </a:spcAft>
            <a:buNone/>
          </a:pPr>
          <a:r>
            <a:rPr lang="en-US" sz="1900" kern="1200" dirty="0"/>
            <a:t>Chelsea Hull, Part-time Committee member, Santa Monica College (she/her/hers)</a:t>
          </a:r>
        </a:p>
      </dsp:txBody>
      <dsp:txXfrm>
        <a:off x="0" y="2007797"/>
        <a:ext cx="7892855" cy="66926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BCEBF1-0EE4-4ACF-B7A4-440FEA26B2FA}">
      <dsp:nvSpPr>
        <dsp:cNvPr id="0" name=""/>
        <dsp:cNvSpPr/>
      </dsp:nvSpPr>
      <dsp:spPr>
        <a:xfrm>
          <a:off x="0" y="285053"/>
          <a:ext cx="3711661" cy="13127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a:t>From a faculty of color perspective </a:t>
          </a:r>
        </a:p>
      </dsp:txBody>
      <dsp:txXfrm>
        <a:off x="64083" y="349136"/>
        <a:ext cx="3583495" cy="1184574"/>
      </dsp:txXfrm>
    </dsp:sp>
    <dsp:sp modelId="{F61175EA-B1E2-4065-9D34-6108D16638DB}">
      <dsp:nvSpPr>
        <dsp:cNvPr id="0" name=""/>
        <dsp:cNvSpPr/>
      </dsp:nvSpPr>
      <dsp:spPr>
        <a:xfrm>
          <a:off x="0" y="1695713"/>
          <a:ext cx="3711661" cy="13127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a:t>From an adjunct perspective</a:t>
          </a:r>
        </a:p>
      </dsp:txBody>
      <dsp:txXfrm>
        <a:off x="64083" y="1759796"/>
        <a:ext cx="3583495" cy="118457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0329A5-8759-4AF4-AEAF-EAC166851347}">
      <dsp:nvSpPr>
        <dsp:cNvPr id="0" name=""/>
        <dsp:cNvSpPr/>
      </dsp:nvSpPr>
      <dsp:spPr>
        <a:xfrm>
          <a:off x="0" y="432607"/>
          <a:ext cx="7543800" cy="2877525"/>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5483" tIns="604012" rIns="585483" bIns="206248" numCol="1" spcCol="1270" anchor="t" anchorCtr="0">
          <a:noAutofit/>
        </a:bodyPr>
        <a:lstStyle/>
        <a:p>
          <a:pPr marL="285750" lvl="1" indent="-285750" algn="l" defTabSz="1289050">
            <a:lnSpc>
              <a:spcPct val="90000"/>
            </a:lnSpc>
            <a:spcBef>
              <a:spcPct val="0"/>
            </a:spcBef>
            <a:spcAft>
              <a:spcPct val="15000"/>
            </a:spcAft>
            <a:buChar char="•"/>
          </a:pPr>
          <a:r>
            <a:rPr lang="en-US" sz="2900" b="0" i="0" kern="1200"/>
            <a:t>Mission, vision, and values statements</a:t>
          </a:r>
          <a:endParaRPr lang="en-US" sz="2900" kern="1200"/>
        </a:p>
        <a:p>
          <a:pPr marL="285750" lvl="1" indent="-285750" algn="l" defTabSz="1289050">
            <a:lnSpc>
              <a:spcPct val="90000"/>
            </a:lnSpc>
            <a:spcBef>
              <a:spcPct val="0"/>
            </a:spcBef>
            <a:spcAft>
              <a:spcPct val="15000"/>
            </a:spcAft>
            <a:buChar char="•"/>
          </a:pPr>
          <a:r>
            <a:rPr lang="en-US" sz="2900" b="0" i="0" kern="1200"/>
            <a:t>Student Equity and Achievement plans</a:t>
          </a:r>
          <a:endParaRPr lang="en-US" sz="2900" kern="1200"/>
        </a:p>
        <a:p>
          <a:pPr marL="285750" lvl="1" indent="-285750" algn="l" defTabSz="1289050">
            <a:lnSpc>
              <a:spcPct val="90000"/>
            </a:lnSpc>
            <a:spcBef>
              <a:spcPct val="0"/>
            </a:spcBef>
            <a:spcAft>
              <a:spcPct val="15000"/>
            </a:spcAft>
            <a:buChar char="•"/>
          </a:pPr>
          <a:r>
            <a:rPr lang="en-US" sz="2900" b="0" i="0" kern="1200"/>
            <a:t>Accreditation reports</a:t>
          </a:r>
          <a:endParaRPr lang="en-US" sz="2900" kern="1200"/>
        </a:p>
      </dsp:txBody>
      <dsp:txXfrm>
        <a:off x="0" y="432607"/>
        <a:ext cx="7543800" cy="2877525"/>
      </dsp:txXfrm>
    </dsp:sp>
    <dsp:sp modelId="{D1E776CC-A417-484C-B189-DECDF5028E06}">
      <dsp:nvSpPr>
        <dsp:cNvPr id="0" name=""/>
        <dsp:cNvSpPr/>
      </dsp:nvSpPr>
      <dsp:spPr>
        <a:xfrm>
          <a:off x="377190" y="4567"/>
          <a:ext cx="5280660" cy="8560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596" tIns="0" rIns="199596" bIns="0" numCol="1" spcCol="1270" anchor="ctr" anchorCtr="0">
          <a:noAutofit/>
        </a:bodyPr>
        <a:lstStyle/>
        <a:p>
          <a:pPr marL="0" lvl="0" indent="0" algn="l" defTabSz="1289050">
            <a:lnSpc>
              <a:spcPct val="90000"/>
            </a:lnSpc>
            <a:spcBef>
              <a:spcPct val="0"/>
            </a:spcBef>
            <a:spcAft>
              <a:spcPct val="35000"/>
            </a:spcAft>
            <a:buNone/>
          </a:pPr>
          <a:r>
            <a:rPr lang="en-US" sz="2900" b="0" i="0" kern="1200" dirty="0"/>
            <a:t>Should be unique to your college campus </a:t>
          </a:r>
          <a:endParaRPr lang="en-US" sz="2900" kern="1200" dirty="0"/>
        </a:p>
      </dsp:txBody>
      <dsp:txXfrm>
        <a:off x="418980" y="46357"/>
        <a:ext cx="5197080" cy="7725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ABE56D-3348-4A6D-843C-1F3269AE0CB2}">
      <dsp:nvSpPr>
        <dsp:cNvPr id="0" name=""/>
        <dsp:cNvSpPr/>
      </dsp:nvSpPr>
      <dsp:spPr>
        <a:xfrm>
          <a:off x="1508760" y="1529"/>
          <a:ext cx="6035040" cy="792258"/>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7097" tIns="201234" rIns="117097" bIns="201234" numCol="1" spcCol="1270" anchor="ctr" anchorCtr="0">
          <a:noAutofit/>
        </a:bodyPr>
        <a:lstStyle/>
        <a:p>
          <a:pPr marL="0" lvl="0" indent="0" algn="l" defTabSz="666750">
            <a:lnSpc>
              <a:spcPct val="90000"/>
            </a:lnSpc>
            <a:spcBef>
              <a:spcPct val="0"/>
            </a:spcBef>
            <a:spcAft>
              <a:spcPct val="35000"/>
            </a:spcAft>
            <a:buNone/>
          </a:pPr>
          <a:r>
            <a:rPr lang="en-US" sz="1500" kern="1200"/>
            <a:t>Meet the changing needs of our diverse students</a:t>
          </a:r>
        </a:p>
      </dsp:txBody>
      <dsp:txXfrm>
        <a:off x="1508760" y="1529"/>
        <a:ext cx="6035040" cy="792258"/>
      </dsp:txXfrm>
    </dsp:sp>
    <dsp:sp modelId="{CCDFF082-E21C-4938-ADEA-15F962330E72}">
      <dsp:nvSpPr>
        <dsp:cNvPr id="0" name=""/>
        <dsp:cNvSpPr/>
      </dsp:nvSpPr>
      <dsp:spPr>
        <a:xfrm>
          <a:off x="0" y="1529"/>
          <a:ext cx="1508760" cy="79225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79839" tIns="78258" rIns="79839" bIns="78258" numCol="1" spcCol="1270" anchor="ctr" anchorCtr="0">
          <a:noAutofit/>
        </a:bodyPr>
        <a:lstStyle/>
        <a:p>
          <a:pPr marL="0" lvl="0" indent="0" algn="ctr" defTabSz="800100">
            <a:lnSpc>
              <a:spcPct val="90000"/>
            </a:lnSpc>
            <a:spcBef>
              <a:spcPct val="0"/>
            </a:spcBef>
            <a:spcAft>
              <a:spcPct val="35000"/>
            </a:spcAft>
            <a:buNone/>
          </a:pPr>
          <a:r>
            <a:rPr lang="en-US" sz="1800" kern="1200"/>
            <a:t>Meet</a:t>
          </a:r>
        </a:p>
      </dsp:txBody>
      <dsp:txXfrm>
        <a:off x="0" y="1529"/>
        <a:ext cx="1508760" cy="792258"/>
      </dsp:txXfrm>
    </dsp:sp>
    <dsp:sp modelId="{D8E4028B-F5C8-4400-BF4E-44CEE7248209}">
      <dsp:nvSpPr>
        <dsp:cNvPr id="0" name=""/>
        <dsp:cNvSpPr/>
      </dsp:nvSpPr>
      <dsp:spPr>
        <a:xfrm>
          <a:off x="1508760" y="841323"/>
          <a:ext cx="6035040" cy="792258"/>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7097" tIns="201234" rIns="117097" bIns="201234" numCol="1" spcCol="1270" anchor="ctr" anchorCtr="0">
          <a:noAutofit/>
        </a:bodyPr>
        <a:lstStyle/>
        <a:p>
          <a:pPr marL="0" lvl="0" indent="0" algn="l" defTabSz="666750">
            <a:lnSpc>
              <a:spcPct val="90000"/>
            </a:lnSpc>
            <a:spcBef>
              <a:spcPct val="0"/>
            </a:spcBef>
            <a:spcAft>
              <a:spcPct val="35000"/>
            </a:spcAft>
            <a:buNone/>
          </a:pPr>
          <a:r>
            <a:rPr lang="en-US" sz="1500" kern="1200"/>
            <a:t>Enhance the diversity of full and part-time faculty</a:t>
          </a:r>
        </a:p>
      </dsp:txBody>
      <dsp:txXfrm>
        <a:off x="1508760" y="841323"/>
        <a:ext cx="6035040" cy="792258"/>
      </dsp:txXfrm>
    </dsp:sp>
    <dsp:sp modelId="{465B1453-E84B-4923-AABD-120D85D83028}">
      <dsp:nvSpPr>
        <dsp:cNvPr id="0" name=""/>
        <dsp:cNvSpPr/>
      </dsp:nvSpPr>
      <dsp:spPr>
        <a:xfrm>
          <a:off x="0" y="841323"/>
          <a:ext cx="1508760" cy="79225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79839" tIns="78258" rIns="79839" bIns="78258" numCol="1" spcCol="1270" anchor="ctr" anchorCtr="0">
          <a:noAutofit/>
        </a:bodyPr>
        <a:lstStyle/>
        <a:p>
          <a:pPr marL="0" lvl="0" indent="0" algn="ctr" defTabSz="800100">
            <a:lnSpc>
              <a:spcPct val="90000"/>
            </a:lnSpc>
            <a:spcBef>
              <a:spcPct val="0"/>
            </a:spcBef>
            <a:spcAft>
              <a:spcPct val="35000"/>
            </a:spcAft>
            <a:buNone/>
          </a:pPr>
          <a:r>
            <a:rPr lang="en-US" sz="1800" kern="1200"/>
            <a:t>Enhance</a:t>
          </a:r>
        </a:p>
      </dsp:txBody>
      <dsp:txXfrm>
        <a:off x="0" y="841323"/>
        <a:ext cx="1508760" cy="792258"/>
      </dsp:txXfrm>
    </dsp:sp>
    <dsp:sp modelId="{8A85999D-8DC7-4CB2-B57D-9F7F0AC05CC3}">
      <dsp:nvSpPr>
        <dsp:cNvPr id="0" name=""/>
        <dsp:cNvSpPr/>
      </dsp:nvSpPr>
      <dsp:spPr>
        <a:xfrm>
          <a:off x="1508760" y="1681117"/>
          <a:ext cx="6035040" cy="792258"/>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7097" tIns="201234" rIns="117097" bIns="201234" numCol="1" spcCol="1270" anchor="ctr" anchorCtr="0">
          <a:noAutofit/>
        </a:bodyPr>
        <a:lstStyle/>
        <a:p>
          <a:pPr marL="0" lvl="0" indent="0" algn="l" defTabSz="666750">
            <a:lnSpc>
              <a:spcPct val="90000"/>
            </a:lnSpc>
            <a:spcBef>
              <a:spcPct val="0"/>
            </a:spcBef>
            <a:spcAft>
              <a:spcPct val="35000"/>
            </a:spcAft>
            <a:buNone/>
          </a:pPr>
          <a:r>
            <a:rPr lang="en-US" sz="1500" kern="1200" dirty="0"/>
            <a:t>Attract and recruit qualified candidates to serve as faculty </a:t>
          </a:r>
        </a:p>
      </dsp:txBody>
      <dsp:txXfrm>
        <a:off x="1508760" y="1681117"/>
        <a:ext cx="6035040" cy="792258"/>
      </dsp:txXfrm>
    </dsp:sp>
    <dsp:sp modelId="{E71FD8C3-56CA-43C6-BF99-C87DABE70FD4}">
      <dsp:nvSpPr>
        <dsp:cNvPr id="0" name=""/>
        <dsp:cNvSpPr/>
      </dsp:nvSpPr>
      <dsp:spPr>
        <a:xfrm>
          <a:off x="0" y="1681117"/>
          <a:ext cx="1508760" cy="79225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79839" tIns="78258" rIns="79839" bIns="78258" numCol="1" spcCol="1270" anchor="ctr" anchorCtr="0">
          <a:noAutofit/>
        </a:bodyPr>
        <a:lstStyle/>
        <a:p>
          <a:pPr marL="0" lvl="0" indent="0" algn="ctr" defTabSz="800100">
            <a:lnSpc>
              <a:spcPct val="90000"/>
            </a:lnSpc>
            <a:spcBef>
              <a:spcPct val="0"/>
            </a:spcBef>
            <a:spcAft>
              <a:spcPct val="35000"/>
            </a:spcAft>
            <a:buNone/>
          </a:pPr>
          <a:r>
            <a:rPr lang="en-US" sz="1800" kern="1200" dirty="0"/>
            <a:t>Attract &amp; Recruit</a:t>
          </a:r>
        </a:p>
      </dsp:txBody>
      <dsp:txXfrm>
        <a:off x="0" y="1681117"/>
        <a:ext cx="1508760" cy="792258"/>
      </dsp:txXfrm>
    </dsp:sp>
    <dsp:sp modelId="{206066FD-9567-477C-8317-BF6726533B70}">
      <dsp:nvSpPr>
        <dsp:cNvPr id="0" name=""/>
        <dsp:cNvSpPr/>
      </dsp:nvSpPr>
      <dsp:spPr>
        <a:xfrm>
          <a:off x="1508760" y="2520911"/>
          <a:ext cx="6035040" cy="792258"/>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7097" tIns="201234" rIns="117097" bIns="201234" numCol="1" spcCol="1270" anchor="ctr" anchorCtr="0">
          <a:noAutofit/>
        </a:bodyPr>
        <a:lstStyle/>
        <a:p>
          <a:pPr marL="0" lvl="0" indent="0" algn="l" defTabSz="666750">
            <a:lnSpc>
              <a:spcPct val="90000"/>
            </a:lnSpc>
            <a:spcBef>
              <a:spcPct val="0"/>
            </a:spcBef>
            <a:spcAft>
              <a:spcPct val="35000"/>
            </a:spcAft>
            <a:buNone/>
          </a:pPr>
          <a:r>
            <a:rPr lang="en-US" sz="1500" kern="1200" dirty="0"/>
            <a:t>Provide mentoring and training opportunities for prospective faculty</a:t>
          </a:r>
        </a:p>
      </dsp:txBody>
      <dsp:txXfrm>
        <a:off x="1508760" y="2520911"/>
        <a:ext cx="6035040" cy="792258"/>
      </dsp:txXfrm>
    </dsp:sp>
    <dsp:sp modelId="{C5C4A7EB-FAAC-4B93-B715-0003172763AE}">
      <dsp:nvSpPr>
        <dsp:cNvPr id="0" name=""/>
        <dsp:cNvSpPr/>
      </dsp:nvSpPr>
      <dsp:spPr>
        <a:xfrm>
          <a:off x="0" y="2520911"/>
          <a:ext cx="1508760" cy="79225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79839" tIns="78258" rIns="79839" bIns="78258" numCol="1" spcCol="1270" anchor="ctr" anchorCtr="0">
          <a:noAutofit/>
        </a:bodyPr>
        <a:lstStyle/>
        <a:p>
          <a:pPr marL="0" lvl="0" indent="0" algn="ctr" defTabSz="800100">
            <a:lnSpc>
              <a:spcPct val="90000"/>
            </a:lnSpc>
            <a:spcBef>
              <a:spcPct val="0"/>
            </a:spcBef>
            <a:spcAft>
              <a:spcPct val="35000"/>
            </a:spcAft>
            <a:buNone/>
          </a:pPr>
          <a:r>
            <a:rPr lang="en-US" sz="1800" kern="1200"/>
            <a:t>Provide</a:t>
          </a:r>
        </a:p>
      </dsp:txBody>
      <dsp:txXfrm>
        <a:off x="0" y="2520911"/>
        <a:ext cx="1508760" cy="79225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A7E843-55C7-4E41-92C1-B59A02EE397C}">
      <dsp:nvSpPr>
        <dsp:cNvPr id="0" name=""/>
        <dsp:cNvSpPr/>
      </dsp:nvSpPr>
      <dsp:spPr>
        <a:xfrm>
          <a:off x="0" y="435022"/>
          <a:ext cx="7892855" cy="803119"/>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7F2AFAC-2B83-4B13-8630-DACB0DF14506}">
      <dsp:nvSpPr>
        <dsp:cNvPr id="0" name=""/>
        <dsp:cNvSpPr/>
      </dsp:nvSpPr>
      <dsp:spPr>
        <a:xfrm>
          <a:off x="242943" y="615724"/>
          <a:ext cx="441715" cy="441715"/>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F3C20F1-A99D-48AC-B80F-09380ECEFF0E}">
      <dsp:nvSpPr>
        <dsp:cNvPr id="0" name=""/>
        <dsp:cNvSpPr/>
      </dsp:nvSpPr>
      <dsp:spPr>
        <a:xfrm>
          <a:off x="927602" y="435022"/>
          <a:ext cx="6965252" cy="8031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997" tIns="84997" rIns="84997" bIns="84997" numCol="1" spcCol="1270" anchor="ctr" anchorCtr="0">
          <a:noAutofit/>
        </a:bodyPr>
        <a:lstStyle/>
        <a:p>
          <a:pPr marL="0" lvl="0" indent="0" algn="l" defTabSz="1111250">
            <a:lnSpc>
              <a:spcPct val="100000"/>
            </a:lnSpc>
            <a:spcBef>
              <a:spcPct val="0"/>
            </a:spcBef>
            <a:spcAft>
              <a:spcPct val="35000"/>
            </a:spcAft>
            <a:buNone/>
          </a:pPr>
          <a:r>
            <a:rPr lang="en-US" sz="2500" b="0" i="0" kern="1200" dirty="0"/>
            <a:t>Participant perspective</a:t>
          </a:r>
          <a:endParaRPr lang="en-US" sz="2500" kern="1200" dirty="0"/>
        </a:p>
      </dsp:txBody>
      <dsp:txXfrm>
        <a:off x="927602" y="435022"/>
        <a:ext cx="6965252" cy="803119"/>
      </dsp:txXfrm>
    </dsp:sp>
    <dsp:sp modelId="{63069F38-DD70-47E0-8F96-8B07BBCC427F}">
      <dsp:nvSpPr>
        <dsp:cNvPr id="0" name=""/>
        <dsp:cNvSpPr/>
      </dsp:nvSpPr>
      <dsp:spPr>
        <a:xfrm>
          <a:off x="0" y="1438921"/>
          <a:ext cx="7892855" cy="803119"/>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B4353AC-A01D-44B7-8279-5685420FAA38}">
      <dsp:nvSpPr>
        <dsp:cNvPr id="0" name=""/>
        <dsp:cNvSpPr/>
      </dsp:nvSpPr>
      <dsp:spPr>
        <a:xfrm>
          <a:off x="242943" y="1619623"/>
          <a:ext cx="441715" cy="44171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99E28E6-F804-403F-BF8D-B3DA3D6BD040}">
      <dsp:nvSpPr>
        <dsp:cNvPr id="0" name=""/>
        <dsp:cNvSpPr/>
      </dsp:nvSpPr>
      <dsp:spPr>
        <a:xfrm>
          <a:off x="927602" y="1438921"/>
          <a:ext cx="6965252" cy="8031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997" tIns="84997" rIns="84997" bIns="84997" numCol="1" spcCol="1270" anchor="ctr" anchorCtr="0">
          <a:noAutofit/>
        </a:bodyPr>
        <a:lstStyle/>
        <a:p>
          <a:pPr marL="0" lvl="0" indent="0" algn="l" defTabSz="1111250">
            <a:lnSpc>
              <a:spcPct val="100000"/>
            </a:lnSpc>
            <a:spcBef>
              <a:spcPct val="0"/>
            </a:spcBef>
            <a:spcAft>
              <a:spcPct val="35000"/>
            </a:spcAft>
            <a:buNone/>
          </a:pPr>
          <a:r>
            <a:rPr lang="en-US" sz="2500" b="0" i="0" kern="1200" dirty="0"/>
            <a:t>Value of social and networking components</a:t>
          </a:r>
          <a:endParaRPr lang="en-US" sz="2500" kern="1200" dirty="0"/>
        </a:p>
      </dsp:txBody>
      <dsp:txXfrm>
        <a:off x="927602" y="1438921"/>
        <a:ext cx="6965252" cy="80311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225026-6F31-41E2-9ADB-D20E87C50EF4}">
      <dsp:nvSpPr>
        <dsp:cNvPr id="0" name=""/>
        <dsp:cNvSpPr/>
      </dsp:nvSpPr>
      <dsp:spPr>
        <a:xfrm>
          <a:off x="1268224" y="42370"/>
          <a:ext cx="1483312" cy="14833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26888E1-51B1-4D2A-B336-7FB7DF9E8D26}">
      <dsp:nvSpPr>
        <dsp:cNvPr id="0" name=""/>
        <dsp:cNvSpPr/>
      </dsp:nvSpPr>
      <dsp:spPr>
        <a:xfrm>
          <a:off x="361755" y="1914693"/>
          <a:ext cx="329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90000"/>
            </a:lnSpc>
            <a:spcBef>
              <a:spcPct val="0"/>
            </a:spcBef>
            <a:spcAft>
              <a:spcPct val="35000"/>
            </a:spcAft>
            <a:buNone/>
          </a:pPr>
          <a:r>
            <a:rPr lang="en-US" sz="2200" b="0" i="0" kern="1200" dirty="0"/>
            <a:t>Faculty</a:t>
          </a:r>
          <a:endParaRPr lang="en-US" sz="2200" kern="1200" dirty="0"/>
        </a:p>
      </dsp:txBody>
      <dsp:txXfrm>
        <a:off x="361755" y="1914693"/>
        <a:ext cx="3296250" cy="720000"/>
      </dsp:txXfrm>
    </dsp:sp>
    <dsp:sp modelId="{7D2D1A80-002A-4215-8BB1-D2213B29FF72}">
      <dsp:nvSpPr>
        <dsp:cNvPr id="0" name=""/>
        <dsp:cNvSpPr/>
      </dsp:nvSpPr>
      <dsp:spPr>
        <a:xfrm>
          <a:off x="5141318" y="42370"/>
          <a:ext cx="1483312" cy="14833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8653E5A-3BE1-41DD-B116-AA2755AF778B}">
      <dsp:nvSpPr>
        <dsp:cNvPr id="0" name=""/>
        <dsp:cNvSpPr/>
      </dsp:nvSpPr>
      <dsp:spPr>
        <a:xfrm>
          <a:off x="4234849" y="1914693"/>
          <a:ext cx="329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90000"/>
            </a:lnSpc>
            <a:spcBef>
              <a:spcPct val="0"/>
            </a:spcBef>
            <a:spcAft>
              <a:spcPct val="35000"/>
            </a:spcAft>
            <a:buNone/>
          </a:pPr>
          <a:r>
            <a:rPr lang="en-US" sz="2200" b="0" i="0" kern="1200"/>
            <a:t>Administrators </a:t>
          </a:r>
        </a:p>
        <a:p>
          <a:pPr marL="0" lvl="0" indent="0" algn="ctr" defTabSz="977900">
            <a:lnSpc>
              <a:spcPct val="90000"/>
            </a:lnSpc>
            <a:spcBef>
              <a:spcPct val="0"/>
            </a:spcBef>
            <a:spcAft>
              <a:spcPct val="35000"/>
            </a:spcAft>
            <a:buNone/>
          </a:pPr>
          <a:r>
            <a:rPr lang="en-US" sz="2200" b="0" i="0" kern="1200"/>
            <a:t>and Staff</a:t>
          </a:r>
          <a:endParaRPr lang="en-US" sz="2200" kern="1200"/>
        </a:p>
      </dsp:txBody>
      <dsp:txXfrm>
        <a:off x="4234849" y="1914693"/>
        <a:ext cx="3296250" cy="720000"/>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9ce4f178fd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9ce4f178fd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Michelle—intros (2 min)</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9b730ba086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9b730ba086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Michelle: 2 minutes</a:t>
            </a:r>
          </a:p>
          <a:p>
            <a:pPr marL="0" lvl="0" indent="0" algn="l" rtl="0">
              <a:spcBef>
                <a:spcPts val="0"/>
              </a:spcBef>
              <a:spcAft>
                <a:spcPts val="0"/>
              </a:spcAft>
              <a:buNone/>
            </a:pPr>
            <a:endParaRPr lang="en" dirty="0"/>
          </a:p>
          <a:p>
            <a:pPr marL="0" lvl="0" indent="0" algn="l" rtl="0">
              <a:spcBef>
                <a:spcPts val="0"/>
              </a:spcBef>
              <a:spcAft>
                <a:spcPts val="0"/>
              </a:spcAft>
              <a:buNone/>
            </a:pPr>
            <a:r>
              <a:rPr lang="en" dirty="0"/>
              <a:t>A</a:t>
            </a:r>
            <a:r>
              <a:rPr lang="en-US" dirty="0"/>
              <a:t>CCJC Standard 3 and 4</a:t>
            </a: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9b730ba086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9b730ba086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Victoria: slides 12- 39 (20 minutes)</a:t>
            </a: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a027ca07ae_2_71:notes"/>
          <p:cNvSpPr txBox="1">
            <a:spLocks noGrp="1"/>
          </p:cNvSpPr>
          <p:nvPr>
            <p:ph type="body" idx="1"/>
          </p:nvPr>
        </p:nvSpPr>
        <p:spPr>
          <a:xfrm>
            <a:off x="685800" y="4400549"/>
            <a:ext cx="5486400" cy="360045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 name="Google Shape;117;ga027ca07ae_2_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a027ca07ae_2_77:notes"/>
          <p:cNvSpPr txBox="1">
            <a:spLocks noGrp="1"/>
          </p:cNvSpPr>
          <p:nvPr>
            <p:ph type="body" idx="1"/>
          </p:nvPr>
        </p:nvSpPr>
        <p:spPr>
          <a:xfrm>
            <a:off x="685800" y="4400549"/>
            <a:ext cx="5486400" cy="360045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4" name="Google Shape;124;ga027ca07ae_2_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a027ca07ae_2_83:notes"/>
          <p:cNvSpPr txBox="1">
            <a:spLocks noGrp="1"/>
          </p:cNvSpPr>
          <p:nvPr>
            <p:ph type="body" idx="1"/>
          </p:nvPr>
        </p:nvSpPr>
        <p:spPr>
          <a:xfrm>
            <a:off x="685800" y="4400549"/>
            <a:ext cx="5486400" cy="360045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1" name="Google Shape;131;ga027ca07ae_2_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a027ca07ae_2_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ga027ca07ae_2_94: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One of the main responsibilities of HR is to recruit and facilitate </a:t>
            </a:r>
            <a:r>
              <a:rPr lang="en" sz="1200">
                <a:solidFill>
                  <a:schemeClr val="dk1"/>
                </a:solidFill>
                <a:latin typeface="Calibri"/>
                <a:ea typeface="Calibri"/>
                <a:cs typeface="Calibri"/>
                <a:sym typeface="Calibri"/>
              </a:rPr>
              <a:t>the hiring of talented individuals that provide our district with a workforce that mirrors the demographics of our student body and community.  This table highlights the recruitment efforts of the District during the 2017-2018 academic year to meet this goal.</a:t>
            </a:r>
            <a:endParaRPr/>
          </a:p>
          <a:p>
            <a:pPr marL="0" lvl="0" indent="0" algn="l" rtl="0">
              <a:spcBef>
                <a:spcPts val="0"/>
              </a:spcBef>
              <a:spcAft>
                <a:spcPts val="0"/>
              </a:spcAft>
              <a:buNone/>
            </a:pPr>
            <a:r>
              <a:rPr lang="en" sz="1200" b="1">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144" name="Google Shape;144;ga027ca07ae_2_94: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800" b="0" i="0" u="none" strike="noStrike" kern="1200" cap="none" spc="0" normalizeH="0" baseline="0" noProof="0">
                <a:ln>
                  <a:noFill/>
                </a:ln>
                <a:solidFill>
                  <a:srgbClr val="000000"/>
                </a:solidFill>
                <a:effectLst/>
                <a:uLnTx/>
                <a:uFillTx/>
                <a:latin typeface="Arial"/>
                <a:ea typeface="+mn-ea"/>
                <a:cs typeface="+mn-cs"/>
              </a:rPr>
              <a:t>Google images credit: http://latinaresearchers.com/ and https://classroom.synonym.com/can-teach-mba-college-18195.html </a:t>
            </a:r>
            <a:endParaRPr kumimoji="0" sz="1800" b="0" i="0" u="none" strike="noStrike" kern="1200" cap="none" spc="0" normalizeH="0" baseline="0" noProof="0">
              <a:ln>
                <a:noFill/>
              </a:ln>
              <a:solidFill>
                <a:srgbClr val="000000"/>
              </a:solidFill>
              <a:effectLst/>
              <a:uLnTx/>
              <a:uFillTx/>
              <a:latin typeface="Arial"/>
              <a:ea typeface="+mn-ea"/>
              <a:cs typeface="+mn-cs"/>
            </a:endParaRPr>
          </a:p>
        </p:txBody>
      </p:sp>
      <p:sp>
        <p:nvSpPr>
          <p:cNvPr id="145" name="Google Shape;145;ga027ca07ae_2_9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8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sz="1800" b="0" i="0" u="none" strike="noStrike" kern="1200" cap="none" spc="0" normalizeH="0" baseline="0" noProof="0">
              <a:ln>
                <a:noFill/>
              </a:ln>
              <a:solidFill>
                <a:srgbClr val="000000"/>
              </a:solidFill>
              <a:effectLst/>
              <a:uLnTx/>
              <a:uFillTx/>
              <a:latin typeface="Arial"/>
              <a:ea typeface="+mn-ea"/>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a027ca07ae_2_101:notes"/>
          <p:cNvSpPr txBox="1">
            <a:spLocks noGrp="1"/>
          </p:cNvSpPr>
          <p:nvPr>
            <p:ph type="body" idx="1"/>
          </p:nvPr>
        </p:nvSpPr>
        <p:spPr>
          <a:xfrm>
            <a:off x="685800" y="4400549"/>
            <a:ext cx="5486400" cy="360045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1" name="Google Shape;151;ga027ca07ae_2_1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a027ca07ae_2_106:notes"/>
          <p:cNvSpPr txBox="1">
            <a:spLocks noGrp="1"/>
          </p:cNvSpPr>
          <p:nvPr>
            <p:ph type="body" idx="1"/>
          </p:nvPr>
        </p:nvSpPr>
        <p:spPr>
          <a:xfrm>
            <a:off x="685800" y="4400549"/>
            <a:ext cx="5486400" cy="360045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7" name="Google Shape;157;ga027ca07ae_2_1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9b730ba086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9b730ba086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Victoria</a:t>
            </a: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a027ca07ae_2_118:notes"/>
          <p:cNvSpPr txBox="1">
            <a:spLocks noGrp="1"/>
          </p:cNvSpPr>
          <p:nvPr>
            <p:ph type="body" idx="1"/>
          </p:nvPr>
        </p:nvSpPr>
        <p:spPr>
          <a:xfrm>
            <a:off x="685800" y="4400549"/>
            <a:ext cx="5486400" cy="360045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7" name="Google Shape;177;ga027ca07ae_2_1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9ce4f178fd_1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9ce4f178fd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a027ca07ae_2_123:notes"/>
          <p:cNvSpPr txBox="1">
            <a:spLocks noGrp="1"/>
          </p:cNvSpPr>
          <p:nvPr>
            <p:ph type="body" idx="1"/>
          </p:nvPr>
        </p:nvSpPr>
        <p:spPr>
          <a:xfrm>
            <a:off x="685800" y="4400549"/>
            <a:ext cx="5486400" cy="360045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3" name="Google Shape;183;ga027ca07ae_2_1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a027ca07ae_2_131:notes"/>
          <p:cNvSpPr txBox="1">
            <a:spLocks noGrp="1"/>
          </p:cNvSpPr>
          <p:nvPr>
            <p:ph type="body" idx="1"/>
          </p:nvPr>
        </p:nvSpPr>
        <p:spPr>
          <a:xfrm>
            <a:off x="685800" y="4400549"/>
            <a:ext cx="5486400" cy="360045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2" name="Google Shape;192;ga027ca07ae_2_1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027ca07ae_2_143:notes"/>
          <p:cNvSpPr txBox="1">
            <a:spLocks noGrp="1"/>
          </p:cNvSpPr>
          <p:nvPr>
            <p:ph type="body" idx="1"/>
          </p:nvPr>
        </p:nvSpPr>
        <p:spPr>
          <a:xfrm>
            <a:off x="685800" y="4400549"/>
            <a:ext cx="5486400" cy="360045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6" name="Google Shape;206;ga027ca07ae_2_1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a027ca07ae_2_155:notes"/>
          <p:cNvSpPr txBox="1">
            <a:spLocks noGrp="1"/>
          </p:cNvSpPr>
          <p:nvPr>
            <p:ph type="body" idx="1"/>
          </p:nvPr>
        </p:nvSpPr>
        <p:spPr>
          <a:xfrm>
            <a:off x="685800" y="4400549"/>
            <a:ext cx="5486400" cy="360045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0" name="Google Shape;220;ga027ca07ae_2_1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9b730ba086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9b730ba086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Victoria</a:t>
            </a: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a027ca07ae_2_170:notes"/>
          <p:cNvSpPr txBox="1">
            <a:spLocks noGrp="1"/>
          </p:cNvSpPr>
          <p:nvPr>
            <p:ph type="body" idx="1"/>
          </p:nvPr>
        </p:nvSpPr>
        <p:spPr>
          <a:xfrm>
            <a:off x="685800" y="4400549"/>
            <a:ext cx="5486400" cy="360045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3" name="Google Shape;243;ga027ca07ae_2_1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a027ca07ae_2_175:notes"/>
          <p:cNvSpPr txBox="1">
            <a:spLocks noGrp="1"/>
          </p:cNvSpPr>
          <p:nvPr>
            <p:ph type="body" idx="1"/>
          </p:nvPr>
        </p:nvSpPr>
        <p:spPr>
          <a:xfrm>
            <a:off x="685800" y="4400549"/>
            <a:ext cx="5486400" cy="360045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9" name="Google Shape;249;ga027ca07ae_2_1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a027ca07ae_2_183:notes"/>
          <p:cNvSpPr txBox="1">
            <a:spLocks noGrp="1"/>
          </p:cNvSpPr>
          <p:nvPr>
            <p:ph type="body" idx="1"/>
          </p:nvPr>
        </p:nvSpPr>
        <p:spPr>
          <a:xfrm>
            <a:off x="685800" y="4400549"/>
            <a:ext cx="5486400" cy="360045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8" name="Google Shape;258;ga027ca07ae_2_1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a027ca07ae_2_188:notes"/>
          <p:cNvSpPr txBox="1">
            <a:spLocks noGrp="1"/>
          </p:cNvSpPr>
          <p:nvPr>
            <p:ph type="body" idx="1"/>
          </p:nvPr>
        </p:nvSpPr>
        <p:spPr>
          <a:xfrm>
            <a:off x="685800" y="4400549"/>
            <a:ext cx="5486400" cy="360045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4" name="Google Shape;264;ga027ca07ae_2_1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a027ca07ae_2_195:notes"/>
          <p:cNvSpPr txBox="1">
            <a:spLocks noGrp="1"/>
          </p:cNvSpPr>
          <p:nvPr>
            <p:ph type="body" idx="1"/>
          </p:nvPr>
        </p:nvSpPr>
        <p:spPr>
          <a:xfrm>
            <a:off x="685800" y="4400549"/>
            <a:ext cx="5486400" cy="360045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2" name="Google Shape;272;ga027ca07ae_2_1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9b730ba08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9b730ba08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Michelle 1 minute</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a027ca07ae_2_2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6" name="Google Shape;286;ga027ca07ae_2_212: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7" name="Google Shape;287;ga027ca07ae_2_212: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800" b="0" i="0" u="none" strike="noStrike" kern="1200" cap="none" spc="0" normalizeH="0" baseline="0" noProof="0">
                <a:ln>
                  <a:noFill/>
                </a:ln>
                <a:solidFill>
                  <a:srgbClr val="000000"/>
                </a:solidFill>
                <a:effectLst/>
                <a:uLnTx/>
                <a:uFillTx/>
                <a:latin typeface="Arial"/>
                <a:ea typeface="+mn-ea"/>
                <a:cs typeface="+mn-cs"/>
              </a:rPr>
              <a:t>Google images credit: http://latinaresearchers.com/ and https://classroom.synonym.com/can-teach-mba-college-18195.html </a:t>
            </a:r>
            <a:endParaRPr kumimoji="0" sz="1800" b="0" i="0" u="none" strike="noStrike" kern="1200" cap="none" spc="0" normalizeH="0" baseline="0" noProof="0">
              <a:ln>
                <a:noFill/>
              </a:ln>
              <a:solidFill>
                <a:srgbClr val="000000"/>
              </a:solidFill>
              <a:effectLst/>
              <a:uLnTx/>
              <a:uFillTx/>
              <a:latin typeface="Arial"/>
              <a:ea typeface="+mn-ea"/>
              <a:cs typeface="+mn-cs"/>
            </a:endParaRPr>
          </a:p>
        </p:txBody>
      </p:sp>
      <p:sp>
        <p:nvSpPr>
          <p:cNvPr id="288" name="Google Shape;288;ga027ca07ae_2_2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8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sz="1800" b="0" i="0" u="none" strike="noStrike" kern="1200" cap="none" spc="0" normalizeH="0" baseline="0" noProof="0">
              <a:ln>
                <a:noFill/>
              </a:ln>
              <a:solidFill>
                <a:srgbClr val="000000"/>
              </a:solidFill>
              <a:effectLst/>
              <a:uLnTx/>
              <a:uFillTx/>
              <a:latin typeface="Arial"/>
              <a:ea typeface="+mn-ea"/>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9b730ba086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 name="Google Shape;368;g9b730ba086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Chelsea: 5 minutes</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a027ca07ae_2_200:notes"/>
          <p:cNvSpPr txBox="1">
            <a:spLocks noGrp="1"/>
          </p:cNvSpPr>
          <p:nvPr>
            <p:ph type="body" idx="1"/>
          </p:nvPr>
        </p:nvSpPr>
        <p:spPr>
          <a:xfrm>
            <a:off x="685800" y="4400549"/>
            <a:ext cx="5486400" cy="360045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Victoria (3 minutes)</a:t>
            </a:r>
            <a:endParaRPr dirty="0"/>
          </a:p>
        </p:txBody>
      </p:sp>
      <p:sp>
        <p:nvSpPr>
          <p:cNvPr id="380" name="Google Shape;380;ga027ca07ae_2_2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a069b4d2cd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a069b4d2cd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Michelle/Silvester: 5 minutes</a:t>
            </a:r>
            <a:endParaRP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Michelle (2 min)</a:t>
            </a:r>
          </a:p>
          <a:p>
            <a:pPr marL="158750" indent="0">
              <a:buNone/>
            </a:pPr>
            <a:endParaRPr lang="en-US" dirty="0"/>
          </a:p>
          <a:p>
            <a:pPr marL="158750" indent="0">
              <a:buNone/>
            </a:pPr>
            <a:r>
              <a:rPr lang="en-US" dirty="0"/>
              <a:t>Canvas link: https://ccconlineed.instructure.com/courses/4924~5733</a:t>
            </a:r>
          </a:p>
        </p:txBody>
      </p:sp>
    </p:spTree>
    <p:extLst>
      <p:ext uri="{BB962C8B-B14F-4D97-AF65-F5344CB8AC3E}">
        <p14:creationId xmlns:p14="http://schemas.microsoft.com/office/powerpoint/2010/main" val="23465507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a069b4d2c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a069b4d2c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Silvester: 3 minutes</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9ce4f178fd_1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8" name="Google Shape;398;g9ce4f178fd_1_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 sz="1200" dirty="0"/>
              <a:t>10 min </a:t>
            </a:r>
            <a:r>
              <a:rPr lang="it-IT" sz="1200" dirty="0"/>
              <a:t>Chelsea and Michelle moderate/monitor</a:t>
            </a:r>
          </a:p>
          <a:p>
            <a:pPr marL="0" lvl="0" indent="0" algn="l" rtl="0">
              <a:lnSpc>
                <a:spcPct val="100000"/>
              </a:lnSpc>
              <a:spcBef>
                <a:spcPts val="0"/>
              </a:spcBef>
              <a:spcAft>
                <a:spcPts val="0"/>
              </a:spcAft>
              <a:buSzPts val="1100"/>
              <a:buNone/>
            </a:pPr>
            <a:endParaRPr sz="1200" dirty="0"/>
          </a:p>
          <a:p>
            <a:pPr marL="0" lvl="0" indent="0" algn="l" rtl="0">
              <a:lnSpc>
                <a:spcPct val="115000"/>
              </a:lnSpc>
              <a:spcBef>
                <a:spcPts val="1200"/>
              </a:spcBef>
              <a:spcAft>
                <a:spcPts val="1200"/>
              </a:spcAft>
              <a:buNone/>
            </a:pPr>
            <a:r>
              <a:rPr lang="en" sz="1200" dirty="0">
                <a:solidFill>
                  <a:schemeClr val="dk1"/>
                </a:solidFill>
                <a:highlight>
                  <a:schemeClr val="lt1"/>
                </a:highlight>
                <a:latin typeface="Calibri"/>
                <a:ea typeface="Calibri"/>
                <a:cs typeface="Calibri"/>
                <a:sym typeface="Calibri"/>
              </a:rPr>
              <a:t>Use the CHAT in Pathable</a:t>
            </a:r>
            <a:endParaRPr sz="1200"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9ce4f178fd_1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 name="Google Shape;411;g9ce4f178fd_1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Michelle (1 min)</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a069b4d2cd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8" name="Google Shape;78;ga069b4d2cd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200" dirty="0"/>
              <a:t>Michelle 1 min: </a:t>
            </a:r>
            <a:r>
              <a:rPr lang="en-US" sz="1200" dirty="0"/>
              <a:t>Chelsea and Michelle moderate/monitor</a:t>
            </a:r>
          </a:p>
          <a:p>
            <a:pPr marL="0" lvl="0" indent="0" algn="l" rtl="0">
              <a:lnSpc>
                <a:spcPct val="100000"/>
              </a:lnSpc>
              <a:spcBef>
                <a:spcPts val="0"/>
              </a:spcBef>
              <a:spcAft>
                <a:spcPts val="0"/>
              </a:spcAft>
              <a:buSzPts val="1100"/>
              <a:buNone/>
            </a:pPr>
            <a:endParaRPr lang="en-US" sz="1200" dirty="0"/>
          </a:p>
          <a:p>
            <a:pPr marL="0" lvl="0" indent="0" algn="l" rtl="0">
              <a:lnSpc>
                <a:spcPct val="115000"/>
              </a:lnSpc>
              <a:spcBef>
                <a:spcPts val="1200"/>
              </a:spcBef>
              <a:spcAft>
                <a:spcPts val="1200"/>
              </a:spcAft>
              <a:buNone/>
            </a:pPr>
            <a:r>
              <a:rPr lang="en-US" sz="1200" dirty="0">
                <a:solidFill>
                  <a:schemeClr val="dk1"/>
                </a:solidFill>
                <a:highlight>
                  <a:schemeClr val="lt1"/>
                </a:highlight>
                <a:latin typeface="Calibri"/>
                <a:ea typeface="Calibri"/>
                <a:cs typeface="Calibri"/>
                <a:sym typeface="Calibri"/>
              </a:rPr>
              <a:t>Use the CHAT in </a:t>
            </a:r>
            <a:r>
              <a:rPr lang="en-US" sz="1200" dirty="0" err="1">
                <a:solidFill>
                  <a:schemeClr val="dk1"/>
                </a:solidFill>
                <a:highlight>
                  <a:schemeClr val="lt1"/>
                </a:highlight>
                <a:latin typeface="Calibri"/>
                <a:ea typeface="Calibri"/>
                <a:cs typeface="Calibri"/>
                <a:sym typeface="Calibri"/>
              </a:rPr>
              <a:t>Pathable</a:t>
            </a:r>
            <a:endParaRPr lang="en-US" sz="1200" dirty="0"/>
          </a:p>
          <a:p>
            <a:pPr marL="0" lvl="0" indent="0" algn="l" rtl="0">
              <a:lnSpc>
                <a:spcPct val="100000"/>
              </a:lnSpc>
              <a:spcBef>
                <a:spcPts val="0"/>
              </a:spcBef>
              <a:spcAft>
                <a:spcPts val="0"/>
              </a:spcAft>
              <a:buSzPts val="1100"/>
              <a:buNone/>
            </a:pPr>
            <a:endParaRPr sz="1200"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Michelle (2 minutes)</a:t>
            </a:r>
          </a:p>
        </p:txBody>
      </p:sp>
    </p:spTree>
    <p:extLst>
      <p:ext uri="{BB962C8B-B14F-4D97-AF65-F5344CB8AC3E}">
        <p14:creationId xmlns:p14="http://schemas.microsoft.com/office/powerpoint/2010/main" val="29247836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a069b4d2cd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a069b4d2cd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5 minutes (Michelle and Chelsea)</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9b730ba086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9b730ba086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Silvester (</a:t>
            </a:r>
            <a:r>
              <a:rPr lang="en-US" dirty="0"/>
              <a:t>slides 8-11)</a:t>
            </a:r>
            <a:r>
              <a:rPr lang="en" dirty="0"/>
              <a:t>: 3 minutes</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Silvester</a:t>
            </a:r>
          </a:p>
        </p:txBody>
      </p:sp>
    </p:spTree>
    <p:extLst>
      <p:ext uri="{BB962C8B-B14F-4D97-AF65-F5344CB8AC3E}">
        <p14:creationId xmlns:p14="http://schemas.microsoft.com/office/powerpoint/2010/main" val="21550164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9ce4f178fd_1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8" name="Google Shape;398;g9ce4f178fd_1_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dirty="0"/>
              <a:t>Silvester</a:t>
            </a:r>
            <a:endParaRPr sz="1200" dirty="0"/>
          </a:p>
        </p:txBody>
      </p:sp>
    </p:spTree>
    <p:extLst>
      <p:ext uri="{BB962C8B-B14F-4D97-AF65-F5344CB8AC3E}">
        <p14:creationId xmlns:p14="http://schemas.microsoft.com/office/powerpoint/2010/main" val="26533363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98C01E4-BBDE-A04D-BF52-50C7E63D7B5A}"/>
              </a:ext>
            </a:extLst>
          </p:cNvPr>
          <p:cNvSpPr>
            <a:spLocks noGrp="1"/>
          </p:cNvSpPr>
          <p:nvPr>
            <p:ph type="title" hasCustomPrompt="1"/>
          </p:nvPr>
        </p:nvSpPr>
        <p:spPr>
          <a:xfrm>
            <a:off x="611945" y="3833735"/>
            <a:ext cx="7910885" cy="1180475"/>
          </a:xfrm>
        </p:spPr>
        <p:txBody>
          <a:bodyPr anchor="ctr">
            <a:normAutofit/>
          </a:bodyPr>
          <a:lstStyle>
            <a:lvl1pPr algn="ctr">
              <a:lnSpc>
                <a:spcPct val="100000"/>
              </a:lnSpc>
              <a:defRPr sz="3300">
                <a:solidFill>
                  <a:schemeClr val="bg1"/>
                </a:solidFill>
              </a:defRPr>
            </a:lvl1pPr>
          </a:lstStyle>
          <a:p>
            <a:r>
              <a:rPr lang="en-US" dirty="0"/>
              <a:t>Click to Edit Title</a:t>
            </a:r>
          </a:p>
        </p:txBody>
      </p:sp>
    </p:spTree>
    <p:extLst>
      <p:ext uri="{BB962C8B-B14F-4D97-AF65-F5344CB8AC3E}">
        <p14:creationId xmlns:p14="http://schemas.microsoft.com/office/powerpoint/2010/main" val="32032733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ection Slide A">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3663493-8C84-E346-96AF-8ED8B8873B92}"/>
              </a:ext>
            </a:extLst>
          </p:cNvPr>
          <p:cNvSpPr/>
          <p:nvPr/>
        </p:nvSpPr>
        <p:spPr>
          <a:xfrm>
            <a:off x="1593166" y="1"/>
            <a:ext cx="7550834" cy="1766372"/>
          </a:xfrm>
          <a:prstGeom prst="rect">
            <a:avLst/>
          </a:prstGeom>
          <a:solidFill>
            <a:schemeClr val="tx1"/>
          </a:solidFill>
          <a:ln>
            <a:noFill/>
          </a:ln>
          <a:effectLst>
            <a:outerShdw blurRad="190500" dist="38100" dir="10800000" sx="101000" sy="101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 name="Title 1">
            <a:extLst>
              <a:ext uri="{FF2B5EF4-FFF2-40B4-BE49-F238E27FC236}">
                <a16:creationId xmlns:a16="http://schemas.microsoft.com/office/drawing/2014/main" id="{4E280103-BDBC-4A40-9E85-AE3F70CBE934}"/>
              </a:ext>
            </a:extLst>
          </p:cNvPr>
          <p:cNvSpPr>
            <a:spLocks noGrp="1"/>
          </p:cNvSpPr>
          <p:nvPr>
            <p:ph type="title" hasCustomPrompt="1"/>
          </p:nvPr>
        </p:nvSpPr>
        <p:spPr>
          <a:xfrm>
            <a:off x="2171700" y="302559"/>
            <a:ext cx="6343649" cy="1264326"/>
          </a:xfrm>
        </p:spPr>
        <p:txBody>
          <a:bodyPr anchor="b">
            <a:normAutofit/>
          </a:bodyPr>
          <a:lstStyle>
            <a:lvl1pPr algn="l">
              <a:defRPr sz="2700">
                <a:solidFill>
                  <a:schemeClr val="bg1"/>
                </a:solidFill>
              </a:defRPr>
            </a:lvl1pPr>
          </a:lstStyle>
          <a:p>
            <a:r>
              <a:rPr lang="en-US" dirty="0"/>
              <a:t>Click to Edit Section Title</a:t>
            </a:r>
          </a:p>
        </p:txBody>
      </p:sp>
      <p:sp>
        <p:nvSpPr>
          <p:cNvPr id="3" name="Content Placeholder 2">
            <a:extLst>
              <a:ext uri="{FF2B5EF4-FFF2-40B4-BE49-F238E27FC236}">
                <a16:creationId xmlns:a16="http://schemas.microsoft.com/office/drawing/2014/main" id="{788E3A56-FB7B-AC46-8402-D5947961F472}"/>
              </a:ext>
            </a:extLst>
          </p:cNvPr>
          <p:cNvSpPr>
            <a:spLocks noGrp="1"/>
          </p:cNvSpPr>
          <p:nvPr>
            <p:ph idx="1" hasCustomPrompt="1"/>
          </p:nvPr>
        </p:nvSpPr>
        <p:spPr>
          <a:xfrm>
            <a:off x="622495" y="1996927"/>
            <a:ext cx="7892855" cy="2677064"/>
          </a:xfrm>
        </p:spPr>
        <p:txBody>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800"/>
            </a:lvl1pPr>
            <a:lvl2pPr>
              <a:defRPr sz="1800"/>
            </a:lvl2pPr>
            <a:lvl3pPr>
              <a:defRPr sz="1500"/>
            </a:lvl3pPr>
            <a:lvl4pPr>
              <a:defRPr sz="1350"/>
            </a:lvl4pPr>
            <a:lvl5pPr>
              <a:defRPr sz="1500"/>
            </a:lvl5pPr>
            <a:lvl6pPr>
              <a:defRPr sz="1500"/>
            </a:lvl6pPr>
            <a:lvl7pPr>
              <a:defRPr sz="1500"/>
            </a:lvl7pPr>
            <a:lvl8pPr>
              <a:defRPr sz="1500"/>
            </a:lvl8pPr>
            <a:lvl9pPr>
              <a:defRPr sz="1500"/>
            </a:lvl9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lang="en-US" dirty="0"/>
              <a:t>Edit Master text styles (Remember to add alt text to all imported graphics and images.)</a:t>
            </a:r>
          </a:p>
          <a:p>
            <a:pPr lvl="1"/>
            <a:r>
              <a:rPr lang="en-US" dirty="0"/>
              <a:t>Second level</a:t>
            </a:r>
          </a:p>
          <a:p>
            <a:pPr lvl="2"/>
            <a:r>
              <a:rPr lang="en-US" dirty="0"/>
              <a:t>Third level</a:t>
            </a:r>
          </a:p>
          <a:p>
            <a:pPr lvl="3"/>
            <a:r>
              <a:rPr lang="en-US" dirty="0"/>
              <a:t>Fourth level</a:t>
            </a:r>
          </a:p>
        </p:txBody>
      </p:sp>
      <p:sp>
        <p:nvSpPr>
          <p:cNvPr id="13" name="Slide Number Placeholder 12">
            <a:extLst>
              <a:ext uri="{FF2B5EF4-FFF2-40B4-BE49-F238E27FC236}">
                <a16:creationId xmlns:a16="http://schemas.microsoft.com/office/drawing/2014/main" id="{C3C1541F-F77A-344A-8F9A-D04E1F2A695E}"/>
              </a:ext>
            </a:extLst>
          </p:cNvPr>
          <p:cNvSpPr>
            <a:spLocks noGrp="1"/>
          </p:cNvSpPr>
          <p:nvPr>
            <p:ph type="sldNum" sz="quarter" idx="14"/>
          </p:nvPr>
        </p:nvSpPr>
        <p:spPr/>
        <p:txBody>
          <a:bodyPr/>
          <a:lstStyle/>
          <a:p>
            <a:pPr marL="0" lvl="0" indent="0" algn="r" rtl="0">
              <a:spcBef>
                <a:spcPts val="0"/>
              </a:spcBef>
              <a:spcAft>
                <a:spcPts val="0"/>
              </a:spcAft>
              <a:buNone/>
            </a:pPr>
            <a:fld id="{00000000-1234-1234-1234-123412341234}" type="slidenum">
              <a:rPr lang="en" smtClean="0"/>
              <a:t>‹#›</a:t>
            </a:fld>
            <a:endParaRPr lang="en"/>
          </a:p>
        </p:txBody>
      </p:sp>
      <p:pic>
        <p:nvPicPr>
          <p:cNvPr id="14" name="Picture 13">
            <a:extLst>
              <a:ext uri="{FF2B5EF4-FFF2-40B4-BE49-F238E27FC236}">
                <a16:creationId xmlns:a16="http://schemas.microsoft.com/office/drawing/2014/main" id="{ECF9E8AB-2CC4-DA4F-92B8-926F9ABF7535}"/>
              </a:ext>
            </a:extLst>
          </p:cNvPr>
          <p:cNvPicPr>
            <a:picLocks noChangeAspect="1"/>
          </p:cNvPicPr>
          <p:nvPr/>
        </p:nvPicPr>
        <p:blipFill>
          <a:blip r:embed="rId2"/>
          <a:stretch>
            <a:fillRect/>
          </a:stretch>
        </p:blipFill>
        <p:spPr>
          <a:xfrm>
            <a:off x="622496" y="4782839"/>
            <a:ext cx="258268" cy="258268"/>
          </a:xfrm>
          <a:prstGeom prst="rect">
            <a:avLst/>
          </a:prstGeom>
        </p:spPr>
      </p:pic>
      <p:sp>
        <p:nvSpPr>
          <p:cNvPr id="19" name="Footer Placeholder 18">
            <a:extLst>
              <a:ext uri="{FF2B5EF4-FFF2-40B4-BE49-F238E27FC236}">
                <a16:creationId xmlns:a16="http://schemas.microsoft.com/office/drawing/2014/main" id="{D4ECC588-56B2-DB42-87C0-4CEC36E12646}"/>
              </a:ext>
            </a:extLst>
          </p:cNvPr>
          <p:cNvSpPr>
            <a:spLocks noGrp="1"/>
          </p:cNvSpPr>
          <p:nvPr>
            <p:ph type="ftr" sz="quarter" idx="15"/>
          </p:nvPr>
        </p:nvSpPr>
        <p:spPr>
          <a:xfrm>
            <a:off x="950449" y="4767263"/>
            <a:ext cx="3086100" cy="273844"/>
          </a:xfrm>
          <a:prstGeom prst="rect">
            <a:avLst/>
          </a:prstGeom>
        </p:spPr>
        <p:txBody>
          <a:bodyPr/>
          <a:lstStyle/>
          <a:p>
            <a:endParaRPr lang="en-US"/>
          </a:p>
        </p:txBody>
      </p:sp>
      <p:pic>
        <p:nvPicPr>
          <p:cNvPr id="5" name="Picture 4">
            <a:extLst>
              <a:ext uri="{FF2B5EF4-FFF2-40B4-BE49-F238E27FC236}">
                <a16:creationId xmlns:a16="http://schemas.microsoft.com/office/drawing/2014/main" id="{7FC2623C-20FC-0641-87CE-02BAED272BBC}"/>
              </a:ext>
            </a:extLst>
          </p:cNvPr>
          <p:cNvPicPr>
            <a:picLocks noChangeAspect="1"/>
          </p:cNvPicPr>
          <p:nvPr/>
        </p:nvPicPr>
        <p:blipFill rotWithShape="1">
          <a:blip r:embed="rId3"/>
          <a:srcRect l="22088" t="18379" r="12913" b="15201"/>
          <a:stretch/>
        </p:blipFill>
        <p:spPr>
          <a:xfrm>
            <a:off x="0" y="0"/>
            <a:ext cx="2047009" cy="1766372"/>
          </a:xfrm>
          <a:prstGeom prst="rect">
            <a:avLst/>
          </a:prstGeom>
        </p:spPr>
      </p:pic>
    </p:spTree>
    <p:extLst>
      <p:ext uri="{BB962C8B-B14F-4D97-AF65-F5344CB8AC3E}">
        <p14:creationId xmlns:p14="http://schemas.microsoft.com/office/powerpoint/2010/main" val="22444819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ntent 2 Column Slid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98F2EA-9DEA-EE4D-B840-68DE3891D4D8}"/>
              </a:ext>
            </a:extLst>
          </p:cNvPr>
          <p:cNvSpPr/>
          <p:nvPr/>
        </p:nvSpPr>
        <p:spPr>
          <a:xfrm>
            <a:off x="1" y="0"/>
            <a:ext cx="695885" cy="5143500"/>
          </a:xfrm>
          <a:prstGeom prst="rect">
            <a:avLst/>
          </a:prstGeom>
          <a:solidFill>
            <a:schemeClr val="accent1"/>
          </a:solidFill>
          <a:ln>
            <a:noFill/>
          </a:ln>
          <a:effectLst>
            <a:outerShdw blurRad="190500" dist="38100" sx="101000" sy="101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 name="Title 1">
            <a:extLst>
              <a:ext uri="{FF2B5EF4-FFF2-40B4-BE49-F238E27FC236}">
                <a16:creationId xmlns:a16="http://schemas.microsoft.com/office/drawing/2014/main" id="{CADEDC0F-3BCC-4B40-AC8B-5FD51655BC3D}"/>
              </a:ext>
            </a:extLst>
          </p:cNvPr>
          <p:cNvSpPr>
            <a:spLocks noGrp="1"/>
          </p:cNvSpPr>
          <p:nvPr>
            <p:ph type="title"/>
          </p:nvPr>
        </p:nvSpPr>
        <p:spPr>
          <a:xfrm>
            <a:off x="958238" y="273844"/>
            <a:ext cx="7534532" cy="994172"/>
          </a:xfrm>
        </p:spPr>
        <p:txBody>
          <a:bodyPr anchor="b">
            <a:normAutofit/>
          </a:bodyPr>
          <a:lstStyle>
            <a:lvl1pPr>
              <a:defRPr sz="2700">
                <a:solidFill>
                  <a:schemeClr val="tx1"/>
                </a:solidFill>
              </a:defRPr>
            </a:lvl1p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F8ADAEDF-6709-4345-868D-28A3E2BF9A07}"/>
              </a:ext>
            </a:extLst>
          </p:cNvPr>
          <p:cNvSpPr>
            <a:spLocks noGrp="1"/>
          </p:cNvSpPr>
          <p:nvPr>
            <p:ph sz="half" idx="2"/>
          </p:nvPr>
        </p:nvSpPr>
        <p:spPr>
          <a:xfrm>
            <a:off x="958238" y="1348741"/>
            <a:ext cx="3691903" cy="3293507"/>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Content Placeholder 5">
            <a:extLst>
              <a:ext uri="{FF2B5EF4-FFF2-40B4-BE49-F238E27FC236}">
                <a16:creationId xmlns:a16="http://schemas.microsoft.com/office/drawing/2014/main" id="{9A17F0D2-6EF4-B446-81DE-946EB47EBEC5}"/>
              </a:ext>
            </a:extLst>
          </p:cNvPr>
          <p:cNvSpPr>
            <a:spLocks noGrp="1"/>
          </p:cNvSpPr>
          <p:nvPr>
            <p:ph sz="quarter" idx="4"/>
          </p:nvPr>
        </p:nvSpPr>
        <p:spPr>
          <a:xfrm>
            <a:off x="4791195" y="1348741"/>
            <a:ext cx="3711661" cy="3293507"/>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pic>
        <p:nvPicPr>
          <p:cNvPr id="11" name="Picture 10">
            <a:extLst>
              <a:ext uri="{FF2B5EF4-FFF2-40B4-BE49-F238E27FC236}">
                <a16:creationId xmlns:a16="http://schemas.microsoft.com/office/drawing/2014/main" id="{C03789F2-B5BA-4342-BBAE-01208F6266AB}"/>
              </a:ext>
            </a:extLst>
          </p:cNvPr>
          <p:cNvPicPr>
            <a:picLocks noChangeAspect="1"/>
          </p:cNvPicPr>
          <p:nvPr/>
        </p:nvPicPr>
        <p:blipFill>
          <a:blip r:embed="rId2"/>
          <a:stretch>
            <a:fillRect/>
          </a:stretch>
        </p:blipFill>
        <p:spPr>
          <a:xfrm>
            <a:off x="937136" y="4782839"/>
            <a:ext cx="258268" cy="258268"/>
          </a:xfrm>
          <a:prstGeom prst="rect">
            <a:avLst/>
          </a:prstGeom>
        </p:spPr>
      </p:pic>
      <p:sp>
        <p:nvSpPr>
          <p:cNvPr id="13" name="Slide Number Placeholder 12">
            <a:extLst>
              <a:ext uri="{FF2B5EF4-FFF2-40B4-BE49-F238E27FC236}">
                <a16:creationId xmlns:a16="http://schemas.microsoft.com/office/drawing/2014/main" id="{1D9986A6-94AB-3C49-BE66-D8D053402FFE}"/>
              </a:ext>
            </a:extLst>
          </p:cNvPr>
          <p:cNvSpPr>
            <a:spLocks noGrp="1"/>
          </p:cNvSpPr>
          <p:nvPr>
            <p:ph type="sldNum" sz="quarter" idx="11"/>
          </p:nvPr>
        </p:nvSpPr>
        <p:spPr/>
        <p:txBody>
          <a:bodyPr/>
          <a:lstStyle/>
          <a:p>
            <a:pPr marL="0" lvl="0" indent="0" algn="r" rtl="0">
              <a:spcBef>
                <a:spcPts val="0"/>
              </a:spcBef>
              <a:spcAft>
                <a:spcPts val="0"/>
              </a:spcAft>
              <a:buNone/>
            </a:pPr>
            <a:fld id="{00000000-1234-1234-1234-123412341234}" type="slidenum">
              <a:rPr lang="en" smtClean="0"/>
              <a:t>‹#›</a:t>
            </a:fld>
            <a:endParaRPr lang="en"/>
          </a:p>
        </p:txBody>
      </p:sp>
      <p:sp>
        <p:nvSpPr>
          <p:cNvPr id="14" name="Footer Placeholder 13">
            <a:extLst>
              <a:ext uri="{FF2B5EF4-FFF2-40B4-BE49-F238E27FC236}">
                <a16:creationId xmlns:a16="http://schemas.microsoft.com/office/drawing/2014/main" id="{C0BA0931-CA5C-9346-8315-830B4D457A29}"/>
              </a:ext>
            </a:extLst>
          </p:cNvPr>
          <p:cNvSpPr>
            <a:spLocks noGrp="1"/>
          </p:cNvSpPr>
          <p:nvPr>
            <p:ph type="ftr" sz="quarter" idx="12"/>
          </p:nvPr>
        </p:nvSpPr>
        <p:spPr>
          <a:xfrm>
            <a:off x="1261139" y="4767263"/>
            <a:ext cx="3086100" cy="273844"/>
          </a:xfrm>
          <a:prstGeom prst="rect">
            <a:avLst/>
          </a:prstGeom>
        </p:spPr>
        <p:txBody>
          <a:bodyPr/>
          <a:lstStyle/>
          <a:p>
            <a:endParaRPr lang="en-US"/>
          </a:p>
        </p:txBody>
      </p:sp>
    </p:spTree>
    <p:extLst>
      <p:ext uri="{BB962C8B-B14F-4D97-AF65-F5344CB8AC3E}">
        <p14:creationId xmlns:p14="http://schemas.microsoft.com/office/powerpoint/2010/main" val="465477024"/>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ntent 1 Column Slide">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647686E-7239-014B-BDE6-C25098C3A993}"/>
              </a:ext>
            </a:extLst>
          </p:cNvPr>
          <p:cNvSpPr/>
          <p:nvPr/>
        </p:nvSpPr>
        <p:spPr>
          <a:xfrm>
            <a:off x="1" y="0"/>
            <a:ext cx="695885" cy="5143500"/>
          </a:xfrm>
          <a:prstGeom prst="rect">
            <a:avLst/>
          </a:prstGeom>
          <a:solidFill>
            <a:schemeClr val="accent1"/>
          </a:solidFill>
          <a:ln>
            <a:noFill/>
          </a:ln>
          <a:effectLst>
            <a:outerShdw blurRad="190500" dist="38100" sx="101000" sy="101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 name="Title 1">
            <a:extLst>
              <a:ext uri="{FF2B5EF4-FFF2-40B4-BE49-F238E27FC236}">
                <a16:creationId xmlns:a16="http://schemas.microsoft.com/office/drawing/2014/main" id="{CADEDC0F-3BCC-4B40-AC8B-5FD51655BC3D}"/>
              </a:ext>
            </a:extLst>
          </p:cNvPr>
          <p:cNvSpPr>
            <a:spLocks noGrp="1"/>
          </p:cNvSpPr>
          <p:nvPr>
            <p:ph type="title"/>
          </p:nvPr>
        </p:nvSpPr>
        <p:spPr>
          <a:xfrm>
            <a:off x="958238" y="273844"/>
            <a:ext cx="7534532" cy="994172"/>
          </a:xfrm>
        </p:spPr>
        <p:txBody>
          <a:bodyPr anchor="b">
            <a:normAutofit/>
          </a:bodyPr>
          <a:lstStyle>
            <a:lvl1pPr>
              <a:defRPr sz="2700">
                <a:solidFill>
                  <a:schemeClr val="tx1"/>
                </a:solidFill>
              </a:defRPr>
            </a:lvl1pPr>
          </a:lstStyle>
          <a:p>
            <a:r>
              <a:rPr lang="en-US"/>
              <a:t>Click to edit Master title style</a:t>
            </a:r>
            <a:endParaRPr lang="en-US" dirty="0"/>
          </a:p>
        </p:txBody>
      </p:sp>
      <p:sp>
        <p:nvSpPr>
          <p:cNvPr id="11" name="Content Placeholder 2">
            <a:extLst>
              <a:ext uri="{FF2B5EF4-FFF2-40B4-BE49-F238E27FC236}">
                <a16:creationId xmlns:a16="http://schemas.microsoft.com/office/drawing/2014/main" id="{19193D36-B121-6342-A5EB-898D4AD08232}"/>
              </a:ext>
            </a:extLst>
          </p:cNvPr>
          <p:cNvSpPr>
            <a:spLocks noGrp="1"/>
          </p:cNvSpPr>
          <p:nvPr>
            <p:ph sz="half" idx="1"/>
          </p:nvPr>
        </p:nvSpPr>
        <p:spPr>
          <a:xfrm>
            <a:off x="958238" y="1348740"/>
            <a:ext cx="7543800" cy="3314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lide Number Placeholder 9">
            <a:extLst>
              <a:ext uri="{FF2B5EF4-FFF2-40B4-BE49-F238E27FC236}">
                <a16:creationId xmlns:a16="http://schemas.microsoft.com/office/drawing/2014/main" id="{252EE1D1-19C3-9843-B029-E2A15BCCD425}"/>
              </a:ext>
            </a:extLst>
          </p:cNvPr>
          <p:cNvSpPr>
            <a:spLocks noGrp="1"/>
          </p:cNvSpPr>
          <p:nvPr>
            <p:ph type="sldNum" sz="quarter" idx="11"/>
          </p:nvPr>
        </p:nvSpPr>
        <p:spPr/>
        <p:txBody>
          <a:bodyPr/>
          <a:lstStyle/>
          <a:p>
            <a:pPr marL="0" lvl="0" indent="0" algn="r" rtl="0">
              <a:spcBef>
                <a:spcPts val="0"/>
              </a:spcBef>
              <a:spcAft>
                <a:spcPts val="0"/>
              </a:spcAft>
              <a:buNone/>
            </a:pPr>
            <a:fld id="{00000000-1234-1234-1234-123412341234}" type="slidenum">
              <a:rPr lang="en" smtClean="0"/>
              <a:t>‹#›</a:t>
            </a:fld>
            <a:endParaRPr lang="en"/>
          </a:p>
        </p:txBody>
      </p:sp>
      <p:pic>
        <p:nvPicPr>
          <p:cNvPr id="14" name="Picture 13">
            <a:extLst>
              <a:ext uri="{FF2B5EF4-FFF2-40B4-BE49-F238E27FC236}">
                <a16:creationId xmlns:a16="http://schemas.microsoft.com/office/drawing/2014/main" id="{5B627BFB-BBF9-F74F-9DF0-4BDAB3D03276}"/>
              </a:ext>
            </a:extLst>
          </p:cNvPr>
          <p:cNvPicPr>
            <a:picLocks noChangeAspect="1"/>
          </p:cNvPicPr>
          <p:nvPr/>
        </p:nvPicPr>
        <p:blipFill>
          <a:blip r:embed="rId2"/>
          <a:stretch>
            <a:fillRect/>
          </a:stretch>
        </p:blipFill>
        <p:spPr>
          <a:xfrm>
            <a:off x="926585" y="4782839"/>
            <a:ext cx="258268" cy="258268"/>
          </a:xfrm>
          <a:prstGeom prst="rect">
            <a:avLst/>
          </a:prstGeom>
        </p:spPr>
      </p:pic>
      <p:sp>
        <p:nvSpPr>
          <p:cNvPr id="12" name="Footer Placeholder 11">
            <a:extLst>
              <a:ext uri="{FF2B5EF4-FFF2-40B4-BE49-F238E27FC236}">
                <a16:creationId xmlns:a16="http://schemas.microsoft.com/office/drawing/2014/main" id="{580CEE03-92C2-7C47-90F8-20F7CFF02343}"/>
              </a:ext>
            </a:extLst>
          </p:cNvPr>
          <p:cNvSpPr>
            <a:spLocks noGrp="1"/>
          </p:cNvSpPr>
          <p:nvPr>
            <p:ph type="ftr" sz="quarter" idx="12"/>
          </p:nvPr>
        </p:nvSpPr>
        <p:spPr>
          <a:xfrm>
            <a:off x="1256421" y="4767263"/>
            <a:ext cx="3086100" cy="273844"/>
          </a:xfrm>
          <a:prstGeom prst="rect">
            <a:avLst/>
          </a:prstGeom>
        </p:spPr>
        <p:txBody>
          <a:bodyPr/>
          <a:lstStyle/>
          <a:p>
            <a:endParaRPr lang="en-US"/>
          </a:p>
        </p:txBody>
      </p:sp>
    </p:spTree>
    <p:extLst>
      <p:ext uri="{BB962C8B-B14F-4D97-AF65-F5344CB8AC3E}">
        <p14:creationId xmlns:p14="http://schemas.microsoft.com/office/powerpoint/2010/main" val="29534693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8B9249B-BE17-6849-9D73-B0C3BA84C550}"/>
              </a:ext>
            </a:extLst>
          </p:cNvPr>
          <p:cNvSpPr>
            <a:spLocks noGrp="1"/>
          </p:cNvSpPr>
          <p:nvPr>
            <p:ph type="sldNum" sz="quarter" idx="12"/>
          </p:nvPr>
        </p:nvSpPr>
        <p:spPr>
          <a:xfrm>
            <a:off x="7723163" y="4767263"/>
            <a:ext cx="792187" cy="273844"/>
          </a:xfrm>
          <a:prstGeom prst="rect">
            <a:avLst/>
          </a:prstGeom>
        </p:spPr>
        <p:txBody>
          <a:bodyPr/>
          <a:lstStyle>
            <a:lvl1pPr>
              <a:defRPr>
                <a:solidFill>
                  <a:schemeClr val="tx2">
                    <a:lumMod val="50000"/>
                    <a:lumOff val="50000"/>
                  </a:schemeClr>
                </a:solidFill>
              </a:defRPr>
            </a:lvl1pPr>
          </a:lstStyle>
          <a:p>
            <a:pPr marL="0" lvl="0" indent="0" algn="r" rtl="0">
              <a:spcBef>
                <a:spcPts val="0"/>
              </a:spcBef>
              <a:spcAft>
                <a:spcPts val="0"/>
              </a:spcAft>
              <a:buNone/>
            </a:pPr>
            <a:fld id="{00000000-1234-1234-1234-123412341234}" type="slidenum">
              <a:rPr lang="en" smtClean="0"/>
              <a:t>‹#›</a:t>
            </a:fld>
            <a:endParaRPr lang="en"/>
          </a:p>
        </p:txBody>
      </p:sp>
      <p:pic>
        <p:nvPicPr>
          <p:cNvPr id="5" name="Picture 4">
            <a:extLst>
              <a:ext uri="{FF2B5EF4-FFF2-40B4-BE49-F238E27FC236}">
                <a16:creationId xmlns:a16="http://schemas.microsoft.com/office/drawing/2014/main" id="{09B34245-A1E2-FF42-AAF4-72E22BA90FBE}"/>
              </a:ext>
            </a:extLst>
          </p:cNvPr>
          <p:cNvPicPr>
            <a:picLocks noChangeAspect="1"/>
          </p:cNvPicPr>
          <p:nvPr/>
        </p:nvPicPr>
        <p:blipFill>
          <a:blip r:embed="rId2"/>
          <a:stretch>
            <a:fillRect/>
          </a:stretch>
        </p:blipFill>
        <p:spPr>
          <a:xfrm>
            <a:off x="631461" y="4782839"/>
            <a:ext cx="258268" cy="258268"/>
          </a:xfrm>
          <a:prstGeom prst="rect">
            <a:avLst/>
          </a:prstGeom>
        </p:spPr>
      </p:pic>
      <p:sp>
        <p:nvSpPr>
          <p:cNvPr id="7" name="Footer Placeholder 6">
            <a:extLst>
              <a:ext uri="{FF2B5EF4-FFF2-40B4-BE49-F238E27FC236}">
                <a16:creationId xmlns:a16="http://schemas.microsoft.com/office/drawing/2014/main" id="{DD1C37C2-220E-C64E-AB20-21508B033AD4}"/>
              </a:ext>
            </a:extLst>
          </p:cNvPr>
          <p:cNvSpPr>
            <a:spLocks noGrp="1"/>
          </p:cNvSpPr>
          <p:nvPr>
            <p:ph type="ftr" sz="quarter" idx="13"/>
          </p:nvPr>
        </p:nvSpPr>
        <p:spPr>
          <a:xfrm>
            <a:off x="982102" y="4767263"/>
            <a:ext cx="3086100" cy="273844"/>
          </a:xfrm>
          <a:prstGeom prst="rect">
            <a:avLst/>
          </a:prstGeom>
        </p:spPr>
        <p:txBody>
          <a:bodyPr/>
          <a:lstStyle/>
          <a:p>
            <a:endParaRPr lang="en-US"/>
          </a:p>
        </p:txBody>
      </p:sp>
    </p:spTree>
    <p:extLst>
      <p:ext uri="{BB962C8B-B14F-4D97-AF65-F5344CB8AC3E}">
        <p14:creationId xmlns:p14="http://schemas.microsoft.com/office/powerpoint/2010/main" val="31534083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3"/>
        <p:cNvGrpSpPr/>
        <p:nvPr/>
      </p:nvGrpSpPr>
      <p:grpSpPr>
        <a:xfrm>
          <a:off x="0" y="0"/>
          <a:ext cx="0" cy="0"/>
          <a:chOff x="0" y="0"/>
          <a:chExt cx="0" cy="0"/>
        </a:xfrm>
      </p:grpSpPr>
      <p:sp>
        <p:nvSpPr>
          <p:cNvPr id="44" name="Google Shape;44;p8"/>
          <p:cNvSpPr txBox="1">
            <a:spLocks noGrp="1"/>
          </p:cNvSpPr>
          <p:nvPr>
            <p:ph type="title"/>
          </p:nvPr>
        </p:nvSpPr>
        <p:spPr>
          <a:xfrm>
            <a:off x="311700" y="445025"/>
            <a:ext cx="8520600" cy="572700"/>
          </a:xfrm>
          <a:prstGeom prst="rect">
            <a:avLst/>
          </a:prstGeom>
        </p:spPr>
        <p:txBody>
          <a:bodyPr spcFirstLastPara="1" wrap="square" lIns="68575" tIns="34275" rIns="68575" bIns="34275" anchor="ctr" anchorCtr="0">
            <a:noAutofit/>
          </a:bodyPr>
          <a:lstStyle>
            <a:lvl1pPr lvl="0" rtl="0">
              <a:spcBef>
                <a:spcPts val="0"/>
              </a:spcBef>
              <a:spcAft>
                <a:spcPts val="0"/>
              </a:spcAft>
              <a:buSzPts val="33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45" name="Google Shape;45;p8"/>
          <p:cNvSpPr txBox="1">
            <a:spLocks noGrp="1"/>
          </p:cNvSpPr>
          <p:nvPr>
            <p:ph type="body" idx="1"/>
          </p:nvPr>
        </p:nvSpPr>
        <p:spPr>
          <a:xfrm>
            <a:off x="311700" y="1152475"/>
            <a:ext cx="8520600" cy="3416400"/>
          </a:xfrm>
          <a:prstGeom prst="rect">
            <a:avLst/>
          </a:prstGeom>
        </p:spPr>
        <p:txBody>
          <a:bodyPr spcFirstLastPara="1" wrap="square" lIns="68575" tIns="34275" rIns="68575" bIns="34275" anchor="t" anchorCtr="0">
            <a:noAutofit/>
          </a:bodyPr>
          <a:lstStyle>
            <a:lvl1pPr marL="457200" lvl="0" indent="-342900" rtl="0">
              <a:spcBef>
                <a:spcPts val="800"/>
              </a:spcBef>
              <a:spcAft>
                <a:spcPts val="0"/>
              </a:spcAft>
              <a:buSzPts val="1800"/>
              <a:buChar char="•"/>
              <a:defRPr/>
            </a:lvl1pPr>
            <a:lvl2pPr marL="914400" lvl="1" indent="-336550" rtl="0">
              <a:spcBef>
                <a:spcPts val="400"/>
              </a:spcBef>
              <a:spcAft>
                <a:spcPts val="0"/>
              </a:spcAft>
              <a:buSzPts val="1700"/>
              <a:buChar char="•"/>
              <a:defRPr/>
            </a:lvl2pPr>
            <a:lvl3pPr marL="1371600" lvl="2" indent="-323850" rtl="0">
              <a:spcBef>
                <a:spcPts val="400"/>
              </a:spcBef>
              <a:spcAft>
                <a:spcPts val="0"/>
              </a:spcAft>
              <a:buSzPts val="1500"/>
              <a:buChar char="•"/>
              <a:defRPr/>
            </a:lvl3pPr>
            <a:lvl4pPr marL="1828800" lvl="3" indent="-317500" rtl="0">
              <a:spcBef>
                <a:spcPts val="400"/>
              </a:spcBef>
              <a:spcAft>
                <a:spcPts val="0"/>
              </a:spcAft>
              <a:buSzPts val="1400"/>
              <a:buChar char="•"/>
              <a:defRPr/>
            </a:lvl4pPr>
            <a:lvl5pPr marL="2286000" lvl="4" indent="-317500" rtl="0">
              <a:spcBef>
                <a:spcPts val="400"/>
              </a:spcBef>
              <a:spcAft>
                <a:spcPts val="0"/>
              </a:spcAft>
              <a:buSzPts val="1400"/>
              <a:buChar char="•"/>
              <a:defRPr/>
            </a:lvl5pPr>
            <a:lvl6pPr marL="2743200" lvl="5" indent="-317500" rtl="0">
              <a:spcBef>
                <a:spcPts val="400"/>
              </a:spcBef>
              <a:spcAft>
                <a:spcPts val="0"/>
              </a:spcAft>
              <a:buSzPts val="1400"/>
              <a:buChar char="•"/>
              <a:defRPr/>
            </a:lvl6pPr>
            <a:lvl7pPr marL="3200400" lvl="6" indent="-317500" rtl="0">
              <a:spcBef>
                <a:spcPts val="400"/>
              </a:spcBef>
              <a:spcAft>
                <a:spcPts val="0"/>
              </a:spcAft>
              <a:buSzPts val="1400"/>
              <a:buChar char="•"/>
              <a:defRPr/>
            </a:lvl7pPr>
            <a:lvl8pPr marL="3657600" lvl="7" indent="-317500" rtl="0">
              <a:spcBef>
                <a:spcPts val="400"/>
              </a:spcBef>
              <a:spcAft>
                <a:spcPts val="0"/>
              </a:spcAft>
              <a:buSzPts val="1400"/>
              <a:buChar char="•"/>
              <a:defRPr/>
            </a:lvl8pPr>
            <a:lvl9pPr marL="4114800" lvl="8" indent="-317500" rtl="0">
              <a:spcBef>
                <a:spcPts val="400"/>
              </a:spcBef>
              <a:spcAft>
                <a:spcPts val="0"/>
              </a:spcAft>
              <a:buSzPts val="1400"/>
              <a:buChar char="•"/>
              <a:defRPr/>
            </a:lvl9pPr>
          </a:lstStyle>
          <a:p>
            <a:endParaRPr/>
          </a:p>
        </p:txBody>
      </p:sp>
      <p:sp>
        <p:nvSpPr>
          <p:cNvPr id="46" name="Google Shape;46;p8"/>
          <p:cNvSpPr txBox="1">
            <a:spLocks noGrp="1"/>
          </p:cNvSpPr>
          <p:nvPr>
            <p:ph type="sldNum" idx="12"/>
          </p:nvPr>
        </p:nvSpPr>
        <p:spPr>
          <a:xfrm>
            <a:off x="8472458" y="4663217"/>
            <a:ext cx="548700" cy="393600"/>
          </a:xfrm>
          <a:prstGeom prst="rect">
            <a:avLst/>
          </a:prstGeom>
        </p:spPr>
        <p:txBody>
          <a:bodyPr spcFirstLastPara="1" wrap="square" lIns="68575" tIns="34275" rIns="0" bIns="342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074737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47"/>
        <p:cNvGrpSpPr/>
        <p:nvPr/>
      </p:nvGrpSpPr>
      <p:grpSpPr>
        <a:xfrm>
          <a:off x="0" y="0"/>
          <a:ext cx="0" cy="0"/>
          <a:chOff x="0" y="0"/>
          <a:chExt cx="0" cy="0"/>
        </a:xfrm>
      </p:grpSpPr>
      <p:sp>
        <p:nvSpPr>
          <p:cNvPr id="48" name="Google Shape;48;p9"/>
          <p:cNvSpPr txBox="1">
            <a:spLocks noGrp="1"/>
          </p:cNvSpPr>
          <p:nvPr>
            <p:ph type="title"/>
          </p:nvPr>
        </p:nvSpPr>
        <p:spPr>
          <a:xfrm>
            <a:off x="457200" y="400050"/>
            <a:ext cx="8229600" cy="7428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chemeClr val="dk2"/>
              </a:buClr>
              <a:buSzPts val="18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49" name="Google Shape;49;p9"/>
          <p:cNvSpPr txBox="1">
            <a:spLocks noGrp="1"/>
          </p:cNvSpPr>
          <p:nvPr>
            <p:ph type="body" idx="1"/>
          </p:nvPr>
        </p:nvSpPr>
        <p:spPr>
          <a:xfrm>
            <a:off x="457200" y="1200150"/>
            <a:ext cx="8229600" cy="3657600"/>
          </a:xfrm>
          <a:prstGeom prst="rect">
            <a:avLst/>
          </a:prstGeom>
          <a:noFill/>
          <a:ln>
            <a:noFill/>
          </a:ln>
        </p:spPr>
        <p:txBody>
          <a:bodyPr spcFirstLastPara="1" wrap="square" lIns="91425" tIns="45700" rIns="91425" bIns="45700" anchor="t" anchorCtr="0">
            <a:noAutofit/>
          </a:bodyPr>
          <a:lstStyle>
            <a:lvl1pPr marL="457200" lvl="0" indent="-325755" algn="l" rtl="0">
              <a:spcBef>
                <a:spcPts val="360"/>
              </a:spcBef>
              <a:spcAft>
                <a:spcPts val="0"/>
              </a:spcAft>
              <a:buSzPts val="1530"/>
              <a:buChar char="•"/>
              <a:defRPr/>
            </a:lvl1pPr>
            <a:lvl2pPr marL="914400" lvl="1" indent="-325755" algn="l" rtl="0">
              <a:spcBef>
                <a:spcPts val="360"/>
              </a:spcBef>
              <a:spcAft>
                <a:spcPts val="0"/>
              </a:spcAft>
              <a:buSzPts val="1530"/>
              <a:buChar char="•"/>
              <a:defRPr/>
            </a:lvl2pPr>
            <a:lvl3pPr marL="1371600" lvl="2" indent="-331469" algn="l" rtl="0">
              <a:spcBef>
                <a:spcPts val="360"/>
              </a:spcBef>
              <a:spcAft>
                <a:spcPts val="0"/>
              </a:spcAft>
              <a:buSzPts val="1620"/>
              <a:buChar char="•"/>
              <a:defRPr/>
            </a:lvl3pPr>
            <a:lvl4pPr marL="1828800" lvl="3" indent="-342900" algn="l" rtl="0">
              <a:spcBef>
                <a:spcPts val="360"/>
              </a:spcBef>
              <a:spcAft>
                <a:spcPts val="0"/>
              </a:spcAft>
              <a:buSzPts val="1800"/>
              <a:buChar char="•"/>
              <a:defRPr/>
            </a:lvl4pPr>
            <a:lvl5pPr marL="2286000" lvl="4" indent="-342900" algn="l" rtl="0">
              <a:spcBef>
                <a:spcPts val="360"/>
              </a:spcBef>
              <a:spcAft>
                <a:spcPts val="0"/>
              </a:spcAft>
              <a:buSzPts val="1800"/>
              <a:buChar char="•"/>
              <a:defRPr/>
            </a:lvl5pPr>
            <a:lvl6pPr marL="2743200" lvl="5" indent="-342900" algn="l" rtl="0">
              <a:spcBef>
                <a:spcPts val="360"/>
              </a:spcBef>
              <a:spcAft>
                <a:spcPts val="0"/>
              </a:spcAft>
              <a:buSzPts val="1800"/>
              <a:buChar char="•"/>
              <a:defRPr/>
            </a:lvl6pPr>
            <a:lvl7pPr marL="3200400" lvl="6" indent="-342900" algn="l" rtl="0">
              <a:spcBef>
                <a:spcPts val="360"/>
              </a:spcBef>
              <a:spcAft>
                <a:spcPts val="0"/>
              </a:spcAft>
              <a:buSzPts val="1800"/>
              <a:buChar char="•"/>
              <a:defRPr/>
            </a:lvl7pPr>
            <a:lvl8pPr marL="3657600" lvl="7" indent="-342900" algn="l" rtl="0">
              <a:spcBef>
                <a:spcPts val="360"/>
              </a:spcBef>
              <a:spcAft>
                <a:spcPts val="0"/>
              </a:spcAft>
              <a:buSzPts val="1800"/>
              <a:buChar char="•"/>
              <a:defRPr/>
            </a:lvl8pPr>
            <a:lvl9pPr marL="4114800" lvl="8" indent="-342900" algn="l" rtl="0">
              <a:spcBef>
                <a:spcPts val="360"/>
              </a:spcBef>
              <a:spcAft>
                <a:spcPts val="0"/>
              </a:spcAft>
              <a:buSzPts val="1800"/>
              <a:buChar char="•"/>
              <a:defRPr/>
            </a:lvl9pPr>
          </a:lstStyle>
          <a:p>
            <a:endParaRPr/>
          </a:p>
        </p:txBody>
      </p:sp>
      <p:sp>
        <p:nvSpPr>
          <p:cNvPr id="50" name="Google Shape;50;p9"/>
          <p:cNvSpPr txBox="1">
            <a:spLocks noGrp="1"/>
          </p:cNvSpPr>
          <p:nvPr>
            <p:ph type="dt" idx="10"/>
          </p:nvPr>
        </p:nvSpPr>
        <p:spPr>
          <a:xfrm>
            <a:off x="457200" y="13716"/>
            <a:ext cx="2895600" cy="246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1" name="Google Shape;51;p9"/>
          <p:cNvSpPr txBox="1">
            <a:spLocks noGrp="1"/>
          </p:cNvSpPr>
          <p:nvPr>
            <p:ph type="ftr" idx="11"/>
          </p:nvPr>
        </p:nvSpPr>
        <p:spPr>
          <a:xfrm>
            <a:off x="3429000" y="13716"/>
            <a:ext cx="4114800" cy="246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2" name="Google Shape;52;p9"/>
          <p:cNvSpPr txBox="1">
            <a:spLocks noGrp="1"/>
          </p:cNvSpPr>
          <p:nvPr>
            <p:ph type="sldNum" idx="12"/>
          </p:nvPr>
        </p:nvSpPr>
        <p:spPr>
          <a:xfrm>
            <a:off x="7620000" y="13716"/>
            <a:ext cx="1066800" cy="246900"/>
          </a:xfrm>
          <a:prstGeom prst="rect">
            <a:avLst/>
          </a:prstGeom>
          <a:noFill/>
          <a:ln>
            <a:noFill/>
          </a:ln>
        </p:spPr>
        <p:txBody>
          <a:bodyPr spcFirstLastPara="1" wrap="square" lIns="91425" tIns="45700" rIns="91425" bIns="45700" anchor="ctr" anchorCtr="0">
            <a:noAutofit/>
          </a:bodyPr>
          <a:lstStyle>
            <a:lvl1pPr marL="0" lvl="0" indent="0" algn="l" rtl="0">
              <a:lnSpc>
                <a:spcPct val="100000"/>
              </a:lnSpc>
              <a:spcBef>
                <a:spcPts val="0"/>
              </a:spcBef>
              <a:spcAft>
                <a:spcPts val="0"/>
              </a:spcAft>
              <a:buNone/>
              <a:defRPr/>
            </a:lvl1pPr>
            <a:lvl2pPr marL="0" lvl="1" indent="0" algn="l" rtl="0">
              <a:lnSpc>
                <a:spcPct val="100000"/>
              </a:lnSpc>
              <a:spcBef>
                <a:spcPts val="0"/>
              </a:spcBef>
              <a:spcAft>
                <a:spcPts val="0"/>
              </a:spcAft>
              <a:buNone/>
              <a:defRPr/>
            </a:lvl2pPr>
            <a:lvl3pPr marL="0" lvl="2" indent="0" algn="l" rtl="0">
              <a:lnSpc>
                <a:spcPct val="100000"/>
              </a:lnSpc>
              <a:spcBef>
                <a:spcPts val="0"/>
              </a:spcBef>
              <a:spcAft>
                <a:spcPts val="0"/>
              </a:spcAft>
              <a:buNone/>
              <a:defRPr/>
            </a:lvl3pPr>
            <a:lvl4pPr marL="0" lvl="3" indent="0" algn="l" rtl="0">
              <a:lnSpc>
                <a:spcPct val="100000"/>
              </a:lnSpc>
              <a:spcBef>
                <a:spcPts val="0"/>
              </a:spcBef>
              <a:spcAft>
                <a:spcPts val="0"/>
              </a:spcAft>
              <a:buNone/>
              <a:defRPr/>
            </a:lvl4pPr>
            <a:lvl5pPr marL="0" lvl="4" indent="0" algn="l" rtl="0">
              <a:lnSpc>
                <a:spcPct val="100000"/>
              </a:lnSpc>
              <a:spcBef>
                <a:spcPts val="0"/>
              </a:spcBef>
              <a:spcAft>
                <a:spcPts val="0"/>
              </a:spcAft>
              <a:buNone/>
              <a:defRPr/>
            </a:lvl5pPr>
            <a:lvl6pPr marL="0" lvl="5" indent="0" algn="l" rtl="0">
              <a:lnSpc>
                <a:spcPct val="100000"/>
              </a:lnSpc>
              <a:spcBef>
                <a:spcPts val="0"/>
              </a:spcBef>
              <a:spcAft>
                <a:spcPts val="0"/>
              </a:spcAft>
              <a:buNone/>
              <a:defRPr/>
            </a:lvl6pPr>
            <a:lvl7pPr marL="0" lvl="6" indent="0" algn="l" rtl="0">
              <a:lnSpc>
                <a:spcPct val="100000"/>
              </a:lnSpc>
              <a:spcBef>
                <a:spcPts val="0"/>
              </a:spcBef>
              <a:spcAft>
                <a:spcPts val="0"/>
              </a:spcAft>
              <a:buNone/>
              <a:defRPr/>
            </a:lvl7pPr>
            <a:lvl8pPr marL="0" lvl="7" indent="0" algn="l" rtl="0">
              <a:lnSpc>
                <a:spcPct val="100000"/>
              </a:lnSpc>
              <a:spcBef>
                <a:spcPts val="0"/>
              </a:spcBef>
              <a:spcAft>
                <a:spcPts val="0"/>
              </a:spcAft>
              <a:buNone/>
              <a:defRPr/>
            </a:lvl8pPr>
            <a:lvl9pPr marL="0" lvl="8" indent="0" algn="l" rtl="0">
              <a:lnSpc>
                <a:spcPct val="100000"/>
              </a:lnSpc>
              <a:spcBef>
                <a:spcPts val="0"/>
              </a:spcBef>
              <a:spcAft>
                <a:spcPts val="0"/>
              </a:spcAft>
              <a:buNone/>
              <a:defRPr/>
            </a:lvl9pPr>
          </a:lstStyle>
          <a:p>
            <a:pPr marL="0" lvl="0" indent="0" algn="l"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215345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53"/>
        <p:cNvGrpSpPr/>
        <p:nvPr/>
      </p:nvGrpSpPr>
      <p:grpSpPr>
        <a:xfrm>
          <a:off x="0" y="0"/>
          <a:ext cx="0" cy="0"/>
          <a:chOff x="0" y="0"/>
          <a:chExt cx="0" cy="0"/>
        </a:xfrm>
      </p:grpSpPr>
      <p:sp>
        <p:nvSpPr>
          <p:cNvPr id="54" name="Google Shape;54;p10"/>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55" name="Google Shape;55;p1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6" name="Google Shape;56;p1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7" name="Google Shape;57;p1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3591460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a:solidFill>
                  <a:schemeClr val="accent1">
                    <a:lumMod val="75000"/>
                  </a:schemeClr>
                </a:solidFill>
              </a:defRPr>
            </a:lvl1pPr>
          </a:lstStyle>
          <a:p>
            <a:r>
              <a:rPr lang="en-US" dirty="0"/>
              <a:t>Click to edit Master title style</a:t>
            </a:r>
          </a:p>
        </p:txBody>
      </p:sp>
      <p:sp>
        <p:nvSpPr>
          <p:cNvPr id="3" name="Content Placeholder 2"/>
          <p:cNvSpPr>
            <a:spLocks noGrp="1"/>
          </p:cNvSpPr>
          <p:nvPr>
            <p:ph sz="half" idx="1"/>
          </p:nvPr>
        </p:nvSpPr>
        <p:spPr>
          <a:xfrm>
            <a:off x="857250" y="1543049"/>
            <a:ext cx="3566160" cy="3017520"/>
          </a:xfrm>
        </p:spPr>
        <p:txBody>
          <a:bodyPr/>
          <a:lstStyle>
            <a:lvl1pPr>
              <a:defRPr sz="1650">
                <a:solidFill>
                  <a:schemeClr val="accent1">
                    <a:lumMod val="75000"/>
                  </a:schemeClr>
                </a:solidFill>
              </a:defRPr>
            </a:lvl1pPr>
            <a:lvl2pPr>
              <a:defRPr sz="1500">
                <a:solidFill>
                  <a:schemeClr val="accent1">
                    <a:lumMod val="75000"/>
                  </a:schemeClr>
                </a:solidFill>
              </a:defRPr>
            </a:lvl2pPr>
            <a:lvl3pPr>
              <a:defRPr sz="1350">
                <a:solidFill>
                  <a:schemeClr val="accent1">
                    <a:lumMod val="75000"/>
                  </a:schemeClr>
                </a:solidFill>
              </a:defRPr>
            </a:lvl3pPr>
            <a:lvl4pPr>
              <a:defRPr sz="1200">
                <a:solidFill>
                  <a:schemeClr val="accent1">
                    <a:lumMod val="75000"/>
                  </a:schemeClr>
                </a:solidFill>
              </a:defRPr>
            </a:lvl4pPr>
            <a:lvl5pPr>
              <a:defRPr sz="1200">
                <a:solidFill>
                  <a:schemeClr val="accent1">
                    <a:lumMod val="75000"/>
                  </a:schemeClr>
                </a:solidFill>
              </a:defRPr>
            </a:lvl5pPr>
            <a:lvl6pPr>
              <a:defRPr sz="1200"/>
            </a:lvl6pPr>
            <a:lvl7pPr>
              <a:defRPr sz="1200"/>
            </a:lvl7pPr>
            <a:lvl8pPr>
              <a:defRPr sz="1200"/>
            </a:lvl8pPr>
            <a:lvl9pPr>
              <a:defRPr sz="12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700709" y="1543050"/>
            <a:ext cx="3566160" cy="3017520"/>
          </a:xfrm>
        </p:spPr>
        <p:txBody>
          <a:bodyPr/>
          <a:lstStyle>
            <a:lvl1pPr>
              <a:defRPr sz="1650">
                <a:solidFill>
                  <a:schemeClr val="accent1">
                    <a:lumMod val="75000"/>
                  </a:schemeClr>
                </a:solidFill>
              </a:defRPr>
            </a:lvl1pPr>
            <a:lvl2pPr>
              <a:defRPr sz="1500">
                <a:solidFill>
                  <a:schemeClr val="accent1">
                    <a:lumMod val="75000"/>
                  </a:schemeClr>
                </a:solidFill>
              </a:defRPr>
            </a:lvl2pPr>
            <a:lvl3pPr>
              <a:defRPr sz="1350">
                <a:solidFill>
                  <a:schemeClr val="accent1">
                    <a:lumMod val="75000"/>
                  </a:schemeClr>
                </a:solidFill>
              </a:defRPr>
            </a:lvl3pPr>
            <a:lvl4pPr>
              <a:defRPr sz="1200">
                <a:solidFill>
                  <a:schemeClr val="accent1">
                    <a:lumMod val="75000"/>
                  </a:schemeClr>
                </a:solidFill>
              </a:defRPr>
            </a:lvl4pPr>
            <a:lvl5pPr>
              <a:defRPr sz="1200">
                <a:solidFill>
                  <a:schemeClr val="accent1">
                    <a:lumMod val="75000"/>
                  </a:schemeClr>
                </a:solidFill>
              </a:defRPr>
            </a:lvl5pPr>
            <a:lvl6pPr>
              <a:defRPr sz="1200"/>
            </a:lvl6pPr>
            <a:lvl7pPr>
              <a:defRPr sz="1200"/>
            </a:lvl7pPr>
            <a:lvl8pPr>
              <a:defRPr sz="1200"/>
            </a:lvl8pPr>
            <a:lvl9pPr>
              <a:defRPr sz="12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6F44D6-CD43-4018-A912-92EF924F13E4}" type="datetime1">
              <a:rPr kumimoji="0" lang="en-US" sz="1800" b="0" i="0" u="none" strike="noStrike" kern="1200" cap="none" spc="0" normalizeH="0" baseline="0" noProof="0" smtClean="0">
                <a:ln>
                  <a:noFill/>
                </a:ln>
                <a:solidFill>
                  <a:srgbClr val="891146"/>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11/5/2020</a:t>
            </a:fld>
            <a:endParaRPr kumimoji="0" lang="en-US" sz="1800" b="0" i="0" u="none" strike="noStrike" kern="1200" cap="none" spc="0" normalizeH="0" baseline="0" noProof="0">
              <a:ln>
                <a:noFill/>
              </a:ln>
              <a:solidFill>
                <a:srgbClr val="891146"/>
              </a:solidFill>
              <a:effectLst/>
              <a:uLnTx/>
              <a:uFillTx/>
              <a:latin typeface="Arial" panose="020B0604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lumMod val="50000"/>
                  <a:lumOff val="50000"/>
                </a:srgbClr>
              </a:solidFill>
              <a:effectLst/>
              <a:uLnTx/>
              <a:uFillTx/>
              <a:latin typeface="Arial" panose="020B0604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F37AD-F316-4B52-9AAC-B050A167BEE8}" type="slidenum">
              <a:rPr kumimoji="0" lang="en-US" sz="900" b="0" i="0" u="none" strike="noStrike" kern="1200" cap="none" spc="0" normalizeH="0" baseline="0" noProof="0" smtClean="0">
                <a:ln>
                  <a:noFill/>
                </a:ln>
                <a:solidFill>
                  <a:srgbClr val="000000">
                    <a:lumMod val="50000"/>
                    <a:lumOff val="5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0000">
                  <a:lumMod val="50000"/>
                  <a:lumOff val="50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7468674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52D507-5401-464E-AD07-D24EE91AF6EE}"/>
              </a:ext>
            </a:extLst>
          </p:cNvPr>
          <p:cNvSpPr>
            <a:spLocks noGrp="1"/>
          </p:cNvSpPr>
          <p:nvPr>
            <p:ph type="title"/>
          </p:nvPr>
        </p:nvSpPr>
        <p:spPr>
          <a:xfrm>
            <a:off x="958237" y="273844"/>
            <a:ext cx="7557113"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3A2FC3-D2C7-9B4C-9B9B-A2C7D0FDA33B}"/>
              </a:ext>
            </a:extLst>
          </p:cNvPr>
          <p:cNvSpPr>
            <a:spLocks noGrp="1"/>
          </p:cNvSpPr>
          <p:nvPr>
            <p:ph type="body" idx="1"/>
          </p:nvPr>
        </p:nvSpPr>
        <p:spPr>
          <a:xfrm>
            <a:off x="966866" y="1369219"/>
            <a:ext cx="7548484" cy="3263504"/>
          </a:xfrm>
          <a:prstGeom prst="rect">
            <a:avLst/>
          </a:prstGeom>
        </p:spPr>
        <p:txBody>
          <a:bodyPr vert="horz" lIns="91440" tIns="45720" rIns="91440" bIns="45720" rtlCol="0">
            <a:normAutofit/>
          </a:bodyPr>
          <a:lstStyle/>
          <a:p>
            <a:pPr lvl="0"/>
            <a:r>
              <a:rPr lang="en-US" dirty="0"/>
              <a:t>Edit Master text – Remember to ad alt text to all imported graphics and images.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Slide Number Placeholder 14">
            <a:extLst>
              <a:ext uri="{FF2B5EF4-FFF2-40B4-BE49-F238E27FC236}">
                <a16:creationId xmlns:a16="http://schemas.microsoft.com/office/drawing/2014/main" id="{DFE2BADB-087C-F94B-915A-40A8B742028C}"/>
              </a:ext>
            </a:extLst>
          </p:cNvPr>
          <p:cNvSpPr>
            <a:spLocks noGrp="1"/>
          </p:cNvSpPr>
          <p:nvPr>
            <p:ph type="sldNum" sz="quarter" idx="4"/>
          </p:nvPr>
        </p:nvSpPr>
        <p:spPr>
          <a:xfrm>
            <a:off x="7828671" y="4767263"/>
            <a:ext cx="686679" cy="273844"/>
          </a:xfrm>
          <a:prstGeom prst="rect">
            <a:avLst/>
          </a:prstGeom>
        </p:spPr>
        <p:txBody>
          <a:bodyPr vert="horz" lIns="91440" tIns="45720" rIns="0" bIns="45720" rtlCol="0" anchor="ctr"/>
          <a:lstStyle>
            <a:lvl1pPr algn="r">
              <a:defRPr sz="900">
                <a:solidFill>
                  <a:schemeClr val="tx2">
                    <a:lumMod val="50000"/>
                    <a:lumOff val="50000"/>
                  </a:schemeClr>
                </a:solidFill>
              </a:defRPr>
            </a:lvl1pPr>
          </a:lstStyle>
          <a:p>
            <a:pPr marL="0" lvl="0" indent="0" algn="r" rtl="0">
              <a:spcBef>
                <a:spcPts val="0"/>
              </a:spcBef>
              <a:spcAft>
                <a:spcPts val="0"/>
              </a:spcAft>
              <a:buNone/>
            </a:pPr>
            <a:fld id="{00000000-1234-1234-1234-123412341234}" type="slidenum">
              <a:rPr lang="en" smtClean="0"/>
              <a:t>‹#›</a:t>
            </a:fld>
            <a:endParaRPr lang="en"/>
          </a:p>
        </p:txBody>
      </p:sp>
      <p:sp>
        <p:nvSpPr>
          <p:cNvPr id="4" name="Footer Placeholder 3">
            <a:extLst>
              <a:ext uri="{FF2B5EF4-FFF2-40B4-BE49-F238E27FC236}">
                <a16:creationId xmlns:a16="http://schemas.microsoft.com/office/drawing/2014/main" id="{8E8D297E-F053-9B44-9A03-2402248C0B75}"/>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l">
              <a:defRPr sz="900">
                <a:solidFill>
                  <a:schemeClr val="tx2">
                    <a:lumMod val="50000"/>
                    <a:lumOff val="50000"/>
                  </a:schemeClr>
                </a:solidFill>
              </a:defRPr>
            </a:lvl1pPr>
          </a:lstStyle>
          <a:p>
            <a:endParaRPr lang="en-US"/>
          </a:p>
        </p:txBody>
      </p:sp>
    </p:spTree>
    <p:extLst>
      <p:ext uri="{BB962C8B-B14F-4D97-AF65-F5344CB8AC3E}">
        <p14:creationId xmlns:p14="http://schemas.microsoft.com/office/powerpoint/2010/main" val="961506170"/>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5" r:id="rId6"/>
    <p:sldLayoutId id="2147483666" r:id="rId7"/>
    <p:sldLayoutId id="2147483667" r:id="rId8"/>
    <p:sldLayoutId id="2147483668" r:id="rId9"/>
  </p:sldLayoutIdLst>
  <p:hf sldNum="0" hdr="0" ftr="0" dt="0"/>
  <p:txStyles>
    <p:titleStyle>
      <a:lvl1pPr algn="l" defTabSz="685800" rtl="0" eaLnBrk="1" latinLnBrk="0" hangingPunct="1">
        <a:lnSpc>
          <a:spcPct val="90000"/>
        </a:lnSpc>
        <a:spcBef>
          <a:spcPct val="0"/>
        </a:spcBef>
        <a:buNone/>
        <a:defRPr sz="3300" kern="1200">
          <a:solidFill>
            <a:schemeClr val="tx1">
              <a:lumMod val="75000"/>
            </a:schemeClr>
          </a:solidFill>
          <a:latin typeface="Palatino" pitchFamily="2" charset="77"/>
          <a:ea typeface="Palatino" pitchFamily="2" charset="77"/>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800" b="0" i="0" kern="1200">
          <a:solidFill>
            <a:schemeClr val="tx2">
              <a:lumMod val="75000"/>
              <a:lumOff val="25000"/>
            </a:schemeClr>
          </a:solidFill>
          <a:latin typeface="+mj-lt"/>
          <a:ea typeface="+mn-ea"/>
          <a:cs typeface="Gill Sans" panose="020B0502020104020203" pitchFamily="34" charset="-79"/>
        </a:defRPr>
      </a:lvl1pPr>
      <a:lvl2pPr marL="514350" indent="-171450" algn="l" defTabSz="685800" rtl="0" eaLnBrk="1" latinLnBrk="0" hangingPunct="1">
        <a:lnSpc>
          <a:spcPct val="90000"/>
        </a:lnSpc>
        <a:spcBef>
          <a:spcPts val="375"/>
        </a:spcBef>
        <a:buFont typeface="Arial" panose="020B0604020202020204" pitchFamily="34" charset="0"/>
        <a:buChar char="•"/>
        <a:defRPr sz="1650" b="0" i="0" kern="1200">
          <a:solidFill>
            <a:schemeClr val="tx2">
              <a:lumMod val="75000"/>
              <a:lumOff val="25000"/>
            </a:schemeClr>
          </a:solidFill>
          <a:latin typeface="+mj-lt"/>
          <a:ea typeface="+mn-ea"/>
          <a:cs typeface="Gill Sans" panose="020B0502020104020203" pitchFamily="34" charset="-79"/>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2">
              <a:lumMod val="75000"/>
              <a:lumOff val="25000"/>
            </a:schemeClr>
          </a:solidFill>
          <a:latin typeface="+mj-lt"/>
          <a:ea typeface="+mn-ea"/>
          <a:cs typeface="Gill Sans" panose="020B0502020104020203" pitchFamily="34" charset="-79"/>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2">
              <a:lumMod val="75000"/>
              <a:lumOff val="25000"/>
            </a:schemeClr>
          </a:solidFill>
          <a:latin typeface="+mj-lt"/>
          <a:ea typeface="+mn-ea"/>
          <a:cs typeface="Gill Sans" panose="020B0502020104020203" pitchFamily="34" charset="-79"/>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2">
              <a:lumMod val="75000"/>
              <a:lumOff val="25000"/>
            </a:schemeClr>
          </a:solidFill>
          <a:latin typeface="+mj-lt"/>
          <a:ea typeface="+mn-ea"/>
          <a:cs typeface="Gill Sans" panose="020B0502020104020203" pitchFamily="34" charset="-79"/>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hyperlink" Target="http://californiacommunitycolleges.cccco.edu/Portals/0/Reports/2017-Minimum-Qualifications-Handbook-r1-ADA.pdf" TargetMode="External"/><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3.xml.rels><?xml version="1.0" encoding="UTF-8" standalone="yes"?>
<Relationships xmlns="http://schemas.openxmlformats.org/package/2006/relationships"><Relationship Id="rId3" Type="http://schemas.openxmlformats.org/officeDocument/2006/relationships/hyperlink" Target="Canvas%20link:%20https:/ccconlineed.instructure.com/courses/4924~5733" TargetMode="External"/><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hyperlink" Target="mailto:rosariv@losrios.edu" TargetMode="External"/><Relationship Id="rId3" Type="http://schemas.openxmlformats.org/officeDocument/2006/relationships/hyperlink" Target="mailto:info@asccc.org" TargetMode="External"/><Relationship Id="rId7" Type="http://schemas.openxmlformats.org/officeDocument/2006/relationships/hyperlink" Target="mailto:hull_chelsea@smc.edu"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hyperlink" Target="mailto:shenderson@losmedanos.edu" TargetMode="External"/><Relationship Id="rId5" Type="http://schemas.openxmlformats.org/officeDocument/2006/relationships/hyperlink" Target="mailto:mbean@riohondo.edu" TargetMode="External"/><Relationship Id="rId4" Type="http://schemas.openxmlformats.org/officeDocument/2006/relationships/image" Target="../media/image42.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7.jpg"/><Relationship Id="rId7" Type="http://schemas.openxmlformats.org/officeDocument/2006/relationships/diagramQuickStyle" Target="../diagrams/quickStyle2.xm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hyperlink" Target="https://pxhere.com/en/photo/1449419" TargetMode="External"/><Relationship Id="rId9" Type="http://schemas.microsoft.com/office/2007/relationships/diagramDrawing" Target="../diagrams/drawing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1"/>
          <p:cNvSpPr txBox="1">
            <a:spLocks noGrp="1"/>
          </p:cNvSpPr>
          <p:nvPr>
            <p:ph type="title"/>
          </p:nvPr>
        </p:nvSpPr>
        <p:spPr>
          <a:xfrm>
            <a:off x="735513" y="3793524"/>
            <a:ext cx="7910885" cy="1349975"/>
          </a:xfrm>
        </p:spPr>
        <p:txBody>
          <a:bodyPr spcFirstLastPara="1" lIns="68575" tIns="34275" rIns="68575" bIns="34275" anchor="b" anchorCtr="0">
            <a:normAutofit/>
          </a:bodyPr>
          <a:lstStyle/>
          <a:p>
            <a:pPr>
              <a:spcBef>
                <a:spcPts val="0"/>
              </a:spcBef>
            </a:pPr>
            <a:r>
              <a:rPr lang="en-US" sz="3100" dirty="0"/>
              <a:t>Mentorship Programs as a Recruitment and Retention Strategy of Faculty of Color</a:t>
            </a:r>
            <a:br>
              <a:rPr lang="en-US" sz="3100" dirty="0"/>
            </a:br>
            <a:r>
              <a:rPr lang="en-US" sz="2000" b="1" dirty="0"/>
              <a:t>Thursday, November 5 at 10:15 a.m.--11:15 a.m.</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58"/>
          <p:cNvSpPr txBox="1">
            <a:spLocks noGrp="1"/>
          </p:cNvSpPr>
          <p:nvPr>
            <p:ph type="title"/>
          </p:nvPr>
        </p:nvSpPr>
        <p:spPr>
          <a:xfrm>
            <a:off x="958238" y="273844"/>
            <a:ext cx="7534532" cy="671448"/>
          </a:xfrm>
        </p:spPr>
        <p:txBody>
          <a:bodyPr spcFirstLastPara="1" lIns="91425" tIns="45700" rIns="91425" bIns="45700" anchor="b" anchorCtr="0">
            <a:normAutofit/>
          </a:bodyPr>
          <a:lstStyle/>
          <a:p>
            <a:pPr marL="0" lvl="0" indent="0" rtl="0">
              <a:spcBef>
                <a:spcPts val="0"/>
              </a:spcBef>
              <a:spcAft>
                <a:spcPts val="0"/>
              </a:spcAft>
              <a:buSzPts val="1800"/>
              <a:buNone/>
            </a:pPr>
            <a:r>
              <a:rPr lang="en-US" dirty="0"/>
              <a:t>California Community College Faculty Fall 2019</a:t>
            </a:r>
          </a:p>
        </p:txBody>
      </p:sp>
      <p:graphicFrame>
        <p:nvGraphicFramePr>
          <p:cNvPr id="2" name="Table 1">
            <a:extLst>
              <a:ext uri="{FF2B5EF4-FFF2-40B4-BE49-F238E27FC236}">
                <a16:creationId xmlns:a16="http://schemas.microsoft.com/office/drawing/2014/main" id="{9907836A-8834-4180-AC2E-D557DB6C949A}"/>
              </a:ext>
            </a:extLst>
          </p:cNvPr>
          <p:cNvGraphicFramePr>
            <a:graphicFrameLocks noGrp="1"/>
          </p:cNvGraphicFramePr>
          <p:nvPr>
            <p:extLst>
              <p:ext uri="{D42A27DB-BD31-4B8C-83A1-F6EECF244321}">
                <p14:modId xmlns:p14="http://schemas.microsoft.com/office/powerpoint/2010/main" val="3927270449"/>
              </p:ext>
            </p:extLst>
          </p:nvPr>
        </p:nvGraphicFramePr>
        <p:xfrm>
          <a:off x="1664358" y="945292"/>
          <a:ext cx="6697321" cy="4122630"/>
        </p:xfrm>
        <a:graphic>
          <a:graphicData uri="http://schemas.openxmlformats.org/drawingml/2006/table">
            <a:tbl>
              <a:tblPr/>
              <a:tblGrid>
                <a:gridCol w="1702905">
                  <a:extLst>
                    <a:ext uri="{9D8B030D-6E8A-4147-A177-3AD203B41FA5}">
                      <a16:colId xmlns:a16="http://schemas.microsoft.com/office/drawing/2014/main" val="4031828312"/>
                    </a:ext>
                  </a:extLst>
                </a:gridCol>
                <a:gridCol w="2777376">
                  <a:extLst>
                    <a:ext uri="{9D8B030D-6E8A-4147-A177-3AD203B41FA5}">
                      <a16:colId xmlns:a16="http://schemas.microsoft.com/office/drawing/2014/main" val="3061424274"/>
                    </a:ext>
                  </a:extLst>
                </a:gridCol>
                <a:gridCol w="1128093">
                  <a:extLst>
                    <a:ext uri="{9D8B030D-6E8A-4147-A177-3AD203B41FA5}">
                      <a16:colId xmlns:a16="http://schemas.microsoft.com/office/drawing/2014/main" val="818145586"/>
                    </a:ext>
                  </a:extLst>
                </a:gridCol>
                <a:gridCol w="1088947">
                  <a:extLst>
                    <a:ext uri="{9D8B030D-6E8A-4147-A177-3AD203B41FA5}">
                      <a16:colId xmlns:a16="http://schemas.microsoft.com/office/drawing/2014/main" val="411320868"/>
                    </a:ext>
                  </a:extLst>
                </a:gridCol>
              </a:tblGrid>
              <a:tr h="229035">
                <a:tc gridSpan="2">
                  <a:txBody>
                    <a:bodyPr/>
                    <a:lstStyle/>
                    <a:p>
                      <a:pPr algn="l" rtl="0" fontAlgn="ctr"/>
                      <a:r>
                        <a:rPr lang="en-US" sz="1100" b="0" i="0" u="none" strike="noStrike">
                          <a:solidFill>
                            <a:srgbClr val="000000"/>
                          </a:solidFill>
                          <a:effectLst/>
                          <a:latin typeface="Tahoma" panose="020B0604030504040204" pitchFamily="34" charset="0"/>
                        </a:rPr>
                        <a:t>Academic, Tenured/Tenure Track                                              Total</a:t>
                      </a:r>
                    </a:p>
                  </a:txBody>
                  <a:tcPr marL="6804" marR="6804" marT="6804" marB="0" anchor="ctr">
                    <a:lnL w="6350" cap="flat" cmpd="sng" algn="ctr">
                      <a:solidFill>
                        <a:srgbClr val="A0A0A0"/>
                      </a:solidFill>
                      <a:prstDash val="solid"/>
                      <a:round/>
                      <a:headEnd type="none" w="med" len="med"/>
                      <a:tailEnd type="none" w="med" len="med"/>
                    </a:lnL>
                    <a:lnR w="6350" cap="flat" cmpd="sng" algn="ctr">
                      <a:solidFill>
                        <a:srgbClr val="A0A0A0"/>
                      </a:solidFill>
                      <a:prstDash val="solid"/>
                      <a:round/>
                      <a:headEnd type="none" w="med" len="med"/>
                      <a:tailEnd type="none" w="med" len="med"/>
                    </a:lnR>
                    <a:lnT w="6350" cap="flat" cmpd="sng" algn="ctr">
                      <a:solidFill>
                        <a:srgbClr val="A0A0A0"/>
                      </a:solidFill>
                      <a:prstDash val="solid"/>
                      <a:round/>
                      <a:headEnd type="none" w="med" len="med"/>
                      <a:tailEnd type="none" w="med" len="med"/>
                    </a:lnT>
                    <a:lnB w="6350" cap="flat" cmpd="sng" algn="ctr">
                      <a:solidFill>
                        <a:srgbClr val="A0A0A0"/>
                      </a:solidFill>
                      <a:prstDash val="solid"/>
                      <a:round/>
                      <a:headEnd type="none" w="med" len="med"/>
                      <a:tailEnd type="none" w="med" len="med"/>
                    </a:lnB>
                    <a:solidFill>
                      <a:srgbClr val="F0F0F0"/>
                    </a:solidFill>
                  </a:tcPr>
                </a:tc>
                <a:tc hMerge="1">
                  <a:txBody>
                    <a:bodyPr/>
                    <a:lstStyle/>
                    <a:p>
                      <a:endParaRPr lang="en-US"/>
                    </a:p>
                  </a:txBody>
                  <a:tcPr/>
                </a:tc>
                <a:tc>
                  <a:txBody>
                    <a:bodyPr/>
                    <a:lstStyle/>
                    <a:p>
                      <a:pPr algn="r" rtl="0" fontAlgn="ctr"/>
                      <a:r>
                        <a:rPr lang="en-US" sz="1400" b="0" i="0" u="none" strike="noStrike" dirty="0">
                          <a:solidFill>
                            <a:srgbClr val="000000"/>
                          </a:solidFill>
                          <a:effectLst/>
                          <a:latin typeface="Tahoma" panose="020B0604030504040204" pitchFamily="34" charset="0"/>
                        </a:rPr>
                        <a:t>18,145</a:t>
                      </a:r>
                    </a:p>
                  </a:txBody>
                  <a:tcPr marL="6804" marR="6804" marT="6804" marB="0" anchor="ctr">
                    <a:lnL w="6350" cap="flat" cmpd="sng" algn="ctr">
                      <a:solidFill>
                        <a:srgbClr val="A0A0A0"/>
                      </a:solidFill>
                      <a:prstDash val="solid"/>
                      <a:round/>
                      <a:headEnd type="none" w="med" len="med"/>
                      <a:tailEnd type="none" w="med" len="med"/>
                    </a:lnL>
                    <a:lnR w="6350" cap="flat" cmpd="sng" algn="ctr">
                      <a:solidFill>
                        <a:srgbClr val="A0A0A0"/>
                      </a:solidFill>
                      <a:prstDash val="solid"/>
                      <a:round/>
                      <a:headEnd type="none" w="med" len="med"/>
                      <a:tailEnd type="none" w="med" len="med"/>
                    </a:lnR>
                    <a:lnT w="6350" cap="flat" cmpd="sng" algn="ctr">
                      <a:solidFill>
                        <a:srgbClr val="A0A0A0"/>
                      </a:solidFill>
                      <a:prstDash val="solid"/>
                      <a:round/>
                      <a:headEnd type="none" w="med" len="med"/>
                      <a:tailEnd type="none" w="med" len="med"/>
                    </a:lnT>
                    <a:lnB w="6350" cap="flat" cmpd="sng" algn="ctr">
                      <a:solidFill>
                        <a:srgbClr val="A0A0A0"/>
                      </a:solidFill>
                      <a:prstDash val="solid"/>
                      <a:round/>
                      <a:headEnd type="none" w="med" len="med"/>
                      <a:tailEnd type="none" w="med" len="med"/>
                    </a:lnB>
                    <a:solidFill>
                      <a:srgbClr val="FFFFFF"/>
                    </a:solidFill>
                  </a:tcPr>
                </a:tc>
                <a:tc>
                  <a:txBody>
                    <a:bodyPr/>
                    <a:lstStyle/>
                    <a:p>
                      <a:pPr algn="r" rtl="0" fontAlgn="ctr"/>
                      <a:r>
                        <a:rPr lang="en-US" sz="1400" b="0" i="0" u="none" strike="noStrike">
                          <a:solidFill>
                            <a:srgbClr val="000000"/>
                          </a:solidFill>
                          <a:effectLst/>
                          <a:latin typeface="Tahoma" panose="020B0604030504040204" pitchFamily="34" charset="0"/>
                        </a:rPr>
                        <a:t>20.04 %</a:t>
                      </a:r>
                    </a:p>
                  </a:txBody>
                  <a:tcPr marL="6804" marR="6804" marT="6804" marB="0" anchor="ctr">
                    <a:lnL w="6350" cap="flat" cmpd="sng" algn="ctr">
                      <a:solidFill>
                        <a:srgbClr val="A0A0A0"/>
                      </a:solidFill>
                      <a:prstDash val="solid"/>
                      <a:round/>
                      <a:headEnd type="none" w="med" len="med"/>
                      <a:tailEnd type="none" w="med" len="med"/>
                    </a:lnL>
                    <a:lnR w="6350" cap="flat" cmpd="sng" algn="ctr">
                      <a:solidFill>
                        <a:srgbClr val="A0A0A0"/>
                      </a:solidFill>
                      <a:prstDash val="solid"/>
                      <a:round/>
                      <a:headEnd type="none" w="med" len="med"/>
                      <a:tailEnd type="none" w="med" len="med"/>
                    </a:lnR>
                    <a:lnT w="6350" cap="flat" cmpd="sng" algn="ctr">
                      <a:solidFill>
                        <a:srgbClr val="A0A0A0"/>
                      </a:solidFill>
                      <a:prstDash val="solid"/>
                      <a:round/>
                      <a:headEnd type="none" w="med" len="med"/>
                      <a:tailEnd type="none" w="med" len="med"/>
                    </a:lnT>
                    <a:lnB w="6350" cap="flat" cmpd="sng" algn="ctr">
                      <a:solidFill>
                        <a:srgbClr val="A0A0A0"/>
                      </a:solidFill>
                      <a:prstDash val="solid"/>
                      <a:round/>
                      <a:headEnd type="none" w="med" len="med"/>
                      <a:tailEnd type="none" w="med" len="med"/>
                    </a:lnB>
                    <a:solidFill>
                      <a:srgbClr val="FFFFFF"/>
                    </a:solidFill>
                  </a:tcPr>
                </a:tc>
                <a:extLst>
                  <a:ext uri="{0D108BD9-81ED-4DB2-BD59-A6C34878D82A}">
                    <a16:rowId xmlns:a16="http://schemas.microsoft.com/office/drawing/2014/main" val="1479082677"/>
                  </a:ext>
                </a:extLst>
              </a:tr>
              <a:tr h="229035">
                <a:tc>
                  <a:txBody>
                    <a:bodyPr/>
                    <a:lstStyle/>
                    <a:p>
                      <a:pPr algn="l" rtl="0" fontAlgn="ctr"/>
                      <a:r>
                        <a:rPr lang="en-US" sz="1100" b="0" i="0" u="none" strike="noStrike">
                          <a:solidFill>
                            <a:srgbClr val="000000"/>
                          </a:solidFill>
                          <a:effectLst/>
                          <a:latin typeface="Tahoma" panose="020B0604030504040204" pitchFamily="34" charset="0"/>
                        </a:rPr>
                        <a:t> </a:t>
                      </a:r>
                    </a:p>
                  </a:txBody>
                  <a:tcPr marL="6804" marR="6804" marT="6804" marB="0" anchor="ctr">
                    <a:lnL w="6350" cap="flat" cmpd="sng" algn="ctr">
                      <a:solidFill>
                        <a:srgbClr val="A0A0A0"/>
                      </a:solidFill>
                      <a:prstDash val="solid"/>
                      <a:round/>
                      <a:headEnd type="none" w="med" len="med"/>
                      <a:tailEnd type="none" w="med" len="med"/>
                    </a:lnL>
                    <a:lnR w="6350" cap="flat" cmpd="sng" algn="ctr">
                      <a:solidFill>
                        <a:srgbClr val="A0A0A0"/>
                      </a:solidFill>
                      <a:prstDash val="solid"/>
                      <a:round/>
                      <a:headEnd type="none" w="med" len="med"/>
                      <a:tailEnd type="none" w="med" len="med"/>
                    </a:lnR>
                    <a:lnT w="6350" cap="flat" cmpd="sng" algn="ctr">
                      <a:solidFill>
                        <a:srgbClr val="A0A0A0"/>
                      </a:solidFill>
                      <a:prstDash val="solid"/>
                      <a:round/>
                      <a:headEnd type="none" w="med" len="med"/>
                      <a:tailEnd type="none" w="med" len="med"/>
                    </a:lnT>
                    <a:lnB w="6350" cap="flat" cmpd="sng" algn="ctr">
                      <a:solidFill>
                        <a:srgbClr val="A0A0A0"/>
                      </a:solidFill>
                      <a:prstDash val="solid"/>
                      <a:round/>
                      <a:headEnd type="none" w="med" len="med"/>
                      <a:tailEnd type="none" w="med" len="med"/>
                    </a:lnB>
                    <a:solidFill>
                      <a:srgbClr val="F0F0F0"/>
                    </a:solidFill>
                  </a:tcPr>
                </a:tc>
                <a:tc>
                  <a:txBody>
                    <a:bodyPr/>
                    <a:lstStyle/>
                    <a:p>
                      <a:pPr algn="l" rtl="0" fontAlgn="ctr"/>
                      <a:r>
                        <a:rPr lang="en-US" sz="1100" b="0" i="0" u="none" strike="noStrike" dirty="0">
                          <a:solidFill>
                            <a:srgbClr val="000000"/>
                          </a:solidFill>
                          <a:effectLst/>
                          <a:latin typeface="Tahoma" panose="020B0604030504040204" pitchFamily="34" charset="0"/>
                        </a:rPr>
                        <a:t>African-American              </a:t>
                      </a:r>
                    </a:p>
                  </a:txBody>
                  <a:tcPr marL="6804" marR="6804" marT="6804" marB="0" anchor="ctr">
                    <a:lnL w="6350" cap="flat" cmpd="sng" algn="ctr">
                      <a:solidFill>
                        <a:srgbClr val="A0A0A0"/>
                      </a:solidFill>
                      <a:prstDash val="solid"/>
                      <a:round/>
                      <a:headEnd type="none" w="med" len="med"/>
                      <a:tailEnd type="none" w="med" len="med"/>
                    </a:lnL>
                    <a:lnR w="6350" cap="flat" cmpd="sng" algn="ctr">
                      <a:solidFill>
                        <a:srgbClr val="A0A0A0"/>
                      </a:solidFill>
                      <a:prstDash val="solid"/>
                      <a:round/>
                      <a:headEnd type="none" w="med" len="med"/>
                      <a:tailEnd type="none" w="med" len="med"/>
                    </a:lnR>
                    <a:lnT w="6350" cap="flat" cmpd="sng" algn="ctr">
                      <a:solidFill>
                        <a:srgbClr val="A0A0A0"/>
                      </a:solidFill>
                      <a:prstDash val="solid"/>
                      <a:round/>
                      <a:headEnd type="none" w="med" len="med"/>
                      <a:tailEnd type="none" w="med" len="med"/>
                    </a:lnT>
                    <a:lnB w="6350" cap="flat" cmpd="sng" algn="ctr">
                      <a:solidFill>
                        <a:srgbClr val="A0A0A0"/>
                      </a:solidFill>
                      <a:prstDash val="solid"/>
                      <a:round/>
                      <a:headEnd type="none" w="med" len="med"/>
                      <a:tailEnd type="none" w="med" len="med"/>
                    </a:lnB>
                    <a:solidFill>
                      <a:srgbClr val="F0F0F0"/>
                    </a:solidFill>
                  </a:tcPr>
                </a:tc>
                <a:tc>
                  <a:txBody>
                    <a:bodyPr/>
                    <a:lstStyle/>
                    <a:p>
                      <a:pPr algn="r" rtl="0" fontAlgn="ctr"/>
                      <a:r>
                        <a:rPr lang="en-US" sz="1400" b="0" i="0" u="none" strike="noStrike" dirty="0">
                          <a:solidFill>
                            <a:srgbClr val="000000"/>
                          </a:solidFill>
                          <a:effectLst/>
                          <a:latin typeface="Tahoma" panose="020B0604030504040204" pitchFamily="34" charset="0"/>
                        </a:rPr>
                        <a:t>1,121</a:t>
                      </a:r>
                    </a:p>
                  </a:txBody>
                  <a:tcPr marL="6804" marR="6804" marT="6804" marB="0" anchor="ctr">
                    <a:lnL w="6350" cap="flat" cmpd="sng" algn="ctr">
                      <a:solidFill>
                        <a:srgbClr val="A0A0A0"/>
                      </a:solidFill>
                      <a:prstDash val="solid"/>
                      <a:round/>
                      <a:headEnd type="none" w="med" len="med"/>
                      <a:tailEnd type="none" w="med" len="med"/>
                    </a:lnL>
                    <a:lnR w="6350" cap="flat" cmpd="sng" algn="ctr">
                      <a:solidFill>
                        <a:srgbClr val="A0A0A0"/>
                      </a:solidFill>
                      <a:prstDash val="solid"/>
                      <a:round/>
                      <a:headEnd type="none" w="med" len="med"/>
                      <a:tailEnd type="none" w="med" len="med"/>
                    </a:lnR>
                    <a:lnT w="6350" cap="flat" cmpd="sng" algn="ctr">
                      <a:solidFill>
                        <a:srgbClr val="A0A0A0"/>
                      </a:solidFill>
                      <a:prstDash val="solid"/>
                      <a:round/>
                      <a:headEnd type="none" w="med" len="med"/>
                      <a:tailEnd type="none" w="med" len="med"/>
                    </a:lnT>
                    <a:lnB w="6350" cap="flat" cmpd="sng" algn="ctr">
                      <a:solidFill>
                        <a:srgbClr val="A0A0A0"/>
                      </a:solidFill>
                      <a:prstDash val="solid"/>
                      <a:round/>
                      <a:headEnd type="none" w="med" len="med"/>
                      <a:tailEnd type="none" w="med" len="med"/>
                    </a:lnB>
                    <a:solidFill>
                      <a:srgbClr val="FFFFFF"/>
                    </a:solidFill>
                  </a:tcPr>
                </a:tc>
                <a:tc>
                  <a:txBody>
                    <a:bodyPr/>
                    <a:lstStyle/>
                    <a:p>
                      <a:pPr algn="r" rtl="0" fontAlgn="ctr"/>
                      <a:r>
                        <a:rPr lang="en-US" sz="1400" b="0" i="0" u="none" strike="noStrike">
                          <a:solidFill>
                            <a:srgbClr val="000000"/>
                          </a:solidFill>
                          <a:effectLst/>
                          <a:latin typeface="Tahoma" panose="020B0604030504040204" pitchFamily="34" charset="0"/>
                        </a:rPr>
                        <a:t>6.18 %</a:t>
                      </a:r>
                    </a:p>
                  </a:txBody>
                  <a:tcPr marL="6804" marR="6804" marT="6804" marB="0" anchor="ctr">
                    <a:lnL w="6350" cap="flat" cmpd="sng" algn="ctr">
                      <a:solidFill>
                        <a:srgbClr val="A0A0A0"/>
                      </a:solidFill>
                      <a:prstDash val="solid"/>
                      <a:round/>
                      <a:headEnd type="none" w="med" len="med"/>
                      <a:tailEnd type="none" w="med" len="med"/>
                    </a:lnL>
                    <a:lnR w="6350" cap="flat" cmpd="sng" algn="ctr">
                      <a:solidFill>
                        <a:srgbClr val="A0A0A0"/>
                      </a:solidFill>
                      <a:prstDash val="solid"/>
                      <a:round/>
                      <a:headEnd type="none" w="med" len="med"/>
                      <a:tailEnd type="none" w="med" len="med"/>
                    </a:lnR>
                    <a:lnT w="6350" cap="flat" cmpd="sng" algn="ctr">
                      <a:solidFill>
                        <a:srgbClr val="A0A0A0"/>
                      </a:solidFill>
                      <a:prstDash val="solid"/>
                      <a:round/>
                      <a:headEnd type="none" w="med" len="med"/>
                      <a:tailEnd type="none" w="med" len="med"/>
                    </a:lnT>
                    <a:lnB w="6350" cap="flat" cmpd="sng" algn="ctr">
                      <a:solidFill>
                        <a:srgbClr val="A0A0A0"/>
                      </a:solidFill>
                      <a:prstDash val="solid"/>
                      <a:round/>
                      <a:headEnd type="none" w="med" len="med"/>
                      <a:tailEnd type="none" w="med" len="med"/>
                    </a:lnB>
                    <a:solidFill>
                      <a:srgbClr val="FFFFFF"/>
                    </a:solidFill>
                  </a:tcPr>
                </a:tc>
                <a:extLst>
                  <a:ext uri="{0D108BD9-81ED-4DB2-BD59-A6C34878D82A}">
                    <a16:rowId xmlns:a16="http://schemas.microsoft.com/office/drawing/2014/main" val="1725899245"/>
                  </a:ext>
                </a:extLst>
              </a:tr>
              <a:tr h="229035">
                <a:tc>
                  <a:txBody>
                    <a:bodyPr/>
                    <a:lstStyle/>
                    <a:p>
                      <a:pPr algn="l" rtl="0" fontAlgn="ctr"/>
                      <a:r>
                        <a:rPr lang="en-US" sz="1100" b="0" i="0" u="none" strike="noStrike">
                          <a:solidFill>
                            <a:srgbClr val="000000"/>
                          </a:solidFill>
                          <a:effectLst/>
                          <a:latin typeface="Tahoma" panose="020B0604030504040204" pitchFamily="34" charset="0"/>
                        </a:rPr>
                        <a:t> </a:t>
                      </a:r>
                    </a:p>
                  </a:txBody>
                  <a:tcPr marL="6804" marR="6804" marT="6804" marB="0" anchor="ctr">
                    <a:lnL w="6350" cap="flat" cmpd="sng" algn="ctr">
                      <a:solidFill>
                        <a:srgbClr val="A0A0A0"/>
                      </a:solidFill>
                      <a:prstDash val="solid"/>
                      <a:round/>
                      <a:headEnd type="none" w="med" len="med"/>
                      <a:tailEnd type="none" w="med" len="med"/>
                    </a:lnL>
                    <a:lnR w="6350" cap="flat" cmpd="sng" algn="ctr">
                      <a:solidFill>
                        <a:srgbClr val="A0A0A0"/>
                      </a:solidFill>
                      <a:prstDash val="solid"/>
                      <a:round/>
                      <a:headEnd type="none" w="med" len="med"/>
                      <a:tailEnd type="none" w="med" len="med"/>
                    </a:lnR>
                    <a:lnT w="6350" cap="flat" cmpd="sng" algn="ctr">
                      <a:solidFill>
                        <a:srgbClr val="A0A0A0"/>
                      </a:solidFill>
                      <a:prstDash val="solid"/>
                      <a:round/>
                      <a:headEnd type="none" w="med" len="med"/>
                      <a:tailEnd type="none" w="med" len="med"/>
                    </a:lnT>
                    <a:lnB w="6350" cap="flat" cmpd="sng" algn="ctr">
                      <a:solidFill>
                        <a:srgbClr val="A0A0A0"/>
                      </a:solidFill>
                      <a:prstDash val="solid"/>
                      <a:round/>
                      <a:headEnd type="none" w="med" len="med"/>
                      <a:tailEnd type="none" w="med" len="med"/>
                    </a:lnB>
                    <a:solidFill>
                      <a:srgbClr val="F0F0F0"/>
                    </a:solidFill>
                  </a:tcPr>
                </a:tc>
                <a:tc>
                  <a:txBody>
                    <a:bodyPr/>
                    <a:lstStyle/>
                    <a:p>
                      <a:pPr algn="l" rtl="0" fontAlgn="ctr"/>
                      <a:r>
                        <a:rPr lang="en-US" sz="1100" b="0" i="0" u="none" strike="noStrike" dirty="0">
                          <a:solidFill>
                            <a:srgbClr val="000000"/>
                          </a:solidFill>
                          <a:effectLst/>
                          <a:latin typeface="Tahoma" panose="020B0604030504040204" pitchFamily="34" charset="0"/>
                        </a:rPr>
                        <a:t>American Indian/Alaskan Native</a:t>
                      </a:r>
                    </a:p>
                  </a:txBody>
                  <a:tcPr marL="6804" marR="6804" marT="6804" marB="0" anchor="ctr">
                    <a:lnL w="6350" cap="flat" cmpd="sng" algn="ctr">
                      <a:solidFill>
                        <a:srgbClr val="A0A0A0"/>
                      </a:solidFill>
                      <a:prstDash val="solid"/>
                      <a:round/>
                      <a:headEnd type="none" w="med" len="med"/>
                      <a:tailEnd type="none" w="med" len="med"/>
                    </a:lnL>
                    <a:lnR w="6350" cap="flat" cmpd="sng" algn="ctr">
                      <a:solidFill>
                        <a:srgbClr val="A0A0A0"/>
                      </a:solidFill>
                      <a:prstDash val="solid"/>
                      <a:round/>
                      <a:headEnd type="none" w="med" len="med"/>
                      <a:tailEnd type="none" w="med" len="med"/>
                    </a:lnR>
                    <a:lnT w="6350" cap="flat" cmpd="sng" algn="ctr">
                      <a:solidFill>
                        <a:srgbClr val="A0A0A0"/>
                      </a:solidFill>
                      <a:prstDash val="solid"/>
                      <a:round/>
                      <a:headEnd type="none" w="med" len="med"/>
                      <a:tailEnd type="none" w="med" len="med"/>
                    </a:lnT>
                    <a:lnB w="6350" cap="flat" cmpd="sng" algn="ctr">
                      <a:solidFill>
                        <a:srgbClr val="A0A0A0"/>
                      </a:solidFill>
                      <a:prstDash val="solid"/>
                      <a:round/>
                      <a:headEnd type="none" w="med" len="med"/>
                      <a:tailEnd type="none" w="med" len="med"/>
                    </a:lnB>
                    <a:solidFill>
                      <a:srgbClr val="F0F0F0"/>
                    </a:solidFill>
                  </a:tcPr>
                </a:tc>
                <a:tc>
                  <a:txBody>
                    <a:bodyPr/>
                    <a:lstStyle/>
                    <a:p>
                      <a:pPr algn="r" rtl="0" fontAlgn="ctr"/>
                      <a:r>
                        <a:rPr lang="en-US" sz="1400" b="0" i="0" u="none" strike="noStrike" dirty="0">
                          <a:solidFill>
                            <a:srgbClr val="000000"/>
                          </a:solidFill>
                          <a:effectLst/>
                          <a:latin typeface="Tahoma" panose="020B0604030504040204" pitchFamily="34" charset="0"/>
                        </a:rPr>
                        <a:t>110</a:t>
                      </a:r>
                    </a:p>
                  </a:txBody>
                  <a:tcPr marL="6804" marR="6804" marT="6804" marB="0" anchor="ctr">
                    <a:lnL w="6350" cap="flat" cmpd="sng" algn="ctr">
                      <a:solidFill>
                        <a:srgbClr val="A0A0A0"/>
                      </a:solidFill>
                      <a:prstDash val="solid"/>
                      <a:round/>
                      <a:headEnd type="none" w="med" len="med"/>
                      <a:tailEnd type="none" w="med" len="med"/>
                    </a:lnL>
                    <a:lnR w="6350" cap="flat" cmpd="sng" algn="ctr">
                      <a:solidFill>
                        <a:srgbClr val="A0A0A0"/>
                      </a:solidFill>
                      <a:prstDash val="solid"/>
                      <a:round/>
                      <a:headEnd type="none" w="med" len="med"/>
                      <a:tailEnd type="none" w="med" len="med"/>
                    </a:lnR>
                    <a:lnT w="6350" cap="flat" cmpd="sng" algn="ctr">
                      <a:solidFill>
                        <a:srgbClr val="A0A0A0"/>
                      </a:solidFill>
                      <a:prstDash val="solid"/>
                      <a:round/>
                      <a:headEnd type="none" w="med" len="med"/>
                      <a:tailEnd type="none" w="med" len="med"/>
                    </a:lnT>
                    <a:lnB w="6350" cap="flat" cmpd="sng" algn="ctr">
                      <a:solidFill>
                        <a:srgbClr val="A0A0A0"/>
                      </a:solidFill>
                      <a:prstDash val="solid"/>
                      <a:round/>
                      <a:headEnd type="none" w="med" len="med"/>
                      <a:tailEnd type="none" w="med" len="med"/>
                    </a:lnB>
                    <a:solidFill>
                      <a:srgbClr val="FFFFFF"/>
                    </a:solidFill>
                  </a:tcPr>
                </a:tc>
                <a:tc>
                  <a:txBody>
                    <a:bodyPr/>
                    <a:lstStyle/>
                    <a:p>
                      <a:pPr algn="r" rtl="0" fontAlgn="ctr"/>
                      <a:r>
                        <a:rPr lang="en-US" sz="1400" b="0" i="0" u="none" strike="noStrike">
                          <a:solidFill>
                            <a:srgbClr val="000000"/>
                          </a:solidFill>
                          <a:effectLst/>
                          <a:latin typeface="Tahoma" panose="020B0604030504040204" pitchFamily="34" charset="0"/>
                        </a:rPr>
                        <a:t>0.61 %</a:t>
                      </a:r>
                    </a:p>
                  </a:txBody>
                  <a:tcPr marL="6804" marR="6804" marT="6804" marB="0" anchor="ctr">
                    <a:lnL w="6350" cap="flat" cmpd="sng" algn="ctr">
                      <a:solidFill>
                        <a:srgbClr val="A0A0A0"/>
                      </a:solidFill>
                      <a:prstDash val="solid"/>
                      <a:round/>
                      <a:headEnd type="none" w="med" len="med"/>
                      <a:tailEnd type="none" w="med" len="med"/>
                    </a:lnL>
                    <a:lnR w="6350" cap="flat" cmpd="sng" algn="ctr">
                      <a:solidFill>
                        <a:srgbClr val="A0A0A0"/>
                      </a:solidFill>
                      <a:prstDash val="solid"/>
                      <a:round/>
                      <a:headEnd type="none" w="med" len="med"/>
                      <a:tailEnd type="none" w="med" len="med"/>
                    </a:lnR>
                    <a:lnT w="6350" cap="flat" cmpd="sng" algn="ctr">
                      <a:solidFill>
                        <a:srgbClr val="A0A0A0"/>
                      </a:solidFill>
                      <a:prstDash val="solid"/>
                      <a:round/>
                      <a:headEnd type="none" w="med" len="med"/>
                      <a:tailEnd type="none" w="med" len="med"/>
                    </a:lnT>
                    <a:lnB w="6350" cap="flat" cmpd="sng" algn="ctr">
                      <a:solidFill>
                        <a:srgbClr val="A0A0A0"/>
                      </a:solidFill>
                      <a:prstDash val="solid"/>
                      <a:round/>
                      <a:headEnd type="none" w="med" len="med"/>
                      <a:tailEnd type="none" w="med" len="med"/>
                    </a:lnB>
                    <a:solidFill>
                      <a:srgbClr val="FFFFFF"/>
                    </a:solidFill>
                  </a:tcPr>
                </a:tc>
                <a:extLst>
                  <a:ext uri="{0D108BD9-81ED-4DB2-BD59-A6C34878D82A}">
                    <a16:rowId xmlns:a16="http://schemas.microsoft.com/office/drawing/2014/main" val="4213154394"/>
                  </a:ext>
                </a:extLst>
              </a:tr>
              <a:tr h="229035">
                <a:tc>
                  <a:txBody>
                    <a:bodyPr/>
                    <a:lstStyle/>
                    <a:p>
                      <a:pPr algn="l" rtl="0" fontAlgn="ctr"/>
                      <a:r>
                        <a:rPr lang="en-US" sz="1100" b="0" i="0" u="none" strike="noStrike">
                          <a:solidFill>
                            <a:srgbClr val="000000"/>
                          </a:solidFill>
                          <a:effectLst/>
                          <a:latin typeface="Tahoma" panose="020B0604030504040204" pitchFamily="34" charset="0"/>
                        </a:rPr>
                        <a:t> </a:t>
                      </a:r>
                    </a:p>
                  </a:txBody>
                  <a:tcPr marL="6804" marR="6804" marT="6804" marB="0" anchor="ctr">
                    <a:lnL w="6350" cap="flat" cmpd="sng" algn="ctr">
                      <a:solidFill>
                        <a:srgbClr val="A0A0A0"/>
                      </a:solidFill>
                      <a:prstDash val="solid"/>
                      <a:round/>
                      <a:headEnd type="none" w="med" len="med"/>
                      <a:tailEnd type="none" w="med" len="med"/>
                    </a:lnL>
                    <a:lnR w="6350" cap="flat" cmpd="sng" algn="ctr">
                      <a:solidFill>
                        <a:srgbClr val="A0A0A0"/>
                      </a:solidFill>
                      <a:prstDash val="solid"/>
                      <a:round/>
                      <a:headEnd type="none" w="med" len="med"/>
                      <a:tailEnd type="none" w="med" len="med"/>
                    </a:lnR>
                    <a:lnT w="6350" cap="flat" cmpd="sng" algn="ctr">
                      <a:solidFill>
                        <a:srgbClr val="A0A0A0"/>
                      </a:solidFill>
                      <a:prstDash val="solid"/>
                      <a:round/>
                      <a:headEnd type="none" w="med" len="med"/>
                      <a:tailEnd type="none" w="med" len="med"/>
                    </a:lnT>
                    <a:lnB w="6350" cap="flat" cmpd="sng" algn="ctr">
                      <a:solidFill>
                        <a:srgbClr val="A0A0A0"/>
                      </a:solidFill>
                      <a:prstDash val="solid"/>
                      <a:round/>
                      <a:headEnd type="none" w="med" len="med"/>
                      <a:tailEnd type="none" w="med" len="med"/>
                    </a:lnB>
                    <a:solidFill>
                      <a:srgbClr val="F0F0F0"/>
                    </a:solidFill>
                  </a:tcPr>
                </a:tc>
                <a:tc>
                  <a:txBody>
                    <a:bodyPr/>
                    <a:lstStyle/>
                    <a:p>
                      <a:pPr algn="l" rtl="0" fontAlgn="ctr"/>
                      <a:r>
                        <a:rPr lang="en-US" sz="1100" b="0" i="0" u="none" strike="noStrike" dirty="0">
                          <a:solidFill>
                            <a:srgbClr val="000000"/>
                          </a:solidFill>
                          <a:effectLst/>
                          <a:latin typeface="Tahoma" panose="020B0604030504040204" pitchFamily="34" charset="0"/>
                        </a:rPr>
                        <a:t>Asian                         </a:t>
                      </a:r>
                    </a:p>
                  </a:txBody>
                  <a:tcPr marL="6804" marR="6804" marT="6804" marB="0" anchor="ctr">
                    <a:lnL w="6350" cap="flat" cmpd="sng" algn="ctr">
                      <a:solidFill>
                        <a:srgbClr val="A0A0A0"/>
                      </a:solidFill>
                      <a:prstDash val="solid"/>
                      <a:round/>
                      <a:headEnd type="none" w="med" len="med"/>
                      <a:tailEnd type="none" w="med" len="med"/>
                    </a:lnL>
                    <a:lnR w="6350" cap="flat" cmpd="sng" algn="ctr">
                      <a:solidFill>
                        <a:srgbClr val="A0A0A0"/>
                      </a:solidFill>
                      <a:prstDash val="solid"/>
                      <a:round/>
                      <a:headEnd type="none" w="med" len="med"/>
                      <a:tailEnd type="none" w="med" len="med"/>
                    </a:lnR>
                    <a:lnT w="6350" cap="flat" cmpd="sng" algn="ctr">
                      <a:solidFill>
                        <a:srgbClr val="A0A0A0"/>
                      </a:solidFill>
                      <a:prstDash val="solid"/>
                      <a:round/>
                      <a:headEnd type="none" w="med" len="med"/>
                      <a:tailEnd type="none" w="med" len="med"/>
                    </a:lnT>
                    <a:lnB w="6350" cap="flat" cmpd="sng" algn="ctr">
                      <a:solidFill>
                        <a:srgbClr val="A0A0A0"/>
                      </a:solidFill>
                      <a:prstDash val="solid"/>
                      <a:round/>
                      <a:headEnd type="none" w="med" len="med"/>
                      <a:tailEnd type="none" w="med" len="med"/>
                    </a:lnB>
                    <a:solidFill>
                      <a:srgbClr val="F0F0F0"/>
                    </a:solidFill>
                  </a:tcPr>
                </a:tc>
                <a:tc>
                  <a:txBody>
                    <a:bodyPr/>
                    <a:lstStyle/>
                    <a:p>
                      <a:pPr algn="r" rtl="0" fontAlgn="ctr"/>
                      <a:r>
                        <a:rPr lang="en-US" sz="1400" b="0" i="0" u="none" strike="noStrike">
                          <a:solidFill>
                            <a:srgbClr val="000000"/>
                          </a:solidFill>
                          <a:effectLst/>
                          <a:latin typeface="Tahoma" panose="020B0604030504040204" pitchFamily="34" charset="0"/>
                        </a:rPr>
                        <a:t>1,801</a:t>
                      </a:r>
                    </a:p>
                  </a:txBody>
                  <a:tcPr marL="6804" marR="6804" marT="6804" marB="0" anchor="ctr">
                    <a:lnL w="6350" cap="flat" cmpd="sng" algn="ctr">
                      <a:solidFill>
                        <a:srgbClr val="A0A0A0"/>
                      </a:solidFill>
                      <a:prstDash val="solid"/>
                      <a:round/>
                      <a:headEnd type="none" w="med" len="med"/>
                      <a:tailEnd type="none" w="med" len="med"/>
                    </a:lnL>
                    <a:lnR w="6350" cap="flat" cmpd="sng" algn="ctr">
                      <a:solidFill>
                        <a:srgbClr val="A0A0A0"/>
                      </a:solidFill>
                      <a:prstDash val="solid"/>
                      <a:round/>
                      <a:headEnd type="none" w="med" len="med"/>
                      <a:tailEnd type="none" w="med" len="med"/>
                    </a:lnR>
                    <a:lnT w="6350" cap="flat" cmpd="sng" algn="ctr">
                      <a:solidFill>
                        <a:srgbClr val="A0A0A0"/>
                      </a:solidFill>
                      <a:prstDash val="solid"/>
                      <a:round/>
                      <a:headEnd type="none" w="med" len="med"/>
                      <a:tailEnd type="none" w="med" len="med"/>
                    </a:lnT>
                    <a:lnB w="6350" cap="flat" cmpd="sng" algn="ctr">
                      <a:solidFill>
                        <a:srgbClr val="A0A0A0"/>
                      </a:solidFill>
                      <a:prstDash val="solid"/>
                      <a:round/>
                      <a:headEnd type="none" w="med" len="med"/>
                      <a:tailEnd type="none" w="med" len="med"/>
                    </a:lnB>
                    <a:solidFill>
                      <a:srgbClr val="FFFFFF"/>
                    </a:solidFill>
                  </a:tcPr>
                </a:tc>
                <a:tc>
                  <a:txBody>
                    <a:bodyPr/>
                    <a:lstStyle/>
                    <a:p>
                      <a:pPr algn="r" rtl="0" fontAlgn="ctr"/>
                      <a:r>
                        <a:rPr lang="en-US" sz="1400" b="0" i="0" u="none" strike="noStrike" dirty="0">
                          <a:solidFill>
                            <a:srgbClr val="000000"/>
                          </a:solidFill>
                          <a:effectLst/>
                          <a:latin typeface="Tahoma" panose="020B0604030504040204" pitchFamily="34" charset="0"/>
                        </a:rPr>
                        <a:t>9.93 %</a:t>
                      </a:r>
                    </a:p>
                  </a:txBody>
                  <a:tcPr marL="6804" marR="6804" marT="6804" marB="0" anchor="ctr">
                    <a:lnL w="6350" cap="flat" cmpd="sng" algn="ctr">
                      <a:solidFill>
                        <a:srgbClr val="A0A0A0"/>
                      </a:solidFill>
                      <a:prstDash val="solid"/>
                      <a:round/>
                      <a:headEnd type="none" w="med" len="med"/>
                      <a:tailEnd type="none" w="med" len="med"/>
                    </a:lnL>
                    <a:lnR w="6350" cap="flat" cmpd="sng" algn="ctr">
                      <a:solidFill>
                        <a:srgbClr val="A0A0A0"/>
                      </a:solidFill>
                      <a:prstDash val="solid"/>
                      <a:round/>
                      <a:headEnd type="none" w="med" len="med"/>
                      <a:tailEnd type="none" w="med" len="med"/>
                    </a:lnR>
                    <a:lnT w="6350" cap="flat" cmpd="sng" algn="ctr">
                      <a:solidFill>
                        <a:srgbClr val="A0A0A0"/>
                      </a:solidFill>
                      <a:prstDash val="solid"/>
                      <a:round/>
                      <a:headEnd type="none" w="med" len="med"/>
                      <a:tailEnd type="none" w="med" len="med"/>
                    </a:lnT>
                    <a:lnB w="6350" cap="flat" cmpd="sng" algn="ctr">
                      <a:solidFill>
                        <a:srgbClr val="A0A0A0"/>
                      </a:solidFill>
                      <a:prstDash val="solid"/>
                      <a:round/>
                      <a:headEnd type="none" w="med" len="med"/>
                      <a:tailEnd type="none" w="med" len="med"/>
                    </a:lnB>
                    <a:solidFill>
                      <a:srgbClr val="FFFFFF"/>
                    </a:solidFill>
                  </a:tcPr>
                </a:tc>
                <a:extLst>
                  <a:ext uri="{0D108BD9-81ED-4DB2-BD59-A6C34878D82A}">
                    <a16:rowId xmlns:a16="http://schemas.microsoft.com/office/drawing/2014/main" val="1210668101"/>
                  </a:ext>
                </a:extLst>
              </a:tr>
              <a:tr h="229035">
                <a:tc>
                  <a:txBody>
                    <a:bodyPr/>
                    <a:lstStyle/>
                    <a:p>
                      <a:pPr algn="l" rtl="0" fontAlgn="ctr"/>
                      <a:r>
                        <a:rPr lang="en-US" sz="1100" b="0" i="0" u="none" strike="noStrike">
                          <a:solidFill>
                            <a:srgbClr val="000000"/>
                          </a:solidFill>
                          <a:effectLst/>
                          <a:latin typeface="Tahoma" panose="020B0604030504040204" pitchFamily="34" charset="0"/>
                        </a:rPr>
                        <a:t> </a:t>
                      </a:r>
                    </a:p>
                  </a:txBody>
                  <a:tcPr marL="6804" marR="6804" marT="6804" marB="0" anchor="ctr">
                    <a:lnL w="6350" cap="flat" cmpd="sng" algn="ctr">
                      <a:solidFill>
                        <a:srgbClr val="A0A0A0"/>
                      </a:solidFill>
                      <a:prstDash val="solid"/>
                      <a:round/>
                      <a:headEnd type="none" w="med" len="med"/>
                      <a:tailEnd type="none" w="med" len="med"/>
                    </a:lnL>
                    <a:lnR w="6350" cap="flat" cmpd="sng" algn="ctr">
                      <a:solidFill>
                        <a:srgbClr val="A0A0A0"/>
                      </a:solidFill>
                      <a:prstDash val="solid"/>
                      <a:round/>
                      <a:headEnd type="none" w="med" len="med"/>
                      <a:tailEnd type="none" w="med" len="med"/>
                    </a:lnR>
                    <a:lnT w="6350" cap="flat" cmpd="sng" algn="ctr">
                      <a:solidFill>
                        <a:srgbClr val="A0A0A0"/>
                      </a:solidFill>
                      <a:prstDash val="solid"/>
                      <a:round/>
                      <a:headEnd type="none" w="med" len="med"/>
                      <a:tailEnd type="none" w="med" len="med"/>
                    </a:lnT>
                    <a:lnB w="6350" cap="flat" cmpd="sng" algn="ctr">
                      <a:solidFill>
                        <a:srgbClr val="A0A0A0"/>
                      </a:solidFill>
                      <a:prstDash val="solid"/>
                      <a:round/>
                      <a:headEnd type="none" w="med" len="med"/>
                      <a:tailEnd type="none" w="med" len="med"/>
                    </a:lnB>
                    <a:solidFill>
                      <a:srgbClr val="F0F0F0"/>
                    </a:solidFill>
                  </a:tcPr>
                </a:tc>
                <a:tc>
                  <a:txBody>
                    <a:bodyPr/>
                    <a:lstStyle/>
                    <a:p>
                      <a:pPr algn="l" rtl="0" fontAlgn="ctr"/>
                      <a:r>
                        <a:rPr lang="en-US" sz="1100" b="0" i="0" u="none" strike="noStrike" dirty="0">
                          <a:solidFill>
                            <a:srgbClr val="000000"/>
                          </a:solidFill>
                          <a:effectLst/>
                          <a:latin typeface="Tahoma" panose="020B0604030504040204" pitchFamily="34" charset="0"/>
                        </a:rPr>
                        <a:t>Hispanic                      </a:t>
                      </a:r>
                    </a:p>
                  </a:txBody>
                  <a:tcPr marL="6804" marR="6804" marT="6804" marB="0" anchor="ctr">
                    <a:lnL w="6350" cap="flat" cmpd="sng" algn="ctr">
                      <a:solidFill>
                        <a:srgbClr val="A0A0A0"/>
                      </a:solidFill>
                      <a:prstDash val="solid"/>
                      <a:round/>
                      <a:headEnd type="none" w="med" len="med"/>
                      <a:tailEnd type="none" w="med" len="med"/>
                    </a:lnL>
                    <a:lnR w="6350" cap="flat" cmpd="sng" algn="ctr">
                      <a:solidFill>
                        <a:srgbClr val="A0A0A0"/>
                      </a:solidFill>
                      <a:prstDash val="solid"/>
                      <a:round/>
                      <a:headEnd type="none" w="med" len="med"/>
                      <a:tailEnd type="none" w="med" len="med"/>
                    </a:lnR>
                    <a:lnT w="6350" cap="flat" cmpd="sng" algn="ctr">
                      <a:solidFill>
                        <a:srgbClr val="A0A0A0"/>
                      </a:solidFill>
                      <a:prstDash val="solid"/>
                      <a:round/>
                      <a:headEnd type="none" w="med" len="med"/>
                      <a:tailEnd type="none" w="med" len="med"/>
                    </a:lnT>
                    <a:lnB w="6350" cap="flat" cmpd="sng" algn="ctr">
                      <a:solidFill>
                        <a:srgbClr val="A0A0A0"/>
                      </a:solidFill>
                      <a:prstDash val="solid"/>
                      <a:round/>
                      <a:headEnd type="none" w="med" len="med"/>
                      <a:tailEnd type="none" w="med" len="med"/>
                    </a:lnB>
                    <a:solidFill>
                      <a:srgbClr val="F0F0F0"/>
                    </a:solidFill>
                  </a:tcPr>
                </a:tc>
                <a:tc>
                  <a:txBody>
                    <a:bodyPr/>
                    <a:lstStyle/>
                    <a:p>
                      <a:pPr algn="r" rtl="0" fontAlgn="ctr"/>
                      <a:r>
                        <a:rPr lang="en-US" sz="1400" b="0" i="0" u="none" strike="noStrike">
                          <a:solidFill>
                            <a:srgbClr val="000000"/>
                          </a:solidFill>
                          <a:effectLst/>
                          <a:latin typeface="Tahoma" panose="020B0604030504040204" pitchFamily="34" charset="0"/>
                        </a:rPr>
                        <a:t>3,088</a:t>
                      </a:r>
                    </a:p>
                  </a:txBody>
                  <a:tcPr marL="6804" marR="6804" marT="6804" marB="0" anchor="ctr">
                    <a:lnL w="6350" cap="flat" cmpd="sng" algn="ctr">
                      <a:solidFill>
                        <a:srgbClr val="A0A0A0"/>
                      </a:solidFill>
                      <a:prstDash val="solid"/>
                      <a:round/>
                      <a:headEnd type="none" w="med" len="med"/>
                      <a:tailEnd type="none" w="med" len="med"/>
                    </a:lnL>
                    <a:lnR w="6350" cap="flat" cmpd="sng" algn="ctr">
                      <a:solidFill>
                        <a:srgbClr val="A0A0A0"/>
                      </a:solidFill>
                      <a:prstDash val="solid"/>
                      <a:round/>
                      <a:headEnd type="none" w="med" len="med"/>
                      <a:tailEnd type="none" w="med" len="med"/>
                    </a:lnR>
                    <a:lnT w="6350" cap="flat" cmpd="sng" algn="ctr">
                      <a:solidFill>
                        <a:srgbClr val="A0A0A0"/>
                      </a:solidFill>
                      <a:prstDash val="solid"/>
                      <a:round/>
                      <a:headEnd type="none" w="med" len="med"/>
                      <a:tailEnd type="none" w="med" len="med"/>
                    </a:lnT>
                    <a:lnB w="6350" cap="flat" cmpd="sng" algn="ctr">
                      <a:solidFill>
                        <a:srgbClr val="A0A0A0"/>
                      </a:solidFill>
                      <a:prstDash val="solid"/>
                      <a:round/>
                      <a:headEnd type="none" w="med" len="med"/>
                      <a:tailEnd type="none" w="med" len="med"/>
                    </a:lnB>
                    <a:solidFill>
                      <a:srgbClr val="FFFFFF"/>
                    </a:solidFill>
                  </a:tcPr>
                </a:tc>
                <a:tc>
                  <a:txBody>
                    <a:bodyPr/>
                    <a:lstStyle/>
                    <a:p>
                      <a:pPr algn="r" rtl="0" fontAlgn="ctr"/>
                      <a:r>
                        <a:rPr lang="en-US" sz="1400" b="0" i="0" u="none" strike="noStrike" dirty="0">
                          <a:solidFill>
                            <a:srgbClr val="000000"/>
                          </a:solidFill>
                          <a:effectLst/>
                          <a:latin typeface="Tahoma" panose="020B0604030504040204" pitchFamily="34" charset="0"/>
                        </a:rPr>
                        <a:t>17.02 %</a:t>
                      </a:r>
                    </a:p>
                  </a:txBody>
                  <a:tcPr marL="6804" marR="6804" marT="6804" marB="0" anchor="ctr">
                    <a:lnL w="6350" cap="flat" cmpd="sng" algn="ctr">
                      <a:solidFill>
                        <a:srgbClr val="A0A0A0"/>
                      </a:solidFill>
                      <a:prstDash val="solid"/>
                      <a:round/>
                      <a:headEnd type="none" w="med" len="med"/>
                      <a:tailEnd type="none" w="med" len="med"/>
                    </a:lnL>
                    <a:lnR w="6350" cap="flat" cmpd="sng" algn="ctr">
                      <a:solidFill>
                        <a:srgbClr val="A0A0A0"/>
                      </a:solidFill>
                      <a:prstDash val="solid"/>
                      <a:round/>
                      <a:headEnd type="none" w="med" len="med"/>
                      <a:tailEnd type="none" w="med" len="med"/>
                    </a:lnR>
                    <a:lnT w="6350" cap="flat" cmpd="sng" algn="ctr">
                      <a:solidFill>
                        <a:srgbClr val="A0A0A0"/>
                      </a:solidFill>
                      <a:prstDash val="solid"/>
                      <a:round/>
                      <a:headEnd type="none" w="med" len="med"/>
                      <a:tailEnd type="none" w="med" len="med"/>
                    </a:lnT>
                    <a:lnB w="6350" cap="flat" cmpd="sng" algn="ctr">
                      <a:solidFill>
                        <a:srgbClr val="A0A0A0"/>
                      </a:solidFill>
                      <a:prstDash val="solid"/>
                      <a:round/>
                      <a:headEnd type="none" w="med" len="med"/>
                      <a:tailEnd type="none" w="med" len="med"/>
                    </a:lnB>
                    <a:solidFill>
                      <a:srgbClr val="FFFFFF"/>
                    </a:solidFill>
                  </a:tcPr>
                </a:tc>
                <a:extLst>
                  <a:ext uri="{0D108BD9-81ED-4DB2-BD59-A6C34878D82A}">
                    <a16:rowId xmlns:a16="http://schemas.microsoft.com/office/drawing/2014/main" val="3961587225"/>
                  </a:ext>
                </a:extLst>
              </a:tr>
              <a:tr h="229035">
                <a:tc>
                  <a:txBody>
                    <a:bodyPr/>
                    <a:lstStyle/>
                    <a:p>
                      <a:pPr algn="l" rtl="0" fontAlgn="ctr"/>
                      <a:r>
                        <a:rPr lang="en-US" sz="1100" b="0" i="0" u="none" strike="noStrike">
                          <a:solidFill>
                            <a:srgbClr val="000000"/>
                          </a:solidFill>
                          <a:effectLst/>
                          <a:latin typeface="Tahoma" panose="020B0604030504040204" pitchFamily="34" charset="0"/>
                        </a:rPr>
                        <a:t> </a:t>
                      </a:r>
                    </a:p>
                  </a:txBody>
                  <a:tcPr marL="6804" marR="6804" marT="6804" marB="0" anchor="ctr">
                    <a:lnL w="6350" cap="flat" cmpd="sng" algn="ctr">
                      <a:solidFill>
                        <a:srgbClr val="A0A0A0"/>
                      </a:solidFill>
                      <a:prstDash val="solid"/>
                      <a:round/>
                      <a:headEnd type="none" w="med" len="med"/>
                      <a:tailEnd type="none" w="med" len="med"/>
                    </a:lnL>
                    <a:lnR w="6350" cap="flat" cmpd="sng" algn="ctr">
                      <a:solidFill>
                        <a:srgbClr val="A0A0A0"/>
                      </a:solidFill>
                      <a:prstDash val="solid"/>
                      <a:round/>
                      <a:headEnd type="none" w="med" len="med"/>
                      <a:tailEnd type="none" w="med" len="med"/>
                    </a:lnR>
                    <a:lnT w="6350" cap="flat" cmpd="sng" algn="ctr">
                      <a:solidFill>
                        <a:srgbClr val="A0A0A0"/>
                      </a:solidFill>
                      <a:prstDash val="solid"/>
                      <a:round/>
                      <a:headEnd type="none" w="med" len="med"/>
                      <a:tailEnd type="none" w="med" len="med"/>
                    </a:lnT>
                    <a:lnB w="6350" cap="flat" cmpd="sng" algn="ctr">
                      <a:solidFill>
                        <a:srgbClr val="A0A0A0"/>
                      </a:solidFill>
                      <a:prstDash val="solid"/>
                      <a:round/>
                      <a:headEnd type="none" w="med" len="med"/>
                      <a:tailEnd type="none" w="med" len="med"/>
                    </a:lnB>
                    <a:solidFill>
                      <a:srgbClr val="F0F0F0"/>
                    </a:solidFill>
                  </a:tcPr>
                </a:tc>
                <a:tc>
                  <a:txBody>
                    <a:bodyPr/>
                    <a:lstStyle/>
                    <a:p>
                      <a:pPr algn="l" rtl="0" fontAlgn="ctr"/>
                      <a:r>
                        <a:rPr lang="en-US" sz="1100" b="0" i="0" u="none" strike="noStrike" dirty="0">
                          <a:solidFill>
                            <a:srgbClr val="000000"/>
                          </a:solidFill>
                          <a:effectLst/>
                          <a:latin typeface="Tahoma" panose="020B0604030504040204" pitchFamily="34" charset="0"/>
                        </a:rPr>
                        <a:t>Multi-Ethnicity               </a:t>
                      </a:r>
                    </a:p>
                  </a:txBody>
                  <a:tcPr marL="6804" marR="6804" marT="6804" marB="0" anchor="ctr">
                    <a:lnL w="6350" cap="flat" cmpd="sng" algn="ctr">
                      <a:solidFill>
                        <a:srgbClr val="A0A0A0"/>
                      </a:solidFill>
                      <a:prstDash val="solid"/>
                      <a:round/>
                      <a:headEnd type="none" w="med" len="med"/>
                      <a:tailEnd type="none" w="med" len="med"/>
                    </a:lnL>
                    <a:lnR w="6350" cap="flat" cmpd="sng" algn="ctr">
                      <a:solidFill>
                        <a:srgbClr val="A0A0A0"/>
                      </a:solidFill>
                      <a:prstDash val="solid"/>
                      <a:round/>
                      <a:headEnd type="none" w="med" len="med"/>
                      <a:tailEnd type="none" w="med" len="med"/>
                    </a:lnR>
                    <a:lnT w="6350" cap="flat" cmpd="sng" algn="ctr">
                      <a:solidFill>
                        <a:srgbClr val="A0A0A0"/>
                      </a:solidFill>
                      <a:prstDash val="solid"/>
                      <a:round/>
                      <a:headEnd type="none" w="med" len="med"/>
                      <a:tailEnd type="none" w="med" len="med"/>
                    </a:lnT>
                    <a:lnB w="6350" cap="flat" cmpd="sng" algn="ctr">
                      <a:solidFill>
                        <a:srgbClr val="A0A0A0"/>
                      </a:solidFill>
                      <a:prstDash val="solid"/>
                      <a:round/>
                      <a:headEnd type="none" w="med" len="med"/>
                      <a:tailEnd type="none" w="med" len="med"/>
                    </a:lnB>
                    <a:solidFill>
                      <a:srgbClr val="F0F0F0"/>
                    </a:solidFill>
                  </a:tcPr>
                </a:tc>
                <a:tc>
                  <a:txBody>
                    <a:bodyPr/>
                    <a:lstStyle/>
                    <a:p>
                      <a:pPr algn="r" rtl="0" fontAlgn="ctr"/>
                      <a:r>
                        <a:rPr lang="en-US" sz="1400" b="0" i="0" u="none" strike="noStrike">
                          <a:solidFill>
                            <a:srgbClr val="000000"/>
                          </a:solidFill>
                          <a:effectLst/>
                          <a:latin typeface="Tahoma" panose="020B0604030504040204" pitchFamily="34" charset="0"/>
                        </a:rPr>
                        <a:t>275</a:t>
                      </a:r>
                    </a:p>
                  </a:txBody>
                  <a:tcPr marL="6804" marR="6804" marT="6804" marB="0" anchor="ctr">
                    <a:lnL w="6350" cap="flat" cmpd="sng" algn="ctr">
                      <a:solidFill>
                        <a:srgbClr val="A0A0A0"/>
                      </a:solidFill>
                      <a:prstDash val="solid"/>
                      <a:round/>
                      <a:headEnd type="none" w="med" len="med"/>
                      <a:tailEnd type="none" w="med" len="med"/>
                    </a:lnL>
                    <a:lnR w="6350" cap="flat" cmpd="sng" algn="ctr">
                      <a:solidFill>
                        <a:srgbClr val="A0A0A0"/>
                      </a:solidFill>
                      <a:prstDash val="solid"/>
                      <a:round/>
                      <a:headEnd type="none" w="med" len="med"/>
                      <a:tailEnd type="none" w="med" len="med"/>
                    </a:lnR>
                    <a:lnT w="6350" cap="flat" cmpd="sng" algn="ctr">
                      <a:solidFill>
                        <a:srgbClr val="A0A0A0"/>
                      </a:solidFill>
                      <a:prstDash val="solid"/>
                      <a:round/>
                      <a:headEnd type="none" w="med" len="med"/>
                      <a:tailEnd type="none" w="med" len="med"/>
                    </a:lnT>
                    <a:lnB w="6350" cap="flat" cmpd="sng" algn="ctr">
                      <a:solidFill>
                        <a:srgbClr val="A0A0A0"/>
                      </a:solidFill>
                      <a:prstDash val="solid"/>
                      <a:round/>
                      <a:headEnd type="none" w="med" len="med"/>
                      <a:tailEnd type="none" w="med" len="med"/>
                    </a:lnB>
                    <a:solidFill>
                      <a:srgbClr val="FFFFFF"/>
                    </a:solidFill>
                  </a:tcPr>
                </a:tc>
                <a:tc>
                  <a:txBody>
                    <a:bodyPr/>
                    <a:lstStyle/>
                    <a:p>
                      <a:pPr algn="r" rtl="0" fontAlgn="ctr"/>
                      <a:r>
                        <a:rPr lang="en-US" sz="1400" b="0" i="0" u="none" strike="noStrike" dirty="0">
                          <a:solidFill>
                            <a:srgbClr val="000000"/>
                          </a:solidFill>
                          <a:effectLst/>
                          <a:latin typeface="Tahoma" panose="020B0604030504040204" pitchFamily="34" charset="0"/>
                        </a:rPr>
                        <a:t>1.52 %</a:t>
                      </a:r>
                    </a:p>
                  </a:txBody>
                  <a:tcPr marL="6804" marR="6804" marT="6804" marB="0" anchor="ctr">
                    <a:lnL w="6350" cap="flat" cmpd="sng" algn="ctr">
                      <a:solidFill>
                        <a:srgbClr val="A0A0A0"/>
                      </a:solidFill>
                      <a:prstDash val="solid"/>
                      <a:round/>
                      <a:headEnd type="none" w="med" len="med"/>
                      <a:tailEnd type="none" w="med" len="med"/>
                    </a:lnL>
                    <a:lnR w="6350" cap="flat" cmpd="sng" algn="ctr">
                      <a:solidFill>
                        <a:srgbClr val="A0A0A0"/>
                      </a:solidFill>
                      <a:prstDash val="solid"/>
                      <a:round/>
                      <a:headEnd type="none" w="med" len="med"/>
                      <a:tailEnd type="none" w="med" len="med"/>
                    </a:lnR>
                    <a:lnT w="6350" cap="flat" cmpd="sng" algn="ctr">
                      <a:solidFill>
                        <a:srgbClr val="A0A0A0"/>
                      </a:solidFill>
                      <a:prstDash val="solid"/>
                      <a:round/>
                      <a:headEnd type="none" w="med" len="med"/>
                      <a:tailEnd type="none" w="med" len="med"/>
                    </a:lnT>
                    <a:lnB w="6350" cap="flat" cmpd="sng" algn="ctr">
                      <a:solidFill>
                        <a:srgbClr val="A0A0A0"/>
                      </a:solidFill>
                      <a:prstDash val="solid"/>
                      <a:round/>
                      <a:headEnd type="none" w="med" len="med"/>
                      <a:tailEnd type="none" w="med" len="med"/>
                    </a:lnB>
                    <a:solidFill>
                      <a:srgbClr val="FFFFFF"/>
                    </a:solidFill>
                  </a:tcPr>
                </a:tc>
                <a:extLst>
                  <a:ext uri="{0D108BD9-81ED-4DB2-BD59-A6C34878D82A}">
                    <a16:rowId xmlns:a16="http://schemas.microsoft.com/office/drawing/2014/main" val="1016327864"/>
                  </a:ext>
                </a:extLst>
              </a:tr>
              <a:tr h="229035">
                <a:tc>
                  <a:txBody>
                    <a:bodyPr/>
                    <a:lstStyle/>
                    <a:p>
                      <a:pPr algn="l" rtl="0" fontAlgn="ctr"/>
                      <a:r>
                        <a:rPr lang="en-US" sz="1100" b="0" i="0" u="none" strike="noStrike">
                          <a:solidFill>
                            <a:srgbClr val="000000"/>
                          </a:solidFill>
                          <a:effectLst/>
                          <a:latin typeface="Tahoma" panose="020B0604030504040204" pitchFamily="34" charset="0"/>
                        </a:rPr>
                        <a:t> </a:t>
                      </a:r>
                    </a:p>
                  </a:txBody>
                  <a:tcPr marL="6804" marR="6804" marT="6804" marB="0" anchor="ctr">
                    <a:lnL w="6350" cap="flat" cmpd="sng" algn="ctr">
                      <a:solidFill>
                        <a:srgbClr val="A0A0A0"/>
                      </a:solidFill>
                      <a:prstDash val="solid"/>
                      <a:round/>
                      <a:headEnd type="none" w="med" len="med"/>
                      <a:tailEnd type="none" w="med" len="med"/>
                    </a:lnL>
                    <a:lnR w="6350" cap="flat" cmpd="sng" algn="ctr">
                      <a:solidFill>
                        <a:srgbClr val="A0A0A0"/>
                      </a:solidFill>
                      <a:prstDash val="solid"/>
                      <a:round/>
                      <a:headEnd type="none" w="med" len="med"/>
                      <a:tailEnd type="none" w="med" len="med"/>
                    </a:lnR>
                    <a:lnT w="6350" cap="flat" cmpd="sng" algn="ctr">
                      <a:solidFill>
                        <a:srgbClr val="A0A0A0"/>
                      </a:solidFill>
                      <a:prstDash val="solid"/>
                      <a:round/>
                      <a:headEnd type="none" w="med" len="med"/>
                      <a:tailEnd type="none" w="med" len="med"/>
                    </a:lnT>
                    <a:lnB w="6350" cap="flat" cmpd="sng" algn="ctr">
                      <a:solidFill>
                        <a:srgbClr val="A0A0A0"/>
                      </a:solidFill>
                      <a:prstDash val="solid"/>
                      <a:round/>
                      <a:headEnd type="none" w="med" len="med"/>
                      <a:tailEnd type="none" w="med" len="med"/>
                    </a:lnB>
                    <a:solidFill>
                      <a:srgbClr val="F0F0F0"/>
                    </a:solidFill>
                  </a:tcPr>
                </a:tc>
                <a:tc>
                  <a:txBody>
                    <a:bodyPr/>
                    <a:lstStyle/>
                    <a:p>
                      <a:pPr algn="l" rtl="0" fontAlgn="ctr"/>
                      <a:r>
                        <a:rPr lang="en-US" sz="1100" b="0" i="0" u="none" strike="noStrike" dirty="0">
                          <a:solidFill>
                            <a:srgbClr val="000000"/>
                          </a:solidFill>
                          <a:effectLst/>
                          <a:latin typeface="Tahoma" panose="020B0604030504040204" pitchFamily="34" charset="0"/>
                        </a:rPr>
                        <a:t>Pacific Islander              </a:t>
                      </a:r>
                    </a:p>
                  </a:txBody>
                  <a:tcPr marL="6804" marR="6804" marT="6804" marB="0" anchor="ctr">
                    <a:lnL w="6350" cap="flat" cmpd="sng" algn="ctr">
                      <a:solidFill>
                        <a:srgbClr val="A0A0A0"/>
                      </a:solidFill>
                      <a:prstDash val="solid"/>
                      <a:round/>
                      <a:headEnd type="none" w="med" len="med"/>
                      <a:tailEnd type="none" w="med" len="med"/>
                    </a:lnL>
                    <a:lnR w="6350" cap="flat" cmpd="sng" algn="ctr">
                      <a:solidFill>
                        <a:srgbClr val="A0A0A0"/>
                      </a:solidFill>
                      <a:prstDash val="solid"/>
                      <a:round/>
                      <a:headEnd type="none" w="med" len="med"/>
                      <a:tailEnd type="none" w="med" len="med"/>
                    </a:lnR>
                    <a:lnT w="6350" cap="flat" cmpd="sng" algn="ctr">
                      <a:solidFill>
                        <a:srgbClr val="A0A0A0"/>
                      </a:solidFill>
                      <a:prstDash val="solid"/>
                      <a:round/>
                      <a:headEnd type="none" w="med" len="med"/>
                      <a:tailEnd type="none" w="med" len="med"/>
                    </a:lnT>
                    <a:lnB w="6350" cap="flat" cmpd="sng" algn="ctr">
                      <a:solidFill>
                        <a:srgbClr val="A0A0A0"/>
                      </a:solidFill>
                      <a:prstDash val="solid"/>
                      <a:round/>
                      <a:headEnd type="none" w="med" len="med"/>
                      <a:tailEnd type="none" w="med" len="med"/>
                    </a:lnB>
                    <a:solidFill>
                      <a:srgbClr val="F0F0F0"/>
                    </a:solidFill>
                  </a:tcPr>
                </a:tc>
                <a:tc>
                  <a:txBody>
                    <a:bodyPr/>
                    <a:lstStyle/>
                    <a:p>
                      <a:pPr algn="r" rtl="0" fontAlgn="ctr"/>
                      <a:r>
                        <a:rPr lang="en-US" sz="1400" b="0" i="0" u="none" strike="noStrike">
                          <a:solidFill>
                            <a:srgbClr val="000000"/>
                          </a:solidFill>
                          <a:effectLst/>
                          <a:latin typeface="Tahoma" panose="020B0604030504040204" pitchFamily="34" charset="0"/>
                        </a:rPr>
                        <a:t>80</a:t>
                      </a:r>
                    </a:p>
                  </a:txBody>
                  <a:tcPr marL="6804" marR="6804" marT="6804" marB="0" anchor="ctr">
                    <a:lnL w="6350" cap="flat" cmpd="sng" algn="ctr">
                      <a:solidFill>
                        <a:srgbClr val="A0A0A0"/>
                      </a:solidFill>
                      <a:prstDash val="solid"/>
                      <a:round/>
                      <a:headEnd type="none" w="med" len="med"/>
                      <a:tailEnd type="none" w="med" len="med"/>
                    </a:lnL>
                    <a:lnR w="6350" cap="flat" cmpd="sng" algn="ctr">
                      <a:solidFill>
                        <a:srgbClr val="A0A0A0"/>
                      </a:solidFill>
                      <a:prstDash val="solid"/>
                      <a:round/>
                      <a:headEnd type="none" w="med" len="med"/>
                      <a:tailEnd type="none" w="med" len="med"/>
                    </a:lnR>
                    <a:lnT w="6350" cap="flat" cmpd="sng" algn="ctr">
                      <a:solidFill>
                        <a:srgbClr val="A0A0A0"/>
                      </a:solidFill>
                      <a:prstDash val="solid"/>
                      <a:round/>
                      <a:headEnd type="none" w="med" len="med"/>
                      <a:tailEnd type="none" w="med" len="med"/>
                    </a:lnT>
                    <a:lnB w="6350" cap="flat" cmpd="sng" algn="ctr">
                      <a:solidFill>
                        <a:srgbClr val="A0A0A0"/>
                      </a:solidFill>
                      <a:prstDash val="solid"/>
                      <a:round/>
                      <a:headEnd type="none" w="med" len="med"/>
                      <a:tailEnd type="none" w="med" len="med"/>
                    </a:lnB>
                    <a:solidFill>
                      <a:srgbClr val="FFFFFF"/>
                    </a:solidFill>
                  </a:tcPr>
                </a:tc>
                <a:tc>
                  <a:txBody>
                    <a:bodyPr/>
                    <a:lstStyle/>
                    <a:p>
                      <a:pPr algn="r" rtl="0" fontAlgn="ctr"/>
                      <a:r>
                        <a:rPr lang="en-US" sz="1400" b="0" i="0" u="none" strike="noStrike" dirty="0">
                          <a:solidFill>
                            <a:srgbClr val="000000"/>
                          </a:solidFill>
                          <a:effectLst/>
                          <a:latin typeface="Tahoma" panose="020B0604030504040204" pitchFamily="34" charset="0"/>
                        </a:rPr>
                        <a:t>0.44 %</a:t>
                      </a:r>
                    </a:p>
                  </a:txBody>
                  <a:tcPr marL="6804" marR="6804" marT="6804" marB="0" anchor="ctr">
                    <a:lnL w="6350" cap="flat" cmpd="sng" algn="ctr">
                      <a:solidFill>
                        <a:srgbClr val="A0A0A0"/>
                      </a:solidFill>
                      <a:prstDash val="solid"/>
                      <a:round/>
                      <a:headEnd type="none" w="med" len="med"/>
                      <a:tailEnd type="none" w="med" len="med"/>
                    </a:lnL>
                    <a:lnR w="6350" cap="flat" cmpd="sng" algn="ctr">
                      <a:solidFill>
                        <a:srgbClr val="A0A0A0"/>
                      </a:solidFill>
                      <a:prstDash val="solid"/>
                      <a:round/>
                      <a:headEnd type="none" w="med" len="med"/>
                      <a:tailEnd type="none" w="med" len="med"/>
                    </a:lnR>
                    <a:lnT w="6350" cap="flat" cmpd="sng" algn="ctr">
                      <a:solidFill>
                        <a:srgbClr val="A0A0A0"/>
                      </a:solidFill>
                      <a:prstDash val="solid"/>
                      <a:round/>
                      <a:headEnd type="none" w="med" len="med"/>
                      <a:tailEnd type="none" w="med" len="med"/>
                    </a:lnT>
                    <a:lnB w="6350" cap="flat" cmpd="sng" algn="ctr">
                      <a:solidFill>
                        <a:srgbClr val="A0A0A0"/>
                      </a:solidFill>
                      <a:prstDash val="solid"/>
                      <a:round/>
                      <a:headEnd type="none" w="med" len="med"/>
                      <a:tailEnd type="none" w="med" len="med"/>
                    </a:lnB>
                    <a:solidFill>
                      <a:srgbClr val="FFFFFF"/>
                    </a:solidFill>
                  </a:tcPr>
                </a:tc>
                <a:extLst>
                  <a:ext uri="{0D108BD9-81ED-4DB2-BD59-A6C34878D82A}">
                    <a16:rowId xmlns:a16="http://schemas.microsoft.com/office/drawing/2014/main" val="815187850"/>
                  </a:ext>
                </a:extLst>
              </a:tr>
              <a:tr h="229035">
                <a:tc>
                  <a:txBody>
                    <a:bodyPr/>
                    <a:lstStyle/>
                    <a:p>
                      <a:pPr algn="l" rtl="0" fontAlgn="ctr"/>
                      <a:r>
                        <a:rPr lang="en-US" sz="1100" b="0" i="0" u="none" strike="noStrike">
                          <a:solidFill>
                            <a:srgbClr val="000000"/>
                          </a:solidFill>
                          <a:effectLst/>
                          <a:latin typeface="Tahoma" panose="020B0604030504040204" pitchFamily="34" charset="0"/>
                        </a:rPr>
                        <a:t> </a:t>
                      </a:r>
                    </a:p>
                  </a:txBody>
                  <a:tcPr marL="6804" marR="6804" marT="6804" marB="0" anchor="ctr">
                    <a:lnL w="6350" cap="flat" cmpd="sng" algn="ctr">
                      <a:solidFill>
                        <a:srgbClr val="A0A0A0"/>
                      </a:solidFill>
                      <a:prstDash val="solid"/>
                      <a:round/>
                      <a:headEnd type="none" w="med" len="med"/>
                      <a:tailEnd type="none" w="med" len="med"/>
                    </a:lnL>
                    <a:lnR w="6350" cap="flat" cmpd="sng" algn="ctr">
                      <a:solidFill>
                        <a:srgbClr val="A0A0A0"/>
                      </a:solidFill>
                      <a:prstDash val="solid"/>
                      <a:round/>
                      <a:headEnd type="none" w="med" len="med"/>
                      <a:tailEnd type="none" w="med" len="med"/>
                    </a:lnR>
                    <a:lnT w="6350" cap="flat" cmpd="sng" algn="ctr">
                      <a:solidFill>
                        <a:srgbClr val="A0A0A0"/>
                      </a:solidFill>
                      <a:prstDash val="solid"/>
                      <a:round/>
                      <a:headEnd type="none" w="med" len="med"/>
                      <a:tailEnd type="none" w="med" len="med"/>
                    </a:lnT>
                    <a:lnB w="6350" cap="flat" cmpd="sng" algn="ctr">
                      <a:solidFill>
                        <a:srgbClr val="A0A0A0"/>
                      </a:solidFill>
                      <a:prstDash val="solid"/>
                      <a:round/>
                      <a:headEnd type="none" w="med" len="med"/>
                      <a:tailEnd type="none" w="med" len="med"/>
                    </a:lnB>
                    <a:solidFill>
                      <a:srgbClr val="F0F0F0"/>
                    </a:solidFill>
                  </a:tcPr>
                </a:tc>
                <a:tc>
                  <a:txBody>
                    <a:bodyPr/>
                    <a:lstStyle/>
                    <a:p>
                      <a:pPr algn="l" rtl="0" fontAlgn="ctr"/>
                      <a:r>
                        <a:rPr lang="en-US" sz="1100" b="0" i="0" u="none" strike="noStrike" dirty="0">
                          <a:solidFill>
                            <a:srgbClr val="000000"/>
                          </a:solidFill>
                          <a:effectLst/>
                          <a:latin typeface="Tahoma" panose="020B0604030504040204" pitchFamily="34" charset="0"/>
                        </a:rPr>
                        <a:t>Unknown                       </a:t>
                      </a:r>
                    </a:p>
                  </a:txBody>
                  <a:tcPr marL="6804" marR="6804" marT="6804" marB="0" anchor="ctr">
                    <a:lnL w="6350" cap="flat" cmpd="sng" algn="ctr">
                      <a:solidFill>
                        <a:srgbClr val="A0A0A0"/>
                      </a:solidFill>
                      <a:prstDash val="solid"/>
                      <a:round/>
                      <a:headEnd type="none" w="med" len="med"/>
                      <a:tailEnd type="none" w="med" len="med"/>
                    </a:lnL>
                    <a:lnR w="6350" cap="flat" cmpd="sng" algn="ctr">
                      <a:solidFill>
                        <a:srgbClr val="A0A0A0"/>
                      </a:solidFill>
                      <a:prstDash val="solid"/>
                      <a:round/>
                      <a:headEnd type="none" w="med" len="med"/>
                      <a:tailEnd type="none" w="med" len="med"/>
                    </a:lnR>
                    <a:lnT w="6350" cap="flat" cmpd="sng" algn="ctr">
                      <a:solidFill>
                        <a:srgbClr val="A0A0A0"/>
                      </a:solidFill>
                      <a:prstDash val="solid"/>
                      <a:round/>
                      <a:headEnd type="none" w="med" len="med"/>
                      <a:tailEnd type="none" w="med" len="med"/>
                    </a:lnT>
                    <a:lnB w="6350" cap="flat" cmpd="sng" algn="ctr">
                      <a:solidFill>
                        <a:srgbClr val="A0A0A0"/>
                      </a:solidFill>
                      <a:prstDash val="solid"/>
                      <a:round/>
                      <a:headEnd type="none" w="med" len="med"/>
                      <a:tailEnd type="none" w="med" len="med"/>
                    </a:lnB>
                    <a:solidFill>
                      <a:srgbClr val="F0F0F0"/>
                    </a:solidFill>
                  </a:tcPr>
                </a:tc>
                <a:tc>
                  <a:txBody>
                    <a:bodyPr/>
                    <a:lstStyle/>
                    <a:p>
                      <a:pPr algn="r" rtl="0" fontAlgn="ctr"/>
                      <a:r>
                        <a:rPr lang="en-US" sz="1400" b="0" i="0" u="none" strike="noStrike">
                          <a:solidFill>
                            <a:srgbClr val="000000"/>
                          </a:solidFill>
                          <a:effectLst/>
                          <a:latin typeface="Tahoma" panose="020B0604030504040204" pitchFamily="34" charset="0"/>
                        </a:rPr>
                        <a:t>1,006</a:t>
                      </a:r>
                    </a:p>
                  </a:txBody>
                  <a:tcPr marL="6804" marR="6804" marT="6804" marB="0" anchor="ctr">
                    <a:lnL w="6350" cap="flat" cmpd="sng" algn="ctr">
                      <a:solidFill>
                        <a:srgbClr val="A0A0A0"/>
                      </a:solidFill>
                      <a:prstDash val="solid"/>
                      <a:round/>
                      <a:headEnd type="none" w="med" len="med"/>
                      <a:tailEnd type="none" w="med" len="med"/>
                    </a:lnL>
                    <a:lnR w="6350" cap="flat" cmpd="sng" algn="ctr">
                      <a:solidFill>
                        <a:srgbClr val="A0A0A0"/>
                      </a:solidFill>
                      <a:prstDash val="solid"/>
                      <a:round/>
                      <a:headEnd type="none" w="med" len="med"/>
                      <a:tailEnd type="none" w="med" len="med"/>
                    </a:lnR>
                    <a:lnT w="6350" cap="flat" cmpd="sng" algn="ctr">
                      <a:solidFill>
                        <a:srgbClr val="A0A0A0"/>
                      </a:solidFill>
                      <a:prstDash val="solid"/>
                      <a:round/>
                      <a:headEnd type="none" w="med" len="med"/>
                      <a:tailEnd type="none" w="med" len="med"/>
                    </a:lnT>
                    <a:lnB w="6350" cap="flat" cmpd="sng" algn="ctr">
                      <a:solidFill>
                        <a:srgbClr val="A0A0A0"/>
                      </a:solidFill>
                      <a:prstDash val="solid"/>
                      <a:round/>
                      <a:headEnd type="none" w="med" len="med"/>
                      <a:tailEnd type="none" w="med" len="med"/>
                    </a:lnB>
                    <a:solidFill>
                      <a:srgbClr val="FFFFFF"/>
                    </a:solidFill>
                  </a:tcPr>
                </a:tc>
                <a:tc>
                  <a:txBody>
                    <a:bodyPr/>
                    <a:lstStyle/>
                    <a:p>
                      <a:pPr algn="r" rtl="0" fontAlgn="ctr"/>
                      <a:r>
                        <a:rPr lang="en-US" sz="1400" b="0" i="0" u="none" strike="noStrike" dirty="0">
                          <a:solidFill>
                            <a:srgbClr val="000000"/>
                          </a:solidFill>
                          <a:effectLst/>
                          <a:latin typeface="Tahoma" panose="020B0604030504040204" pitchFamily="34" charset="0"/>
                        </a:rPr>
                        <a:t>5.54 %</a:t>
                      </a:r>
                    </a:p>
                  </a:txBody>
                  <a:tcPr marL="6804" marR="6804" marT="6804" marB="0" anchor="ctr">
                    <a:lnL w="6350" cap="flat" cmpd="sng" algn="ctr">
                      <a:solidFill>
                        <a:srgbClr val="A0A0A0"/>
                      </a:solidFill>
                      <a:prstDash val="solid"/>
                      <a:round/>
                      <a:headEnd type="none" w="med" len="med"/>
                      <a:tailEnd type="none" w="med" len="med"/>
                    </a:lnL>
                    <a:lnR w="6350" cap="flat" cmpd="sng" algn="ctr">
                      <a:solidFill>
                        <a:srgbClr val="A0A0A0"/>
                      </a:solidFill>
                      <a:prstDash val="solid"/>
                      <a:round/>
                      <a:headEnd type="none" w="med" len="med"/>
                      <a:tailEnd type="none" w="med" len="med"/>
                    </a:lnR>
                    <a:lnT w="6350" cap="flat" cmpd="sng" algn="ctr">
                      <a:solidFill>
                        <a:srgbClr val="A0A0A0"/>
                      </a:solidFill>
                      <a:prstDash val="solid"/>
                      <a:round/>
                      <a:headEnd type="none" w="med" len="med"/>
                      <a:tailEnd type="none" w="med" len="med"/>
                    </a:lnT>
                    <a:lnB w="6350" cap="flat" cmpd="sng" algn="ctr">
                      <a:solidFill>
                        <a:srgbClr val="A0A0A0"/>
                      </a:solidFill>
                      <a:prstDash val="solid"/>
                      <a:round/>
                      <a:headEnd type="none" w="med" len="med"/>
                      <a:tailEnd type="none" w="med" len="med"/>
                    </a:lnB>
                    <a:solidFill>
                      <a:srgbClr val="FFFFFF"/>
                    </a:solidFill>
                  </a:tcPr>
                </a:tc>
                <a:extLst>
                  <a:ext uri="{0D108BD9-81ED-4DB2-BD59-A6C34878D82A}">
                    <a16:rowId xmlns:a16="http://schemas.microsoft.com/office/drawing/2014/main" val="268591065"/>
                  </a:ext>
                </a:extLst>
              </a:tr>
              <a:tr h="229035">
                <a:tc>
                  <a:txBody>
                    <a:bodyPr/>
                    <a:lstStyle/>
                    <a:p>
                      <a:pPr algn="l" rtl="0" fontAlgn="ctr"/>
                      <a:r>
                        <a:rPr lang="en-US" sz="1100" b="0" i="0" u="none" strike="noStrike">
                          <a:solidFill>
                            <a:srgbClr val="000000"/>
                          </a:solidFill>
                          <a:effectLst/>
                          <a:latin typeface="Tahoma" panose="020B0604030504040204" pitchFamily="34" charset="0"/>
                        </a:rPr>
                        <a:t> </a:t>
                      </a:r>
                    </a:p>
                  </a:txBody>
                  <a:tcPr marL="6804" marR="6804" marT="6804" marB="0" anchor="ctr">
                    <a:lnL w="6350" cap="flat" cmpd="sng" algn="ctr">
                      <a:solidFill>
                        <a:srgbClr val="A0A0A0"/>
                      </a:solidFill>
                      <a:prstDash val="solid"/>
                      <a:round/>
                      <a:headEnd type="none" w="med" len="med"/>
                      <a:tailEnd type="none" w="med" len="med"/>
                    </a:lnL>
                    <a:lnR w="6350" cap="flat" cmpd="sng" algn="ctr">
                      <a:solidFill>
                        <a:srgbClr val="A0A0A0"/>
                      </a:solidFill>
                      <a:prstDash val="solid"/>
                      <a:round/>
                      <a:headEnd type="none" w="med" len="med"/>
                      <a:tailEnd type="none" w="med" len="med"/>
                    </a:lnR>
                    <a:lnT w="6350" cap="flat" cmpd="sng" algn="ctr">
                      <a:solidFill>
                        <a:srgbClr val="A0A0A0"/>
                      </a:solidFill>
                      <a:prstDash val="solid"/>
                      <a:round/>
                      <a:headEnd type="none" w="med" len="med"/>
                      <a:tailEnd type="none" w="med" len="med"/>
                    </a:lnT>
                    <a:lnB w="6350" cap="flat" cmpd="sng" algn="ctr">
                      <a:solidFill>
                        <a:srgbClr val="A0A0A0"/>
                      </a:solidFill>
                      <a:prstDash val="solid"/>
                      <a:round/>
                      <a:headEnd type="none" w="med" len="med"/>
                      <a:tailEnd type="none" w="med" len="med"/>
                    </a:lnB>
                    <a:solidFill>
                      <a:srgbClr val="F0F0F0"/>
                    </a:solidFill>
                  </a:tcPr>
                </a:tc>
                <a:tc>
                  <a:txBody>
                    <a:bodyPr/>
                    <a:lstStyle/>
                    <a:p>
                      <a:pPr algn="l" rtl="0" fontAlgn="ctr"/>
                      <a:r>
                        <a:rPr lang="en-US" sz="1100" b="0" i="0" u="none" strike="noStrike" dirty="0">
                          <a:solidFill>
                            <a:srgbClr val="000000"/>
                          </a:solidFill>
                          <a:effectLst/>
                          <a:latin typeface="Tahoma" panose="020B0604030504040204" pitchFamily="34" charset="0"/>
                        </a:rPr>
                        <a:t>White Non-Hispanic            </a:t>
                      </a:r>
                    </a:p>
                  </a:txBody>
                  <a:tcPr marL="6804" marR="6804" marT="6804" marB="0" anchor="ctr">
                    <a:lnL w="6350" cap="flat" cmpd="sng" algn="ctr">
                      <a:solidFill>
                        <a:srgbClr val="A0A0A0"/>
                      </a:solidFill>
                      <a:prstDash val="solid"/>
                      <a:round/>
                      <a:headEnd type="none" w="med" len="med"/>
                      <a:tailEnd type="none" w="med" len="med"/>
                    </a:lnL>
                    <a:lnR w="6350" cap="flat" cmpd="sng" algn="ctr">
                      <a:solidFill>
                        <a:srgbClr val="A0A0A0"/>
                      </a:solidFill>
                      <a:prstDash val="solid"/>
                      <a:round/>
                      <a:headEnd type="none" w="med" len="med"/>
                      <a:tailEnd type="none" w="med" len="med"/>
                    </a:lnR>
                    <a:lnT w="6350" cap="flat" cmpd="sng" algn="ctr">
                      <a:solidFill>
                        <a:srgbClr val="A0A0A0"/>
                      </a:solidFill>
                      <a:prstDash val="solid"/>
                      <a:round/>
                      <a:headEnd type="none" w="med" len="med"/>
                      <a:tailEnd type="none" w="med" len="med"/>
                    </a:lnT>
                    <a:lnB w="6350" cap="flat" cmpd="sng" algn="ctr">
                      <a:solidFill>
                        <a:srgbClr val="A0A0A0"/>
                      </a:solidFill>
                      <a:prstDash val="solid"/>
                      <a:round/>
                      <a:headEnd type="none" w="med" len="med"/>
                      <a:tailEnd type="none" w="med" len="med"/>
                    </a:lnB>
                    <a:solidFill>
                      <a:srgbClr val="F0F0F0"/>
                    </a:solidFill>
                  </a:tcPr>
                </a:tc>
                <a:tc>
                  <a:txBody>
                    <a:bodyPr/>
                    <a:lstStyle/>
                    <a:p>
                      <a:pPr algn="r" rtl="0" fontAlgn="ctr"/>
                      <a:r>
                        <a:rPr lang="en-US" sz="1400" b="0" i="0" u="none" strike="noStrike">
                          <a:solidFill>
                            <a:srgbClr val="000000"/>
                          </a:solidFill>
                          <a:effectLst/>
                          <a:latin typeface="Tahoma" panose="020B0604030504040204" pitchFamily="34" charset="0"/>
                        </a:rPr>
                        <a:t>10,664</a:t>
                      </a:r>
                    </a:p>
                  </a:txBody>
                  <a:tcPr marL="6804" marR="6804" marT="6804" marB="0" anchor="ctr">
                    <a:lnL w="6350" cap="flat" cmpd="sng" algn="ctr">
                      <a:solidFill>
                        <a:srgbClr val="A0A0A0"/>
                      </a:solidFill>
                      <a:prstDash val="solid"/>
                      <a:round/>
                      <a:headEnd type="none" w="med" len="med"/>
                      <a:tailEnd type="none" w="med" len="med"/>
                    </a:lnL>
                    <a:lnR w="6350" cap="flat" cmpd="sng" algn="ctr">
                      <a:solidFill>
                        <a:srgbClr val="A0A0A0"/>
                      </a:solidFill>
                      <a:prstDash val="solid"/>
                      <a:round/>
                      <a:headEnd type="none" w="med" len="med"/>
                      <a:tailEnd type="none" w="med" len="med"/>
                    </a:lnR>
                    <a:lnT w="6350" cap="flat" cmpd="sng" algn="ctr">
                      <a:solidFill>
                        <a:srgbClr val="A0A0A0"/>
                      </a:solidFill>
                      <a:prstDash val="solid"/>
                      <a:round/>
                      <a:headEnd type="none" w="med" len="med"/>
                      <a:tailEnd type="none" w="med" len="med"/>
                    </a:lnT>
                    <a:lnB w="6350" cap="flat" cmpd="sng" algn="ctr">
                      <a:solidFill>
                        <a:srgbClr val="A0A0A0"/>
                      </a:solidFill>
                      <a:prstDash val="solid"/>
                      <a:round/>
                      <a:headEnd type="none" w="med" len="med"/>
                      <a:tailEnd type="none" w="med" len="med"/>
                    </a:lnB>
                    <a:solidFill>
                      <a:srgbClr val="FFFFFF"/>
                    </a:solidFill>
                  </a:tcPr>
                </a:tc>
                <a:tc>
                  <a:txBody>
                    <a:bodyPr/>
                    <a:lstStyle/>
                    <a:p>
                      <a:pPr algn="r" rtl="0" fontAlgn="ctr"/>
                      <a:r>
                        <a:rPr lang="en-US" sz="1400" b="0" i="0" u="none" strike="noStrike" dirty="0">
                          <a:solidFill>
                            <a:srgbClr val="000000"/>
                          </a:solidFill>
                          <a:effectLst/>
                          <a:latin typeface="Tahoma" panose="020B0604030504040204" pitchFamily="34" charset="0"/>
                        </a:rPr>
                        <a:t>58.77 %</a:t>
                      </a:r>
                    </a:p>
                  </a:txBody>
                  <a:tcPr marL="6804" marR="6804" marT="6804" marB="0" anchor="ctr">
                    <a:lnL w="6350" cap="flat" cmpd="sng" algn="ctr">
                      <a:solidFill>
                        <a:srgbClr val="A0A0A0"/>
                      </a:solidFill>
                      <a:prstDash val="solid"/>
                      <a:round/>
                      <a:headEnd type="none" w="med" len="med"/>
                      <a:tailEnd type="none" w="med" len="med"/>
                    </a:lnL>
                    <a:lnR w="6350" cap="flat" cmpd="sng" algn="ctr">
                      <a:solidFill>
                        <a:srgbClr val="A0A0A0"/>
                      </a:solidFill>
                      <a:prstDash val="solid"/>
                      <a:round/>
                      <a:headEnd type="none" w="med" len="med"/>
                      <a:tailEnd type="none" w="med" len="med"/>
                    </a:lnR>
                    <a:lnT w="6350" cap="flat" cmpd="sng" algn="ctr">
                      <a:solidFill>
                        <a:srgbClr val="A0A0A0"/>
                      </a:solidFill>
                      <a:prstDash val="solid"/>
                      <a:round/>
                      <a:headEnd type="none" w="med" len="med"/>
                      <a:tailEnd type="none" w="med" len="med"/>
                    </a:lnT>
                    <a:lnB w="6350" cap="flat" cmpd="sng" algn="ctr">
                      <a:solidFill>
                        <a:srgbClr val="A0A0A0"/>
                      </a:solidFill>
                      <a:prstDash val="solid"/>
                      <a:round/>
                      <a:headEnd type="none" w="med" len="med"/>
                      <a:tailEnd type="none" w="med" len="med"/>
                    </a:lnB>
                    <a:solidFill>
                      <a:srgbClr val="FFFFFF"/>
                    </a:solidFill>
                  </a:tcPr>
                </a:tc>
                <a:extLst>
                  <a:ext uri="{0D108BD9-81ED-4DB2-BD59-A6C34878D82A}">
                    <a16:rowId xmlns:a16="http://schemas.microsoft.com/office/drawing/2014/main" val="1526763345"/>
                  </a:ext>
                </a:extLst>
              </a:tr>
              <a:tr h="229035">
                <a:tc gridSpan="2">
                  <a:txBody>
                    <a:bodyPr/>
                    <a:lstStyle/>
                    <a:p>
                      <a:pPr algn="l" rtl="0" fontAlgn="ctr"/>
                      <a:r>
                        <a:rPr lang="en-US" sz="1100" b="0" i="0" u="none" strike="noStrike" dirty="0">
                          <a:solidFill>
                            <a:srgbClr val="000000"/>
                          </a:solidFill>
                          <a:effectLst/>
                          <a:latin typeface="Tahoma" panose="020B0604030504040204" pitchFamily="34" charset="0"/>
                        </a:rPr>
                        <a:t>Academic, Temporary                                                         Total</a:t>
                      </a:r>
                    </a:p>
                  </a:txBody>
                  <a:tcPr marL="6804" marR="6804" marT="6804" marB="0" anchor="ctr">
                    <a:lnL w="6350" cap="flat" cmpd="sng" algn="ctr">
                      <a:solidFill>
                        <a:srgbClr val="A0A0A0"/>
                      </a:solidFill>
                      <a:prstDash val="solid"/>
                      <a:round/>
                      <a:headEnd type="none" w="med" len="med"/>
                      <a:tailEnd type="none" w="med" len="med"/>
                    </a:lnL>
                    <a:lnR w="6350" cap="flat" cmpd="sng" algn="ctr">
                      <a:solidFill>
                        <a:srgbClr val="A0A0A0"/>
                      </a:solidFill>
                      <a:prstDash val="solid"/>
                      <a:round/>
                      <a:headEnd type="none" w="med" len="med"/>
                      <a:tailEnd type="none" w="med" len="med"/>
                    </a:lnR>
                    <a:lnT w="6350" cap="flat" cmpd="sng" algn="ctr">
                      <a:solidFill>
                        <a:srgbClr val="A0A0A0"/>
                      </a:solidFill>
                      <a:prstDash val="solid"/>
                      <a:round/>
                      <a:headEnd type="none" w="med" len="med"/>
                      <a:tailEnd type="none" w="med" len="med"/>
                    </a:lnT>
                    <a:lnB w="6350" cap="flat" cmpd="sng" algn="ctr">
                      <a:solidFill>
                        <a:srgbClr val="A0A0A0"/>
                      </a:solidFill>
                      <a:prstDash val="solid"/>
                      <a:round/>
                      <a:headEnd type="none" w="med" len="med"/>
                      <a:tailEnd type="none" w="med" len="med"/>
                    </a:lnB>
                    <a:solidFill>
                      <a:srgbClr val="F0F0F0"/>
                    </a:solidFill>
                  </a:tcPr>
                </a:tc>
                <a:tc hMerge="1">
                  <a:txBody>
                    <a:bodyPr/>
                    <a:lstStyle/>
                    <a:p>
                      <a:endParaRPr lang="en-US"/>
                    </a:p>
                  </a:txBody>
                  <a:tcPr/>
                </a:tc>
                <a:tc>
                  <a:txBody>
                    <a:bodyPr/>
                    <a:lstStyle/>
                    <a:p>
                      <a:pPr algn="r" rtl="0" fontAlgn="ctr"/>
                      <a:r>
                        <a:rPr lang="en-US" sz="1400" b="0" i="0" u="none" strike="noStrike">
                          <a:solidFill>
                            <a:srgbClr val="000000"/>
                          </a:solidFill>
                          <a:effectLst/>
                          <a:latin typeface="Tahoma" panose="020B0604030504040204" pitchFamily="34" charset="0"/>
                        </a:rPr>
                        <a:t>41,230</a:t>
                      </a:r>
                    </a:p>
                  </a:txBody>
                  <a:tcPr marL="6804" marR="6804" marT="6804" marB="0" anchor="ctr">
                    <a:lnL w="6350" cap="flat" cmpd="sng" algn="ctr">
                      <a:solidFill>
                        <a:srgbClr val="A0A0A0"/>
                      </a:solidFill>
                      <a:prstDash val="solid"/>
                      <a:round/>
                      <a:headEnd type="none" w="med" len="med"/>
                      <a:tailEnd type="none" w="med" len="med"/>
                    </a:lnL>
                    <a:lnR w="6350" cap="flat" cmpd="sng" algn="ctr">
                      <a:solidFill>
                        <a:srgbClr val="A0A0A0"/>
                      </a:solidFill>
                      <a:prstDash val="solid"/>
                      <a:round/>
                      <a:headEnd type="none" w="med" len="med"/>
                      <a:tailEnd type="none" w="med" len="med"/>
                    </a:lnR>
                    <a:lnT w="6350" cap="flat" cmpd="sng" algn="ctr">
                      <a:solidFill>
                        <a:srgbClr val="A0A0A0"/>
                      </a:solidFill>
                      <a:prstDash val="solid"/>
                      <a:round/>
                      <a:headEnd type="none" w="med" len="med"/>
                      <a:tailEnd type="none" w="med" len="med"/>
                    </a:lnT>
                    <a:lnB w="6350" cap="flat" cmpd="sng" algn="ctr">
                      <a:solidFill>
                        <a:srgbClr val="A0A0A0"/>
                      </a:solidFill>
                      <a:prstDash val="solid"/>
                      <a:round/>
                      <a:headEnd type="none" w="med" len="med"/>
                      <a:tailEnd type="none" w="med" len="med"/>
                    </a:lnB>
                    <a:solidFill>
                      <a:srgbClr val="FFFFFF"/>
                    </a:solidFill>
                  </a:tcPr>
                </a:tc>
                <a:tc>
                  <a:txBody>
                    <a:bodyPr/>
                    <a:lstStyle/>
                    <a:p>
                      <a:pPr algn="r" rtl="0" fontAlgn="ctr"/>
                      <a:r>
                        <a:rPr lang="en-US" sz="1400" b="0" i="0" u="none" strike="noStrike" dirty="0">
                          <a:solidFill>
                            <a:srgbClr val="000000"/>
                          </a:solidFill>
                          <a:effectLst/>
                          <a:latin typeface="Tahoma" panose="020B0604030504040204" pitchFamily="34" charset="0"/>
                        </a:rPr>
                        <a:t>45.54 %</a:t>
                      </a:r>
                    </a:p>
                  </a:txBody>
                  <a:tcPr marL="6804" marR="6804" marT="6804" marB="0" anchor="ctr">
                    <a:lnL w="6350" cap="flat" cmpd="sng" algn="ctr">
                      <a:solidFill>
                        <a:srgbClr val="A0A0A0"/>
                      </a:solidFill>
                      <a:prstDash val="solid"/>
                      <a:round/>
                      <a:headEnd type="none" w="med" len="med"/>
                      <a:tailEnd type="none" w="med" len="med"/>
                    </a:lnL>
                    <a:lnR w="6350" cap="flat" cmpd="sng" algn="ctr">
                      <a:solidFill>
                        <a:srgbClr val="A0A0A0"/>
                      </a:solidFill>
                      <a:prstDash val="solid"/>
                      <a:round/>
                      <a:headEnd type="none" w="med" len="med"/>
                      <a:tailEnd type="none" w="med" len="med"/>
                    </a:lnR>
                    <a:lnT w="6350" cap="flat" cmpd="sng" algn="ctr">
                      <a:solidFill>
                        <a:srgbClr val="A0A0A0"/>
                      </a:solidFill>
                      <a:prstDash val="solid"/>
                      <a:round/>
                      <a:headEnd type="none" w="med" len="med"/>
                      <a:tailEnd type="none" w="med" len="med"/>
                    </a:lnT>
                    <a:lnB w="6350" cap="flat" cmpd="sng" algn="ctr">
                      <a:solidFill>
                        <a:srgbClr val="A0A0A0"/>
                      </a:solidFill>
                      <a:prstDash val="solid"/>
                      <a:round/>
                      <a:headEnd type="none" w="med" len="med"/>
                      <a:tailEnd type="none" w="med" len="med"/>
                    </a:lnB>
                    <a:solidFill>
                      <a:srgbClr val="FFFFFF"/>
                    </a:solidFill>
                  </a:tcPr>
                </a:tc>
                <a:extLst>
                  <a:ext uri="{0D108BD9-81ED-4DB2-BD59-A6C34878D82A}">
                    <a16:rowId xmlns:a16="http://schemas.microsoft.com/office/drawing/2014/main" val="921201349"/>
                  </a:ext>
                </a:extLst>
              </a:tr>
              <a:tr h="229035">
                <a:tc>
                  <a:txBody>
                    <a:bodyPr/>
                    <a:lstStyle/>
                    <a:p>
                      <a:pPr algn="l" rtl="0" fontAlgn="ctr"/>
                      <a:r>
                        <a:rPr lang="en-US" sz="1100" b="0" i="0" u="none" strike="noStrike">
                          <a:solidFill>
                            <a:srgbClr val="000000"/>
                          </a:solidFill>
                          <a:effectLst/>
                          <a:latin typeface="Tahoma" panose="020B0604030504040204" pitchFamily="34" charset="0"/>
                        </a:rPr>
                        <a:t> </a:t>
                      </a:r>
                    </a:p>
                  </a:txBody>
                  <a:tcPr marL="6804" marR="6804" marT="6804" marB="0" anchor="ctr">
                    <a:lnL w="6350" cap="flat" cmpd="sng" algn="ctr">
                      <a:solidFill>
                        <a:srgbClr val="A0A0A0"/>
                      </a:solidFill>
                      <a:prstDash val="solid"/>
                      <a:round/>
                      <a:headEnd type="none" w="med" len="med"/>
                      <a:tailEnd type="none" w="med" len="med"/>
                    </a:lnL>
                    <a:lnR w="6350" cap="flat" cmpd="sng" algn="ctr">
                      <a:solidFill>
                        <a:srgbClr val="A0A0A0"/>
                      </a:solidFill>
                      <a:prstDash val="solid"/>
                      <a:round/>
                      <a:headEnd type="none" w="med" len="med"/>
                      <a:tailEnd type="none" w="med" len="med"/>
                    </a:lnR>
                    <a:lnT w="6350" cap="flat" cmpd="sng" algn="ctr">
                      <a:solidFill>
                        <a:srgbClr val="A0A0A0"/>
                      </a:solidFill>
                      <a:prstDash val="solid"/>
                      <a:round/>
                      <a:headEnd type="none" w="med" len="med"/>
                      <a:tailEnd type="none" w="med" len="med"/>
                    </a:lnT>
                    <a:lnB w="6350" cap="flat" cmpd="sng" algn="ctr">
                      <a:solidFill>
                        <a:srgbClr val="A0A0A0"/>
                      </a:solidFill>
                      <a:prstDash val="solid"/>
                      <a:round/>
                      <a:headEnd type="none" w="med" len="med"/>
                      <a:tailEnd type="none" w="med" len="med"/>
                    </a:lnB>
                    <a:solidFill>
                      <a:srgbClr val="F0F0F0"/>
                    </a:solidFill>
                  </a:tcPr>
                </a:tc>
                <a:tc>
                  <a:txBody>
                    <a:bodyPr/>
                    <a:lstStyle/>
                    <a:p>
                      <a:pPr algn="l" rtl="0" fontAlgn="ctr"/>
                      <a:r>
                        <a:rPr lang="en-US" sz="1100" b="0" i="0" u="none" strike="noStrike" dirty="0">
                          <a:solidFill>
                            <a:srgbClr val="000000"/>
                          </a:solidFill>
                          <a:effectLst/>
                          <a:latin typeface="Tahoma" panose="020B0604030504040204" pitchFamily="34" charset="0"/>
                        </a:rPr>
                        <a:t>African-American              </a:t>
                      </a:r>
                    </a:p>
                  </a:txBody>
                  <a:tcPr marL="6804" marR="6804" marT="6804" marB="0" anchor="ctr">
                    <a:lnL w="6350" cap="flat" cmpd="sng" algn="ctr">
                      <a:solidFill>
                        <a:srgbClr val="A0A0A0"/>
                      </a:solidFill>
                      <a:prstDash val="solid"/>
                      <a:round/>
                      <a:headEnd type="none" w="med" len="med"/>
                      <a:tailEnd type="none" w="med" len="med"/>
                    </a:lnL>
                    <a:lnR w="6350" cap="flat" cmpd="sng" algn="ctr">
                      <a:solidFill>
                        <a:srgbClr val="A0A0A0"/>
                      </a:solidFill>
                      <a:prstDash val="solid"/>
                      <a:round/>
                      <a:headEnd type="none" w="med" len="med"/>
                      <a:tailEnd type="none" w="med" len="med"/>
                    </a:lnR>
                    <a:lnT w="6350" cap="flat" cmpd="sng" algn="ctr">
                      <a:solidFill>
                        <a:srgbClr val="A0A0A0"/>
                      </a:solidFill>
                      <a:prstDash val="solid"/>
                      <a:round/>
                      <a:headEnd type="none" w="med" len="med"/>
                      <a:tailEnd type="none" w="med" len="med"/>
                    </a:lnT>
                    <a:lnB w="6350" cap="flat" cmpd="sng" algn="ctr">
                      <a:solidFill>
                        <a:srgbClr val="A0A0A0"/>
                      </a:solidFill>
                      <a:prstDash val="solid"/>
                      <a:round/>
                      <a:headEnd type="none" w="med" len="med"/>
                      <a:tailEnd type="none" w="med" len="med"/>
                    </a:lnB>
                    <a:solidFill>
                      <a:srgbClr val="F0F0F0"/>
                    </a:solidFill>
                  </a:tcPr>
                </a:tc>
                <a:tc>
                  <a:txBody>
                    <a:bodyPr/>
                    <a:lstStyle/>
                    <a:p>
                      <a:pPr algn="r" rtl="0" fontAlgn="ctr"/>
                      <a:r>
                        <a:rPr lang="en-US" sz="1400" b="0" i="0" u="none" strike="noStrike">
                          <a:solidFill>
                            <a:srgbClr val="000000"/>
                          </a:solidFill>
                          <a:effectLst/>
                          <a:latin typeface="Tahoma" panose="020B0604030504040204" pitchFamily="34" charset="0"/>
                        </a:rPr>
                        <a:t>2,342</a:t>
                      </a:r>
                    </a:p>
                  </a:txBody>
                  <a:tcPr marL="6804" marR="6804" marT="6804" marB="0" anchor="ctr">
                    <a:lnL w="6350" cap="flat" cmpd="sng" algn="ctr">
                      <a:solidFill>
                        <a:srgbClr val="A0A0A0"/>
                      </a:solidFill>
                      <a:prstDash val="solid"/>
                      <a:round/>
                      <a:headEnd type="none" w="med" len="med"/>
                      <a:tailEnd type="none" w="med" len="med"/>
                    </a:lnL>
                    <a:lnR w="6350" cap="flat" cmpd="sng" algn="ctr">
                      <a:solidFill>
                        <a:srgbClr val="A0A0A0"/>
                      </a:solidFill>
                      <a:prstDash val="solid"/>
                      <a:round/>
                      <a:headEnd type="none" w="med" len="med"/>
                      <a:tailEnd type="none" w="med" len="med"/>
                    </a:lnR>
                    <a:lnT w="6350" cap="flat" cmpd="sng" algn="ctr">
                      <a:solidFill>
                        <a:srgbClr val="A0A0A0"/>
                      </a:solidFill>
                      <a:prstDash val="solid"/>
                      <a:round/>
                      <a:headEnd type="none" w="med" len="med"/>
                      <a:tailEnd type="none" w="med" len="med"/>
                    </a:lnT>
                    <a:lnB w="6350" cap="flat" cmpd="sng" algn="ctr">
                      <a:solidFill>
                        <a:srgbClr val="A0A0A0"/>
                      </a:solidFill>
                      <a:prstDash val="solid"/>
                      <a:round/>
                      <a:headEnd type="none" w="med" len="med"/>
                      <a:tailEnd type="none" w="med" len="med"/>
                    </a:lnB>
                    <a:solidFill>
                      <a:srgbClr val="FFFFFF"/>
                    </a:solidFill>
                  </a:tcPr>
                </a:tc>
                <a:tc>
                  <a:txBody>
                    <a:bodyPr/>
                    <a:lstStyle/>
                    <a:p>
                      <a:pPr algn="r" rtl="0" fontAlgn="ctr"/>
                      <a:r>
                        <a:rPr lang="en-US" sz="1400" b="0" i="0" u="none" strike="noStrike" dirty="0">
                          <a:solidFill>
                            <a:srgbClr val="000000"/>
                          </a:solidFill>
                          <a:effectLst/>
                          <a:latin typeface="Tahoma" panose="020B0604030504040204" pitchFamily="34" charset="0"/>
                        </a:rPr>
                        <a:t>5.68 %</a:t>
                      </a:r>
                    </a:p>
                  </a:txBody>
                  <a:tcPr marL="6804" marR="6804" marT="6804" marB="0" anchor="ctr">
                    <a:lnL w="6350" cap="flat" cmpd="sng" algn="ctr">
                      <a:solidFill>
                        <a:srgbClr val="A0A0A0"/>
                      </a:solidFill>
                      <a:prstDash val="solid"/>
                      <a:round/>
                      <a:headEnd type="none" w="med" len="med"/>
                      <a:tailEnd type="none" w="med" len="med"/>
                    </a:lnL>
                    <a:lnR w="6350" cap="flat" cmpd="sng" algn="ctr">
                      <a:solidFill>
                        <a:srgbClr val="A0A0A0"/>
                      </a:solidFill>
                      <a:prstDash val="solid"/>
                      <a:round/>
                      <a:headEnd type="none" w="med" len="med"/>
                      <a:tailEnd type="none" w="med" len="med"/>
                    </a:lnR>
                    <a:lnT w="6350" cap="flat" cmpd="sng" algn="ctr">
                      <a:solidFill>
                        <a:srgbClr val="A0A0A0"/>
                      </a:solidFill>
                      <a:prstDash val="solid"/>
                      <a:round/>
                      <a:headEnd type="none" w="med" len="med"/>
                      <a:tailEnd type="none" w="med" len="med"/>
                    </a:lnT>
                    <a:lnB w="6350" cap="flat" cmpd="sng" algn="ctr">
                      <a:solidFill>
                        <a:srgbClr val="A0A0A0"/>
                      </a:solidFill>
                      <a:prstDash val="solid"/>
                      <a:round/>
                      <a:headEnd type="none" w="med" len="med"/>
                      <a:tailEnd type="none" w="med" len="med"/>
                    </a:lnB>
                    <a:solidFill>
                      <a:srgbClr val="FFFFFF"/>
                    </a:solidFill>
                  </a:tcPr>
                </a:tc>
                <a:extLst>
                  <a:ext uri="{0D108BD9-81ED-4DB2-BD59-A6C34878D82A}">
                    <a16:rowId xmlns:a16="http://schemas.microsoft.com/office/drawing/2014/main" val="3389917744"/>
                  </a:ext>
                </a:extLst>
              </a:tr>
              <a:tr h="229035">
                <a:tc>
                  <a:txBody>
                    <a:bodyPr/>
                    <a:lstStyle/>
                    <a:p>
                      <a:pPr algn="l" rtl="0" fontAlgn="ctr"/>
                      <a:r>
                        <a:rPr lang="en-US" sz="1100" b="0" i="0" u="none" strike="noStrike">
                          <a:solidFill>
                            <a:srgbClr val="000000"/>
                          </a:solidFill>
                          <a:effectLst/>
                          <a:latin typeface="Tahoma" panose="020B0604030504040204" pitchFamily="34" charset="0"/>
                        </a:rPr>
                        <a:t> </a:t>
                      </a:r>
                    </a:p>
                  </a:txBody>
                  <a:tcPr marL="6804" marR="6804" marT="6804" marB="0" anchor="ctr">
                    <a:lnL w="6350" cap="flat" cmpd="sng" algn="ctr">
                      <a:solidFill>
                        <a:srgbClr val="A0A0A0"/>
                      </a:solidFill>
                      <a:prstDash val="solid"/>
                      <a:round/>
                      <a:headEnd type="none" w="med" len="med"/>
                      <a:tailEnd type="none" w="med" len="med"/>
                    </a:lnL>
                    <a:lnR w="6350" cap="flat" cmpd="sng" algn="ctr">
                      <a:solidFill>
                        <a:srgbClr val="A0A0A0"/>
                      </a:solidFill>
                      <a:prstDash val="solid"/>
                      <a:round/>
                      <a:headEnd type="none" w="med" len="med"/>
                      <a:tailEnd type="none" w="med" len="med"/>
                    </a:lnR>
                    <a:lnT w="6350" cap="flat" cmpd="sng" algn="ctr">
                      <a:solidFill>
                        <a:srgbClr val="A0A0A0"/>
                      </a:solidFill>
                      <a:prstDash val="solid"/>
                      <a:round/>
                      <a:headEnd type="none" w="med" len="med"/>
                      <a:tailEnd type="none" w="med" len="med"/>
                    </a:lnT>
                    <a:lnB w="6350" cap="flat" cmpd="sng" algn="ctr">
                      <a:solidFill>
                        <a:srgbClr val="A0A0A0"/>
                      </a:solidFill>
                      <a:prstDash val="solid"/>
                      <a:round/>
                      <a:headEnd type="none" w="med" len="med"/>
                      <a:tailEnd type="none" w="med" len="med"/>
                    </a:lnB>
                    <a:solidFill>
                      <a:srgbClr val="F0F0F0"/>
                    </a:solidFill>
                  </a:tcPr>
                </a:tc>
                <a:tc>
                  <a:txBody>
                    <a:bodyPr/>
                    <a:lstStyle/>
                    <a:p>
                      <a:pPr algn="l" rtl="0" fontAlgn="ctr"/>
                      <a:r>
                        <a:rPr lang="en-US" sz="1100" b="0" i="0" u="none" strike="noStrike" dirty="0">
                          <a:solidFill>
                            <a:srgbClr val="000000"/>
                          </a:solidFill>
                          <a:effectLst/>
                          <a:latin typeface="Tahoma" panose="020B0604030504040204" pitchFamily="34" charset="0"/>
                        </a:rPr>
                        <a:t>American Indian/Alaskan Native</a:t>
                      </a:r>
                    </a:p>
                  </a:txBody>
                  <a:tcPr marL="6804" marR="6804" marT="6804" marB="0" anchor="ctr">
                    <a:lnL w="6350" cap="flat" cmpd="sng" algn="ctr">
                      <a:solidFill>
                        <a:srgbClr val="A0A0A0"/>
                      </a:solidFill>
                      <a:prstDash val="solid"/>
                      <a:round/>
                      <a:headEnd type="none" w="med" len="med"/>
                      <a:tailEnd type="none" w="med" len="med"/>
                    </a:lnL>
                    <a:lnR w="6350" cap="flat" cmpd="sng" algn="ctr">
                      <a:solidFill>
                        <a:srgbClr val="A0A0A0"/>
                      </a:solidFill>
                      <a:prstDash val="solid"/>
                      <a:round/>
                      <a:headEnd type="none" w="med" len="med"/>
                      <a:tailEnd type="none" w="med" len="med"/>
                    </a:lnR>
                    <a:lnT w="6350" cap="flat" cmpd="sng" algn="ctr">
                      <a:solidFill>
                        <a:srgbClr val="A0A0A0"/>
                      </a:solidFill>
                      <a:prstDash val="solid"/>
                      <a:round/>
                      <a:headEnd type="none" w="med" len="med"/>
                      <a:tailEnd type="none" w="med" len="med"/>
                    </a:lnT>
                    <a:lnB w="6350" cap="flat" cmpd="sng" algn="ctr">
                      <a:solidFill>
                        <a:srgbClr val="A0A0A0"/>
                      </a:solidFill>
                      <a:prstDash val="solid"/>
                      <a:round/>
                      <a:headEnd type="none" w="med" len="med"/>
                      <a:tailEnd type="none" w="med" len="med"/>
                    </a:lnB>
                    <a:solidFill>
                      <a:srgbClr val="F0F0F0"/>
                    </a:solidFill>
                  </a:tcPr>
                </a:tc>
                <a:tc>
                  <a:txBody>
                    <a:bodyPr/>
                    <a:lstStyle/>
                    <a:p>
                      <a:pPr algn="r" rtl="0" fontAlgn="ctr"/>
                      <a:r>
                        <a:rPr lang="en-US" sz="1400" b="0" i="0" u="none" strike="noStrike">
                          <a:solidFill>
                            <a:srgbClr val="000000"/>
                          </a:solidFill>
                          <a:effectLst/>
                          <a:latin typeface="Tahoma" panose="020B0604030504040204" pitchFamily="34" charset="0"/>
                        </a:rPr>
                        <a:t>256</a:t>
                      </a:r>
                    </a:p>
                  </a:txBody>
                  <a:tcPr marL="6804" marR="6804" marT="6804" marB="0" anchor="ctr">
                    <a:lnL w="6350" cap="flat" cmpd="sng" algn="ctr">
                      <a:solidFill>
                        <a:srgbClr val="A0A0A0"/>
                      </a:solidFill>
                      <a:prstDash val="solid"/>
                      <a:round/>
                      <a:headEnd type="none" w="med" len="med"/>
                      <a:tailEnd type="none" w="med" len="med"/>
                    </a:lnL>
                    <a:lnR w="6350" cap="flat" cmpd="sng" algn="ctr">
                      <a:solidFill>
                        <a:srgbClr val="A0A0A0"/>
                      </a:solidFill>
                      <a:prstDash val="solid"/>
                      <a:round/>
                      <a:headEnd type="none" w="med" len="med"/>
                      <a:tailEnd type="none" w="med" len="med"/>
                    </a:lnR>
                    <a:lnT w="6350" cap="flat" cmpd="sng" algn="ctr">
                      <a:solidFill>
                        <a:srgbClr val="A0A0A0"/>
                      </a:solidFill>
                      <a:prstDash val="solid"/>
                      <a:round/>
                      <a:headEnd type="none" w="med" len="med"/>
                      <a:tailEnd type="none" w="med" len="med"/>
                    </a:lnT>
                    <a:lnB w="6350" cap="flat" cmpd="sng" algn="ctr">
                      <a:solidFill>
                        <a:srgbClr val="A0A0A0"/>
                      </a:solidFill>
                      <a:prstDash val="solid"/>
                      <a:round/>
                      <a:headEnd type="none" w="med" len="med"/>
                      <a:tailEnd type="none" w="med" len="med"/>
                    </a:lnB>
                    <a:solidFill>
                      <a:srgbClr val="FFFFFF"/>
                    </a:solidFill>
                  </a:tcPr>
                </a:tc>
                <a:tc>
                  <a:txBody>
                    <a:bodyPr/>
                    <a:lstStyle/>
                    <a:p>
                      <a:pPr algn="r" rtl="0" fontAlgn="ctr"/>
                      <a:r>
                        <a:rPr lang="en-US" sz="1400" b="0" i="0" u="none" strike="noStrike" dirty="0">
                          <a:solidFill>
                            <a:srgbClr val="000000"/>
                          </a:solidFill>
                          <a:effectLst/>
                          <a:latin typeface="Tahoma" panose="020B0604030504040204" pitchFamily="34" charset="0"/>
                        </a:rPr>
                        <a:t>0.62 %</a:t>
                      </a:r>
                    </a:p>
                  </a:txBody>
                  <a:tcPr marL="6804" marR="6804" marT="6804" marB="0" anchor="ctr">
                    <a:lnL w="6350" cap="flat" cmpd="sng" algn="ctr">
                      <a:solidFill>
                        <a:srgbClr val="A0A0A0"/>
                      </a:solidFill>
                      <a:prstDash val="solid"/>
                      <a:round/>
                      <a:headEnd type="none" w="med" len="med"/>
                      <a:tailEnd type="none" w="med" len="med"/>
                    </a:lnL>
                    <a:lnR w="6350" cap="flat" cmpd="sng" algn="ctr">
                      <a:solidFill>
                        <a:srgbClr val="A0A0A0"/>
                      </a:solidFill>
                      <a:prstDash val="solid"/>
                      <a:round/>
                      <a:headEnd type="none" w="med" len="med"/>
                      <a:tailEnd type="none" w="med" len="med"/>
                    </a:lnR>
                    <a:lnT w="6350" cap="flat" cmpd="sng" algn="ctr">
                      <a:solidFill>
                        <a:srgbClr val="A0A0A0"/>
                      </a:solidFill>
                      <a:prstDash val="solid"/>
                      <a:round/>
                      <a:headEnd type="none" w="med" len="med"/>
                      <a:tailEnd type="none" w="med" len="med"/>
                    </a:lnT>
                    <a:lnB w="6350" cap="flat" cmpd="sng" algn="ctr">
                      <a:solidFill>
                        <a:srgbClr val="A0A0A0"/>
                      </a:solidFill>
                      <a:prstDash val="solid"/>
                      <a:round/>
                      <a:headEnd type="none" w="med" len="med"/>
                      <a:tailEnd type="none" w="med" len="med"/>
                    </a:lnB>
                    <a:solidFill>
                      <a:srgbClr val="FFFFFF"/>
                    </a:solidFill>
                  </a:tcPr>
                </a:tc>
                <a:extLst>
                  <a:ext uri="{0D108BD9-81ED-4DB2-BD59-A6C34878D82A}">
                    <a16:rowId xmlns:a16="http://schemas.microsoft.com/office/drawing/2014/main" val="2154616582"/>
                  </a:ext>
                </a:extLst>
              </a:tr>
              <a:tr h="229035">
                <a:tc>
                  <a:txBody>
                    <a:bodyPr/>
                    <a:lstStyle/>
                    <a:p>
                      <a:pPr algn="l" rtl="0" fontAlgn="ctr"/>
                      <a:r>
                        <a:rPr lang="en-US" sz="1100" b="0" i="0" u="none" strike="noStrike">
                          <a:solidFill>
                            <a:srgbClr val="000000"/>
                          </a:solidFill>
                          <a:effectLst/>
                          <a:latin typeface="Tahoma" panose="020B0604030504040204" pitchFamily="34" charset="0"/>
                        </a:rPr>
                        <a:t> </a:t>
                      </a:r>
                    </a:p>
                  </a:txBody>
                  <a:tcPr marL="6804" marR="6804" marT="6804" marB="0" anchor="ctr">
                    <a:lnL w="6350" cap="flat" cmpd="sng" algn="ctr">
                      <a:solidFill>
                        <a:srgbClr val="A0A0A0"/>
                      </a:solidFill>
                      <a:prstDash val="solid"/>
                      <a:round/>
                      <a:headEnd type="none" w="med" len="med"/>
                      <a:tailEnd type="none" w="med" len="med"/>
                    </a:lnL>
                    <a:lnR w="6350" cap="flat" cmpd="sng" algn="ctr">
                      <a:solidFill>
                        <a:srgbClr val="A0A0A0"/>
                      </a:solidFill>
                      <a:prstDash val="solid"/>
                      <a:round/>
                      <a:headEnd type="none" w="med" len="med"/>
                      <a:tailEnd type="none" w="med" len="med"/>
                    </a:lnR>
                    <a:lnT w="6350" cap="flat" cmpd="sng" algn="ctr">
                      <a:solidFill>
                        <a:srgbClr val="A0A0A0"/>
                      </a:solidFill>
                      <a:prstDash val="solid"/>
                      <a:round/>
                      <a:headEnd type="none" w="med" len="med"/>
                      <a:tailEnd type="none" w="med" len="med"/>
                    </a:lnT>
                    <a:lnB w="6350" cap="flat" cmpd="sng" algn="ctr">
                      <a:solidFill>
                        <a:srgbClr val="A0A0A0"/>
                      </a:solidFill>
                      <a:prstDash val="solid"/>
                      <a:round/>
                      <a:headEnd type="none" w="med" len="med"/>
                      <a:tailEnd type="none" w="med" len="med"/>
                    </a:lnB>
                    <a:solidFill>
                      <a:srgbClr val="F0F0F0"/>
                    </a:solidFill>
                  </a:tcPr>
                </a:tc>
                <a:tc>
                  <a:txBody>
                    <a:bodyPr/>
                    <a:lstStyle/>
                    <a:p>
                      <a:pPr algn="l" rtl="0" fontAlgn="ctr"/>
                      <a:r>
                        <a:rPr lang="en-US" sz="1100" b="0" i="0" u="none" strike="noStrike" dirty="0">
                          <a:solidFill>
                            <a:srgbClr val="000000"/>
                          </a:solidFill>
                          <a:effectLst/>
                          <a:latin typeface="Tahoma" panose="020B0604030504040204" pitchFamily="34" charset="0"/>
                        </a:rPr>
                        <a:t>Asian                         </a:t>
                      </a:r>
                    </a:p>
                  </a:txBody>
                  <a:tcPr marL="6804" marR="6804" marT="6804" marB="0" anchor="ctr">
                    <a:lnL w="6350" cap="flat" cmpd="sng" algn="ctr">
                      <a:solidFill>
                        <a:srgbClr val="A0A0A0"/>
                      </a:solidFill>
                      <a:prstDash val="solid"/>
                      <a:round/>
                      <a:headEnd type="none" w="med" len="med"/>
                      <a:tailEnd type="none" w="med" len="med"/>
                    </a:lnL>
                    <a:lnR w="6350" cap="flat" cmpd="sng" algn="ctr">
                      <a:solidFill>
                        <a:srgbClr val="A0A0A0"/>
                      </a:solidFill>
                      <a:prstDash val="solid"/>
                      <a:round/>
                      <a:headEnd type="none" w="med" len="med"/>
                      <a:tailEnd type="none" w="med" len="med"/>
                    </a:lnR>
                    <a:lnT w="6350" cap="flat" cmpd="sng" algn="ctr">
                      <a:solidFill>
                        <a:srgbClr val="A0A0A0"/>
                      </a:solidFill>
                      <a:prstDash val="solid"/>
                      <a:round/>
                      <a:headEnd type="none" w="med" len="med"/>
                      <a:tailEnd type="none" w="med" len="med"/>
                    </a:lnT>
                    <a:lnB w="6350" cap="flat" cmpd="sng" algn="ctr">
                      <a:solidFill>
                        <a:srgbClr val="A0A0A0"/>
                      </a:solidFill>
                      <a:prstDash val="solid"/>
                      <a:round/>
                      <a:headEnd type="none" w="med" len="med"/>
                      <a:tailEnd type="none" w="med" len="med"/>
                    </a:lnB>
                    <a:solidFill>
                      <a:srgbClr val="F0F0F0"/>
                    </a:solidFill>
                  </a:tcPr>
                </a:tc>
                <a:tc>
                  <a:txBody>
                    <a:bodyPr/>
                    <a:lstStyle/>
                    <a:p>
                      <a:pPr algn="r" rtl="0" fontAlgn="ctr"/>
                      <a:r>
                        <a:rPr lang="en-US" sz="1400" b="0" i="0" u="none" strike="noStrike">
                          <a:solidFill>
                            <a:srgbClr val="000000"/>
                          </a:solidFill>
                          <a:effectLst/>
                          <a:latin typeface="Tahoma" panose="020B0604030504040204" pitchFamily="34" charset="0"/>
                        </a:rPr>
                        <a:t>4,330</a:t>
                      </a:r>
                    </a:p>
                  </a:txBody>
                  <a:tcPr marL="6804" marR="6804" marT="6804" marB="0" anchor="ctr">
                    <a:lnL w="6350" cap="flat" cmpd="sng" algn="ctr">
                      <a:solidFill>
                        <a:srgbClr val="A0A0A0"/>
                      </a:solidFill>
                      <a:prstDash val="solid"/>
                      <a:round/>
                      <a:headEnd type="none" w="med" len="med"/>
                      <a:tailEnd type="none" w="med" len="med"/>
                    </a:lnL>
                    <a:lnR w="6350" cap="flat" cmpd="sng" algn="ctr">
                      <a:solidFill>
                        <a:srgbClr val="A0A0A0"/>
                      </a:solidFill>
                      <a:prstDash val="solid"/>
                      <a:round/>
                      <a:headEnd type="none" w="med" len="med"/>
                      <a:tailEnd type="none" w="med" len="med"/>
                    </a:lnR>
                    <a:lnT w="6350" cap="flat" cmpd="sng" algn="ctr">
                      <a:solidFill>
                        <a:srgbClr val="A0A0A0"/>
                      </a:solidFill>
                      <a:prstDash val="solid"/>
                      <a:round/>
                      <a:headEnd type="none" w="med" len="med"/>
                      <a:tailEnd type="none" w="med" len="med"/>
                    </a:lnT>
                    <a:lnB w="6350" cap="flat" cmpd="sng" algn="ctr">
                      <a:solidFill>
                        <a:srgbClr val="A0A0A0"/>
                      </a:solidFill>
                      <a:prstDash val="solid"/>
                      <a:round/>
                      <a:headEnd type="none" w="med" len="med"/>
                      <a:tailEnd type="none" w="med" len="med"/>
                    </a:lnB>
                    <a:solidFill>
                      <a:srgbClr val="FFFFFF"/>
                    </a:solidFill>
                  </a:tcPr>
                </a:tc>
                <a:tc>
                  <a:txBody>
                    <a:bodyPr/>
                    <a:lstStyle/>
                    <a:p>
                      <a:pPr algn="r" rtl="0" fontAlgn="ctr"/>
                      <a:r>
                        <a:rPr lang="en-US" sz="1400" b="0" i="0" u="none" strike="noStrike" dirty="0">
                          <a:solidFill>
                            <a:srgbClr val="000000"/>
                          </a:solidFill>
                          <a:effectLst/>
                          <a:latin typeface="Tahoma" panose="020B0604030504040204" pitchFamily="34" charset="0"/>
                        </a:rPr>
                        <a:t>10.50 %</a:t>
                      </a:r>
                    </a:p>
                  </a:txBody>
                  <a:tcPr marL="6804" marR="6804" marT="6804" marB="0" anchor="ctr">
                    <a:lnL w="6350" cap="flat" cmpd="sng" algn="ctr">
                      <a:solidFill>
                        <a:srgbClr val="A0A0A0"/>
                      </a:solidFill>
                      <a:prstDash val="solid"/>
                      <a:round/>
                      <a:headEnd type="none" w="med" len="med"/>
                      <a:tailEnd type="none" w="med" len="med"/>
                    </a:lnL>
                    <a:lnR w="6350" cap="flat" cmpd="sng" algn="ctr">
                      <a:solidFill>
                        <a:srgbClr val="A0A0A0"/>
                      </a:solidFill>
                      <a:prstDash val="solid"/>
                      <a:round/>
                      <a:headEnd type="none" w="med" len="med"/>
                      <a:tailEnd type="none" w="med" len="med"/>
                    </a:lnR>
                    <a:lnT w="6350" cap="flat" cmpd="sng" algn="ctr">
                      <a:solidFill>
                        <a:srgbClr val="A0A0A0"/>
                      </a:solidFill>
                      <a:prstDash val="solid"/>
                      <a:round/>
                      <a:headEnd type="none" w="med" len="med"/>
                      <a:tailEnd type="none" w="med" len="med"/>
                    </a:lnT>
                    <a:lnB w="6350" cap="flat" cmpd="sng" algn="ctr">
                      <a:solidFill>
                        <a:srgbClr val="A0A0A0"/>
                      </a:solidFill>
                      <a:prstDash val="solid"/>
                      <a:round/>
                      <a:headEnd type="none" w="med" len="med"/>
                      <a:tailEnd type="none" w="med" len="med"/>
                    </a:lnB>
                    <a:solidFill>
                      <a:srgbClr val="FFFFFF"/>
                    </a:solidFill>
                  </a:tcPr>
                </a:tc>
                <a:extLst>
                  <a:ext uri="{0D108BD9-81ED-4DB2-BD59-A6C34878D82A}">
                    <a16:rowId xmlns:a16="http://schemas.microsoft.com/office/drawing/2014/main" val="348935093"/>
                  </a:ext>
                </a:extLst>
              </a:tr>
              <a:tr h="229035">
                <a:tc>
                  <a:txBody>
                    <a:bodyPr/>
                    <a:lstStyle/>
                    <a:p>
                      <a:pPr algn="l" rtl="0" fontAlgn="ctr"/>
                      <a:r>
                        <a:rPr lang="en-US" sz="1100" b="0" i="0" u="none" strike="noStrike">
                          <a:solidFill>
                            <a:srgbClr val="000000"/>
                          </a:solidFill>
                          <a:effectLst/>
                          <a:latin typeface="Tahoma" panose="020B0604030504040204" pitchFamily="34" charset="0"/>
                        </a:rPr>
                        <a:t> </a:t>
                      </a:r>
                    </a:p>
                  </a:txBody>
                  <a:tcPr marL="6804" marR="6804" marT="6804" marB="0" anchor="ctr">
                    <a:lnL w="6350" cap="flat" cmpd="sng" algn="ctr">
                      <a:solidFill>
                        <a:srgbClr val="A0A0A0"/>
                      </a:solidFill>
                      <a:prstDash val="solid"/>
                      <a:round/>
                      <a:headEnd type="none" w="med" len="med"/>
                      <a:tailEnd type="none" w="med" len="med"/>
                    </a:lnL>
                    <a:lnR w="6350" cap="flat" cmpd="sng" algn="ctr">
                      <a:solidFill>
                        <a:srgbClr val="A0A0A0"/>
                      </a:solidFill>
                      <a:prstDash val="solid"/>
                      <a:round/>
                      <a:headEnd type="none" w="med" len="med"/>
                      <a:tailEnd type="none" w="med" len="med"/>
                    </a:lnR>
                    <a:lnT w="6350" cap="flat" cmpd="sng" algn="ctr">
                      <a:solidFill>
                        <a:srgbClr val="A0A0A0"/>
                      </a:solidFill>
                      <a:prstDash val="solid"/>
                      <a:round/>
                      <a:headEnd type="none" w="med" len="med"/>
                      <a:tailEnd type="none" w="med" len="med"/>
                    </a:lnT>
                    <a:lnB w="6350" cap="flat" cmpd="sng" algn="ctr">
                      <a:solidFill>
                        <a:srgbClr val="A0A0A0"/>
                      </a:solidFill>
                      <a:prstDash val="solid"/>
                      <a:round/>
                      <a:headEnd type="none" w="med" len="med"/>
                      <a:tailEnd type="none" w="med" len="med"/>
                    </a:lnB>
                    <a:solidFill>
                      <a:srgbClr val="F0F0F0"/>
                    </a:solidFill>
                  </a:tcPr>
                </a:tc>
                <a:tc>
                  <a:txBody>
                    <a:bodyPr/>
                    <a:lstStyle/>
                    <a:p>
                      <a:pPr algn="l" rtl="0" fontAlgn="ctr"/>
                      <a:r>
                        <a:rPr lang="en-US" sz="1100" b="0" i="0" u="none" strike="noStrike" dirty="0">
                          <a:solidFill>
                            <a:srgbClr val="000000"/>
                          </a:solidFill>
                          <a:effectLst/>
                          <a:latin typeface="Tahoma" panose="020B0604030504040204" pitchFamily="34" charset="0"/>
                        </a:rPr>
                        <a:t>Hispanic                      </a:t>
                      </a:r>
                    </a:p>
                  </a:txBody>
                  <a:tcPr marL="6804" marR="6804" marT="6804" marB="0" anchor="ctr">
                    <a:lnL w="6350" cap="flat" cmpd="sng" algn="ctr">
                      <a:solidFill>
                        <a:srgbClr val="A0A0A0"/>
                      </a:solidFill>
                      <a:prstDash val="solid"/>
                      <a:round/>
                      <a:headEnd type="none" w="med" len="med"/>
                      <a:tailEnd type="none" w="med" len="med"/>
                    </a:lnL>
                    <a:lnR w="6350" cap="flat" cmpd="sng" algn="ctr">
                      <a:solidFill>
                        <a:srgbClr val="A0A0A0"/>
                      </a:solidFill>
                      <a:prstDash val="solid"/>
                      <a:round/>
                      <a:headEnd type="none" w="med" len="med"/>
                      <a:tailEnd type="none" w="med" len="med"/>
                    </a:lnR>
                    <a:lnT w="6350" cap="flat" cmpd="sng" algn="ctr">
                      <a:solidFill>
                        <a:srgbClr val="A0A0A0"/>
                      </a:solidFill>
                      <a:prstDash val="solid"/>
                      <a:round/>
                      <a:headEnd type="none" w="med" len="med"/>
                      <a:tailEnd type="none" w="med" len="med"/>
                    </a:lnT>
                    <a:lnB w="6350" cap="flat" cmpd="sng" algn="ctr">
                      <a:solidFill>
                        <a:srgbClr val="A0A0A0"/>
                      </a:solidFill>
                      <a:prstDash val="solid"/>
                      <a:round/>
                      <a:headEnd type="none" w="med" len="med"/>
                      <a:tailEnd type="none" w="med" len="med"/>
                    </a:lnB>
                    <a:solidFill>
                      <a:srgbClr val="F0F0F0"/>
                    </a:solidFill>
                  </a:tcPr>
                </a:tc>
                <a:tc>
                  <a:txBody>
                    <a:bodyPr/>
                    <a:lstStyle/>
                    <a:p>
                      <a:pPr algn="r" rtl="0" fontAlgn="ctr"/>
                      <a:r>
                        <a:rPr lang="en-US" sz="1400" b="0" i="0" u="none" strike="noStrike">
                          <a:solidFill>
                            <a:srgbClr val="000000"/>
                          </a:solidFill>
                          <a:effectLst/>
                          <a:latin typeface="Tahoma" panose="020B0604030504040204" pitchFamily="34" charset="0"/>
                        </a:rPr>
                        <a:t>6,371</a:t>
                      </a:r>
                    </a:p>
                  </a:txBody>
                  <a:tcPr marL="6804" marR="6804" marT="6804" marB="0" anchor="ctr">
                    <a:lnL w="6350" cap="flat" cmpd="sng" algn="ctr">
                      <a:solidFill>
                        <a:srgbClr val="A0A0A0"/>
                      </a:solidFill>
                      <a:prstDash val="solid"/>
                      <a:round/>
                      <a:headEnd type="none" w="med" len="med"/>
                      <a:tailEnd type="none" w="med" len="med"/>
                    </a:lnL>
                    <a:lnR w="6350" cap="flat" cmpd="sng" algn="ctr">
                      <a:solidFill>
                        <a:srgbClr val="A0A0A0"/>
                      </a:solidFill>
                      <a:prstDash val="solid"/>
                      <a:round/>
                      <a:headEnd type="none" w="med" len="med"/>
                      <a:tailEnd type="none" w="med" len="med"/>
                    </a:lnR>
                    <a:lnT w="6350" cap="flat" cmpd="sng" algn="ctr">
                      <a:solidFill>
                        <a:srgbClr val="A0A0A0"/>
                      </a:solidFill>
                      <a:prstDash val="solid"/>
                      <a:round/>
                      <a:headEnd type="none" w="med" len="med"/>
                      <a:tailEnd type="none" w="med" len="med"/>
                    </a:lnT>
                    <a:lnB w="6350" cap="flat" cmpd="sng" algn="ctr">
                      <a:solidFill>
                        <a:srgbClr val="A0A0A0"/>
                      </a:solidFill>
                      <a:prstDash val="solid"/>
                      <a:round/>
                      <a:headEnd type="none" w="med" len="med"/>
                      <a:tailEnd type="none" w="med" len="med"/>
                    </a:lnB>
                    <a:solidFill>
                      <a:srgbClr val="FFFFFF"/>
                    </a:solidFill>
                  </a:tcPr>
                </a:tc>
                <a:tc>
                  <a:txBody>
                    <a:bodyPr/>
                    <a:lstStyle/>
                    <a:p>
                      <a:pPr algn="r" rtl="0" fontAlgn="ctr"/>
                      <a:r>
                        <a:rPr lang="en-US" sz="1400" b="0" i="0" u="none" strike="noStrike" dirty="0">
                          <a:solidFill>
                            <a:srgbClr val="000000"/>
                          </a:solidFill>
                          <a:effectLst/>
                          <a:latin typeface="Tahoma" panose="020B0604030504040204" pitchFamily="34" charset="0"/>
                        </a:rPr>
                        <a:t>15.45 %</a:t>
                      </a:r>
                    </a:p>
                  </a:txBody>
                  <a:tcPr marL="6804" marR="6804" marT="6804" marB="0" anchor="ctr">
                    <a:lnL w="6350" cap="flat" cmpd="sng" algn="ctr">
                      <a:solidFill>
                        <a:srgbClr val="A0A0A0"/>
                      </a:solidFill>
                      <a:prstDash val="solid"/>
                      <a:round/>
                      <a:headEnd type="none" w="med" len="med"/>
                      <a:tailEnd type="none" w="med" len="med"/>
                    </a:lnL>
                    <a:lnR w="6350" cap="flat" cmpd="sng" algn="ctr">
                      <a:solidFill>
                        <a:srgbClr val="A0A0A0"/>
                      </a:solidFill>
                      <a:prstDash val="solid"/>
                      <a:round/>
                      <a:headEnd type="none" w="med" len="med"/>
                      <a:tailEnd type="none" w="med" len="med"/>
                    </a:lnR>
                    <a:lnT w="6350" cap="flat" cmpd="sng" algn="ctr">
                      <a:solidFill>
                        <a:srgbClr val="A0A0A0"/>
                      </a:solidFill>
                      <a:prstDash val="solid"/>
                      <a:round/>
                      <a:headEnd type="none" w="med" len="med"/>
                      <a:tailEnd type="none" w="med" len="med"/>
                    </a:lnT>
                    <a:lnB w="6350" cap="flat" cmpd="sng" algn="ctr">
                      <a:solidFill>
                        <a:srgbClr val="A0A0A0"/>
                      </a:solidFill>
                      <a:prstDash val="solid"/>
                      <a:round/>
                      <a:headEnd type="none" w="med" len="med"/>
                      <a:tailEnd type="none" w="med" len="med"/>
                    </a:lnB>
                    <a:solidFill>
                      <a:srgbClr val="FFFFFF"/>
                    </a:solidFill>
                  </a:tcPr>
                </a:tc>
                <a:extLst>
                  <a:ext uri="{0D108BD9-81ED-4DB2-BD59-A6C34878D82A}">
                    <a16:rowId xmlns:a16="http://schemas.microsoft.com/office/drawing/2014/main" val="205627969"/>
                  </a:ext>
                </a:extLst>
              </a:tr>
              <a:tr h="229035">
                <a:tc>
                  <a:txBody>
                    <a:bodyPr/>
                    <a:lstStyle/>
                    <a:p>
                      <a:pPr algn="l" rtl="0" fontAlgn="ctr"/>
                      <a:r>
                        <a:rPr lang="en-US" sz="1100" b="0" i="0" u="none" strike="noStrike" dirty="0">
                          <a:solidFill>
                            <a:srgbClr val="000000"/>
                          </a:solidFill>
                          <a:effectLst/>
                          <a:latin typeface="Tahoma" panose="020B0604030504040204" pitchFamily="34" charset="0"/>
                        </a:rPr>
                        <a:t> </a:t>
                      </a:r>
                    </a:p>
                  </a:txBody>
                  <a:tcPr marL="6804" marR="6804" marT="6804" marB="0" anchor="ctr">
                    <a:lnL w="6350" cap="flat" cmpd="sng" algn="ctr">
                      <a:solidFill>
                        <a:srgbClr val="A0A0A0"/>
                      </a:solidFill>
                      <a:prstDash val="solid"/>
                      <a:round/>
                      <a:headEnd type="none" w="med" len="med"/>
                      <a:tailEnd type="none" w="med" len="med"/>
                    </a:lnL>
                    <a:lnR w="6350" cap="flat" cmpd="sng" algn="ctr">
                      <a:solidFill>
                        <a:srgbClr val="A0A0A0"/>
                      </a:solidFill>
                      <a:prstDash val="solid"/>
                      <a:round/>
                      <a:headEnd type="none" w="med" len="med"/>
                      <a:tailEnd type="none" w="med" len="med"/>
                    </a:lnR>
                    <a:lnT w="6350" cap="flat" cmpd="sng" algn="ctr">
                      <a:solidFill>
                        <a:srgbClr val="A0A0A0"/>
                      </a:solidFill>
                      <a:prstDash val="solid"/>
                      <a:round/>
                      <a:headEnd type="none" w="med" len="med"/>
                      <a:tailEnd type="none" w="med" len="med"/>
                    </a:lnT>
                    <a:lnB w="6350" cap="flat" cmpd="sng" algn="ctr">
                      <a:solidFill>
                        <a:srgbClr val="A0A0A0"/>
                      </a:solidFill>
                      <a:prstDash val="solid"/>
                      <a:round/>
                      <a:headEnd type="none" w="med" len="med"/>
                      <a:tailEnd type="none" w="med" len="med"/>
                    </a:lnB>
                    <a:solidFill>
                      <a:srgbClr val="F0F0F0"/>
                    </a:solidFill>
                  </a:tcPr>
                </a:tc>
                <a:tc>
                  <a:txBody>
                    <a:bodyPr/>
                    <a:lstStyle/>
                    <a:p>
                      <a:pPr algn="l" rtl="0" fontAlgn="ctr"/>
                      <a:r>
                        <a:rPr lang="en-US" sz="1100" b="0" i="0" u="none" strike="noStrike" dirty="0">
                          <a:solidFill>
                            <a:srgbClr val="000000"/>
                          </a:solidFill>
                          <a:effectLst/>
                          <a:latin typeface="Tahoma" panose="020B0604030504040204" pitchFamily="34" charset="0"/>
                        </a:rPr>
                        <a:t>Multi-Ethnicity               </a:t>
                      </a:r>
                    </a:p>
                  </a:txBody>
                  <a:tcPr marL="6804" marR="6804" marT="6804" marB="0" anchor="ctr">
                    <a:lnL w="6350" cap="flat" cmpd="sng" algn="ctr">
                      <a:solidFill>
                        <a:srgbClr val="A0A0A0"/>
                      </a:solidFill>
                      <a:prstDash val="solid"/>
                      <a:round/>
                      <a:headEnd type="none" w="med" len="med"/>
                      <a:tailEnd type="none" w="med" len="med"/>
                    </a:lnL>
                    <a:lnR w="6350" cap="flat" cmpd="sng" algn="ctr">
                      <a:solidFill>
                        <a:srgbClr val="A0A0A0"/>
                      </a:solidFill>
                      <a:prstDash val="solid"/>
                      <a:round/>
                      <a:headEnd type="none" w="med" len="med"/>
                      <a:tailEnd type="none" w="med" len="med"/>
                    </a:lnR>
                    <a:lnT w="6350" cap="flat" cmpd="sng" algn="ctr">
                      <a:solidFill>
                        <a:srgbClr val="A0A0A0"/>
                      </a:solidFill>
                      <a:prstDash val="solid"/>
                      <a:round/>
                      <a:headEnd type="none" w="med" len="med"/>
                      <a:tailEnd type="none" w="med" len="med"/>
                    </a:lnT>
                    <a:lnB w="6350" cap="flat" cmpd="sng" algn="ctr">
                      <a:solidFill>
                        <a:srgbClr val="A0A0A0"/>
                      </a:solidFill>
                      <a:prstDash val="solid"/>
                      <a:round/>
                      <a:headEnd type="none" w="med" len="med"/>
                      <a:tailEnd type="none" w="med" len="med"/>
                    </a:lnB>
                    <a:solidFill>
                      <a:srgbClr val="F0F0F0"/>
                    </a:solidFill>
                  </a:tcPr>
                </a:tc>
                <a:tc>
                  <a:txBody>
                    <a:bodyPr/>
                    <a:lstStyle/>
                    <a:p>
                      <a:pPr algn="r" rtl="0" fontAlgn="ctr"/>
                      <a:r>
                        <a:rPr lang="en-US" sz="1400" b="0" i="0" u="none" strike="noStrike">
                          <a:solidFill>
                            <a:srgbClr val="000000"/>
                          </a:solidFill>
                          <a:effectLst/>
                          <a:latin typeface="Tahoma" panose="020B0604030504040204" pitchFamily="34" charset="0"/>
                        </a:rPr>
                        <a:t>592</a:t>
                      </a:r>
                    </a:p>
                  </a:txBody>
                  <a:tcPr marL="6804" marR="6804" marT="6804" marB="0" anchor="ctr">
                    <a:lnL w="6350" cap="flat" cmpd="sng" algn="ctr">
                      <a:solidFill>
                        <a:srgbClr val="A0A0A0"/>
                      </a:solidFill>
                      <a:prstDash val="solid"/>
                      <a:round/>
                      <a:headEnd type="none" w="med" len="med"/>
                      <a:tailEnd type="none" w="med" len="med"/>
                    </a:lnL>
                    <a:lnR w="6350" cap="flat" cmpd="sng" algn="ctr">
                      <a:solidFill>
                        <a:srgbClr val="A0A0A0"/>
                      </a:solidFill>
                      <a:prstDash val="solid"/>
                      <a:round/>
                      <a:headEnd type="none" w="med" len="med"/>
                      <a:tailEnd type="none" w="med" len="med"/>
                    </a:lnR>
                    <a:lnT w="6350" cap="flat" cmpd="sng" algn="ctr">
                      <a:solidFill>
                        <a:srgbClr val="A0A0A0"/>
                      </a:solidFill>
                      <a:prstDash val="solid"/>
                      <a:round/>
                      <a:headEnd type="none" w="med" len="med"/>
                      <a:tailEnd type="none" w="med" len="med"/>
                    </a:lnT>
                    <a:lnB w="6350" cap="flat" cmpd="sng" algn="ctr">
                      <a:solidFill>
                        <a:srgbClr val="A0A0A0"/>
                      </a:solidFill>
                      <a:prstDash val="solid"/>
                      <a:round/>
                      <a:headEnd type="none" w="med" len="med"/>
                      <a:tailEnd type="none" w="med" len="med"/>
                    </a:lnB>
                    <a:solidFill>
                      <a:srgbClr val="FFFFFF"/>
                    </a:solidFill>
                  </a:tcPr>
                </a:tc>
                <a:tc>
                  <a:txBody>
                    <a:bodyPr/>
                    <a:lstStyle/>
                    <a:p>
                      <a:pPr algn="r" rtl="0" fontAlgn="ctr"/>
                      <a:r>
                        <a:rPr lang="en-US" sz="1400" b="0" i="0" u="none" strike="noStrike" dirty="0">
                          <a:solidFill>
                            <a:srgbClr val="000000"/>
                          </a:solidFill>
                          <a:effectLst/>
                          <a:latin typeface="Tahoma" panose="020B0604030504040204" pitchFamily="34" charset="0"/>
                        </a:rPr>
                        <a:t>1.44 %</a:t>
                      </a:r>
                    </a:p>
                  </a:txBody>
                  <a:tcPr marL="6804" marR="6804" marT="6804" marB="0" anchor="ctr">
                    <a:lnL w="6350" cap="flat" cmpd="sng" algn="ctr">
                      <a:solidFill>
                        <a:srgbClr val="A0A0A0"/>
                      </a:solidFill>
                      <a:prstDash val="solid"/>
                      <a:round/>
                      <a:headEnd type="none" w="med" len="med"/>
                      <a:tailEnd type="none" w="med" len="med"/>
                    </a:lnL>
                    <a:lnR w="6350" cap="flat" cmpd="sng" algn="ctr">
                      <a:solidFill>
                        <a:srgbClr val="A0A0A0"/>
                      </a:solidFill>
                      <a:prstDash val="solid"/>
                      <a:round/>
                      <a:headEnd type="none" w="med" len="med"/>
                      <a:tailEnd type="none" w="med" len="med"/>
                    </a:lnR>
                    <a:lnT w="6350" cap="flat" cmpd="sng" algn="ctr">
                      <a:solidFill>
                        <a:srgbClr val="A0A0A0"/>
                      </a:solidFill>
                      <a:prstDash val="solid"/>
                      <a:round/>
                      <a:headEnd type="none" w="med" len="med"/>
                      <a:tailEnd type="none" w="med" len="med"/>
                    </a:lnT>
                    <a:lnB w="6350" cap="flat" cmpd="sng" algn="ctr">
                      <a:solidFill>
                        <a:srgbClr val="A0A0A0"/>
                      </a:solidFill>
                      <a:prstDash val="solid"/>
                      <a:round/>
                      <a:headEnd type="none" w="med" len="med"/>
                      <a:tailEnd type="none" w="med" len="med"/>
                    </a:lnB>
                    <a:solidFill>
                      <a:srgbClr val="FFFFFF"/>
                    </a:solidFill>
                  </a:tcPr>
                </a:tc>
                <a:extLst>
                  <a:ext uri="{0D108BD9-81ED-4DB2-BD59-A6C34878D82A}">
                    <a16:rowId xmlns:a16="http://schemas.microsoft.com/office/drawing/2014/main" val="806595037"/>
                  </a:ext>
                </a:extLst>
              </a:tr>
              <a:tr h="229035">
                <a:tc>
                  <a:txBody>
                    <a:bodyPr/>
                    <a:lstStyle/>
                    <a:p>
                      <a:pPr algn="l" rtl="0" fontAlgn="ctr"/>
                      <a:r>
                        <a:rPr lang="en-US" sz="1100" b="0" i="0" u="none" strike="noStrike">
                          <a:solidFill>
                            <a:srgbClr val="000000"/>
                          </a:solidFill>
                          <a:effectLst/>
                          <a:latin typeface="Tahoma" panose="020B0604030504040204" pitchFamily="34" charset="0"/>
                        </a:rPr>
                        <a:t> </a:t>
                      </a:r>
                    </a:p>
                  </a:txBody>
                  <a:tcPr marL="6804" marR="6804" marT="6804" marB="0" anchor="ctr">
                    <a:lnL w="6350" cap="flat" cmpd="sng" algn="ctr">
                      <a:solidFill>
                        <a:srgbClr val="A0A0A0"/>
                      </a:solidFill>
                      <a:prstDash val="solid"/>
                      <a:round/>
                      <a:headEnd type="none" w="med" len="med"/>
                      <a:tailEnd type="none" w="med" len="med"/>
                    </a:lnL>
                    <a:lnR w="6350" cap="flat" cmpd="sng" algn="ctr">
                      <a:solidFill>
                        <a:srgbClr val="A0A0A0"/>
                      </a:solidFill>
                      <a:prstDash val="solid"/>
                      <a:round/>
                      <a:headEnd type="none" w="med" len="med"/>
                      <a:tailEnd type="none" w="med" len="med"/>
                    </a:lnR>
                    <a:lnT w="6350" cap="flat" cmpd="sng" algn="ctr">
                      <a:solidFill>
                        <a:srgbClr val="A0A0A0"/>
                      </a:solidFill>
                      <a:prstDash val="solid"/>
                      <a:round/>
                      <a:headEnd type="none" w="med" len="med"/>
                      <a:tailEnd type="none" w="med" len="med"/>
                    </a:lnT>
                    <a:lnB w="6350" cap="flat" cmpd="sng" algn="ctr">
                      <a:solidFill>
                        <a:srgbClr val="A0A0A0"/>
                      </a:solidFill>
                      <a:prstDash val="solid"/>
                      <a:round/>
                      <a:headEnd type="none" w="med" len="med"/>
                      <a:tailEnd type="none" w="med" len="med"/>
                    </a:lnB>
                    <a:solidFill>
                      <a:srgbClr val="F0F0F0"/>
                    </a:solidFill>
                  </a:tcPr>
                </a:tc>
                <a:tc>
                  <a:txBody>
                    <a:bodyPr/>
                    <a:lstStyle/>
                    <a:p>
                      <a:pPr algn="l" rtl="0" fontAlgn="ctr"/>
                      <a:r>
                        <a:rPr lang="en-US" sz="1100" b="0" i="0" u="none" strike="noStrike" dirty="0">
                          <a:solidFill>
                            <a:srgbClr val="000000"/>
                          </a:solidFill>
                          <a:effectLst/>
                          <a:latin typeface="Tahoma" panose="020B0604030504040204" pitchFamily="34" charset="0"/>
                        </a:rPr>
                        <a:t>Pacific Islander              </a:t>
                      </a:r>
                    </a:p>
                  </a:txBody>
                  <a:tcPr marL="6804" marR="6804" marT="6804" marB="0" anchor="ctr">
                    <a:lnL w="6350" cap="flat" cmpd="sng" algn="ctr">
                      <a:solidFill>
                        <a:srgbClr val="A0A0A0"/>
                      </a:solidFill>
                      <a:prstDash val="solid"/>
                      <a:round/>
                      <a:headEnd type="none" w="med" len="med"/>
                      <a:tailEnd type="none" w="med" len="med"/>
                    </a:lnL>
                    <a:lnR w="6350" cap="flat" cmpd="sng" algn="ctr">
                      <a:solidFill>
                        <a:srgbClr val="A0A0A0"/>
                      </a:solidFill>
                      <a:prstDash val="solid"/>
                      <a:round/>
                      <a:headEnd type="none" w="med" len="med"/>
                      <a:tailEnd type="none" w="med" len="med"/>
                    </a:lnR>
                    <a:lnT w="6350" cap="flat" cmpd="sng" algn="ctr">
                      <a:solidFill>
                        <a:srgbClr val="A0A0A0"/>
                      </a:solidFill>
                      <a:prstDash val="solid"/>
                      <a:round/>
                      <a:headEnd type="none" w="med" len="med"/>
                      <a:tailEnd type="none" w="med" len="med"/>
                    </a:lnT>
                    <a:lnB w="6350" cap="flat" cmpd="sng" algn="ctr">
                      <a:solidFill>
                        <a:srgbClr val="A0A0A0"/>
                      </a:solidFill>
                      <a:prstDash val="solid"/>
                      <a:round/>
                      <a:headEnd type="none" w="med" len="med"/>
                      <a:tailEnd type="none" w="med" len="med"/>
                    </a:lnB>
                    <a:solidFill>
                      <a:srgbClr val="F0F0F0"/>
                    </a:solidFill>
                  </a:tcPr>
                </a:tc>
                <a:tc>
                  <a:txBody>
                    <a:bodyPr/>
                    <a:lstStyle/>
                    <a:p>
                      <a:pPr algn="r" rtl="0" fontAlgn="ctr"/>
                      <a:r>
                        <a:rPr lang="en-US" sz="1400" b="0" i="0" u="none" strike="noStrike">
                          <a:solidFill>
                            <a:srgbClr val="000000"/>
                          </a:solidFill>
                          <a:effectLst/>
                          <a:latin typeface="Tahoma" panose="020B0604030504040204" pitchFamily="34" charset="0"/>
                        </a:rPr>
                        <a:t>157</a:t>
                      </a:r>
                    </a:p>
                  </a:txBody>
                  <a:tcPr marL="6804" marR="6804" marT="6804" marB="0" anchor="ctr">
                    <a:lnL w="6350" cap="flat" cmpd="sng" algn="ctr">
                      <a:solidFill>
                        <a:srgbClr val="A0A0A0"/>
                      </a:solidFill>
                      <a:prstDash val="solid"/>
                      <a:round/>
                      <a:headEnd type="none" w="med" len="med"/>
                      <a:tailEnd type="none" w="med" len="med"/>
                    </a:lnL>
                    <a:lnR w="6350" cap="flat" cmpd="sng" algn="ctr">
                      <a:solidFill>
                        <a:srgbClr val="A0A0A0"/>
                      </a:solidFill>
                      <a:prstDash val="solid"/>
                      <a:round/>
                      <a:headEnd type="none" w="med" len="med"/>
                      <a:tailEnd type="none" w="med" len="med"/>
                    </a:lnR>
                    <a:lnT w="6350" cap="flat" cmpd="sng" algn="ctr">
                      <a:solidFill>
                        <a:srgbClr val="A0A0A0"/>
                      </a:solidFill>
                      <a:prstDash val="solid"/>
                      <a:round/>
                      <a:headEnd type="none" w="med" len="med"/>
                      <a:tailEnd type="none" w="med" len="med"/>
                    </a:lnT>
                    <a:lnB w="6350" cap="flat" cmpd="sng" algn="ctr">
                      <a:solidFill>
                        <a:srgbClr val="A0A0A0"/>
                      </a:solidFill>
                      <a:prstDash val="solid"/>
                      <a:round/>
                      <a:headEnd type="none" w="med" len="med"/>
                      <a:tailEnd type="none" w="med" len="med"/>
                    </a:lnB>
                    <a:solidFill>
                      <a:srgbClr val="FFFFFF"/>
                    </a:solidFill>
                  </a:tcPr>
                </a:tc>
                <a:tc>
                  <a:txBody>
                    <a:bodyPr/>
                    <a:lstStyle/>
                    <a:p>
                      <a:pPr algn="r" rtl="0" fontAlgn="ctr"/>
                      <a:r>
                        <a:rPr lang="en-US" sz="1400" b="0" i="0" u="none" strike="noStrike" dirty="0">
                          <a:solidFill>
                            <a:srgbClr val="000000"/>
                          </a:solidFill>
                          <a:effectLst/>
                          <a:latin typeface="Tahoma" panose="020B0604030504040204" pitchFamily="34" charset="0"/>
                        </a:rPr>
                        <a:t>0.38 %</a:t>
                      </a:r>
                    </a:p>
                  </a:txBody>
                  <a:tcPr marL="6804" marR="6804" marT="6804" marB="0" anchor="ctr">
                    <a:lnL w="6350" cap="flat" cmpd="sng" algn="ctr">
                      <a:solidFill>
                        <a:srgbClr val="A0A0A0"/>
                      </a:solidFill>
                      <a:prstDash val="solid"/>
                      <a:round/>
                      <a:headEnd type="none" w="med" len="med"/>
                      <a:tailEnd type="none" w="med" len="med"/>
                    </a:lnL>
                    <a:lnR w="6350" cap="flat" cmpd="sng" algn="ctr">
                      <a:solidFill>
                        <a:srgbClr val="A0A0A0"/>
                      </a:solidFill>
                      <a:prstDash val="solid"/>
                      <a:round/>
                      <a:headEnd type="none" w="med" len="med"/>
                      <a:tailEnd type="none" w="med" len="med"/>
                    </a:lnR>
                    <a:lnT w="6350" cap="flat" cmpd="sng" algn="ctr">
                      <a:solidFill>
                        <a:srgbClr val="A0A0A0"/>
                      </a:solidFill>
                      <a:prstDash val="solid"/>
                      <a:round/>
                      <a:headEnd type="none" w="med" len="med"/>
                      <a:tailEnd type="none" w="med" len="med"/>
                    </a:lnT>
                    <a:lnB w="6350" cap="flat" cmpd="sng" algn="ctr">
                      <a:solidFill>
                        <a:srgbClr val="A0A0A0"/>
                      </a:solidFill>
                      <a:prstDash val="solid"/>
                      <a:round/>
                      <a:headEnd type="none" w="med" len="med"/>
                      <a:tailEnd type="none" w="med" len="med"/>
                    </a:lnB>
                    <a:solidFill>
                      <a:srgbClr val="FFFFFF"/>
                    </a:solidFill>
                  </a:tcPr>
                </a:tc>
                <a:extLst>
                  <a:ext uri="{0D108BD9-81ED-4DB2-BD59-A6C34878D82A}">
                    <a16:rowId xmlns:a16="http://schemas.microsoft.com/office/drawing/2014/main" val="401231572"/>
                  </a:ext>
                </a:extLst>
              </a:tr>
              <a:tr h="229035">
                <a:tc>
                  <a:txBody>
                    <a:bodyPr/>
                    <a:lstStyle/>
                    <a:p>
                      <a:pPr algn="l" rtl="0" fontAlgn="ctr"/>
                      <a:r>
                        <a:rPr lang="en-US" sz="1100" b="0" i="0" u="none" strike="noStrike">
                          <a:solidFill>
                            <a:srgbClr val="000000"/>
                          </a:solidFill>
                          <a:effectLst/>
                          <a:latin typeface="Tahoma" panose="020B0604030504040204" pitchFamily="34" charset="0"/>
                        </a:rPr>
                        <a:t> </a:t>
                      </a:r>
                    </a:p>
                  </a:txBody>
                  <a:tcPr marL="6804" marR="6804" marT="6804" marB="0" anchor="ctr">
                    <a:lnL w="6350" cap="flat" cmpd="sng" algn="ctr">
                      <a:solidFill>
                        <a:srgbClr val="A0A0A0"/>
                      </a:solidFill>
                      <a:prstDash val="solid"/>
                      <a:round/>
                      <a:headEnd type="none" w="med" len="med"/>
                      <a:tailEnd type="none" w="med" len="med"/>
                    </a:lnL>
                    <a:lnR w="6350" cap="flat" cmpd="sng" algn="ctr">
                      <a:solidFill>
                        <a:srgbClr val="A0A0A0"/>
                      </a:solidFill>
                      <a:prstDash val="solid"/>
                      <a:round/>
                      <a:headEnd type="none" w="med" len="med"/>
                      <a:tailEnd type="none" w="med" len="med"/>
                    </a:lnR>
                    <a:lnT w="6350" cap="flat" cmpd="sng" algn="ctr">
                      <a:solidFill>
                        <a:srgbClr val="A0A0A0"/>
                      </a:solidFill>
                      <a:prstDash val="solid"/>
                      <a:round/>
                      <a:headEnd type="none" w="med" len="med"/>
                      <a:tailEnd type="none" w="med" len="med"/>
                    </a:lnT>
                    <a:lnB w="6350" cap="flat" cmpd="sng" algn="ctr">
                      <a:solidFill>
                        <a:srgbClr val="A0A0A0"/>
                      </a:solidFill>
                      <a:prstDash val="solid"/>
                      <a:round/>
                      <a:headEnd type="none" w="med" len="med"/>
                      <a:tailEnd type="none" w="med" len="med"/>
                    </a:lnB>
                    <a:solidFill>
                      <a:srgbClr val="F0F0F0"/>
                    </a:solidFill>
                  </a:tcPr>
                </a:tc>
                <a:tc>
                  <a:txBody>
                    <a:bodyPr/>
                    <a:lstStyle/>
                    <a:p>
                      <a:pPr algn="l" rtl="0" fontAlgn="ctr"/>
                      <a:r>
                        <a:rPr lang="en-US" sz="1100" b="0" i="0" u="none" strike="noStrike">
                          <a:solidFill>
                            <a:srgbClr val="000000"/>
                          </a:solidFill>
                          <a:effectLst/>
                          <a:latin typeface="Tahoma" panose="020B0604030504040204" pitchFamily="34" charset="0"/>
                        </a:rPr>
                        <a:t>Unknown                       </a:t>
                      </a:r>
                    </a:p>
                  </a:txBody>
                  <a:tcPr marL="6804" marR="6804" marT="6804" marB="0" anchor="ctr">
                    <a:lnL w="6350" cap="flat" cmpd="sng" algn="ctr">
                      <a:solidFill>
                        <a:srgbClr val="A0A0A0"/>
                      </a:solidFill>
                      <a:prstDash val="solid"/>
                      <a:round/>
                      <a:headEnd type="none" w="med" len="med"/>
                      <a:tailEnd type="none" w="med" len="med"/>
                    </a:lnL>
                    <a:lnR w="6350" cap="flat" cmpd="sng" algn="ctr">
                      <a:solidFill>
                        <a:srgbClr val="A0A0A0"/>
                      </a:solidFill>
                      <a:prstDash val="solid"/>
                      <a:round/>
                      <a:headEnd type="none" w="med" len="med"/>
                      <a:tailEnd type="none" w="med" len="med"/>
                    </a:lnR>
                    <a:lnT w="6350" cap="flat" cmpd="sng" algn="ctr">
                      <a:solidFill>
                        <a:srgbClr val="A0A0A0"/>
                      </a:solidFill>
                      <a:prstDash val="solid"/>
                      <a:round/>
                      <a:headEnd type="none" w="med" len="med"/>
                      <a:tailEnd type="none" w="med" len="med"/>
                    </a:lnT>
                    <a:lnB w="6350" cap="flat" cmpd="sng" algn="ctr">
                      <a:solidFill>
                        <a:srgbClr val="A0A0A0"/>
                      </a:solidFill>
                      <a:prstDash val="solid"/>
                      <a:round/>
                      <a:headEnd type="none" w="med" len="med"/>
                      <a:tailEnd type="none" w="med" len="med"/>
                    </a:lnB>
                    <a:solidFill>
                      <a:srgbClr val="F0F0F0"/>
                    </a:solidFill>
                  </a:tcPr>
                </a:tc>
                <a:tc>
                  <a:txBody>
                    <a:bodyPr/>
                    <a:lstStyle/>
                    <a:p>
                      <a:pPr algn="r" rtl="0" fontAlgn="ctr"/>
                      <a:r>
                        <a:rPr lang="en-US" sz="1400" b="0" i="0" u="none" strike="noStrike">
                          <a:solidFill>
                            <a:srgbClr val="000000"/>
                          </a:solidFill>
                          <a:effectLst/>
                          <a:latin typeface="Tahoma" panose="020B0604030504040204" pitchFamily="34" charset="0"/>
                        </a:rPr>
                        <a:t>3,109</a:t>
                      </a:r>
                    </a:p>
                  </a:txBody>
                  <a:tcPr marL="6804" marR="6804" marT="6804" marB="0" anchor="ctr">
                    <a:lnL w="6350" cap="flat" cmpd="sng" algn="ctr">
                      <a:solidFill>
                        <a:srgbClr val="A0A0A0"/>
                      </a:solidFill>
                      <a:prstDash val="solid"/>
                      <a:round/>
                      <a:headEnd type="none" w="med" len="med"/>
                      <a:tailEnd type="none" w="med" len="med"/>
                    </a:lnL>
                    <a:lnR w="6350" cap="flat" cmpd="sng" algn="ctr">
                      <a:solidFill>
                        <a:srgbClr val="A0A0A0"/>
                      </a:solidFill>
                      <a:prstDash val="solid"/>
                      <a:round/>
                      <a:headEnd type="none" w="med" len="med"/>
                      <a:tailEnd type="none" w="med" len="med"/>
                    </a:lnR>
                    <a:lnT w="6350" cap="flat" cmpd="sng" algn="ctr">
                      <a:solidFill>
                        <a:srgbClr val="A0A0A0"/>
                      </a:solidFill>
                      <a:prstDash val="solid"/>
                      <a:round/>
                      <a:headEnd type="none" w="med" len="med"/>
                      <a:tailEnd type="none" w="med" len="med"/>
                    </a:lnT>
                    <a:lnB w="6350" cap="flat" cmpd="sng" algn="ctr">
                      <a:solidFill>
                        <a:srgbClr val="A0A0A0"/>
                      </a:solidFill>
                      <a:prstDash val="solid"/>
                      <a:round/>
                      <a:headEnd type="none" w="med" len="med"/>
                      <a:tailEnd type="none" w="med" len="med"/>
                    </a:lnB>
                    <a:solidFill>
                      <a:srgbClr val="FFFFFF"/>
                    </a:solidFill>
                  </a:tcPr>
                </a:tc>
                <a:tc>
                  <a:txBody>
                    <a:bodyPr/>
                    <a:lstStyle/>
                    <a:p>
                      <a:pPr algn="r" rtl="0" fontAlgn="ctr"/>
                      <a:r>
                        <a:rPr lang="en-US" sz="1400" b="0" i="0" u="none" strike="noStrike" dirty="0">
                          <a:solidFill>
                            <a:srgbClr val="000000"/>
                          </a:solidFill>
                          <a:effectLst/>
                          <a:latin typeface="Tahoma" panose="020B0604030504040204" pitchFamily="34" charset="0"/>
                        </a:rPr>
                        <a:t>7.54 %</a:t>
                      </a:r>
                    </a:p>
                  </a:txBody>
                  <a:tcPr marL="6804" marR="6804" marT="6804" marB="0" anchor="ctr">
                    <a:lnL w="6350" cap="flat" cmpd="sng" algn="ctr">
                      <a:solidFill>
                        <a:srgbClr val="A0A0A0"/>
                      </a:solidFill>
                      <a:prstDash val="solid"/>
                      <a:round/>
                      <a:headEnd type="none" w="med" len="med"/>
                      <a:tailEnd type="none" w="med" len="med"/>
                    </a:lnL>
                    <a:lnR w="6350" cap="flat" cmpd="sng" algn="ctr">
                      <a:solidFill>
                        <a:srgbClr val="A0A0A0"/>
                      </a:solidFill>
                      <a:prstDash val="solid"/>
                      <a:round/>
                      <a:headEnd type="none" w="med" len="med"/>
                      <a:tailEnd type="none" w="med" len="med"/>
                    </a:lnR>
                    <a:lnT w="6350" cap="flat" cmpd="sng" algn="ctr">
                      <a:solidFill>
                        <a:srgbClr val="A0A0A0"/>
                      </a:solidFill>
                      <a:prstDash val="solid"/>
                      <a:round/>
                      <a:headEnd type="none" w="med" len="med"/>
                      <a:tailEnd type="none" w="med" len="med"/>
                    </a:lnT>
                    <a:lnB w="6350" cap="flat" cmpd="sng" algn="ctr">
                      <a:solidFill>
                        <a:srgbClr val="A0A0A0"/>
                      </a:solidFill>
                      <a:prstDash val="solid"/>
                      <a:round/>
                      <a:headEnd type="none" w="med" len="med"/>
                      <a:tailEnd type="none" w="med" len="med"/>
                    </a:lnB>
                    <a:solidFill>
                      <a:srgbClr val="FFFFFF"/>
                    </a:solidFill>
                  </a:tcPr>
                </a:tc>
                <a:extLst>
                  <a:ext uri="{0D108BD9-81ED-4DB2-BD59-A6C34878D82A}">
                    <a16:rowId xmlns:a16="http://schemas.microsoft.com/office/drawing/2014/main" val="1039354732"/>
                  </a:ext>
                </a:extLst>
              </a:tr>
              <a:tr h="229035">
                <a:tc>
                  <a:txBody>
                    <a:bodyPr/>
                    <a:lstStyle/>
                    <a:p>
                      <a:pPr algn="l" rtl="0" fontAlgn="ctr"/>
                      <a:r>
                        <a:rPr lang="en-US" sz="1100" b="0" i="0" u="none" strike="noStrike">
                          <a:solidFill>
                            <a:srgbClr val="000000"/>
                          </a:solidFill>
                          <a:effectLst/>
                          <a:latin typeface="Tahoma" panose="020B0604030504040204" pitchFamily="34" charset="0"/>
                        </a:rPr>
                        <a:t> </a:t>
                      </a:r>
                    </a:p>
                  </a:txBody>
                  <a:tcPr marL="6804" marR="6804" marT="6804" marB="0" anchor="ctr">
                    <a:lnL w="6350" cap="flat" cmpd="sng" algn="ctr">
                      <a:solidFill>
                        <a:srgbClr val="A0A0A0"/>
                      </a:solidFill>
                      <a:prstDash val="solid"/>
                      <a:round/>
                      <a:headEnd type="none" w="med" len="med"/>
                      <a:tailEnd type="none" w="med" len="med"/>
                    </a:lnL>
                    <a:lnR w="6350" cap="flat" cmpd="sng" algn="ctr">
                      <a:solidFill>
                        <a:srgbClr val="A0A0A0"/>
                      </a:solidFill>
                      <a:prstDash val="solid"/>
                      <a:round/>
                      <a:headEnd type="none" w="med" len="med"/>
                      <a:tailEnd type="none" w="med" len="med"/>
                    </a:lnR>
                    <a:lnT w="6350" cap="flat" cmpd="sng" algn="ctr">
                      <a:solidFill>
                        <a:srgbClr val="A0A0A0"/>
                      </a:solidFill>
                      <a:prstDash val="solid"/>
                      <a:round/>
                      <a:headEnd type="none" w="med" len="med"/>
                      <a:tailEnd type="none" w="med" len="med"/>
                    </a:lnT>
                    <a:lnB w="6350" cap="flat" cmpd="sng" algn="ctr">
                      <a:solidFill>
                        <a:srgbClr val="A0A0A0"/>
                      </a:solidFill>
                      <a:prstDash val="solid"/>
                      <a:round/>
                      <a:headEnd type="none" w="med" len="med"/>
                      <a:tailEnd type="none" w="med" len="med"/>
                    </a:lnB>
                    <a:solidFill>
                      <a:srgbClr val="F0F0F0"/>
                    </a:solidFill>
                  </a:tcPr>
                </a:tc>
                <a:tc>
                  <a:txBody>
                    <a:bodyPr/>
                    <a:lstStyle/>
                    <a:p>
                      <a:pPr algn="l" rtl="0" fontAlgn="ctr"/>
                      <a:r>
                        <a:rPr lang="en-US" sz="1100" b="0" i="0" u="none" strike="noStrike" dirty="0">
                          <a:solidFill>
                            <a:srgbClr val="000000"/>
                          </a:solidFill>
                          <a:effectLst/>
                          <a:latin typeface="Tahoma" panose="020B0604030504040204" pitchFamily="34" charset="0"/>
                        </a:rPr>
                        <a:t>White Non-Hispanic            </a:t>
                      </a:r>
                    </a:p>
                  </a:txBody>
                  <a:tcPr marL="6804" marR="6804" marT="6804" marB="0" anchor="ctr">
                    <a:lnL w="6350" cap="flat" cmpd="sng" algn="ctr">
                      <a:solidFill>
                        <a:srgbClr val="A0A0A0"/>
                      </a:solidFill>
                      <a:prstDash val="solid"/>
                      <a:round/>
                      <a:headEnd type="none" w="med" len="med"/>
                      <a:tailEnd type="none" w="med" len="med"/>
                    </a:lnL>
                    <a:lnR w="6350" cap="flat" cmpd="sng" algn="ctr">
                      <a:solidFill>
                        <a:srgbClr val="A0A0A0"/>
                      </a:solidFill>
                      <a:prstDash val="solid"/>
                      <a:round/>
                      <a:headEnd type="none" w="med" len="med"/>
                      <a:tailEnd type="none" w="med" len="med"/>
                    </a:lnR>
                    <a:lnT w="6350" cap="flat" cmpd="sng" algn="ctr">
                      <a:solidFill>
                        <a:srgbClr val="A0A0A0"/>
                      </a:solidFill>
                      <a:prstDash val="solid"/>
                      <a:round/>
                      <a:headEnd type="none" w="med" len="med"/>
                      <a:tailEnd type="none" w="med" len="med"/>
                    </a:lnT>
                    <a:lnB w="6350" cap="flat" cmpd="sng" algn="ctr">
                      <a:solidFill>
                        <a:srgbClr val="A0A0A0"/>
                      </a:solidFill>
                      <a:prstDash val="solid"/>
                      <a:round/>
                      <a:headEnd type="none" w="med" len="med"/>
                      <a:tailEnd type="none" w="med" len="med"/>
                    </a:lnB>
                    <a:solidFill>
                      <a:srgbClr val="F0F0F0"/>
                    </a:solidFill>
                  </a:tcPr>
                </a:tc>
                <a:tc>
                  <a:txBody>
                    <a:bodyPr/>
                    <a:lstStyle/>
                    <a:p>
                      <a:pPr algn="r" rtl="0" fontAlgn="ctr"/>
                      <a:r>
                        <a:rPr lang="en-US" sz="1400" b="0" i="0" u="none" strike="noStrike">
                          <a:solidFill>
                            <a:srgbClr val="000000"/>
                          </a:solidFill>
                          <a:effectLst/>
                          <a:latin typeface="Tahoma" panose="020B0604030504040204" pitchFamily="34" charset="0"/>
                        </a:rPr>
                        <a:t>24,073</a:t>
                      </a:r>
                    </a:p>
                  </a:txBody>
                  <a:tcPr marL="6804" marR="6804" marT="6804" marB="0" anchor="ctr">
                    <a:lnL w="6350" cap="flat" cmpd="sng" algn="ctr">
                      <a:solidFill>
                        <a:srgbClr val="A0A0A0"/>
                      </a:solidFill>
                      <a:prstDash val="solid"/>
                      <a:round/>
                      <a:headEnd type="none" w="med" len="med"/>
                      <a:tailEnd type="none" w="med" len="med"/>
                    </a:lnL>
                    <a:lnR w="6350" cap="flat" cmpd="sng" algn="ctr">
                      <a:solidFill>
                        <a:srgbClr val="A0A0A0"/>
                      </a:solidFill>
                      <a:prstDash val="solid"/>
                      <a:round/>
                      <a:headEnd type="none" w="med" len="med"/>
                      <a:tailEnd type="none" w="med" len="med"/>
                    </a:lnR>
                    <a:lnT w="6350" cap="flat" cmpd="sng" algn="ctr">
                      <a:solidFill>
                        <a:srgbClr val="A0A0A0"/>
                      </a:solidFill>
                      <a:prstDash val="solid"/>
                      <a:round/>
                      <a:headEnd type="none" w="med" len="med"/>
                      <a:tailEnd type="none" w="med" len="med"/>
                    </a:lnT>
                    <a:lnB w="6350" cap="flat" cmpd="sng" algn="ctr">
                      <a:solidFill>
                        <a:srgbClr val="A0A0A0"/>
                      </a:solidFill>
                      <a:prstDash val="solid"/>
                      <a:round/>
                      <a:headEnd type="none" w="med" len="med"/>
                      <a:tailEnd type="none" w="med" len="med"/>
                    </a:lnB>
                    <a:solidFill>
                      <a:srgbClr val="FFFFFF"/>
                    </a:solidFill>
                  </a:tcPr>
                </a:tc>
                <a:tc>
                  <a:txBody>
                    <a:bodyPr/>
                    <a:lstStyle/>
                    <a:p>
                      <a:pPr algn="r" rtl="0" fontAlgn="ctr"/>
                      <a:r>
                        <a:rPr lang="en-US" sz="1400" b="0" i="0" u="none" strike="noStrike" dirty="0">
                          <a:solidFill>
                            <a:srgbClr val="000000"/>
                          </a:solidFill>
                          <a:effectLst/>
                          <a:latin typeface="Tahoma" panose="020B0604030504040204" pitchFamily="34" charset="0"/>
                        </a:rPr>
                        <a:t>58.39 %</a:t>
                      </a:r>
                    </a:p>
                  </a:txBody>
                  <a:tcPr marL="6804" marR="6804" marT="6804" marB="0" anchor="ctr">
                    <a:lnL w="6350" cap="flat" cmpd="sng" algn="ctr">
                      <a:solidFill>
                        <a:srgbClr val="A0A0A0"/>
                      </a:solidFill>
                      <a:prstDash val="solid"/>
                      <a:round/>
                      <a:headEnd type="none" w="med" len="med"/>
                      <a:tailEnd type="none" w="med" len="med"/>
                    </a:lnL>
                    <a:lnR w="6350" cap="flat" cmpd="sng" algn="ctr">
                      <a:solidFill>
                        <a:srgbClr val="A0A0A0"/>
                      </a:solidFill>
                      <a:prstDash val="solid"/>
                      <a:round/>
                      <a:headEnd type="none" w="med" len="med"/>
                      <a:tailEnd type="none" w="med" len="med"/>
                    </a:lnR>
                    <a:lnT w="6350" cap="flat" cmpd="sng" algn="ctr">
                      <a:solidFill>
                        <a:srgbClr val="A0A0A0"/>
                      </a:solidFill>
                      <a:prstDash val="solid"/>
                      <a:round/>
                      <a:headEnd type="none" w="med" len="med"/>
                      <a:tailEnd type="none" w="med" len="med"/>
                    </a:lnT>
                    <a:lnB w="6350" cap="flat" cmpd="sng" algn="ctr">
                      <a:solidFill>
                        <a:srgbClr val="A0A0A0"/>
                      </a:solidFill>
                      <a:prstDash val="solid"/>
                      <a:round/>
                      <a:headEnd type="none" w="med" len="med"/>
                      <a:tailEnd type="none" w="med" len="med"/>
                    </a:lnB>
                    <a:solidFill>
                      <a:srgbClr val="FFFFFF"/>
                    </a:solidFill>
                  </a:tcPr>
                </a:tc>
                <a:extLst>
                  <a:ext uri="{0D108BD9-81ED-4DB2-BD59-A6C34878D82A}">
                    <a16:rowId xmlns:a16="http://schemas.microsoft.com/office/drawing/2014/main" val="357041613"/>
                  </a:ext>
                </a:extLst>
              </a:tr>
            </a:tbl>
          </a:graphicData>
        </a:graphic>
      </p:graphicFrame>
    </p:spTree>
    <p:extLst>
      <p:ext uri="{BB962C8B-B14F-4D97-AF65-F5344CB8AC3E}">
        <p14:creationId xmlns:p14="http://schemas.microsoft.com/office/powerpoint/2010/main" val="36936621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7"/>
          <p:cNvSpPr txBox="1">
            <a:spLocks noGrp="1"/>
          </p:cNvSpPr>
          <p:nvPr>
            <p:ph type="title"/>
          </p:nvPr>
        </p:nvSpPr>
        <p:spPr>
          <a:xfrm>
            <a:off x="958238" y="273844"/>
            <a:ext cx="7534532" cy="745588"/>
          </a:xfrm>
        </p:spPr>
        <p:txBody>
          <a:bodyPr spcFirstLastPara="1" lIns="68575" tIns="34275" rIns="68575" bIns="34275" anchor="b" anchorCtr="0">
            <a:normAutofit/>
          </a:bodyPr>
          <a:lstStyle/>
          <a:p>
            <a:pPr marL="0" lvl="0" indent="0" rtl="0">
              <a:spcBef>
                <a:spcPts val="0"/>
              </a:spcBef>
              <a:spcAft>
                <a:spcPts val="0"/>
              </a:spcAft>
              <a:buNone/>
            </a:pPr>
            <a:r>
              <a:rPr lang="en" dirty="0"/>
              <a:t>Establishing Goals and Tenets</a:t>
            </a:r>
            <a:endParaRPr lang="en-US" dirty="0"/>
          </a:p>
        </p:txBody>
      </p:sp>
      <p:graphicFrame>
        <p:nvGraphicFramePr>
          <p:cNvPr id="102" name="Google Shape;100;p17">
            <a:extLst>
              <a:ext uri="{FF2B5EF4-FFF2-40B4-BE49-F238E27FC236}">
                <a16:creationId xmlns:a16="http://schemas.microsoft.com/office/drawing/2014/main" id="{9058B1B4-C41B-41B8-9AD8-B3294EEF7071}"/>
              </a:ext>
            </a:extLst>
          </p:cNvPr>
          <p:cNvGraphicFramePr/>
          <p:nvPr>
            <p:extLst>
              <p:ext uri="{D42A27DB-BD31-4B8C-83A1-F6EECF244321}">
                <p14:modId xmlns:p14="http://schemas.microsoft.com/office/powerpoint/2010/main" val="946542975"/>
              </p:ext>
            </p:extLst>
          </p:nvPr>
        </p:nvGraphicFramePr>
        <p:xfrm>
          <a:off x="958238" y="1348740"/>
          <a:ext cx="7543800" cy="3314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8"/>
          <p:cNvSpPr txBox="1">
            <a:spLocks noGrp="1"/>
          </p:cNvSpPr>
          <p:nvPr>
            <p:ph type="title"/>
          </p:nvPr>
        </p:nvSpPr>
        <p:spPr>
          <a:xfrm>
            <a:off x="2171700" y="302559"/>
            <a:ext cx="6343649" cy="1264326"/>
          </a:xfrm>
        </p:spPr>
        <p:txBody>
          <a:bodyPr spcFirstLastPara="1" lIns="68575" tIns="34275" rIns="68575" bIns="34275" anchor="b" anchorCtr="0">
            <a:normAutofit/>
          </a:bodyPr>
          <a:lstStyle/>
          <a:p>
            <a:pPr marL="0" lvl="0" indent="0" rtl="0">
              <a:spcBef>
                <a:spcPts val="0"/>
              </a:spcBef>
              <a:spcAft>
                <a:spcPts val="0"/>
              </a:spcAft>
              <a:buNone/>
            </a:pPr>
            <a:r>
              <a:rPr lang="en"/>
              <a:t>Data to Inform Your Program</a:t>
            </a:r>
            <a:endParaRPr lang="en-US"/>
          </a:p>
        </p:txBody>
      </p:sp>
      <p:pic>
        <p:nvPicPr>
          <p:cNvPr id="2" name="Content Placeholder 1">
            <a:extLst>
              <a:ext uri="{FF2B5EF4-FFF2-40B4-BE49-F238E27FC236}">
                <a16:creationId xmlns:a16="http://schemas.microsoft.com/office/drawing/2014/main" id="{5303BDAC-22FB-494D-830C-716A704C437E}"/>
              </a:ext>
            </a:extLst>
          </p:cNvPr>
          <p:cNvPicPr>
            <a:picLocks noGrp="1" noChangeAspect="1"/>
          </p:cNvPicPr>
          <p:nvPr>
            <p:ph idx="1"/>
          </p:nvPr>
        </p:nvPicPr>
        <p:blipFill>
          <a:blip r:embed="rId3"/>
          <a:stretch>
            <a:fillRect/>
          </a:stretch>
        </p:blipFill>
        <p:spPr>
          <a:xfrm>
            <a:off x="622495" y="2190995"/>
            <a:ext cx="7892855" cy="2288927"/>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0"/>
          <p:cNvSpPr txBox="1">
            <a:spLocks noGrp="1"/>
          </p:cNvSpPr>
          <p:nvPr>
            <p:ph type="title"/>
          </p:nvPr>
        </p:nvSpPr>
        <p:spPr>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 sz="3600" b="1" dirty="0"/>
              <a:t>Los Rios District</a:t>
            </a:r>
            <a:endParaRPr sz="3600" dirty="0"/>
          </a:p>
        </p:txBody>
      </p:sp>
      <p:sp>
        <p:nvSpPr>
          <p:cNvPr id="120" name="Google Shape;120;p20"/>
          <p:cNvSpPr txBox="1">
            <a:spLocks noGrp="1"/>
          </p:cNvSpPr>
          <p:nvPr>
            <p:ph sz="half" idx="1"/>
          </p:nvPr>
        </p:nvSpPr>
        <p:spPr>
          <a:prstGeom prst="rect">
            <a:avLst/>
          </a:prstGeom>
          <a:noFill/>
          <a:ln>
            <a:noFill/>
          </a:ln>
        </p:spPr>
        <p:txBody>
          <a:bodyPr spcFirstLastPara="1" wrap="square" lIns="68575" tIns="34275" rIns="68575" bIns="34275" anchor="t" anchorCtr="0">
            <a:noAutofit/>
          </a:bodyPr>
          <a:lstStyle/>
          <a:p>
            <a:pPr marL="177800" lvl="0" indent="-171450" algn="l" rtl="0">
              <a:lnSpc>
                <a:spcPct val="80000"/>
              </a:lnSpc>
              <a:spcBef>
                <a:spcPts val="0"/>
              </a:spcBef>
              <a:spcAft>
                <a:spcPts val="0"/>
              </a:spcAft>
              <a:buClr>
                <a:schemeClr val="dk1"/>
              </a:buClr>
              <a:buSzPts val="1900"/>
              <a:buChar char="•"/>
            </a:pPr>
            <a:r>
              <a:rPr lang="en" sz="1900"/>
              <a:t>Second largest public community college district in California</a:t>
            </a:r>
            <a:endParaRPr sz="1100"/>
          </a:p>
          <a:p>
            <a:pPr marL="177800" lvl="0" indent="-171450" algn="l" rtl="0">
              <a:lnSpc>
                <a:spcPct val="80000"/>
              </a:lnSpc>
              <a:spcBef>
                <a:spcPts val="800"/>
              </a:spcBef>
              <a:spcAft>
                <a:spcPts val="0"/>
              </a:spcAft>
              <a:buClr>
                <a:schemeClr val="dk1"/>
              </a:buClr>
              <a:buSzPts val="1900"/>
              <a:buChar char="•"/>
            </a:pPr>
            <a:r>
              <a:rPr lang="en" sz="1900"/>
              <a:t>4 colleges, 10 outreach centers serving the greater Sacramento region</a:t>
            </a:r>
            <a:endParaRPr sz="1100"/>
          </a:p>
          <a:p>
            <a:pPr marL="177800" lvl="0" indent="-171450" algn="l" rtl="0">
              <a:lnSpc>
                <a:spcPct val="80000"/>
              </a:lnSpc>
              <a:spcBef>
                <a:spcPts val="800"/>
              </a:spcBef>
              <a:spcAft>
                <a:spcPts val="0"/>
              </a:spcAft>
              <a:buClr>
                <a:schemeClr val="dk1"/>
              </a:buClr>
              <a:buSzPts val="1900"/>
              <a:buChar char="•"/>
            </a:pPr>
            <a:r>
              <a:rPr lang="en" sz="1900"/>
              <a:t>Enrolled 67,779 in Fall 2018</a:t>
            </a:r>
            <a:endParaRPr sz="1100"/>
          </a:p>
          <a:p>
            <a:pPr marL="177800" lvl="0" indent="-171450" algn="l" rtl="0">
              <a:lnSpc>
                <a:spcPct val="80000"/>
              </a:lnSpc>
              <a:spcBef>
                <a:spcPts val="800"/>
              </a:spcBef>
              <a:spcAft>
                <a:spcPts val="0"/>
              </a:spcAft>
              <a:buClr>
                <a:schemeClr val="dk1"/>
              </a:buClr>
              <a:buSzPts val="1900"/>
              <a:buChar char="•"/>
            </a:pPr>
            <a:r>
              <a:rPr lang="en" sz="1900"/>
              <a:t>1,012 full time faculty (Fall 2018)</a:t>
            </a:r>
            <a:endParaRPr sz="1100"/>
          </a:p>
          <a:p>
            <a:pPr marL="177800" lvl="0" indent="-171450" algn="l" rtl="0">
              <a:lnSpc>
                <a:spcPct val="80000"/>
              </a:lnSpc>
              <a:spcBef>
                <a:spcPts val="800"/>
              </a:spcBef>
              <a:spcAft>
                <a:spcPts val="0"/>
              </a:spcAft>
              <a:buClr>
                <a:schemeClr val="dk1"/>
              </a:buClr>
              <a:buSzPts val="1900"/>
              <a:buChar char="•"/>
            </a:pPr>
            <a:r>
              <a:rPr lang="en" sz="1900"/>
              <a:t>67 full time faculty openings (Spring 2019); 41 hired (Fall 2018)</a:t>
            </a:r>
            <a:endParaRPr sz="1100"/>
          </a:p>
        </p:txBody>
      </p:sp>
      <p:pic>
        <p:nvPicPr>
          <p:cNvPr id="121" name="Google Shape;121;p20"/>
          <p:cNvPicPr preferRelativeResize="0"/>
          <p:nvPr/>
        </p:nvPicPr>
        <p:blipFill rotWithShape="1">
          <a:blip r:embed="rId3">
            <a:alphaModFix/>
          </a:blip>
          <a:srcRect/>
          <a:stretch/>
        </p:blipFill>
        <p:spPr>
          <a:xfrm>
            <a:off x="2018666" y="4194427"/>
            <a:ext cx="4541569" cy="80145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1"/>
          <p:cNvSpPr txBox="1">
            <a:spLocks noGrp="1"/>
          </p:cNvSpPr>
          <p:nvPr>
            <p:ph type="title"/>
          </p:nvPr>
        </p:nvSpPr>
        <p:spPr>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 sz="2800" b="1" dirty="0"/>
              <a:t>Our Region</a:t>
            </a:r>
            <a:endParaRPr sz="2800" b="1" dirty="0"/>
          </a:p>
        </p:txBody>
      </p:sp>
      <p:pic>
        <p:nvPicPr>
          <p:cNvPr id="127" name="Google Shape;127;p21"/>
          <p:cNvPicPr preferRelativeResize="0"/>
          <p:nvPr/>
        </p:nvPicPr>
        <p:blipFill rotWithShape="1">
          <a:blip r:embed="rId3">
            <a:alphaModFix/>
          </a:blip>
          <a:srcRect l="2040" t="589" r="1546" b="10078"/>
          <a:stretch/>
        </p:blipFill>
        <p:spPr>
          <a:xfrm>
            <a:off x="2606634" y="475012"/>
            <a:ext cx="6103917" cy="3936349"/>
          </a:xfrm>
          <a:prstGeom prst="rect">
            <a:avLst/>
          </a:prstGeom>
          <a:noFill/>
          <a:ln>
            <a:noFill/>
          </a:ln>
        </p:spPr>
      </p:pic>
      <p:sp>
        <p:nvSpPr>
          <p:cNvPr id="128" name="Google Shape;128;p21"/>
          <p:cNvSpPr/>
          <p:nvPr/>
        </p:nvSpPr>
        <p:spPr>
          <a:xfrm>
            <a:off x="3618641" y="4605509"/>
            <a:ext cx="4572000" cy="300082"/>
          </a:xfrm>
          <a:prstGeom prst="rect">
            <a:avLst/>
          </a:prstGeom>
          <a:no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800" b="0" i="1" u="none" strike="noStrike" kern="1200" cap="none" spc="0" normalizeH="0" baseline="0" noProof="0" dirty="0">
                <a:ln>
                  <a:noFill/>
                </a:ln>
                <a:solidFill>
                  <a:srgbClr val="000000"/>
                </a:solidFill>
                <a:effectLst/>
                <a:uLnTx/>
                <a:uFillTx/>
                <a:latin typeface="Helvetica Neue"/>
                <a:ea typeface="Helvetica Neue"/>
                <a:cs typeface="Helvetica Neue"/>
                <a:sym typeface="Helvetica Neue"/>
              </a:rPr>
              <a:t>Figure 1: Regional Diversity by Race/Ethnicity in Sacramento County, El Dorado County, and Yolo County in Fall 2018</a:t>
            </a:r>
            <a:endParaRPr kumimoji="0" sz="1100" b="0" i="0" u="none" strike="noStrike" kern="1200" cap="none" spc="0" normalizeH="0" baseline="0" noProof="0" dirty="0">
              <a:ln>
                <a:noFill/>
              </a:ln>
              <a:solidFill>
                <a:srgbClr val="891146"/>
              </a:solidFill>
              <a:effectLst/>
              <a:uLnTx/>
              <a:uFillTx/>
              <a:latin typeface="Arial" panose="020B0604020202020204"/>
              <a:ea typeface="+mn-ea"/>
              <a:cs typeface="+mn-c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66175" y="366590"/>
            <a:ext cx="7780583" cy="4537595"/>
          </a:xfrm>
          <a:prstGeom prst="rect">
            <a:avLst/>
          </a:prstGeom>
        </p:spPr>
      </p:pic>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F37AD-F316-4B52-9AAC-B050A167BEE8}" type="slidenum">
              <a:rPr kumimoji="0" lang="en-US" sz="900" b="0" i="0" u="none" strike="noStrike" kern="1200" cap="none" spc="0" normalizeH="0" baseline="0" noProof="0" smtClean="0">
                <a:ln>
                  <a:noFill/>
                </a:ln>
                <a:solidFill>
                  <a:srgbClr val="000000">
                    <a:lumMod val="50000"/>
                    <a:lumOff val="5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900" b="0" i="0"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1529657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2"/>
          <p:cNvSpPr txBox="1">
            <a:spLocks noGrp="1"/>
          </p:cNvSpPr>
          <p:nvPr>
            <p:ph type="title"/>
          </p:nvPr>
        </p:nvSpPr>
        <p:spPr>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 sz="3200" b="1" dirty="0"/>
              <a:t>Race &amp; Ethnicity </a:t>
            </a:r>
            <a:endParaRPr sz="3200" dirty="0"/>
          </a:p>
        </p:txBody>
      </p:sp>
      <p:sp>
        <p:nvSpPr>
          <p:cNvPr id="134" name="Google Shape;134;p22"/>
          <p:cNvSpPr txBox="1"/>
          <p:nvPr/>
        </p:nvSpPr>
        <p:spPr>
          <a:xfrm>
            <a:off x="5196237" y="1346598"/>
            <a:ext cx="2450306" cy="642365"/>
          </a:xfrm>
          <a:prstGeom prst="rect">
            <a:avLst/>
          </a:prstGeom>
          <a:noFill/>
          <a:ln>
            <a:noFill/>
          </a:ln>
        </p:spPr>
        <p:txBody>
          <a:bodyPr spcFirstLastPara="1" wrap="square" lIns="68575" tIns="34275" rIns="68575" bIns="34275" anchor="t" anchorCtr="0">
            <a:noAutofit/>
          </a:bodyPr>
          <a:lstStyle/>
          <a:p>
            <a:pPr marL="0" marR="0" lvl="0" indent="0" algn="ctr" defTabSz="914400" rtl="0" eaLnBrk="1" fontAlgn="auto" latinLnBrk="0" hangingPunct="1">
              <a:lnSpc>
                <a:spcPct val="90000"/>
              </a:lnSpc>
              <a:spcBef>
                <a:spcPts val="0"/>
              </a:spcBef>
              <a:spcAft>
                <a:spcPts val="0"/>
              </a:spcAft>
              <a:buClr>
                <a:srgbClr val="891146"/>
              </a:buClr>
              <a:buSzPts val="2100"/>
              <a:buFont typeface="Arial"/>
              <a:buNone/>
              <a:tabLst/>
              <a:defRPr/>
            </a:pPr>
            <a:r>
              <a:rPr kumimoji="0" lang="en" sz="2100" b="0" i="0" u="none" strike="noStrike" kern="1200" cap="none" spc="0" normalizeH="0" baseline="0" noProof="0" dirty="0">
                <a:ln>
                  <a:noFill/>
                </a:ln>
                <a:solidFill>
                  <a:srgbClr val="891146"/>
                </a:solidFill>
                <a:effectLst/>
                <a:uLnTx/>
                <a:uFillTx/>
                <a:latin typeface="Calibri"/>
                <a:ea typeface="Calibri"/>
                <a:cs typeface="Calibri"/>
                <a:sym typeface="Calibri"/>
              </a:rPr>
              <a:t>Faculty</a:t>
            </a:r>
            <a:endParaRPr kumimoji="0" sz="1100" b="0" i="0" u="none" strike="noStrike" kern="1200" cap="none" spc="0" normalizeH="0" baseline="0" noProof="0" dirty="0">
              <a:ln>
                <a:noFill/>
              </a:ln>
              <a:solidFill>
                <a:srgbClr val="891146"/>
              </a:solidFill>
              <a:effectLst/>
              <a:uLnTx/>
              <a:uFillTx/>
              <a:latin typeface="Arial" panose="020B0604020202020204"/>
              <a:ea typeface="+mn-ea"/>
              <a:cs typeface="+mn-cs"/>
            </a:endParaRPr>
          </a:p>
        </p:txBody>
      </p:sp>
      <p:sp>
        <p:nvSpPr>
          <p:cNvPr id="135" name="Google Shape;135;p22"/>
          <p:cNvSpPr txBox="1"/>
          <p:nvPr/>
        </p:nvSpPr>
        <p:spPr>
          <a:xfrm>
            <a:off x="1645795" y="1346598"/>
            <a:ext cx="2507456" cy="642365"/>
          </a:xfrm>
          <a:prstGeom prst="rect">
            <a:avLst/>
          </a:prstGeom>
          <a:noFill/>
          <a:ln>
            <a:noFill/>
          </a:ln>
        </p:spPr>
        <p:txBody>
          <a:bodyPr spcFirstLastPara="1" wrap="square" lIns="68575" tIns="34275" rIns="68575" bIns="34275" anchor="t" anchorCtr="0">
            <a:noAutofit/>
          </a:bodyPr>
          <a:lstStyle/>
          <a:p>
            <a:pPr marL="0" marR="0" lvl="0" indent="0" algn="ctr" defTabSz="914400" rtl="0" eaLnBrk="1" fontAlgn="auto" latinLnBrk="0" hangingPunct="1">
              <a:lnSpc>
                <a:spcPct val="90000"/>
              </a:lnSpc>
              <a:spcBef>
                <a:spcPts val="0"/>
              </a:spcBef>
              <a:spcAft>
                <a:spcPts val="0"/>
              </a:spcAft>
              <a:buClr>
                <a:srgbClr val="891146"/>
              </a:buClr>
              <a:buSzPts val="2100"/>
              <a:buFont typeface="Arial"/>
              <a:buNone/>
              <a:tabLst/>
              <a:defRPr/>
            </a:pPr>
            <a:r>
              <a:rPr kumimoji="0" lang="en" sz="2100" b="0" i="0" u="none" strike="noStrike" kern="1200" cap="none" spc="0" normalizeH="0" baseline="0" noProof="0">
                <a:ln>
                  <a:noFill/>
                </a:ln>
                <a:solidFill>
                  <a:srgbClr val="891146"/>
                </a:solidFill>
                <a:effectLst/>
                <a:uLnTx/>
                <a:uFillTx/>
                <a:latin typeface="Calibri"/>
                <a:ea typeface="Calibri"/>
                <a:cs typeface="Calibri"/>
                <a:sym typeface="Calibri"/>
              </a:rPr>
              <a:t>Students</a:t>
            </a:r>
            <a:endParaRPr kumimoji="0" sz="1100" b="0" i="0" u="none" strike="noStrike" kern="1200" cap="none" spc="0" normalizeH="0" baseline="0" noProof="0">
              <a:ln>
                <a:noFill/>
              </a:ln>
              <a:solidFill>
                <a:srgbClr val="891146"/>
              </a:solidFill>
              <a:effectLst/>
              <a:uLnTx/>
              <a:uFillTx/>
              <a:latin typeface="Arial" panose="020B0604020202020204"/>
              <a:ea typeface="+mn-ea"/>
              <a:cs typeface="+mn-cs"/>
            </a:endParaRPr>
          </a:p>
        </p:txBody>
      </p:sp>
      <p:sp>
        <p:nvSpPr>
          <p:cNvPr id="136" name="Google Shape;136;p22"/>
          <p:cNvSpPr txBox="1"/>
          <p:nvPr/>
        </p:nvSpPr>
        <p:spPr>
          <a:xfrm>
            <a:off x="1060007" y="3709416"/>
            <a:ext cx="3819023" cy="207749"/>
          </a:xfrm>
          <a:prstGeom prst="rect">
            <a:avLst/>
          </a:prstGeom>
          <a:no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900" b="0" i="0" u="none" strike="noStrike" kern="1200" cap="none" spc="0" normalizeH="0" baseline="0" noProof="0">
                <a:ln>
                  <a:noFill/>
                </a:ln>
                <a:solidFill>
                  <a:srgbClr val="891146"/>
                </a:solidFill>
                <a:effectLst/>
                <a:uLnTx/>
                <a:uFillTx/>
                <a:latin typeface="Calibri"/>
                <a:ea typeface="Calibri"/>
                <a:cs typeface="Calibri"/>
                <a:sym typeface="Calibri"/>
              </a:rPr>
              <a:t>Source: Fall 2018 First Census Research Database, LRCCD</a:t>
            </a:r>
            <a:endParaRPr kumimoji="0" sz="1100" b="0" i="0" u="none" strike="noStrike" kern="1200" cap="none" spc="0" normalizeH="0" baseline="0" noProof="0">
              <a:ln>
                <a:noFill/>
              </a:ln>
              <a:solidFill>
                <a:srgbClr val="891146"/>
              </a:solidFill>
              <a:effectLst/>
              <a:uLnTx/>
              <a:uFillTx/>
              <a:latin typeface="Arial" panose="020B0604020202020204"/>
              <a:ea typeface="+mn-ea"/>
              <a:cs typeface="+mn-cs"/>
            </a:endParaRPr>
          </a:p>
        </p:txBody>
      </p:sp>
      <p:pic>
        <p:nvPicPr>
          <p:cNvPr id="137" name="Google Shape;137;p22"/>
          <p:cNvPicPr preferRelativeResize="0"/>
          <p:nvPr/>
        </p:nvPicPr>
        <p:blipFill rotWithShape="1">
          <a:blip r:embed="rId3">
            <a:alphaModFix/>
          </a:blip>
          <a:srcRect/>
          <a:stretch/>
        </p:blipFill>
        <p:spPr>
          <a:xfrm>
            <a:off x="1110563" y="1735657"/>
            <a:ext cx="3624451" cy="1628775"/>
          </a:xfrm>
          <a:prstGeom prst="rect">
            <a:avLst/>
          </a:prstGeom>
          <a:noFill/>
          <a:ln>
            <a:noFill/>
          </a:ln>
        </p:spPr>
      </p:pic>
      <p:pic>
        <p:nvPicPr>
          <p:cNvPr id="138" name="Google Shape;138;p22"/>
          <p:cNvPicPr preferRelativeResize="0"/>
          <p:nvPr/>
        </p:nvPicPr>
        <p:blipFill rotWithShape="1">
          <a:blip r:embed="rId4">
            <a:alphaModFix/>
          </a:blip>
          <a:srcRect/>
          <a:stretch/>
        </p:blipFill>
        <p:spPr>
          <a:xfrm>
            <a:off x="5028456" y="1814239"/>
            <a:ext cx="4010171" cy="1469194"/>
          </a:xfrm>
          <a:prstGeom prst="rect">
            <a:avLst/>
          </a:prstGeom>
          <a:noFill/>
          <a:ln>
            <a:noFill/>
          </a:ln>
        </p:spPr>
      </p:pic>
      <p:sp>
        <p:nvSpPr>
          <p:cNvPr id="139" name="Google Shape;139;p22"/>
          <p:cNvSpPr/>
          <p:nvPr/>
        </p:nvSpPr>
        <p:spPr>
          <a:xfrm>
            <a:off x="1011650" y="3399950"/>
            <a:ext cx="4016806" cy="184666"/>
          </a:xfrm>
          <a:prstGeom prst="rect">
            <a:avLst/>
          </a:prstGeom>
          <a:no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800" b="0" i="1" u="none" strike="noStrike" kern="1200" cap="none" spc="0" normalizeH="0" baseline="0" noProof="0">
                <a:ln>
                  <a:noFill/>
                </a:ln>
                <a:solidFill>
                  <a:srgbClr val="000000"/>
                </a:solidFill>
                <a:effectLst/>
                <a:uLnTx/>
                <a:uFillTx/>
                <a:latin typeface="Helvetica Neue"/>
                <a:ea typeface="Helvetica Neue"/>
                <a:cs typeface="Helvetica Neue"/>
                <a:sym typeface="Helvetica Neue"/>
              </a:rPr>
              <a:t>Figure 2: Total Percentage Unduplicated Student Enrollment by Race/Ethnicity, Fall 2018</a:t>
            </a:r>
            <a:endParaRPr kumimoji="0" sz="1100" b="0" i="0" u="none" strike="noStrike" kern="1200" cap="none" spc="0" normalizeH="0" baseline="0" noProof="0">
              <a:ln>
                <a:noFill/>
              </a:ln>
              <a:solidFill>
                <a:srgbClr val="891146"/>
              </a:solidFill>
              <a:effectLst/>
              <a:uLnTx/>
              <a:uFillTx/>
              <a:latin typeface="Arial" panose="020B0604020202020204"/>
              <a:ea typeface="+mn-ea"/>
              <a:cs typeface="+mn-cs"/>
            </a:endParaRPr>
          </a:p>
        </p:txBody>
      </p:sp>
      <p:sp>
        <p:nvSpPr>
          <p:cNvPr id="140" name="Google Shape;140;p22"/>
          <p:cNvSpPr/>
          <p:nvPr/>
        </p:nvSpPr>
        <p:spPr>
          <a:xfrm>
            <a:off x="5028456" y="3478532"/>
            <a:ext cx="4351272" cy="300082"/>
          </a:xfrm>
          <a:prstGeom prst="rect">
            <a:avLst/>
          </a:prstGeom>
          <a:no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800" b="0" i="1" u="none" strike="noStrike" kern="1200" cap="none" spc="0" normalizeH="0" baseline="0" noProof="0">
                <a:ln>
                  <a:noFill/>
                </a:ln>
                <a:solidFill>
                  <a:srgbClr val="000000"/>
                </a:solidFill>
                <a:effectLst/>
                <a:uLnTx/>
                <a:uFillTx/>
                <a:latin typeface="Helvetica Neue"/>
                <a:ea typeface="Helvetica Neue"/>
                <a:cs typeface="Helvetica Neue"/>
                <a:sym typeface="Helvetica Neue"/>
              </a:rPr>
              <a:t>Figure 3. Total Institutional Employment Tenured/Tenure-Track Faculty by Race/Ethnicity First Day,  Fall Semester from 2013 to 2017</a:t>
            </a:r>
            <a:endParaRPr kumimoji="0" sz="1100" b="0" i="0" u="none" strike="noStrike" kern="1200" cap="none" spc="0" normalizeH="0" baseline="0" noProof="0">
              <a:ln>
                <a:noFill/>
              </a:ln>
              <a:solidFill>
                <a:srgbClr val="891146"/>
              </a:solidFill>
              <a:effectLst/>
              <a:uLnTx/>
              <a:uFillTx/>
              <a:latin typeface="Arial" panose="020B0604020202020204"/>
              <a:ea typeface="+mn-ea"/>
              <a:cs typeface="+mn-c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3"/>
          <p:cNvSpPr txBox="1">
            <a:spLocks noGrp="1"/>
          </p:cNvSpPr>
          <p:nvPr>
            <p:ph type="title"/>
          </p:nvPr>
        </p:nvSpPr>
        <p:spPr>
          <a:xfrm>
            <a:off x="958238" y="273844"/>
            <a:ext cx="7534532" cy="994172"/>
          </a:xfrm>
        </p:spPr>
        <p:txBody>
          <a:bodyPr spcFirstLastPara="1" lIns="68575" tIns="34275" rIns="68575" bIns="34275" anchor="b" anchorCtr="0">
            <a:normAutofit/>
          </a:bodyPr>
          <a:lstStyle/>
          <a:p>
            <a:pPr marL="0" lvl="0" indent="0" rtl="0">
              <a:spcBef>
                <a:spcPts val="0"/>
              </a:spcBef>
              <a:spcAft>
                <a:spcPts val="0"/>
              </a:spcAft>
              <a:buClr>
                <a:schemeClr val="dk1"/>
              </a:buClr>
              <a:buSzPts val="3300"/>
              <a:buFont typeface="Calibri"/>
              <a:buNone/>
            </a:pPr>
            <a:r>
              <a:rPr lang="en-US" b="1"/>
              <a:t>Total Eligible Applicants</a:t>
            </a:r>
            <a:endParaRPr lang="en-US"/>
          </a:p>
        </p:txBody>
      </p:sp>
      <p:graphicFrame>
        <p:nvGraphicFramePr>
          <p:cNvPr id="148" name="Google Shape;148;p23"/>
          <p:cNvGraphicFramePr/>
          <p:nvPr/>
        </p:nvGraphicFramePr>
        <p:xfrm>
          <a:off x="958238" y="1452153"/>
          <a:ext cx="7543802" cy="3107880"/>
        </p:xfrm>
        <a:graphic>
          <a:graphicData uri="http://schemas.openxmlformats.org/drawingml/2006/table">
            <a:tbl>
              <a:tblPr firstRow="1" bandRow="1">
                <a:noFill/>
                <a:tableStyleId>{7E15ABBE-9AFB-4AFE-A4B2-B853D472CD44}</a:tableStyleId>
              </a:tblPr>
              <a:tblGrid>
                <a:gridCol w="1563076">
                  <a:extLst>
                    <a:ext uri="{9D8B030D-6E8A-4147-A177-3AD203B41FA5}">
                      <a16:colId xmlns:a16="http://schemas.microsoft.com/office/drawing/2014/main" val="20000"/>
                    </a:ext>
                  </a:extLst>
                </a:gridCol>
                <a:gridCol w="1563076">
                  <a:extLst>
                    <a:ext uri="{9D8B030D-6E8A-4147-A177-3AD203B41FA5}">
                      <a16:colId xmlns:a16="http://schemas.microsoft.com/office/drawing/2014/main" val="20001"/>
                    </a:ext>
                  </a:extLst>
                </a:gridCol>
                <a:gridCol w="1563076">
                  <a:extLst>
                    <a:ext uri="{9D8B030D-6E8A-4147-A177-3AD203B41FA5}">
                      <a16:colId xmlns:a16="http://schemas.microsoft.com/office/drawing/2014/main" val="20002"/>
                    </a:ext>
                  </a:extLst>
                </a:gridCol>
                <a:gridCol w="1633482">
                  <a:extLst>
                    <a:ext uri="{9D8B030D-6E8A-4147-A177-3AD203B41FA5}">
                      <a16:colId xmlns:a16="http://schemas.microsoft.com/office/drawing/2014/main" val="20003"/>
                    </a:ext>
                  </a:extLst>
                </a:gridCol>
                <a:gridCol w="1221092">
                  <a:extLst>
                    <a:ext uri="{9D8B030D-6E8A-4147-A177-3AD203B41FA5}">
                      <a16:colId xmlns:a16="http://schemas.microsoft.com/office/drawing/2014/main" val="20004"/>
                    </a:ext>
                  </a:extLst>
                </a:gridCol>
              </a:tblGrid>
              <a:tr h="310788">
                <a:tc>
                  <a:txBody>
                    <a:bodyPr/>
                    <a:lstStyle/>
                    <a:p>
                      <a:pPr marL="0" marR="0" lvl="0" indent="0" algn="l" rtl="0">
                        <a:spcBef>
                          <a:spcPts val="0"/>
                        </a:spcBef>
                        <a:spcAft>
                          <a:spcPts val="0"/>
                        </a:spcAft>
                        <a:buNone/>
                      </a:pPr>
                      <a:r>
                        <a:rPr lang="en-US" sz="1300" u="none" strike="noStrike" cap="none"/>
                        <a:t>Race/ethnicity</a:t>
                      </a:r>
                      <a:endParaRPr lang="en-US" sz="1200"/>
                    </a:p>
                  </a:txBody>
                  <a:tcPr marL="74013" marR="74013" marT="37007" marB="37007"/>
                </a:tc>
                <a:tc>
                  <a:txBody>
                    <a:bodyPr/>
                    <a:lstStyle/>
                    <a:p>
                      <a:pPr marL="0" marR="0" lvl="0" indent="0" algn="ctr" rtl="0">
                        <a:spcBef>
                          <a:spcPts val="0"/>
                        </a:spcBef>
                        <a:spcAft>
                          <a:spcPts val="0"/>
                        </a:spcAft>
                        <a:buNone/>
                      </a:pPr>
                      <a:r>
                        <a:rPr lang="en-US" sz="1300"/>
                        <a:t>Classified: 9,057</a:t>
                      </a:r>
                      <a:endParaRPr lang="en-US" sz="1200"/>
                    </a:p>
                  </a:txBody>
                  <a:tcPr marL="74013" marR="74013" marT="37007" marB="37007"/>
                </a:tc>
                <a:tc>
                  <a:txBody>
                    <a:bodyPr/>
                    <a:lstStyle/>
                    <a:p>
                      <a:pPr marL="0" marR="0" lvl="0" indent="0" algn="ctr" rtl="0">
                        <a:spcBef>
                          <a:spcPts val="0"/>
                        </a:spcBef>
                        <a:spcAft>
                          <a:spcPts val="0"/>
                        </a:spcAft>
                        <a:buNone/>
                      </a:pPr>
                      <a:r>
                        <a:rPr lang="en-US" sz="1300"/>
                        <a:t>Faculty: 2,404</a:t>
                      </a:r>
                      <a:endParaRPr lang="en-US" sz="1200"/>
                    </a:p>
                  </a:txBody>
                  <a:tcPr marL="74013" marR="74013" marT="37007" marB="37007"/>
                </a:tc>
                <a:tc>
                  <a:txBody>
                    <a:bodyPr/>
                    <a:lstStyle/>
                    <a:p>
                      <a:pPr marL="0" marR="0" lvl="0" indent="0" algn="ctr" rtl="0">
                        <a:spcBef>
                          <a:spcPts val="0"/>
                        </a:spcBef>
                        <a:spcAft>
                          <a:spcPts val="0"/>
                        </a:spcAft>
                        <a:buNone/>
                      </a:pPr>
                      <a:r>
                        <a:rPr lang="en-US" sz="1300"/>
                        <a:t>Management: 1,491</a:t>
                      </a:r>
                      <a:endParaRPr lang="en-US" sz="1200"/>
                    </a:p>
                  </a:txBody>
                  <a:tcPr marL="74013" marR="74013" marT="37007" marB="37007"/>
                </a:tc>
                <a:tc>
                  <a:txBody>
                    <a:bodyPr/>
                    <a:lstStyle/>
                    <a:p>
                      <a:pPr marL="0" marR="0" lvl="0" indent="0" algn="ctr" rtl="0">
                        <a:spcBef>
                          <a:spcPts val="0"/>
                        </a:spcBef>
                        <a:spcAft>
                          <a:spcPts val="0"/>
                        </a:spcAft>
                        <a:buNone/>
                      </a:pPr>
                      <a:r>
                        <a:rPr lang="en-US" sz="1300"/>
                        <a:t>Total</a:t>
                      </a:r>
                      <a:endParaRPr lang="en-US" sz="1200"/>
                    </a:p>
                  </a:txBody>
                  <a:tcPr marL="74013" marR="74013" marT="37007" marB="37007"/>
                </a:tc>
                <a:extLst>
                  <a:ext uri="{0D108BD9-81ED-4DB2-BD59-A6C34878D82A}">
                    <a16:rowId xmlns:a16="http://schemas.microsoft.com/office/drawing/2014/main" val="10000"/>
                  </a:ext>
                </a:extLst>
              </a:tr>
              <a:tr h="310788">
                <a:tc>
                  <a:txBody>
                    <a:bodyPr/>
                    <a:lstStyle/>
                    <a:p>
                      <a:pPr marL="0" marR="0" lvl="0" indent="0" algn="l" rtl="0">
                        <a:spcBef>
                          <a:spcPts val="0"/>
                        </a:spcBef>
                        <a:spcAft>
                          <a:spcPts val="0"/>
                        </a:spcAft>
                        <a:buNone/>
                      </a:pPr>
                      <a:r>
                        <a:rPr lang="en-US" sz="1300"/>
                        <a:t>American In/Al Nat</a:t>
                      </a:r>
                      <a:endParaRPr lang="en-US" sz="1200"/>
                    </a:p>
                  </a:txBody>
                  <a:tcPr marL="74013" marR="74013" marT="37007" marB="37007"/>
                </a:tc>
                <a:tc>
                  <a:txBody>
                    <a:bodyPr/>
                    <a:lstStyle/>
                    <a:p>
                      <a:pPr marL="0" marR="0" lvl="0" indent="0" algn="ctr" rtl="0">
                        <a:spcBef>
                          <a:spcPts val="0"/>
                        </a:spcBef>
                        <a:spcAft>
                          <a:spcPts val="0"/>
                        </a:spcAft>
                        <a:buNone/>
                      </a:pPr>
                      <a:r>
                        <a:rPr lang="en" sz="1300"/>
                        <a:t>0.6%</a:t>
                      </a:r>
                      <a:endParaRPr lang="en" sz="1200"/>
                    </a:p>
                  </a:txBody>
                  <a:tcPr marL="74013" marR="74013" marT="37007" marB="37007"/>
                </a:tc>
                <a:tc>
                  <a:txBody>
                    <a:bodyPr/>
                    <a:lstStyle/>
                    <a:p>
                      <a:pPr marL="0" marR="0" lvl="0" indent="0" algn="ctr" rtl="0">
                        <a:spcBef>
                          <a:spcPts val="0"/>
                        </a:spcBef>
                        <a:spcAft>
                          <a:spcPts val="0"/>
                        </a:spcAft>
                        <a:buNone/>
                      </a:pPr>
                      <a:r>
                        <a:rPr lang="en" sz="1300"/>
                        <a:t>0.5%</a:t>
                      </a:r>
                      <a:endParaRPr lang="en" sz="1200"/>
                    </a:p>
                  </a:txBody>
                  <a:tcPr marL="74013" marR="74013" marT="37007" marB="37007"/>
                </a:tc>
                <a:tc>
                  <a:txBody>
                    <a:bodyPr/>
                    <a:lstStyle/>
                    <a:p>
                      <a:pPr marL="0" marR="0" lvl="0" indent="0" algn="ctr" rtl="0">
                        <a:spcBef>
                          <a:spcPts val="0"/>
                        </a:spcBef>
                        <a:spcAft>
                          <a:spcPts val="0"/>
                        </a:spcAft>
                        <a:buNone/>
                      </a:pPr>
                      <a:r>
                        <a:rPr lang="en" sz="1300"/>
                        <a:t>1.6%</a:t>
                      </a:r>
                      <a:endParaRPr lang="en" sz="1200"/>
                    </a:p>
                  </a:txBody>
                  <a:tcPr marL="74013" marR="74013" marT="37007" marB="37007"/>
                </a:tc>
                <a:tc>
                  <a:txBody>
                    <a:bodyPr/>
                    <a:lstStyle/>
                    <a:p>
                      <a:pPr marL="0" marR="0" lvl="0" indent="0" algn="ctr" rtl="0">
                        <a:spcBef>
                          <a:spcPts val="0"/>
                        </a:spcBef>
                        <a:spcAft>
                          <a:spcPts val="0"/>
                        </a:spcAft>
                        <a:buNone/>
                      </a:pPr>
                      <a:r>
                        <a:rPr lang="en" sz="1300"/>
                        <a:t>0.7%</a:t>
                      </a:r>
                      <a:endParaRPr lang="en" sz="1200"/>
                    </a:p>
                  </a:txBody>
                  <a:tcPr marL="74013" marR="74013" marT="37007" marB="37007"/>
                </a:tc>
                <a:extLst>
                  <a:ext uri="{0D108BD9-81ED-4DB2-BD59-A6C34878D82A}">
                    <a16:rowId xmlns:a16="http://schemas.microsoft.com/office/drawing/2014/main" val="10001"/>
                  </a:ext>
                </a:extLst>
              </a:tr>
              <a:tr h="310788">
                <a:tc>
                  <a:txBody>
                    <a:bodyPr/>
                    <a:lstStyle/>
                    <a:p>
                      <a:pPr marL="0" marR="0" lvl="0" indent="0" algn="l" rtl="0">
                        <a:spcBef>
                          <a:spcPts val="0"/>
                        </a:spcBef>
                        <a:spcAft>
                          <a:spcPts val="0"/>
                        </a:spcAft>
                        <a:buNone/>
                      </a:pPr>
                      <a:r>
                        <a:rPr lang="en-US" sz="1300"/>
                        <a:t>Asian</a:t>
                      </a:r>
                      <a:endParaRPr lang="en-US" sz="1200"/>
                    </a:p>
                  </a:txBody>
                  <a:tcPr marL="74013" marR="74013" marT="37007" marB="37007"/>
                </a:tc>
                <a:tc>
                  <a:txBody>
                    <a:bodyPr/>
                    <a:lstStyle/>
                    <a:p>
                      <a:pPr marL="0" marR="0" lvl="0" indent="0" algn="ctr" rtl="0">
                        <a:spcBef>
                          <a:spcPts val="0"/>
                        </a:spcBef>
                        <a:spcAft>
                          <a:spcPts val="0"/>
                        </a:spcAft>
                        <a:buNone/>
                      </a:pPr>
                      <a:r>
                        <a:rPr lang="en" sz="1300"/>
                        <a:t>15.4%</a:t>
                      </a:r>
                      <a:endParaRPr lang="en" sz="1200"/>
                    </a:p>
                  </a:txBody>
                  <a:tcPr marL="74013" marR="74013" marT="37007" marB="37007"/>
                </a:tc>
                <a:tc>
                  <a:txBody>
                    <a:bodyPr/>
                    <a:lstStyle/>
                    <a:p>
                      <a:pPr marL="0" marR="0" lvl="0" indent="0" algn="ctr" rtl="0">
                        <a:spcBef>
                          <a:spcPts val="0"/>
                        </a:spcBef>
                        <a:spcAft>
                          <a:spcPts val="0"/>
                        </a:spcAft>
                        <a:buNone/>
                      </a:pPr>
                      <a:r>
                        <a:rPr lang="en" sz="1300"/>
                        <a:t>11.7%</a:t>
                      </a:r>
                      <a:endParaRPr lang="en" sz="1200"/>
                    </a:p>
                  </a:txBody>
                  <a:tcPr marL="74013" marR="74013" marT="37007" marB="37007"/>
                </a:tc>
                <a:tc>
                  <a:txBody>
                    <a:bodyPr/>
                    <a:lstStyle/>
                    <a:p>
                      <a:pPr marL="0" marR="0" lvl="0" indent="0" algn="ctr" rtl="0">
                        <a:spcBef>
                          <a:spcPts val="0"/>
                        </a:spcBef>
                        <a:spcAft>
                          <a:spcPts val="0"/>
                        </a:spcAft>
                        <a:buNone/>
                      </a:pPr>
                      <a:r>
                        <a:rPr lang="en" sz="1300"/>
                        <a:t>9.5%</a:t>
                      </a:r>
                      <a:endParaRPr lang="en" sz="1200"/>
                    </a:p>
                  </a:txBody>
                  <a:tcPr marL="74013" marR="74013" marT="37007" marB="37007"/>
                </a:tc>
                <a:tc>
                  <a:txBody>
                    <a:bodyPr/>
                    <a:lstStyle/>
                    <a:p>
                      <a:pPr marL="0" marR="0" lvl="0" indent="0" algn="ctr" rtl="0">
                        <a:spcBef>
                          <a:spcPts val="0"/>
                        </a:spcBef>
                        <a:spcAft>
                          <a:spcPts val="0"/>
                        </a:spcAft>
                        <a:buNone/>
                      </a:pPr>
                      <a:r>
                        <a:rPr lang="en" sz="1300"/>
                        <a:t>13.5%</a:t>
                      </a:r>
                      <a:endParaRPr lang="en" sz="1200"/>
                    </a:p>
                  </a:txBody>
                  <a:tcPr marL="74013" marR="74013" marT="37007" marB="37007"/>
                </a:tc>
                <a:extLst>
                  <a:ext uri="{0D108BD9-81ED-4DB2-BD59-A6C34878D82A}">
                    <a16:rowId xmlns:a16="http://schemas.microsoft.com/office/drawing/2014/main" val="10002"/>
                  </a:ext>
                </a:extLst>
              </a:tr>
              <a:tr h="310788">
                <a:tc>
                  <a:txBody>
                    <a:bodyPr/>
                    <a:lstStyle/>
                    <a:p>
                      <a:pPr marL="0" marR="0" lvl="0" indent="0" algn="l" rtl="0">
                        <a:spcBef>
                          <a:spcPts val="0"/>
                        </a:spcBef>
                        <a:spcAft>
                          <a:spcPts val="0"/>
                        </a:spcAft>
                        <a:buNone/>
                      </a:pPr>
                      <a:r>
                        <a:rPr lang="en-US" sz="1300"/>
                        <a:t>Black/Af American</a:t>
                      </a:r>
                      <a:endParaRPr lang="en-US" sz="1200"/>
                    </a:p>
                  </a:txBody>
                  <a:tcPr marL="74013" marR="74013" marT="37007" marB="37007"/>
                </a:tc>
                <a:tc>
                  <a:txBody>
                    <a:bodyPr/>
                    <a:lstStyle/>
                    <a:p>
                      <a:pPr marL="0" marR="0" lvl="0" indent="0" algn="ctr" rtl="0">
                        <a:spcBef>
                          <a:spcPts val="0"/>
                        </a:spcBef>
                        <a:spcAft>
                          <a:spcPts val="0"/>
                        </a:spcAft>
                        <a:buNone/>
                      </a:pPr>
                      <a:r>
                        <a:rPr lang="en" sz="1300"/>
                        <a:t>10.6%</a:t>
                      </a:r>
                      <a:endParaRPr lang="en" sz="1200"/>
                    </a:p>
                  </a:txBody>
                  <a:tcPr marL="74013" marR="74013" marT="37007" marB="37007"/>
                </a:tc>
                <a:tc>
                  <a:txBody>
                    <a:bodyPr/>
                    <a:lstStyle/>
                    <a:p>
                      <a:pPr marL="0" marR="0" lvl="0" indent="0" algn="ctr" rtl="0">
                        <a:spcBef>
                          <a:spcPts val="0"/>
                        </a:spcBef>
                        <a:spcAft>
                          <a:spcPts val="0"/>
                        </a:spcAft>
                        <a:buNone/>
                      </a:pPr>
                      <a:r>
                        <a:rPr lang="en" sz="1300"/>
                        <a:t>8.3%</a:t>
                      </a:r>
                      <a:endParaRPr lang="en" sz="1200"/>
                    </a:p>
                  </a:txBody>
                  <a:tcPr marL="74013" marR="74013" marT="37007" marB="37007"/>
                </a:tc>
                <a:tc>
                  <a:txBody>
                    <a:bodyPr/>
                    <a:lstStyle/>
                    <a:p>
                      <a:pPr marL="0" marR="0" lvl="0" indent="0" algn="ctr" rtl="0">
                        <a:spcBef>
                          <a:spcPts val="0"/>
                        </a:spcBef>
                        <a:spcAft>
                          <a:spcPts val="0"/>
                        </a:spcAft>
                        <a:buNone/>
                      </a:pPr>
                      <a:r>
                        <a:rPr lang="en" sz="1300"/>
                        <a:t>18.9%</a:t>
                      </a:r>
                      <a:endParaRPr lang="en" sz="1200"/>
                    </a:p>
                  </a:txBody>
                  <a:tcPr marL="74013" marR="74013" marT="37007" marB="37007"/>
                </a:tc>
                <a:tc>
                  <a:txBody>
                    <a:bodyPr/>
                    <a:lstStyle/>
                    <a:p>
                      <a:pPr marL="0" marR="0" lvl="0" indent="0" algn="ctr" rtl="0">
                        <a:spcBef>
                          <a:spcPts val="0"/>
                        </a:spcBef>
                        <a:spcAft>
                          <a:spcPts val="0"/>
                        </a:spcAft>
                        <a:buNone/>
                      </a:pPr>
                      <a:r>
                        <a:rPr lang="en" sz="1300"/>
                        <a:t>11.1%</a:t>
                      </a:r>
                      <a:endParaRPr lang="en" sz="1200"/>
                    </a:p>
                  </a:txBody>
                  <a:tcPr marL="74013" marR="74013" marT="37007" marB="37007"/>
                </a:tc>
                <a:extLst>
                  <a:ext uri="{0D108BD9-81ED-4DB2-BD59-A6C34878D82A}">
                    <a16:rowId xmlns:a16="http://schemas.microsoft.com/office/drawing/2014/main" val="10003"/>
                  </a:ext>
                </a:extLst>
              </a:tr>
              <a:tr h="310788">
                <a:tc>
                  <a:txBody>
                    <a:bodyPr/>
                    <a:lstStyle/>
                    <a:p>
                      <a:pPr marL="0" marR="0" lvl="0" indent="0" algn="l" rtl="0">
                        <a:spcBef>
                          <a:spcPts val="0"/>
                        </a:spcBef>
                        <a:spcAft>
                          <a:spcPts val="0"/>
                        </a:spcAft>
                        <a:buNone/>
                      </a:pPr>
                      <a:r>
                        <a:rPr lang="en-US" sz="1300"/>
                        <a:t>Decline to state</a:t>
                      </a:r>
                      <a:endParaRPr lang="en-US" sz="1200"/>
                    </a:p>
                  </a:txBody>
                  <a:tcPr marL="74013" marR="74013" marT="37007" marB="37007"/>
                </a:tc>
                <a:tc>
                  <a:txBody>
                    <a:bodyPr/>
                    <a:lstStyle/>
                    <a:p>
                      <a:pPr marL="0" marR="0" lvl="0" indent="0" algn="ctr" rtl="0">
                        <a:spcBef>
                          <a:spcPts val="0"/>
                        </a:spcBef>
                        <a:spcAft>
                          <a:spcPts val="0"/>
                        </a:spcAft>
                        <a:buNone/>
                      </a:pPr>
                      <a:r>
                        <a:rPr lang="en" sz="1300"/>
                        <a:t>7.4%</a:t>
                      </a:r>
                      <a:endParaRPr lang="en" sz="1200"/>
                    </a:p>
                  </a:txBody>
                  <a:tcPr marL="74013" marR="74013" marT="37007" marB="37007"/>
                </a:tc>
                <a:tc>
                  <a:txBody>
                    <a:bodyPr/>
                    <a:lstStyle/>
                    <a:p>
                      <a:pPr marL="0" marR="0" lvl="0" indent="0" algn="ctr" rtl="0">
                        <a:spcBef>
                          <a:spcPts val="0"/>
                        </a:spcBef>
                        <a:spcAft>
                          <a:spcPts val="0"/>
                        </a:spcAft>
                        <a:buNone/>
                      </a:pPr>
                      <a:r>
                        <a:rPr lang="en" sz="1300"/>
                        <a:t>9.6%</a:t>
                      </a:r>
                      <a:endParaRPr lang="en" sz="1200"/>
                    </a:p>
                  </a:txBody>
                  <a:tcPr marL="74013" marR="74013" marT="37007" marB="37007"/>
                </a:tc>
                <a:tc>
                  <a:txBody>
                    <a:bodyPr/>
                    <a:lstStyle/>
                    <a:p>
                      <a:pPr marL="0" marR="0" lvl="0" indent="0" algn="ctr" rtl="0">
                        <a:spcBef>
                          <a:spcPts val="0"/>
                        </a:spcBef>
                        <a:spcAft>
                          <a:spcPts val="0"/>
                        </a:spcAft>
                        <a:buNone/>
                      </a:pPr>
                      <a:r>
                        <a:rPr lang="en" sz="1300"/>
                        <a:t>6.5%</a:t>
                      </a:r>
                      <a:endParaRPr lang="en" sz="1200"/>
                    </a:p>
                  </a:txBody>
                  <a:tcPr marL="74013" marR="74013" marT="37007" marB="37007"/>
                </a:tc>
                <a:tc>
                  <a:txBody>
                    <a:bodyPr/>
                    <a:lstStyle/>
                    <a:p>
                      <a:pPr marL="0" marR="0" lvl="0" indent="0" algn="ctr" rtl="0">
                        <a:spcBef>
                          <a:spcPts val="0"/>
                        </a:spcBef>
                        <a:spcAft>
                          <a:spcPts val="0"/>
                        </a:spcAft>
                        <a:buNone/>
                      </a:pPr>
                      <a:r>
                        <a:rPr lang="en" sz="1300"/>
                        <a:t>7.9%</a:t>
                      </a:r>
                      <a:endParaRPr lang="en" sz="1200"/>
                    </a:p>
                  </a:txBody>
                  <a:tcPr marL="74013" marR="74013" marT="37007" marB="37007"/>
                </a:tc>
                <a:extLst>
                  <a:ext uri="{0D108BD9-81ED-4DB2-BD59-A6C34878D82A}">
                    <a16:rowId xmlns:a16="http://schemas.microsoft.com/office/drawing/2014/main" val="10004"/>
                  </a:ext>
                </a:extLst>
              </a:tr>
              <a:tr h="310788">
                <a:tc>
                  <a:txBody>
                    <a:bodyPr/>
                    <a:lstStyle/>
                    <a:p>
                      <a:pPr marL="0" marR="0" lvl="0" indent="0" algn="l" rtl="0">
                        <a:spcBef>
                          <a:spcPts val="0"/>
                        </a:spcBef>
                        <a:spcAft>
                          <a:spcPts val="0"/>
                        </a:spcAft>
                        <a:buNone/>
                      </a:pPr>
                      <a:r>
                        <a:rPr lang="en-US" sz="1300"/>
                        <a:t>Hispanic/Latinx</a:t>
                      </a:r>
                      <a:endParaRPr lang="en-US" sz="1200"/>
                    </a:p>
                  </a:txBody>
                  <a:tcPr marL="74013" marR="74013" marT="37007" marB="37007"/>
                </a:tc>
                <a:tc>
                  <a:txBody>
                    <a:bodyPr/>
                    <a:lstStyle/>
                    <a:p>
                      <a:pPr marL="0" marR="0" lvl="0" indent="0" algn="ctr" rtl="0">
                        <a:spcBef>
                          <a:spcPts val="0"/>
                        </a:spcBef>
                        <a:spcAft>
                          <a:spcPts val="0"/>
                        </a:spcAft>
                        <a:buNone/>
                      </a:pPr>
                      <a:r>
                        <a:rPr lang="en" sz="1300"/>
                        <a:t>21.6%</a:t>
                      </a:r>
                      <a:endParaRPr lang="en" sz="1200"/>
                    </a:p>
                  </a:txBody>
                  <a:tcPr marL="74013" marR="74013" marT="37007" marB="37007"/>
                </a:tc>
                <a:tc>
                  <a:txBody>
                    <a:bodyPr/>
                    <a:lstStyle/>
                    <a:p>
                      <a:pPr marL="0" marR="0" lvl="0" indent="0" algn="ctr" rtl="0">
                        <a:spcBef>
                          <a:spcPts val="0"/>
                        </a:spcBef>
                        <a:spcAft>
                          <a:spcPts val="0"/>
                        </a:spcAft>
                        <a:buNone/>
                      </a:pPr>
                      <a:r>
                        <a:rPr lang="en" sz="1300"/>
                        <a:t>14.0%</a:t>
                      </a:r>
                      <a:endParaRPr lang="en" sz="1200"/>
                    </a:p>
                  </a:txBody>
                  <a:tcPr marL="74013" marR="74013" marT="37007" marB="37007"/>
                </a:tc>
                <a:tc>
                  <a:txBody>
                    <a:bodyPr/>
                    <a:lstStyle/>
                    <a:p>
                      <a:pPr marL="0" marR="0" lvl="0" indent="0" algn="ctr" rtl="0">
                        <a:spcBef>
                          <a:spcPts val="0"/>
                        </a:spcBef>
                        <a:spcAft>
                          <a:spcPts val="0"/>
                        </a:spcAft>
                        <a:buNone/>
                      </a:pPr>
                      <a:r>
                        <a:rPr lang="en" sz="1300"/>
                        <a:t>16.7%</a:t>
                      </a:r>
                      <a:endParaRPr lang="en" sz="1200"/>
                    </a:p>
                  </a:txBody>
                  <a:tcPr marL="74013" marR="74013" marT="37007" marB="37007"/>
                </a:tc>
                <a:tc>
                  <a:txBody>
                    <a:bodyPr/>
                    <a:lstStyle/>
                    <a:p>
                      <a:pPr marL="0" marR="0" lvl="0" indent="0" algn="ctr" rtl="0">
                        <a:spcBef>
                          <a:spcPts val="0"/>
                        </a:spcBef>
                        <a:spcAft>
                          <a:spcPts val="0"/>
                        </a:spcAft>
                        <a:buNone/>
                      </a:pPr>
                      <a:r>
                        <a:rPr lang="en" sz="1300"/>
                        <a:t>18.8%</a:t>
                      </a:r>
                      <a:endParaRPr lang="en" sz="1200"/>
                    </a:p>
                  </a:txBody>
                  <a:tcPr marL="74013" marR="74013" marT="37007" marB="37007"/>
                </a:tc>
                <a:extLst>
                  <a:ext uri="{0D108BD9-81ED-4DB2-BD59-A6C34878D82A}">
                    <a16:rowId xmlns:a16="http://schemas.microsoft.com/office/drawing/2014/main" val="10005"/>
                  </a:ext>
                </a:extLst>
              </a:tr>
              <a:tr h="310788">
                <a:tc>
                  <a:txBody>
                    <a:bodyPr/>
                    <a:lstStyle/>
                    <a:p>
                      <a:pPr marL="0" marR="0" lvl="0" indent="0" algn="l" rtl="0">
                        <a:spcBef>
                          <a:spcPts val="0"/>
                        </a:spcBef>
                        <a:spcAft>
                          <a:spcPts val="0"/>
                        </a:spcAft>
                        <a:buNone/>
                      </a:pPr>
                      <a:r>
                        <a:rPr lang="en-US" sz="1300"/>
                        <a:t>Native Haw/PI</a:t>
                      </a:r>
                      <a:endParaRPr lang="en-US" sz="1200"/>
                    </a:p>
                  </a:txBody>
                  <a:tcPr marL="74013" marR="74013" marT="37007" marB="37007"/>
                </a:tc>
                <a:tc>
                  <a:txBody>
                    <a:bodyPr/>
                    <a:lstStyle/>
                    <a:p>
                      <a:pPr marL="0" marR="0" lvl="0" indent="0" algn="ctr" rtl="0">
                        <a:spcBef>
                          <a:spcPts val="0"/>
                        </a:spcBef>
                        <a:spcAft>
                          <a:spcPts val="0"/>
                        </a:spcAft>
                        <a:buNone/>
                      </a:pPr>
                      <a:r>
                        <a:rPr lang="en" sz="1300"/>
                        <a:t>1.1%</a:t>
                      </a:r>
                      <a:endParaRPr lang="en" sz="1200"/>
                    </a:p>
                  </a:txBody>
                  <a:tcPr marL="74013" marR="74013" marT="37007" marB="37007"/>
                </a:tc>
                <a:tc>
                  <a:txBody>
                    <a:bodyPr/>
                    <a:lstStyle/>
                    <a:p>
                      <a:pPr marL="0" marR="0" lvl="0" indent="0" algn="ctr" rtl="0">
                        <a:spcBef>
                          <a:spcPts val="0"/>
                        </a:spcBef>
                        <a:spcAft>
                          <a:spcPts val="0"/>
                        </a:spcAft>
                        <a:buNone/>
                      </a:pPr>
                      <a:r>
                        <a:rPr lang="en" sz="1300"/>
                        <a:t>0.1%</a:t>
                      </a:r>
                      <a:endParaRPr lang="en" sz="1200"/>
                    </a:p>
                  </a:txBody>
                  <a:tcPr marL="74013" marR="74013" marT="37007" marB="37007"/>
                </a:tc>
                <a:tc>
                  <a:txBody>
                    <a:bodyPr/>
                    <a:lstStyle/>
                    <a:p>
                      <a:pPr marL="0" marR="0" lvl="0" indent="0" algn="ctr" rtl="0">
                        <a:spcBef>
                          <a:spcPts val="0"/>
                        </a:spcBef>
                        <a:spcAft>
                          <a:spcPts val="0"/>
                        </a:spcAft>
                        <a:buNone/>
                      </a:pPr>
                      <a:r>
                        <a:rPr lang="en" sz="1300"/>
                        <a:t>0.2%</a:t>
                      </a:r>
                      <a:endParaRPr lang="en" sz="1200"/>
                    </a:p>
                  </a:txBody>
                  <a:tcPr marL="74013" marR="74013" marT="37007" marB="37007"/>
                </a:tc>
                <a:tc>
                  <a:txBody>
                    <a:bodyPr/>
                    <a:lstStyle/>
                    <a:p>
                      <a:pPr marL="0" marR="0" lvl="0" indent="0" algn="ctr" rtl="0">
                        <a:spcBef>
                          <a:spcPts val="0"/>
                        </a:spcBef>
                        <a:spcAft>
                          <a:spcPts val="0"/>
                        </a:spcAft>
                        <a:buNone/>
                      </a:pPr>
                      <a:r>
                        <a:rPr lang="en" sz="1300"/>
                        <a:t>0.7%</a:t>
                      </a:r>
                      <a:endParaRPr lang="en" sz="1200"/>
                    </a:p>
                  </a:txBody>
                  <a:tcPr marL="74013" marR="74013" marT="37007" marB="37007"/>
                </a:tc>
                <a:extLst>
                  <a:ext uri="{0D108BD9-81ED-4DB2-BD59-A6C34878D82A}">
                    <a16:rowId xmlns:a16="http://schemas.microsoft.com/office/drawing/2014/main" val="10006"/>
                  </a:ext>
                </a:extLst>
              </a:tr>
              <a:tr h="310788">
                <a:tc>
                  <a:txBody>
                    <a:bodyPr/>
                    <a:lstStyle/>
                    <a:p>
                      <a:pPr marL="0" marR="0" lvl="0" indent="0" algn="l" rtl="0">
                        <a:spcBef>
                          <a:spcPts val="0"/>
                        </a:spcBef>
                        <a:spcAft>
                          <a:spcPts val="0"/>
                        </a:spcAft>
                        <a:buNone/>
                      </a:pPr>
                      <a:r>
                        <a:rPr lang="en" sz="1300"/>
                        <a:t>2+</a:t>
                      </a:r>
                      <a:endParaRPr lang="en" sz="1200"/>
                    </a:p>
                  </a:txBody>
                  <a:tcPr marL="74013" marR="74013" marT="37007" marB="37007"/>
                </a:tc>
                <a:tc>
                  <a:txBody>
                    <a:bodyPr/>
                    <a:lstStyle/>
                    <a:p>
                      <a:pPr marL="0" marR="0" lvl="0" indent="0" algn="ctr" rtl="0">
                        <a:spcBef>
                          <a:spcPts val="0"/>
                        </a:spcBef>
                        <a:spcAft>
                          <a:spcPts val="0"/>
                        </a:spcAft>
                        <a:buNone/>
                      </a:pPr>
                      <a:r>
                        <a:rPr lang="en" sz="1300"/>
                        <a:t>6.2%</a:t>
                      </a:r>
                      <a:endParaRPr lang="en" sz="1200"/>
                    </a:p>
                  </a:txBody>
                  <a:tcPr marL="74013" marR="74013" marT="37007" marB="37007"/>
                </a:tc>
                <a:tc>
                  <a:txBody>
                    <a:bodyPr/>
                    <a:lstStyle/>
                    <a:p>
                      <a:pPr marL="0" marR="0" lvl="0" indent="0" algn="ctr" rtl="0">
                        <a:spcBef>
                          <a:spcPts val="0"/>
                        </a:spcBef>
                        <a:spcAft>
                          <a:spcPts val="0"/>
                        </a:spcAft>
                        <a:buNone/>
                      </a:pPr>
                      <a:r>
                        <a:rPr lang="en" sz="1300"/>
                        <a:t>5.0%</a:t>
                      </a:r>
                      <a:endParaRPr lang="en" sz="1200"/>
                    </a:p>
                  </a:txBody>
                  <a:tcPr marL="74013" marR="74013" marT="37007" marB="37007"/>
                </a:tc>
                <a:tc>
                  <a:txBody>
                    <a:bodyPr/>
                    <a:lstStyle/>
                    <a:p>
                      <a:pPr marL="0" marR="0" lvl="0" indent="0" algn="ctr" rtl="0">
                        <a:spcBef>
                          <a:spcPts val="0"/>
                        </a:spcBef>
                        <a:spcAft>
                          <a:spcPts val="0"/>
                        </a:spcAft>
                        <a:buNone/>
                      </a:pPr>
                      <a:r>
                        <a:rPr lang="en" sz="1300"/>
                        <a:t>5.3%</a:t>
                      </a:r>
                      <a:endParaRPr lang="en" sz="1200"/>
                    </a:p>
                  </a:txBody>
                  <a:tcPr marL="74013" marR="74013" marT="37007" marB="37007"/>
                </a:tc>
                <a:tc>
                  <a:txBody>
                    <a:bodyPr/>
                    <a:lstStyle/>
                    <a:p>
                      <a:pPr marL="0" marR="0" lvl="0" indent="0" algn="ctr" rtl="0">
                        <a:spcBef>
                          <a:spcPts val="0"/>
                        </a:spcBef>
                        <a:spcAft>
                          <a:spcPts val="0"/>
                        </a:spcAft>
                        <a:buNone/>
                      </a:pPr>
                      <a:r>
                        <a:rPr lang="en" sz="1300"/>
                        <a:t>5.7%</a:t>
                      </a:r>
                      <a:endParaRPr lang="en" sz="1200"/>
                    </a:p>
                  </a:txBody>
                  <a:tcPr marL="74013" marR="74013" marT="37007" marB="37007"/>
                </a:tc>
                <a:extLst>
                  <a:ext uri="{0D108BD9-81ED-4DB2-BD59-A6C34878D82A}">
                    <a16:rowId xmlns:a16="http://schemas.microsoft.com/office/drawing/2014/main" val="10007"/>
                  </a:ext>
                </a:extLst>
              </a:tr>
              <a:tr h="310788">
                <a:tc>
                  <a:txBody>
                    <a:bodyPr/>
                    <a:lstStyle/>
                    <a:p>
                      <a:pPr marL="0" marR="0" lvl="0" indent="0" algn="l" rtl="0">
                        <a:spcBef>
                          <a:spcPts val="0"/>
                        </a:spcBef>
                        <a:spcAft>
                          <a:spcPts val="0"/>
                        </a:spcAft>
                        <a:buNone/>
                      </a:pPr>
                      <a:r>
                        <a:rPr lang="en-US" sz="1300"/>
                        <a:t>White</a:t>
                      </a:r>
                      <a:endParaRPr lang="en-US" sz="1200"/>
                    </a:p>
                  </a:txBody>
                  <a:tcPr marL="74013" marR="74013" marT="37007" marB="37007"/>
                </a:tc>
                <a:tc>
                  <a:txBody>
                    <a:bodyPr/>
                    <a:lstStyle/>
                    <a:p>
                      <a:pPr marL="0" marR="0" lvl="0" indent="0" algn="ctr" rtl="0">
                        <a:spcBef>
                          <a:spcPts val="0"/>
                        </a:spcBef>
                        <a:spcAft>
                          <a:spcPts val="0"/>
                        </a:spcAft>
                        <a:buNone/>
                      </a:pPr>
                      <a:r>
                        <a:rPr lang="en" sz="1300"/>
                        <a:t>37.1%</a:t>
                      </a:r>
                      <a:endParaRPr lang="en" sz="1200"/>
                    </a:p>
                  </a:txBody>
                  <a:tcPr marL="74013" marR="74013" marT="37007" marB="37007"/>
                </a:tc>
                <a:tc>
                  <a:txBody>
                    <a:bodyPr/>
                    <a:lstStyle/>
                    <a:p>
                      <a:pPr marL="0" marR="0" lvl="0" indent="0" algn="ctr" rtl="0">
                        <a:spcBef>
                          <a:spcPts val="0"/>
                        </a:spcBef>
                        <a:spcAft>
                          <a:spcPts val="0"/>
                        </a:spcAft>
                        <a:buNone/>
                      </a:pPr>
                      <a:r>
                        <a:rPr lang="en" sz="1300"/>
                        <a:t>50.8%</a:t>
                      </a:r>
                      <a:endParaRPr lang="en" sz="1200"/>
                    </a:p>
                  </a:txBody>
                  <a:tcPr marL="74013" marR="74013" marT="37007" marB="37007"/>
                </a:tc>
                <a:tc>
                  <a:txBody>
                    <a:bodyPr/>
                    <a:lstStyle/>
                    <a:p>
                      <a:pPr marL="0" marR="0" lvl="0" indent="0" algn="ctr" rtl="0">
                        <a:spcBef>
                          <a:spcPts val="0"/>
                        </a:spcBef>
                        <a:spcAft>
                          <a:spcPts val="0"/>
                        </a:spcAft>
                        <a:buNone/>
                      </a:pPr>
                      <a:r>
                        <a:rPr lang="en" sz="1300"/>
                        <a:t>41.4%</a:t>
                      </a:r>
                      <a:endParaRPr lang="en" sz="1200"/>
                    </a:p>
                  </a:txBody>
                  <a:tcPr marL="74013" marR="74013" marT="37007" marB="37007"/>
                </a:tc>
                <a:tc>
                  <a:txBody>
                    <a:bodyPr/>
                    <a:lstStyle/>
                    <a:p>
                      <a:pPr marL="0" marR="0" lvl="0" indent="0" algn="ctr" rtl="0">
                        <a:spcBef>
                          <a:spcPts val="0"/>
                        </a:spcBef>
                        <a:spcAft>
                          <a:spcPts val="0"/>
                        </a:spcAft>
                        <a:buNone/>
                      </a:pPr>
                      <a:r>
                        <a:rPr lang="en" sz="1300"/>
                        <a:t>41.6%</a:t>
                      </a:r>
                      <a:endParaRPr lang="en" sz="1200"/>
                    </a:p>
                  </a:txBody>
                  <a:tcPr marL="74013" marR="74013" marT="37007" marB="37007"/>
                </a:tc>
                <a:extLst>
                  <a:ext uri="{0D108BD9-81ED-4DB2-BD59-A6C34878D82A}">
                    <a16:rowId xmlns:a16="http://schemas.microsoft.com/office/drawing/2014/main" val="10008"/>
                  </a:ext>
                </a:extLst>
              </a:tr>
              <a:tr h="310788">
                <a:tc>
                  <a:txBody>
                    <a:bodyPr/>
                    <a:lstStyle/>
                    <a:p>
                      <a:pPr marL="0" marR="0" lvl="0" indent="0" algn="l" rtl="0">
                        <a:spcBef>
                          <a:spcPts val="0"/>
                        </a:spcBef>
                        <a:spcAft>
                          <a:spcPts val="0"/>
                        </a:spcAft>
                        <a:buNone/>
                      </a:pPr>
                      <a:r>
                        <a:rPr lang="en-US" sz="1300"/>
                        <a:t>Total</a:t>
                      </a:r>
                      <a:endParaRPr lang="en-US" sz="1200"/>
                    </a:p>
                  </a:txBody>
                  <a:tcPr marL="74013" marR="74013" marT="37007" marB="37007"/>
                </a:tc>
                <a:tc>
                  <a:txBody>
                    <a:bodyPr/>
                    <a:lstStyle/>
                    <a:p>
                      <a:pPr marL="0" marR="0" lvl="0" indent="0" algn="ctr" rtl="0">
                        <a:spcBef>
                          <a:spcPts val="0"/>
                        </a:spcBef>
                        <a:spcAft>
                          <a:spcPts val="0"/>
                        </a:spcAft>
                        <a:buNone/>
                      </a:pPr>
                      <a:r>
                        <a:rPr lang="en" sz="1300"/>
                        <a:t>100.0%</a:t>
                      </a:r>
                      <a:endParaRPr lang="en" sz="1200"/>
                    </a:p>
                  </a:txBody>
                  <a:tcPr marL="74013" marR="74013" marT="37007" marB="37007"/>
                </a:tc>
                <a:tc>
                  <a:txBody>
                    <a:bodyPr/>
                    <a:lstStyle/>
                    <a:p>
                      <a:pPr marL="0" marR="0" lvl="0" indent="0" algn="ctr" rtl="0">
                        <a:spcBef>
                          <a:spcPts val="0"/>
                        </a:spcBef>
                        <a:spcAft>
                          <a:spcPts val="0"/>
                        </a:spcAft>
                        <a:buNone/>
                      </a:pPr>
                      <a:r>
                        <a:rPr lang="en" sz="1300"/>
                        <a:t>100.0%</a:t>
                      </a:r>
                      <a:endParaRPr lang="en" sz="1200"/>
                    </a:p>
                  </a:txBody>
                  <a:tcPr marL="74013" marR="74013" marT="37007" marB="37007"/>
                </a:tc>
                <a:tc>
                  <a:txBody>
                    <a:bodyPr/>
                    <a:lstStyle/>
                    <a:p>
                      <a:pPr marL="0" marR="0" lvl="0" indent="0" algn="ctr" rtl="0">
                        <a:spcBef>
                          <a:spcPts val="0"/>
                        </a:spcBef>
                        <a:spcAft>
                          <a:spcPts val="0"/>
                        </a:spcAft>
                        <a:buNone/>
                      </a:pPr>
                      <a:r>
                        <a:rPr lang="en" sz="1300"/>
                        <a:t>100.0%</a:t>
                      </a:r>
                      <a:endParaRPr lang="en" sz="1200"/>
                    </a:p>
                  </a:txBody>
                  <a:tcPr marL="74013" marR="74013" marT="37007" marB="37007"/>
                </a:tc>
                <a:tc>
                  <a:txBody>
                    <a:bodyPr/>
                    <a:lstStyle/>
                    <a:p>
                      <a:pPr marL="0" marR="0" lvl="0" indent="0" algn="ctr" rtl="0">
                        <a:spcBef>
                          <a:spcPts val="0"/>
                        </a:spcBef>
                        <a:spcAft>
                          <a:spcPts val="0"/>
                        </a:spcAft>
                        <a:buNone/>
                      </a:pPr>
                      <a:r>
                        <a:rPr lang="en" sz="1300"/>
                        <a:t>100.0%</a:t>
                      </a:r>
                      <a:endParaRPr lang="en" sz="1200"/>
                    </a:p>
                  </a:txBody>
                  <a:tcPr marL="74013" marR="74013" marT="37007" marB="37007"/>
                </a:tc>
                <a:extLst>
                  <a:ext uri="{0D108BD9-81ED-4DB2-BD59-A6C34878D82A}">
                    <a16:rowId xmlns:a16="http://schemas.microsoft.com/office/drawing/2014/main" val="10009"/>
                  </a:ext>
                </a:extLst>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4"/>
          <p:cNvSpPr txBox="1">
            <a:spLocks noGrp="1"/>
          </p:cNvSpPr>
          <p:nvPr>
            <p:ph type="title"/>
          </p:nvPr>
        </p:nvSpPr>
        <p:spPr>
          <a:xfrm>
            <a:off x="958238" y="273844"/>
            <a:ext cx="7534532" cy="994172"/>
          </a:xfrm>
        </p:spPr>
        <p:txBody>
          <a:bodyPr spcFirstLastPara="1" lIns="68575" tIns="34275" rIns="68575" bIns="34275" anchor="b" anchorCtr="0">
            <a:normAutofit/>
          </a:bodyPr>
          <a:lstStyle/>
          <a:p>
            <a:pPr marL="0" lvl="0" indent="0" rtl="0">
              <a:spcBef>
                <a:spcPts val="0"/>
              </a:spcBef>
              <a:spcAft>
                <a:spcPts val="0"/>
              </a:spcAft>
              <a:buClr>
                <a:schemeClr val="dk1"/>
              </a:buClr>
              <a:buSzPts val="3300"/>
              <a:buFont typeface="Calibri"/>
              <a:buNone/>
            </a:pPr>
            <a:r>
              <a:rPr lang="en-US" b="1"/>
              <a:t>Applicants Interviewed</a:t>
            </a:r>
            <a:endParaRPr lang="en-US"/>
          </a:p>
        </p:txBody>
      </p:sp>
      <p:graphicFrame>
        <p:nvGraphicFramePr>
          <p:cNvPr id="154" name="Google Shape;154;p24"/>
          <p:cNvGraphicFramePr/>
          <p:nvPr/>
        </p:nvGraphicFramePr>
        <p:xfrm>
          <a:off x="980937" y="1348740"/>
          <a:ext cx="7498403" cy="3314700"/>
        </p:xfrm>
        <a:graphic>
          <a:graphicData uri="http://schemas.openxmlformats.org/drawingml/2006/table">
            <a:tbl>
              <a:tblPr firstRow="1" bandRow="1">
                <a:noFill/>
                <a:tableStyleId>{7E15ABBE-9AFB-4AFE-A4B2-B853D472CD44}</a:tableStyleId>
              </a:tblPr>
              <a:tblGrid>
                <a:gridCol w="1667097">
                  <a:extLst>
                    <a:ext uri="{9D8B030D-6E8A-4147-A177-3AD203B41FA5}">
                      <a16:colId xmlns:a16="http://schemas.microsoft.com/office/drawing/2014/main" val="20000"/>
                    </a:ext>
                  </a:extLst>
                </a:gridCol>
                <a:gridCol w="1559499">
                  <a:extLst>
                    <a:ext uri="{9D8B030D-6E8A-4147-A177-3AD203B41FA5}">
                      <a16:colId xmlns:a16="http://schemas.microsoft.com/office/drawing/2014/main" val="20001"/>
                    </a:ext>
                  </a:extLst>
                </a:gridCol>
                <a:gridCol w="1302355">
                  <a:extLst>
                    <a:ext uri="{9D8B030D-6E8A-4147-A177-3AD203B41FA5}">
                      <a16:colId xmlns:a16="http://schemas.microsoft.com/office/drawing/2014/main" val="20002"/>
                    </a:ext>
                  </a:extLst>
                </a:gridCol>
                <a:gridCol w="1667097">
                  <a:extLst>
                    <a:ext uri="{9D8B030D-6E8A-4147-A177-3AD203B41FA5}">
                      <a16:colId xmlns:a16="http://schemas.microsoft.com/office/drawing/2014/main" val="20003"/>
                    </a:ext>
                  </a:extLst>
                </a:gridCol>
                <a:gridCol w="1302355">
                  <a:extLst>
                    <a:ext uri="{9D8B030D-6E8A-4147-A177-3AD203B41FA5}">
                      <a16:colId xmlns:a16="http://schemas.microsoft.com/office/drawing/2014/main" val="20004"/>
                    </a:ext>
                  </a:extLst>
                </a:gridCol>
              </a:tblGrid>
              <a:tr h="331470">
                <a:tc>
                  <a:txBody>
                    <a:bodyPr/>
                    <a:lstStyle/>
                    <a:p>
                      <a:pPr marL="0" marR="0" lvl="0" indent="0" algn="l" rtl="0">
                        <a:spcBef>
                          <a:spcPts val="0"/>
                        </a:spcBef>
                        <a:spcAft>
                          <a:spcPts val="0"/>
                        </a:spcAft>
                        <a:buNone/>
                      </a:pPr>
                      <a:r>
                        <a:rPr lang="en-US" sz="1400"/>
                        <a:t>Race/ethnicity</a:t>
                      </a:r>
                      <a:endParaRPr lang="en-US" sz="1300"/>
                    </a:p>
                  </a:txBody>
                  <a:tcPr marL="78939" marR="78939" marT="39469" marB="39469"/>
                </a:tc>
                <a:tc>
                  <a:txBody>
                    <a:bodyPr/>
                    <a:lstStyle/>
                    <a:p>
                      <a:pPr marL="0" marR="0" lvl="0" indent="0" algn="ctr" rtl="0">
                        <a:spcBef>
                          <a:spcPts val="0"/>
                        </a:spcBef>
                        <a:spcAft>
                          <a:spcPts val="0"/>
                        </a:spcAft>
                        <a:buNone/>
                      </a:pPr>
                      <a:r>
                        <a:rPr lang="en-US" sz="1400"/>
                        <a:t>Classified</a:t>
                      </a:r>
                      <a:endParaRPr lang="en-US" sz="1300"/>
                    </a:p>
                  </a:txBody>
                  <a:tcPr marL="78939" marR="78939" marT="39469" marB="39469"/>
                </a:tc>
                <a:tc>
                  <a:txBody>
                    <a:bodyPr/>
                    <a:lstStyle/>
                    <a:p>
                      <a:pPr marL="0" marR="0" lvl="0" indent="0" algn="ctr" rtl="0">
                        <a:spcBef>
                          <a:spcPts val="0"/>
                        </a:spcBef>
                        <a:spcAft>
                          <a:spcPts val="0"/>
                        </a:spcAft>
                        <a:buNone/>
                      </a:pPr>
                      <a:r>
                        <a:rPr lang="en-US" sz="1400"/>
                        <a:t>Faculty</a:t>
                      </a:r>
                      <a:endParaRPr lang="en-US" sz="1300"/>
                    </a:p>
                  </a:txBody>
                  <a:tcPr marL="78939" marR="78939" marT="39469" marB="39469"/>
                </a:tc>
                <a:tc>
                  <a:txBody>
                    <a:bodyPr/>
                    <a:lstStyle/>
                    <a:p>
                      <a:pPr marL="0" marR="0" lvl="0" indent="0" algn="ctr" rtl="0">
                        <a:spcBef>
                          <a:spcPts val="0"/>
                        </a:spcBef>
                        <a:spcAft>
                          <a:spcPts val="0"/>
                        </a:spcAft>
                        <a:buNone/>
                      </a:pPr>
                      <a:r>
                        <a:rPr lang="en-US" sz="1400"/>
                        <a:t>Management</a:t>
                      </a:r>
                      <a:endParaRPr lang="en-US" sz="1300"/>
                    </a:p>
                  </a:txBody>
                  <a:tcPr marL="78939" marR="78939" marT="39469" marB="39469"/>
                </a:tc>
                <a:tc>
                  <a:txBody>
                    <a:bodyPr/>
                    <a:lstStyle/>
                    <a:p>
                      <a:pPr marL="0" marR="0" lvl="0" indent="0" algn="ctr" rtl="0">
                        <a:spcBef>
                          <a:spcPts val="0"/>
                        </a:spcBef>
                        <a:spcAft>
                          <a:spcPts val="0"/>
                        </a:spcAft>
                        <a:buNone/>
                      </a:pPr>
                      <a:r>
                        <a:rPr lang="en-US" sz="1400"/>
                        <a:t>Total</a:t>
                      </a:r>
                      <a:endParaRPr lang="en-US" sz="1300"/>
                    </a:p>
                  </a:txBody>
                  <a:tcPr marL="78939" marR="78939" marT="39469" marB="39469"/>
                </a:tc>
                <a:extLst>
                  <a:ext uri="{0D108BD9-81ED-4DB2-BD59-A6C34878D82A}">
                    <a16:rowId xmlns:a16="http://schemas.microsoft.com/office/drawing/2014/main" val="10000"/>
                  </a:ext>
                </a:extLst>
              </a:tr>
              <a:tr h="331470">
                <a:tc>
                  <a:txBody>
                    <a:bodyPr/>
                    <a:lstStyle/>
                    <a:p>
                      <a:pPr marL="0" marR="0" lvl="0" indent="0" algn="l" rtl="0">
                        <a:spcBef>
                          <a:spcPts val="0"/>
                        </a:spcBef>
                        <a:spcAft>
                          <a:spcPts val="0"/>
                        </a:spcAft>
                        <a:buNone/>
                      </a:pPr>
                      <a:r>
                        <a:rPr lang="en-US" sz="1400"/>
                        <a:t>American In/Al Nat</a:t>
                      </a:r>
                      <a:endParaRPr lang="en-US" sz="1300"/>
                    </a:p>
                  </a:txBody>
                  <a:tcPr marL="78939" marR="78939" marT="39469" marB="39469"/>
                </a:tc>
                <a:tc>
                  <a:txBody>
                    <a:bodyPr/>
                    <a:lstStyle/>
                    <a:p>
                      <a:pPr marL="0" marR="0" lvl="0" indent="0" algn="ctr" rtl="0">
                        <a:spcBef>
                          <a:spcPts val="0"/>
                        </a:spcBef>
                        <a:spcAft>
                          <a:spcPts val="0"/>
                        </a:spcAft>
                        <a:buNone/>
                      </a:pPr>
                      <a:r>
                        <a:rPr lang="en" sz="1400"/>
                        <a:t>0.8%</a:t>
                      </a:r>
                      <a:endParaRPr lang="en" sz="1300"/>
                    </a:p>
                  </a:txBody>
                  <a:tcPr marL="78939" marR="78939" marT="39469" marB="39469"/>
                </a:tc>
                <a:tc>
                  <a:txBody>
                    <a:bodyPr/>
                    <a:lstStyle/>
                    <a:p>
                      <a:pPr marL="0" marR="0" lvl="0" indent="0" algn="ctr" rtl="0">
                        <a:spcBef>
                          <a:spcPts val="0"/>
                        </a:spcBef>
                        <a:spcAft>
                          <a:spcPts val="0"/>
                        </a:spcAft>
                        <a:buNone/>
                      </a:pPr>
                      <a:r>
                        <a:rPr lang="en" sz="1400"/>
                        <a:t>0.4%</a:t>
                      </a:r>
                      <a:endParaRPr lang="en" sz="1300"/>
                    </a:p>
                  </a:txBody>
                  <a:tcPr marL="78939" marR="78939" marT="39469" marB="39469"/>
                </a:tc>
                <a:tc>
                  <a:txBody>
                    <a:bodyPr/>
                    <a:lstStyle/>
                    <a:p>
                      <a:pPr marL="0" marR="0" lvl="0" indent="0" algn="ctr" rtl="0">
                        <a:spcBef>
                          <a:spcPts val="0"/>
                        </a:spcBef>
                        <a:spcAft>
                          <a:spcPts val="0"/>
                        </a:spcAft>
                        <a:buNone/>
                      </a:pPr>
                      <a:r>
                        <a:rPr lang="en" sz="1400"/>
                        <a:t>2.2%</a:t>
                      </a:r>
                      <a:endParaRPr lang="en" sz="1300"/>
                    </a:p>
                  </a:txBody>
                  <a:tcPr marL="78939" marR="78939" marT="39469" marB="39469"/>
                </a:tc>
                <a:tc>
                  <a:txBody>
                    <a:bodyPr/>
                    <a:lstStyle/>
                    <a:p>
                      <a:pPr marL="0" marR="0" lvl="0" indent="0" algn="ctr" rtl="0">
                        <a:spcBef>
                          <a:spcPts val="0"/>
                        </a:spcBef>
                        <a:spcAft>
                          <a:spcPts val="0"/>
                        </a:spcAft>
                        <a:buNone/>
                      </a:pPr>
                      <a:r>
                        <a:rPr lang="en" sz="1400"/>
                        <a:t>0.9%</a:t>
                      </a:r>
                      <a:endParaRPr lang="en" sz="1300"/>
                    </a:p>
                  </a:txBody>
                  <a:tcPr marL="78939" marR="78939" marT="39469" marB="39469"/>
                </a:tc>
                <a:extLst>
                  <a:ext uri="{0D108BD9-81ED-4DB2-BD59-A6C34878D82A}">
                    <a16:rowId xmlns:a16="http://schemas.microsoft.com/office/drawing/2014/main" val="10001"/>
                  </a:ext>
                </a:extLst>
              </a:tr>
              <a:tr h="331470">
                <a:tc>
                  <a:txBody>
                    <a:bodyPr/>
                    <a:lstStyle/>
                    <a:p>
                      <a:pPr marL="0" marR="0" lvl="0" indent="0" algn="l" rtl="0">
                        <a:spcBef>
                          <a:spcPts val="0"/>
                        </a:spcBef>
                        <a:spcAft>
                          <a:spcPts val="0"/>
                        </a:spcAft>
                        <a:buNone/>
                      </a:pPr>
                      <a:r>
                        <a:rPr lang="en-US" sz="1400"/>
                        <a:t>Asian</a:t>
                      </a:r>
                      <a:endParaRPr lang="en-US" sz="1300"/>
                    </a:p>
                  </a:txBody>
                  <a:tcPr marL="78939" marR="78939" marT="39469" marB="39469"/>
                </a:tc>
                <a:tc>
                  <a:txBody>
                    <a:bodyPr/>
                    <a:lstStyle/>
                    <a:p>
                      <a:pPr marL="0" marR="0" lvl="0" indent="0" algn="ctr" rtl="0">
                        <a:spcBef>
                          <a:spcPts val="0"/>
                        </a:spcBef>
                        <a:spcAft>
                          <a:spcPts val="0"/>
                        </a:spcAft>
                        <a:buNone/>
                      </a:pPr>
                      <a:r>
                        <a:rPr lang="en" sz="1400"/>
                        <a:t>16.4%</a:t>
                      </a:r>
                      <a:endParaRPr lang="en" sz="1300"/>
                    </a:p>
                  </a:txBody>
                  <a:tcPr marL="78939" marR="78939" marT="39469" marB="39469"/>
                </a:tc>
                <a:tc>
                  <a:txBody>
                    <a:bodyPr/>
                    <a:lstStyle/>
                    <a:p>
                      <a:pPr marL="0" marR="0" lvl="0" indent="0" algn="ctr" rtl="0">
                        <a:spcBef>
                          <a:spcPts val="0"/>
                        </a:spcBef>
                        <a:spcAft>
                          <a:spcPts val="0"/>
                        </a:spcAft>
                        <a:buNone/>
                      </a:pPr>
                      <a:r>
                        <a:rPr lang="en" sz="1400"/>
                        <a:t>11.2%</a:t>
                      </a:r>
                      <a:endParaRPr lang="en" sz="1300"/>
                    </a:p>
                  </a:txBody>
                  <a:tcPr marL="78939" marR="78939" marT="39469" marB="39469"/>
                </a:tc>
                <a:tc>
                  <a:txBody>
                    <a:bodyPr/>
                    <a:lstStyle/>
                    <a:p>
                      <a:pPr marL="0" marR="0" lvl="0" indent="0" algn="ctr" rtl="0">
                        <a:spcBef>
                          <a:spcPts val="0"/>
                        </a:spcBef>
                        <a:spcAft>
                          <a:spcPts val="0"/>
                        </a:spcAft>
                        <a:buNone/>
                      </a:pPr>
                      <a:r>
                        <a:rPr lang="en" sz="1400"/>
                        <a:t>13.0%</a:t>
                      </a:r>
                      <a:endParaRPr lang="en" sz="1300"/>
                    </a:p>
                  </a:txBody>
                  <a:tcPr marL="78939" marR="78939" marT="39469" marB="39469"/>
                </a:tc>
                <a:tc>
                  <a:txBody>
                    <a:bodyPr/>
                    <a:lstStyle/>
                    <a:p>
                      <a:pPr marL="0" marR="0" lvl="0" indent="0" algn="ctr" rtl="0">
                        <a:spcBef>
                          <a:spcPts val="0"/>
                        </a:spcBef>
                        <a:spcAft>
                          <a:spcPts val="0"/>
                        </a:spcAft>
                        <a:buNone/>
                      </a:pPr>
                      <a:r>
                        <a:rPr lang="en" sz="1400"/>
                        <a:t>14.7%</a:t>
                      </a:r>
                      <a:endParaRPr lang="en" sz="1300"/>
                    </a:p>
                  </a:txBody>
                  <a:tcPr marL="78939" marR="78939" marT="39469" marB="39469"/>
                </a:tc>
                <a:extLst>
                  <a:ext uri="{0D108BD9-81ED-4DB2-BD59-A6C34878D82A}">
                    <a16:rowId xmlns:a16="http://schemas.microsoft.com/office/drawing/2014/main" val="10002"/>
                  </a:ext>
                </a:extLst>
              </a:tr>
              <a:tr h="331470">
                <a:tc>
                  <a:txBody>
                    <a:bodyPr/>
                    <a:lstStyle/>
                    <a:p>
                      <a:pPr marL="0" marR="0" lvl="0" indent="0" algn="l" rtl="0">
                        <a:spcBef>
                          <a:spcPts val="0"/>
                        </a:spcBef>
                        <a:spcAft>
                          <a:spcPts val="0"/>
                        </a:spcAft>
                        <a:buNone/>
                      </a:pPr>
                      <a:r>
                        <a:rPr lang="en-US" sz="1400"/>
                        <a:t>Black/Af American</a:t>
                      </a:r>
                      <a:endParaRPr lang="en-US" sz="1300"/>
                    </a:p>
                  </a:txBody>
                  <a:tcPr marL="78939" marR="78939" marT="39469" marB="39469"/>
                </a:tc>
                <a:tc>
                  <a:txBody>
                    <a:bodyPr/>
                    <a:lstStyle/>
                    <a:p>
                      <a:pPr marL="0" marR="0" lvl="0" indent="0" algn="ctr" rtl="0">
                        <a:spcBef>
                          <a:spcPts val="0"/>
                        </a:spcBef>
                        <a:spcAft>
                          <a:spcPts val="0"/>
                        </a:spcAft>
                        <a:buNone/>
                      </a:pPr>
                      <a:r>
                        <a:rPr lang="en" sz="1400"/>
                        <a:t>7.9%</a:t>
                      </a:r>
                      <a:endParaRPr lang="en" sz="1300"/>
                    </a:p>
                  </a:txBody>
                  <a:tcPr marL="78939" marR="78939" marT="39469" marB="39469"/>
                </a:tc>
                <a:tc>
                  <a:txBody>
                    <a:bodyPr/>
                    <a:lstStyle/>
                    <a:p>
                      <a:pPr marL="0" marR="0" lvl="0" indent="0" algn="ctr" rtl="0">
                        <a:spcBef>
                          <a:spcPts val="0"/>
                        </a:spcBef>
                        <a:spcAft>
                          <a:spcPts val="0"/>
                        </a:spcAft>
                        <a:buNone/>
                      </a:pPr>
                      <a:r>
                        <a:rPr lang="en" sz="1400"/>
                        <a:t>9.1%</a:t>
                      </a:r>
                      <a:endParaRPr lang="en" sz="1300"/>
                    </a:p>
                  </a:txBody>
                  <a:tcPr marL="78939" marR="78939" marT="39469" marB="39469"/>
                </a:tc>
                <a:tc>
                  <a:txBody>
                    <a:bodyPr/>
                    <a:lstStyle/>
                    <a:p>
                      <a:pPr marL="0" marR="0" lvl="0" indent="0" algn="ctr" rtl="0">
                        <a:spcBef>
                          <a:spcPts val="0"/>
                        </a:spcBef>
                        <a:spcAft>
                          <a:spcPts val="0"/>
                        </a:spcAft>
                        <a:buNone/>
                      </a:pPr>
                      <a:r>
                        <a:rPr lang="en" sz="1400"/>
                        <a:t>16.5%</a:t>
                      </a:r>
                      <a:endParaRPr lang="en" sz="1300"/>
                    </a:p>
                  </a:txBody>
                  <a:tcPr marL="78939" marR="78939" marT="39469" marB="39469"/>
                </a:tc>
                <a:tc>
                  <a:txBody>
                    <a:bodyPr/>
                    <a:lstStyle/>
                    <a:p>
                      <a:pPr marL="0" marR="0" lvl="0" indent="0" algn="ctr" rtl="0">
                        <a:spcBef>
                          <a:spcPts val="0"/>
                        </a:spcBef>
                        <a:spcAft>
                          <a:spcPts val="0"/>
                        </a:spcAft>
                        <a:buNone/>
                      </a:pPr>
                      <a:r>
                        <a:rPr lang="en" sz="1400"/>
                        <a:t>9.4%</a:t>
                      </a:r>
                      <a:endParaRPr lang="en" sz="1300"/>
                    </a:p>
                  </a:txBody>
                  <a:tcPr marL="78939" marR="78939" marT="39469" marB="39469"/>
                </a:tc>
                <a:extLst>
                  <a:ext uri="{0D108BD9-81ED-4DB2-BD59-A6C34878D82A}">
                    <a16:rowId xmlns:a16="http://schemas.microsoft.com/office/drawing/2014/main" val="10003"/>
                  </a:ext>
                </a:extLst>
              </a:tr>
              <a:tr h="331470">
                <a:tc>
                  <a:txBody>
                    <a:bodyPr/>
                    <a:lstStyle/>
                    <a:p>
                      <a:pPr marL="0" marR="0" lvl="0" indent="0" algn="l" rtl="0">
                        <a:spcBef>
                          <a:spcPts val="0"/>
                        </a:spcBef>
                        <a:spcAft>
                          <a:spcPts val="0"/>
                        </a:spcAft>
                        <a:buNone/>
                      </a:pPr>
                      <a:r>
                        <a:rPr lang="en-US" sz="1400"/>
                        <a:t>Decline to state</a:t>
                      </a:r>
                      <a:endParaRPr lang="en-US" sz="1300"/>
                    </a:p>
                  </a:txBody>
                  <a:tcPr marL="78939" marR="78939" marT="39469" marB="39469"/>
                </a:tc>
                <a:tc>
                  <a:txBody>
                    <a:bodyPr/>
                    <a:lstStyle/>
                    <a:p>
                      <a:pPr marL="0" marR="0" lvl="0" indent="0" algn="ctr" rtl="0">
                        <a:spcBef>
                          <a:spcPts val="0"/>
                        </a:spcBef>
                        <a:spcAft>
                          <a:spcPts val="0"/>
                        </a:spcAft>
                        <a:buNone/>
                      </a:pPr>
                      <a:r>
                        <a:rPr lang="en" sz="1400"/>
                        <a:t>7.1%</a:t>
                      </a:r>
                      <a:endParaRPr lang="en" sz="1300"/>
                    </a:p>
                  </a:txBody>
                  <a:tcPr marL="78939" marR="78939" marT="39469" marB="39469"/>
                </a:tc>
                <a:tc>
                  <a:txBody>
                    <a:bodyPr/>
                    <a:lstStyle/>
                    <a:p>
                      <a:pPr marL="0" marR="0" lvl="0" indent="0" algn="ctr" rtl="0">
                        <a:spcBef>
                          <a:spcPts val="0"/>
                        </a:spcBef>
                        <a:spcAft>
                          <a:spcPts val="0"/>
                        </a:spcAft>
                        <a:buNone/>
                      </a:pPr>
                      <a:r>
                        <a:rPr lang="en" sz="1400"/>
                        <a:t>7.7%</a:t>
                      </a:r>
                      <a:endParaRPr lang="en" sz="1300"/>
                    </a:p>
                  </a:txBody>
                  <a:tcPr marL="78939" marR="78939" marT="39469" marB="39469"/>
                </a:tc>
                <a:tc>
                  <a:txBody>
                    <a:bodyPr/>
                    <a:lstStyle/>
                    <a:p>
                      <a:pPr marL="0" marR="0" lvl="0" indent="0" algn="ctr" rtl="0">
                        <a:spcBef>
                          <a:spcPts val="0"/>
                        </a:spcBef>
                        <a:spcAft>
                          <a:spcPts val="0"/>
                        </a:spcAft>
                        <a:buNone/>
                      </a:pPr>
                      <a:r>
                        <a:rPr lang="en" sz="1400"/>
                        <a:t>2.9%</a:t>
                      </a:r>
                      <a:endParaRPr lang="en" sz="1300"/>
                    </a:p>
                  </a:txBody>
                  <a:tcPr marL="78939" marR="78939" marT="39469" marB="39469"/>
                </a:tc>
                <a:tc>
                  <a:txBody>
                    <a:bodyPr/>
                    <a:lstStyle/>
                    <a:p>
                      <a:pPr marL="0" marR="0" lvl="0" indent="0" algn="ctr" rtl="0">
                        <a:spcBef>
                          <a:spcPts val="0"/>
                        </a:spcBef>
                        <a:spcAft>
                          <a:spcPts val="0"/>
                        </a:spcAft>
                        <a:buNone/>
                      </a:pPr>
                      <a:r>
                        <a:rPr lang="en" sz="1400"/>
                        <a:t>6.6%</a:t>
                      </a:r>
                      <a:endParaRPr lang="en" sz="1300"/>
                    </a:p>
                  </a:txBody>
                  <a:tcPr marL="78939" marR="78939" marT="39469" marB="39469"/>
                </a:tc>
                <a:extLst>
                  <a:ext uri="{0D108BD9-81ED-4DB2-BD59-A6C34878D82A}">
                    <a16:rowId xmlns:a16="http://schemas.microsoft.com/office/drawing/2014/main" val="10004"/>
                  </a:ext>
                </a:extLst>
              </a:tr>
              <a:tr h="331470">
                <a:tc>
                  <a:txBody>
                    <a:bodyPr/>
                    <a:lstStyle/>
                    <a:p>
                      <a:pPr marL="0" marR="0" lvl="0" indent="0" algn="l" rtl="0">
                        <a:spcBef>
                          <a:spcPts val="0"/>
                        </a:spcBef>
                        <a:spcAft>
                          <a:spcPts val="0"/>
                        </a:spcAft>
                        <a:buNone/>
                      </a:pPr>
                      <a:r>
                        <a:rPr lang="en-US" sz="1400"/>
                        <a:t>Hispanic/Latinx</a:t>
                      </a:r>
                      <a:endParaRPr lang="en-US" sz="1300"/>
                    </a:p>
                  </a:txBody>
                  <a:tcPr marL="78939" marR="78939" marT="39469" marB="39469"/>
                </a:tc>
                <a:tc>
                  <a:txBody>
                    <a:bodyPr/>
                    <a:lstStyle/>
                    <a:p>
                      <a:pPr marL="0" marR="0" lvl="0" indent="0" algn="ctr" rtl="0">
                        <a:spcBef>
                          <a:spcPts val="0"/>
                        </a:spcBef>
                        <a:spcAft>
                          <a:spcPts val="0"/>
                        </a:spcAft>
                        <a:buNone/>
                      </a:pPr>
                      <a:r>
                        <a:rPr lang="en" sz="1400"/>
                        <a:t>19.9%</a:t>
                      </a:r>
                      <a:endParaRPr lang="en" sz="1300"/>
                    </a:p>
                  </a:txBody>
                  <a:tcPr marL="78939" marR="78939" marT="39469" marB="39469"/>
                </a:tc>
                <a:tc>
                  <a:txBody>
                    <a:bodyPr/>
                    <a:lstStyle/>
                    <a:p>
                      <a:pPr marL="0" marR="0" lvl="0" indent="0" algn="ctr" rtl="0">
                        <a:spcBef>
                          <a:spcPts val="0"/>
                        </a:spcBef>
                        <a:spcAft>
                          <a:spcPts val="0"/>
                        </a:spcAft>
                        <a:buNone/>
                      </a:pPr>
                      <a:r>
                        <a:rPr lang="en" sz="1400"/>
                        <a:t>16.8%</a:t>
                      </a:r>
                      <a:endParaRPr lang="en" sz="1300"/>
                    </a:p>
                  </a:txBody>
                  <a:tcPr marL="78939" marR="78939" marT="39469" marB="39469"/>
                </a:tc>
                <a:tc>
                  <a:txBody>
                    <a:bodyPr/>
                    <a:lstStyle/>
                    <a:p>
                      <a:pPr marL="0" marR="0" lvl="0" indent="0" algn="ctr" rtl="0">
                        <a:spcBef>
                          <a:spcPts val="0"/>
                        </a:spcBef>
                        <a:spcAft>
                          <a:spcPts val="0"/>
                        </a:spcAft>
                        <a:buNone/>
                      </a:pPr>
                      <a:r>
                        <a:rPr lang="en" sz="1400"/>
                        <a:t>20.3%</a:t>
                      </a:r>
                      <a:endParaRPr lang="en" sz="1300"/>
                    </a:p>
                  </a:txBody>
                  <a:tcPr marL="78939" marR="78939" marT="39469" marB="39469"/>
                </a:tc>
                <a:tc>
                  <a:txBody>
                    <a:bodyPr/>
                    <a:lstStyle/>
                    <a:p>
                      <a:pPr marL="0" marR="0" lvl="0" indent="0" algn="ctr" rtl="0">
                        <a:spcBef>
                          <a:spcPts val="0"/>
                        </a:spcBef>
                        <a:spcAft>
                          <a:spcPts val="0"/>
                        </a:spcAft>
                        <a:buNone/>
                      </a:pPr>
                      <a:r>
                        <a:rPr lang="en" sz="1400"/>
                        <a:t>19.2%</a:t>
                      </a:r>
                      <a:endParaRPr lang="en" sz="1300"/>
                    </a:p>
                  </a:txBody>
                  <a:tcPr marL="78939" marR="78939" marT="39469" marB="39469"/>
                </a:tc>
                <a:extLst>
                  <a:ext uri="{0D108BD9-81ED-4DB2-BD59-A6C34878D82A}">
                    <a16:rowId xmlns:a16="http://schemas.microsoft.com/office/drawing/2014/main" val="10005"/>
                  </a:ext>
                </a:extLst>
              </a:tr>
              <a:tr h="331470">
                <a:tc>
                  <a:txBody>
                    <a:bodyPr/>
                    <a:lstStyle/>
                    <a:p>
                      <a:pPr marL="0" marR="0" lvl="0" indent="0" algn="l" rtl="0">
                        <a:spcBef>
                          <a:spcPts val="0"/>
                        </a:spcBef>
                        <a:spcAft>
                          <a:spcPts val="0"/>
                        </a:spcAft>
                        <a:buNone/>
                      </a:pPr>
                      <a:r>
                        <a:rPr lang="en-US" sz="1400"/>
                        <a:t>Native Haw/PI</a:t>
                      </a:r>
                      <a:endParaRPr lang="en-US" sz="1300"/>
                    </a:p>
                  </a:txBody>
                  <a:tcPr marL="78939" marR="78939" marT="39469" marB="39469"/>
                </a:tc>
                <a:tc>
                  <a:txBody>
                    <a:bodyPr/>
                    <a:lstStyle/>
                    <a:p>
                      <a:pPr marL="0" marR="0" lvl="0" indent="0" algn="ctr" rtl="0">
                        <a:spcBef>
                          <a:spcPts val="0"/>
                        </a:spcBef>
                        <a:spcAft>
                          <a:spcPts val="0"/>
                        </a:spcAft>
                        <a:buNone/>
                      </a:pPr>
                      <a:r>
                        <a:rPr lang="en" sz="1400"/>
                        <a:t>0.7%</a:t>
                      </a:r>
                      <a:endParaRPr lang="en" sz="1300"/>
                    </a:p>
                  </a:txBody>
                  <a:tcPr marL="78939" marR="78939" marT="39469" marB="39469"/>
                </a:tc>
                <a:tc>
                  <a:txBody>
                    <a:bodyPr/>
                    <a:lstStyle/>
                    <a:p>
                      <a:pPr marL="0" marR="0" lvl="0" indent="0" algn="ctr" rtl="0">
                        <a:spcBef>
                          <a:spcPts val="0"/>
                        </a:spcBef>
                        <a:spcAft>
                          <a:spcPts val="0"/>
                        </a:spcAft>
                        <a:buNone/>
                      </a:pPr>
                      <a:r>
                        <a:rPr lang="en" sz="1400"/>
                        <a:t>0.0%</a:t>
                      </a:r>
                      <a:endParaRPr lang="en" sz="1300"/>
                    </a:p>
                  </a:txBody>
                  <a:tcPr marL="78939" marR="78939" marT="39469" marB="39469"/>
                </a:tc>
                <a:tc>
                  <a:txBody>
                    <a:bodyPr/>
                    <a:lstStyle/>
                    <a:p>
                      <a:pPr marL="0" marR="0" lvl="0" indent="0" algn="ctr" rtl="0">
                        <a:spcBef>
                          <a:spcPts val="0"/>
                        </a:spcBef>
                        <a:spcAft>
                          <a:spcPts val="0"/>
                        </a:spcAft>
                        <a:buNone/>
                      </a:pPr>
                      <a:r>
                        <a:rPr lang="en" sz="1400"/>
                        <a:t>0.0%</a:t>
                      </a:r>
                      <a:endParaRPr lang="en" sz="1300"/>
                    </a:p>
                  </a:txBody>
                  <a:tcPr marL="78939" marR="78939" marT="39469" marB="39469"/>
                </a:tc>
                <a:tc>
                  <a:txBody>
                    <a:bodyPr/>
                    <a:lstStyle/>
                    <a:p>
                      <a:pPr marL="0" marR="0" lvl="0" indent="0" algn="ctr" rtl="0">
                        <a:spcBef>
                          <a:spcPts val="0"/>
                        </a:spcBef>
                        <a:spcAft>
                          <a:spcPts val="0"/>
                        </a:spcAft>
                        <a:buNone/>
                      </a:pPr>
                      <a:r>
                        <a:rPr lang="en" sz="1400"/>
                        <a:t>0.4%</a:t>
                      </a:r>
                      <a:endParaRPr lang="en" sz="1300"/>
                    </a:p>
                  </a:txBody>
                  <a:tcPr marL="78939" marR="78939" marT="39469" marB="39469"/>
                </a:tc>
                <a:extLst>
                  <a:ext uri="{0D108BD9-81ED-4DB2-BD59-A6C34878D82A}">
                    <a16:rowId xmlns:a16="http://schemas.microsoft.com/office/drawing/2014/main" val="10006"/>
                  </a:ext>
                </a:extLst>
              </a:tr>
              <a:tr h="331470">
                <a:tc>
                  <a:txBody>
                    <a:bodyPr/>
                    <a:lstStyle/>
                    <a:p>
                      <a:pPr marL="0" marR="0" lvl="0" indent="0" algn="l" rtl="0">
                        <a:spcBef>
                          <a:spcPts val="0"/>
                        </a:spcBef>
                        <a:spcAft>
                          <a:spcPts val="0"/>
                        </a:spcAft>
                        <a:buNone/>
                      </a:pPr>
                      <a:r>
                        <a:rPr lang="en" sz="1400"/>
                        <a:t>2+</a:t>
                      </a:r>
                      <a:endParaRPr lang="en" sz="1300"/>
                    </a:p>
                  </a:txBody>
                  <a:tcPr marL="78939" marR="78939" marT="39469" marB="39469"/>
                </a:tc>
                <a:tc>
                  <a:txBody>
                    <a:bodyPr/>
                    <a:lstStyle/>
                    <a:p>
                      <a:pPr marL="0" marR="0" lvl="0" indent="0" algn="ctr" rtl="0">
                        <a:spcBef>
                          <a:spcPts val="0"/>
                        </a:spcBef>
                        <a:spcAft>
                          <a:spcPts val="0"/>
                        </a:spcAft>
                        <a:buNone/>
                      </a:pPr>
                      <a:r>
                        <a:rPr lang="en" sz="1400"/>
                        <a:t>5.7%</a:t>
                      </a:r>
                      <a:endParaRPr lang="en" sz="1300"/>
                    </a:p>
                  </a:txBody>
                  <a:tcPr marL="78939" marR="78939" marT="39469" marB="39469"/>
                </a:tc>
                <a:tc>
                  <a:txBody>
                    <a:bodyPr/>
                    <a:lstStyle/>
                    <a:p>
                      <a:pPr marL="0" marR="0" lvl="0" indent="0" algn="ctr" rtl="0">
                        <a:spcBef>
                          <a:spcPts val="0"/>
                        </a:spcBef>
                        <a:spcAft>
                          <a:spcPts val="0"/>
                        </a:spcAft>
                        <a:buNone/>
                      </a:pPr>
                      <a:r>
                        <a:rPr lang="en" sz="1400"/>
                        <a:t>4.9%</a:t>
                      </a:r>
                      <a:endParaRPr lang="en" sz="1300"/>
                    </a:p>
                  </a:txBody>
                  <a:tcPr marL="78939" marR="78939" marT="39469" marB="39469"/>
                </a:tc>
                <a:tc>
                  <a:txBody>
                    <a:bodyPr/>
                    <a:lstStyle/>
                    <a:p>
                      <a:pPr marL="0" marR="0" lvl="0" indent="0" algn="ctr" rtl="0">
                        <a:spcBef>
                          <a:spcPts val="0"/>
                        </a:spcBef>
                        <a:spcAft>
                          <a:spcPts val="0"/>
                        </a:spcAft>
                        <a:buNone/>
                      </a:pPr>
                      <a:r>
                        <a:rPr lang="en" sz="1400"/>
                        <a:t>4.8%</a:t>
                      </a:r>
                      <a:endParaRPr lang="en" sz="1300"/>
                    </a:p>
                  </a:txBody>
                  <a:tcPr marL="78939" marR="78939" marT="39469" marB="39469"/>
                </a:tc>
                <a:tc>
                  <a:txBody>
                    <a:bodyPr/>
                    <a:lstStyle/>
                    <a:p>
                      <a:pPr marL="0" marR="0" lvl="0" indent="0" algn="ctr" rtl="0">
                        <a:spcBef>
                          <a:spcPts val="0"/>
                        </a:spcBef>
                        <a:spcAft>
                          <a:spcPts val="0"/>
                        </a:spcAft>
                        <a:buNone/>
                      </a:pPr>
                      <a:r>
                        <a:rPr lang="en" sz="1400"/>
                        <a:t>5.4%</a:t>
                      </a:r>
                      <a:endParaRPr lang="en" sz="1300"/>
                    </a:p>
                  </a:txBody>
                  <a:tcPr marL="78939" marR="78939" marT="39469" marB="39469"/>
                </a:tc>
                <a:extLst>
                  <a:ext uri="{0D108BD9-81ED-4DB2-BD59-A6C34878D82A}">
                    <a16:rowId xmlns:a16="http://schemas.microsoft.com/office/drawing/2014/main" val="10007"/>
                  </a:ext>
                </a:extLst>
              </a:tr>
              <a:tr h="331470">
                <a:tc>
                  <a:txBody>
                    <a:bodyPr/>
                    <a:lstStyle/>
                    <a:p>
                      <a:pPr marL="0" marR="0" lvl="0" indent="0" algn="l" rtl="0">
                        <a:spcBef>
                          <a:spcPts val="0"/>
                        </a:spcBef>
                        <a:spcAft>
                          <a:spcPts val="0"/>
                        </a:spcAft>
                        <a:buNone/>
                      </a:pPr>
                      <a:r>
                        <a:rPr lang="en-US" sz="1400"/>
                        <a:t>White</a:t>
                      </a:r>
                      <a:endParaRPr lang="en-US" sz="1300"/>
                    </a:p>
                  </a:txBody>
                  <a:tcPr marL="78939" marR="78939" marT="39469" marB="39469"/>
                </a:tc>
                <a:tc>
                  <a:txBody>
                    <a:bodyPr/>
                    <a:lstStyle/>
                    <a:p>
                      <a:pPr marL="0" marR="0" lvl="0" indent="0" algn="ctr" rtl="0">
                        <a:spcBef>
                          <a:spcPts val="0"/>
                        </a:spcBef>
                        <a:spcAft>
                          <a:spcPts val="0"/>
                        </a:spcAft>
                        <a:buNone/>
                      </a:pPr>
                      <a:r>
                        <a:rPr lang="en" sz="1400"/>
                        <a:t>41.4%</a:t>
                      </a:r>
                      <a:endParaRPr lang="en" sz="1300"/>
                    </a:p>
                  </a:txBody>
                  <a:tcPr marL="78939" marR="78939" marT="39469" marB="39469"/>
                </a:tc>
                <a:tc>
                  <a:txBody>
                    <a:bodyPr/>
                    <a:lstStyle/>
                    <a:p>
                      <a:pPr marL="0" marR="0" lvl="0" indent="0" algn="ctr" rtl="0">
                        <a:spcBef>
                          <a:spcPts val="0"/>
                        </a:spcBef>
                        <a:spcAft>
                          <a:spcPts val="0"/>
                        </a:spcAft>
                        <a:buNone/>
                      </a:pPr>
                      <a:r>
                        <a:rPr lang="en" sz="1400"/>
                        <a:t>49.9%</a:t>
                      </a:r>
                      <a:endParaRPr lang="en" sz="1300"/>
                    </a:p>
                  </a:txBody>
                  <a:tcPr marL="78939" marR="78939" marT="39469" marB="39469"/>
                </a:tc>
                <a:tc>
                  <a:txBody>
                    <a:bodyPr/>
                    <a:lstStyle/>
                    <a:p>
                      <a:pPr marL="0" marR="0" lvl="0" indent="0" algn="ctr" rtl="0">
                        <a:spcBef>
                          <a:spcPts val="0"/>
                        </a:spcBef>
                        <a:spcAft>
                          <a:spcPts val="0"/>
                        </a:spcAft>
                        <a:buNone/>
                      </a:pPr>
                      <a:r>
                        <a:rPr lang="en" sz="1400"/>
                        <a:t>40.3%</a:t>
                      </a:r>
                      <a:endParaRPr lang="en" sz="1300"/>
                    </a:p>
                  </a:txBody>
                  <a:tcPr marL="78939" marR="78939" marT="39469" marB="39469"/>
                </a:tc>
                <a:tc>
                  <a:txBody>
                    <a:bodyPr/>
                    <a:lstStyle/>
                    <a:p>
                      <a:pPr marL="0" marR="0" lvl="0" indent="0" algn="ctr" rtl="0">
                        <a:spcBef>
                          <a:spcPts val="0"/>
                        </a:spcBef>
                        <a:spcAft>
                          <a:spcPts val="0"/>
                        </a:spcAft>
                        <a:buNone/>
                      </a:pPr>
                      <a:r>
                        <a:rPr lang="en" sz="1400"/>
                        <a:t>43.3%</a:t>
                      </a:r>
                      <a:endParaRPr lang="en" sz="1300"/>
                    </a:p>
                  </a:txBody>
                  <a:tcPr marL="78939" marR="78939" marT="39469" marB="39469"/>
                </a:tc>
                <a:extLst>
                  <a:ext uri="{0D108BD9-81ED-4DB2-BD59-A6C34878D82A}">
                    <a16:rowId xmlns:a16="http://schemas.microsoft.com/office/drawing/2014/main" val="10008"/>
                  </a:ext>
                </a:extLst>
              </a:tr>
              <a:tr h="331470">
                <a:tc>
                  <a:txBody>
                    <a:bodyPr/>
                    <a:lstStyle/>
                    <a:p>
                      <a:pPr marL="0" marR="0" lvl="0" indent="0" algn="l" rtl="0">
                        <a:spcBef>
                          <a:spcPts val="0"/>
                        </a:spcBef>
                        <a:spcAft>
                          <a:spcPts val="0"/>
                        </a:spcAft>
                        <a:buNone/>
                      </a:pPr>
                      <a:r>
                        <a:rPr lang="en-US" sz="1400"/>
                        <a:t>Total</a:t>
                      </a:r>
                      <a:endParaRPr lang="en-US" sz="1300"/>
                    </a:p>
                  </a:txBody>
                  <a:tcPr marL="78939" marR="78939" marT="39469" marB="39469"/>
                </a:tc>
                <a:tc>
                  <a:txBody>
                    <a:bodyPr/>
                    <a:lstStyle/>
                    <a:p>
                      <a:pPr marL="0" marR="0" lvl="0" indent="0" algn="ctr" rtl="0">
                        <a:spcBef>
                          <a:spcPts val="0"/>
                        </a:spcBef>
                        <a:spcAft>
                          <a:spcPts val="0"/>
                        </a:spcAft>
                        <a:buNone/>
                      </a:pPr>
                      <a:r>
                        <a:rPr lang="en" sz="1400"/>
                        <a:t>100.0%</a:t>
                      </a:r>
                      <a:endParaRPr lang="en" sz="1300"/>
                    </a:p>
                  </a:txBody>
                  <a:tcPr marL="78939" marR="78939" marT="39469" marB="39469"/>
                </a:tc>
                <a:tc>
                  <a:txBody>
                    <a:bodyPr/>
                    <a:lstStyle/>
                    <a:p>
                      <a:pPr marL="0" marR="0" lvl="0" indent="0" algn="ctr" rtl="0">
                        <a:spcBef>
                          <a:spcPts val="0"/>
                        </a:spcBef>
                        <a:spcAft>
                          <a:spcPts val="0"/>
                        </a:spcAft>
                        <a:buNone/>
                      </a:pPr>
                      <a:r>
                        <a:rPr lang="en" sz="1400"/>
                        <a:t>100.0%</a:t>
                      </a:r>
                      <a:endParaRPr lang="en" sz="1300"/>
                    </a:p>
                  </a:txBody>
                  <a:tcPr marL="78939" marR="78939" marT="39469" marB="39469"/>
                </a:tc>
                <a:tc>
                  <a:txBody>
                    <a:bodyPr/>
                    <a:lstStyle/>
                    <a:p>
                      <a:pPr marL="0" marR="0" lvl="0" indent="0" algn="ctr" rtl="0">
                        <a:spcBef>
                          <a:spcPts val="0"/>
                        </a:spcBef>
                        <a:spcAft>
                          <a:spcPts val="0"/>
                        </a:spcAft>
                        <a:buNone/>
                      </a:pPr>
                      <a:r>
                        <a:rPr lang="en" sz="1400"/>
                        <a:t>100.0%</a:t>
                      </a:r>
                      <a:endParaRPr lang="en" sz="1300"/>
                    </a:p>
                  </a:txBody>
                  <a:tcPr marL="78939" marR="78939" marT="39469" marB="39469"/>
                </a:tc>
                <a:tc>
                  <a:txBody>
                    <a:bodyPr/>
                    <a:lstStyle/>
                    <a:p>
                      <a:pPr marL="0" marR="0" lvl="0" indent="0" algn="ctr" rtl="0">
                        <a:spcBef>
                          <a:spcPts val="0"/>
                        </a:spcBef>
                        <a:spcAft>
                          <a:spcPts val="0"/>
                        </a:spcAft>
                        <a:buNone/>
                      </a:pPr>
                      <a:r>
                        <a:rPr lang="en" sz="1400"/>
                        <a:t>100.0%</a:t>
                      </a:r>
                      <a:endParaRPr lang="en" sz="1300"/>
                    </a:p>
                  </a:txBody>
                  <a:tcPr marL="78939" marR="78939" marT="39469" marB="39469"/>
                </a:tc>
                <a:extLst>
                  <a:ext uri="{0D108BD9-81ED-4DB2-BD59-A6C34878D82A}">
                    <a16:rowId xmlns:a16="http://schemas.microsoft.com/office/drawing/2014/main" val="10009"/>
                  </a:ext>
                </a:extLst>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5"/>
          <p:cNvSpPr txBox="1">
            <a:spLocks noGrp="1"/>
          </p:cNvSpPr>
          <p:nvPr>
            <p:ph type="title"/>
          </p:nvPr>
        </p:nvSpPr>
        <p:spPr>
          <a:xfrm>
            <a:off x="958238" y="273844"/>
            <a:ext cx="7534532" cy="994172"/>
          </a:xfrm>
        </p:spPr>
        <p:txBody>
          <a:bodyPr spcFirstLastPara="1" lIns="68575" tIns="34275" rIns="68575" bIns="34275" anchor="b" anchorCtr="0">
            <a:normAutofit/>
          </a:bodyPr>
          <a:lstStyle/>
          <a:p>
            <a:pPr marL="0" lvl="0" indent="0" rtl="0">
              <a:spcBef>
                <a:spcPts val="0"/>
              </a:spcBef>
              <a:spcAft>
                <a:spcPts val="0"/>
              </a:spcAft>
              <a:buClr>
                <a:schemeClr val="dk1"/>
              </a:buClr>
              <a:buSzPts val="3300"/>
              <a:buFont typeface="Calibri"/>
              <a:buNone/>
            </a:pPr>
            <a:r>
              <a:rPr lang="en-US" b="1"/>
              <a:t>Applicants Hired</a:t>
            </a:r>
            <a:endParaRPr lang="en-US"/>
          </a:p>
        </p:txBody>
      </p:sp>
      <p:graphicFrame>
        <p:nvGraphicFramePr>
          <p:cNvPr id="160" name="Google Shape;160;p25"/>
          <p:cNvGraphicFramePr/>
          <p:nvPr/>
        </p:nvGraphicFramePr>
        <p:xfrm>
          <a:off x="958238" y="1437514"/>
          <a:ext cx="7543800" cy="3137160"/>
        </p:xfrm>
        <a:graphic>
          <a:graphicData uri="http://schemas.openxmlformats.org/drawingml/2006/table">
            <a:tbl>
              <a:tblPr firstRow="1" bandRow="1">
                <a:noFill/>
                <a:tableStyleId>{7E15ABBE-9AFB-4AFE-A4B2-B853D472CD44}</a:tableStyleId>
              </a:tblPr>
              <a:tblGrid>
                <a:gridCol w="1577801">
                  <a:extLst>
                    <a:ext uri="{9D8B030D-6E8A-4147-A177-3AD203B41FA5}">
                      <a16:colId xmlns:a16="http://schemas.microsoft.com/office/drawing/2014/main" val="20000"/>
                    </a:ext>
                  </a:extLst>
                </a:gridCol>
                <a:gridCol w="1577801">
                  <a:extLst>
                    <a:ext uri="{9D8B030D-6E8A-4147-A177-3AD203B41FA5}">
                      <a16:colId xmlns:a16="http://schemas.microsoft.com/office/drawing/2014/main" val="20001"/>
                    </a:ext>
                  </a:extLst>
                </a:gridCol>
                <a:gridCol w="1577801">
                  <a:extLst>
                    <a:ext uri="{9D8B030D-6E8A-4147-A177-3AD203B41FA5}">
                      <a16:colId xmlns:a16="http://schemas.microsoft.com/office/drawing/2014/main" val="20002"/>
                    </a:ext>
                  </a:extLst>
                </a:gridCol>
                <a:gridCol w="1577801">
                  <a:extLst>
                    <a:ext uri="{9D8B030D-6E8A-4147-A177-3AD203B41FA5}">
                      <a16:colId xmlns:a16="http://schemas.microsoft.com/office/drawing/2014/main" val="20003"/>
                    </a:ext>
                  </a:extLst>
                </a:gridCol>
                <a:gridCol w="1232596">
                  <a:extLst>
                    <a:ext uri="{9D8B030D-6E8A-4147-A177-3AD203B41FA5}">
                      <a16:colId xmlns:a16="http://schemas.microsoft.com/office/drawing/2014/main" val="20004"/>
                    </a:ext>
                  </a:extLst>
                </a:gridCol>
              </a:tblGrid>
              <a:tr h="313716">
                <a:tc>
                  <a:txBody>
                    <a:bodyPr/>
                    <a:lstStyle/>
                    <a:p>
                      <a:pPr marL="0" marR="0" lvl="0" indent="0" algn="l" rtl="0">
                        <a:spcBef>
                          <a:spcPts val="0"/>
                        </a:spcBef>
                        <a:spcAft>
                          <a:spcPts val="0"/>
                        </a:spcAft>
                        <a:buNone/>
                      </a:pPr>
                      <a:r>
                        <a:rPr lang="en-US" sz="1300"/>
                        <a:t>Race/ethnicity</a:t>
                      </a:r>
                      <a:endParaRPr lang="en-US" sz="1200"/>
                    </a:p>
                  </a:txBody>
                  <a:tcPr marL="74711" marR="74711" marT="37355" marB="37355"/>
                </a:tc>
                <a:tc>
                  <a:txBody>
                    <a:bodyPr/>
                    <a:lstStyle/>
                    <a:p>
                      <a:pPr marL="0" marR="0" lvl="0" indent="0" algn="ctr" rtl="0">
                        <a:spcBef>
                          <a:spcPts val="0"/>
                        </a:spcBef>
                        <a:spcAft>
                          <a:spcPts val="0"/>
                        </a:spcAft>
                        <a:buNone/>
                      </a:pPr>
                      <a:r>
                        <a:rPr lang="en-US" sz="1300"/>
                        <a:t>Classified: 201</a:t>
                      </a:r>
                      <a:endParaRPr lang="en-US" sz="1200"/>
                    </a:p>
                  </a:txBody>
                  <a:tcPr marL="74711" marR="74711" marT="37355" marB="37355"/>
                </a:tc>
                <a:tc>
                  <a:txBody>
                    <a:bodyPr/>
                    <a:lstStyle/>
                    <a:p>
                      <a:pPr marL="0" marR="0" lvl="0" indent="0" algn="ctr" rtl="0">
                        <a:spcBef>
                          <a:spcPts val="0"/>
                        </a:spcBef>
                        <a:spcAft>
                          <a:spcPts val="0"/>
                        </a:spcAft>
                        <a:buNone/>
                      </a:pPr>
                      <a:r>
                        <a:rPr lang="en-US" sz="1300"/>
                        <a:t>Faculty: 41</a:t>
                      </a:r>
                    </a:p>
                  </a:txBody>
                  <a:tcPr marL="74711" marR="74711" marT="37355" marB="37355"/>
                </a:tc>
                <a:tc>
                  <a:txBody>
                    <a:bodyPr/>
                    <a:lstStyle/>
                    <a:p>
                      <a:pPr marL="0" marR="0" lvl="0" indent="0" algn="ctr" rtl="0">
                        <a:spcBef>
                          <a:spcPts val="0"/>
                        </a:spcBef>
                        <a:spcAft>
                          <a:spcPts val="0"/>
                        </a:spcAft>
                        <a:buNone/>
                      </a:pPr>
                      <a:r>
                        <a:rPr lang="en-US" sz="1300"/>
                        <a:t>Management: 43</a:t>
                      </a:r>
                      <a:endParaRPr lang="en-US" sz="1200"/>
                    </a:p>
                  </a:txBody>
                  <a:tcPr marL="74711" marR="74711" marT="37355" marB="37355"/>
                </a:tc>
                <a:tc>
                  <a:txBody>
                    <a:bodyPr/>
                    <a:lstStyle/>
                    <a:p>
                      <a:pPr marL="0" marR="0" lvl="0" indent="0" algn="ctr" rtl="0">
                        <a:spcBef>
                          <a:spcPts val="0"/>
                        </a:spcBef>
                        <a:spcAft>
                          <a:spcPts val="0"/>
                        </a:spcAft>
                        <a:buNone/>
                      </a:pPr>
                      <a:r>
                        <a:rPr lang="en-US" sz="1300"/>
                        <a:t>Total</a:t>
                      </a:r>
                      <a:endParaRPr lang="en-US" sz="1200"/>
                    </a:p>
                  </a:txBody>
                  <a:tcPr marL="74711" marR="74711" marT="37355" marB="37355"/>
                </a:tc>
                <a:extLst>
                  <a:ext uri="{0D108BD9-81ED-4DB2-BD59-A6C34878D82A}">
                    <a16:rowId xmlns:a16="http://schemas.microsoft.com/office/drawing/2014/main" val="10000"/>
                  </a:ext>
                </a:extLst>
              </a:tr>
              <a:tr h="313716">
                <a:tc>
                  <a:txBody>
                    <a:bodyPr/>
                    <a:lstStyle/>
                    <a:p>
                      <a:pPr marL="0" marR="0" lvl="0" indent="0" algn="l" rtl="0">
                        <a:spcBef>
                          <a:spcPts val="0"/>
                        </a:spcBef>
                        <a:spcAft>
                          <a:spcPts val="0"/>
                        </a:spcAft>
                        <a:buNone/>
                      </a:pPr>
                      <a:r>
                        <a:rPr lang="en-US" sz="1300"/>
                        <a:t>American In/Al Nat</a:t>
                      </a:r>
                      <a:endParaRPr lang="en-US" sz="1200"/>
                    </a:p>
                  </a:txBody>
                  <a:tcPr marL="74711" marR="74711" marT="37355" marB="37355"/>
                </a:tc>
                <a:tc>
                  <a:txBody>
                    <a:bodyPr/>
                    <a:lstStyle/>
                    <a:p>
                      <a:pPr marL="0" marR="0" lvl="0" indent="0" algn="ctr" rtl="0">
                        <a:spcBef>
                          <a:spcPts val="0"/>
                        </a:spcBef>
                        <a:spcAft>
                          <a:spcPts val="0"/>
                        </a:spcAft>
                        <a:buNone/>
                      </a:pPr>
                      <a:r>
                        <a:rPr lang="en" sz="1300"/>
                        <a:t>0.6%</a:t>
                      </a:r>
                      <a:endParaRPr lang="en" sz="1200"/>
                    </a:p>
                  </a:txBody>
                  <a:tcPr marL="74711" marR="74711" marT="37355" marB="37355"/>
                </a:tc>
                <a:tc>
                  <a:txBody>
                    <a:bodyPr/>
                    <a:lstStyle/>
                    <a:p>
                      <a:pPr marL="0" marR="0" lvl="0" indent="0" algn="ctr" rtl="0">
                        <a:spcBef>
                          <a:spcPts val="0"/>
                        </a:spcBef>
                        <a:spcAft>
                          <a:spcPts val="0"/>
                        </a:spcAft>
                        <a:buNone/>
                      </a:pPr>
                      <a:r>
                        <a:rPr lang="en" sz="1300"/>
                        <a:t>1.9%</a:t>
                      </a:r>
                      <a:endParaRPr lang="en" sz="1200"/>
                    </a:p>
                  </a:txBody>
                  <a:tcPr marL="74711" marR="74711" marT="37355" marB="37355"/>
                </a:tc>
                <a:tc>
                  <a:txBody>
                    <a:bodyPr/>
                    <a:lstStyle/>
                    <a:p>
                      <a:pPr marL="0" marR="0" lvl="0" indent="0" algn="ctr" rtl="0">
                        <a:spcBef>
                          <a:spcPts val="0"/>
                        </a:spcBef>
                        <a:spcAft>
                          <a:spcPts val="0"/>
                        </a:spcAft>
                        <a:buNone/>
                      </a:pPr>
                      <a:r>
                        <a:rPr lang="en" sz="1300"/>
                        <a:t>0.0%</a:t>
                      </a:r>
                      <a:endParaRPr lang="en" sz="1200"/>
                    </a:p>
                  </a:txBody>
                  <a:tcPr marL="74711" marR="74711" marT="37355" marB="37355"/>
                </a:tc>
                <a:tc>
                  <a:txBody>
                    <a:bodyPr/>
                    <a:lstStyle/>
                    <a:p>
                      <a:pPr marL="0" marR="0" lvl="0" indent="0" algn="ctr" rtl="0">
                        <a:spcBef>
                          <a:spcPts val="0"/>
                        </a:spcBef>
                        <a:spcAft>
                          <a:spcPts val="0"/>
                        </a:spcAft>
                        <a:buNone/>
                      </a:pPr>
                      <a:r>
                        <a:rPr lang="en" sz="1300"/>
                        <a:t>0.8%</a:t>
                      </a:r>
                      <a:endParaRPr lang="en" sz="1200"/>
                    </a:p>
                  </a:txBody>
                  <a:tcPr marL="74711" marR="74711" marT="37355" marB="37355"/>
                </a:tc>
                <a:extLst>
                  <a:ext uri="{0D108BD9-81ED-4DB2-BD59-A6C34878D82A}">
                    <a16:rowId xmlns:a16="http://schemas.microsoft.com/office/drawing/2014/main" val="10001"/>
                  </a:ext>
                </a:extLst>
              </a:tr>
              <a:tr h="313716">
                <a:tc>
                  <a:txBody>
                    <a:bodyPr/>
                    <a:lstStyle/>
                    <a:p>
                      <a:pPr marL="0" marR="0" lvl="0" indent="0" algn="l" rtl="0">
                        <a:spcBef>
                          <a:spcPts val="0"/>
                        </a:spcBef>
                        <a:spcAft>
                          <a:spcPts val="0"/>
                        </a:spcAft>
                        <a:buNone/>
                      </a:pPr>
                      <a:r>
                        <a:rPr lang="en-US" sz="1300"/>
                        <a:t>Asian</a:t>
                      </a:r>
                      <a:endParaRPr lang="en-US" sz="1200"/>
                    </a:p>
                  </a:txBody>
                  <a:tcPr marL="74711" marR="74711" marT="37355" marB="37355"/>
                </a:tc>
                <a:tc>
                  <a:txBody>
                    <a:bodyPr/>
                    <a:lstStyle/>
                    <a:p>
                      <a:pPr marL="0" marR="0" lvl="0" indent="0" algn="ctr" rtl="0">
                        <a:spcBef>
                          <a:spcPts val="0"/>
                        </a:spcBef>
                        <a:spcAft>
                          <a:spcPts val="0"/>
                        </a:spcAft>
                        <a:buNone/>
                      </a:pPr>
                      <a:r>
                        <a:rPr lang="en" sz="1300"/>
                        <a:t>19.9%</a:t>
                      </a:r>
                      <a:endParaRPr lang="en" sz="1200"/>
                    </a:p>
                  </a:txBody>
                  <a:tcPr marL="74711" marR="74711" marT="37355" marB="37355"/>
                </a:tc>
                <a:tc>
                  <a:txBody>
                    <a:bodyPr/>
                    <a:lstStyle/>
                    <a:p>
                      <a:pPr marL="0" marR="0" lvl="0" indent="0" algn="ctr" rtl="0">
                        <a:spcBef>
                          <a:spcPts val="0"/>
                        </a:spcBef>
                        <a:spcAft>
                          <a:spcPts val="0"/>
                        </a:spcAft>
                        <a:buNone/>
                      </a:pPr>
                      <a:r>
                        <a:rPr lang="en" sz="1300"/>
                        <a:t>9.4%</a:t>
                      </a:r>
                      <a:endParaRPr lang="en" sz="1200"/>
                    </a:p>
                  </a:txBody>
                  <a:tcPr marL="74711" marR="74711" marT="37355" marB="37355"/>
                </a:tc>
                <a:tc>
                  <a:txBody>
                    <a:bodyPr/>
                    <a:lstStyle/>
                    <a:p>
                      <a:pPr marL="0" marR="0" lvl="0" indent="0" algn="ctr" rtl="0">
                        <a:spcBef>
                          <a:spcPts val="0"/>
                        </a:spcBef>
                        <a:spcAft>
                          <a:spcPts val="0"/>
                        </a:spcAft>
                        <a:buNone/>
                      </a:pPr>
                      <a:r>
                        <a:rPr lang="en" sz="1300"/>
                        <a:t>14.7%</a:t>
                      </a:r>
                      <a:endParaRPr lang="en" sz="1200"/>
                    </a:p>
                  </a:txBody>
                  <a:tcPr marL="74711" marR="74711" marT="37355" marB="37355"/>
                </a:tc>
                <a:tc>
                  <a:txBody>
                    <a:bodyPr/>
                    <a:lstStyle/>
                    <a:p>
                      <a:pPr marL="0" marR="0" lvl="0" indent="0" algn="ctr" rtl="0">
                        <a:spcBef>
                          <a:spcPts val="0"/>
                        </a:spcBef>
                        <a:spcAft>
                          <a:spcPts val="0"/>
                        </a:spcAft>
                        <a:buNone/>
                      </a:pPr>
                      <a:r>
                        <a:rPr lang="en" sz="1300"/>
                        <a:t>16.9%</a:t>
                      </a:r>
                      <a:endParaRPr lang="en" sz="1200"/>
                    </a:p>
                  </a:txBody>
                  <a:tcPr marL="74711" marR="74711" marT="37355" marB="37355"/>
                </a:tc>
                <a:extLst>
                  <a:ext uri="{0D108BD9-81ED-4DB2-BD59-A6C34878D82A}">
                    <a16:rowId xmlns:a16="http://schemas.microsoft.com/office/drawing/2014/main" val="10002"/>
                  </a:ext>
                </a:extLst>
              </a:tr>
              <a:tr h="313716">
                <a:tc>
                  <a:txBody>
                    <a:bodyPr/>
                    <a:lstStyle/>
                    <a:p>
                      <a:pPr marL="0" marR="0" lvl="0" indent="0" algn="l" rtl="0">
                        <a:spcBef>
                          <a:spcPts val="0"/>
                        </a:spcBef>
                        <a:spcAft>
                          <a:spcPts val="0"/>
                        </a:spcAft>
                        <a:buNone/>
                      </a:pPr>
                      <a:r>
                        <a:rPr lang="en-US" sz="1300"/>
                        <a:t>Black/Af American</a:t>
                      </a:r>
                      <a:endParaRPr lang="en-US" sz="1200"/>
                    </a:p>
                  </a:txBody>
                  <a:tcPr marL="74711" marR="74711" marT="37355" marB="37355"/>
                </a:tc>
                <a:tc>
                  <a:txBody>
                    <a:bodyPr/>
                    <a:lstStyle/>
                    <a:p>
                      <a:pPr marL="0" marR="0" lvl="0" indent="0" algn="ctr" rtl="0">
                        <a:spcBef>
                          <a:spcPts val="0"/>
                        </a:spcBef>
                        <a:spcAft>
                          <a:spcPts val="0"/>
                        </a:spcAft>
                        <a:buNone/>
                      </a:pPr>
                      <a:r>
                        <a:rPr lang="en" sz="1300"/>
                        <a:t>9.0%</a:t>
                      </a:r>
                      <a:endParaRPr lang="en" sz="1200"/>
                    </a:p>
                  </a:txBody>
                  <a:tcPr marL="74711" marR="74711" marT="37355" marB="37355"/>
                </a:tc>
                <a:tc>
                  <a:txBody>
                    <a:bodyPr/>
                    <a:lstStyle/>
                    <a:p>
                      <a:pPr marL="0" marR="0" lvl="0" indent="0" algn="ctr" rtl="0">
                        <a:spcBef>
                          <a:spcPts val="0"/>
                        </a:spcBef>
                        <a:spcAft>
                          <a:spcPts val="0"/>
                        </a:spcAft>
                        <a:buNone/>
                      </a:pPr>
                      <a:r>
                        <a:rPr lang="en" sz="1300"/>
                        <a:t>15.1%</a:t>
                      </a:r>
                      <a:endParaRPr lang="en" sz="1200"/>
                    </a:p>
                  </a:txBody>
                  <a:tcPr marL="74711" marR="74711" marT="37355" marB="37355"/>
                </a:tc>
                <a:tc>
                  <a:txBody>
                    <a:bodyPr/>
                    <a:lstStyle/>
                    <a:p>
                      <a:pPr marL="0" marR="0" lvl="0" indent="0" algn="ctr" rtl="0">
                        <a:spcBef>
                          <a:spcPts val="0"/>
                        </a:spcBef>
                        <a:spcAft>
                          <a:spcPts val="0"/>
                        </a:spcAft>
                        <a:buNone/>
                      </a:pPr>
                      <a:r>
                        <a:rPr lang="en" sz="1300"/>
                        <a:t>11.8%</a:t>
                      </a:r>
                      <a:endParaRPr lang="en" sz="1200"/>
                    </a:p>
                  </a:txBody>
                  <a:tcPr marL="74711" marR="74711" marT="37355" marB="37355"/>
                </a:tc>
                <a:tc>
                  <a:txBody>
                    <a:bodyPr/>
                    <a:lstStyle/>
                    <a:p>
                      <a:pPr marL="0" marR="0" lvl="0" indent="0" algn="ctr" rtl="0">
                        <a:spcBef>
                          <a:spcPts val="0"/>
                        </a:spcBef>
                        <a:spcAft>
                          <a:spcPts val="0"/>
                        </a:spcAft>
                        <a:buNone/>
                      </a:pPr>
                      <a:r>
                        <a:rPr lang="en" sz="1300"/>
                        <a:t>10.7%</a:t>
                      </a:r>
                      <a:endParaRPr lang="en" sz="1200"/>
                    </a:p>
                  </a:txBody>
                  <a:tcPr marL="74711" marR="74711" marT="37355" marB="37355"/>
                </a:tc>
                <a:extLst>
                  <a:ext uri="{0D108BD9-81ED-4DB2-BD59-A6C34878D82A}">
                    <a16:rowId xmlns:a16="http://schemas.microsoft.com/office/drawing/2014/main" val="10003"/>
                  </a:ext>
                </a:extLst>
              </a:tr>
              <a:tr h="313716">
                <a:tc>
                  <a:txBody>
                    <a:bodyPr/>
                    <a:lstStyle/>
                    <a:p>
                      <a:pPr marL="0" marR="0" lvl="0" indent="0" algn="l" rtl="0">
                        <a:spcBef>
                          <a:spcPts val="0"/>
                        </a:spcBef>
                        <a:spcAft>
                          <a:spcPts val="0"/>
                        </a:spcAft>
                        <a:buNone/>
                      </a:pPr>
                      <a:r>
                        <a:rPr lang="en-US" sz="1300"/>
                        <a:t>Decline to state</a:t>
                      </a:r>
                      <a:endParaRPr lang="en-US" sz="1200"/>
                    </a:p>
                  </a:txBody>
                  <a:tcPr marL="74711" marR="74711" marT="37355" marB="37355"/>
                </a:tc>
                <a:tc>
                  <a:txBody>
                    <a:bodyPr/>
                    <a:lstStyle/>
                    <a:p>
                      <a:pPr marL="0" marR="0" lvl="0" indent="0" algn="ctr" rtl="0">
                        <a:spcBef>
                          <a:spcPts val="0"/>
                        </a:spcBef>
                        <a:spcAft>
                          <a:spcPts val="0"/>
                        </a:spcAft>
                        <a:buNone/>
                      </a:pPr>
                      <a:r>
                        <a:rPr lang="en" sz="1300"/>
                        <a:t>4.5%</a:t>
                      </a:r>
                      <a:endParaRPr lang="en" sz="1200"/>
                    </a:p>
                  </a:txBody>
                  <a:tcPr marL="74711" marR="74711" marT="37355" marB="37355"/>
                </a:tc>
                <a:tc>
                  <a:txBody>
                    <a:bodyPr/>
                    <a:lstStyle/>
                    <a:p>
                      <a:pPr marL="0" marR="0" lvl="0" indent="0" algn="ctr" rtl="0">
                        <a:spcBef>
                          <a:spcPts val="0"/>
                        </a:spcBef>
                        <a:spcAft>
                          <a:spcPts val="0"/>
                        </a:spcAft>
                        <a:buNone/>
                      </a:pPr>
                      <a:r>
                        <a:rPr lang="en" sz="1300"/>
                        <a:t>1.9%</a:t>
                      </a:r>
                      <a:endParaRPr lang="en" sz="1200"/>
                    </a:p>
                  </a:txBody>
                  <a:tcPr marL="74711" marR="74711" marT="37355" marB="37355"/>
                </a:tc>
                <a:tc>
                  <a:txBody>
                    <a:bodyPr/>
                    <a:lstStyle/>
                    <a:p>
                      <a:pPr marL="0" marR="0" lvl="0" indent="0" algn="ctr" rtl="0">
                        <a:spcBef>
                          <a:spcPts val="0"/>
                        </a:spcBef>
                        <a:spcAft>
                          <a:spcPts val="0"/>
                        </a:spcAft>
                        <a:buNone/>
                      </a:pPr>
                      <a:r>
                        <a:rPr lang="en" sz="1300"/>
                        <a:t>0.0%</a:t>
                      </a:r>
                      <a:endParaRPr lang="en" sz="1200"/>
                    </a:p>
                  </a:txBody>
                  <a:tcPr marL="74711" marR="74711" marT="37355" marB="37355"/>
                </a:tc>
                <a:tc>
                  <a:txBody>
                    <a:bodyPr/>
                    <a:lstStyle/>
                    <a:p>
                      <a:pPr marL="0" marR="0" lvl="0" indent="0" algn="ctr" rtl="0">
                        <a:spcBef>
                          <a:spcPts val="0"/>
                        </a:spcBef>
                        <a:spcAft>
                          <a:spcPts val="0"/>
                        </a:spcAft>
                        <a:buNone/>
                      </a:pPr>
                      <a:r>
                        <a:rPr lang="en" sz="1300"/>
                        <a:t>3.3%</a:t>
                      </a:r>
                      <a:endParaRPr lang="en" sz="1200"/>
                    </a:p>
                  </a:txBody>
                  <a:tcPr marL="74711" marR="74711" marT="37355" marB="37355"/>
                </a:tc>
                <a:extLst>
                  <a:ext uri="{0D108BD9-81ED-4DB2-BD59-A6C34878D82A}">
                    <a16:rowId xmlns:a16="http://schemas.microsoft.com/office/drawing/2014/main" val="10004"/>
                  </a:ext>
                </a:extLst>
              </a:tr>
              <a:tr h="313716">
                <a:tc>
                  <a:txBody>
                    <a:bodyPr/>
                    <a:lstStyle/>
                    <a:p>
                      <a:pPr marL="0" marR="0" lvl="0" indent="0" algn="l" rtl="0">
                        <a:spcBef>
                          <a:spcPts val="0"/>
                        </a:spcBef>
                        <a:spcAft>
                          <a:spcPts val="0"/>
                        </a:spcAft>
                        <a:buNone/>
                      </a:pPr>
                      <a:r>
                        <a:rPr lang="en-US" sz="1300"/>
                        <a:t>Hispanic/Latinx</a:t>
                      </a:r>
                      <a:endParaRPr lang="en-US" sz="1200"/>
                    </a:p>
                  </a:txBody>
                  <a:tcPr marL="74711" marR="74711" marT="37355" marB="37355"/>
                </a:tc>
                <a:tc>
                  <a:txBody>
                    <a:bodyPr/>
                    <a:lstStyle/>
                    <a:p>
                      <a:pPr marL="0" marR="0" lvl="0" indent="0" algn="ctr" rtl="0">
                        <a:spcBef>
                          <a:spcPts val="0"/>
                        </a:spcBef>
                        <a:spcAft>
                          <a:spcPts val="0"/>
                        </a:spcAft>
                        <a:buNone/>
                      </a:pPr>
                      <a:r>
                        <a:rPr lang="en" sz="1300"/>
                        <a:t>19.9%</a:t>
                      </a:r>
                      <a:endParaRPr lang="en" sz="1200"/>
                    </a:p>
                  </a:txBody>
                  <a:tcPr marL="74711" marR="74711" marT="37355" marB="37355"/>
                </a:tc>
                <a:tc>
                  <a:txBody>
                    <a:bodyPr/>
                    <a:lstStyle/>
                    <a:p>
                      <a:pPr marL="0" marR="0" lvl="0" indent="0" algn="ctr" rtl="0">
                        <a:spcBef>
                          <a:spcPts val="0"/>
                        </a:spcBef>
                        <a:spcAft>
                          <a:spcPts val="0"/>
                        </a:spcAft>
                        <a:buNone/>
                      </a:pPr>
                      <a:r>
                        <a:rPr lang="en" sz="1300"/>
                        <a:t>13.2%</a:t>
                      </a:r>
                      <a:endParaRPr lang="en" sz="1200"/>
                    </a:p>
                  </a:txBody>
                  <a:tcPr marL="74711" marR="74711" marT="37355" marB="37355"/>
                </a:tc>
                <a:tc>
                  <a:txBody>
                    <a:bodyPr/>
                    <a:lstStyle/>
                    <a:p>
                      <a:pPr marL="0" marR="0" lvl="0" indent="0" algn="ctr" rtl="0">
                        <a:spcBef>
                          <a:spcPts val="0"/>
                        </a:spcBef>
                        <a:spcAft>
                          <a:spcPts val="0"/>
                        </a:spcAft>
                        <a:buNone/>
                      </a:pPr>
                      <a:r>
                        <a:rPr lang="en" sz="1300"/>
                        <a:t>26.5%</a:t>
                      </a:r>
                      <a:endParaRPr lang="en" sz="1200"/>
                    </a:p>
                  </a:txBody>
                  <a:tcPr marL="74711" marR="74711" marT="37355" marB="37355"/>
                </a:tc>
                <a:tc>
                  <a:txBody>
                    <a:bodyPr/>
                    <a:lstStyle/>
                    <a:p>
                      <a:pPr marL="0" marR="0" lvl="0" indent="0" algn="ctr" rtl="0">
                        <a:spcBef>
                          <a:spcPts val="0"/>
                        </a:spcBef>
                        <a:spcAft>
                          <a:spcPts val="0"/>
                        </a:spcAft>
                        <a:buNone/>
                      </a:pPr>
                      <a:r>
                        <a:rPr lang="en" sz="1300"/>
                        <a:t>19.3%</a:t>
                      </a:r>
                      <a:endParaRPr lang="en" sz="1200"/>
                    </a:p>
                  </a:txBody>
                  <a:tcPr marL="74711" marR="74711" marT="37355" marB="37355"/>
                </a:tc>
                <a:extLst>
                  <a:ext uri="{0D108BD9-81ED-4DB2-BD59-A6C34878D82A}">
                    <a16:rowId xmlns:a16="http://schemas.microsoft.com/office/drawing/2014/main" val="10005"/>
                  </a:ext>
                </a:extLst>
              </a:tr>
              <a:tr h="313716">
                <a:tc>
                  <a:txBody>
                    <a:bodyPr/>
                    <a:lstStyle/>
                    <a:p>
                      <a:pPr marL="0" marR="0" lvl="0" indent="0" algn="l" rtl="0">
                        <a:spcBef>
                          <a:spcPts val="0"/>
                        </a:spcBef>
                        <a:spcAft>
                          <a:spcPts val="0"/>
                        </a:spcAft>
                        <a:buNone/>
                      </a:pPr>
                      <a:r>
                        <a:rPr lang="en-US" sz="1300"/>
                        <a:t>Native Haw/PI</a:t>
                      </a:r>
                      <a:endParaRPr lang="en-US" sz="1200"/>
                    </a:p>
                  </a:txBody>
                  <a:tcPr marL="74711" marR="74711" marT="37355" marB="37355"/>
                </a:tc>
                <a:tc>
                  <a:txBody>
                    <a:bodyPr/>
                    <a:lstStyle/>
                    <a:p>
                      <a:pPr marL="0" marR="0" lvl="0" indent="0" algn="ctr" rtl="0">
                        <a:spcBef>
                          <a:spcPts val="0"/>
                        </a:spcBef>
                        <a:spcAft>
                          <a:spcPts val="0"/>
                        </a:spcAft>
                        <a:buNone/>
                      </a:pPr>
                      <a:r>
                        <a:rPr lang="en" sz="1300" dirty="0"/>
                        <a:t>0.0%</a:t>
                      </a:r>
                      <a:endParaRPr lang="en" sz="1200" dirty="0"/>
                    </a:p>
                  </a:txBody>
                  <a:tcPr marL="74711" marR="74711" marT="37355" marB="37355"/>
                </a:tc>
                <a:tc>
                  <a:txBody>
                    <a:bodyPr/>
                    <a:lstStyle/>
                    <a:p>
                      <a:pPr marL="0" marR="0" lvl="0" indent="0" algn="ctr" rtl="0">
                        <a:spcBef>
                          <a:spcPts val="0"/>
                        </a:spcBef>
                        <a:spcAft>
                          <a:spcPts val="0"/>
                        </a:spcAft>
                        <a:buNone/>
                      </a:pPr>
                      <a:r>
                        <a:rPr lang="en" sz="1300" dirty="0"/>
                        <a:t>0.0%</a:t>
                      </a:r>
                      <a:endParaRPr lang="en" sz="1200" dirty="0"/>
                    </a:p>
                  </a:txBody>
                  <a:tcPr marL="74711" marR="74711" marT="37355" marB="37355"/>
                </a:tc>
                <a:tc>
                  <a:txBody>
                    <a:bodyPr/>
                    <a:lstStyle/>
                    <a:p>
                      <a:pPr marL="0" marR="0" lvl="0" indent="0" algn="ctr" rtl="0">
                        <a:spcBef>
                          <a:spcPts val="0"/>
                        </a:spcBef>
                        <a:spcAft>
                          <a:spcPts val="0"/>
                        </a:spcAft>
                        <a:buNone/>
                      </a:pPr>
                      <a:r>
                        <a:rPr lang="en" sz="1300" dirty="0"/>
                        <a:t>0.0%</a:t>
                      </a:r>
                      <a:endParaRPr lang="en" sz="1200" dirty="0"/>
                    </a:p>
                  </a:txBody>
                  <a:tcPr marL="74711" marR="74711" marT="37355" marB="37355"/>
                </a:tc>
                <a:tc>
                  <a:txBody>
                    <a:bodyPr/>
                    <a:lstStyle/>
                    <a:p>
                      <a:pPr marL="0" marR="0" lvl="0" indent="0" algn="ctr" rtl="0">
                        <a:spcBef>
                          <a:spcPts val="0"/>
                        </a:spcBef>
                        <a:spcAft>
                          <a:spcPts val="0"/>
                        </a:spcAft>
                        <a:buNone/>
                      </a:pPr>
                      <a:r>
                        <a:rPr lang="en" sz="1300" dirty="0"/>
                        <a:t>0.0%</a:t>
                      </a:r>
                      <a:endParaRPr lang="en" sz="1200" dirty="0"/>
                    </a:p>
                  </a:txBody>
                  <a:tcPr marL="74711" marR="74711" marT="37355" marB="37355"/>
                </a:tc>
                <a:extLst>
                  <a:ext uri="{0D108BD9-81ED-4DB2-BD59-A6C34878D82A}">
                    <a16:rowId xmlns:a16="http://schemas.microsoft.com/office/drawing/2014/main" val="10006"/>
                  </a:ext>
                </a:extLst>
              </a:tr>
              <a:tr h="313716">
                <a:tc>
                  <a:txBody>
                    <a:bodyPr/>
                    <a:lstStyle/>
                    <a:p>
                      <a:pPr marL="0" marR="0" lvl="0" indent="0" algn="l" rtl="0">
                        <a:spcBef>
                          <a:spcPts val="0"/>
                        </a:spcBef>
                        <a:spcAft>
                          <a:spcPts val="0"/>
                        </a:spcAft>
                        <a:buNone/>
                      </a:pPr>
                      <a:r>
                        <a:rPr lang="en" sz="1300"/>
                        <a:t>2+</a:t>
                      </a:r>
                      <a:endParaRPr lang="en" sz="1200"/>
                    </a:p>
                  </a:txBody>
                  <a:tcPr marL="74711" marR="74711" marT="37355" marB="37355"/>
                </a:tc>
                <a:tc>
                  <a:txBody>
                    <a:bodyPr/>
                    <a:lstStyle/>
                    <a:p>
                      <a:pPr marL="0" marR="0" lvl="0" indent="0" algn="ctr" rtl="0">
                        <a:spcBef>
                          <a:spcPts val="0"/>
                        </a:spcBef>
                        <a:spcAft>
                          <a:spcPts val="0"/>
                        </a:spcAft>
                        <a:buNone/>
                      </a:pPr>
                      <a:r>
                        <a:rPr lang="en" sz="1300" dirty="0"/>
                        <a:t>4.5%</a:t>
                      </a:r>
                      <a:endParaRPr lang="en" sz="1200" dirty="0"/>
                    </a:p>
                  </a:txBody>
                  <a:tcPr marL="74711" marR="74711" marT="37355" marB="37355"/>
                </a:tc>
                <a:tc>
                  <a:txBody>
                    <a:bodyPr/>
                    <a:lstStyle/>
                    <a:p>
                      <a:pPr marL="0" marR="0" lvl="0" indent="0" algn="ctr" rtl="0">
                        <a:spcBef>
                          <a:spcPts val="0"/>
                        </a:spcBef>
                        <a:spcAft>
                          <a:spcPts val="0"/>
                        </a:spcAft>
                        <a:buNone/>
                      </a:pPr>
                      <a:r>
                        <a:rPr lang="en" sz="1300" dirty="0"/>
                        <a:t>3.8%</a:t>
                      </a:r>
                      <a:endParaRPr lang="en" sz="1200" dirty="0"/>
                    </a:p>
                  </a:txBody>
                  <a:tcPr marL="74711" marR="74711" marT="37355" marB="37355"/>
                </a:tc>
                <a:tc>
                  <a:txBody>
                    <a:bodyPr/>
                    <a:lstStyle/>
                    <a:p>
                      <a:pPr marL="0" marR="0" lvl="0" indent="0" algn="ctr" rtl="0">
                        <a:spcBef>
                          <a:spcPts val="0"/>
                        </a:spcBef>
                        <a:spcAft>
                          <a:spcPts val="0"/>
                        </a:spcAft>
                        <a:buNone/>
                      </a:pPr>
                      <a:r>
                        <a:rPr lang="en" sz="1300" dirty="0"/>
                        <a:t>5.9%</a:t>
                      </a:r>
                      <a:endParaRPr lang="en" sz="1200" dirty="0"/>
                    </a:p>
                  </a:txBody>
                  <a:tcPr marL="74711" marR="74711" marT="37355" marB="37355"/>
                </a:tc>
                <a:tc>
                  <a:txBody>
                    <a:bodyPr/>
                    <a:lstStyle/>
                    <a:p>
                      <a:pPr marL="0" marR="0" lvl="0" indent="0" algn="ctr" rtl="0">
                        <a:spcBef>
                          <a:spcPts val="0"/>
                        </a:spcBef>
                        <a:spcAft>
                          <a:spcPts val="0"/>
                        </a:spcAft>
                        <a:buNone/>
                      </a:pPr>
                      <a:r>
                        <a:rPr lang="en" sz="1300" dirty="0"/>
                        <a:t>4.5%</a:t>
                      </a:r>
                      <a:endParaRPr lang="en" sz="1200" dirty="0"/>
                    </a:p>
                  </a:txBody>
                  <a:tcPr marL="74711" marR="74711" marT="37355" marB="37355"/>
                </a:tc>
                <a:extLst>
                  <a:ext uri="{0D108BD9-81ED-4DB2-BD59-A6C34878D82A}">
                    <a16:rowId xmlns:a16="http://schemas.microsoft.com/office/drawing/2014/main" val="10007"/>
                  </a:ext>
                </a:extLst>
              </a:tr>
              <a:tr h="313716">
                <a:tc>
                  <a:txBody>
                    <a:bodyPr/>
                    <a:lstStyle/>
                    <a:p>
                      <a:pPr marL="0" marR="0" lvl="0" indent="0" algn="l" rtl="0">
                        <a:spcBef>
                          <a:spcPts val="0"/>
                        </a:spcBef>
                        <a:spcAft>
                          <a:spcPts val="0"/>
                        </a:spcAft>
                        <a:buNone/>
                      </a:pPr>
                      <a:r>
                        <a:rPr lang="en-US" sz="1300"/>
                        <a:t>White</a:t>
                      </a:r>
                      <a:endParaRPr lang="en-US" sz="1200"/>
                    </a:p>
                  </a:txBody>
                  <a:tcPr marL="74711" marR="74711" marT="37355" marB="37355"/>
                </a:tc>
                <a:tc>
                  <a:txBody>
                    <a:bodyPr/>
                    <a:lstStyle/>
                    <a:p>
                      <a:pPr marL="0" marR="0" lvl="0" indent="0" algn="ctr" rtl="0">
                        <a:spcBef>
                          <a:spcPts val="0"/>
                        </a:spcBef>
                        <a:spcAft>
                          <a:spcPts val="0"/>
                        </a:spcAft>
                        <a:buNone/>
                      </a:pPr>
                      <a:r>
                        <a:rPr lang="en" sz="1300" dirty="0"/>
                        <a:t>41.7%</a:t>
                      </a:r>
                      <a:endParaRPr lang="en" sz="1200" dirty="0"/>
                    </a:p>
                  </a:txBody>
                  <a:tcPr marL="74711" marR="74711" marT="37355" marB="37355"/>
                </a:tc>
                <a:tc>
                  <a:txBody>
                    <a:bodyPr/>
                    <a:lstStyle/>
                    <a:p>
                      <a:pPr marL="0" marR="0" lvl="0" indent="0" algn="ctr" rtl="0">
                        <a:spcBef>
                          <a:spcPts val="0"/>
                        </a:spcBef>
                        <a:spcAft>
                          <a:spcPts val="0"/>
                        </a:spcAft>
                        <a:buNone/>
                      </a:pPr>
                      <a:r>
                        <a:rPr lang="en" sz="1300" dirty="0"/>
                        <a:t>54.7%</a:t>
                      </a:r>
                      <a:endParaRPr lang="en" sz="1200" dirty="0"/>
                    </a:p>
                  </a:txBody>
                  <a:tcPr marL="74711" marR="74711" marT="37355" marB="37355"/>
                </a:tc>
                <a:tc>
                  <a:txBody>
                    <a:bodyPr/>
                    <a:lstStyle/>
                    <a:p>
                      <a:pPr marL="0" marR="0" lvl="0" indent="0" algn="ctr" rtl="0">
                        <a:spcBef>
                          <a:spcPts val="0"/>
                        </a:spcBef>
                        <a:spcAft>
                          <a:spcPts val="0"/>
                        </a:spcAft>
                        <a:buNone/>
                      </a:pPr>
                      <a:r>
                        <a:rPr lang="en" sz="1300" dirty="0"/>
                        <a:t>41.2%</a:t>
                      </a:r>
                      <a:endParaRPr lang="en" sz="1200" dirty="0"/>
                    </a:p>
                  </a:txBody>
                  <a:tcPr marL="74711" marR="74711" marT="37355" marB="37355"/>
                </a:tc>
                <a:tc>
                  <a:txBody>
                    <a:bodyPr/>
                    <a:lstStyle/>
                    <a:p>
                      <a:pPr marL="0" marR="0" lvl="0" indent="0" algn="ctr" rtl="0">
                        <a:spcBef>
                          <a:spcPts val="0"/>
                        </a:spcBef>
                        <a:spcAft>
                          <a:spcPts val="0"/>
                        </a:spcAft>
                        <a:buNone/>
                      </a:pPr>
                      <a:r>
                        <a:rPr lang="en" sz="1300" dirty="0"/>
                        <a:t>44.4%</a:t>
                      </a:r>
                      <a:endParaRPr lang="en" sz="1200" dirty="0"/>
                    </a:p>
                  </a:txBody>
                  <a:tcPr marL="74711" marR="74711" marT="37355" marB="37355"/>
                </a:tc>
                <a:extLst>
                  <a:ext uri="{0D108BD9-81ED-4DB2-BD59-A6C34878D82A}">
                    <a16:rowId xmlns:a16="http://schemas.microsoft.com/office/drawing/2014/main" val="10008"/>
                  </a:ext>
                </a:extLst>
              </a:tr>
              <a:tr h="313716">
                <a:tc>
                  <a:txBody>
                    <a:bodyPr/>
                    <a:lstStyle/>
                    <a:p>
                      <a:pPr marL="0" marR="0" lvl="0" indent="0" algn="l" rtl="0">
                        <a:spcBef>
                          <a:spcPts val="0"/>
                        </a:spcBef>
                        <a:spcAft>
                          <a:spcPts val="0"/>
                        </a:spcAft>
                        <a:buNone/>
                      </a:pPr>
                      <a:r>
                        <a:rPr lang="en-US" sz="1300"/>
                        <a:t>Total</a:t>
                      </a:r>
                      <a:endParaRPr lang="en-US" sz="1200"/>
                    </a:p>
                  </a:txBody>
                  <a:tcPr marL="74711" marR="74711" marT="37355" marB="37355"/>
                </a:tc>
                <a:tc>
                  <a:txBody>
                    <a:bodyPr/>
                    <a:lstStyle/>
                    <a:p>
                      <a:pPr marL="0" marR="0" lvl="0" indent="0" algn="ctr" rtl="0">
                        <a:spcBef>
                          <a:spcPts val="0"/>
                        </a:spcBef>
                        <a:spcAft>
                          <a:spcPts val="0"/>
                        </a:spcAft>
                        <a:buNone/>
                      </a:pPr>
                      <a:r>
                        <a:rPr lang="en" sz="1300"/>
                        <a:t>100.0%</a:t>
                      </a:r>
                      <a:endParaRPr lang="en" sz="1200"/>
                    </a:p>
                  </a:txBody>
                  <a:tcPr marL="74711" marR="74711" marT="37355" marB="37355"/>
                </a:tc>
                <a:tc>
                  <a:txBody>
                    <a:bodyPr/>
                    <a:lstStyle/>
                    <a:p>
                      <a:pPr marL="0" marR="0" lvl="0" indent="0" algn="ctr" rtl="0">
                        <a:spcBef>
                          <a:spcPts val="0"/>
                        </a:spcBef>
                        <a:spcAft>
                          <a:spcPts val="0"/>
                        </a:spcAft>
                        <a:buNone/>
                      </a:pPr>
                      <a:r>
                        <a:rPr lang="en" sz="1300"/>
                        <a:t>100.0%</a:t>
                      </a:r>
                      <a:endParaRPr lang="en" sz="1200"/>
                    </a:p>
                  </a:txBody>
                  <a:tcPr marL="74711" marR="74711" marT="37355" marB="37355"/>
                </a:tc>
                <a:tc>
                  <a:txBody>
                    <a:bodyPr/>
                    <a:lstStyle/>
                    <a:p>
                      <a:pPr marL="0" marR="0" lvl="0" indent="0" algn="ctr" rtl="0">
                        <a:spcBef>
                          <a:spcPts val="0"/>
                        </a:spcBef>
                        <a:spcAft>
                          <a:spcPts val="0"/>
                        </a:spcAft>
                        <a:buNone/>
                      </a:pPr>
                      <a:r>
                        <a:rPr lang="en" sz="1300"/>
                        <a:t>100.0%</a:t>
                      </a:r>
                      <a:endParaRPr lang="en" sz="1200"/>
                    </a:p>
                  </a:txBody>
                  <a:tcPr marL="74711" marR="74711" marT="37355" marB="37355"/>
                </a:tc>
                <a:tc>
                  <a:txBody>
                    <a:bodyPr/>
                    <a:lstStyle/>
                    <a:p>
                      <a:pPr marL="0" marR="0" lvl="0" indent="0" algn="ctr" rtl="0">
                        <a:spcBef>
                          <a:spcPts val="0"/>
                        </a:spcBef>
                        <a:spcAft>
                          <a:spcPts val="0"/>
                        </a:spcAft>
                        <a:buNone/>
                      </a:pPr>
                      <a:r>
                        <a:rPr lang="en" sz="1300" dirty="0"/>
                        <a:t>100.0%</a:t>
                      </a:r>
                      <a:endParaRPr lang="en" sz="1200" dirty="0"/>
                    </a:p>
                  </a:txBody>
                  <a:tcPr marL="74711" marR="74711" marT="37355" marB="37355"/>
                </a:tc>
                <a:extLst>
                  <a:ext uri="{0D108BD9-81ED-4DB2-BD59-A6C34878D82A}">
                    <a16:rowId xmlns:a16="http://schemas.microsoft.com/office/drawing/2014/main" val="10009"/>
                  </a:ext>
                </a:extLst>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Shape 67"/>
        <p:cNvGrpSpPr/>
        <p:nvPr/>
      </p:nvGrpSpPr>
      <p:grpSpPr>
        <a:xfrm>
          <a:off x="0" y="0"/>
          <a:ext cx="0" cy="0"/>
          <a:chOff x="0" y="0"/>
          <a:chExt cx="0" cy="0"/>
        </a:xfrm>
      </p:grpSpPr>
      <p:sp>
        <p:nvSpPr>
          <p:cNvPr id="68" name="Google Shape;68;p12"/>
          <p:cNvSpPr txBox="1">
            <a:spLocks noGrp="1"/>
          </p:cNvSpPr>
          <p:nvPr>
            <p:ph type="title"/>
          </p:nvPr>
        </p:nvSpPr>
        <p:spPr>
          <a:xfrm>
            <a:off x="2171700" y="302559"/>
            <a:ext cx="6343649" cy="1264326"/>
          </a:xfrm>
        </p:spPr>
        <p:txBody>
          <a:bodyPr spcFirstLastPara="1" lIns="68575" tIns="34275" rIns="68575" bIns="34275" anchor="b" anchorCtr="0">
            <a:normAutofit/>
          </a:bodyPr>
          <a:lstStyle/>
          <a:p>
            <a:pPr marL="0" lvl="0" indent="0" rtl="0">
              <a:spcBef>
                <a:spcPts val="0"/>
              </a:spcBef>
              <a:spcAft>
                <a:spcPts val="0"/>
              </a:spcAft>
              <a:buNone/>
            </a:pPr>
            <a:r>
              <a:rPr lang="en-US"/>
              <a:t>Session Description </a:t>
            </a:r>
          </a:p>
        </p:txBody>
      </p:sp>
      <p:sp>
        <p:nvSpPr>
          <p:cNvPr id="69" name="Google Shape;69;p12"/>
          <p:cNvSpPr txBox="1">
            <a:spLocks noGrp="1"/>
          </p:cNvSpPr>
          <p:nvPr>
            <p:ph idx="1"/>
          </p:nvPr>
        </p:nvSpPr>
        <p:spPr>
          <a:xfrm>
            <a:off x="622495" y="1996927"/>
            <a:ext cx="7892855" cy="2677064"/>
          </a:xfrm>
        </p:spPr>
        <p:txBody>
          <a:bodyPr spcFirstLastPara="1" lIns="68575" tIns="34275" rIns="68575" bIns="34275" anchorCtr="0">
            <a:normAutofit/>
          </a:bodyPr>
          <a:lstStyle/>
          <a:p>
            <a:pPr marL="0" lvl="0" indent="0" rtl="0">
              <a:spcBef>
                <a:spcPts val="800"/>
              </a:spcBef>
              <a:spcAft>
                <a:spcPts val="0"/>
              </a:spcAft>
              <a:buNone/>
            </a:pPr>
            <a:r>
              <a:rPr lang="en-US"/>
              <a:t>Empowering aspiring educators with mentorship, training, and exposure to the community college classroom is one way to increase the diversity of faculty. Mentor programs in particular have proven to be instrumental to attracting and retaining a racially diverse applicant pool. This session highlights existing effective and innovative mentor programs geared at incoming part-time faculty. Panelists will share insights and tools on how to establish a program on your campus through an equity-minded framework focused on the value and strength of our diverse backgrounds.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6"/>
          <p:cNvSpPr txBox="1">
            <a:spLocks noGrp="1"/>
          </p:cNvSpPr>
          <p:nvPr>
            <p:ph type="title"/>
          </p:nvPr>
        </p:nvSpPr>
        <p:spPr>
          <a:xfrm>
            <a:off x="2171700" y="302559"/>
            <a:ext cx="6343649" cy="1264326"/>
          </a:xfrm>
        </p:spPr>
        <p:txBody>
          <a:bodyPr spcFirstLastPara="1" lIns="68575" tIns="34275" rIns="68575" bIns="34275" anchor="b" anchorCtr="0">
            <a:normAutofit/>
          </a:bodyPr>
          <a:lstStyle/>
          <a:p>
            <a:pPr marL="0" lvl="0" indent="0" rtl="0">
              <a:spcBef>
                <a:spcPts val="0"/>
              </a:spcBef>
              <a:spcAft>
                <a:spcPts val="0"/>
              </a:spcAft>
              <a:buNone/>
            </a:pPr>
            <a:r>
              <a:rPr lang="en"/>
              <a:t>Reimagining the Hiring Process</a:t>
            </a:r>
            <a:endParaRPr lang="en-US"/>
          </a:p>
        </p:txBody>
      </p:sp>
      <p:sp>
        <p:nvSpPr>
          <p:cNvPr id="166" name="Google Shape;166;p26"/>
          <p:cNvSpPr txBox="1">
            <a:spLocks noGrp="1"/>
          </p:cNvSpPr>
          <p:nvPr>
            <p:ph idx="1"/>
          </p:nvPr>
        </p:nvSpPr>
        <p:spPr>
          <a:xfrm>
            <a:off x="622495" y="1996927"/>
            <a:ext cx="7892855" cy="2677064"/>
          </a:xfrm>
        </p:spPr>
        <p:txBody>
          <a:bodyPr spcFirstLastPara="1" lIns="68575" tIns="34275" rIns="68575" bIns="34275" anchorCtr="0">
            <a:normAutofit/>
          </a:bodyPr>
          <a:lstStyle/>
          <a:p>
            <a:pPr lvl="0" algn="ctr">
              <a:spcBef>
                <a:spcPts val="800"/>
              </a:spcBef>
            </a:pPr>
            <a:r>
              <a:rPr lang="en" b="1" dirty="0"/>
              <a:t>HIRING MANUAL—</a:t>
            </a:r>
            <a:r>
              <a:rPr lang="en-US" b="1" dirty="0"/>
              <a:t>Los Rios Community College District</a:t>
            </a:r>
            <a:endParaRPr lang="en-US" dirty="0"/>
          </a:p>
        </p:txBody>
      </p:sp>
      <p:pic>
        <p:nvPicPr>
          <p:cNvPr id="2" name="Picture 1">
            <a:extLst>
              <a:ext uri="{FF2B5EF4-FFF2-40B4-BE49-F238E27FC236}">
                <a16:creationId xmlns:a16="http://schemas.microsoft.com/office/drawing/2014/main" id="{04FA179E-1868-4CFB-B14D-C0687DBB6FE1}"/>
              </a:ext>
            </a:extLst>
          </p:cNvPr>
          <p:cNvPicPr>
            <a:picLocks noChangeAspect="1"/>
          </p:cNvPicPr>
          <p:nvPr/>
        </p:nvPicPr>
        <p:blipFill>
          <a:blip r:embed="rId3"/>
          <a:stretch>
            <a:fillRect/>
          </a:stretch>
        </p:blipFill>
        <p:spPr>
          <a:xfrm>
            <a:off x="2600697" y="2773024"/>
            <a:ext cx="3935976" cy="1900967"/>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28"/>
          <p:cNvSpPr txBox="1">
            <a:spLocks noGrp="1"/>
          </p:cNvSpPr>
          <p:nvPr>
            <p:ph type="title"/>
          </p:nvPr>
        </p:nvSpPr>
        <p:spPr>
          <a:xfrm>
            <a:off x="958238" y="273844"/>
            <a:ext cx="7534532" cy="800873"/>
          </a:xfrm>
        </p:spPr>
        <p:txBody>
          <a:bodyPr spcFirstLastPara="1" lIns="68575" tIns="34275" rIns="68575" bIns="34275" anchor="b" anchorCtr="0">
            <a:normAutofit/>
          </a:bodyPr>
          <a:lstStyle/>
          <a:p>
            <a:pPr marL="0" lvl="0" indent="0" rtl="0">
              <a:spcBef>
                <a:spcPts val="0"/>
              </a:spcBef>
              <a:spcAft>
                <a:spcPts val="0"/>
              </a:spcAft>
              <a:buClr>
                <a:schemeClr val="dk1"/>
              </a:buClr>
              <a:buSzPts val="3300"/>
              <a:buFont typeface="Calibri"/>
              <a:buNone/>
            </a:pPr>
            <a:r>
              <a:rPr lang="en-US" b="1" dirty="0"/>
              <a:t>Connect to Strategic Plan</a:t>
            </a:r>
            <a:endParaRPr lang="en-US" dirty="0"/>
          </a:p>
        </p:txBody>
      </p:sp>
      <p:pic>
        <p:nvPicPr>
          <p:cNvPr id="180" name="Google Shape;180;p28"/>
          <p:cNvPicPr preferRelativeResize="0"/>
          <p:nvPr/>
        </p:nvPicPr>
        <p:blipFill rotWithShape="1">
          <a:blip r:embed="rId3"/>
          <a:stretch/>
        </p:blipFill>
        <p:spPr>
          <a:xfrm>
            <a:off x="1330445" y="1074717"/>
            <a:ext cx="7059472" cy="3588723"/>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29"/>
          <p:cNvSpPr txBox="1">
            <a:spLocks noGrp="1"/>
          </p:cNvSpPr>
          <p:nvPr>
            <p:ph type="title"/>
          </p:nvPr>
        </p:nvSpPr>
        <p:spPr>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 sz="2800" b="1" dirty="0"/>
              <a:t>Clarify Expectations</a:t>
            </a:r>
            <a:endParaRPr sz="2800" dirty="0"/>
          </a:p>
        </p:txBody>
      </p:sp>
      <p:pic>
        <p:nvPicPr>
          <p:cNvPr id="186" name="Google Shape;186;p29"/>
          <p:cNvPicPr preferRelativeResize="0"/>
          <p:nvPr/>
        </p:nvPicPr>
        <p:blipFill rotWithShape="1">
          <a:blip r:embed="rId3">
            <a:alphaModFix/>
          </a:blip>
          <a:srcRect/>
          <a:stretch/>
        </p:blipFill>
        <p:spPr>
          <a:xfrm>
            <a:off x="4495100" y="2051312"/>
            <a:ext cx="4156289" cy="2925780"/>
          </a:xfrm>
          <a:prstGeom prst="rect">
            <a:avLst/>
          </a:prstGeom>
          <a:noFill/>
          <a:ln>
            <a:noFill/>
          </a:ln>
        </p:spPr>
      </p:pic>
      <p:pic>
        <p:nvPicPr>
          <p:cNvPr id="187" name="Google Shape;187;p29"/>
          <p:cNvPicPr preferRelativeResize="0"/>
          <p:nvPr/>
        </p:nvPicPr>
        <p:blipFill rotWithShape="1">
          <a:blip r:embed="rId4">
            <a:alphaModFix/>
          </a:blip>
          <a:srcRect/>
          <a:stretch/>
        </p:blipFill>
        <p:spPr>
          <a:xfrm>
            <a:off x="355379" y="2368356"/>
            <a:ext cx="4426102" cy="472818"/>
          </a:xfrm>
          <a:prstGeom prst="rect">
            <a:avLst/>
          </a:prstGeom>
          <a:noFill/>
          <a:ln>
            <a:noFill/>
          </a:ln>
        </p:spPr>
      </p:pic>
      <p:pic>
        <p:nvPicPr>
          <p:cNvPr id="188" name="Google Shape;188;p29"/>
          <p:cNvPicPr preferRelativeResize="0"/>
          <p:nvPr/>
        </p:nvPicPr>
        <p:blipFill rotWithShape="1">
          <a:blip r:embed="rId5">
            <a:alphaModFix/>
          </a:blip>
          <a:srcRect/>
          <a:stretch/>
        </p:blipFill>
        <p:spPr>
          <a:xfrm>
            <a:off x="551959" y="2916421"/>
            <a:ext cx="3778769" cy="1122407"/>
          </a:xfrm>
          <a:prstGeom prst="rect">
            <a:avLst/>
          </a:prstGeom>
          <a:noFill/>
          <a:ln>
            <a:noFill/>
          </a:ln>
        </p:spPr>
      </p:pic>
      <p:pic>
        <p:nvPicPr>
          <p:cNvPr id="189" name="Google Shape;189;p29"/>
          <p:cNvPicPr preferRelativeResize="0"/>
          <p:nvPr/>
        </p:nvPicPr>
        <p:blipFill rotWithShape="1">
          <a:blip r:embed="rId6">
            <a:alphaModFix/>
          </a:blip>
          <a:srcRect/>
          <a:stretch/>
        </p:blipFill>
        <p:spPr>
          <a:xfrm>
            <a:off x="492611" y="2051312"/>
            <a:ext cx="2478331" cy="28417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30"/>
          <p:cNvSpPr txBox="1">
            <a:spLocks noGrp="1"/>
          </p:cNvSpPr>
          <p:nvPr>
            <p:ph type="title"/>
          </p:nvPr>
        </p:nvSpPr>
        <p:spPr>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US" sz="2800" b="1"/>
              <a:t>Be Transparent</a:t>
            </a:r>
            <a:endParaRPr lang="en-US" sz="2800" dirty="0"/>
          </a:p>
        </p:txBody>
      </p:sp>
      <p:pic>
        <p:nvPicPr>
          <p:cNvPr id="195" name="Google Shape;195;p30"/>
          <p:cNvPicPr preferRelativeResize="0">
            <a:picLocks noGrp="1"/>
          </p:cNvPicPr>
          <p:nvPr>
            <p:ph sz="half" idx="1"/>
          </p:nvPr>
        </p:nvPicPr>
        <p:blipFill rotWithShape="1">
          <a:blip r:embed="rId3">
            <a:alphaModFix/>
          </a:blip>
          <a:stretch/>
        </p:blipFill>
        <p:spPr>
          <a:xfrm>
            <a:off x="3663778" y="506628"/>
            <a:ext cx="4998308" cy="455346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Disrupting Inequitable Practices</a:t>
            </a:r>
          </a:p>
        </p:txBody>
      </p:sp>
      <p:sp>
        <p:nvSpPr>
          <p:cNvPr id="3" name="Content Placeholder 2"/>
          <p:cNvSpPr>
            <a:spLocks noGrp="1"/>
          </p:cNvSpPr>
          <p:nvPr>
            <p:ph idx="1"/>
          </p:nvPr>
        </p:nvSpPr>
        <p:spPr>
          <a:xfrm>
            <a:off x="753079" y="1299982"/>
            <a:ext cx="7404653" cy="3028950"/>
          </a:xfrm>
        </p:spPr>
        <p:txBody>
          <a:bodyPr>
            <a:noAutofit/>
          </a:bodyPr>
          <a:lstStyle/>
          <a:p>
            <a:pPr>
              <a:lnSpc>
                <a:spcPct val="100000"/>
              </a:lnSpc>
              <a:spcBef>
                <a:spcPts val="450"/>
              </a:spcBef>
              <a:buClr>
                <a:schemeClr val="accent1">
                  <a:lumMod val="75000"/>
                </a:schemeClr>
              </a:buClr>
            </a:pPr>
            <a:r>
              <a:rPr lang="en-US" sz="1600" dirty="0"/>
              <a:t>Updated job postings </a:t>
            </a:r>
          </a:p>
          <a:p>
            <a:pPr>
              <a:lnSpc>
                <a:spcPct val="100000"/>
              </a:lnSpc>
              <a:spcBef>
                <a:spcPts val="450"/>
              </a:spcBef>
              <a:buClr>
                <a:schemeClr val="accent1">
                  <a:lumMod val="75000"/>
                </a:schemeClr>
              </a:buClr>
            </a:pPr>
            <a:r>
              <a:rPr lang="en-US" sz="1600" dirty="0"/>
              <a:t>Share departmental profile data and employee demographics</a:t>
            </a:r>
          </a:p>
          <a:p>
            <a:pPr>
              <a:lnSpc>
                <a:spcPct val="100000"/>
              </a:lnSpc>
              <a:spcBef>
                <a:spcPts val="450"/>
              </a:spcBef>
              <a:buClr>
                <a:schemeClr val="accent1">
                  <a:lumMod val="75000"/>
                </a:schemeClr>
              </a:buClr>
            </a:pPr>
            <a:r>
              <a:rPr lang="en-US" sz="1600" dirty="0"/>
              <a:t>Increase travel allowance</a:t>
            </a:r>
          </a:p>
          <a:p>
            <a:pPr>
              <a:lnSpc>
                <a:spcPct val="100000"/>
              </a:lnSpc>
              <a:spcBef>
                <a:spcPts val="450"/>
              </a:spcBef>
              <a:buClr>
                <a:schemeClr val="accent1">
                  <a:lumMod val="75000"/>
                </a:schemeClr>
              </a:buClr>
            </a:pPr>
            <a:r>
              <a:rPr lang="en-US" sz="1600" dirty="0"/>
              <a:t>Openly share tools typically used by HR staff: the Matrix, Hiring Flow Chart</a:t>
            </a:r>
          </a:p>
          <a:p>
            <a:pPr>
              <a:lnSpc>
                <a:spcPct val="100000"/>
              </a:lnSpc>
              <a:spcBef>
                <a:spcPts val="450"/>
              </a:spcBef>
              <a:buClr>
                <a:schemeClr val="accent1">
                  <a:lumMod val="75000"/>
                </a:schemeClr>
              </a:buClr>
            </a:pPr>
            <a:r>
              <a:rPr lang="en-US" sz="1600" dirty="0"/>
              <a:t>Change the diversity statement item </a:t>
            </a:r>
          </a:p>
          <a:p>
            <a:pPr>
              <a:lnSpc>
                <a:spcPct val="100000"/>
              </a:lnSpc>
              <a:spcBef>
                <a:spcPts val="450"/>
              </a:spcBef>
              <a:buClr>
                <a:schemeClr val="accent1">
                  <a:lumMod val="75000"/>
                </a:schemeClr>
              </a:buClr>
            </a:pPr>
            <a:r>
              <a:rPr lang="en-US" sz="1600" dirty="0"/>
              <a:t>Disrupt the committees and how faculty are appointed</a:t>
            </a:r>
          </a:p>
          <a:p>
            <a:pPr>
              <a:lnSpc>
                <a:spcPct val="100000"/>
              </a:lnSpc>
              <a:spcBef>
                <a:spcPts val="450"/>
              </a:spcBef>
              <a:buClr>
                <a:schemeClr val="accent1">
                  <a:lumMod val="75000"/>
                </a:schemeClr>
              </a:buClr>
            </a:pPr>
            <a:r>
              <a:rPr lang="en-US" sz="1600" dirty="0"/>
              <a:t>Require a student be invited to every faculty panel</a:t>
            </a:r>
          </a:p>
          <a:p>
            <a:pPr>
              <a:lnSpc>
                <a:spcPct val="100000"/>
              </a:lnSpc>
              <a:spcBef>
                <a:spcPts val="450"/>
              </a:spcBef>
              <a:buClr>
                <a:schemeClr val="accent1">
                  <a:lumMod val="75000"/>
                </a:schemeClr>
              </a:buClr>
            </a:pPr>
            <a:r>
              <a:rPr lang="en-US" sz="1600" dirty="0"/>
              <a:t>Equity roles are now racially equity focused</a:t>
            </a:r>
          </a:p>
          <a:p>
            <a:pPr>
              <a:lnSpc>
                <a:spcPct val="100000"/>
              </a:lnSpc>
              <a:spcBef>
                <a:spcPts val="450"/>
              </a:spcBef>
              <a:buClr>
                <a:schemeClr val="accent1">
                  <a:lumMod val="75000"/>
                </a:schemeClr>
              </a:buClr>
            </a:pPr>
            <a:r>
              <a:rPr lang="en-US" sz="1600" dirty="0"/>
              <a:t>Equity-focused rubrics</a:t>
            </a:r>
          </a:p>
          <a:p>
            <a:pPr>
              <a:lnSpc>
                <a:spcPct val="100000"/>
              </a:lnSpc>
              <a:spcBef>
                <a:spcPts val="450"/>
              </a:spcBef>
              <a:buClr>
                <a:schemeClr val="accent1">
                  <a:lumMod val="75000"/>
                </a:schemeClr>
              </a:buClr>
            </a:pPr>
            <a:r>
              <a:rPr lang="en-US" sz="1600" dirty="0"/>
              <a:t>Clarify role of committee members</a:t>
            </a:r>
          </a:p>
          <a:p>
            <a:pPr>
              <a:lnSpc>
                <a:spcPct val="100000"/>
              </a:lnSpc>
              <a:spcBef>
                <a:spcPts val="450"/>
              </a:spcBef>
              <a:buClr>
                <a:schemeClr val="accent1">
                  <a:lumMod val="75000"/>
                </a:schemeClr>
              </a:buClr>
            </a:pPr>
            <a:r>
              <a:rPr lang="en-US" sz="1600" dirty="0"/>
              <a:t>Openly share interview questions</a:t>
            </a: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3F37AD-F316-4B52-9AAC-B050A167BEE8}" type="slidenum">
              <a:rPr kumimoji="0" lang="en-US" sz="900" b="0" i="0" u="none" strike="noStrike" kern="1200" cap="none" spc="0" normalizeH="0" baseline="0" noProof="0" smtClean="0">
                <a:ln>
                  <a:noFill/>
                </a:ln>
                <a:solidFill>
                  <a:srgbClr val="000000">
                    <a:lumMod val="50000"/>
                    <a:lumOff val="50000"/>
                  </a:srgb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US" sz="900" b="0" i="0" u="none" strike="noStrike" kern="1200" cap="none" spc="0" normalizeH="0" baseline="0" noProof="0">
              <a:ln>
                <a:noFill/>
              </a:ln>
              <a:solidFill>
                <a:srgbClr val="000000">
                  <a:lumMod val="50000"/>
                  <a:lumOff val="50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2116638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2"/>
          <p:cNvSpPr txBox="1">
            <a:spLocks noGrp="1"/>
          </p:cNvSpPr>
          <p:nvPr>
            <p:ph type="title"/>
          </p:nvPr>
        </p:nvSpPr>
        <p:spPr>
          <a:xfrm>
            <a:off x="958238" y="273844"/>
            <a:ext cx="7534532" cy="994172"/>
          </a:xfrm>
        </p:spPr>
        <p:txBody>
          <a:bodyPr spcFirstLastPara="1" lIns="68575" tIns="34275" rIns="68575" bIns="34275" anchor="b" anchorCtr="0">
            <a:normAutofit/>
          </a:bodyPr>
          <a:lstStyle/>
          <a:p>
            <a:pPr marL="0" lvl="0" indent="0" rtl="0">
              <a:spcBef>
                <a:spcPts val="0"/>
              </a:spcBef>
              <a:spcAft>
                <a:spcPts val="0"/>
              </a:spcAft>
              <a:buClr>
                <a:schemeClr val="dk1"/>
              </a:buClr>
              <a:buSzPts val="3300"/>
              <a:buFont typeface="Calibri"/>
              <a:buNone/>
            </a:pPr>
            <a:r>
              <a:rPr lang="en-US" b="1"/>
              <a:t>Examine Job Postings</a:t>
            </a:r>
            <a:endParaRPr lang="en-US"/>
          </a:p>
        </p:txBody>
      </p:sp>
      <p:pic>
        <p:nvPicPr>
          <p:cNvPr id="209" name="Google Shape;209;p32"/>
          <p:cNvPicPr preferRelativeResize="0"/>
          <p:nvPr/>
        </p:nvPicPr>
        <p:blipFill rotWithShape="1">
          <a:blip r:embed="rId3"/>
          <a:stretch/>
        </p:blipFill>
        <p:spPr>
          <a:xfrm>
            <a:off x="4423557" y="160317"/>
            <a:ext cx="4595751" cy="4767943"/>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Before and After</a:t>
            </a:r>
          </a:p>
        </p:txBody>
      </p:sp>
      <p:pic>
        <p:nvPicPr>
          <p:cNvPr id="7" name="Content Placeholder 6"/>
          <p:cNvPicPr>
            <a:picLocks noGrp="1" noChangeAspect="1"/>
          </p:cNvPicPr>
          <p:nvPr>
            <p:ph sz="half" idx="1"/>
          </p:nvPr>
        </p:nvPicPr>
        <p:blipFill>
          <a:blip r:embed="rId2"/>
          <a:stretch>
            <a:fillRect/>
          </a:stretch>
        </p:blipFill>
        <p:spPr>
          <a:xfrm>
            <a:off x="405837" y="1647221"/>
            <a:ext cx="4114683" cy="2102975"/>
          </a:xfrm>
          <a:prstGeom prst="rect">
            <a:avLst/>
          </a:prstGeom>
        </p:spPr>
      </p:pic>
      <p:pic>
        <p:nvPicPr>
          <p:cNvPr id="8" name="Content Placeholder 7"/>
          <p:cNvPicPr>
            <a:picLocks noGrp="1" noChangeAspect="1"/>
          </p:cNvPicPr>
          <p:nvPr>
            <p:ph sz="half" idx="2"/>
          </p:nvPr>
        </p:nvPicPr>
        <p:blipFill>
          <a:blip r:embed="rId3"/>
          <a:stretch>
            <a:fillRect/>
          </a:stretch>
        </p:blipFill>
        <p:spPr>
          <a:xfrm>
            <a:off x="4735896" y="1124816"/>
            <a:ext cx="3979841" cy="3435279"/>
          </a:xfrm>
          <a:prstGeom prst="rect">
            <a:avLst/>
          </a:prstGeom>
        </p:spPr>
      </p:pic>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F37AD-F316-4B52-9AAC-B050A167BEE8}" type="slidenum">
              <a:rPr kumimoji="0" lang="en-US" sz="900" b="0" i="0" u="none" strike="noStrike" kern="1200" cap="none" spc="0" normalizeH="0" baseline="0" noProof="0" smtClean="0">
                <a:ln>
                  <a:noFill/>
                </a:ln>
                <a:solidFill>
                  <a:srgbClr val="000000">
                    <a:lumMod val="50000"/>
                    <a:lumOff val="5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900" b="0" i="0" u="none" strike="noStrike" kern="1200" cap="none" spc="0" normalizeH="0" baseline="0" noProof="0">
              <a:ln>
                <a:noFill/>
              </a:ln>
              <a:solidFill>
                <a:srgbClr val="000000">
                  <a:lumMod val="50000"/>
                  <a:lumOff val="50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4874474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34"/>
          <p:cNvSpPr txBox="1">
            <a:spLocks noGrp="1"/>
          </p:cNvSpPr>
          <p:nvPr>
            <p:ph type="title"/>
          </p:nvPr>
        </p:nvSpPr>
        <p:spPr>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 sz="2800" b="1" dirty="0"/>
              <a:t>Update Application</a:t>
            </a:r>
            <a:endParaRPr sz="2800" dirty="0"/>
          </a:p>
        </p:txBody>
      </p:sp>
      <p:pic>
        <p:nvPicPr>
          <p:cNvPr id="223" name="Google Shape;223;p34"/>
          <p:cNvPicPr preferRelativeResize="0"/>
          <p:nvPr/>
        </p:nvPicPr>
        <p:blipFill rotWithShape="1">
          <a:blip r:embed="rId3">
            <a:alphaModFix/>
          </a:blip>
          <a:srcRect/>
          <a:stretch/>
        </p:blipFill>
        <p:spPr>
          <a:xfrm>
            <a:off x="912201" y="2119184"/>
            <a:ext cx="2548525" cy="2515461"/>
          </a:xfrm>
          <a:prstGeom prst="rect">
            <a:avLst/>
          </a:prstGeom>
          <a:noFill/>
          <a:ln>
            <a:noFill/>
          </a:ln>
        </p:spPr>
      </p:pic>
      <p:sp>
        <p:nvSpPr>
          <p:cNvPr id="224" name="Google Shape;224;p34"/>
          <p:cNvSpPr/>
          <p:nvPr/>
        </p:nvSpPr>
        <p:spPr>
          <a:xfrm>
            <a:off x="3389435" y="2842114"/>
            <a:ext cx="1477107" cy="903409"/>
          </a:xfrm>
          <a:prstGeom prst="notchedRightArrow">
            <a:avLst>
              <a:gd name="adj1" fmla="val 50000"/>
              <a:gd name="adj2" fmla="val 50000"/>
            </a:avLst>
          </a:prstGeom>
          <a:solidFill>
            <a:schemeClr val="accent2"/>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FFFFFF"/>
              </a:solidFill>
              <a:effectLst/>
              <a:uLnTx/>
              <a:uFillTx/>
              <a:latin typeface="Calibri"/>
              <a:ea typeface="Calibri"/>
              <a:cs typeface="Calibri"/>
              <a:sym typeface="Calibri"/>
            </a:endParaRPr>
          </a:p>
        </p:txBody>
      </p:sp>
      <p:pic>
        <p:nvPicPr>
          <p:cNvPr id="225" name="Google Shape;225;p34"/>
          <p:cNvPicPr preferRelativeResize="0"/>
          <p:nvPr/>
        </p:nvPicPr>
        <p:blipFill rotWithShape="1">
          <a:blip r:embed="rId4">
            <a:alphaModFix/>
          </a:blip>
          <a:srcRect b="682"/>
          <a:stretch/>
        </p:blipFill>
        <p:spPr>
          <a:xfrm>
            <a:off x="5220435" y="125290"/>
            <a:ext cx="2548525" cy="497205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Before and After</a:t>
            </a:r>
          </a:p>
        </p:txBody>
      </p:sp>
      <p:sp>
        <p:nvSpPr>
          <p:cNvPr id="3" name="Content Placeholder 2"/>
          <p:cNvSpPr>
            <a:spLocks noGrp="1"/>
          </p:cNvSpPr>
          <p:nvPr>
            <p:ph sz="half" idx="1"/>
          </p:nvPr>
        </p:nvSpPr>
        <p:spPr/>
        <p:txBody>
          <a:bodyPr>
            <a:normAutofit lnSpcReduction="10000"/>
          </a:bodyPr>
          <a:lstStyle/>
          <a:p>
            <a:pPr marL="34290" indent="0">
              <a:buNone/>
            </a:pPr>
            <a:r>
              <a:rPr lang="en-US" sz="1500" dirty="0"/>
              <a:t>Equal Opportunity: As an equal opportunity employer with a diverse staff and student population, the Los Rios Community College District is committed to creating an inclusive and effective teaching and working environment for all. What contributions are you most proud of that exemplify your awareness and sensitivity towards promoting an inclusionary environment? What have you learned working with diverse populations?</a:t>
            </a:r>
          </a:p>
        </p:txBody>
      </p:sp>
      <p:sp>
        <p:nvSpPr>
          <p:cNvPr id="4" name="Content Placeholder 3"/>
          <p:cNvSpPr>
            <a:spLocks noGrp="1"/>
          </p:cNvSpPr>
          <p:nvPr>
            <p:ph sz="half" idx="2"/>
          </p:nvPr>
        </p:nvSpPr>
        <p:spPr/>
        <p:txBody>
          <a:bodyPr>
            <a:normAutofit lnSpcReduction="10000"/>
          </a:bodyPr>
          <a:lstStyle/>
          <a:p>
            <a:pPr marL="34290" indent="0">
              <a:buNone/>
            </a:pPr>
            <a:r>
              <a:rPr lang="en-US" sz="1500" dirty="0"/>
              <a:t>Equal Opportunity: As an equal opportunity employer with a diverse staff and student population, the Los Rios Community College District is committed to the principles of social justice and racial equity in creating an inclusive and equitable learning and work environment for all. Please answer this question completely. What have you done to support and promote racial equity and inclusion in your community or workplace, specifically for racially minoritized groups (e.g. African Americans, Latinx and Native Americans)?</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F37AD-F316-4B52-9AAC-B050A167BEE8}" type="slidenum">
              <a:rPr kumimoji="0" lang="en-US" sz="900" b="0" i="0" u="none" strike="noStrike" kern="1200" cap="none" spc="0" normalizeH="0" baseline="0" noProof="0" smtClean="0">
                <a:ln>
                  <a:noFill/>
                </a:ln>
                <a:solidFill>
                  <a:srgbClr val="000000">
                    <a:lumMod val="50000"/>
                    <a:lumOff val="5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900" b="0" i="0" u="none" strike="noStrike" kern="1200" cap="none" spc="0" normalizeH="0" baseline="0" noProof="0">
              <a:ln>
                <a:noFill/>
              </a:ln>
              <a:solidFill>
                <a:srgbClr val="000000">
                  <a:lumMod val="50000"/>
                  <a:lumOff val="50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9136741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Job Posting Review</a:t>
            </a:r>
          </a:p>
        </p:txBody>
      </p:sp>
      <p:pic>
        <p:nvPicPr>
          <p:cNvPr id="4" name="Content Placeholder 3"/>
          <p:cNvPicPr>
            <a:picLocks noGrp="1" noChangeAspect="1"/>
          </p:cNvPicPr>
          <p:nvPr>
            <p:ph idx="1"/>
          </p:nvPr>
        </p:nvPicPr>
        <p:blipFill>
          <a:blip r:embed="rId2"/>
          <a:stretch>
            <a:fillRect/>
          </a:stretch>
        </p:blipFill>
        <p:spPr>
          <a:xfrm>
            <a:off x="2150485" y="1604686"/>
            <a:ext cx="4820171" cy="2993456"/>
          </a:xfrm>
          <a:prstGeom prst="rect">
            <a:avLst/>
          </a:prstGeom>
        </p:spPr>
      </p:pic>
      <p:sp>
        <p:nvSpPr>
          <p:cNvPr id="3" name="Slide Number Placeholder 2"/>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3F37AD-F316-4B52-9AAC-B050A167BEE8}" type="slidenum">
              <a:rPr kumimoji="0" lang="en-US" sz="900" b="0" i="0" u="none" strike="noStrike" kern="1200" cap="none" spc="0" normalizeH="0" baseline="0" noProof="0" smtClean="0">
                <a:ln>
                  <a:noFill/>
                </a:ln>
                <a:solidFill>
                  <a:srgbClr val="000000">
                    <a:lumMod val="50000"/>
                    <a:lumOff val="50000"/>
                  </a:srgb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en-US" sz="900" b="0" i="0" u="none" strike="noStrike" kern="1200" cap="none" spc="0" normalizeH="0" baseline="0" noProof="0">
              <a:ln>
                <a:noFill/>
              </a:ln>
              <a:solidFill>
                <a:srgbClr val="000000">
                  <a:lumMod val="50000"/>
                  <a:lumOff val="50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5057020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AB429-ED1D-4A3A-8BC6-C940287DAB84}"/>
              </a:ext>
            </a:extLst>
          </p:cNvPr>
          <p:cNvSpPr>
            <a:spLocks noGrp="1"/>
          </p:cNvSpPr>
          <p:nvPr>
            <p:ph type="title"/>
          </p:nvPr>
        </p:nvSpPr>
        <p:spPr>
          <a:xfrm>
            <a:off x="2171700" y="302559"/>
            <a:ext cx="6343649" cy="1264326"/>
          </a:xfrm>
        </p:spPr>
        <p:txBody>
          <a:bodyPr anchor="b">
            <a:normAutofit/>
          </a:bodyPr>
          <a:lstStyle/>
          <a:p>
            <a:r>
              <a:rPr lang="en-US" dirty="0"/>
              <a:t>Today’s Presenters</a:t>
            </a:r>
          </a:p>
        </p:txBody>
      </p:sp>
      <p:graphicFrame>
        <p:nvGraphicFramePr>
          <p:cNvPr id="5" name="Content Placeholder 2">
            <a:extLst>
              <a:ext uri="{FF2B5EF4-FFF2-40B4-BE49-F238E27FC236}">
                <a16:creationId xmlns:a16="http://schemas.microsoft.com/office/drawing/2014/main" id="{E623DA73-F6E2-4A99-89A4-22122CEE125A}"/>
              </a:ext>
            </a:extLst>
          </p:cNvPr>
          <p:cNvGraphicFramePr>
            <a:graphicFrameLocks noGrp="1"/>
          </p:cNvGraphicFramePr>
          <p:nvPr>
            <p:ph idx="1"/>
            <p:extLst>
              <p:ext uri="{D42A27DB-BD31-4B8C-83A1-F6EECF244321}">
                <p14:modId xmlns:p14="http://schemas.microsoft.com/office/powerpoint/2010/main" val="4235340144"/>
              </p:ext>
            </p:extLst>
          </p:nvPr>
        </p:nvGraphicFramePr>
        <p:xfrm>
          <a:off x="622495" y="1996927"/>
          <a:ext cx="7892855" cy="26770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457680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2807" y="457200"/>
            <a:ext cx="7406640" cy="1017270"/>
          </a:xfrm>
        </p:spPr>
        <p:txBody>
          <a:bodyPr>
            <a:normAutofit/>
          </a:bodyPr>
          <a:lstStyle/>
          <a:p>
            <a:r>
              <a:rPr lang="en-US" dirty="0"/>
              <a:t>Content Analysis</a:t>
            </a:r>
          </a:p>
        </p:txBody>
      </p:sp>
      <p:pic>
        <p:nvPicPr>
          <p:cNvPr id="4" name="Content Placeholder 3"/>
          <p:cNvPicPr>
            <a:picLocks noGrp="1" noChangeAspect="1"/>
          </p:cNvPicPr>
          <p:nvPr>
            <p:ph idx="1"/>
          </p:nvPr>
        </p:nvPicPr>
        <p:blipFill>
          <a:blip r:embed="rId2"/>
          <a:stretch>
            <a:fillRect/>
          </a:stretch>
        </p:blipFill>
        <p:spPr>
          <a:xfrm>
            <a:off x="4420293" y="256185"/>
            <a:ext cx="2411554" cy="4633807"/>
          </a:xfrm>
          <a:prstGeom prst="rect">
            <a:avLst/>
          </a:prstGeom>
        </p:spPr>
      </p:pic>
      <p:sp>
        <p:nvSpPr>
          <p:cNvPr id="3" name="Slide Number Placeholder 2"/>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3F37AD-F316-4B52-9AAC-B050A167BEE8}" type="slidenum">
              <a:rPr kumimoji="0" lang="en-US" sz="900" b="0" i="0" u="none" strike="noStrike" kern="1200" cap="none" spc="0" normalizeH="0" baseline="0" noProof="0" smtClean="0">
                <a:ln>
                  <a:noFill/>
                </a:ln>
                <a:solidFill>
                  <a:srgbClr val="000000">
                    <a:lumMod val="50000"/>
                    <a:lumOff val="50000"/>
                  </a:srgb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en-US" sz="900" b="0" i="0" u="none" strike="noStrike" kern="1200" cap="none" spc="0" normalizeH="0" baseline="0" noProof="0">
              <a:ln>
                <a:noFill/>
              </a:ln>
              <a:solidFill>
                <a:srgbClr val="000000">
                  <a:lumMod val="50000"/>
                  <a:lumOff val="50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7349482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35"/>
          <p:cNvSpPr txBox="1">
            <a:spLocks noGrp="1"/>
          </p:cNvSpPr>
          <p:nvPr>
            <p:ph type="title"/>
          </p:nvPr>
        </p:nvSpPr>
        <p:spPr>
          <a:xfrm>
            <a:off x="2171700" y="302559"/>
            <a:ext cx="6343649" cy="1264326"/>
          </a:xfrm>
        </p:spPr>
        <p:txBody>
          <a:bodyPr spcFirstLastPara="1" lIns="68575" tIns="34275" rIns="68575" bIns="34275" anchor="b" anchorCtr="0">
            <a:normAutofit/>
          </a:bodyPr>
          <a:lstStyle/>
          <a:p>
            <a:pPr marL="0" lvl="0" indent="0" rtl="0">
              <a:spcBef>
                <a:spcPts val="0"/>
              </a:spcBef>
              <a:spcAft>
                <a:spcPts val="0"/>
              </a:spcAft>
              <a:buNone/>
            </a:pPr>
            <a:r>
              <a:rPr lang="en"/>
              <a:t>Pipeline and Retention</a:t>
            </a:r>
            <a:endParaRPr lang="en-US"/>
          </a:p>
        </p:txBody>
      </p:sp>
      <p:sp>
        <p:nvSpPr>
          <p:cNvPr id="232" name="Google Shape;232;p35"/>
          <p:cNvSpPr txBox="1">
            <a:spLocks noGrp="1"/>
          </p:cNvSpPr>
          <p:nvPr>
            <p:ph idx="1"/>
          </p:nvPr>
        </p:nvSpPr>
        <p:spPr>
          <a:xfrm>
            <a:off x="622495" y="1996927"/>
            <a:ext cx="7892855" cy="2677064"/>
          </a:xfrm>
        </p:spPr>
        <p:txBody>
          <a:bodyPr spcFirstLastPara="1" lIns="68575" tIns="34275" rIns="68575" bIns="34275" anchorCtr="0">
            <a:normAutofit/>
          </a:bodyPr>
          <a:lstStyle/>
          <a:p>
            <a:pPr lvl="0" algn="ctr">
              <a:spcBef>
                <a:spcPts val="800"/>
              </a:spcBef>
            </a:pPr>
            <a:r>
              <a:rPr lang="en" b="1" dirty="0"/>
              <a:t>FACULTY DIVERSITY INTERNSHIP PROGRAM (FDIP)</a:t>
            </a:r>
            <a:endParaRPr lang="en-US" dirty="0"/>
          </a:p>
        </p:txBody>
      </p:sp>
      <p:pic>
        <p:nvPicPr>
          <p:cNvPr id="2" name="Picture 1">
            <a:extLst>
              <a:ext uri="{FF2B5EF4-FFF2-40B4-BE49-F238E27FC236}">
                <a16:creationId xmlns:a16="http://schemas.microsoft.com/office/drawing/2014/main" id="{8D8E29E1-395D-4166-9372-7B5E03FBC3B4}"/>
              </a:ext>
            </a:extLst>
          </p:cNvPr>
          <p:cNvPicPr>
            <a:picLocks noChangeAspect="1"/>
          </p:cNvPicPr>
          <p:nvPr/>
        </p:nvPicPr>
        <p:blipFill>
          <a:blip r:embed="rId3"/>
          <a:stretch>
            <a:fillRect/>
          </a:stretch>
        </p:blipFill>
        <p:spPr>
          <a:xfrm>
            <a:off x="2752292" y="2713511"/>
            <a:ext cx="3864110" cy="1889923"/>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37"/>
          <p:cNvSpPr txBox="1">
            <a:spLocks noGrp="1"/>
          </p:cNvSpPr>
          <p:nvPr>
            <p:ph type="title"/>
          </p:nvPr>
        </p:nvSpPr>
        <p:spPr>
          <a:xfrm>
            <a:off x="958238" y="273844"/>
            <a:ext cx="7534532" cy="994172"/>
          </a:xfrm>
        </p:spPr>
        <p:txBody>
          <a:bodyPr spcFirstLastPara="1" lIns="68575" tIns="34275" rIns="68575" bIns="34275" anchor="b" anchorCtr="0">
            <a:normAutofit/>
          </a:bodyPr>
          <a:lstStyle/>
          <a:p>
            <a:pPr marL="0" lvl="0" indent="0" rtl="0">
              <a:spcBef>
                <a:spcPts val="0"/>
              </a:spcBef>
              <a:spcAft>
                <a:spcPts val="0"/>
              </a:spcAft>
              <a:buClr>
                <a:schemeClr val="dk1"/>
              </a:buClr>
              <a:buSzPts val="3300"/>
              <a:buFont typeface="Calibri"/>
              <a:buNone/>
            </a:pPr>
            <a:r>
              <a:rPr lang="en-US" b="1" dirty="0"/>
              <a:t>FDIP Program Goals</a:t>
            </a:r>
            <a:endParaRPr lang="en-US" dirty="0"/>
          </a:p>
        </p:txBody>
      </p:sp>
      <p:graphicFrame>
        <p:nvGraphicFramePr>
          <p:cNvPr id="250" name="Google Shape;246;p37">
            <a:extLst>
              <a:ext uri="{FF2B5EF4-FFF2-40B4-BE49-F238E27FC236}">
                <a16:creationId xmlns:a16="http://schemas.microsoft.com/office/drawing/2014/main" id="{B8F26E3E-8AC9-49E4-830E-D656981021A5}"/>
              </a:ext>
            </a:extLst>
          </p:cNvPr>
          <p:cNvGraphicFramePr/>
          <p:nvPr/>
        </p:nvGraphicFramePr>
        <p:xfrm>
          <a:off x="958238" y="1348740"/>
          <a:ext cx="7543800" cy="3314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38"/>
          <p:cNvSpPr txBox="1">
            <a:spLocks noGrp="1"/>
          </p:cNvSpPr>
          <p:nvPr>
            <p:ph type="title"/>
          </p:nvPr>
        </p:nvSpPr>
        <p:spPr>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 sz="3600" b="1" dirty="0"/>
              <a:t>Year-long Program</a:t>
            </a:r>
            <a:endParaRPr sz="3600" dirty="0"/>
          </a:p>
        </p:txBody>
      </p:sp>
      <p:sp>
        <p:nvSpPr>
          <p:cNvPr id="252" name="Google Shape;252;p38"/>
          <p:cNvSpPr txBox="1">
            <a:spLocks noGrp="1"/>
          </p:cNvSpPr>
          <p:nvPr>
            <p:ph sz="half" idx="1"/>
          </p:nvPr>
        </p:nvSpPr>
        <p:spPr>
          <a:xfrm>
            <a:off x="849174" y="1135349"/>
            <a:ext cx="7543800" cy="350497"/>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2100"/>
              <a:buNone/>
            </a:pPr>
            <a:r>
              <a:rPr lang="en" sz="2000" dirty="0">
                <a:solidFill>
                  <a:schemeClr val="tx2"/>
                </a:solidFill>
                <a:latin typeface="Calibri" panose="020F0502020204030204" pitchFamily="34" charset="0"/>
                <a:cs typeface="Calibri" panose="020F0502020204030204" pitchFamily="34" charset="0"/>
              </a:rPr>
              <a:t>Faculty training in the fall</a:t>
            </a:r>
            <a:endParaRPr sz="2000" dirty="0">
              <a:solidFill>
                <a:schemeClr val="tx2"/>
              </a:solidFill>
              <a:latin typeface="Calibri" panose="020F0502020204030204" pitchFamily="34" charset="0"/>
              <a:cs typeface="Calibri" panose="020F0502020204030204" pitchFamily="34" charset="0"/>
            </a:endParaRPr>
          </a:p>
          <a:p>
            <a:pPr marL="177800" lvl="0" indent="-38100" algn="l" rtl="0">
              <a:lnSpc>
                <a:spcPct val="90000"/>
              </a:lnSpc>
              <a:spcBef>
                <a:spcPts val="800"/>
              </a:spcBef>
              <a:spcAft>
                <a:spcPts val="0"/>
              </a:spcAft>
              <a:buClr>
                <a:schemeClr val="dk1"/>
              </a:buClr>
              <a:buSzPts val="2100"/>
              <a:buNone/>
            </a:pPr>
            <a:endParaRPr sz="1100" dirty="0"/>
          </a:p>
        </p:txBody>
      </p:sp>
      <p:sp>
        <p:nvSpPr>
          <p:cNvPr id="253" name="Google Shape;253;p38"/>
          <p:cNvSpPr txBox="1"/>
          <p:nvPr/>
        </p:nvSpPr>
        <p:spPr>
          <a:xfrm>
            <a:off x="4572000" y="1108021"/>
            <a:ext cx="4414837" cy="350497"/>
          </a:xfrm>
          <a:prstGeom prst="rect">
            <a:avLst/>
          </a:prstGeom>
          <a:no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90000"/>
              </a:lnSpc>
              <a:spcBef>
                <a:spcPts val="0"/>
              </a:spcBef>
              <a:spcAft>
                <a:spcPts val="0"/>
              </a:spcAft>
              <a:buClr>
                <a:srgbClr val="891146"/>
              </a:buClr>
              <a:buSzPts val="2100"/>
              <a:buFont typeface="Arial"/>
              <a:buNone/>
              <a:tabLst/>
              <a:defRPr/>
            </a:pPr>
            <a:r>
              <a:rPr kumimoji="0" lang="en" sz="2000" b="0" i="0" u="none" strike="noStrike" kern="1200" cap="none" spc="0" normalizeH="0" baseline="0" noProof="0" dirty="0">
                <a:ln>
                  <a:noFill/>
                </a:ln>
                <a:solidFill>
                  <a:srgbClr val="000000"/>
                </a:solidFill>
                <a:effectLst/>
                <a:uLnTx/>
                <a:uFillTx/>
                <a:latin typeface="Calibri"/>
                <a:ea typeface="Calibri"/>
                <a:cs typeface="Calibri"/>
                <a:sym typeface="Calibri"/>
              </a:rPr>
              <a:t>Classroom experience in the spring</a:t>
            </a:r>
            <a:endParaRPr kumimoji="0" sz="20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54" name="Google Shape;254;p38"/>
          <p:cNvSpPr txBox="1"/>
          <p:nvPr/>
        </p:nvSpPr>
        <p:spPr>
          <a:xfrm>
            <a:off x="958238" y="1513174"/>
            <a:ext cx="3868340" cy="2979276"/>
          </a:xfrm>
          <a:prstGeom prst="rect">
            <a:avLst/>
          </a:prstGeom>
          <a:noFill/>
          <a:ln>
            <a:noFill/>
          </a:ln>
        </p:spPr>
        <p:txBody>
          <a:bodyPr spcFirstLastPara="1" wrap="square" lIns="68575" tIns="34275" rIns="68575" bIns="34275" anchor="t" anchorCtr="0">
            <a:noAutofit/>
          </a:bodyPr>
          <a:lstStyle/>
          <a:p>
            <a:pPr marL="177800" marR="0" lvl="0" indent="-171450" algn="l" defTabSz="914400" rtl="0" eaLnBrk="1" fontAlgn="auto" latinLnBrk="0" hangingPunct="1">
              <a:lnSpc>
                <a:spcPct val="90000"/>
              </a:lnSpc>
              <a:spcBef>
                <a:spcPts val="0"/>
              </a:spcBef>
              <a:spcAft>
                <a:spcPts val="0"/>
              </a:spcAft>
              <a:buClr>
                <a:srgbClr val="891146"/>
              </a:buClr>
              <a:buSzPts val="1500"/>
              <a:buFont typeface="Arial"/>
              <a:buChar char="•"/>
              <a:tabLst/>
              <a:defRPr/>
            </a:pPr>
            <a:r>
              <a:rPr kumimoji="0" lang="en" sz="2000" b="0" i="0" u="none" strike="noStrike" kern="1200" cap="none" spc="0" normalizeH="0" baseline="0" noProof="0" dirty="0">
                <a:ln>
                  <a:noFill/>
                </a:ln>
                <a:solidFill>
                  <a:srgbClr val="000000"/>
                </a:solidFill>
                <a:effectLst/>
                <a:uLnTx/>
                <a:uFillTx/>
                <a:latin typeface="Calibri"/>
                <a:ea typeface="Calibri"/>
                <a:cs typeface="Calibri"/>
                <a:sym typeface="Calibri"/>
              </a:rPr>
              <a:t>40 hours of faculty training</a:t>
            </a:r>
            <a:endParaRPr kumimoji="0" sz="20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177800" marR="0" lvl="0" indent="-171450" algn="l" defTabSz="914400" rtl="0" eaLnBrk="1" fontAlgn="auto" latinLnBrk="0" hangingPunct="1">
              <a:lnSpc>
                <a:spcPct val="90000"/>
              </a:lnSpc>
              <a:spcBef>
                <a:spcPts val="800"/>
              </a:spcBef>
              <a:spcAft>
                <a:spcPts val="0"/>
              </a:spcAft>
              <a:buClr>
                <a:srgbClr val="891146"/>
              </a:buClr>
              <a:buSzPts val="1500"/>
              <a:buFont typeface="Arial"/>
              <a:buChar char="•"/>
              <a:tabLst/>
              <a:defRPr/>
            </a:pPr>
            <a:r>
              <a:rPr kumimoji="0" lang="en" sz="2000" b="0" i="0" u="none" strike="noStrike" kern="1200" cap="none" spc="0" normalizeH="0" baseline="0" noProof="0" dirty="0">
                <a:ln>
                  <a:noFill/>
                </a:ln>
                <a:solidFill>
                  <a:srgbClr val="000000"/>
                </a:solidFill>
                <a:effectLst/>
                <a:uLnTx/>
                <a:uFillTx/>
                <a:latin typeface="Calibri"/>
                <a:ea typeface="Calibri"/>
                <a:cs typeface="Calibri"/>
                <a:sym typeface="Calibri"/>
              </a:rPr>
              <a:t>7 Saturdays: 8:30-2:30</a:t>
            </a:r>
            <a:endParaRPr kumimoji="0" sz="20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177800" marR="0" lvl="0" indent="-171450" algn="l" defTabSz="914400" rtl="0" eaLnBrk="1" fontAlgn="auto" latinLnBrk="0" hangingPunct="1">
              <a:lnSpc>
                <a:spcPct val="90000"/>
              </a:lnSpc>
              <a:spcBef>
                <a:spcPts val="800"/>
              </a:spcBef>
              <a:spcAft>
                <a:spcPts val="0"/>
              </a:spcAft>
              <a:buClr>
                <a:srgbClr val="891146"/>
              </a:buClr>
              <a:buSzPts val="1500"/>
              <a:buFont typeface="Arial"/>
              <a:buChar char="•"/>
              <a:tabLst/>
              <a:defRPr/>
            </a:pPr>
            <a:r>
              <a:rPr kumimoji="0" lang="en" sz="2000" b="0" i="0" u="none" strike="noStrike" kern="1200" cap="none" spc="0" normalizeH="0" baseline="0" noProof="0" dirty="0">
                <a:ln>
                  <a:noFill/>
                </a:ln>
                <a:solidFill>
                  <a:srgbClr val="000000"/>
                </a:solidFill>
                <a:effectLst/>
                <a:uLnTx/>
                <a:uFillTx/>
                <a:latin typeface="Calibri"/>
                <a:ea typeface="Calibri"/>
                <a:cs typeface="Calibri"/>
                <a:sym typeface="Calibri"/>
              </a:rPr>
              <a:t>Topics: System overview, preparing for class, student learning assessment, classroom strategies, working with diverse learning styles and student populations, online teaching, Pathway to Los Rios (how to get a job at Los Rios).</a:t>
            </a:r>
            <a:endParaRPr kumimoji="0" sz="20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90000"/>
              </a:lnSpc>
              <a:spcBef>
                <a:spcPts val="800"/>
              </a:spcBef>
              <a:spcAft>
                <a:spcPts val="0"/>
              </a:spcAft>
              <a:buClr>
                <a:srgbClr val="891146"/>
              </a:buClr>
              <a:buSzPts val="1500"/>
              <a:buFont typeface="Arial"/>
              <a:buNone/>
              <a:tabLst/>
              <a:defRPr/>
            </a:pPr>
            <a:endParaRPr kumimoji="0" sz="1500" b="0" i="0" u="none" strike="noStrike" kern="1200" cap="none" spc="0" normalizeH="0" baseline="0" noProof="0" dirty="0">
              <a:ln>
                <a:noFill/>
              </a:ln>
              <a:solidFill>
                <a:srgbClr val="891146"/>
              </a:solidFill>
              <a:effectLst/>
              <a:uLnTx/>
              <a:uFillTx/>
              <a:latin typeface="Calibri"/>
              <a:ea typeface="Calibri"/>
              <a:cs typeface="Calibri"/>
              <a:sym typeface="Calibri"/>
            </a:endParaRPr>
          </a:p>
        </p:txBody>
      </p:sp>
      <p:sp>
        <p:nvSpPr>
          <p:cNvPr id="255" name="Google Shape;255;p38"/>
          <p:cNvSpPr txBox="1"/>
          <p:nvPr/>
        </p:nvSpPr>
        <p:spPr>
          <a:xfrm>
            <a:off x="4802514" y="1465090"/>
            <a:ext cx="4086167" cy="3451294"/>
          </a:xfrm>
          <a:prstGeom prst="rect">
            <a:avLst/>
          </a:prstGeom>
          <a:noFill/>
          <a:ln>
            <a:noFill/>
          </a:ln>
        </p:spPr>
        <p:txBody>
          <a:bodyPr spcFirstLastPara="1" wrap="square" lIns="68575" tIns="34275" rIns="68575" bIns="34275" anchor="t" anchorCtr="0">
            <a:noAutofit/>
          </a:bodyPr>
          <a:lstStyle/>
          <a:p>
            <a:pPr marL="177800" marR="0" lvl="0" indent="-171450" algn="l" defTabSz="914400" rtl="0" eaLnBrk="1" fontAlgn="auto" latinLnBrk="0" hangingPunct="1">
              <a:lnSpc>
                <a:spcPct val="90000"/>
              </a:lnSpc>
              <a:spcBef>
                <a:spcPts val="0"/>
              </a:spcBef>
              <a:spcAft>
                <a:spcPts val="0"/>
              </a:spcAft>
              <a:buClr>
                <a:srgbClr val="891146"/>
              </a:buClr>
              <a:buSzPts val="1500"/>
              <a:buFont typeface="Arial"/>
              <a:buChar char="•"/>
              <a:tabLst/>
              <a:defRPr/>
            </a:pPr>
            <a:r>
              <a:rPr kumimoji="0" lang="en" sz="2000" b="0" i="0" u="none" strike="noStrike" kern="1200" cap="none" spc="0" normalizeH="0" baseline="0" noProof="0" dirty="0">
                <a:ln>
                  <a:noFill/>
                </a:ln>
                <a:solidFill>
                  <a:srgbClr val="000000"/>
                </a:solidFill>
                <a:effectLst/>
                <a:uLnTx/>
                <a:uFillTx/>
                <a:latin typeface="Calibri"/>
                <a:ea typeface="Calibri"/>
                <a:cs typeface="Calibri"/>
                <a:sym typeface="Calibri"/>
              </a:rPr>
              <a:t>Hands-on experience with a faculty mentor</a:t>
            </a:r>
            <a:endParaRPr kumimoji="0" sz="20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177800" marR="0" lvl="0" indent="-171450" algn="l" defTabSz="914400" rtl="0" eaLnBrk="1" fontAlgn="auto" latinLnBrk="0" hangingPunct="1">
              <a:lnSpc>
                <a:spcPct val="90000"/>
              </a:lnSpc>
              <a:spcBef>
                <a:spcPts val="800"/>
              </a:spcBef>
              <a:spcAft>
                <a:spcPts val="0"/>
              </a:spcAft>
              <a:buClr>
                <a:srgbClr val="891146"/>
              </a:buClr>
              <a:buSzPts val="1500"/>
              <a:buFont typeface="Arial"/>
              <a:buChar char="•"/>
              <a:tabLst/>
              <a:defRPr/>
            </a:pPr>
            <a:r>
              <a:rPr kumimoji="0" lang="en" sz="2000" b="0" i="0" u="none" strike="noStrike" kern="1200" cap="none" spc="0" normalizeH="0" baseline="0" noProof="0" dirty="0">
                <a:ln>
                  <a:noFill/>
                </a:ln>
                <a:solidFill>
                  <a:srgbClr val="000000"/>
                </a:solidFill>
                <a:effectLst/>
                <a:uLnTx/>
                <a:uFillTx/>
                <a:latin typeface="Calibri"/>
                <a:ea typeface="Calibri"/>
                <a:cs typeface="Calibri"/>
                <a:sym typeface="Calibri"/>
              </a:rPr>
              <a:t>Classroom observation</a:t>
            </a:r>
            <a:endParaRPr kumimoji="0" sz="20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177800" marR="0" lvl="0" indent="-171450" algn="l" defTabSz="914400" rtl="0" eaLnBrk="1" fontAlgn="auto" latinLnBrk="0" hangingPunct="1">
              <a:lnSpc>
                <a:spcPct val="90000"/>
              </a:lnSpc>
              <a:spcBef>
                <a:spcPts val="800"/>
              </a:spcBef>
              <a:spcAft>
                <a:spcPts val="0"/>
              </a:spcAft>
              <a:buClr>
                <a:srgbClr val="891146"/>
              </a:buClr>
              <a:buSzPts val="1500"/>
              <a:buFont typeface="Arial"/>
              <a:buChar char="•"/>
              <a:tabLst/>
              <a:defRPr/>
            </a:pPr>
            <a:r>
              <a:rPr kumimoji="0" lang="en" sz="2000" b="0" i="0" u="none" strike="noStrike" kern="1200" cap="none" spc="0" normalizeH="0" baseline="0" noProof="0" dirty="0">
                <a:ln>
                  <a:noFill/>
                </a:ln>
                <a:solidFill>
                  <a:srgbClr val="000000"/>
                </a:solidFill>
                <a:effectLst/>
                <a:uLnTx/>
                <a:uFillTx/>
                <a:latin typeface="Calibri"/>
                <a:ea typeface="Calibri"/>
                <a:cs typeface="Calibri"/>
                <a:sym typeface="Calibri"/>
              </a:rPr>
              <a:t>Deliver lessons</a:t>
            </a:r>
            <a:endParaRPr kumimoji="0" sz="20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177800" marR="0" lvl="0" indent="-171450" algn="l" defTabSz="914400" rtl="0" eaLnBrk="1" fontAlgn="auto" latinLnBrk="0" hangingPunct="1">
              <a:lnSpc>
                <a:spcPct val="90000"/>
              </a:lnSpc>
              <a:spcBef>
                <a:spcPts val="800"/>
              </a:spcBef>
              <a:spcAft>
                <a:spcPts val="0"/>
              </a:spcAft>
              <a:buClr>
                <a:srgbClr val="891146"/>
              </a:buClr>
              <a:buSzPts val="1500"/>
              <a:buFont typeface="Arial"/>
              <a:buChar char="•"/>
              <a:tabLst/>
              <a:defRPr/>
            </a:pPr>
            <a:r>
              <a:rPr kumimoji="0" lang="en" sz="2000" b="0" i="0" u="none" strike="noStrike" kern="1200" cap="none" spc="0" normalizeH="0" baseline="0" noProof="0" dirty="0">
                <a:ln>
                  <a:noFill/>
                </a:ln>
                <a:solidFill>
                  <a:srgbClr val="000000"/>
                </a:solidFill>
                <a:effectLst/>
                <a:uLnTx/>
                <a:uFillTx/>
                <a:latin typeface="Calibri"/>
                <a:ea typeface="Calibri"/>
                <a:cs typeface="Calibri"/>
                <a:sym typeface="Calibri"/>
              </a:rPr>
              <a:t>Instructional activities: create assignments, prepare tests, review textbooks, conduct office hours, read/grade homework, papers, and tests, meet division personnel or attend committee meetings</a:t>
            </a:r>
            <a:endParaRPr kumimoji="0" sz="20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39"/>
          <p:cNvSpPr txBox="1">
            <a:spLocks noGrp="1"/>
          </p:cNvSpPr>
          <p:nvPr>
            <p:ph type="title"/>
          </p:nvPr>
        </p:nvSpPr>
        <p:spPr>
          <a:xfrm>
            <a:off x="958238" y="273844"/>
            <a:ext cx="7534532" cy="994172"/>
          </a:xfrm>
        </p:spPr>
        <p:txBody>
          <a:bodyPr spcFirstLastPara="1" lIns="68575" tIns="34275" rIns="68575" bIns="34275" anchor="b" anchorCtr="0">
            <a:normAutofit/>
          </a:bodyPr>
          <a:lstStyle/>
          <a:p>
            <a:pPr marL="0" lvl="0" indent="0" rtl="0">
              <a:spcBef>
                <a:spcPts val="0"/>
              </a:spcBef>
              <a:spcAft>
                <a:spcPts val="0"/>
              </a:spcAft>
              <a:buClr>
                <a:schemeClr val="dk1"/>
              </a:buClr>
              <a:buSzPts val="3300"/>
              <a:buFont typeface="Calibri"/>
              <a:buNone/>
            </a:pPr>
            <a:r>
              <a:rPr lang="en-US" b="1" dirty="0"/>
              <a:t>Eligibility Criteria</a:t>
            </a:r>
            <a:endParaRPr lang="en-US" dirty="0"/>
          </a:p>
        </p:txBody>
      </p:sp>
      <p:sp>
        <p:nvSpPr>
          <p:cNvPr id="261" name="Google Shape;261;p39"/>
          <p:cNvSpPr txBox="1">
            <a:spLocks noGrp="1"/>
          </p:cNvSpPr>
          <p:nvPr>
            <p:ph sz="half" idx="1"/>
          </p:nvPr>
        </p:nvSpPr>
        <p:spPr>
          <a:xfrm>
            <a:off x="958238" y="1348740"/>
            <a:ext cx="7543800" cy="3314700"/>
          </a:xfrm>
        </p:spPr>
        <p:txBody>
          <a:bodyPr spcFirstLastPara="1" lIns="68575" tIns="34275" rIns="68575" bIns="34275" anchorCtr="0">
            <a:normAutofit/>
          </a:bodyPr>
          <a:lstStyle/>
          <a:p>
            <a:pPr marL="177800" lvl="0" indent="-177800" rtl="0">
              <a:spcBef>
                <a:spcPts val="0"/>
              </a:spcBef>
              <a:spcAft>
                <a:spcPts val="0"/>
              </a:spcAft>
              <a:buClr>
                <a:schemeClr val="dk1"/>
              </a:buClr>
              <a:buSzPts val="1800"/>
              <a:buChar char="•"/>
            </a:pPr>
            <a:r>
              <a:rPr lang="en-US" dirty="0"/>
              <a:t>Demonstrate sensitivity to and understanding of the diverse academic, socioeconomic, cultural, disability, gender identity sexual orientation, and ethnic background of community college students, including those with physical or learning disabilities as it relates to differences in learning styles.</a:t>
            </a:r>
          </a:p>
          <a:p>
            <a:pPr marL="177800" lvl="0" indent="-177800" rtl="0">
              <a:spcBef>
                <a:spcPts val="900"/>
              </a:spcBef>
              <a:spcAft>
                <a:spcPts val="0"/>
              </a:spcAft>
              <a:buClr>
                <a:schemeClr val="dk1"/>
              </a:buClr>
              <a:buSzPts val="1800"/>
              <a:buChar char="•"/>
            </a:pPr>
            <a:r>
              <a:rPr lang="en-US" dirty="0"/>
              <a:t>Meet by end of Spring the minimum qualifications for subject area discipline described in the </a:t>
            </a:r>
            <a:r>
              <a:rPr lang="en-US" i="1" u="sng" dirty="0">
                <a:hlinkClick r:id="rId3"/>
              </a:rPr>
              <a:t>Minimum Qualifications for Faculty and Administrators in California Community Colleges</a:t>
            </a:r>
            <a:endParaRPr lang="en-US" i="1" dirty="0"/>
          </a:p>
          <a:p>
            <a:pPr marL="177800" lvl="0" indent="-177800" rtl="0">
              <a:spcBef>
                <a:spcPts val="1200"/>
              </a:spcBef>
              <a:spcAft>
                <a:spcPts val="0"/>
              </a:spcAft>
              <a:buClr>
                <a:schemeClr val="dk1"/>
              </a:buClr>
              <a:buSzPts val="1800"/>
              <a:buChar char="•"/>
            </a:pPr>
            <a:r>
              <a:rPr lang="en-US" dirty="0"/>
              <a:t>No prior paid higher ed. teaching experience as instructor of record</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40"/>
          <p:cNvSpPr txBox="1">
            <a:spLocks noGrp="1"/>
          </p:cNvSpPr>
          <p:nvPr>
            <p:ph type="title"/>
          </p:nvPr>
        </p:nvSpPr>
        <p:spPr>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 sz="3200" b="1" dirty="0"/>
              <a:t>Application </a:t>
            </a:r>
            <a:r>
              <a:rPr lang="en-US" sz="3200" b="1" dirty="0"/>
              <a:t>P</a:t>
            </a:r>
            <a:r>
              <a:rPr lang="en" sz="3200" b="1" dirty="0"/>
              <a:t>rocess</a:t>
            </a:r>
            <a:r>
              <a:rPr lang="en" sz="3200" dirty="0"/>
              <a:t> </a:t>
            </a:r>
            <a:endParaRPr sz="3200" dirty="0"/>
          </a:p>
        </p:txBody>
      </p:sp>
      <p:sp>
        <p:nvSpPr>
          <p:cNvPr id="267" name="Google Shape;267;p40"/>
          <p:cNvSpPr txBox="1">
            <a:spLocks noGrp="1"/>
          </p:cNvSpPr>
          <p:nvPr>
            <p:ph sz="half" idx="1"/>
          </p:nvPr>
        </p:nvSpPr>
        <p:spPr>
          <a:xfrm>
            <a:off x="958237" y="1086593"/>
            <a:ext cx="4110289" cy="3954482"/>
          </a:xfrm>
          <a:prstGeom prst="rect">
            <a:avLst/>
          </a:prstGeom>
          <a:noFill/>
          <a:ln>
            <a:noFill/>
          </a:ln>
        </p:spPr>
        <p:txBody>
          <a:bodyPr spcFirstLastPara="1" wrap="square" lIns="68575" tIns="34275" rIns="68575" bIns="34275" anchor="t" anchorCtr="0">
            <a:noAutofit/>
          </a:bodyPr>
          <a:lstStyle/>
          <a:p>
            <a:pPr marL="381000" lvl="0" indent="-381000" algn="l" rtl="0">
              <a:lnSpc>
                <a:spcPct val="90000"/>
              </a:lnSpc>
              <a:spcBef>
                <a:spcPts val="600"/>
              </a:spcBef>
              <a:spcAft>
                <a:spcPts val="0"/>
              </a:spcAft>
              <a:buClr>
                <a:schemeClr val="dk1"/>
              </a:buClr>
              <a:buSzPts val="1400"/>
              <a:buFont typeface="Calibri"/>
              <a:buAutoNum type="arabicPeriod"/>
            </a:pPr>
            <a:r>
              <a:rPr lang="en" sz="2000" dirty="0">
                <a:solidFill>
                  <a:schemeClr val="tx2"/>
                </a:solidFill>
                <a:latin typeface="Calibri" panose="020F0502020204030204" pitchFamily="34" charset="0"/>
                <a:cs typeface="Calibri" panose="020F0502020204030204" pitchFamily="34" charset="0"/>
              </a:rPr>
              <a:t>Complete LRCCD Faculty Application   </a:t>
            </a:r>
            <a:br>
              <a:rPr lang="en" sz="2000" dirty="0">
                <a:solidFill>
                  <a:schemeClr val="tx2"/>
                </a:solidFill>
                <a:latin typeface="Calibri" panose="020F0502020204030204" pitchFamily="34" charset="0"/>
                <a:cs typeface="Calibri" panose="020F0502020204030204" pitchFamily="34" charset="0"/>
              </a:rPr>
            </a:br>
            <a:r>
              <a:rPr lang="en" sz="2000" u="sng" dirty="0">
                <a:solidFill>
                  <a:schemeClr val="tx2"/>
                </a:solidFill>
                <a:latin typeface="Calibri" panose="020F0502020204030204" pitchFamily="34" charset="0"/>
                <a:cs typeface="Calibri" panose="020F0502020204030204" pitchFamily="34" charset="0"/>
              </a:rPr>
              <a:t>www.losrios.edu </a:t>
            </a:r>
            <a:r>
              <a:rPr lang="en" sz="2000" dirty="0">
                <a:solidFill>
                  <a:schemeClr val="tx2"/>
                </a:solidFill>
                <a:latin typeface="Calibri" panose="020F0502020204030204" pitchFamily="34" charset="0"/>
                <a:cs typeface="Calibri" panose="020F0502020204030204" pitchFamily="34" charset="0"/>
              </a:rPr>
              <a:t>under Jobs.  </a:t>
            </a:r>
            <a:endParaRPr sz="2000" dirty="0">
              <a:solidFill>
                <a:schemeClr val="tx2"/>
              </a:solidFill>
              <a:latin typeface="Calibri" panose="020F0502020204030204" pitchFamily="34" charset="0"/>
              <a:cs typeface="Calibri" panose="020F0502020204030204" pitchFamily="34" charset="0"/>
            </a:endParaRPr>
          </a:p>
          <a:p>
            <a:pPr marL="381000" lvl="0" indent="-381000" algn="l" rtl="0">
              <a:lnSpc>
                <a:spcPct val="90000"/>
              </a:lnSpc>
              <a:spcBef>
                <a:spcPts val="600"/>
              </a:spcBef>
              <a:spcAft>
                <a:spcPts val="0"/>
              </a:spcAft>
              <a:buClr>
                <a:schemeClr val="dk1"/>
              </a:buClr>
              <a:buSzPts val="1400"/>
              <a:buFont typeface="Calibri"/>
              <a:buAutoNum type="arabicPeriod"/>
            </a:pPr>
            <a:r>
              <a:rPr lang="en" sz="2000" dirty="0">
                <a:solidFill>
                  <a:schemeClr val="tx2"/>
                </a:solidFill>
                <a:latin typeface="Calibri" panose="020F0502020204030204" pitchFamily="34" charset="0"/>
                <a:cs typeface="Calibri" panose="020F0502020204030204" pitchFamily="34" charset="0"/>
              </a:rPr>
              <a:t>Search for </a:t>
            </a:r>
            <a:r>
              <a:rPr lang="en" sz="2000" i="1" dirty="0">
                <a:solidFill>
                  <a:schemeClr val="tx2"/>
                </a:solidFill>
                <a:latin typeface="Calibri" panose="020F0502020204030204" pitchFamily="34" charset="0"/>
                <a:cs typeface="Calibri" panose="020F0502020204030204" pitchFamily="34" charset="0"/>
              </a:rPr>
              <a:t>Temporary Positions</a:t>
            </a:r>
            <a:r>
              <a:rPr lang="en" sz="2000" dirty="0">
                <a:solidFill>
                  <a:schemeClr val="tx2"/>
                </a:solidFill>
                <a:latin typeface="Calibri" panose="020F0502020204030204" pitchFamily="34" charset="0"/>
                <a:cs typeface="Calibri" panose="020F0502020204030204" pitchFamily="34" charset="0"/>
              </a:rPr>
              <a:t>, then </a:t>
            </a:r>
            <a:r>
              <a:rPr lang="en" sz="2000" i="1" dirty="0">
                <a:solidFill>
                  <a:schemeClr val="tx2"/>
                </a:solidFill>
                <a:latin typeface="Calibri" panose="020F0502020204030204" pitchFamily="34" charset="0"/>
                <a:cs typeface="Calibri" panose="020F0502020204030204" pitchFamily="34" charset="0"/>
              </a:rPr>
              <a:t>Adjunct Faculty. </a:t>
            </a:r>
            <a:r>
              <a:rPr lang="en" sz="2000" dirty="0">
                <a:solidFill>
                  <a:schemeClr val="tx2"/>
                </a:solidFill>
                <a:latin typeface="Calibri" panose="020F0502020204030204" pitchFamily="34" charset="0"/>
                <a:cs typeface="Calibri" panose="020F0502020204030204" pitchFamily="34" charset="0"/>
              </a:rPr>
              <a:t>Select FDIP Pool for information and correct application.</a:t>
            </a:r>
            <a:endParaRPr sz="2000" dirty="0">
              <a:solidFill>
                <a:schemeClr val="tx2"/>
              </a:solidFill>
              <a:latin typeface="Calibri" panose="020F0502020204030204" pitchFamily="34" charset="0"/>
              <a:cs typeface="Calibri" panose="020F0502020204030204" pitchFamily="34" charset="0"/>
            </a:endParaRPr>
          </a:p>
          <a:p>
            <a:pPr marL="381000" lvl="0" indent="-381000" algn="l" rtl="0">
              <a:lnSpc>
                <a:spcPct val="90000"/>
              </a:lnSpc>
              <a:spcBef>
                <a:spcPts val="600"/>
              </a:spcBef>
              <a:spcAft>
                <a:spcPts val="0"/>
              </a:spcAft>
              <a:buClr>
                <a:schemeClr val="dk1"/>
              </a:buClr>
              <a:buSzPts val="1400"/>
              <a:buFont typeface="Calibri"/>
              <a:buAutoNum type="arabicPeriod"/>
            </a:pPr>
            <a:r>
              <a:rPr lang="en" sz="2000" dirty="0">
                <a:solidFill>
                  <a:schemeClr val="tx2"/>
                </a:solidFill>
                <a:latin typeface="Calibri" panose="020F0502020204030204" pitchFamily="34" charset="0"/>
                <a:cs typeface="Calibri" panose="020F0502020204030204" pitchFamily="34" charset="0"/>
              </a:rPr>
              <a:t>Professional Resume/Curriculum Vitae</a:t>
            </a:r>
            <a:endParaRPr sz="2000" dirty="0">
              <a:solidFill>
                <a:schemeClr val="tx2"/>
              </a:solidFill>
              <a:latin typeface="Calibri" panose="020F0502020204030204" pitchFamily="34" charset="0"/>
              <a:cs typeface="Calibri" panose="020F0502020204030204" pitchFamily="34" charset="0"/>
            </a:endParaRPr>
          </a:p>
          <a:p>
            <a:pPr marL="381000" lvl="0" indent="-381000" algn="l" rtl="0">
              <a:lnSpc>
                <a:spcPct val="90000"/>
              </a:lnSpc>
              <a:spcBef>
                <a:spcPts val="600"/>
              </a:spcBef>
              <a:spcAft>
                <a:spcPts val="0"/>
              </a:spcAft>
              <a:buClr>
                <a:schemeClr val="dk1"/>
              </a:buClr>
              <a:buSzPts val="1400"/>
              <a:buFont typeface="Calibri"/>
              <a:buAutoNum type="arabicPeriod"/>
            </a:pPr>
            <a:r>
              <a:rPr lang="en" sz="2000" dirty="0">
                <a:solidFill>
                  <a:schemeClr val="tx2"/>
                </a:solidFill>
                <a:latin typeface="Calibri" panose="020F0502020204030204" pitchFamily="34" charset="0"/>
                <a:cs typeface="Calibri" panose="020F0502020204030204" pitchFamily="34" charset="0"/>
              </a:rPr>
              <a:t>Letter of Interest (one page </a:t>
            </a:r>
            <a:r>
              <a:rPr lang="en" sz="2000" u="sng" dirty="0">
                <a:solidFill>
                  <a:schemeClr val="tx2"/>
                </a:solidFill>
                <a:latin typeface="Calibri" panose="020F0502020204030204" pitchFamily="34" charset="0"/>
                <a:cs typeface="Calibri" panose="020F0502020204030204" pitchFamily="34" charset="0"/>
              </a:rPr>
              <a:t>maximum</a:t>
            </a:r>
            <a:r>
              <a:rPr lang="en" sz="2000" dirty="0">
                <a:solidFill>
                  <a:schemeClr val="tx2"/>
                </a:solidFill>
                <a:latin typeface="Calibri" panose="020F0502020204030204" pitchFamily="34" charset="0"/>
                <a:cs typeface="Calibri" panose="020F0502020204030204" pitchFamily="34" charset="0"/>
              </a:rPr>
              <a:t>)</a:t>
            </a:r>
            <a:endParaRPr sz="2000" i="1" dirty="0">
              <a:solidFill>
                <a:schemeClr val="tx2"/>
              </a:solidFill>
              <a:latin typeface="Calibri" panose="020F0502020204030204" pitchFamily="34" charset="0"/>
              <a:cs typeface="Calibri" panose="020F0502020204030204" pitchFamily="34" charset="0"/>
            </a:endParaRPr>
          </a:p>
          <a:p>
            <a:pPr marL="381000" lvl="0" indent="-381000" algn="l" rtl="0">
              <a:lnSpc>
                <a:spcPct val="90000"/>
              </a:lnSpc>
              <a:spcBef>
                <a:spcPts val="600"/>
              </a:spcBef>
              <a:spcAft>
                <a:spcPts val="0"/>
              </a:spcAft>
              <a:buClr>
                <a:schemeClr val="dk1"/>
              </a:buClr>
              <a:buSzPts val="1400"/>
              <a:buFont typeface="Calibri"/>
              <a:buAutoNum type="arabicPeriod"/>
            </a:pPr>
            <a:r>
              <a:rPr lang="en" sz="2000" dirty="0">
                <a:solidFill>
                  <a:schemeClr val="tx2"/>
                </a:solidFill>
                <a:latin typeface="Calibri" panose="020F0502020204030204" pitchFamily="34" charset="0"/>
                <a:cs typeface="Calibri" panose="020F0502020204030204" pitchFamily="34" charset="0"/>
              </a:rPr>
              <a:t>Unofficial copies of college transcripts</a:t>
            </a:r>
            <a:endParaRPr sz="2000" dirty="0">
              <a:solidFill>
                <a:schemeClr val="tx2"/>
              </a:solidFill>
              <a:latin typeface="Calibri" panose="020F0502020204030204" pitchFamily="34" charset="0"/>
              <a:cs typeface="Calibri" panose="020F0502020204030204" pitchFamily="34" charset="0"/>
            </a:endParaRPr>
          </a:p>
        </p:txBody>
      </p:sp>
      <p:sp>
        <p:nvSpPr>
          <p:cNvPr id="268" name="Google Shape;268;p40"/>
          <p:cNvSpPr txBox="1"/>
          <p:nvPr/>
        </p:nvSpPr>
        <p:spPr>
          <a:xfrm>
            <a:off x="5141985" y="260525"/>
            <a:ext cx="3927964" cy="994172"/>
          </a:xfrm>
          <a:prstGeom prst="rect">
            <a:avLst/>
          </a:prstGeom>
          <a:noFill/>
          <a:ln>
            <a:noFill/>
          </a:ln>
        </p:spPr>
        <p:txBody>
          <a:bodyPr spcFirstLastPara="1" wrap="square" lIns="68575" tIns="34275" rIns="68575" bIns="34275" anchor="ctr" anchorCtr="0">
            <a:noAutofit/>
          </a:bodyPr>
          <a:lstStyle/>
          <a:p>
            <a:pPr marL="0" marR="0" lvl="0" indent="0" algn="l" defTabSz="914400" rtl="0" eaLnBrk="1" fontAlgn="auto" latinLnBrk="0" hangingPunct="1">
              <a:lnSpc>
                <a:spcPct val="90000"/>
              </a:lnSpc>
              <a:spcBef>
                <a:spcPts val="0"/>
              </a:spcBef>
              <a:spcAft>
                <a:spcPts val="0"/>
              </a:spcAft>
              <a:buClr>
                <a:srgbClr val="891146"/>
              </a:buClr>
              <a:buSzPts val="3300"/>
              <a:buFont typeface="Calibri"/>
              <a:buNone/>
              <a:tabLst/>
              <a:defRPr/>
            </a:pPr>
            <a:r>
              <a:rPr kumimoji="0" lang="en" sz="3300" b="1" i="0" u="none" strike="noStrike" kern="1200" cap="none" spc="0" normalizeH="0" baseline="0" noProof="0" dirty="0">
                <a:ln>
                  <a:noFill/>
                </a:ln>
                <a:solidFill>
                  <a:srgbClr val="891146"/>
                </a:solidFill>
                <a:effectLst/>
                <a:uLnTx/>
                <a:uFillTx/>
                <a:latin typeface="Palatino"/>
                <a:ea typeface="Calibri"/>
                <a:cs typeface="Calibri"/>
                <a:sym typeface="Calibri"/>
              </a:rPr>
              <a:t>Interview Process</a:t>
            </a:r>
            <a:endParaRPr kumimoji="0" sz="1100" b="0" i="0" u="none" strike="noStrike" kern="1200" cap="none" spc="0" normalizeH="0" baseline="0" noProof="0" dirty="0">
              <a:ln>
                <a:noFill/>
              </a:ln>
              <a:solidFill>
                <a:srgbClr val="891146"/>
              </a:solidFill>
              <a:effectLst/>
              <a:uLnTx/>
              <a:uFillTx/>
              <a:latin typeface="Palatino"/>
              <a:ea typeface="+mn-ea"/>
              <a:cs typeface="+mn-cs"/>
            </a:endParaRPr>
          </a:p>
        </p:txBody>
      </p:sp>
      <p:sp>
        <p:nvSpPr>
          <p:cNvPr id="269" name="Google Shape;269;p40"/>
          <p:cNvSpPr txBox="1"/>
          <p:nvPr/>
        </p:nvSpPr>
        <p:spPr>
          <a:xfrm>
            <a:off x="5068527" y="1348740"/>
            <a:ext cx="3927964" cy="2688870"/>
          </a:xfrm>
          <a:prstGeom prst="rect">
            <a:avLst/>
          </a:prstGeom>
          <a:noFill/>
          <a:ln>
            <a:noFill/>
          </a:ln>
        </p:spPr>
        <p:txBody>
          <a:bodyPr spcFirstLastPara="1" wrap="square" lIns="68575" tIns="34275" rIns="68575" bIns="34275" anchor="t" anchorCtr="0">
            <a:noAutofit/>
          </a:bodyPr>
          <a:lstStyle/>
          <a:p>
            <a:pPr marL="254000" marR="0" lvl="0" indent="-254000" algn="l" defTabSz="914400" rtl="0" eaLnBrk="1" fontAlgn="auto" latinLnBrk="0" hangingPunct="1">
              <a:lnSpc>
                <a:spcPct val="90000"/>
              </a:lnSpc>
              <a:spcBef>
                <a:spcPts val="0"/>
              </a:spcBef>
              <a:spcAft>
                <a:spcPts val="0"/>
              </a:spcAft>
              <a:buClr>
                <a:srgbClr val="891146"/>
              </a:buClr>
              <a:buSzPts val="1400"/>
              <a:buFont typeface="Calibri"/>
              <a:buAutoNum type="arabicPeriod"/>
              <a:tabLst/>
              <a:defRPr/>
            </a:pPr>
            <a:r>
              <a:rPr kumimoji="0" lang="en" sz="2000" b="0" i="0" u="none" strike="noStrike" kern="120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Equivalency Review conducted by campus faculty</a:t>
            </a:r>
            <a:endParaRPr kumimoji="0"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254000" marR="0" lvl="0" indent="-254000" algn="l" defTabSz="914400" rtl="0" eaLnBrk="1" fontAlgn="auto" latinLnBrk="0" hangingPunct="1">
              <a:lnSpc>
                <a:spcPct val="90000"/>
              </a:lnSpc>
              <a:spcBef>
                <a:spcPts val="800"/>
              </a:spcBef>
              <a:spcAft>
                <a:spcPts val="0"/>
              </a:spcAft>
              <a:buClr>
                <a:srgbClr val="891146"/>
              </a:buClr>
              <a:buSzPts val="1400"/>
              <a:buFont typeface="Calibri"/>
              <a:buAutoNum type="arabicPeriod"/>
              <a:tabLst/>
              <a:defRPr/>
            </a:pPr>
            <a:r>
              <a:rPr kumimoji="0" lang="en" sz="2000" b="0" i="0" u="none" strike="noStrike" kern="120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15” interviews with faculty and DO staff</a:t>
            </a:r>
            <a:endParaRPr kumimoji="0"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254000" marR="0" lvl="0" indent="-254000" algn="l" defTabSz="914400" rtl="0" eaLnBrk="1" fontAlgn="auto" latinLnBrk="0" hangingPunct="1">
              <a:lnSpc>
                <a:spcPct val="90000"/>
              </a:lnSpc>
              <a:spcBef>
                <a:spcPts val="800"/>
              </a:spcBef>
              <a:spcAft>
                <a:spcPts val="0"/>
              </a:spcAft>
              <a:buClr>
                <a:srgbClr val="891146"/>
              </a:buClr>
              <a:buSzPts val="1400"/>
              <a:buFont typeface="Calibri"/>
              <a:buAutoNum type="arabicPeriod"/>
              <a:tabLst/>
              <a:defRPr/>
            </a:pPr>
            <a:r>
              <a:rPr kumimoji="0" lang="en" sz="2000" b="0" i="0" u="none" strike="noStrike" kern="120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5 questions</a:t>
            </a:r>
            <a:endParaRPr kumimoji="0"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254000" marR="0" lvl="0" indent="-254000" algn="l" defTabSz="914400" rtl="0" eaLnBrk="1" fontAlgn="auto" latinLnBrk="0" hangingPunct="1">
              <a:lnSpc>
                <a:spcPct val="90000"/>
              </a:lnSpc>
              <a:spcBef>
                <a:spcPts val="800"/>
              </a:spcBef>
              <a:spcAft>
                <a:spcPts val="0"/>
              </a:spcAft>
              <a:buClr>
                <a:srgbClr val="891146"/>
              </a:buClr>
              <a:buSzPts val="1400"/>
              <a:buFont typeface="Calibri"/>
              <a:buAutoNum type="arabicPeriod"/>
              <a:tabLst/>
              <a:defRPr/>
            </a:pPr>
            <a:r>
              <a:rPr kumimoji="0" lang="en" sz="2000" b="0" i="0" u="none" strike="noStrike" kern="120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Selection</a:t>
            </a:r>
            <a:endParaRPr kumimoji="0"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254000" marR="0" lvl="0" indent="-254000" algn="l" defTabSz="914400" rtl="0" eaLnBrk="1" fontAlgn="auto" latinLnBrk="0" hangingPunct="1">
              <a:lnSpc>
                <a:spcPct val="90000"/>
              </a:lnSpc>
              <a:spcBef>
                <a:spcPts val="800"/>
              </a:spcBef>
              <a:spcAft>
                <a:spcPts val="0"/>
              </a:spcAft>
              <a:buClr>
                <a:srgbClr val="891146"/>
              </a:buClr>
              <a:buSzPts val="1400"/>
              <a:buFont typeface="Calibri"/>
              <a:buAutoNum type="arabicPeriod"/>
              <a:tabLst/>
              <a:defRPr/>
            </a:pPr>
            <a:r>
              <a:rPr kumimoji="0" lang="en" sz="2000" b="0" i="0" u="none" strike="noStrike" kern="120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Mentor matching conducted by FDIP Facilitators</a:t>
            </a:r>
            <a:endParaRPr kumimoji="0"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254000" marR="0" lvl="0" indent="-165100" algn="l" defTabSz="914400" rtl="0" eaLnBrk="1" fontAlgn="auto" latinLnBrk="0" hangingPunct="1">
              <a:lnSpc>
                <a:spcPct val="90000"/>
              </a:lnSpc>
              <a:spcBef>
                <a:spcPts val="800"/>
              </a:spcBef>
              <a:spcAft>
                <a:spcPts val="0"/>
              </a:spcAft>
              <a:buClr>
                <a:srgbClr val="891146"/>
              </a:buClr>
              <a:buSzPts val="1400"/>
              <a:buFont typeface="Calibri"/>
              <a:buNone/>
              <a:tabLst/>
              <a:defRPr/>
            </a:pPr>
            <a:endParaRPr kumimoji="0" sz="1400" b="0" i="0" u="none" strike="noStrike" kern="1200" cap="none" spc="0" normalizeH="0" baseline="0" noProof="0" dirty="0">
              <a:ln>
                <a:noFill/>
              </a:ln>
              <a:solidFill>
                <a:srgbClr val="891146"/>
              </a:solidFill>
              <a:effectLst/>
              <a:uLnTx/>
              <a:uFillTx/>
              <a:latin typeface="Calibri"/>
              <a:ea typeface="Calibri"/>
              <a:cs typeface="Calibri"/>
              <a:sym typeface="Calibri"/>
            </a:endParaRPr>
          </a:p>
          <a:p>
            <a:pPr marL="596900" marR="0" lvl="1" indent="-177800" algn="l" defTabSz="914400" rtl="0" eaLnBrk="1" fontAlgn="auto" latinLnBrk="0" hangingPunct="1">
              <a:lnSpc>
                <a:spcPct val="90000"/>
              </a:lnSpc>
              <a:spcBef>
                <a:spcPts val="400"/>
              </a:spcBef>
              <a:spcAft>
                <a:spcPts val="0"/>
              </a:spcAft>
              <a:buClr>
                <a:srgbClr val="891146"/>
              </a:buClr>
              <a:buSzPts val="1200"/>
              <a:buFont typeface="Calibri"/>
              <a:buNone/>
              <a:tabLst/>
              <a:defRPr/>
            </a:pPr>
            <a:endParaRPr kumimoji="0" sz="1200" b="0" i="0" u="none" strike="noStrike" kern="1200" cap="none" spc="0" normalizeH="0" baseline="0" noProof="0" dirty="0">
              <a:ln>
                <a:noFill/>
              </a:ln>
              <a:solidFill>
                <a:srgbClr val="891146"/>
              </a:solidFill>
              <a:effectLst/>
              <a:uLnTx/>
              <a:uFillTx/>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41"/>
          <p:cNvSpPr txBox="1">
            <a:spLocks noGrp="1"/>
          </p:cNvSpPr>
          <p:nvPr>
            <p:ph type="title"/>
          </p:nvPr>
        </p:nvSpPr>
        <p:spPr>
          <a:xfrm>
            <a:off x="958238" y="273844"/>
            <a:ext cx="7534532" cy="994172"/>
          </a:xfrm>
        </p:spPr>
        <p:txBody>
          <a:bodyPr spcFirstLastPara="1" lIns="68575" tIns="34275" rIns="68575" bIns="34275" anchor="b" anchorCtr="0">
            <a:normAutofit/>
          </a:bodyPr>
          <a:lstStyle/>
          <a:p>
            <a:pPr marL="0" lvl="0" indent="0" rtl="0">
              <a:spcBef>
                <a:spcPts val="0"/>
              </a:spcBef>
              <a:spcAft>
                <a:spcPts val="0"/>
              </a:spcAft>
              <a:buClr>
                <a:schemeClr val="dk1"/>
              </a:buClr>
              <a:buSzPts val="3300"/>
              <a:buFont typeface="Calibri"/>
              <a:buNone/>
            </a:pPr>
            <a:r>
              <a:rPr lang="en-US" b="1" dirty="0"/>
              <a:t>Current Class (June 2020)</a:t>
            </a:r>
          </a:p>
        </p:txBody>
      </p:sp>
      <p:graphicFrame>
        <p:nvGraphicFramePr>
          <p:cNvPr id="275" name="Google Shape;275;p41"/>
          <p:cNvGraphicFramePr/>
          <p:nvPr/>
        </p:nvGraphicFramePr>
        <p:xfrm>
          <a:off x="1534228" y="1348740"/>
          <a:ext cx="4823995" cy="3314701"/>
        </p:xfrm>
        <a:graphic>
          <a:graphicData uri="http://schemas.openxmlformats.org/drawingml/2006/table">
            <a:tbl>
              <a:tblPr firstRow="1" bandRow="1">
                <a:noFill/>
                <a:tableStyleId>{7E15ABBE-9AFB-4AFE-A4B2-B853D472CD44}</a:tableStyleId>
              </a:tblPr>
              <a:tblGrid>
                <a:gridCol w="1496304">
                  <a:extLst>
                    <a:ext uri="{9D8B030D-6E8A-4147-A177-3AD203B41FA5}">
                      <a16:colId xmlns:a16="http://schemas.microsoft.com/office/drawing/2014/main" val="20000"/>
                    </a:ext>
                  </a:extLst>
                </a:gridCol>
                <a:gridCol w="1417882">
                  <a:extLst>
                    <a:ext uri="{9D8B030D-6E8A-4147-A177-3AD203B41FA5}">
                      <a16:colId xmlns:a16="http://schemas.microsoft.com/office/drawing/2014/main" val="20001"/>
                    </a:ext>
                  </a:extLst>
                </a:gridCol>
                <a:gridCol w="1909809">
                  <a:extLst>
                    <a:ext uri="{9D8B030D-6E8A-4147-A177-3AD203B41FA5}">
                      <a16:colId xmlns:a16="http://schemas.microsoft.com/office/drawing/2014/main" val="20002"/>
                    </a:ext>
                  </a:extLst>
                </a:gridCol>
              </a:tblGrid>
              <a:tr h="254977">
                <a:tc>
                  <a:txBody>
                    <a:bodyPr/>
                    <a:lstStyle/>
                    <a:p>
                      <a:pPr marL="0" marR="0" lvl="0" indent="0" algn="l" rtl="0">
                        <a:spcBef>
                          <a:spcPts val="0"/>
                        </a:spcBef>
                        <a:spcAft>
                          <a:spcPts val="0"/>
                        </a:spcAft>
                        <a:buNone/>
                      </a:pPr>
                      <a:r>
                        <a:rPr lang="en-US" sz="1000"/>
                        <a:t>Race/ethnic</a:t>
                      </a:r>
                      <a:endParaRPr lang="en-US" sz="1200"/>
                    </a:p>
                  </a:txBody>
                  <a:tcPr marL="67908" marR="67908" marT="33954" marB="33954"/>
                </a:tc>
                <a:tc>
                  <a:txBody>
                    <a:bodyPr/>
                    <a:lstStyle/>
                    <a:p>
                      <a:pPr marL="0" marR="0" lvl="0" indent="0" algn="l" rtl="0">
                        <a:spcBef>
                          <a:spcPts val="0"/>
                        </a:spcBef>
                        <a:spcAft>
                          <a:spcPts val="0"/>
                        </a:spcAft>
                        <a:buNone/>
                      </a:pPr>
                      <a:r>
                        <a:rPr lang="en-US" sz="1000"/>
                        <a:t>Count</a:t>
                      </a:r>
                      <a:endParaRPr lang="en-US" sz="1200"/>
                    </a:p>
                  </a:txBody>
                  <a:tcPr marL="67908" marR="67908" marT="33954" marB="33954"/>
                </a:tc>
                <a:tc>
                  <a:txBody>
                    <a:bodyPr/>
                    <a:lstStyle/>
                    <a:p>
                      <a:pPr marL="0" marR="0" lvl="0" indent="0" algn="l" rtl="0">
                        <a:spcBef>
                          <a:spcPts val="0"/>
                        </a:spcBef>
                        <a:spcAft>
                          <a:spcPts val="0"/>
                        </a:spcAft>
                        <a:buNone/>
                      </a:pPr>
                      <a:r>
                        <a:rPr lang="en-US" sz="1000"/>
                        <a:t>% of Total</a:t>
                      </a:r>
                      <a:endParaRPr lang="en-US" sz="1200"/>
                    </a:p>
                  </a:txBody>
                  <a:tcPr marL="67908" marR="67908" marT="33954" marB="33954"/>
                </a:tc>
                <a:extLst>
                  <a:ext uri="{0D108BD9-81ED-4DB2-BD59-A6C34878D82A}">
                    <a16:rowId xmlns:a16="http://schemas.microsoft.com/office/drawing/2014/main" val="10000"/>
                  </a:ext>
                </a:extLst>
              </a:tr>
              <a:tr h="254977">
                <a:tc>
                  <a:txBody>
                    <a:bodyPr/>
                    <a:lstStyle/>
                    <a:p>
                      <a:pPr marL="0" marR="0" lvl="0" indent="0" algn="l" rtl="0">
                        <a:spcBef>
                          <a:spcPts val="0"/>
                        </a:spcBef>
                        <a:spcAft>
                          <a:spcPts val="0"/>
                        </a:spcAft>
                        <a:buNone/>
                      </a:pPr>
                      <a:r>
                        <a:rPr lang="en-US" sz="1000"/>
                        <a:t>Not disclosed</a:t>
                      </a:r>
                      <a:endParaRPr lang="en-US" sz="1200"/>
                    </a:p>
                  </a:txBody>
                  <a:tcPr marL="67908" marR="67908" marT="33954" marB="33954"/>
                </a:tc>
                <a:tc>
                  <a:txBody>
                    <a:bodyPr/>
                    <a:lstStyle/>
                    <a:p>
                      <a:pPr marL="0" marR="0" lvl="0" indent="0" algn="l" rtl="0">
                        <a:spcBef>
                          <a:spcPts val="0"/>
                        </a:spcBef>
                        <a:spcAft>
                          <a:spcPts val="0"/>
                        </a:spcAft>
                        <a:buNone/>
                      </a:pPr>
                      <a:r>
                        <a:rPr lang="en" sz="1000" dirty="0"/>
                        <a:t>0</a:t>
                      </a:r>
                      <a:endParaRPr lang="en" sz="1200" dirty="0"/>
                    </a:p>
                  </a:txBody>
                  <a:tcPr marL="67908" marR="67908" marT="33954" marB="33954"/>
                </a:tc>
                <a:tc>
                  <a:txBody>
                    <a:bodyPr/>
                    <a:lstStyle/>
                    <a:p>
                      <a:pPr marL="0" marR="0" lvl="0" indent="0" algn="l" rtl="0">
                        <a:spcBef>
                          <a:spcPts val="0"/>
                        </a:spcBef>
                        <a:spcAft>
                          <a:spcPts val="0"/>
                        </a:spcAft>
                        <a:buNone/>
                      </a:pPr>
                      <a:r>
                        <a:rPr lang="en" sz="1000" dirty="0"/>
                        <a:t>0.0%</a:t>
                      </a:r>
                      <a:endParaRPr lang="en" sz="1200" dirty="0"/>
                    </a:p>
                  </a:txBody>
                  <a:tcPr marL="67908" marR="67908" marT="33954" marB="33954"/>
                </a:tc>
                <a:extLst>
                  <a:ext uri="{0D108BD9-81ED-4DB2-BD59-A6C34878D82A}">
                    <a16:rowId xmlns:a16="http://schemas.microsoft.com/office/drawing/2014/main" val="10001"/>
                  </a:ext>
                </a:extLst>
              </a:tr>
              <a:tr h="254977">
                <a:tc>
                  <a:txBody>
                    <a:bodyPr/>
                    <a:lstStyle/>
                    <a:p>
                      <a:pPr marL="0" marR="0" lvl="0" indent="0" algn="l" rtl="0">
                        <a:spcBef>
                          <a:spcPts val="0"/>
                        </a:spcBef>
                        <a:spcAft>
                          <a:spcPts val="0"/>
                        </a:spcAft>
                        <a:buNone/>
                      </a:pPr>
                      <a:r>
                        <a:rPr lang="en-US" sz="1000"/>
                        <a:t>Male</a:t>
                      </a:r>
                      <a:endParaRPr lang="en-US" sz="1200"/>
                    </a:p>
                  </a:txBody>
                  <a:tcPr marL="67908" marR="67908" marT="33954" marB="33954"/>
                </a:tc>
                <a:tc>
                  <a:txBody>
                    <a:bodyPr/>
                    <a:lstStyle/>
                    <a:p>
                      <a:pPr marL="0" marR="0" lvl="0" indent="0" algn="l" rtl="0">
                        <a:spcBef>
                          <a:spcPts val="0"/>
                        </a:spcBef>
                        <a:spcAft>
                          <a:spcPts val="0"/>
                        </a:spcAft>
                        <a:buNone/>
                      </a:pPr>
                      <a:r>
                        <a:rPr lang="en" sz="1200" dirty="0"/>
                        <a:t>12</a:t>
                      </a:r>
                    </a:p>
                  </a:txBody>
                  <a:tcPr marL="67908" marR="67908" marT="33954" marB="33954"/>
                </a:tc>
                <a:tc>
                  <a:txBody>
                    <a:bodyPr/>
                    <a:lstStyle/>
                    <a:p>
                      <a:pPr marL="0" marR="0" lvl="0" indent="0" algn="l" rtl="0">
                        <a:spcBef>
                          <a:spcPts val="0"/>
                        </a:spcBef>
                        <a:spcAft>
                          <a:spcPts val="0"/>
                        </a:spcAft>
                        <a:buNone/>
                      </a:pPr>
                      <a:r>
                        <a:rPr lang="en" sz="1000" dirty="0"/>
                        <a:t>22.6%</a:t>
                      </a:r>
                      <a:endParaRPr lang="en" sz="1200" dirty="0"/>
                    </a:p>
                  </a:txBody>
                  <a:tcPr marL="67908" marR="67908" marT="33954" marB="33954"/>
                </a:tc>
                <a:extLst>
                  <a:ext uri="{0D108BD9-81ED-4DB2-BD59-A6C34878D82A}">
                    <a16:rowId xmlns:a16="http://schemas.microsoft.com/office/drawing/2014/main" val="10002"/>
                  </a:ext>
                </a:extLst>
              </a:tr>
              <a:tr h="254977">
                <a:tc>
                  <a:txBody>
                    <a:bodyPr/>
                    <a:lstStyle/>
                    <a:p>
                      <a:pPr marL="0" marR="0" lvl="0" indent="0" algn="l" rtl="0">
                        <a:spcBef>
                          <a:spcPts val="0"/>
                        </a:spcBef>
                        <a:spcAft>
                          <a:spcPts val="0"/>
                        </a:spcAft>
                        <a:buNone/>
                      </a:pPr>
                      <a:r>
                        <a:rPr lang="en-US" sz="1000"/>
                        <a:t>Female</a:t>
                      </a:r>
                      <a:endParaRPr lang="en-US" sz="1200"/>
                    </a:p>
                  </a:txBody>
                  <a:tcPr marL="67908" marR="67908" marT="33954" marB="33954"/>
                </a:tc>
                <a:tc>
                  <a:txBody>
                    <a:bodyPr/>
                    <a:lstStyle/>
                    <a:p>
                      <a:pPr marL="0" marR="0" lvl="0" indent="0" algn="l" rtl="0">
                        <a:spcBef>
                          <a:spcPts val="0"/>
                        </a:spcBef>
                        <a:spcAft>
                          <a:spcPts val="0"/>
                        </a:spcAft>
                        <a:buNone/>
                      </a:pPr>
                      <a:r>
                        <a:rPr lang="en" sz="1000" dirty="0"/>
                        <a:t>41</a:t>
                      </a:r>
                      <a:endParaRPr lang="en" sz="1200" dirty="0"/>
                    </a:p>
                  </a:txBody>
                  <a:tcPr marL="67908" marR="67908" marT="33954" marB="33954"/>
                </a:tc>
                <a:tc>
                  <a:txBody>
                    <a:bodyPr/>
                    <a:lstStyle/>
                    <a:p>
                      <a:pPr marL="0" marR="0" lvl="0" indent="0" algn="l" rtl="0">
                        <a:spcBef>
                          <a:spcPts val="0"/>
                        </a:spcBef>
                        <a:spcAft>
                          <a:spcPts val="0"/>
                        </a:spcAft>
                        <a:buNone/>
                      </a:pPr>
                      <a:r>
                        <a:rPr lang="en" sz="1000" dirty="0"/>
                        <a:t>77.4%</a:t>
                      </a:r>
                      <a:endParaRPr lang="en" sz="1200" dirty="0"/>
                    </a:p>
                  </a:txBody>
                  <a:tcPr marL="67908" marR="67908" marT="33954" marB="33954"/>
                </a:tc>
                <a:extLst>
                  <a:ext uri="{0D108BD9-81ED-4DB2-BD59-A6C34878D82A}">
                    <a16:rowId xmlns:a16="http://schemas.microsoft.com/office/drawing/2014/main" val="10003"/>
                  </a:ext>
                </a:extLst>
              </a:tr>
              <a:tr h="254977">
                <a:tc>
                  <a:txBody>
                    <a:bodyPr/>
                    <a:lstStyle/>
                    <a:p>
                      <a:pPr marL="0" marR="0" lvl="0" indent="0" algn="l" rtl="0">
                        <a:spcBef>
                          <a:spcPts val="0"/>
                        </a:spcBef>
                        <a:spcAft>
                          <a:spcPts val="0"/>
                        </a:spcAft>
                        <a:buNone/>
                      </a:pPr>
                      <a:r>
                        <a:rPr lang="en-US" sz="1000"/>
                        <a:t>Non-binary</a:t>
                      </a:r>
                      <a:endParaRPr lang="en-US" sz="1200"/>
                    </a:p>
                  </a:txBody>
                  <a:tcPr marL="67908" marR="67908" marT="33954" marB="33954"/>
                </a:tc>
                <a:tc>
                  <a:txBody>
                    <a:bodyPr/>
                    <a:lstStyle/>
                    <a:p>
                      <a:pPr marL="0" marR="0" lvl="0" indent="0" algn="l" rtl="0">
                        <a:spcBef>
                          <a:spcPts val="0"/>
                        </a:spcBef>
                        <a:spcAft>
                          <a:spcPts val="0"/>
                        </a:spcAft>
                        <a:buNone/>
                      </a:pPr>
                      <a:r>
                        <a:rPr lang="en" sz="1200" dirty="0"/>
                        <a:t>0</a:t>
                      </a:r>
                    </a:p>
                  </a:txBody>
                  <a:tcPr marL="67908" marR="67908" marT="33954" marB="33954"/>
                </a:tc>
                <a:tc>
                  <a:txBody>
                    <a:bodyPr/>
                    <a:lstStyle/>
                    <a:p>
                      <a:pPr marL="0" marR="0" lvl="0" indent="0" algn="l" rtl="0">
                        <a:spcBef>
                          <a:spcPts val="0"/>
                        </a:spcBef>
                        <a:spcAft>
                          <a:spcPts val="0"/>
                        </a:spcAft>
                        <a:buNone/>
                      </a:pPr>
                      <a:r>
                        <a:rPr lang="en" sz="1000" dirty="0"/>
                        <a:t>0.0%</a:t>
                      </a:r>
                      <a:endParaRPr lang="en" sz="1200" dirty="0"/>
                    </a:p>
                  </a:txBody>
                  <a:tcPr marL="67908" marR="67908" marT="33954" marB="33954"/>
                </a:tc>
                <a:extLst>
                  <a:ext uri="{0D108BD9-81ED-4DB2-BD59-A6C34878D82A}">
                    <a16:rowId xmlns:a16="http://schemas.microsoft.com/office/drawing/2014/main" val="10004"/>
                  </a:ext>
                </a:extLst>
              </a:tr>
              <a:tr h="254977">
                <a:tc>
                  <a:txBody>
                    <a:bodyPr/>
                    <a:lstStyle/>
                    <a:p>
                      <a:pPr marL="0" marR="0" lvl="0" indent="0" algn="l" rtl="0">
                        <a:spcBef>
                          <a:spcPts val="0"/>
                        </a:spcBef>
                        <a:spcAft>
                          <a:spcPts val="0"/>
                        </a:spcAft>
                        <a:buNone/>
                      </a:pPr>
                      <a:r>
                        <a:rPr lang="en-US" sz="1000"/>
                        <a:t>African American</a:t>
                      </a:r>
                    </a:p>
                  </a:txBody>
                  <a:tcPr marL="67908" marR="67908" marT="33954" marB="33954"/>
                </a:tc>
                <a:tc>
                  <a:txBody>
                    <a:bodyPr/>
                    <a:lstStyle/>
                    <a:p>
                      <a:pPr marL="0" marR="0" lvl="0" indent="0" algn="l" rtl="0">
                        <a:spcBef>
                          <a:spcPts val="0"/>
                        </a:spcBef>
                        <a:spcAft>
                          <a:spcPts val="0"/>
                        </a:spcAft>
                        <a:buNone/>
                      </a:pPr>
                      <a:r>
                        <a:rPr lang="en" sz="1000" dirty="0"/>
                        <a:t>17</a:t>
                      </a:r>
                      <a:endParaRPr lang="en" sz="1200" dirty="0"/>
                    </a:p>
                  </a:txBody>
                  <a:tcPr marL="67908" marR="67908" marT="33954" marB="33954"/>
                </a:tc>
                <a:tc>
                  <a:txBody>
                    <a:bodyPr/>
                    <a:lstStyle/>
                    <a:p>
                      <a:pPr marL="0" marR="0" lvl="0" indent="0" algn="l" rtl="0">
                        <a:spcBef>
                          <a:spcPts val="0"/>
                        </a:spcBef>
                        <a:spcAft>
                          <a:spcPts val="0"/>
                        </a:spcAft>
                        <a:buNone/>
                      </a:pPr>
                      <a:r>
                        <a:rPr lang="en" sz="1000" dirty="0"/>
                        <a:t>32.1%</a:t>
                      </a:r>
                      <a:endParaRPr lang="en" sz="1200" dirty="0"/>
                    </a:p>
                  </a:txBody>
                  <a:tcPr marL="67908" marR="67908" marT="33954" marB="33954"/>
                </a:tc>
                <a:extLst>
                  <a:ext uri="{0D108BD9-81ED-4DB2-BD59-A6C34878D82A}">
                    <a16:rowId xmlns:a16="http://schemas.microsoft.com/office/drawing/2014/main" val="10005"/>
                  </a:ext>
                </a:extLst>
              </a:tr>
              <a:tr h="254977">
                <a:tc>
                  <a:txBody>
                    <a:bodyPr/>
                    <a:lstStyle/>
                    <a:p>
                      <a:pPr marL="0" marR="0" lvl="0" indent="0" algn="l" rtl="0">
                        <a:spcBef>
                          <a:spcPts val="0"/>
                        </a:spcBef>
                        <a:spcAft>
                          <a:spcPts val="0"/>
                        </a:spcAft>
                        <a:buNone/>
                      </a:pPr>
                      <a:r>
                        <a:rPr lang="en-US" sz="1000"/>
                        <a:t>Am Indian/Alaskan Native</a:t>
                      </a:r>
                    </a:p>
                  </a:txBody>
                  <a:tcPr marL="67908" marR="67908" marT="33954" marB="33954"/>
                </a:tc>
                <a:tc>
                  <a:txBody>
                    <a:bodyPr/>
                    <a:lstStyle/>
                    <a:p>
                      <a:pPr marL="0" marR="0" lvl="0" indent="0" algn="l" rtl="0">
                        <a:spcBef>
                          <a:spcPts val="0"/>
                        </a:spcBef>
                        <a:spcAft>
                          <a:spcPts val="0"/>
                        </a:spcAft>
                        <a:buNone/>
                      </a:pPr>
                      <a:r>
                        <a:rPr lang="en" sz="1000"/>
                        <a:t>0</a:t>
                      </a:r>
                      <a:endParaRPr lang="en" sz="1200"/>
                    </a:p>
                  </a:txBody>
                  <a:tcPr marL="67908" marR="67908" marT="33954" marB="33954"/>
                </a:tc>
                <a:tc>
                  <a:txBody>
                    <a:bodyPr/>
                    <a:lstStyle/>
                    <a:p>
                      <a:pPr marL="0" marR="0" lvl="0" indent="0" algn="l" rtl="0">
                        <a:spcBef>
                          <a:spcPts val="0"/>
                        </a:spcBef>
                        <a:spcAft>
                          <a:spcPts val="0"/>
                        </a:spcAft>
                        <a:buNone/>
                      </a:pPr>
                      <a:r>
                        <a:rPr lang="en" sz="1000" dirty="0"/>
                        <a:t>0.0%</a:t>
                      </a:r>
                      <a:endParaRPr lang="en" sz="1200" dirty="0"/>
                    </a:p>
                  </a:txBody>
                  <a:tcPr marL="67908" marR="67908" marT="33954" marB="33954"/>
                </a:tc>
                <a:extLst>
                  <a:ext uri="{0D108BD9-81ED-4DB2-BD59-A6C34878D82A}">
                    <a16:rowId xmlns:a16="http://schemas.microsoft.com/office/drawing/2014/main" val="10006"/>
                  </a:ext>
                </a:extLst>
              </a:tr>
              <a:tr h="254977">
                <a:tc>
                  <a:txBody>
                    <a:bodyPr/>
                    <a:lstStyle/>
                    <a:p>
                      <a:pPr marL="0" marR="0" lvl="0" indent="0" algn="l" rtl="0">
                        <a:spcBef>
                          <a:spcPts val="0"/>
                        </a:spcBef>
                        <a:spcAft>
                          <a:spcPts val="0"/>
                        </a:spcAft>
                        <a:buNone/>
                      </a:pPr>
                      <a:r>
                        <a:rPr lang="en-US" sz="1000"/>
                        <a:t>Asian/Pacific Islander</a:t>
                      </a:r>
                    </a:p>
                  </a:txBody>
                  <a:tcPr marL="67908" marR="67908" marT="33954" marB="33954"/>
                </a:tc>
                <a:tc>
                  <a:txBody>
                    <a:bodyPr/>
                    <a:lstStyle/>
                    <a:p>
                      <a:pPr marL="0" marR="0" lvl="0" indent="0" algn="l" rtl="0">
                        <a:spcBef>
                          <a:spcPts val="0"/>
                        </a:spcBef>
                        <a:spcAft>
                          <a:spcPts val="0"/>
                        </a:spcAft>
                        <a:buNone/>
                      </a:pPr>
                      <a:r>
                        <a:rPr lang="en" sz="1000"/>
                        <a:t>2</a:t>
                      </a:r>
                      <a:endParaRPr lang="en" sz="1200"/>
                    </a:p>
                  </a:txBody>
                  <a:tcPr marL="67908" marR="67908" marT="33954" marB="33954"/>
                </a:tc>
                <a:tc>
                  <a:txBody>
                    <a:bodyPr/>
                    <a:lstStyle/>
                    <a:p>
                      <a:pPr marL="0" marR="0" lvl="0" indent="0" algn="l" rtl="0">
                        <a:spcBef>
                          <a:spcPts val="0"/>
                        </a:spcBef>
                        <a:spcAft>
                          <a:spcPts val="0"/>
                        </a:spcAft>
                        <a:buNone/>
                      </a:pPr>
                      <a:r>
                        <a:rPr lang="en" sz="1000" dirty="0"/>
                        <a:t>17.0%</a:t>
                      </a:r>
                      <a:endParaRPr lang="en" sz="1200" dirty="0"/>
                    </a:p>
                  </a:txBody>
                  <a:tcPr marL="67908" marR="67908" marT="33954" marB="33954"/>
                </a:tc>
                <a:extLst>
                  <a:ext uri="{0D108BD9-81ED-4DB2-BD59-A6C34878D82A}">
                    <a16:rowId xmlns:a16="http://schemas.microsoft.com/office/drawing/2014/main" val="10007"/>
                  </a:ext>
                </a:extLst>
              </a:tr>
              <a:tr h="254977">
                <a:tc>
                  <a:txBody>
                    <a:bodyPr/>
                    <a:lstStyle/>
                    <a:p>
                      <a:pPr marL="0" marR="0" lvl="0" indent="0" algn="l" rtl="0">
                        <a:spcBef>
                          <a:spcPts val="0"/>
                        </a:spcBef>
                        <a:spcAft>
                          <a:spcPts val="0"/>
                        </a:spcAft>
                        <a:buNone/>
                      </a:pPr>
                      <a:r>
                        <a:rPr lang="en-US" sz="1000"/>
                        <a:t>Hispanic/Latinx</a:t>
                      </a:r>
                      <a:endParaRPr lang="en-US" sz="1200"/>
                    </a:p>
                  </a:txBody>
                  <a:tcPr marL="67908" marR="67908" marT="33954" marB="33954"/>
                </a:tc>
                <a:tc>
                  <a:txBody>
                    <a:bodyPr/>
                    <a:lstStyle/>
                    <a:p>
                      <a:pPr marL="0" marR="0" lvl="0" indent="0" algn="l" rtl="0">
                        <a:spcBef>
                          <a:spcPts val="0"/>
                        </a:spcBef>
                        <a:spcAft>
                          <a:spcPts val="0"/>
                        </a:spcAft>
                        <a:buNone/>
                      </a:pPr>
                      <a:r>
                        <a:rPr lang="en" sz="1000" dirty="0"/>
                        <a:t>20</a:t>
                      </a:r>
                      <a:endParaRPr lang="en" sz="1200" dirty="0"/>
                    </a:p>
                  </a:txBody>
                  <a:tcPr marL="67908" marR="67908" marT="33954" marB="33954"/>
                </a:tc>
                <a:tc>
                  <a:txBody>
                    <a:bodyPr/>
                    <a:lstStyle/>
                    <a:p>
                      <a:pPr marL="0" marR="0" lvl="0" indent="0" algn="l" rtl="0">
                        <a:spcBef>
                          <a:spcPts val="0"/>
                        </a:spcBef>
                        <a:spcAft>
                          <a:spcPts val="0"/>
                        </a:spcAft>
                        <a:buNone/>
                      </a:pPr>
                      <a:r>
                        <a:rPr lang="en" sz="1000"/>
                        <a:t>35.7%</a:t>
                      </a:r>
                      <a:endParaRPr lang="en" sz="1200"/>
                    </a:p>
                  </a:txBody>
                  <a:tcPr marL="67908" marR="67908" marT="33954" marB="33954"/>
                </a:tc>
                <a:extLst>
                  <a:ext uri="{0D108BD9-81ED-4DB2-BD59-A6C34878D82A}">
                    <a16:rowId xmlns:a16="http://schemas.microsoft.com/office/drawing/2014/main" val="10008"/>
                  </a:ext>
                </a:extLst>
              </a:tr>
              <a:tr h="254977">
                <a:tc>
                  <a:txBody>
                    <a:bodyPr/>
                    <a:lstStyle/>
                    <a:p>
                      <a:pPr marL="0" marR="0" lvl="0" indent="0" algn="l" rtl="0">
                        <a:spcBef>
                          <a:spcPts val="0"/>
                        </a:spcBef>
                        <a:spcAft>
                          <a:spcPts val="0"/>
                        </a:spcAft>
                        <a:buNone/>
                      </a:pPr>
                      <a:r>
                        <a:rPr lang="en" sz="1000" dirty="0"/>
                        <a:t>2+</a:t>
                      </a:r>
                      <a:endParaRPr lang="en" sz="1200" dirty="0"/>
                    </a:p>
                  </a:txBody>
                  <a:tcPr marL="67908" marR="67908" marT="33954" marB="33954"/>
                </a:tc>
                <a:tc>
                  <a:txBody>
                    <a:bodyPr/>
                    <a:lstStyle/>
                    <a:p>
                      <a:pPr marL="0" marR="0" lvl="0" indent="0" algn="l" rtl="0">
                        <a:spcBef>
                          <a:spcPts val="0"/>
                        </a:spcBef>
                        <a:spcAft>
                          <a:spcPts val="0"/>
                        </a:spcAft>
                        <a:buNone/>
                      </a:pPr>
                      <a:r>
                        <a:rPr lang="en" sz="1000" dirty="0"/>
                        <a:t>3</a:t>
                      </a:r>
                      <a:endParaRPr lang="en" sz="1200" dirty="0"/>
                    </a:p>
                  </a:txBody>
                  <a:tcPr marL="67908" marR="67908" marT="33954" marB="33954"/>
                </a:tc>
                <a:tc>
                  <a:txBody>
                    <a:bodyPr/>
                    <a:lstStyle/>
                    <a:p>
                      <a:pPr marL="0" marR="0" lvl="0" indent="0" algn="l" rtl="0">
                        <a:spcBef>
                          <a:spcPts val="0"/>
                        </a:spcBef>
                        <a:spcAft>
                          <a:spcPts val="0"/>
                        </a:spcAft>
                        <a:buNone/>
                      </a:pPr>
                      <a:r>
                        <a:rPr lang="en" sz="1000" dirty="0"/>
                        <a:t>5.7%</a:t>
                      </a:r>
                      <a:endParaRPr lang="en" sz="1200" dirty="0"/>
                    </a:p>
                  </a:txBody>
                  <a:tcPr marL="67908" marR="67908" marT="33954" marB="33954"/>
                </a:tc>
                <a:extLst>
                  <a:ext uri="{0D108BD9-81ED-4DB2-BD59-A6C34878D82A}">
                    <a16:rowId xmlns:a16="http://schemas.microsoft.com/office/drawing/2014/main" val="10009"/>
                  </a:ext>
                </a:extLst>
              </a:tr>
              <a:tr h="254977">
                <a:tc>
                  <a:txBody>
                    <a:bodyPr/>
                    <a:lstStyle/>
                    <a:p>
                      <a:pPr marL="0" marR="0" lvl="0" indent="0" algn="l" rtl="0">
                        <a:spcBef>
                          <a:spcPts val="0"/>
                        </a:spcBef>
                        <a:spcAft>
                          <a:spcPts val="0"/>
                        </a:spcAft>
                        <a:buNone/>
                      </a:pPr>
                      <a:r>
                        <a:rPr lang="en-US" sz="1000"/>
                        <a:t>White</a:t>
                      </a:r>
                      <a:endParaRPr lang="en-US" sz="1200"/>
                    </a:p>
                  </a:txBody>
                  <a:tcPr marL="67908" marR="67908" marT="33954" marB="33954"/>
                </a:tc>
                <a:tc>
                  <a:txBody>
                    <a:bodyPr/>
                    <a:lstStyle/>
                    <a:p>
                      <a:pPr marL="0" marR="0" lvl="0" indent="0" algn="l" rtl="0">
                        <a:spcBef>
                          <a:spcPts val="0"/>
                        </a:spcBef>
                        <a:spcAft>
                          <a:spcPts val="0"/>
                        </a:spcAft>
                        <a:buNone/>
                      </a:pPr>
                      <a:r>
                        <a:rPr lang="en" sz="1000" dirty="0"/>
                        <a:t>3</a:t>
                      </a:r>
                      <a:endParaRPr lang="en" sz="1200" dirty="0"/>
                    </a:p>
                  </a:txBody>
                  <a:tcPr marL="67908" marR="67908" marT="33954" marB="33954"/>
                </a:tc>
                <a:tc>
                  <a:txBody>
                    <a:bodyPr/>
                    <a:lstStyle/>
                    <a:p>
                      <a:pPr marL="0" marR="0" lvl="0" indent="0" algn="l" rtl="0">
                        <a:spcBef>
                          <a:spcPts val="0"/>
                        </a:spcBef>
                        <a:spcAft>
                          <a:spcPts val="0"/>
                        </a:spcAft>
                        <a:buNone/>
                      </a:pPr>
                      <a:r>
                        <a:rPr lang="en" sz="1000" dirty="0"/>
                        <a:t>5.7%</a:t>
                      </a:r>
                      <a:endParaRPr lang="en" sz="1200" dirty="0"/>
                    </a:p>
                  </a:txBody>
                  <a:tcPr marL="67908" marR="67908" marT="33954" marB="33954"/>
                </a:tc>
                <a:extLst>
                  <a:ext uri="{0D108BD9-81ED-4DB2-BD59-A6C34878D82A}">
                    <a16:rowId xmlns:a16="http://schemas.microsoft.com/office/drawing/2014/main" val="10010"/>
                  </a:ext>
                </a:extLst>
              </a:tr>
              <a:tr h="254977">
                <a:tc>
                  <a:txBody>
                    <a:bodyPr/>
                    <a:lstStyle/>
                    <a:p>
                      <a:pPr marL="0" marR="0" lvl="0" indent="0" algn="l" rtl="0">
                        <a:spcBef>
                          <a:spcPts val="0"/>
                        </a:spcBef>
                        <a:spcAft>
                          <a:spcPts val="0"/>
                        </a:spcAft>
                        <a:buNone/>
                      </a:pPr>
                      <a:r>
                        <a:rPr lang="en-US" sz="1000"/>
                        <a:t>Not disclosed</a:t>
                      </a:r>
                      <a:endParaRPr lang="en-US" sz="1200"/>
                    </a:p>
                  </a:txBody>
                  <a:tcPr marL="67908" marR="67908" marT="33954" marB="33954"/>
                </a:tc>
                <a:tc>
                  <a:txBody>
                    <a:bodyPr/>
                    <a:lstStyle/>
                    <a:p>
                      <a:pPr marL="0" marR="0" lvl="0" indent="0" algn="l" rtl="0">
                        <a:spcBef>
                          <a:spcPts val="0"/>
                        </a:spcBef>
                        <a:spcAft>
                          <a:spcPts val="0"/>
                        </a:spcAft>
                        <a:buNone/>
                      </a:pPr>
                      <a:r>
                        <a:rPr lang="en" sz="1000" dirty="0"/>
                        <a:t>1</a:t>
                      </a:r>
                      <a:endParaRPr lang="en" sz="1200" dirty="0"/>
                    </a:p>
                  </a:txBody>
                  <a:tcPr marL="67908" marR="67908" marT="33954" marB="33954"/>
                </a:tc>
                <a:tc>
                  <a:txBody>
                    <a:bodyPr/>
                    <a:lstStyle/>
                    <a:p>
                      <a:pPr marL="0" marR="0" lvl="0" indent="0" algn="l" rtl="0">
                        <a:spcBef>
                          <a:spcPts val="0"/>
                        </a:spcBef>
                        <a:spcAft>
                          <a:spcPts val="0"/>
                        </a:spcAft>
                        <a:buNone/>
                      </a:pPr>
                      <a:r>
                        <a:rPr lang="en" sz="1000" dirty="0"/>
                        <a:t>1.9%</a:t>
                      </a:r>
                      <a:endParaRPr lang="en" sz="1200" dirty="0"/>
                    </a:p>
                  </a:txBody>
                  <a:tcPr marL="67908" marR="67908" marT="33954" marB="33954"/>
                </a:tc>
                <a:extLst>
                  <a:ext uri="{0D108BD9-81ED-4DB2-BD59-A6C34878D82A}">
                    <a16:rowId xmlns:a16="http://schemas.microsoft.com/office/drawing/2014/main" val="10011"/>
                  </a:ext>
                </a:extLst>
              </a:tr>
              <a:tr h="254977">
                <a:tc>
                  <a:txBody>
                    <a:bodyPr/>
                    <a:lstStyle/>
                    <a:p>
                      <a:pPr marL="0" marR="0" lvl="0" indent="0" algn="l" rtl="0">
                        <a:spcBef>
                          <a:spcPts val="0"/>
                        </a:spcBef>
                        <a:spcAft>
                          <a:spcPts val="0"/>
                        </a:spcAft>
                        <a:buNone/>
                      </a:pPr>
                      <a:r>
                        <a:rPr lang="en-US" sz="1000"/>
                        <a:t>Total</a:t>
                      </a:r>
                      <a:endParaRPr lang="en-US" sz="1200"/>
                    </a:p>
                  </a:txBody>
                  <a:tcPr marL="67908" marR="67908" marT="33954" marB="33954"/>
                </a:tc>
                <a:tc>
                  <a:txBody>
                    <a:bodyPr/>
                    <a:lstStyle/>
                    <a:p>
                      <a:pPr marL="0" marR="0" lvl="0" indent="0" algn="l" rtl="0">
                        <a:spcBef>
                          <a:spcPts val="0"/>
                        </a:spcBef>
                        <a:spcAft>
                          <a:spcPts val="0"/>
                        </a:spcAft>
                        <a:buNone/>
                      </a:pPr>
                      <a:r>
                        <a:rPr lang="en" sz="1000" dirty="0"/>
                        <a:t>53</a:t>
                      </a:r>
                      <a:endParaRPr lang="en" sz="1200" dirty="0"/>
                    </a:p>
                  </a:txBody>
                  <a:tcPr marL="67908" marR="67908" marT="33954" marB="33954"/>
                </a:tc>
                <a:tc>
                  <a:txBody>
                    <a:bodyPr/>
                    <a:lstStyle/>
                    <a:p>
                      <a:pPr marL="0" marR="0" lvl="0" indent="0" algn="l" rtl="0">
                        <a:spcBef>
                          <a:spcPts val="0"/>
                        </a:spcBef>
                        <a:spcAft>
                          <a:spcPts val="0"/>
                        </a:spcAft>
                        <a:buNone/>
                      </a:pPr>
                      <a:r>
                        <a:rPr lang="en" sz="1000" dirty="0"/>
                        <a:t>100%</a:t>
                      </a:r>
                      <a:endParaRPr lang="en" sz="1200" dirty="0"/>
                    </a:p>
                  </a:txBody>
                  <a:tcPr marL="67908" marR="67908" marT="33954" marB="33954"/>
                </a:tc>
                <a:extLst>
                  <a:ext uri="{0D108BD9-81ED-4DB2-BD59-A6C34878D82A}">
                    <a16:rowId xmlns:a16="http://schemas.microsoft.com/office/drawing/2014/main" val="10012"/>
                  </a:ext>
                </a:extLst>
              </a:tr>
            </a:tbl>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43"/>
          <p:cNvSpPr txBox="1">
            <a:spLocks noGrp="1"/>
          </p:cNvSpPr>
          <p:nvPr>
            <p:ph type="title"/>
          </p:nvPr>
        </p:nvSpPr>
        <p:spPr>
          <a:xfrm>
            <a:off x="958238" y="273844"/>
            <a:ext cx="7534532" cy="819418"/>
          </a:xfrm>
          <a:prstGeom prst="rect">
            <a:avLst/>
          </a:prstGeom>
          <a:noFill/>
          <a:ln>
            <a:noFill/>
          </a:ln>
        </p:spPr>
        <p:txBody>
          <a:bodyPr spcFirstLastPara="1" wrap="square" lIns="68575" tIns="34275" rIns="68575" bIns="34275" anchor="ctr" anchorCtr="0">
            <a:noAutofit/>
          </a:bodyPr>
          <a:lstStyle/>
          <a:p>
            <a:pPr>
              <a:spcBef>
                <a:spcPts val="0"/>
              </a:spcBef>
              <a:buClr>
                <a:schemeClr val="dk1"/>
              </a:buClr>
              <a:buSzPts val="3300"/>
            </a:pPr>
            <a:r>
              <a:rPr lang="en" b="1" dirty="0"/>
              <a:t>Advertising: Where and how we post</a:t>
            </a:r>
            <a:endParaRPr b="1" dirty="0"/>
          </a:p>
        </p:txBody>
      </p:sp>
      <p:sp>
        <p:nvSpPr>
          <p:cNvPr id="291" name="Google Shape;291;p43"/>
          <p:cNvSpPr/>
          <p:nvPr/>
        </p:nvSpPr>
        <p:spPr>
          <a:xfrm>
            <a:off x="958238" y="1069709"/>
            <a:ext cx="4572000" cy="3600985"/>
          </a:xfrm>
          <a:prstGeom prst="rect">
            <a:avLst/>
          </a:prstGeom>
          <a:noFill/>
          <a:ln>
            <a:noFill/>
          </a:ln>
        </p:spPr>
        <p:txBody>
          <a:bodyPr spcFirstLastPara="1" wrap="square" lIns="68575" tIns="34275" rIns="68575" bIns="34275" anchor="t" anchorCtr="0">
            <a:noAutofit/>
          </a:bodyPr>
          <a:lstStyle/>
          <a:p>
            <a:pPr marL="254000" marR="0" lvl="0" indent="-254000" algn="l" defTabSz="914400" rtl="0" eaLnBrk="1" fontAlgn="auto" latinLnBrk="0" hangingPunct="1">
              <a:lnSpc>
                <a:spcPct val="100000"/>
              </a:lnSpc>
              <a:spcBef>
                <a:spcPts val="0"/>
              </a:spcBef>
              <a:spcAft>
                <a:spcPts val="0"/>
              </a:spcAft>
              <a:buClr>
                <a:srgbClr val="891146"/>
              </a:buClr>
              <a:buSzPts val="800"/>
              <a:buFont typeface="Noto Sans Symbols"/>
              <a:buChar char="∙"/>
              <a:tabLst/>
              <a:defRPr/>
            </a:pPr>
            <a:r>
              <a:rPr kumimoji="0" lang="en" sz="1400" b="0" i="0" u="none" strike="noStrike" kern="1200" cap="none" spc="0" normalizeH="0" baseline="0" noProof="0" dirty="0">
                <a:ln>
                  <a:noFill/>
                </a:ln>
                <a:solidFill>
                  <a:srgbClr val="891146"/>
                </a:solidFill>
                <a:effectLst/>
                <a:uLnTx/>
                <a:uFillTx/>
                <a:latin typeface="Calibri"/>
                <a:ea typeface="Calibri"/>
                <a:cs typeface="Calibri"/>
                <a:sym typeface="Calibri"/>
              </a:rPr>
              <a:t>College Departments </a:t>
            </a:r>
            <a:endParaRPr kumimoji="0" sz="1400" b="0" i="0" u="none" strike="noStrike" kern="1200" cap="none" spc="0" normalizeH="0" baseline="0" noProof="0" dirty="0">
              <a:ln>
                <a:noFill/>
              </a:ln>
              <a:solidFill>
                <a:srgbClr val="891146"/>
              </a:solidFill>
              <a:effectLst/>
              <a:uLnTx/>
              <a:uFillTx/>
              <a:latin typeface="Calibri"/>
              <a:ea typeface="Calibri"/>
              <a:cs typeface="Calibri"/>
              <a:sym typeface="Calibri"/>
            </a:endParaRPr>
          </a:p>
          <a:p>
            <a:pPr marL="254000" marR="0" lvl="0" indent="-254000" algn="l" defTabSz="914400" rtl="0" eaLnBrk="1" fontAlgn="auto" latinLnBrk="0" hangingPunct="1">
              <a:lnSpc>
                <a:spcPct val="100000"/>
              </a:lnSpc>
              <a:spcBef>
                <a:spcPts val="0"/>
              </a:spcBef>
              <a:spcAft>
                <a:spcPts val="0"/>
              </a:spcAft>
              <a:buClr>
                <a:srgbClr val="891146"/>
              </a:buClr>
              <a:buSzPts val="800"/>
              <a:buFont typeface="Noto Sans Symbols"/>
              <a:buChar char="∙"/>
              <a:tabLst/>
              <a:defRPr/>
            </a:pPr>
            <a:r>
              <a:rPr kumimoji="0" lang="en" sz="1400" b="0" i="0" u="none" strike="noStrike" kern="1200" cap="none" spc="0" normalizeH="0" baseline="0" noProof="0" dirty="0">
                <a:ln>
                  <a:noFill/>
                </a:ln>
                <a:solidFill>
                  <a:srgbClr val="891146"/>
                </a:solidFill>
                <a:effectLst/>
                <a:uLnTx/>
                <a:uFillTx/>
                <a:latin typeface="Calibri"/>
                <a:ea typeface="Calibri"/>
                <a:cs typeface="Calibri"/>
                <a:sym typeface="Calibri"/>
              </a:rPr>
              <a:t>CareerBuilder </a:t>
            </a:r>
            <a:endParaRPr kumimoji="0" sz="1400" b="0" i="0" u="none" strike="noStrike" kern="1200" cap="none" spc="0" normalizeH="0" baseline="0" noProof="0" dirty="0">
              <a:ln>
                <a:noFill/>
              </a:ln>
              <a:solidFill>
                <a:srgbClr val="891146"/>
              </a:solidFill>
              <a:effectLst/>
              <a:uLnTx/>
              <a:uFillTx/>
              <a:latin typeface="Calibri"/>
              <a:ea typeface="Calibri"/>
              <a:cs typeface="Calibri"/>
              <a:sym typeface="Calibri"/>
            </a:endParaRPr>
          </a:p>
          <a:p>
            <a:pPr marL="254000" marR="0" lvl="0" indent="-254000" algn="l" defTabSz="914400" rtl="0" eaLnBrk="1" fontAlgn="auto" latinLnBrk="0" hangingPunct="1">
              <a:lnSpc>
                <a:spcPct val="100000"/>
              </a:lnSpc>
              <a:spcBef>
                <a:spcPts val="0"/>
              </a:spcBef>
              <a:spcAft>
                <a:spcPts val="0"/>
              </a:spcAft>
              <a:buClr>
                <a:srgbClr val="891146"/>
              </a:buClr>
              <a:buSzPts val="800"/>
              <a:buFont typeface="Noto Sans Symbols"/>
              <a:buChar char="∙"/>
              <a:tabLst/>
              <a:defRPr/>
            </a:pPr>
            <a:r>
              <a:rPr kumimoji="0" lang="en" sz="1400" b="0" i="0" u="none" strike="noStrike" kern="1200" cap="none" spc="0" normalizeH="0" baseline="0" noProof="0" dirty="0">
                <a:ln>
                  <a:noFill/>
                </a:ln>
                <a:solidFill>
                  <a:srgbClr val="891146"/>
                </a:solidFill>
                <a:effectLst/>
                <a:uLnTx/>
                <a:uFillTx/>
                <a:latin typeface="Calibri"/>
                <a:ea typeface="Calibri"/>
                <a:cs typeface="Calibri"/>
                <a:sym typeface="Calibri"/>
              </a:rPr>
              <a:t>Chronicle of Higher Ed (Vitea.com) </a:t>
            </a:r>
            <a:endParaRPr kumimoji="0" sz="1400" b="0" i="0" u="none" strike="noStrike" kern="1200" cap="none" spc="0" normalizeH="0" baseline="0" noProof="0" dirty="0">
              <a:ln>
                <a:noFill/>
              </a:ln>
              <a:solidFill>
                <a:srgbClr val="891146"/>
              </a:solidFill>
              <a:effectLst/>
              <a:uLnTx/>
              <a:uFillTx/>
              <a:latin typeface="Calibri"/>
              <a:ea typeface="Calibri"/>
              <a:cs typeface="Calibri"/>
              <a:sym typeface="Calibri"/>
            </a:endParaRPr>
          </a:p>
          <a:p>
            <a:pPr marL="254000" marR="0" lvl="0" indent="-254000" algn="l" defTabSz="914400" rtl="0" eaLnBrk="1" fontAlgn="auto" latinLnBrk="0" hangingPunct="1">
              <a:lnSpc>
                <a:spcPct val="100000"/>
              </a:lnSpc>
              <a:spcBef>
                <a:spcPts val="0"/>
              </a:spcBef>
              <a:spcAft>
                <a:spcPts val="0"/>
              </a:spcAft>
              <a:buClr>
                <a:srgbClr val="891146"/>
              </a:buClr>
              <a:buSzPts val="800"/>
              <a:buFont typeface="Noto Sans Symbols"/>
              <a:buChar char="∙"/>
              <a:tabLst/>
              <a:defRPr/>
            </a:pPr>
            <a:r>
              <a:rPr kumimoji="0" lang="en" sz="1400" b="0" i="0" u="none" strike="noStrike" kern="1200" cap="none" spc="0" normalizeH="0" baseline="0" noProof="0" dirty="0">
                <a:ln>
                  <a:noFill/>
                </a:ln>
                <a:solidFill>
                  <a:srgbClr val="891146"/>
                </a:solidFill>
                <a:effectLst/>
                <a:uLnTx/>
                <a:uFillTx/>
                <a:latin typeface="Calibri"/>
                <a:ea typeface="Calibri"/>
                <a:cs typeface="Calibri"/>
                <a:sym typeface="Calibri"/>
              </a:rPr>
              <a:t>Community College Registry Job Fair: Oakland </a:t>
            </a:r>
            <a:endParaRPr kumimoji="0" sz="1400" b="0" i="0" u="none" strike="noStrike" kern="1200" cap="none" spc="0" normalizeH="0" baseline="0" noProof="0" dirty="0">
              <a:ln>
                <a:noFill/>
              </a:ln>
              <a:solidFill>
                <a:srgbClr val="891146"/>
              </a:solidFill>
              <a:effectLst/>
              <a:uLnTx/>
              <a:uFillTx/>
              <a:latin typeface="Calibri"/>
              <a:ea typeface="Calibri"/>
              <a:cs typeface="Calibri"/>
              <a:sym typeface="Calibri"/>
            </a:endParaRPr>
          </a:p>
          <a:p>
            <a:pPr marL="254000" marR="0" lvl="0" indent="-254000" algn="l" defTabSz="914400" rtl="0" eaLnBrk="1" fontAlgn="auto" latinLnBrk="0" hangingPunct="1">
              <a:lnSpc>
                <a:spcPct val="100000"/>
              </a:lnSpc>
              <a:spcBef>
                <a:spcPts val="0"/>
              </a:spcBef>
              <a:spcAft>
                <a:spcPts val="0"/>
              </a:spcAft>
              <a:buClr>
                <a:srgbClr val="891146"/>
              </a:buClr>
              <a:buSzPts val="800"/>
              <a:buFont typeface="Noto Sans Symbols"/>
              <a:buChar char="∙"/>
              <a:tabLst/>
              <a:defRPr/>
            </a:pPr>
            <a:r>
              <a:rPr kumimoji="0" lang="en" sz="1400" b="0" i="0" u="none" strike="noStrike" kern="1200" cap="none" spc="0" normalizeH="0" baseline="0" noProof="0" dirty="0">
                <a:ln>
                  <a:noFill/>
                </a:ln>
                <a:solidFill>
                  <a:srgbClr val="891146"/>
                </a:solidFill>
                <a:effectLst/>
                <a:uLnTx/>
                <a:uFillTx/>
                <a:latin typeface="Calibri"/>
                <a:ea typeface="Calibri"/>
                <a:cs typeface="Calibri"/>
                <a:sym typeface="Calibri"/>
              </a:rPr>
              <a:t>Community College Registry Job Fair: Los Angeles </a:t>
            </a:r>
            <a:endParaRPr kumimoji="0" sz="1400" b="0" i="0" u="none" strike="noStrike" kern="1200" cap="none" spc="0" normalizeH="0" baseline="0" noProof="0" dirty="0">
              <a:ln>
                <a:noFill/>
              </a:ln>
              <a:solidFill>
                <a:srgbClr val="891146"/>
              </a:solidFill>
              <a:effectLst/>
              <a:uLnTx/>
              <a:uFillTx/>
              <a:latin typeface="Calibri"/>
              <a:ea typeface="Calibri"/>
              <a:cs typeface="Calibri"/>
              <a:sym typeface="Calibri"/>
            </a:endParaRPr>
          </a:p>
          <a:p>
            <a:pPr marL="254000" marR="0" lvl="0" indent="-254000" algn="l" defTabSz="914400" rtl="0" eaLnBrk="1" fontAlgn="auto" latinLnBrk="0" hangingPunct="1">
              <a:lnSpc>
                <a:spcPct val="100000"/>
              </a:lnSpc>
              <a:spcBef>
                <a:spcPts val="0"/>
              </a:spcBef>
              <a:spcAft>
                <a:spcPts val="0"/>
              </a:spcAft>
              <a:buClr>
                <a:srgbClr val="891146"/>
              </a:buClr>
              <a:buSzPts val="800"/>
              <a:buFont typeface="Noto Sans Symbols"/>
              <a:buChar char="∙"/>
              <a:tabLst/>
              <a:defRPr/>
            </a:pPr>
            <a:r>
              <a:rPr kumimoji="0" lang="en" sz="1400" b="0" i="0" u="none" strike="noStrike" kern="1200" cap="none" spc="0" normalizeH="0" baseline="0" noProof="0" dirty="0">
                <a:ln>
                  <a:noFill/>
                </a:ln>
                <a:solidFill>
                  <a:srgbClr val="891146"/>
                </a:solidFill>
                <a:effectLst/>
                <a:uLnTx/>
                <a:uFillTx/>
                <a:latin typeface="Calibri"/>
                <a:ea typeface="Calibri"/>
                <a:cs typeface="Calibri"/>
                <a:sym typeface="Calibri"/>
              </a:rPr>
              <a:t>Community College Registry Online Job Board</a:t>
            </a:r>
            <a:endParaRPr kumimoji="0" sz="1100" b="0" i="0" u="none" strike="noStrike" kern="1200" cap="none" spc="0" normalizeH="0" baseline="0" noProof="0" dirty="0">
              <a:ln>
                <a:noFill/>
              </a:ln>
              <a:solidFill>
                <a:srgbClr val="891146"/>
              </a:solidFill>
              <a:effectLst/>
              <a:uLnTx/>
              <a:uFillTx/>
              <a:latin typeface="Arial" panose="020B0604020202020204"/>
              <a:ea typeface="+mn-ea"/>
              <a:cs typeface="+mn-cs"/>
            </a:endParaRPr>
          </a:p>
          <a:p>
            <a:pPr marL="254000" marR="0" lvl="0" indent="-254000" algn="l" defTabSz="914400" rtl="0" eaLnBrk="1" fontAlgn="auto" latinLnBrk="0" hangingPunct="1">
              <a:lnSpc>
                <a:spcPct val="100000"/>
              </a:lnSpc>
              <a:spcBef>
                <a:spcPts val="0"/>
              </a:spcBef>
              <a:spcAft>
                <a:spcPts val="0"/>
              </a:spcAft>
              <a:buClr>
                <a:srgbClr val="891146"/>
              </a:buClr>
              <a:buSzPts val="800"/>
              <a:buFont typeface="Noto Sans Symbols"/>
              <a:buChar char="∙"/>
              <a:tabLst/>
              <a:defRPr/>
            </a:pPr>
            <a:r>
              <a:rPr kumimoji="0" lang="en" sz="1400" b="0" i="0" u="none" strike="noStrike" kern="1200" cap="none" spc="0" normalizeH="0" baseline="0" noProof="0" dirty="0">
                <a:ln>
                  <a:noFill/>
                </a:ln>
                <a:solidFill>
                  <a:srgbClr val="891146"/>
                </a:solidFill>
                <a:effectLst/>
                <a:uLnTx/>
                <a:uFillTx/>
                <a:latin typeface="Calibri"/>
                <a:ea typeface="Calibri"/>
                <a:cs typeface="Calibri"/>
                <a:sym typeface="Calibri"/>
              </a:rPr>
              <a:t>Community Outreach (ex. Festivals, etc.) </a:t>
            </a:r>
            <a:endParaRPr kumimoji="0" sz="1400" b="0" i="0" u="none" strike="noStrike" kern="1200" cap="none" spc="0" normalizeH="0" baseline="0" noProof="0" dirty="0">
              <a:ln>
                <a:noFill/>
              </a:ln>
              <a:solidFill>
                <a:srgbClr val="891146"/>
              </a:solidFill>
              <a:effectLst/>
              <a:uLnTx/>
              <a:uFillTx/>
              <a:latin typeface="Calibri"/>
              <a:ea typeface="Calibri"/>
              <a:cs typeface="Calibri"/>
              <a:sym typeface="Calibri"/>
            </a:endParaRPr>
          </a:p>
          <a:p>
            <a:pPr marL="254000" marR="0" lvl="0" indent="-254000" algn="l" defTabSz="914400" rtl="0" eaLnBrk="1" fontAlgn="auto" latinLnBrk="0" hangingPunct="1">
              <a:lnSpc>
                <a:spcPct val="100000"/>
              </a:lnSpc>
              <a:spcBef>
                <a:spcPts val="0"/>
              </a:spcBef>
              <a:spcAft>
                <a:spcPts val="0"/>
              </a:spcAft>
              <a:buClr>
                <a:srgbClr val="891146"/>
              </a:buClr>
              <a:buSzPts val="800"/>
              <a:buFont typeface="Noto Sans Symbols"/>
              <a:buChar char="∙"/>
              <a:tabLst/>
              <a:defRPr/>
            </a:pPr>
            <a:r>
              <a:rPr kumimoji="0" lang="en" sz="1400" b="0" i="0" u="none" strike="noStrike" kern="1200" cap="none" spc="0" normalizeH="0" baseline="0" noProof="0" dirty="0">
                <a:ln>
                  <a:noFill/>
                </a:ln>
                <a:solidFill>
                  <a:srgbClr val="891146"/>
                </a:solidFill>
                <a:effectLst/>
                <a:uLnTx/>
                <a:uFillTx/>
                <a:latin typeface="Calibri"/>
                <a:ea typeface="Calibri"/>
                <a:cs typeface="Calibri"/>
                <a:sym typeface="Calibri"/>
              </a:rPr>
              <a:t>CommunityCollegeJobs</a:t>
            </a:r>
            <a:endParaRPr kumimoji="0" sz="1400" b="0" i="0" u="none" strike="noStrike" kern="1200" cap="none" spc="0" normalizeH="0" baseline="0" noProof="0" dirty="0">
              <a:ln>
                <a:noFill/>
              </a:ln>
              <a:solidFill>
                <a:srgbClr val="891146"/>
              </a:solidFill>
              <a:effectLst/>
              <a:uLnTx/>
              <a:uFillTx/>
              <a:latin typeface="Calibri"/>
              <a:ea typeface="Calibri"/>
              <a:cs typeface="Calibri"/>
              <a:sym typeface="Calibri"/>
            </a:endParaRPr>
          </a:p>
          <a:p>
            <a:pPr marL="254000" marR="0" lvl="0" indent="-254000" algn="l" defTabSz="914400" rtl="0" eaLnBrk="1" fontAlgn="auto" latinLnBrk="0" hangingPunct="1">
              <a:lnSpc>
                <a:spcPct val="100000"/>
              </a:lnSpc>
              <a:spcBef>
                <a:spcPts val="0"/>
              </a:spcBef>
              <a:spcAft>
                <a:spcPts val="0"/>
              </a:spcAft>
              <a:buClr>
                <a:srgbClr val="891146"/>
              </a:buClr>
              <a:buSzPts val="800"/>
              <a:buFont typeface="Noto Sans Symbols"/>
              <a:buChar char="∙"/>
              <a:tabLst/>
              <a:defRPr/>
            </a:pPr>
            <a:r>
              <a:rPr kumimoji="0" lang="en" sz="1400" b="0" i="0" u="none" strike="noStrike" kern="1200" cap="none" spc="0" normalizeH="0" baseline="0" noProof="0" dirty="0">
                <a:ln>
                  <a:noFill/>
                </a:ln>
                <a:solidFill>
                  <a:srgbClr val="891146"/>
                </a:solidFill>
                <a:effectLst/>
                <a:uLnTx/>
                <a:uFillTx/>
                <a:latin typeface="Calibri"/>
                <a:ea typeface="Calibri"/>
                <a:cs typeface="Calibri"/>
                <a:sym typeface="Calibri"/>
              </a:rPr>
              <a:t>Craigslist</a:t>
            </a:r>
            <a:endParaRPr kumimoji="0" sz="1100" b="0" i="0" u="none" strike="noStrike" kern="1200" cap="none" spc="0" normalizeH="0" baseline="0" noProof="0" dirty="0">
              <a:ln>
                <a:noFill/>
              </a:ln>
              <a:solidFill>
                <a:srgbClr val="891146"/>
              </a:solidFill>
              <a:effectLst/>
              <a:uLnTx/>
              <a:uFillTx/>
              <a:latin typeface="Arial" panose="020B0604020202020204"/>
              <a:ea typeface="+mn-ea"/>
              <a:cs typeface="+mn-cs"/>
            </a:endParaRPr>
          </a:p>
          <a:p>
            <a:pPr marL="254000" marR="0" lvl="0" indent="-254000" algn="l" defTabSz="914400" rtl="0" eaLnBrk="1" fontAlgn="auto" latinLnBrk="0" hangingPunct="1">
              <a:lnSpc>
                <a:spcPct val="100000"/>
              </a:lnSpc>
              <a:spcBef>
                <a:spcPts val="0"/>
              </a:spcBef>
              <a:spcAft>
                <a:spcPts val="0"/>
              </a:spcAft>
              <a:buClr>
                <a:srgbClr val="891146"/>
              </a:buClr>
              <a:buSzPts val="800"/>
              <a:buFont typeface="Noto Sans Symbols"/>
              <a:buChar char="∙"/>
              <a:tabLst/>
              <a:defRPr/>
            </a:pPr>
            <a:r>
              <a:rPr kumimoji="0" lang="en" sz="1400" b="0" i="0" u="none" strike="noStrike" kern="1200" cap="none" spc="0" normalizeH="0" baseline="0" noProof="0" dirty="0">
                <a:ln>
                  <a:noFill/>
                </a:ln>
                <a:solidFill>
                  <a:srgbClr val="891146"/>
                </a:solidFill>
                <a:effectLst/>
                <a:uLnTx/>
                <a:uFillTx/>
                <a:latin typeface="Calibri"/>
                <a:ea typeface="Calibri"/>
                <a:cs typeface="Calibri"/>
                <a:sym typeface="Calibri"/>
              </a:rPr>
              <a:t>EdJoin</a:t>
            </a:r>
            <a:endParaRPr kumimoji="0" sz="1400" b="0" i="0" u="none" strike="noStrike" kern="1200" cap="none" spc="0" normalizeH="0" baseline="0" noProof="0" dirty="0">
              <a:ln>
                <a:noFill/>
              </a:ln>
              <a:solidFill>
                <a:srgbClr val="891146"/>
              </a:solidFill>
              <a:effectLst/>
              <a:uLnTx/>
              <a:uFillTx/>
              <a:latin typeface="Calibri"/>
              <a:ea typeface="Calibri"/>
              <a:cs typeface="Calibri"/>
              <a:sym typeface="Calibri"/>
            </a:endParaRPr>
          </a:p>
          <a:p>
            <a:pPr marL="254000" marR="0" lvl="0" indent="-254000" algn="l" defTabSz="914400" rtl="0" eaLnBrk="1" fontAlgn="auto" latinLnBrk="0" hangingPunct="1">
              <a:lnSpc>
                <a:spcPct val="100000"/>
              </a:lnSpc>
              <a:spcBef>
                <a:spcPts val="0"/>
              </a:spcBef>
              <a:spcAft>
                <a:spcPts val="0"/>
              </a:spcAft>
              <a:buClr>
                <a:srgbClr val="891146"/>
              </a:buClr>
              <a:buSzPts val="800"/>
              <a:buFont typeface="Noto Sans Symbols"/>
              <a:buChar char="∙"/>
              <a:tabLst/>
              <a:defRPr/>
            </a:pPr>
            <a:r>
              <a:rPr kumimoji="0" lang="en" sz="1400" b="0" i="0" u="none" strike="noStrike" kern="1200" cap="none" spc="0" normalizeH="0" baseline="0" noProof="0" dirty="0">
                <a:ln>
                  <a:noFill/>
                </a:ln>
                <a:solidFill>
                  <a:srgbClr val="891146"/>
                </a:solidFill>
                <a:effectLst/>
                <a:uLnTx/>
                <a:uFillTx/>
                <a:latin typeface="Calibri"/>
                <a:ea typeface="Calibri"/>
                <a:cs typeface="Calibri"/>
                <a:sym typeface="Calibri"/>
              </a:rPr>
              <a:t>Facebook (Campaign) </a:t>
            </a:r>
            <a:endParaRPr kumimoji="0" sz="1400" b="0" i="0" u="none" strike="noStrike" kern="1200" cap="none" spc="0" normalizeH="0" baseline="0" noProof="0" dirty="0">
              <a:ln>
                <a:noFill/>
              </a:ln>
              <a:solidFill>
                <a:srgbClr val="891146"/>
              </a:solidFill>
              <a:effectLst/>
              <a:uLnTx/>
              <a:uFillTx/>
              <a:latin typeface="Calibri"/>
              <a:ea typeface="Calibri"/>
              <a:cs typeface="Calibri"/>
              <a:sym typeface="Calibri"/>
            </a:endParaRPr>
          </a:p>
          <a:p>
            <a:pPr marL="254000" marR="0" lvl="0" indent="-254000" algn="l" defTabSz="914400" rtl="0" eaLnBrk="1" fontAlgn="auto" latinLnBrk="0" hangingPunct="1">
              <a:lnSpc>
                <a:spcPct val="100000"/>
              </a:lnSpc>
              <a:spcBef>
                <a:spcPts val="0"/>
              </a:spcBef>
              <a:spcAft>
                <a:spcPts val="0"/>
              </a:spcAft>
              <a:buClr>
                <a:srgbClr val="891146"/>
              </a:buClr>
              <a:buSzPts val="800"/>
              <a:buFont typeface="Noto Sans Symbols"/>
              <a:buChar char="∙"/>
              <a:tabLst/>
              <a:defRPr/>
            </a:pPr>
            <a:r>
              <a:rPr kumimoji="0" lang="en" sz="1400" b="0" i="0" u="none" strike="noStrike" kern="1200" cap="none" spc="0" normalizeH="0" baseline="0" noProof="0" dirty="0">
                <a:ln>
                  <a:noFill/>
                </a:ln>
                <a:solidFill>
                  <a:srgbClr val="891146"/>
                </a:solidFill>
                <a:effectLst/>
                <a:uLnTx/>
                <a:uFillTx/>
                <a:latin typeface="Calibri"/>
                <a:ea typeface="Calibri"/>
                <a:cs typeface="Calibri"/>
                <a:sym typeface="Calibri"/>
              </a:rPr>
              <a:t>Facebook (Los Rios Page) </a:t>
            </a:r>
            <a:endParaRPr kumimoji="0" sz="1400" b="0" i="0" u="none" strike="noStrike" kern="1200" cap="none" spc="0" normalizeH="0" baseline="0" noProof="0" dirty="0">
              <a:ln>
                <a:noFill/>
              </a:ln>
              <a:solidFill>
                <a:srgbClr val="891146"/>
              </a:solidFill>
              <a:effectLst/>
              <a:uLnTx/>
              <a:uFillTx/>
              <a:latin typeface="Calibri"/>
              <a:ea typeface="Calibri"/>
              <a:cs typeface="Calibri"/>
              <a:sym typeface="Calibri"/>
            </a:endParaRPr>
          </a:p>
          <a:p>
            <a:pPr marL="254000" marR="0" lvl="0" indent="-254000" algn="l" defTabSz="914400" rtl="0" eaLnBrk="1" fontAlgn="auto" latinLnBrk="0" hangingPunct="1">
              <a:lnSpc>
                <a:spcPct val="100000"/>
              </a:lnSpc>
              <a:spcBef>
                <a:spcPts val="0"/>
              </a:spcBef>
              <a:spcAft>
                <a:spcPts val="0"/>
              </a:spcAft>
              <a:buClr>
                <a:srgbClr val="891146"/>
              </a:buClr>
              <a:buSzPts val="800"/>
              <a:buFont typeface="Noto Sans Symbols"/>
              <a:buChar char="∙"/>
              <a:tabLst/>
              <a:defRPr/>
            </a:pPr>
            <a:r>
              <a:rPr kumimoji="0" lang="en" sz="1400" b="0" i="0" u="none" strike="noStrike" kern="1200" cap="none" spc="0" normalizeH="0" baseline="0" noProof="0" dirty="0">
                <a:ln>
                  <a:noFill/>
                </a:ln>
                <a:solidFill>
                  <a:srgbClr val="891146"/>
                </a:solidFill>
                <a:effectLst/>
                <a:uLnTx/>
                <a:uFillTx/>
                <a:latin typeface="Calibri"/>
                <a:ea typeface="Calibri"/>
                <a:cs typeface="Calibri"/>
                <a:sym typeface="Calibri"/>
              </a:rPr>
              <a:t>Glassdoor</a:t>
            </a:r>
            <a:endParaRPr kumimoji="0" sz="1100" b="0" i="0" u="none" strike="noStrike" kern="1200" cap="none" spc="0" normalizeH="0" baseline="0" noProof="0" dirty="0">
              <a:ln>
                <a:noFill/>
              </a:ln>
              <a:solidFill>
                <a:srgbClr val="891146"/>
              </a:solidFill>
              <a:effectLst/>
              <a:uLnTx/>
              <a:uFillTx/>
              <a:latin typeface="Arial" panose="020B0604020202020204"/>
              <a:ea typeface="+mn-ea"/>
              <a:cs typeface="+mn-cs"/>
            </a:endParaRPr>
          </a:p>
          <a:p>
            <a:pPr marL="254000" marR="0" lvl="0" indent="-254000" algn="l" defTabSz="914400" rtl="0" eaLnBrk="1" fontAlgn="auto" latinLnBrk="0" hangingPunct="1">
              <a:lnSpc>
                <a:spcPct val="100000"/>
              </a:lnSpc>
              <a:spcBef>
                <a:spcPts val="0"/>
              </a:spcBef>
              <a:spcAft>
                <a:spcPts val="0"/>
              </a:spcAft>
              <a:buClr>
                <a:srgbClr val="891146"/>
              </a:buClr>
              <a:buSzPts val="800"/>
              <a:buFont typeface="Noto Sans Symbols"/>
              <a:buChar char="∙"/>
              <a:tabLst/>
              <a:defRPr/>
            </a:pPr>
            <a:r>
              <a:rPr kumimoji="0" lang="en" sz="1400" b="0" i="0" u="none" strike="noStrike" kern="1200" cap="none" spc="0" normalizeH="0" baseline="0" noProof="0" dirty="0">
                <a:ln>
                  <a:noFill/>
                </a:ln>
                <a:solidFill>
                  <a:srgbClr val="891146"/>
                </a:solidFill>
                <a:effectLst/>
                <a:uLnTx/>
                <a:uFillTx/>
                <a:latin typeface="Calibri"/>
                <a:ea typeface="Calibri"/>
                <a:cs typeface="Calibri"/>
                <a:sym typeface="Calibri"/>
              </a:rPr>
              <a:t>Greater Sacramento Urban League </a:t>
            </a:r>
            <a:endParaRPr kumimoji="0" sz="1100" b="0" i="0" u="none" strike="noStrike" kern="1200" cap="none" spc="0" normalizeH="0" baseline="0" noProof="0" dirty="0">
              <a:ln>
                <a:noFill/>
              </a:ln>
              <a:solidFill>
                <a:srgbClr val="891146"/>
              </a:solidFill>
              <a:effectLst/>
              <a:uLnTx/>
              <a:uFillTx/>
              <a:latin typeface="Arial" panose="020B0604020202020204"/>
              <a:ea typeface="+mn-ea"/>
              <a:cs typeface="+mn-cs"/>
            </a:endParaRPr>
          </a:p>
          <a:p>
            <a:pPr marL="254000" marR="0" lvl="0" indent="-254000" algn="l" defTabSz="914400" rtl="0" eaLnBrk="1" fontAlgn="auto" latinLnBrk="0" hangingPunct="1">
              <a:lnSpc>
                <a:spcPct val="100000"/>
              </a:lnSpc>
              <a:spcBef>
                <a:spcPts val="0"/>
              </a:spcBef>
              <a:spcAft>
                <a:spcPts val="0"/>
              </a:spcAft>
              <a:buClr>
                <a:srgbClr val="891146"/>
              </a:buClr>
              <a:buSzPts val="800"/>
              <a:buFont typeface="Noto Sans Symbols"/>
              <a:buChar char="∙"/>
              <a:tabLst/>
              <a:defRPr/>
            </a:pPr>
            <a:r>
              <a:rPr kumimoji="0" lang="en" sz="1400" b="0" i="0" u="none" strike="noStrike" kern="1200" cap="none" spc="0" normalizeH="0" baseline="0" noProof="0" dirty="0">
                <a:ln>
                  <a:noFill/>
                </a:ln>
                <a:solidFill>
                  <a:srgbClr val="891146"/>
                </a:solidFill>
                <a:effectLst/>
                <a:uLnTx/>
                <a:uFillTx/>
                <a:latin typeface="Calibri"/>
                <a:ea typeface="Calibri"/>
                <a:cs typeface="Calibri"/>
                <a:sym typeface="Calibri"/>
              </a:rPr>
              <a:t>HigheredJobs</a:t>
            </a:r>
            <a:endParaRPr kumimoji="0" sz="1400" b="0" i="0" u="none" strike="noStrike" kern="1200" cap="none" spc="0" normalizeH="0" baseline="0" noProof="0" dirty="0">
              <a:ln>
                <a:noFill/>
              </a:ln>
              <a:solidFill>
                <a:srgbClr val="891146"/>
              </a:solidFill>
              <a:effectLst/>
              <a:uLnTx/>
              <a:uFillTx/>
              <a:latin typeface="Calibri"/>
              <a:ea typeface="Calibri"/>
              <a:cs typeface="Calibri"/>
              <a:sym typeface="Calibri"/>
            </a:endParaRPr>
          </a:p>
          <a:p>
            <a:pPr marL="254000" marR="0" lvl="0" indent="-254000" algn="l" defTabSz="914400" rtl="0" eaLnBrk="1" fontAlgn="auto" latinLnBrk="0" hangingPunct="1">
              <a:lnSpc>
                <a:spcPct val="100000"/>
              </a:lnSpc>
              <a:spcBef>
                <a:spcPts val="0"/>
              </a:spcBef>
              <a:spcAft>
                <a:spcPts val="0"/>
              </a:spcAft>
              <a:buClr>
                <a:srgbClr val="891146"/>
              </a:buClr>
              <a:buSzPts val="800"/>
              <a:buFont typeface="Noto Sans Symbols"/>
              <a:buChar char="∙"/>
              <a:tabLst/>
              <a:defRPr/>
            </a:pPr>
            <a:r>
              <a:rPr kumimoji="0" lang="en" sz="1400" b="0" i="0" u="none" strike="noStrike" kern="1200" cap="none" spc="0" normalizeH="0" baseline="0" noProof="0" dirty="0">
                <a:ln>
                  <a:noFill/>
                </a:ln>
                <a:solidFill>
                  <a:srgbClr val="891146"/>
                </a:solidFill>
                <a:effectLst/>
                <a:uLnTx/>
                <a:uFillTx/>
                <a:latin typeface="Calibri"/>
                <a:ea typeface="Calibri"/>
                <a:cs typeface="Calibri"/>
                <a:sym typeface="Calibri"/>
              </a:rPr>
              <a:t>Indeed</a:t>
            </a:r>
            <a:endParaRPr kumimoji="0" sz="1100" b="0" i="0" u="none" strike="noStrike" kern="1200" cap="none" spc="0" normalizeH="0" baseline="0" noProof="0" dirty="0">
              <a:ln>
                <a:noFill/>
              </a:ln>
              <a:solidFill>
                <a:srgbClr val="891146"/>
              </a:solidFill>
              <a:effectLst/>
              <a:uLnTx/>
              <a:uFillTx/>
              <a:latin typeface="Arial" panose="020B0604020202020204"/>
              <a:ea typeface="+mn-ea"/>
              <a:cs typeface="+mn-cs"/>
            </a:endParaRPr>
          </a:p>
          <a:p>
            <a:pPr marL="254000" marR="0" lvl="0" indent="-254000" algn="l" defTabSz="914400" rtl="0" eaLnBrk="1" fontAlgn="auto" latinLnBrk="0" hangingPunct="1">
              <a:lnSpc>
                <a:spcPct val="100000"/>
              </a:lnSpc>
              <a:spcBef>
                <a:spcPts val="0"/>
              </a:spcBef>
              <a:spcAft>
                <a:spcPts val="0"/>
              </a:spcAft>
              <a:buClr>
                <a:srgbClr val="891146"/>
              </a:buClr>
              <a:buSzPts val="800"/>
              <a:buFont typeface="Noto Sans Symbols"/>
              <a:buChar char="∙"/>
              <a:tabLst/>
              <a:defRPr/>
            </a:pPr>
            <a:r>
              <a:rPr kumimoji="0" lang="en" sz="1400" b="0" i="0" u="none" strike="noStrike" kern="1200" cap="none" spc="0" normalizeH="0" baseline="0" noProof="0" dirty="0">
                <a:ln>
                  <a:noFill/>
                </a:ln>
                <a:solidFill>
                  <a:srgbClr val="891146"/>
                </a:solidFill>
                <a:effectLst/>
                <a:uLnTx/>
                <a:uFillTx/>
                <a:latin typeface="Calibri"/>
                <a:ea typeface="Calibri"/>
                <a:cs typeface="Calibri"/>
                <a:sym typeface="Calibri"/>
              </a:rPr>
              <a:t>Instagram </a:t>
            </a:r>
            <a:endParaRPr kumimoji="0" sz="1400" b="0" i="0" u="none" strike="noStrike" kern="1200" cap="none" spc="0" normalizeH="0" baseline="0" noProof="0" dirty="0">
              <a:ln>
                <a:noFill/>
              </a:ln>
              <a:solidFill>
                <a:srgbClr val="891146"/>
              </a:solidFill>
              <a:effectLst/>
              <a:uLnTx/>
              <a:uFillTx/>
              <a:latin typeface="Calibri"/>
              <a:ea typeface="Calibri"/>
              <a:cs typeface="Calibri"/>
              <a:sym typeface="Calibri"/>
            </a:endParaRPr>
          </a:p>
        </p:txBody>
      </p:sp>
      <p:sp>
        <p:nvSpPr>
          <p:cNvPr id="292" name="Google Shape;292;p43"/>
          <p:cNvSpPr txBox="1"/>
          <p:nvPr/>
        </p:nvSpPr>
        <p:spPr>
          <a:xfrm>
            <a:off x="5189122" y="1070725"/>
            <a:ext cx="3684617" cy="3808735"/>
          </a:xfrm>
          <a:prstGeom prst="rect">
            <a:avLst/>
          </a:prstGeom>
          <a:noFill/>
          <a:ln>
            <a:noFill/>
          </a:ln>
        </p:spPr>
        <p:txBody>
          <a:bodyPr spcFirstLastPara="1" wrap="square" lIns="68575" tIns="34275" rIns="68575" bIns="34275" anchor="t" anchorCtr="0">
            <a:noAutofit/>
          </a:bodyPr>
          <a:lstStyle/>
          <a:p>
            <a:pPr marL="254000" marR="0" lvl="0" indent="-254000" algn="l" defTabSz="914400" rtl="0" eaLnBrk="1" fontAlgn="auto" latinLnBrk="0" hangingPunct="1">
              <a:lnSpc>
                <a:spcPct val="100000"/>
              </a:lnSpc>
              <a:spcBef>
                <a:spcPts val="0"/>
              </a:spcBef>
              <a:spcAft>
                <a:spcPts val="0"/>
              </a:spcAft>
              <a:buClr>
                <a:srgbClr val="891146"/>
              </a:buClr>
              <a:buSzPts val="800"/>
              <a:buFont typeface="Noto Sans Symbols"/>
              <a:buChar char="∙"/>
              <a:tabLst/>
              <a:defRPr/>
            </a:pPr>
            <a:r>
              <a:rPr kumimoji="0" lang="en" sz="1400" b="0" i="0" u="none" strike="noStrike" kern="1200" cap="none" spc="0" normalizeH="0" baseline="0" noProof="0" dirty="0">
                <a:ln>
                  <a:noFill/>
                </a:ln>
                <a:solidFill>
                  <a:srgbClr val="891146"/>
                </a:solidFill>
                <a:effectLst/>
                <a:uLnTx/>
                <a:uFillTx/>
                <a:latin typeface="Calibri"/>
                <a:ea typeface="Calibri"/>
                <a:cs typeface="Calibri"/>
                <a:sym typeface="Calibri"/>
              </a:rPr>
              <a:t>Job Sites </a:t>
            </a:r>
            <a:endParaRPr kumimoji="0" sz="1400" b="0" i="0" u="none" strike="noStrike" kern="1200" cap="none" spc="0" normalizeH="0" baseline="0" noProof="0" dirty="0">
              <a:ln>
                <a:noFill/>
              </a:ln>
              <a:solidFill>
                <a:srgbClr val="891146"/>
              </a:solidFill>
              <a:effectLst/>
              <a:uLnTx/>
              <a:uFillTx/>
              <a:latin typeface="Calibri"/>
              <a:ea typeface="Calibri"/>
              <a:cs typeface="Calibri"/>
              <a:sym typeface="Calibri"/>
            </a:endParaRPr>
          </a:p>
          <a:p>
            <a:pPr marL="254000" marR="0" lvl="0" indent="-254000" algn="l" defTabSz="914400" rtl="0" eaLnBrk="1" fontAlgn="auto" latinLnBrk="0" hangingPunct="1">
              <a:lnSpc>
                <a:spcPct val="100000"/>
              </a:lnSpc>
              <a:spcBef>
                <a:spcPts val="0"/>
              </a:spcBef>
              <a:spcAft>
                <a:spcPts val="0"/>
              </a:spcAft>
              <a:buClr>
                <a:srgbClr val="891146"/>
              </a:buClr>
              <a:buSzPts val="800"/>
              <a:buFont typeface="Noto Sans Symbols"/>
              <a:buChar char="∙"/>
              <a:tabLst/>
              <a:defRPr/>
            </a:pPr>
            <a:r>
              <a:rPr kumimoji="0" lang="en" sz="1400" b="0" i="0" u="none" strike="noStrike" kern="1200" cap="none" spc="0" normalizeH="0" baseline="0" noProof="0" dirty="0">
                <a:ln>
                  <a:noFill/>
                </a:ln>
                <a:solidFill>
                  <a:srgbClr val="891146"/>
                </a:solidFill>
                <a:effectLst/>
                <a:uLnTx/>
                <a:uFillTx/>
                <a:latin typeface="Calibri"/>
                <a:ea typeface="Calibri"/>
                <a:cs typeface="Calibri"/>
                <a:sym typeface="Calibri"/>
              </a:rPr>
              <a:t>Job Journal</a:t>
            </a:r>
            <a:endParaRPr kumimoji="0" sz="1400" b="0" i="0" u="none" strike="noStrike" kern="1200" cap="none" spc="0" normalizeH="0" baseline="0" noProof="0" dirty="0">
              <a:ln>
                <a:noFill/>
              </a:ln>
              <a:solidFill>
                <a:srgbClr val="891146"/>
              </a:solidFill>
              <a:effectLst/>
              <a:uLnTx/>
              <a:uFillTx/>
              <a:latin typeface="Calibri"/>
              <a:ea typeface="Calibri"/>
              <a:cs typeface="Calibri"/>
              <a:sym typeface="Calibri"/>
            </a:endParaRPr>
          </a:p>
          <a:p>
            <a:pPr marL="254000" marR="0" lvl="0" indent="-254000" algn="l" defTabSz="914400" rtl="0" eaLnBrk="1" fontAlgn="auto" latinLnBrk="0" hangingPunct="1">
              <a:lnSpc>
                <a:spcPct val="100000"/>
              </a:lnSpc>
              <a:spcBef>
                <a:spcPts val="0"/>
              </a:spcBef>
              <a:spcAft>
                <a:spcPts val="0"/>
              </a:spcAft>
              <a:buClr>
                <a:srgbClr val="891146"/>
              </a:buClr>
              <a:buSzPts val="800"/>
              <a:buFont typeface="Noto Sans Symbols"/>
              <a:buChar char="∙"/>
              <a:tabLst/>
              <a:defRPr/>
            </a:pPr>
            <a:r>
              <a:rPr kumimoji="0" lang="en" sz="1400" b="0" i="0" u="none" strike="noStrike" kern="1200" cap="none" spc="0" normalizeH="0" baseline="0" noProof="0" dirty="0">
                <a:ln>
                  <a:noFill/>
                </a:ln>
                <a:solidFill>
                  <a:srgbClr val="891146"/>
                </a:solidFill>
                <a:effectLst/>
                <a:uLnTx/>
                <a:uFillTx/>
                <a:latin typeface="Calibri"/>
                <a:ea typeface="Calibri"/>
                <a:cs typeface="Calibri"/>
                <a:sym typeface="Calibri"/>
              </a:rPr>
              <a:t>Latina Leadership Network of the California Community Colleges </a:t>
            </a:r>
            <a:endParaRPr kumimoji="0" sz="1400" b="0" i="0" u="none" strike="noStrike" kern="1200" cap="none" spc="0" normalizeH="0" baseline="0" noProof="0" dirty="0">
              <a:ln>
                <a:noFill/>
              </a:ln>
              <a:solidFill>
                <a:srgbClr val="891146"/>
              </a:solidFill>
              <a:effectLst/>
              <a:uLnTx/>
              <a:uFillTx/>
              <a:latin typeface="Calibri"/>
              <a:ea typeface="Calibri"/>
              <a:cs typeface="Calibri"/>
              <a:sym typeface="Calibri"/>
            </a:endParaRPr>
          </a:p>
          <a:p>
            <a:pPr marL="254000" marR="0" lvl="0" indent="-254000" algn="l" defTabSz="914400" rtl="0" eaLnBrk="1" fontAlgn="auto" latinLnBrk="0" hangingPunct="1">
              <a:lnSpc>
                <a:spcPct val="100000"/>
              </a:lnSpc>
              <a:spcBef>
                <a:spcPts val="0"/>
              </a:spcBef>
              <a:spcAft>
                <a:spcPts val="0"/>
              </a:spcAft>
              <a:buClr>
                <a:srgbClr val="891146"/>
              </a:buClr>
              <a:buSzPts val="800"/>
              <a:buFont typeface="Noto Sans Symbols"/>
              <a:buChar char="∙"/>
              <a:tabLst/>
              <a:defRPr/>
            </a:pPr>
            <a:r>
              <a:rPr kumimoji="0" lang="en" sz="1400" b="0" i="0" u="none" strike="noStrike" kern="1200" cap="none" spc="0" normalizeH="0" baseline="0" noProof="0" dirty="0">
                <a:ln>
                  <a:noFill/>
                </a:ln>
                <a:solidFill>
                  <a:srgbClr val="891146"/>
                </a:solidFill>
                <a:effectLst/>
                <a:uLnTx/>
                <a:uFillTx/>
                <a:latin typeface="Calibri"/>
                <a:ea typeface="Calibri"/>
                <a:cs typeface="Calibri"/>
                <a:sym typeface="Calibri"/>
              </a:rPr>
              <a:t>LinkedIn</a:t>
            </a:r>
            <a:endParaRPr kumimoji="0" sz="1100" b="0" i="0" u="none" strike="noStrike" kern="1200" cap="none" spc="0" normalizeH="0" baseline="0" noProof="0" dirty="0">
              <a:ln>
                <a:noFill/>
              </a:ln>
              <a:solidFill>
                <a:srgbClr val="891146"/>
              </a:solidFill>
              <a:effectLst/>
              <a:uLnTx/>
              <a:uFillTx/>
              <a:latin typeface="Arial" panose="020B0604020202020204"/>
              <a:ea typeface="+mn-ea"/>
              <a:cs typeface="+mn-cs"/>
            </a:endParaRPr>
          </a:p>
          <a:p>
            <a:pPr marL="254000" marR="0" lvl="0" indent="-254000" algn="l" defTabSz="914400" rtl="0" eaLnBrk="1" fontAlgn="auto" latinLnBrk="0" hangingPunct="1">
              <a:lnSpc>
                <a:spcPct val="100000"/>
              </a:lnSpc>
              <a:spcBef>
                <a:spcPts val="0"/>
              </a:spcBef>
              <a:spcAft>
                <a:spcPts val="0"/>
              </a:spcAft>
              <a:buClr>
                <a:srgbClr val="891146"/>
              </a:buClr>
              <a:buSzPts val="800"/>
              <a:buFont typeface="Noto Sans Symbols"/>
              <a:buChar char="∙"/>
              <a:tabLst/>
              <a:defRPr/>
            </a:pPr>
            <a:r>
              <a:rPr kumimoji="0" lang="en" sz="1400" b="0" i="0" u="none" strike="noStrike" kern="1200" cap="none" spc="0" normalizeH="0" baseline="0" noProof="0" dirty="0">
                <a:ln>
                  <a:noFill/>
                </a:ln>
                <a:solidFill>
                  <a:srgbClr val="891146"/>
                </a:solidFill>
                <a:effectLst/>
                <a:uLnTx/>
                <a:uFillTx/>
                <a:latin typeface="Calibri"/>
                <a:ea typeface="Calibri"/>
                <a:cs typeface="Calibri"/>
                <a:sym typeface="Calibri"/>
              </a:rPr>
              <a:t>Professional Networks &amp; affinity groups</a:t>
            </a:r>
            <a:endParaRPr kumimoji="0" sz="1400" b="0" i="0" u="none" strike="noStrike" kern="1200" cap="none" spc="0" normalizeH="0" baseline="0" noProof="0" dirty="0">
              <a:ln>
                <a:noFill/>
              </a:ln>
              <a:solidFill>
                <a:srgbClr val="891146"/>
              </a:solidFill>
              <a:effectLst/>
              <a:uLnTx/>
              <a:uFillTx/>
              <a:latin typeface="Calibri"/>
              <a:ea typeface="Calibri"/>
              <a:cs typeface="Calibri"/>
              <a:sym typeface="Calibri"/>
            </a:endParaRPr>
          </a:p>
          <a:p>
            <a:pPr marL="254000" marR="0" lvl="0" indent="-254000" algn="l" defTabSz="914400" rtl="0" eaLnBrk="1" fontAlgn="auto" latinLnBrk="0" hangingPunct="1">
              <a:lnSpc>
                <a:spcPct val="100000"/>
              </a:lnSpc>
              <a:spcBef>
                <a:spcPts val="0"/>
              </a:spcBef>
              <a:spcAft>
                <a:spcPts val="0"/>
              </a:spcAft>
              <a:buClr>
                <a:srgbClr val="891146"/>
              </a:buClr>
              <a:buSzPts val="800"/>
              <a:buFont typeface="Noto Sans Symbols"/>
              <a:buChar char="∙"/>
              <a:tabLst/>
              <a:defRPr/>
            </a:pPr>
            <a:r>
              <a:rPr kumimoji="0" lang="en" sz="1400" b="0" i="0" u="none" strike="noStrike" kern="1200" cap="none" spc="0" normalizeH="0" baseline="0" noProof="0" dirty="0">
                <a:ln>
                  <a:noFill/>
                </a:ln>
                <a:solidFill>
                  <a:srgbClr val="891146"/>
                </a:solidFill>
                <a:effectLst/>
                <a:uLnTx/>
                <a:uFillTx/>
                <a:latin typeface="Calibri"/>
                <a:ea typeface="Calibri"/>
                <a:cs typeface="Calibri"/>
                <a:sym typeface="Calibri"/>
              </a:rPr>
              <a:t>Sacramento African American Chamber of Commerce </a:t>
            </a:r>
            <a:endParaRPr kumimoji="0" sz="1400" b="0" i="0" u="none" strike="noStrike" kern="1200" cap="none" spc="0" normalizeH="0" baseline="0" noProof="0" dirty="0">
              <a:ln>
                <a:noFill/>
              </a:ln>
              <a:solidFill>
                <a:srgbClr val="891146"/>
              </a:solidFill>
              <a:effectLst/>
              <a:uLnTx/>
              <a:uFillTx/>
              <a:latin typeface="Calibri"/>
              <a:ea typeface="Calibri"/>
              <a:cs typeface="Calibri"/>
              <a:sym typeface="Calibri"/>
            </a:endParaRPr>
          </a:p>
          <a:p>
            <a:pPr marL="254000" marR="0" lvl="0" indent="-254000" algn="l" defTabSz="914400" rtl="0" eaLnBrk="1" fontAlgn="auto" latinLnBrk="0" hangingPunct="1">
              <a:lnSpc>
                <a:spcPct val="100000"/>
              </a:lnSpc>
              <a:spcBef>
                <a:spcPts val="0"/>
              </a:spcBef>
              <a:spcAft>
                <a:spcPts val="0"/>
              </a:spcAft>
              <a:buClr>
                <a:srgbClr val="891146"/>
              </a:buClr>
              <a:buSzPts val="800"/>
              <a:buFont typeface="Noto Sans Symbols"/>
              <a:buChar char="∙"/>
              <a:tabLst/>
              <a:defRPr/>
            </a:pPr>
            <a:r>
              <a:rPr kumimoji="0" lang="en" sz="1400" b="0" i="0" u="none" strike="noStrike" kern="1200" cap="none" spc="0" normalizeH="0" baseline="0" noProof="0" dirty="0">
                <a:ln>
                  <a:noFill/>
                </a:ln>
                <a:solidFill>
                  <a:srgbClr val="891146"/>
                </a:solidFill>
                <a:effectLst/>
                <a:uLnTx/>
                <a:uFillTx/>
                <a:latin typeface="Calibri"/>
                <a:ea typeface="Calibri"/>
                <a:cs typeface="Calibri"/>
                <a:sym typeface="Calibri"/>
              </a:rPr>
              <a:t>Sacramento Asian Chamber of Commerce </a:t>
            </a:r>
            <a:endParaRPr kumimoji="0" sz="1400" b="0" i="0" u="none" strike="noStrike" kern="1200" cap="none" spc="0" normalizeH="0" baseline="0" noProof="0" dirty="0">
              <a:ln>
                <a:noFill/>
              </a:ln>
              <a:solidFill>
                <a:srgbClr val="891146"/>
              </a:solidFill>
              <a:effectLst/>
              <a:uLnTx/>
              <a:uFillTx/>
              <a:latin typeface="Calibri"/>
              <a:ea typeface="Calibri"/>
              <a:cs typeface="Calibri"/>
              <a:sym typeface="Calibri"/>
            </a:endParaRPr>
          </a:p>
          <a:p>
            <a:pPr marL="254000" marR="0" lvl="0" indent="-254000" algn="l" defTabSz="914400" rtl="0" eaLnBrk="1" fontAlgn="auto" latinLnBrk="0" hangingPunct="1">
              <a:lnSpc>
                <a:spcPct val="100000"/>
              </a:lnSpc>
              <a:spcBef>
                <a:spcPts val="0"/>
              </a:spcBef>
              <a:spcAft>
                <a:spcPts val="0"/>
              </a:spcAft>
              <a:buClr>
                <a:srgbClr val="891146"/>
              </a:buClr>
              <a:buSzPts val="800"/>
              <a:buFont typeface="Noto Sans Symbols"/>
              <a:buChar char="∙"/>
              <a:tabLst/>
              <a:defRPr/>
            </a:pPr>
            <a:r>
              <a:rPr kumimoji="0" lang="en" sz="1400" b="0" i="0" u="none" strike="noStrike" kern="1200" cap="none" spc="0" normalizeH="0" baseline="0" noProof="0" dirty="0">
                <a:ln>
                  <a:noFill/>
                </a:ln>
                <a:solidFill>
                  <a:srgbClr val="891146"/>
                </a:solidFill>
                <a:effectLst/>
                <a:uLnTx/>
                <a:uFillTx/>
                <a:latin typeface="Calibri"/>
                <a:ea typeface="Calibri"/>
                <a:cs typeface="Calibri"/>
                <a:sym typeface="Calibri"/>
              </a:rPr>
              <a:t>Sacramento Builders Exchange </a:t>
            </a:r>
            <a:endParaRPr kumimoji="0" sz="1400" b="0" i="0" u="none" strike="noStrike" kern="1200" cap="none" spc="0" normalizeH="0" baseline="0" noProof="0" dirty="0">
              <a:ln>
                <a:noFill/>
              </a:ln>
              <a:solidFill>
                <a:srgbClr val="891146"/>
              </a:solidFill>
              <a:effectLst/>
              <a:uLnTx/>
              <a:uFillTx/>
              <a:latin typeface="Calibri"/>
              <a:ea typeface="Calibri"/>
              <a:cs typeface="Calibri"/>
              <a:sym typeface="Calibri"/>
            </a:endParaRPr>
          </a:p>
          <a:p>
            <a:pPr marL="254000" marR="0" lvl="0" indent="-254000" algn="l" defTabSz="914400" rtl="0" eaLnBrk="1" fontAlgn="auto" latinLnBrk="0" hangingPunct="1">
              <a:lnSpc>
                <a:spcPct val="100000"/>
              </a:lnSpc>
              <a:spcBef>
                <a:spcPts val="0"/>
              </a:spcBef>
              <a:spcAft>
                <a:spcPts val="0"/>
              </a:spcAft>
              <a:buClr>
                <a:srgbClr val="891146"/>
              </a:buClr>
              <a:buSzPts val="800"/>
              <a:buFont typeface="Noto Sans Symbols"/>
              <a:buChar char="∙"/>
              <a:tabLst/>
              <a:defRPr/>
            </a:pPr>
            <a:r>
              <a:rPr kumimoji="0" lang="en" sz="1400" b="0" i="0" u="none" strike="noStrike" kern="1200" cap="none" spc="0" normalizeH="0" baseline="0" noProof="0" dirty="0">
                <a:ln>
                  <a:noFill/>
                </a:ln>
                <a:solidFill>
                  <a:srgbClr val="891146"/>
                </a:solidFill>
                <a:effectLst/>
                <a:uLnTx/>
                <a:uFillTx/>
                <a:latin typeface="Calibri"/>
                <a:ea typeface="Calibri"/>
                <a:cs typeface="Calibri"/>
                <a:sym typeface="Calibri"/>
              </a:rPr>
              <a:t>Sacramento Hispanic Chamber of Commerce </a:t>
            </a:r>
            <a:endParaRPr kumimoji="0" sz="1400" b="0" i="0" u="none" strike="noStrike" kern="1200" cap="none" spc="0" normalizeH="0" baseline="0" noProof="0" dirty="0">
              <a:ln>
                <a:noFill/>
              </a:ln>
              <a:solidFill>
                <a:srgbClr val="891146"/>
              </a:solidFill>
              <a:effectLst/>
              <a:uLnTx/>
              <a:uFillTx/>
              <a:latin typeface="Calibri"/>
              <a:ea typeface="Calibri"/>
              <a:cs typeface="Calibri"/>
              <a:sym typeface="Calibri"/>
            </a:endParaRPr>
          </a:p>
          <a:p>
            <a:pPr marL="254000" marR="0" lvl="0" indent="-254000" algn="l" defTabSz="914400" rtl="0" eaLnBrk="1" fontAlgn="auto" latinLnBrk="0" hangingPunct="1">
              <a:lnSpc>
                <a:spcPct val="100000"/>
              </a:lnSpc>
              <a:spcBef>
                <a:spcPts val="0"/>
              </a:spcBef>
              <a:spcAft>
                <a:spcPts val="0"/>
              </a:spcAft>
              <a:buClr>
                <a:srgbClr val="891146"/>
              </a:buClr>
              <a:buSzPts val="800"/>
              <a:buFont typeface="Noto Sans Symbols"/>
              <a:buChar char="∙"/>
              <a:tabLst/>
              <a:defRPr/>
            </a:pPr>
            <a:r>
              <a:rPr kumimoji="0" lang="en" sz="1400" b="0" i="0" u="none" strike="noStrike" kern="1200" cap="none" spc="0" normalizeH="0" baseline="0" noProof="0" dirty="0">
                <a:ln>
                  <a:noFill/>
                </a:ln>
                <a:solidFill>
                  <a:srgbClr val="891146"/>
                </a:solidFill>
                <a:effectLst/>
                <a:uLnTx/>
                <a:uFillTx/>
                <a:latin typeface="Calibri"/>
                <a:ea typeface="Calibri"/>
                <a:cs typeface="Calibri"/>
                <a:sym typeface="Calibri"/>
              </a:rPr>
              <a:t>Sacramento Rainbow Chamber of Commerce </a:t>
            </a:r>
            <a:endParaRPr kumimoji="0" sz="1400" b="0" i="0" u="none" strike="noStrike" kern="1200" cap="none" spc="0" normalizeH="0" baseline="0" noProof="0" dirty="0">
              <a:ln>
                <a:noFill/>
              </a:ln>
              <a:solidFill>
                <a:srgbClr val="891146"/>
              </a:solidFill>
              <a:effectLst/>
              <a:uLnTx/>
              <a:uFillTx/>
              <a:latin typeface="Calibri"/>
              <a:ea typeface="Calibri"/>
              <a:cs typeface="Calibri"/>
              <a:sym typeface="Calibri"/>
            </a:endParaRPr>
          </a:p>
          <a:p>
            <a:pPr marL="254000" marR="0" lvl="0" indent="-254000" algn="l" defTabSz="914400" rtl="0" eaLnBrk="1" fontAlgn="auto" latinLnBrk="0" hangingPunct="1">
              <a:lnSpc>
                <a:spcPct val="100000"/>
              </a:lnSpc>
              <a:spcBef>
                <a:spcPts val="0"/>
              </a:spcBef>
              <a:spcAft>
                <a:spcPts val="0"/>
              </a:spcAft>
              <a:buClr>
                <a:srgbClr val="891146"/>
              </a:buClr>
              <a:buSzPts val="800"/>
              <a:buFont typeface="Noto Sans Symbols"/>
              <a:buChar char="∙"/>
              <a:tabLst/>
              <a:defRPr/>
            </a:pPr>
            <a:r>
              <a:rPr kumimoji="0" lang="en" sz="1400" b="0" i="0" u="none" strike="noStrike" kern="1200" cap="none" spc="0" normalizeH="0" baseline="0" noProof="0" dirty="0">
                <a:ln>
                  <a:noFill/>
                </a:ln>
                <a:solidFill>
                  <a:srgbClr val="891146"/>
                </a:solidFill>
                <a:effectLst/>
                <a:uLnTx/>
                <a:uFillTx/>
                <a:latin typeface="Calibri"/>
                <a:ea typeface="Calibri"/>
                <a:cs typeface="Calibri"/>
                <a:sym typeface="Calibri"/>
              </a:rPr>
              <a:t>Sacramento Works </a:t>
            </a:r>
            <a:endParaRPr kumimoji="0" sz="1400" b="0" i="0" u="none" strike="noStrike" kern="1200" cap="none" spc="0" normalizeH="0" baseline="0" noProof="0" dirty="0">
              <a:ln>
                <a:noFill/>
              </a:ln>
              <a:solidFill>
                <a:srgbClr val="891146"/>
              </a:solidFill>
              <a:effectLst/>
              <a:uLnTx/>
              <a:uFillTx/>
              <a:latin typeface="Calibri"/>
              <a:ea typeface="Calibri"/>
              <a:cs typeface="Calibri"/>
              <a:sym typeface="Calibri"/>
            </a:endParaRPr>
          </a:p>
          <a:p>
            <a:pPr marL="254000" marR="0" lvl="0" indent="-254000" algn="l" defTabSz="914400" rtl="0" eaLnBrk="1" fontAlgn="auto" latinLnBrk="0" hangingPunct="1">
              <a:lnSpc>
                <a:spcPct val="100000"/>
              </a:lnSpc>
              <a:spcBef>
                <a:spcPts val="0"/>
              </a:spcBef>
              <a:spcAft>
                <a:spcPts val="0"/>
              </a:spcAft>
              <a:buClr>
                <a:srgbClr val="891146"/>
              </a:buClr>
              <a:buSzPts val="800"/>
              <a:buFont typeface="Noto Sans Symbols"/>
              <a:buChar char="∙"/>
              <a:tabLst/>
              <a:defRPr/>
            </a:pPr>
            <a:r>
              <a:rPr kumimoji="0" lang="en" sz="1400" b="0" i="0" u="none" strike="noStrike" kern="1200" cap="none" spc="0" normalizeH="0" baseline="0" noProof="0" dirty="0">
                <a:ln>
                  <a:noFill/>
                </a:ln>
                <a:solidFill>
                  <a:srgbClr val="891146"/>
                </a:solidFill>
                <a:effectLst/>
                <a:uLnTx/>
                <a:uFillTx/>
                <a:latin typeface="Calibri"/>
                <a:ea typeface="Calibri"/>
                <a:cs typeface="Calibri"/>
                <a:sym typeface="Calibri"/>
              </a:rPr>
              <a:t>Twitter </a:t>
            </a:r>
            <a:endParaRPr kumimoji="0" sz="1100" b="0" i="0" u="none" strike="noStrike" kern="1200" cap="none" spc="0" normalizeH="0" baseline="0" noProof="0" dirty="0">
              <a:ln>
                <a:noFill/>
              </a:ln>
              <a:solidFill>
                <a:srgbClr val="891146"/>
              </a:solidFill>
              <a:effectLst/>
              <a:uLnTx/>
              <a:uFillTx/>
              <a:latin typeface="Arial" panose="020B0604020202020204"/>
              <a:ea typeface="+mn-ea"/>
              <a:cs typeface="+mn-cs"/>
            </a:endParaRPr>
          </a:p>
          <a:p>
            <a:pPr marL="254000" marR="0" lvl="0" indent="-254000" algn="l" defTabSz="914400" rtl="0" eaLnBrk="1" fontAlgn="auto" latinLnBrk="0" hangingPunct="1">
              <a:lnSpc>
                <a:spcPct val="100000"/>
              </a:lnSpc>
              <a:spcBef>
                <a:spcPts val="0"/>
              </a:spcBef>
              <a:spcAft>
                <a:spcPts val="0"/>
              </a:spcAft>
              <a:buClr>
                <a:srgbClr val="891146"/>
              </a:buClr>
              <a:buSzPts val="800"/>
              <a:buFont typeface="Noto Sans Symbols"/>
              <a:buChar char="∙"/>
              <a:tabLst/>
              <a:defRPr/>
            </a:pPr>
            <a:r>
              <a:rPr kumimoji="0" lang="en" sz="1400" b="0" i="0" u="none" strike="noStrike" kern="1200" cap="none" spc="0" normalizeH="0" baseline="0" noProof="0" dirty="0">
                <a:ln>
                  <a:noFill/>
                </a:ln>
                <a:solidFill>
                  <a:srgbClr val="891146"/>
                </a:solidFill>
                <a:effectLst/>
                <a:uLnTx/>
                <a:uFillTx/>
                <a:latin typeface="Calibri"/>
                <a:ea typeface="Calibri"/>
                <a:cs typeface="Calibri"/>
                <a:sym typeface="Calibri"/>
              </a:rPr>
              <a:t>Vitae</a:t>
            </a:r>
            <a:endParaRPr kumimoji="0" sz="1100" b="0" i="0" u="none" strike="noStrike" kern="1200" cap="none" spc="0" normalizeH="0" baseline="0" noProof="0" dirty="0">
              <a:ln>
                <a:noFill/>
              </a:ln>
              <a:solidFill>
                <a:srgbClr val="891146"/>
              </a:solidFill>
              <a:effectLst/>
              <a:uLnTx/>
              <a:uFillTx/>
              <a:latin typeface="Arial" panose="020B0604020202020204"/>
              <a:ea typeface="+mn-ea"/>
              <a:cs typeface="+mn-cs"/>
            </a:endParaRPr>
          </a:p>
          <a:p>
            <a:pPr marL="254000" marR="0" lvl="0" indent="-254000" algn="l" defTabSz="914400" rtl="0" eaLnBrk="1" fontAlgn="auto" latinLnBrk="0" hangingPunct="1">
              <a:lnSpc>
                <a:spcPct val="100000"/>
              </a:lnSpc>
              <a:spcBef>
                <a:spcPts val="0"/>
              </a:spcBef>
              <a:spcAft>
                <a:spcPts val="0"/>
              </a:spcAft>
              <a:buClr>
                <a:srgbClr val="891146"/>
              </a:buClr>
              <a:buSzPts val="800"/>
              <a:buFont typeface="Noto Sans Symbols"/>
              <a:buChar char="∙"/>
              <a:tabLst/>
              <a:defRPr/>
            </a:pPr>
            <a:r>
              <a:rPr kumimoji="0" lang="en" sz="1400" b="0" i="0" u="none" strike="noStrike" kern="1200" cap="none" spc="0" normalizeH="0" baseline="0" noProof="0" dirty="0">
                <a:ln>
                  <a:noFill/>
                </a:ln>
                <a:solidFill>
                  <a:srgbClr val="891146"/>
                </a:solidFill>
                <a:effectLst/>
                <a:uLnTx/>
                <a:uFillTx/>
                <a:latin typeface="Calibri"/>
                <a:ea typeface="Calibri"/>
                <a:cs typeface="Calibri"/>
                <a:sym typeface="Calibri"/>
              </a:rPr>
              <a:t>YouTube </a:t>
            </a:r>
            <a:endParaRPr kumimoji="0" sz="1400" b="0" i="0" u="none" strike="noStrike" kern="1200" cap="none" spc="0" normalizeH="0" baseline="0" noProof="0" dirty="0">
              <a:ln>
                <a:noFill/>
              </a:ln>
              <a:solidFill>
                <a:srgbClr val="891146"/>
              </a:solidFill>
              <a:effectLst/>
              <a:uLnTx/>
              <a:uFillTx/>
              <a:latin typeface="Calibri"/>
              <a:ea typeface="Calibri"/>
              <a:cs typeface="Calibri"/>
              <a:sym typeface="Calibri"/>
            </a:endParaRPr>
          </a:p>
          <a:p>
            <a:pPr marL="254000" marR="0" lvl="0" indent="-254000" algn="l" defTabSz="914400" rtl="0" eaLnBrk="1" fontAlgn="auto" latinLnBrk="0" hangingPunct="1">
              <a:lnSpc>
                <a:spcPct val="100000"/>
              </a:lnSpc>
              <a:spcBef>
                <a:spcPts val="0"/>
              </a:spcBef>
              <a:spcAft>
                <a:spcPts val="0"/>
              </a:spcAft>
              <a:buClr>
                <a:srgbClr val="891146"/>
              </a:buClr>
              <a:buSzPts val="800"/>
              <a:buFont typeface="Noto Sans Symbols"/>
              <a:buChar char="∙"/>
              <a:tabLst/>
              <a:defRPr/>
            </a:pPr>
            <a:r>
              <a:rPr kumimoji="0" lang="en" sz="1400" b="0" i="0" u="none" strike="noStrike" kern="1200" cap="none" spc="0" normalizeH="0" baseline="0" noProof="0" dirty="0">
                <a:ln>
                  <a:noFill/>
                </a:ln>
                <a:solidFill>
                  <a:srgbClr val="891146"/>
                </a:solidFill>
                <a:effectLst/>
                <a:uLnTx/>
                <a:uFillTx/>
                <a:latin typeface="Calibri"/>
                <a:ea typeface="Calibri"/>
                <a:cs typeface="Calibri"/>
                <a:sym typeface="Calibri"/>
              </a:rPr>
              <a:t>ZipRecruiter </a:t>
            </a:r>
            <a:endParaRPr kumimoji="0" sz="1400" b="0" i="0" u="none" strike="noStrike" kern="1200" cap="none" spc="0" normalizeH="0" baseline="0" noProof="0" dirty="0">
              <a:ln>
                <a:noFill/>
              </a:ln>
              <a:solidFill>
                <a:srgbClr val="891146"/>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dirty="0">
              <a:ln>
                <a:noFill/>
              </a:ln>
              <a:solidFill>
                <a:srgbClr val="891146"/>
              </a:solidFill>
              <a:effectLst/>
              <a:uLnTx/>
              <a:uFillTx/>
              <a:latin typeface="Calibri"/>
              <a:ea typeface="Calibri"/>
              <a:cs typeface="Calibri"/>
              <a:sym typeface="Calibri"/>
            </a:endParaRPr>
          </a:p>
        </p:txBody>
      </p:sp>
      <p:sp>
        <p:nvSpPr>
          <p:cNvPr id="293" name="Google Shape;293;p43"/>
          <p:cNvSpPr/>
          <p:nvPr/>
        </p:nvSpPr>
        <p:spPr>
          <a:xfrm>
            <a:off x="3756541" y="1486256"/>
            <a:ext cx="968963" cy="276999"/>
          </a:xfrm>
          <a:prstGeom prst="rect">
            <a:avLst/>
          </a:prstGeom>
          <a:no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400" b="0" i="0" u="none" strike="noStrike" kern="1200" cap="none" spc="0" normalizeH="0" baseline="0" noProof="0" dirty="0">
                <a:ln>
                  <a:noFill/>
                </a:ln>
                <a:solidFill>
                  <a:srgbClr val="891146"/>
                </a:solidFill>
                <a:effectLst/>
                <a:uLnTx/>
                <a:uFillTx/>
                <a:latin typeface="Calibri"/>
                <a:ea typeface="Calibri"/>
                <a:cs typeface="Calibri"/>
                <a:sym typeface="Calibri"/>
              </a:rPr>
              <a:t>(0.24%)</a:t>
            </a:r>
            <a:endParaRPr kumimoji="0" sz="1400" b="0" i="0" u="none" strike="noStrike" kern="1200" cap="none" spc="0" normalizeH="0" baseline="0" noProof="0" dirty="0">
              <a:ln>
                <a:noFill/>
              </a:ln>
              <a:solidFill>
                <a:srgbClr val="891146"/>
              </a:solidFill>
              <a:effectLst/>
              <a:uLnTx/>
              <a:uFillTx/>
              <a:latin typeface="Calibri"/>
              <a:ea typeface="Calibri"/>
              <a:cs typeface="Calibri"/>
              <a:sym typeface="Calibri"/>
            </a:endParaRPr>
          </a:p>
        </p:txBody>
      </p:sp>
      <p:sp>
        <p:nvSpPr>
          <p:cNvPr id="294" name="Google Shape;294;p43"/>
          <p:cNvSpPr/>
          <p:nvPr/>
        </p:nvSpPr>
        <p:spPr>
          <a:xfrm>
            <a:off x="1941373" y="2780057"/>
            <a:ext cx="887539" cy="276999"/>
          </a:xfrm>
          <a:prstGeom prst="rect">
            <a:avLst/>
          </a:prstGeom>
          <a:no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400" b="0" i="0" u="none" strike="noStrike" kern="1200" cap="none" spc="0" normalizeH="0" baseline="0" noProof="0" dirty="0">
                <a:ln>
                  <a:noFill/>
                </a:ln>
                <a:solidFill>
                  <a:srgbClr val="891146"/>
                </a:solidFill>
                <a:effectLst/>
                <a:uLnTx/>
                <a:uFillTx/>
                <a:latin typeface="Calibri"/>
                <a:ea typeface="Calibri"/>
                <a:cs typeface="Calibri"/>
                <a:sym typeface="Calibri"/>
              </a:rPr>
              <a:t>(0.24%)</a:t>
            </a:r>
            <a:endParaRPr kumimoji="0" sz="1400" b="0" i="0" u="none" strike="noStrike" kern="1200" cap="none" spc="0" normalizeH="0" baseline="0" noProof="0" dirty="0">
              <a:ln>
                <a:noFill/>
              </a:ln>
              <a:solidFill>
                <a:srgbClr val="891146"/>
              </a:solidFill>
              <a:effectLst/>
              <a:uLnTx/>
              <a:uFillTx/>
              <a:latin typeface="Calibri"/>
              <a:ea typeface="Calibri"/>
              <a:cs typeface="Calibri"/>
              <a:sym typeface="Calibri"/>
            </a:endParaRPr>
          </a:p>
        </p:txBody>
      </p:sp>
      <p:sp>
        <p:nvSpPr>
          <p:cNvPr id="295" name="Google Shape;295;p43"/>
          <p:cNvSpPr/>
          <p:nvPr/>
        </p:nvSpPr>
        <p:spPr>
          <a:xfrm>
            <a:off x="1340906" y="2980416"/>
            <a:ext cx="138548" cy="276999"/>
          </a:xfrm>
          <a:prstGeom prst="rect">
            <a:avLst/>
          </a:prstGeom>
          <a:no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891146"/>
              </a:solidFill>
              <a:effectLst/>
              <a:uLnTx/>
              <a:uFillTx/>
              <a:latin typeface="Calibri"/>
              <a:ea typeface="Calibri"/>
              <a:cs typeface="Calibri"/>
              <a:sym typeface="Calibri"/>
            </a:endParaRPr>
          </a:p>
        </p:txBody>
      </p:sp>
      <p:sp>
        <p:nvSpPr>
          <p:cNvPr id="296" name="Google Shape;296;p43"/>
          <p:cNvSpPr/>
          <p:nvPr/>
        </p:nvSpPr>
        <p:spPr>
          <a:xfrm>
            <a:off x="1339207" y="2975093"/>
            <a:ext cx="138548" cy="276999"/>
          </a:xfrm>
          <a:prstGeom prst="rect">
            <a:avLst/>
          </a:prstGeom>
          <a:no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891146"/>
              </a:solidFill>
              <a:effectLst/>
              <a:uLnTx/>
              <a:uFillTx/>
              <a:latin typeface="Calibri"/>
              <a:ea typeface="Calibri"/>
              <a:cs typeface="Calibri"/>
              <a:sym typeface="Calibri"/>
            </a:endParaRPr>
          </a:p>
        </p:txBody>
      </p:sp>
      <p:sp>
        <p:nvSpPr>
          <p:cNvPr id="297" name="Google Shape;297;p43"/>
          <p:cNvSpPr/>
          <p:nvPr/>
        </p:nvSpPr>
        <p:spPr>
          <a:xfrm>
            <a:off x="3058250" y="3374925"/>
            <a:ext cx="957420" cy="276999"/>
          </a:xfrm>
          <a:prstGeom prst="rect">
            <a:avLst/>
          </a:prstGeom>
          <a:no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400" b="0" i="0" u="none" strike="noStrike" kern="1200" cap="none" spc="0" normalizeH="0" baseline="0" noProof="0" dirty="0">
                <a:ln>
                  <a:noFill/>
                </a:ln>
                <a:solidFill>
                  <a:srgbClr val="891146"/>
                </a:solidFill>
                <a:effectLst/>
                <a:uLnTx/>
                <a:uFillTx/>
                <a:latin typeface="Calibri"/>
                <a:ea typeface="Calibri"/>
                <a:cs typeface="Calibri"/>
                <a:sym typeface="Calibri"/>
              </a:rPr>
              <a:t>(</a:t>
            </a:r>
            <a:r>
              <a:rPr kumimoji="0" lang="en" sz="1400" b="0" i="0" u="none" strike="noStrike" kern="1200" cap="none" spc="0" normalizeH="0" baseline="0" noProof="0" dirty="0">
                <a:ln>
                  <a:noFill/>
                </a:ln>
                <a:solidFill>
                  <a:srgbClr val="FF0000"/>
                </a:solidFill>
                <a:effectLst/>
                <a:uLnTx/>
                <a:uFillTx/>
                <a:latin typeface="Calibri"/>
                <a:ea typeface="Calibri"/>
                <a:cs typeface="Calibri"/>
                <a:sym typeface="Calibri"/>
              </a:rPr>
              <a:t>10.9%</a:t>
            </a:r>
            <a:r>
              <a:rPr kumimoji="0" lang="en" sz="1400" b="0" i="0" u="none" strike="noStrike" kern="1200" cap="none" spc="0" normalizeH="0" baseline="0" noProof="0" dirty="0">
                <a:ln>
                  <a:noFill/>
                </a:ln>
                <a:solidFill>
                  <a:srgbClr val="891146"/>
                </a:solidFill>
                <a:effectLst/>
                <a:uLnTx/>
                <a:uFillTx/>
                <a:latin typeface="Calibri"/>
                <a:ea typeface="Calibri"/>
                <a:cs typeface="Calibri"/>
                <a:sym typeface="Calibri"/>
              </a:rPr>
              <a:t>)</a:t>
            </a:r>
            <a:endParaRPr kumimoji="0" sz="1400" b="0" i="0" u="none" strike="noStrike" kern="1200" cap="none" spc="0" normalizeH="0" baseline="0" noProof="0" dirty="0">
              <a:ln>
                <a:noFill/>
              </a:ln>
              <a:solidFill>
                <a:srgbClr val="891146"/>
              </a:solidFill>
              <a:effectLst/>
              <a:uLnTx/>
              <a:uFillTx/>
              <a:latin typeface="Calibri"/>
              <a:ea typeface="Calibri"/>
              <a:cs typeface="Calibri"/>
              <a:sym typeface="Calibri"/>
            </a:endParaRPr>
          </a:p>
        </p:txBody>
      </p:sp>
      <p:sp>
        <p:nvSpPr>
          <p:cNvPr id="298" name="Google Shape;298;p43"/>
          <p:cNvSpPr/>
          <p:nvPr/>
        </p:nvSpPr>
        <p:spPr>
          <a:xfrm>
            <a:off x="2000804" y="3647134"/>
            <a:ext cx="1077223" cy="276999"/>
          </a:xfrm>
          <a:prstGeom prst="rect">
            <a:avLst/>
          </a:prstGeom>
          <a:no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400" b="0" i="0" u="none" strike="noStrike" kern="1200" cap="none" spc="0" normalizeH="0" baseline="0" noProof="0" dirty="0">
                <a:ln>
                  <a:noFill/>
                </a:ln>
                <a:solidFill>
                  <a:srgbClr val="891146"/>
                </a:solidFill>
                <a:effectLst/>
                <a:uLnTx/>
                <a:uFillTx/>
                <a:latin typeface="Calibri"/>
                <a:ea typeface="Calibri"/>
                <a:cs typeface="Calibri"/>
                <a:sym typeface="Calibri"/>
              </a:rPr>
              <a:t>(1.14%)</a:t>
            </a:r>
            <a:endParaRPr kumimoji="0" sz="1400" b="0" i="0" u="none" strike="noStrike" kern="1200" cap="none" spc="0" normalizeH="0" baseline="0" noProof="0" dirty="0">
              <a:ln>
                <a:noFill/>
              </a:ln>
              <a:solidFill>
                <a:srgbClr val="891146"/>
              </a:solidFill>
              <a:effectLst/>
              <a:uLnTx/>
              <a:uFillTx/>
              <a:latin typeface="Calibri"/>
              <a:ea typeface="Calibri"/>
              <a:cs typeface="Calibri"/>
              <a:sym typeface="Calibri"/>
            </a:endParaRPr>
          </a:p>
        </p:txBody>
      </p:sp>
      <p:sp>
        <p:nvSpPr>
          <p:cNvPr id="299" name="Google Shape;299;p43"/>
          <p:cNvSpPr/>
          <p:nvPr/>
        </p:nvSpPr>
        <p:spPr>
          <a:xfrm>
            <a:off x="2256245" y="4073791"/>
            <a:ext cx="857472" cy="276999"/>
          </a:xfrm>
          <a:prstGeom prst="rect">
            <a:avLst/>
          </a:prstGeom>
          <a:no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400" b="0" i="0" u="none" strike="noStrike" kern="1200" cap="none" spc="0" normalizeH="0" baseline="0" noProof="0" dirty="0">
                <a:ln>
                  <a:noFill/>
                </a:ln>
                <a:solidFill>
                  <a:srgbClr val="891146"/>
                </a:solidFill>
                <a:effectLst/>
                <a:uLnTx/>
                <a:uFillTx/>
                <a:latin typeface="Calibri"/>
                <a:ea typeface="Calibri"/>
                <a:cs typeface="Calibri"/>
                <a:sym typeface="Calibri"/>
              </a:rPr>
              <a:t>(</a:t>
            </a:r>
            <a:r>
              <a:rPr kumimoji="0" lang="en" sz="1400" b="0" i="0" u="none" strike="noStrike" kern="1200" cap="none" spc="0" normalizeH="0" baseline="0" noProof="0" dirty="0">
                <a:ln>
                  <a:noFill/>
                </a:ln>
                <a:solidFill>
                  <a:srgbClr val="FF0000"/>
                </a:solidFill>
                <a:effectLst/>
                <a:uLnTx/>
                <a:uFillTx/>
                <a:latin typeface="Calibri"/>
                <a:ea typeface="Calibri"/>
                <a:cs typeface="Calibri"/>
                <a:sym typeface="Calibri"/>
              </a:rPr>
              <a:t>22.7%</a:t>
            </a:r>
            <a:r>
              <a:rPr kumimoji="0" lang="en" sz="1400" b="0" i="0" u="none" strike="noStrike" kern="1200" cap="none" spc="0" normalizeH="0" baseline="0" noProof="0" dirty="0">
                <a:ln>
                  <a:noFill/>
                </a:ln>
                <a:solidFill>
                  <a:srgbClr val="891146"/>
                </a:solidFill>
                <a:effectLst/>
                <a:uLnTx/>
                <a:uFillTx/>
                <a:latin typeface="Calibri"/>
                <a:ea typeface="Calibri"/>
                <a:cs typeface="Calibri"/>
                <a:sym typeface="Calibri"/>
              </a:rPr>
              <a:t>)</a:t>
            </a:r>
            <a:endParaRPr kumimoji="0" sz="1400" b="0" i="0" u="none" strike="noStrike" kern="1200" cap="none" spc="0" normalizeH="0" baseline="0" noProof="0" dirty="0">
              <a:ln>
                <a:noFill/>
              </a:ln>
              <a:solidFill>
                <a:srgbClr val="891146"/>
              </a:solidFill>
              <a:effectLst/>
              <a:uLnTx/>
              <a:uFillTx/>
              <a:latin typeface="Calibri"/>
              <a:ea typeface="Calibri"/>
              <a:cs typeface="Calibri"/>
              <a:sym typeface="Calibri"/>
            </a:endParaRPr>
          </a:p>
        </p:txBody>
      </p:sp>
      <p:sp>
        <p:nvSpPr>
          <p:cNvPr id="300" name="Google Shape;300;p43"/>
          <p:cNvSpPr/>
          <p:nvPr/>
        </p:nvSpPr>
        <p:spPr>
          <a:xfrm>
            <a:off x="1758944" y="4249482"/>
            <a:ext cx="891838" cy="276999"/>
          </a:xfrm>
          <a:prstGeom prst="rect">
            <a:avLst/>
          </a:prstGeom>
          <a:no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400" b="0" i="0" u="none" strike="noStrike" kern="1200" cap="none" spc="0" normalizeH="0" baseline="0" noProof="0" dirty="0">
                <a:ln>
                  <a:noFill/>
                </a:ln>
                <a:solidFill>
                  <a:srgbClr val="891146"/>
                </a:solidFill>
                <a:effectLst/>
                <a:uLnTx/>
                <a:uFillTx/>
                <a:latin typeface="Calibri"/>
                <a:ea typeface="Calibri"/>
                <a:cs typeface="Calibri"/>
                <a:sym typeface="Calibri"/>
              </a:rPr>
              <a:t>(</a:t>
            </a:r>
            <a:r>
              <a:rPr kumimoji="0" lang="en" sz="1400" b="0" i="0" u="none" strike="noStrike" kern="1200" cap="none" spc="0" normalizeH="0" baseline="0" noProof="0" dirty="0">
                <a:ln>
                  <a:noFill/>
                </a:ln>
                <a:solidFill>
                  <a:srgbClr val="FF0000"/>
                </a:solidFill>
                <a:effectLst/>
                <a:uLnTx/>
                <a:uFillTx/>
                <a:latin typeface="Calibri"/>
                <a:ea typeface="Calibri"/>
                <a:cs typeface="Calibri"/>
                <a:sym typeface="Calibri"/>
              </a:rPr>
              <a:t>54.9%</a:t>
            </a:r>
            <a:r>
              <a:rPr kumimoji="0" lang="en" sz="1400" b="0" i="0" u="none" strike="noStrike" kern="1200" cap="none" spc="0" normalizeH="0" baseline="0" noProof="0" dirty="0">
                <a:ln>
                  <a:noFill/>
                </a:ln>
                <a:solidFill>
                  <a:srgbClr val="891146"/>
                </a:solidFill>
                <a:effectLst/>
                <a:uLnTx/>
                <a:uFillTx/>
                <a:latin typeface="Calibri"/>
                <a:ea typeface="Calibri"/>
                <a:cs typeface="Calibri"/>
                <a:sym typeface="Calibri"/>
              </a:rPr>
              <a:t>)</a:t>
            </a:r>
            <a:endParaRPr kumimoji="0" sz="1400" b="0" i="0" u="none" strike="noStrike" kern="1200" cap="none" spc="0" normalizeH="0" baseline="0" noProof="0" dirty="0">
              <a:ln>
                <a:noFill/>
              </a:ln>
              <a:solidFill>
                <a:srgbClr val="891146"/>
              </a:solidFill>
              <a:effectLst/>
              <a:uLnTx/>
              <a:uFillTx/>
              <a:latin typeface="Calibri"/>
              <a:ea typeface="Calibri"/>
              <a:cs typeface="Calibri"/>
              <a:sym typeface="Calibri"/>
            </a:endParaRPr>
          </a:p>
        </p:txBody>
      </p:sp>
      <p:sp>
        <p:nvSpPr>
          <p:cNvPr id="301" name="Google Shape;301;p43"/>
          <p:cNvSpPr/>
          <p:nvPr/>
        </p:nvSpPr>
        <p:spPr>
          <a:xfrm>
            <a:off x="8373604" y="2093198"/>
            <a:ext cx="770396" cy="276999"/>
          </a:xfrm>
          <a:prstGeom prst="rect">
            <a:avLst/>
          </a:prstGeom>
          <a:no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400" b="0" i="0" u="none" strike="noStrike" kern="1200" cap="none" spc="0" normalizeH="0" baseline="0" noProof="0" dirty="0">
                <a:ln>
                  <a:noFill/>
                </a:ln>
                <a:solidFill>
                  <a:srgbClr val="891146"/>
                </a:solidFill>
                <a:effectLst/>
                <a:uLnTx/>
                <a:uFillTx/>
                <a:latin typeface="Calibri"/>
                <a:ea typeface="Calibri"/>
                <a:cs typeface="Calibri"/>
                <a:sym typeface="Calibri"/>
              </a:rPr>
              <a:t>(0.87%)</a:t>
            </a:r>
            <a:endParaRPr kumimoji="0" sz="1400" b="0" i="0" u="none" strike="noStrike" kern="1200" cap="none" spc="0" normalizeH="0" baseline="0" noProof="0" dirty="0">
              <a:ln>
                <a:noFill/>
              </a:ln>
              <a:solidFill>
                <a:srgbClr val="891146"/>
              </a:solidFill>
              <a:effectLst/>
              <a:uLnTx/>
              <a:uFillTx/>
              <a:latin typeface="Calibri"/>
              <a:ea typeface="Calibri"/>
              <a:cs typeface="Calibri"/>
              <a:sym typeface="Calibri"/>
            </a:endParaRPr>
          </a:p>
        </p:txBody>
      </p:sp>
      <p:sp>
        <p:nvSpPr>
          <p:cNvPr id="302" name="Google Shape;302;p43"/>
          <p:cNvSpPr/>
          <p:nvPr/>
        </p:nvSpPr>
        <p:spPr>
          <a:xfrm>
            <a:off x="5876003" y="4026000"/>
            <a:ext cx="952242" cy="276999"/>
          </a:xfrm>
          <a:prstGeom prst="rect">
            <a:avLst/>
          </a:prstGeom>
          <a:no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400" b="0" i="0" u="none" strike="noStrike" kern="1200" cap="none" spc="0" normalizeH="0" baseline="0" noProof="0" dirty="0">
                <a:ln>
                  <a:noFill/>
                </a:ln>
                <a:solidFill>
                  <a:srgbClr val="891146"/>
                </a:solidFill>
                <a:effectLst/>
                <a:uLnTx/>
                <a:uFillTx/>
                <a:latin typeface="Calibri"/>
                <a:ea typeface="Calibri"/>
                <a:cs typeface="Calibri"/>
                <a:sym typeface="Calibri"/>
              </a:rPr>
              <a:t>(2.95%)</a:t>
            </a:r>
            <a:endParaRPr kumimoji="0" sz="1100" b="0" i="0" u="none" strike="noStrike" kern="1200" cap="none" spc="0" normalizeH="0" baseline="0" noProof="0" dirty="0">
              <a:ln>
                <a:noFill/>
              </a:ln>
              <a:solidFill>
                <a:srgbClr val="891146"/>
              </a:solidFill>
              <a:effectLst/>
              <a:uLnTx/>
              <a:uFillTx/>
              <a:latin typeface="Arial" panose="020B0604020202020204"/>
              <a:ea typeface="+mn-ea"/>
              <a:cs typeface="+mn-cs"/>
            </a:endParaRPr>
          </a:p>
        </p:txBody>
      </p:sp>
      <p:sp>
        <p:nvSpPr>
          <p:cNvPr id="303" name="Google Shape;303;p43"/>
          <p:cNvSpPr/>
          <p:nvPr/>
        </p:nvSpPr>
        <p:spPr>
          <a:xfrm>
            <a:off x="1858724" y="2993385"/>
            <a:ext cx="949790" cy="276999"/>
          </a:xfrm>
          <a:prstGeom prst="rect">
            <a:avLst/>
          </a:prstGeom>
          <a:no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400" b="0" i="0" u="none" strike="noStrike" kern="1200" cap="none" spc="0" normalizeH="0" baseline="0" noProof="0" dirty="0">
                <a:ln>
                  <a:noFill/>
                </a:ln>
                <a:solidFill>
                  <a:srgbClr val="891146"/>
                </a:solidFill>
                <a:effectLst/>
                <a:uLnTx/>
                <a:uFillTx/>
                <a:latin typeface="Calibri"/>
                <a:ea typeface="Calibri"/>
                <a:cs typeface="Calibri"/>
                <a:sym typeface="Calibri"/>
              </a:rPr>
              <a:t>(2.99%)</a:t>
            </a:r>
            <a:endParaRPr kumimoji="0" sz="1400" b="0" i="0" u="none" strike="noStrike" kern="1200" cap="none" spc="0" normalizeH="0" baseline="0" noProof="0" dirty="0">
              <a:ln>
                <a:noFill/>
              </a:ln>
              <a:solidFill>
                <a:srgbClr val="891146"/>
              </a:solidFill>
              <a:effectLst/>
              <a:uLnTx/>
              <a:uFillTx/>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3"/>
                                        </p:tgtEl>
                                        <p:attrNameLst>
                                          <p:attrName>style.visibility</p:attrName>
                                        </p:attrNameLst>
                                      </p:cBhvr>
                                      <p:to>
                                        <p:strVal val="visible"/>
                                      </p:to>
                                    </p:set>
                                    <p:animEffect transition="in" filter="fade">
                                      <p:cBhvr>
                                        <p:cTn id="7" dur="500"/>
                                        <p:tgtEl>
                                          <p:spTgt spid="29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4"/>
                                        </p:tgtEl>
                                        <p:attrNameLst>
                                          <p:attrName>style.visibility</p:attrName>
                                        </p:attrNameLst>
                                      </p:cBhvr>
                                      <p:to>
                                        <p:strVal val="visible"/>
                                      </p:to>
                                    </p:set>
                                    <p:animEffect transition="in" filter="fade">
                                      <p:cBhvr>
                                        <p:cTn id="12" dur="500"/>
                                        <p:tgtEl>
                                          <p:spTgt spid="29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3"/>
                                        </p:tgtEl>
                                        <p:attrNameLst>
                                          <p:attrName>style.visibility</p:attrName>
                                        </p:attrNameLst>
                                      </p:cBhvr>
                                      <p:to>
                                        <p:strVal val="visible"/>
                                      </p:to>
                                    </p:set>
                                    <p:animEffect transition="in" filter="fade">
                                      <p:cBhvr>
                                        <p:cTn id="17" dur="500"/>
                                        <p:tgtEl>
                                          <p:spTgt spid="30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97"/>
                                        </p:tgtEl>
                                        <p:attrNameLst>
                                          <p:attrName>style.visibility</p:attrName>
                                        </p:attrNameLst>
                                      </p:cBhvr>
                                      <p:to>
                                        <p:strVal val="visible"/>
                                      </p:to>
                                    </p:set>
                                    <p:animEffect transition="in" filter="fade">
                                      <p:cBhvr>
                                        <p:cTn id="22" dur="500"/>
                                        <p:tgtEl>
                                          <p:spTgt spid="29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98"/>
                                        </p:tgtEl>
                                        <p:attrNameLst>
                                          <p:attrName>style.visibility</p:attrName>
                                        </p:attrNameLst>
                                      </p:cBhvr>
                                      <p:to>
                                        <p:strVal val="visible"/>
                                      </p:to>
                                    </p:set>
                                    <p:animEffect transition="in" filter="fade">
                                      <p:cBhvr>
                                        <p:cTn id="27" dur="500"/>
                                        <p:tgtEl>
                                          <p:spTgt spid="29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99"/>
                                        </p:tgtEl>
                                        <p:attrNameLst>
                                          <p:attrName>style.visibility</p:attrName>
                                        </p:attrNameLst>
                                      </p:cBhvr>
                                      <p:to>
                                        <p:strVal val="visible"/>
                                      </p:to>
                                    </p:set>
                                    <p:animEffect transition="in" filter="fade">
                                      <p:cBhvr>
                                        <p:cTn id="32" dur="500"/>
                                        <p:tgtEl>
                                          <p:spTgt spid="29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00"/>
                                        </p:tgtEl>
                                        <p:attrNameLst>
                                          <p:attrName>style.visibility</p:attrName>
                                        </p:attrNameLst>
                                      </p:cBhvr>
                                      <p:to>
                                        <p:strVal val="visible"/>
                                      </p:to>
                                    </p:set>
                                    <p:animEffect transition="in" filter="fade">
                                      <p:cBhvr>
                                        <p:cTn id="37" dur="500"/>
                                        <p:tgtEl>
                                          <p:spTgt spid="30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01"/>
                                        </p:tgtEl>
                                        <p:attrNameLst>
                                          <p:attrName>style.visibility</p:attrName>
                                        </p:attrNameLst>
                                      </p:cBhvr>
                                      <p:to>
                                        <p:strVal val="visible"/>
                                      </p:to>
                                    </p:set>
                                    <p:animEffect transition="in" filter="fade">
                                      <p:cBhvr>
                                        <p:cTn id="42" dur="500"/>
                                        <p:tgtEl>
                                          <p:spTgt spid="30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02"/>
                                        </p:tgtEl>
                                        <p:attrNameLst>
                                          <p:attrName>style.visibility</p:attrName>
                                        </p:attrNameLst>
                                      </p:cBhvr>
                                      <p:to>
                                        <p:strVal val="visible"/>
                                      </p:to>
                                    </p:set>
                                    <p:animEffect transition="in" filter="fade">
                                      <p:cBhvr>
                                        <p:cTn id="47" dur="500"/>
                                        <p:tgtEl>
                                          <p:spTgt spid="3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700" b="1" dirty="0">
                <a:solidFill>
                  <a:schemeClr val="tx1"/>
                </a:solidFill>
              </a:rPr>
              <a:t>Training</a:t>
            </a:r>
          </a:p>
        </p:txBody>
      </p:sp>
      <p:sp>
        <p:nvSpPr>
          <p:cNvPr id="3" name="Content Placeholder 2"/>
          <p:cNvSpPr>
            <a:spLocks noGrp="1"/>
          </p:cNvSpPr>
          <p:nvPr>
            <p:ph idx="1"/>
          </p:nvPr>
        </p:nvSpPr>
        <p:spPr>
          <a:xfrm>
            <a:off x="859237" y="1250027"/>
            <a:ext cx="7404653" cy="3472548"/>
          </a:xfrm>
        </p:spPr>
        <p:txBody>
          <a:bodyPr>
            <a:noAutofit/>
          </a:bodyPr>
          <a:lstStyle/>
          <a:p>
            <a:pPr>
              <a:buClr>
                <a:schemeClr val="accent1">
                  <a:lumMod val="75000"/>
                </a:schemeClr>
              </a:buClr>
            </a:pPr>
            <a:r>
              <a:rPr lang="en-US" sz="1350" dirty="0"/>
              <a:t>2016:</a:t>
            </a:r>
            <a:r>
              <a:rPr lang="en-US" sz="1350" b="1" dirty="0"/>
              <a:t> Neuroscience of Decision Making, EEO Laws and the Educational Benefits of Diversity and Best Practices Training </a:t>
            </a:r>
            <a:r>
              <a:rPr lang="en-US" sz="1350" dirty="0"/>
              <a:t>(Kimberly </a:t>
            </a:r>
            <a:r>
              <a:rPr lang="en-US" sz="1350" dirty="0" err="1"/>
              <a:t>Papillon</a:t>
            </a:r>
            <a:r>
              <a:rPr lang="en-US" sz="1350" dirty="0"/>
              <a:t>, </a:t>
            </a:r>
            <a:r>
              <a:rPr lang="en-US" sz="1350" dirty="0" err="1"/>
              <a:t>Esq</a:t>
            </a:r>
            <a:r>
              <a:rPr lang="en-US" sz="1350" dirty="0"/>
              <a:t>, Dr. Jackie </a:t>
            </a:r>
            <a:r>
              <a:rPr lang="en-US" sz="1350" dirty="0" err="1"/>
              <a:t>Rez</a:t>
            </a:r>
            <a:r>
              <a:rPr lang="en-US" sz="1350" dirty="0"/>
              <a:t>, </a:t>
            </a:r>
            <a:r>
              <a:rPr lang="en-US" sz="1350" dirty="0" err="1"/>
              <a:t>Nitsha</a:t>
            </a:r>
            <a:r>
              <a:rPr lang="en-US" sz="1350" dirty="0"/>
              <a:t> K. </a:t>
            </a:r>
            <a:r>
              <a:rPr lang="en-US" sz="1350" dirty="0" err="1"/>
              <a:t>Sawhney</a:t>
            </a:r>
            <a:r>
              <a:rPr lang="en-US" sz="1350" dirty="0"/>
              <a:t>, </a:t>
            </a:r>
            <a:r>
              <a:rPr lang="en-US" sz="1350" dirty="0" err="1"/>
              <a:t>Esq</a:t>
            </a:r>
            <a:r>
              <a:rPr lang="en-US" sz="1350" dirty="0"/>
              <a:t>)</a:t>
            </a:r>
          </a:p>
          <a:p>
            <a:pPr>
              <a:buClr>
                <a:schemeClr val="accent1">
                  <a:lumMod val="75000"/>
                </a:schemeClr>
              </a:buClr>
            </a:pPr>
            <a:r>
              <a:rPr lang="en-US" sz="1350" dirty="0"/>
              <a:t>2018: </a:t>
            </a:r>
            <a:r>
              <a:rPr lang="en-US" sz="1350" b="1" dirty="0"/>
              <a:t>Institute for Equity in Faculty Hiring </a:t>
            </a:r>
            <a:r>
              <a:rPr lang="en-US" sz="1350" dirty="0"/>
              <a:t>(Center for Urban Education, USC)</a:t>
            </a:r>
          </a:p>
          <a:p>
            <a:pPr>
              <a:buClr>
                <a:schemeClr val="accent1">
                  <a:lumMod val="75000"/>
                </a:schemeClr>
              </a:buClr>
            </a:pPr>
            <a:r>
              <a:rPr lang="en-US" sz="1350" dirty="0"/>
              <a:t>2018: </a:t>
            </a:r>
            <a:r>
              <a:rPr lang="en-US" sz="1350" b="1" dirty="0"/>
              <a:t>Being Conscious about Unconscious Bias </a:t>
            </a:r>
            <a:r>
              <a:rPr lang="en-US" sz="1350" dirty="0"/>
              <a:t>(Molly Senecal, Dean Research &amp; Planning, FLC; Dr. Belinda Lum, Sociology , SCC))</a:t>
            </a:r>
          </a:p>
          <a:p>
            <a:pPr>
              <a:buClr>
                <a:schemeClr val="accent1">
                  <a:lumMod val="75000"/>
                </a:schemeClr>
              </a:buClr>
            </a:pPr>
            <a:r>
              <a:rPr lang="en-US" sz="1350" dirty="0"/>
              <a:t>2018: </a:t>
            </a:r>
            <a:r>
              <a:rPr lang="en-US" sz="1350" b="1" dirty="0"/>
              <a:t>Healing Justice film </a:t>
            </a:r>
            <a:r>
              <a:rPr lang="en-US" sz="1350" dirty="0"/>
              <a:t>(Shakti Butler, Ph.D.)</a:t>
            </a:r>
          </a:p>
          <a:p>
            <a:pPr>
              <a:buClr>
                <a:schemeClr val="accent1">
                  <a:lumMod val="75000"/>
                </a:schemeClr>
              </a:buClr>
            </a:pPr>
            <a:r>
              <a:rPr lang="en-US" sz="1350" dirty="0"/>
              <a:t>2018: </a:t>
            </a:r>
            <a:r>
              <a:rPr lang="en-US" sz="1350" b="1" dirty="0"/>
              <a:t>LRCCD Institute for Equity in Faculty Hiring</a:t>
            </a:r>
            <a:r>
              <a:rPr lang="en-US" sz="1350" dirty="0"/>
              <a:t> (CUE)</a:t>
            </a:r>
          </a:p>
          <a:p>
            <a:pPr>
              <a:buClr>
                <a:schemeClr val="accent1">
                  <a:lumMod val="75000"/>
                </a:schemeClr>
              </a:buClr>
            </a:pPr>
            <a:r>
              <a:rPr lang="en-US" sz="1350" dirty="0"/>
              <a:t>2018: </a:t>
            </a:r>
            <a:r>
              <a:rPr lang="en-US" sz="1350" b="1" dirty="0"/>
              <a:t>LCW workshop on Creating a Culture of Respect </a:t>
            </a:r>
            <a:r>
              <a:rPr lang="en-US" sz="1350" dirty="0"/>
              <a:t>(Kristen Lindgren)</a:t>
            </a:r>
          </a:p>
          <a:p>
            <a:pPr>
              <a:buClr>
                <a:schemeClr val="accent1">
                  <a:lumMod val="75000"/>
                </a:schemeClr>
              </a:buClr>
            </a:pPr>
            <a:r>
              <a:rPr lang="en-US" sz="1350" dirty="0"/>
              <a:t>2019: </a:t>
            </a:r>
            <a:r>
              <a:rPr lang="en-US" sz="1350" b="1" dirty="0"/>
              <a:t>The Benefits of Diversity &amp; The Effects of Unconscious Bias on the Hiring Process </a:t>
            </a:r>
            <a:r>
              <a:rPr lang="en-US" sz="1350" dirty="0"/>
              <a:t>(Eugene Whitlock, J.D.)</a:t>
            </a:r>
          </a:p>
          <a:p>
            <a:pPr>
              <a:buClr>
                <a:schemeClr val="accent1">
                  <a:lumMod val="75000"/>
                </a:schemeClr>
              </a:buClr>
            </a:pPr>
            <a:r>
              <a:rPr lang="en-US" sz="1350" dirty="0"/>
              <a:t>2019: </a:t>
            </a:r>
            <a:r>
              <a:rPr lang="en-US" sz="1350" b="1" dirty="0"/>
              <a:t>LRCCD Institute for Equity in Faculty Hiring</a:t>
            </a:r>
            <a:r>
              <a:rPr lang="en-US" sz="1350" dirty="0"/>
              <a:t> (CUE)</a:t>
            </a:r>
          </a:p>
          <a:p>
            <a:pPr>
              <a:buClr>
                <a:schemeClr val="accent1">
                  <a:lumMod val="75000"/>
                </a:schemeClr>
              </a:buClr>
            </a:pPr>
            <a:r>
              <a:rPr lang="en-US" sz="1350" dirty="0"/>
              <a:t>2019: </a:t>
            </a:r>
            <a:r>
              <a:rPr lang="en-US" sz="1350" b="1" dirty="0"/>
              <a:t>Improving Outcomes for Community College Students </a:t>
            </a:r>
            <a:r>
              <a:rPr lang="en-US" sz="1350" dirty="0"/>
              <a:t>(Robert Fairlie)</a:t>
            </a:r>
          </a:p>
          <a:p>
            <a:endParaRPr lang="en-US" sz="1350" dirty="0"/>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3F37AD-F316-4B52-9AAC-B050A167BEE8}" type="slidenum">
              <a:rPr kumimoji="0" lang="en-US" sz="900" b="0" i="0" u="none" strike="noStrike" kern="1200" cap="none" spc="0" normalizeH="0" baseline="0" noProof="0" smtClean="0">
                <a:ln>
                  <a:noFill/>
                </a:ln>
                <a:solidFill>
                  <a:srgbClr val="000000">
                    <a:lumMod val="50000"/>
                    <a:lumOff val="50000"/>
                  </a:srgb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US" sz="900" b="0" i="0" u="none" strike="noStrike" kern="1200" cap="none" spc="0" normalizeH="0" baseline="0" noProof="0">
              <a:ln>
                <a:noFill/>
              </a:ln>
              <a:solidFill>
                <a:srgbClr val="000000">
                  <a:lumMod val="50000"/>
                  <a:lumOff val="50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1694975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700" b="1" dirty="0">
                <a:solidFill>
                  <a:schemeClr val="tx1"/>
                </a:solidFill>
              </a:rPr>
              <a:t>Training 2020-2021</a:t>
            </a:r>
          </a:p>
        </p:txBody>
      </p:sp>
      <p:sp>
        <p:nvSpPr>
          <p:cNvPr id="3" name="Content Placeholder 2"/>
          <p:cNvSpPr>
            <a:spLocks noGrp="1"/>
          </p:cNvSpPr>
          <p:nvPr>
            <p:ph idx="1"/>
          </p:nvPr>
        </p:nvSpPr>
        <p:spPr>
          <a:xfrm>
            <a:off x="859237" y="1250027"/>
            <a:ext cx="7908326" cy="3476655"/>
          </a:xfrm>
        </p:spPr>
        <p:txBody>
          <a:bodyPr>
            <a:noAutofit/>
          </a:bodyPr>
          <a:lstStyle/>
          <a:p>
            <a:r>
              <a:rPr lang="en-US" sz="1350" dirty="0"/>
              <a:t>6/18	ARC: </a:t>
            </a:r>
            <a:r>
              <a:rPr lang="en-US" sz="1350" b="1" dirty="0"/>
              <a:t>Part One: Equity Foundations </a:t>
            </a:r>
            <a:r>
              <a:rPr lang="en-US" sz="1350" dirty="0"/>
              <a:t>(Nicolas Daily)</a:t>
            </a:r>
          </a:p>
          <a:p>
            <a:r>
              <a:rPr lang="en-US" sz="1350" dirty="0"/>
              <a:t>6/25	ARC: </a:t>
            </a:r>
            <a:r>
              <a:rPr lang="en-US" sz="1350" b="1" dirty="0"/>
              <a:t>Part Two: Personal and Professional Equity </a:t>
            </a:r>
            <a:r>
              <a:rPr lang="en-US" sz="1350" dirty="0"/>
              <a:t>(Nicolas Daily)</a:t>
            </a:r>
          </a:p>
          <a:p>
            <a:r>
              <a:rPr lang="en-US" sz="1350" dirty="0"/>
              <a:t>7/16 	</a:t>
            </a:r>
            <a:r>
              <a:rPr lang="en-US" sz="1350" b="1" dirty="0"/>
              <a:t>5-Part Webinar Series: Black Lives Matter</a:t>
            </a:r>
            <a:r>
              <a:rPr lang="en-US" sz="1350" dirty="0"/>
              <a:t>, widely promoted by ARC (Hosted by Luke Wood </a:t>
            </a:r>
            <a:br>
              <a:rPr lang="en-US" sz="1350" dirty="0"/>
            </a:br>
            <a:r>
              <a:rPr lang="en-US" sz="1350" dirty="0"/>
              <a:t>	&amp; Donna Ford)</a:t>
            </a:r>
          </a:p>
          <a:p>
            <a:r>
              <a:rPr lang="en-US" sz="1350" dirty="0"/>
              <a:t>7/20	</a:t>
            </a:r>
            <a:r>
              <a:rPr lang="en-US" sz="1350" b="1" dirty="0"/>
              <a:t>Webinar: How to Be an Anti-Racist </a:t>
            </a:r>
            <a:r>
              <a:rPr lang="en-US" sz="1350" dirty="0"/>
              <a:t>(</a:t>
            </a:r>
            <a:r>
              <a:rPr lang="en-US" sz="1350" dirty="0" err="1"/>
              <a:t>Ibram</a:t>
            </a:r>
            <a:r>
              <a:rPr lang="en-US" sz="1350" dirty="0"/>
              <a:t> X. </a:t>
            </a:r>
            <a:r>
              <a:rPr lang="en-US" sz="1350" dirty="0" err="1"/>
              <a:t>Kendi</a:t>
            </a:r>
            <a:r>
              <a:rPr lang="en-US" sz="1350" dirty="0"/>
              <a:t>) with 7/27  </a:t>
            </a:r>
            <a:r>
              <a:rPr lang="en-US" sz="1350" b="1" dirty="0"/>
              <a:t>ARC Debrief </a:t>
            </a:r>
            <a:r>
              <a:rPr lang="en-US" sz="1350" dirty="0"/>
              <a:t>(Nicolas Daily)</a:t>
            </a:r>
          </a:p>
          <a:p>
            <a:r>
              <a:rPr lang="en-US" sz="1350" dirty="0"/>
              <a:t>12/1 	</a:t>
            </a:r>
            <a:r>
              <a:rPr lang="en-US" sz="1350" b="1" dirty="0"/>
              <a:t>Los Rios Notable Speaker Series: Beyond the Plan; Implementing Equity Efforts </a:t>
            </a:r>
            <a:br>
              <a:rPr lang="en-US" sz="1350" b="1" dirty="0"/>
            </a:br>
            <a:r>
              <a:rPr lang="en-US" sz="1350" b="1" dirty="0"/>
              <a:t>	</a:t>
            </a:r>
            <a:r>
              <a:rPr lang="en-US" sz="1350" dirty="0"/>
              <a:t>(Dr. Frank Harris III)</a:t>
            </a:r>
          </a:p>
          <a:p>
            <a:r>
              <a:rPr lang="en-US" sz="1350" dirty="0"/>
              <a:t>12/15 	</a:t>
            </a:r>
            <a:r>
              <a:rPr lang="en-US" sz="1350" b="1" dirty="0"/>
              <a:t>LRMA: Addressing Systemic Racism in an Institution </a:t>
            </a:r>
            <a:r>
              <a:rPr lang="en-US" sz="1350" dirty="0"/>
              <a:t>(presenters TBD)</a:t>
            </a:r>
          </a:p>
          <a:p>
            <a:r>
              <a:rPr lang="en-US" sz="1350" dirty="0"/>
              <a:t>2/16	</a:t>
            </a:r>
            <a:r>
              <a:rPr lang="en-US" sz="1350" b="1" dirty="0"/>
              <a:t>LRMA: Helping Deans Practice Equity-Minded Leadership Using a Race-Equity Lens &amp; </a:t>
            </a:r>
            <a:br>
              <a:rPr lang="en-US" sz="1350" b="1" dirty="0"/>
            </a:br>
            <a:r>
              <a:rPr lang="en-US" sz="1350" b="1" dirty="0"/>
              <a:t>	Interventions </a:t>
            </a:r>
            <a:r>
              <a:rPr lang="en-US" sz="1350" dirty="0"/>
              <a:t>(presenters TBD)</a:t>
            </a:r>
            <a:endParaRPr lang="en-US" sz="1350" b="1" dirty="0"/>
          </a:p>
          <a:p>
            <a:r>
              <a:rPr lang="en-US" sz="1350" dirty="0"/>
              <a:t>TBD: 	</a:t>
            </a:r>
            <a:r>
              <a:rPr lang="en-US" sz="1350" b="1" dirty="0"/>
              <a:t>Los Rios Notable Speaker Series: Ethical Leadership in Community Colleges </a:t>
            </a:r>
            <a:r>
              <a:rPr lang="en-US" sz="1350" dirty="0"/>
              <a:t>(Dr. Luke Wood)</a:t>
            </a: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3F37AD-F316-4B52-9AAC-B050A167BEE8}" type="slidenum">
              <a:rPr kumimoji="0" lang="en-US" sz="900" b="0" i="0" u="none" strike="noStrike" kern="1200" cap="none" spc="0" normalizeH="0" baseline="0" noProof="0" smtClean="0">
                <a:ln>
                  <a:noFill/>
                </a:ln>
                <a:solidFill>
                  <a:srgbClr val="000000">
                    <a:lumMod val="50000"/>
                    <a:lumOff val="50000"/>
                  </a:srgb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US" sz="900" b="0" i="0" u="none" strike="noStrike" kern="1200" cap="none" spc="0" normalizeH="0" baseline="0" noProof="0">
              <a:ln>
                <a:noFill/>
              </a:ln>
              <a:solidFill>
                <a:srgbClr val="000000">
                  <a:lumMod val="50000"/>
                  <a:lumOff val="50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8613311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3"/>
          <p:cNvSpPr txBox="1">
            <a:spLocks noGrp="1"/>
          </p:cNvSpPr>
          <p:nvPr>
            <p:ph type="title"/>
          </p:nvPr>
        </p:nvSpPr>
        <p:spPr>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Today, we will </a:t>
            </a:r>
            <a:endParaRPr/>
          </a:p>
        </p:txBody>
      </p:sp>
      <p:sp>
        <p:nvSpPr>
          <p:cNvPr id="75" name="Google Shape;75;p13"/>
          <p:cNvSpPr txBox="1">
            <a:spLocks noGrp="1"/>
          </p:cNvSpPr>
          <p:nvPr>
            <p:ph sz="half" idx="2"/>
          </p:nvPr>
        </p:nvSpPr>
        <p:spPr>
          <a:xfrm>
            <a:off x="958238" y="1059181"/>
            <a:ext cx="4538322" cy="3985259"/>
          </a:xfrm>
          <a:prstGeom prst="rect">
            <a:avLst/>
          </a:prstGeom>
        </p:spPr>
        <p:txBody>
          <a:bodyPr spcFirstLastPara="1" wrap="square" lIns="68575" tIns="34275" rIns="68575" bIns="34275" anchor="t" anchorCtr="0">
            <a:noAutofit/>
          </a:bodyPr>
          <a:lstStyle/>
          <a:p>
            <a:pPr marL="457200" lvl="0" indent="-342900" algn="l" rtl="0">
              <a:lnSpc>
                <a:spcPct val="100000"/>
              </a:lnSpc>
              <a:spcBef>
                <a:spcPts val="800"/>
              </a:spcBef>
              <a:spcAft>
                <a:spcPts val="0"/>
              </a:spcAft>
              <a:buSzPts val="1800"/>
              <a:buAutoNum type="arabicPeriod"/>
            </a:pPr>
            <a:r>
              <a:rPr lang="en" dirty="0"/>
              <a:t>Discuss how to infuse and frame a mentor program in equity-mindedness</a:t>
            </a:r>
            <a:endParaRPr dirty="0"/>
          </a:p>
          <a:p>
            <a:pPr marL="457200" lvl="0" indent="-342900" algn="l" rtl="0">
              <a:lnSpc>
                <a:spcPct val="100000"/>
              </a:lnSpc>
              <a:spcBef>
                <a:spcPts val="0"/>
              </a:spcBef>
              <a:spcAft>
                <a:spcPts val="0"/>
              </a:spcAft>
              <a:buSzPts val="1800"/>
              <a:buAutoNum type="arabicPeriod"/>
            </a:pPr>
            <a:r>
              <a:rPr lang="en" dirty="0"/>
              <a:t>Discuss the value of data</a:t>
            </a:r>
            <a:endParaRPr dirty="0"/>
          </a:p>
          <a:p>
            <a:pPr marL="457200" lvl="0" indent="-342900" algn="l" rtl="0">
              <a:lnSpc>
                <a:spcPct val="100000"/>
              </a:lnSpc>
              <a:spcBef>
                <a:spcPts val="0"/>
              </a:spcBef>
              <a:spcAft>
                <a:spcPts val="0"/>
              </a:spcAft>
              <a:buSzPts val="1800"/>
              <a:buAutoNum type="arabicPeriod"/>
            </a:pPr>
            <a:r>
              <a:rPr lang="en" dirty="0"/>
              <a:t>Reimagine the hiring process and a pipeline for faculty of color </a:t>
            </a:r>
            <a:r>
              <a:rPr lang="en-US" dirty="0"/>
              <a:t>recruitment </a:t>
            </a:r>
            <a:endParaRPr dirty="0"/>
          </a:p>
          <a:p>
            <a:pPr marL="457200" lvl="0" indent="-342900" algn="l" rtl="0">
              <a:lnSpc>
                <a:spcPct val="100000"/>
              </a:lnSpc>
              <a:spcBef>
                <a:spcPts val="0"/>
              </a:spcBef>
              <a:spcAft>
                <a:spcPts val="0"/>
              </a:spcAft>
              <a:buSzPts val="1800"/>
              <a:buAutoNum type="arabicPeriod"/>
            </a:pPr>
            <a:r>
              <a:rPr lang="en" dirty="0"/>
              <a:t>Review social components </a:t>
            </a:r>
            <a:r>
              <a:rPr lang="en-US" dirty="0"/>
              <a:t>to create community</a:t>
            </a:r>
            <a:endParaRPr lang="en" dirty="0"/>
          </a:p>
          <a:p>
            <a:pPr marL="457200" lvl="0" indent="-342900" algn="l" rtl="0">
              <a:lnSpc>
                <a:spcPct val="100000"/>
              </a:lnSpc>
              <a:spcBef>
                <a:spcPts val="0"/>
              </a:spcBef>
              <a:spcAft>
                <a:spcPts val="0"/>
              </a:spcAft>
              <a:buSzPts val="1800"/>
              <a:buAutoNum type="arabicPeriod"/>
            </a:pPr>
            <a:r>
              <a:rPr lang="en" dirty="0"/>
              <a:t>Discuss </a:t>
            </a:r>
            <a:r>
              <a:rPr lang="en-US" dirty="0"/>
              <a:t>mentor </a:t>
            </a:r>
            <a:r>
              <a:rPr lang="en" dirty="0"/>
              <a:t>program budgets and funding</a:t>
            </a:r>
          </a:p>
          <a:p>
            <a:pPr marL="457200" lvl="0" indent="-342900" algn="l" rtl="0">
              <a:lnSpc>
                <a:spcPct val="100000"/>
              </a:lnSpc>
              <a:spcBef>
                <a:spcPts val="0"/>
              </a:spcBef>
              <a:spcAft>
                <a:spcPts val="0"/>
              </a:spcAft>
              <a:buSzPts val="1800"/>
              <a:buAutoNum type="arabicPeriod"/>
            </a:pPr>
            <a:r>
              <a:rPr lang="en" dirty="0"/>
              <a:t>Provide examples of retention programs</a:t>
            </a:r>
          </a:p>
          <a:p>
            <a:pPr marL="457200" lvl="0" indent="-342900" algn="l" rtl="0">
              <a:lnSpc>
                <a:spcPct val="100000"/>
              </a:lnSpc>
              <a:spcBef>
                <a:spcPts val="0"/>
              </a:spcBef>
              <a:spcAft>
                <a:spcPts val="0"/>
              </a:spcAft>
              <a:buSzPts val="1800"/>
              <a:buAutoNum type="arabicPeriod"/>
            </a:pPr>
            <a:r>
              <a:rPr lang="en" dirty="0"/>
              <a:t>Identify champions of the work </a:t>
            </a:r>
            <a:endParaRPr dirty="0"/>
          </a:p>
          <a:p>
            <a:pPr marL="0" lvl="0" indent="0" algn="l" rtl="0">
              <a:spcBef>
                <a:spcPts val="800"/>
              </a:spcBef>
              <a:spcAft>
                <a:spcPts val="0"/>
              </a:spcAft>
              <a:buNone/>
            </a:pPr>
            <a:endParaRPr dirty="0"/>
          </a:p>
        </p:txBody>
      </p:sp>
      <p:pic>
        <p:nvPicPr>
          <p:cNvPr id="2" name="Picture 1">
            <a:extLst>
              <a:ext uri="{FF2B5EF4-FFF2-40B4-BE49-F238E27FC236}">
                <a16:creationId xmlns:a16="http://schemas.microsoft.com/office/drawing/2014/main" id="{C2C420D8-7BA3-470B-A9FF-C0C7452B652A}"/>
              </a:ext>
            </a:extLst>
          </p:cNvPr>
          <p:cNvPicPr>
            <a:picLocks noChangeAspect="1"/>
          </p:cNvPicPr>
          <p:nvPr/>
        </p:nvPicPr>
        <p:blipFill>
          <a:blip r:embed="rId3"/>
          <a:stretch>
            <a:fillRect/>
          </a:stretch>
        </p:blipFill>
        <p:spPr>
          <a:xfrm>
            <a:off x="5605940" y="963918"/>
            <a:ext cx="3215664" cy="3215664"/>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53"/>
          <p:cNvSpPr txBox="1">
            <a:spLocks noGrp="1"/>
          </p:cNvSpPr>
          <p:nvPr>
            <p:ph type="title"/>
          </p:nvPr>
        </p:nvSpPr>
        <p:spPr>
          <a:xfrm>
            <a:off x="2171700" y="302559"/>
            <a:ext cx="6910516" cy="1264326"/>
          </a:xfrm>
        </p:spPr>
        <p:txBody>
          <a:bodyPr spcFirstLastPara="1" lIns="68575" tIns="34275" rIns="68575" bIns="34275" anchor="b" anchorCtr="0">
            <a:normAutofit/>
          </a:bodyPr>
          <a:lstStyle/>
          <a:p>
            <a:pPr marL="0" lvl="0" indent="0" rtl="0">
              <a:spcBef>
                <a:spcPts val="0"/>
              </a:spcBef>
              <a:spcAft>
                <a:spcPts val="0"/>
              </a:spcAft>
              <a:buNone/>
            </a:pPr>
            <a:r>
              <a:rPr lang="en" dirty="0"/>
              <a:t>Community, Networking, and Social Components</a:t>
            </a:r>
            <a:endParaRPr lang="en-US" dirty="0"/>
          </a:p>
        </p:txBody>
      </p:sp>
      <p:graphicFrame>
        <p:nvGraphicFramePr>
          <p:cNvPr id="373" name="Google Shape;371;p53">
            <a:extLst>
              <a:ext uri="{FF2B5EF4-FFF2-40B4-BE49-F238E27FC236}">
                <a16:creationId xmlns:a16="http://schemas.microsoft.com/office/drawing/2014/main" id="{517F1800-77E3-4E87-90DC-E519FB2D9511}"/>
              </a:ext>
            </a:extLst>
          </p:cNvPr>
          <p:cNvGraphicFramePr/>
          <p:nvPr>
            <p:extLst>
              <p:ext uri="{D42A27DB-BD31-4B8C-83A1-F6EECF244321}">
                <p14:modId xmlns:p14="http://schemas.microsoft.com/office/powerpoint/2010/main" val="1346239748"/>
              </p:ext>
            </p:extLst>
          </p:nvPr>
        </p:nvGraphicFramePr>
        <p:xfrm>
          <a:off x="622495" y="1996927"/>
          <a:ext cx="7892855" cy="26770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55"/>
          <p:cNvSpPr txBox="1">
            <a:spLocks noGrp="1"/>
          </p:cNvSpPr>
          <p:nvPr>
            <p:ph type="title"/>
          </p:nvPr>
        </p:nvSpPr>
        <p:spPr>
          <a:xfrm>
            <a:off x="2171700" y="302559"/>
            <a:ext cx="6343649" cy="1264326"/>
          </a:xfrm>
        </p:spPr>
        <p:txBody>
          <a:bodyPr spcFirstLastPara="1" lIns="68575" tIns="34275" rIns="68575" bIns="34275" anchor="b" anchorCtr="0">
            <a:normAutofit/>
          </a:bodyPr>
          <a:lstStyle/>
          <a:p>
            <a:pPr lvl="0">
              <a:spcBef>
                <a:spcPts val="0"/>
              </a:spcBef>
              <a:buClr>
                <a:schemeClr val="dk1"/>
              </a:buClr>
              <a:buSzPts val="3300"/>
            </a:pPr>
            <a:r>
              <a:rPr lang="en" dirty="0"/>
              <a:t>Budgets, Funding, Compensation</a:t>
            </a:r>
            <a:endParaRPr lang="en-US" dirty="0"/>
          </a:p>
        </p:txBody>
      </p:sp>
      <p:graphicFrame>
        <p:nvGraphicFramePr>
          <p:cNvPr id="383" name="Google Shape;383;p55"/>
          <p:cNvGraphicFramePr/>
          <p:nvPr>
            <p:extLst>
              <p:ext uri="{D42A27DB-BD31-4B8C-83A1-F6EECF244321}">
                <p14:modId xmlns:p14="http://schemas.microsoft.com/office/powerpoint/2010/main" val="2703981207"/>
              </p:ext>
            </p:extLst>
          </p:nvPr>
        </p:nvGraphicFramePr>
        <p:xfrm>
          <a:off x="370703" y="1915298"/>
          <a:ext cx="8297562" cy="2854412"/>
        </p:xfrm>
        <a:graphic>
          <a:graphicData uri="http://schemas.openxmlformats.org/drawingml/2006/table">
            <a:tbl>
              <a:tblPr firstRow="1" bandRow="1">
                <a:noFill/>
                <a:tableStyleId>{7E15ABBE-9AFB-4AFE-A4B2-B853D472CD44}</a:tableStyleId>
              </a:tblPr>
              <a:tblGrid>
                <a:gridCol w="8297562">
                  <a:extLst>
                    <a:ext uri="{9D8B030D-6E8A-4147-A177-3AD203B41FA5}">
                      <a16:colId xmlns:a16="http://schemas.microsoft.com/office/drawing/2014/main" val="20000"/>
                    </a:ext>
                  </a:extLst>
                </a:gridCol>
              </a:tblGrid>
              <a:tr h="546285">
                <a:tc>
                  <a:txBody>
                    <a:bodyPr/>
                    <a:lstStyle/>
                    <a:p>
                      <a:pPr marL="0" marR="0" lvl="0" indent="0" algn="l" rtl="0">
                        <a:spcBef>
                          <a:spcPts val="0"/>
                        </a:spcBef>
                        <a:spcAft>
                          <a:spcPts val="0"/>
                        </a:spcAft>
                        <a:buNone/>
                      </a:pPr>
                      <a:r>
                        <a:rPr lang="en-US" sz="1700" b="0" cap="none" spc="60">
                          <a:solidFill>
                            <a:schemeClr val="bg1"/>
                          </a:solidFill>
                        </a:rPr>
                        <a:t>Things to consider:</a:t>
                      </a:r>
                    </a:p>
                  </a:txBody>
                  <a:tcPr marL="71436" marR="71436" marT="95220" marB="35718" anchor="ctr">
                    <a:lnL w="12700" cmpd="sng">
                      <a:noFill/>
                    </a:lnL>
                    <a:lnR w="12700" cmpd="sng">
                      <a:noFill/>
                    </a:lnR>
                    <a:lnT w="19050" cap="flat" cmpd="sng" algn="ctr">
                      <a:noFill/>
                      <a:prstDash val="solid"/>
                    </a:lnT>
                    <a:lnB w="38100" cmpd="sng">
                      <a:noFill/>
                    </a:lnB>
                    <a:solidFill>
                      <a:schemeClr val="accent1"/>
                    </a:solidFill>
                  </a:tcPr>
                </a:tc>
                <a:extLst>
                  <a:ext uri="{0D108BD9-81ED-4DB2-BD59-A6C34878D82A}">
                    <a16:rowId xmlns:a16="http://schemas.microsoft.com/office/drawing/2014/main" val="10000"/>
                  </a:ext>
                </a:extLst>
              </a:tr>
              <a:tr h="792260">
                <a:tc>
                  <a:txBody>
                    <a:bodyPr/>
                    <a:lstStyle/>
                    <a:p>
                      <a:pPr marL="0" marR="0" lvl="0" indent="0" algn="l" rtl="0">
                        <a:spcBef>
                          <a:spcPts val="0"/>
                        </a:spcBef>
                        <a:spcAft>
                          <a:spcPts val="0"/>
                        </a:spcAft>
                        <a:buNone/>
                      </a:pPr>
                      <a:r>
                        <a:rPr lang="en-US" sz="1500" cap="none" spc="0">
                          <a:solidFill>
                            <a:schemeClr val="tx1"/>
                          </a:solidFill>
                        </a:rPr>
                        <a:t>Faculty Stipends: interviews ($37-57/hour), facilitators ($2,500), lead teachers ($3,500), mentors ($500), guest speakers in the training</a:t>
                      </a:r>
                    </a:p>
                  </a:txBody>
                  <a:tcPr marL="71436" marR="71436" marT="95220" marB="35718">
                    <a:lnL w="12700" cmpd="sng">
                      <a:noFill/>
                      <a:prstDash val="solid"/>
                    </a:lnL>
                    <a:lnR w="12700" cmpd="sng">
                      <a:noFill/>
                      <a:prstDash val="solid"/>
                    </a:lnR>
                    <a:lnT w="38100" cmpd="sng">
                      <a:noFill/>
                    </a:lnT>
                    <a:lnB w="12700" cap="flat" cmpd="sng" algn="ctr">
                      <a:noFill/>
                      <a:prstDash val="solid"/>
                    </a:lnB>
                    <a:noFill/>
                  </a:tcPr>
                </a:tc>
                <a:extLst>
                  <a:ext uri="{0D108BD9-81ED-4DB2-BD59-A6C34878D82A}">
                    <a16:rowId xmlns:a16="http://schemas.microsoft.com/office/drawing/2014/main" val="10001"/>
                  </a:ext>
                </a:extLst>
              </a:tr>
              <a:tr h="505289">
                <a:tc>
                  <a:txBody>
                    <a:bodyPr/>
                    <a:lstStyle/>
                    <a:p>
                      <a:pPr marL="0" marR="0" lvl="0" indent="0" algn="l" rtl="0">
                        <a:spcBef>
                          <a:spcPts val="0"/>
                        </a:spcBef>
                        <a:spcAft>
                          <a:spcPts val="0"/>
                        </a:spcAft>
                        <a:buNone/>
                      </a:pPr>
                      <a:r>
                        <a:rPr lang="en-US" sz="1500" cap="none" spc="0">
                          <a:solidFill>
                            <a:schemeClr val="tx1"/>
                          </a:solidFill>
                        </a:rPr>
                        <a:t>Materials: handbooks, training binders, textbook(s) (</a:t>
                      </a:r>
                      <a:r>
                        <a:rPr lang="en-US" sz="1500" i="1" cap="none" spc="0">
                          <a:solidFill>
                            <a:schemeClr val="tx1"/>
                          </a:solidFill>
                          <a:latin typeface="Calibri"/>
                          <a:ea typeface="Calibri"/>
                          <a:cs typeface="Calibri"/>
                          <a:sym typeface="Calibri"/>
                        </a:rPr>
                        <a:t>New to College Teaching</a:t>
                      </a:r>
                      <a:r>
                        <a:rPr lang="en-US" sz="1500" cap="none" spc="0">
                          <a:solidFill>
                            <a:schemeClr val="tx1"/>
                          </a:solidFill>
                          <a:latin typeface="Calibri"/>
                          <a:ea typeface="Calibri"/>
                          <a:cs typeface="Calibri"/>
                          <a:sym typeface="Calibri"/>
                        </a:rPr>
                        <a:t>/$44)</a:t>
                      </a:r>
                      <a:endParaRPr lang="en-US" sz="1500" cap="none" spc="0">
                        <a:solidFill>
                          <a:schemeClr val="tx1"/>
                        </a:solidFill>
                      </a:endParaRPr>
                    </a:p>
                  </a:txBody>
                  <a:tcPr marL="71436" marR="71436" marT="95220" marB="35718">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10002"/>
                  </a:ext>
                </a:extLst>
              </a:tr>
              <a:tr h="505289">
                <a:tc>
                  <a:txBody>
                    <a:bodyPr/>
                    <a:lstStyle/>
                    <a:p>
                      <a:pPr marL="0" marR="0" lvl="0" indent="0" algn="l" rtl="0">
                        <a:spcBef>
                          <a:spcPts val="0"/>
                        </a:spcBef>
                        <a:spcAft>
                          <a:spcPts val="0"/>
                        </a:spcAft>
                        <a:buNone/>
                      </a:pPr>
                      <a:r>
                        <a:rPr lang="en-US" sz="1500" cap="none" spc="0">
                          <a:solidFill>
                            <a:schemeClr val="tx1"/>
                          </a:solidFill>
                        </a:rPr>
                        <a:t>Meals: $3,400</a:t>
                      </a:r>
                    </a:p>
                  </a:txBody>
                  <a:tcPr marL="71436" marR="71436" marT="95220" marB="35718">
                    <a:lnL w="12700" cmpd="sng">
                      <a:noFill/>
                      <a:prstDash val="solid"/>
                    </a:lnL>
                    <a:lnR w="12700" cmpd="sng">
                      <a:noFill/>
                      <a:prstDash val="solid"/>
                    </a:lnR>
                    <a:lnT w="12700" cmpd="sng">
                      <a:noFill/>
                      <a:prstDash val="solid"/>
                    </a:lnT>
                    <a:lnB w="12700" cap="flat" cmpd="sng" algn="ctr">
                      <a:noFill/>
                      <a:prstDash val="solid"/>
                    </a:lnB>
                    <a:noFill/>
                  </a:tcPr>
                </a:tc>
                <a:extLst>
                  <a:ext uri="{0D108BD9-81ED-4DB2-BD59-A6C34878D82A}">
                    <a16:rowId xmlns:a16="http://schemas.microsoft.com/office/drawing/2014/main" val="10003"/>
                  </a:ext>
                </a:extLst>
              </a:tr>
              <a:tr h="505289">
                <a:tc>
                  <a:txBody>
                    <a:bodyPr/>
                    <a:lstStyle/>
                    <a:p>
                      <a:pPr marL="0" marR="0" lvl="0" indent="0" algn="l" rtl="0">
                        <a:spcBef>
                          <a:spcPts val="0"/>
                        </a:spcBef>
                        <a:spcAft>
                          <a:spcPts val="0"/>
                        </a:spcAft>
                        <a:buNone/>
                      </a:pPr>
                      <a:r>
                        <a:rPr lang="en-US" sz="1500" cap="none" spc="0" dirty="0">
                          <a:solidFill>
                            <a:schemeClr val="tx1"/>
                          </a:solidFill>
                        </a:rPr>
                        <a:t>Total: ~$50,000</a:t>
                      </a:r>
                    </a:p>
                  </a:txBody>
                  <a:tcPr marL="71436" marR="71436" marT="95220" marB="35718">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56"/>
          <p:cNvSpPr txBox="1">
            <a:spLocks noGrp="1"/>
          </p:cNvSpPr>
          <p:nvPr>
            <p:ph type="title"/>
          </p:nvPr>
        </p:nvSpPr>
        <p:spPr>
          <a:xfrm>
            <a:off x="2171700" y="302559"/>
            <a:ext cx="6343649" cy="1264326"/>
          </a:xfrm>
        </p:spPr>
        <p:txBody>
          <a:bodyPr spcFirstLastPara="1" lIns="91425" tIns="45700" rIns="91425" bIns="45700" anchor="b" anchorCtr="0">
            <a:normAutofit/>
          </a:bodyPr>
          <a:lstStyle/>
          <a:p>
            <a:pPr marL="0" lvl="0" indent="0" rtl="0">
              <a:spcBef>
                <a:spcPts val="0"/>
              </a:spcBef>
              <a:spcAft>
                <a:spcPts val="0"/>
              </a:spcAft>
              <a:buNone/>
            </a:pPr>
            <a:r>
              <a:rPr lang="en" sz="4000" dirty="0"/>
              <a:t>Retention</a:t>
            </a:r>
            <a:endParaRPr lang="en-US" sz="4000" dirty="0"/>
          </a:p>
        </p:txBody>
      </p:sp>
      <p:sp>
        <p:nvSpPr>
          <p:cNvPr id="389" name="Google Shape;389;p56"/>
          <p:cNvSpPr txBox="1">
            <a:spLocks noGrp="1"/>
          </p:cNvSpPr>
          <p:nvPr>
            <p:ph idx="1"/>
          </p:nvPr>
        </p:nvSpPr>
        <p:spPr>
          <a:xfrm>
            <a:off x="622495" y="1996927"/>
            <a:ext cx="6282099" cy="2677064"/>
          </a:xfrm>
        </p:spPr>
        <p:txBody>
          <a:bodyPr spcFirstLastPara="1" lIns="91425" tIns="45700" rIns="91425" bIns="45700" anchorCtr="0">
            <a:normAutofit lnSpcReduction="10000"/>
          </a:bodyPr>
          <a:lstStyle/>
          <a:p>
            <a:pPr marL="0" lvl="0" indent="0" rtl="0">
              <a:spcBef>
                <a:spcPts val="360"/>
              </a:spcBef>
              <a:spcAft>
                <a:spcPts val="0"/>
              </a:spcAft>
              <a:buNone/>
            </a:pPr>
            <a:r>
              <a:rPr lang="en" sz="2400" dirty="0"/>
              <a:t>Programs after getting hired</a:t>
            </a:r>
          </a:p>
          <a:p>
            <a:pPr marL="800100" lvl="1" indent="-285750">
              <a:spcBef>
                <a:spcPts val="360"/>
              </a:spcBef>
            </a:pPr>
            <a:r>
              <a:rPr lang="en" sz="2400" dirty="0"/>
              <a:t>New faculty orientations </a:t>
            </a:r>
            <a:r>
              <a:rPr lang="en-US" sz="2400" dirty="0"/>
              <a:t>or academies </a:t>
            </a:r>
            <a:endParaRPr lang="en" sz="2400" dirty="0"/>
          </a:p>
          <a:p>
            <a:pPr marL="800100" lvl="1" indent="-285750">
              <a:spcBef>
                <a:spcPts val="360"/>
              </a:spcBef>
            </a:pPr>
            <a:r>
              <a:rPr lang="en-US" sz="2400" dirty="0"/>
              <a:t>D</a:t>
            </a:r>
            <a:r>
              <a:rPr lang="en" sz="2400" dirty="0"/>
              <a:t>iscipline mentoring</a:t>
            </a:r>
          </a:p>
          <a:p>
            <a:pPr marL="800100" lvl="1" indent="-285750">
              <a:spcBef>
                <a:spcPts val="360"/>
              </a:spcBef>
            </a:pPr>
            <a:r>
              <a:rPr lang="en" sz="2400" dirty="0"/>
              <a:t>Affinity groups</a:t>
            </a:r>
          </a:p>
          <a:p>
            <a:pPr marL="800100" lvl="1" indent="-285750">
              <a:spcBef>
                <a:spcPts val="360"/>
              </a:spcBef>
            </a:pPr>
            <a:r>
              <a:rPr lang="en" sz="2400" dirty="0"/>
              <a:t>ASCCC Faculty Leadership and Empowerment Academy (FELA)</a:t>
            </a:r>
          </a:p>
          <a:p>
            <a:pPr marL="800100" lvl="1" indent="-285750">
              <a:spcBef>
                <a:spcPts val="360"/>
              </a:spcBef>
            </a:pPr>
            <a:r>
              <a:rPr lang="en" sz="2400" dirty="0"/>
              <a:t>ASCCC cau</a:t>
            </a:r>
            <a:r>
              <a:rPr lang="en-US" sz="2400" dirty="0"/>
              <a:t>cu</a:t>
            </a:r>
            <a:r>
              <a:rPr lang="en" sz="2400" dirty="0"/>
              <a:t>ses</a:t>
            </a:r>
            <a:endParaRPr lang="en-US" sz="2400" dirty="0"/>
          </a:p>
        </p:txBody>
      </p:sp>
      <p:pic>
        <p:nvPicPr>
          <p:cNvPr id="2" name="Picture 1">
            <a:extLst>
              <a:ext uri="{FF2B5EF4-FFF2-40B4-BE49-F238E27FC236}">
                <a16:creationId xmlns:a16="http://schemas.microsoft.com/office/drawing/2014/main" id="{067B27BA-CBC1-46F2-8477-6B573587785E}"/>
              </a:ext>
            </a:extLst>
          </p:cNvPr>
          <p:cNvPicPr>
            <a:picLocks noChangeAspect="1"/>
          </p:cNvPicPr>
          <p:nvPr/>
        </p:nvPicPr>
        <p:blipFill>
          <a:blip r:embed="rId3"/>
          <a:stretch>
            <a:fillRect/>
          </a:stretch>
        </p:blipFill>
        <p:spPr>
          <a:xfrm>
            <a:off x="6645134" y="1866272"/>
            <a:ext cx="2415147" cy="1026552"/>
          </a:xfrm>
          <a:prstGeom prst="rect">
            <a:avLst/>
          </a:prstGeom>
        </p:spPr>
      </p:pic>
      <p:pic>
        <p:nvPicPr>
          <p:cNvPr id="3" name="Picture 2">
            <a:extLst>
              <a:ext uri="{FF2B5EF4-FFF2-40B4-BE49-F238E27FC236}">
                <a16:creationId xmlns:a16="http://schemas.microsoft.com/office/drawing/2014/main" id="{3F8060BC-3309-4831-A993-C4B0A2EA55F7}"/>
              </a:ext>
            </a:extLst>
          </p:cNvPr>
          <p:cNvPicPr>
            <a:picLocks noChangeAspect="1"/>
          </p:cNvPicPr>
          <p:nvPr/>
        </p:nvPicPr>
        <p:blipFill>
          <a:blip r:embed="rId4"/>
          <a:stretch>
            <a:fillRect/>
          </a:stretch>
        </p:blipFill>
        <p:spPr>
          <a:xfrm>
            <a:off x="6305958" y="3277228"/>
            <a:ext cx="1902941" cy="8589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89">
                                            <p:txEl>
                                              <p:pRg st="0" end="0"/>
                                            </p:txEl>
                                          </p:spTgt>
                                        </p:tgtEl>
                                        <p:attrNameLst>
                                          <p:attrName>style.visibility</p:attrName>
                                        </p:attrNameLst>
                                      </p:cBhvr>
                                      <p:to>
                                        <p:strVal val="visible"/>
                                      </p:to>
                                    </p:set>
                                    <p:anim calcmode="lin" valueType="num">
                                      <p:cBhvr additive="base">
                                        <p:cTn id="7" dur="500" fill="hold"/>
                                        <p:tgtEl>
                                          <p:spTgt spid="38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8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89">
                                            <p:txEl>
                                              <p:pRg st="1" end="1"/>
                                            </p:txEl>
                                          </p:spTgt>
                                        </p:tgtEl>
                                        <p:attrNameLst>
                                          <p:attrName>style.visibility</p:attrName>
                                        </p:attrNameLst>
                                      </p:cBhvr>
                                      <p:to>
                                        <p:strVal val="visible"/>
                                      </p:to>
                                    </p:set>
                                    <p:anim calcmode="lin" valueType="num">
                                      <p:cBhvr additive="base">
                                        <p:cTn id="11" dur="500" fill="hold"/>
                                        <p:tgtEl>
                                          <p:spTgt spid="389">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89">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89">
                                            <p:txEl>
                                              <p:pRg st="2" end="2"/>
                                            </p:txEl>
                                          </p:spTgt>
                                        </p:tgtEl>
                                        <p:attrNameLst>
                                          <p:attrName>style.visibility</p:attrName>
                                        </p:attrNameLst>
                                      </p:cBhvr>
                                      <p:to>
                                        <p:strVal val="visible"/>
                                      </p:to>
                                    </p:set>
                                    <p:anim calcmode="lin" valueType="num">
                                      <p:cBhvr additive="base">
                                        <p:cTn id="21" dur="500" fill="hold"/>
                                        <p:tgtEl>
                                          <p:spTgt spid="389">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8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89">
                                            <p:txEl>
                                              <p:pRg st="3" end="3"/>
                                            </p:txEl>
                                          </p:spTgt>
                                        </p:tgtEl>
                                        <p:attrNameLst>
                                          <p:attrName>style.visibility</p:attrName>
                                        </p:attrNameLst>
                                      </p:cBhvr>
                                      <p:to>
                                        <p:strVal val="visible"/>
                                      </p:to>
                                    </p:set>
                                    <p:anim calcmode="lin" valueType="num">
                                      <p:cBhvr additive="base">
                                        <p:cTn id="27" dur="500" fill="hold"/>
                                        <p:tgtEl>
                                          <p:spTgt spid="389">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8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89">
                                            <p:txEl>
                                              <p:pRg st="4" end="4"/>
                                            </p:txEl>
                                          </p:spTgt>
                                        </p:tgtEl>
                                        <p:attrNameLst>
                                          <p:attrName>style.visibility</p:attrName>
                                        </p:attrNameLst>
                                      </p:cBhvr>
                                      <p:to>
                                        <p:strVal val="visible"/>
                                      </p:to>
                                    </p:set>
                                    <p:anim calcmode="lin" valueType="num">
                                      <p:cBhvr additive="base">
                                        <p:cTn id="33" dur="500" fill="hold"/>
                                        <p:tgtEl>
                                          <p:spTgt spid="389">
                                            <p:txEl>
                                              <p:pRg st="4" end="4"/>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89">
                                            <p:txEl>
                                              <p:pRg st="4" end="4"/>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additive="base">
                                        <p:cTn id="37" dur="500" fill="hold"/>
                                        <p:tgtEl>
                                          <p:spTgt spid="3"/>
                                        </p:tgtEl>
                                        <p:attrNameLst>
                                          <p:attrName>ppt_x</p:attrName>
                                        </p:attrNameLst>
                                      </p:cBhvr>
                                      <p:tavLst>
                                        <p:tav tm="0">
                                          <p:val>
                                            <p:strVal val="#ppt_x"/>
                                          </p:val>
                                        </p:tav>
                                        <p:tav tm="100000">
                                          <p:val>
                                            <p:strVal val="#ppt_x"/>
                                          </p:val>
                                        </p:tav>
                                      </p:tavLst>
                                    </p:anim>
                                    <p:anim calcmode="lin" valueType="num">
                                      <p:cBhvr additive="base">
                                        <p:cTn id="3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89">
                                            <p:txEl>
                                              <p:pRg st="5" end="5"/>
                                            </p:txEl>
                                          </p:spTgt>
                                        </p:tgtEl>
                                        <p:attrNameLst>
                                          <p:attrName>style.visibility</p:attrName>
                                        </p:attrNameLst>
                                      </p:cBhvr>
                                      <p:to>
                                        <p:strVal val="visible"/>
                                      </p:to>
                                    </p:set>
                                    <p:anim calcmode="lin" valueType="num">
                                      <p:cBhvr additive="base">
                                        <p:cTn id="43" dur="500" fill="hold"/>
                                        <p:tgtEl>
                                          <p:spTgt spid="389">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89">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60699F0-78DE-41C6-9CB8-0338EE881EF2}"/>
              </a:ext>
            </a:extLst>
          </p:cNvPr>
          <p:cNvSpPr>
            <a:spLocks noGrp="1"/>
          </p:cNvSpPr>
          <p:nvPr>
            <p:ph type="title"/>
          </p:nvPr>
        </p:nvSpPr>
        <p:spPr>
          <a:xfrm>
            <a:off x="958238" y="273844"/>
            <a:ext cx="7534532" cy="994172"/>
          </a:xfrm>
        </p:spPr>
        <p:txBody>
          <a:bodyPr/>
          <a:lstStyle/>
          <a:p>
            <a:r>
              <a:rPr lang="en-US" dirty="0">
                <a:hlinkClick r:id="rId3"/>
              </a:rPr>
              <a:t>ASCCC Canvas Hiring Module</a:t>
            </a:r>
            <a:endParaRPr lang="en-US" dirty="0"/>
          </a:p>
        </p:txBody>
      </p:sp>
      <p:pic>
        <p:nvPicPr>
          <p:cNvPr id="4" name="Content Placeholder 3">
            <a:hlinkClick r:id="rId3"/>
            <a:extLst>
              <a:ext uri="{FF2B5EF4-FFF2-40B4-BE49-F238E27FC236}">
                <a16:creationId xmlns:a16="http://schemas.microsoft.com/office/drawing/2014/main" id="{A2DD52DE-016B-4387-8B8B-8CA9BED870B0}"/>
              </a:ext>
            </a:extLst>
          </p:cNvPr>
          <p:cNvPicPr>
            <a:picLocks noGrp="1" noChangeAspect="1"/>
          </p:cNvPicPr>
          <p:nvPr>
            <p:ph sz="half" idx="1"/>
          </p:nvPr>
        </p:nvPicPr>
        <p:blipFill>
          <a:blip r:embed="rId4"/>
          <a:stretch>
            <a:fillRect/>
          </a:stretch>
        </p:blipFill>
        <p:spPr>
          <a:xfrm>
            <a:off x="2352764" y="1268016"/>
            <a:ext cx="5191572" cy="3698995"/>
          </a:xfrm>
          <a:prstGeom prst="rect">
            <a:avLst/>
          </a:prstGeom>
          <a:noFill/>
        </p:spPr>
      </p:pic>
    </p:spTree>
    <p:extLst>
      <p:ext uri="{BB962C8B-B14F-4D97-AF65-F5344CB8AC3E}">
        <p14:creationId xmlns:p14="http://schemas.microsoft.com/office/powerpoint/2010/main" val="7514858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57"/>
          <p:cNvSpPr txBox="1">
            <a:spLocks noGrp="1"/>
          </p:cNvSpPr>
          <p:nvPr>
            <p:ph type="title"/>
          </p:nvPr>
        </p:nvSpPr>
        <p:spPr>
          <a:xfrm>
            <a:off x="2171700" y="302559"/>
            <a:ext cx="6343649" cy="1264326"/>
          </a:xfrm>
        </p:spPr>
        <p:txBody>
          <a:bodyPr spcFirstLastPara="1" lIns="91425" tIns="45700" rIns="91425" bIns="45700" anchor="b" anchorCtr="0">
            <a:normAutofit/>
          </a:bodyPr>
          <a:lstStyle/>
          <a:p>
            <a:pPr marL="0" lvl="0" indent="0" rtl="0">
              <a:spcBef>
                <a:spcPts val="0"/>
              </a:spcBef>
              <a:spcAft>
                <a:spcPts val="0"/>
              </a:spcAft>
              <a:buNone/>
            </a:pPr>
            <a:r>
              <a:rPr lang="en" sz="3200" dirty="0"/>
              <a:t>Who could champion this work?</a:t>
            </a:r>
            <a:endParaRPr lang="en-US" sz="3200" dirty="0"/>
          </a:p>
        </p:txBody>
      </p:sp>
      <p:graphicFrame>
        <p:nvGraphicFramePr>
          <p:cNvPr id="397" name="Google Shape;395;p57">
            <a:extLst>
              <a:ext uri="{FF2B5EF4-FFF2-40B4-BE49-F238E27FC236}">
                <a16:creationId xmlns:a16="http://schemas.microsoft.com/office/drawing/2014/main" id="{02A4378D-7DCE-403B-B6E7-A0B27D52C31D}"/>
              </a:ext>
            </a:extLst>
          </p:cNvPr>
          <p:cNvGraphicFramePr/>
          <p:nvPr>
            <p:extLst>
              <p:ext uri="{D42A27DB-BD31-4B8C-83A1-F6EECF244321}">
                <p14:modId xmlns:p14="http://schemas.microsoft.com/office/powerpoint/2010/main" val="3599313547"/>
              </p:ext>
            </p:extLst>
          </p:nvPr>
        </p:nvGraphicFramePr>
        <p:xfrm>
          <a:off x="622495" y="1996927"/>
          <a:ext cx="7892855" cy="26770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58"/>
          <p:cNvSpPr txBox="1">
            <a:spLocks noGrp="1"/>
          </p:cNvSpPr>
          <p:nvPr>
            <p:ph type="title"/>
          </p:nvPr>
        </p:nvSpPr>
        <p:spPr>
          <a:xfrm>
            <a:off x="2171700" y="302559"/>
            <a:ext cx="6343649" cy="1264326"/>
          </a:xfrm>
        </p:spPr>
        <p:txBody>
          <a:bodyPr spcFirstLastPara="1" lIns="91425" tIns="45700" rIns="91425" bIns="45700" anchor="b" anchorCtr="0">
            <a:normAutofit/>
          </a:bodyPr>
          <a:lstStyle/>
          <a:p>
            <a:pPr marL="0" lvl="0" indent="0" rtl="0">
              <a:spcBef>
                <a:spcPts val="0"/>
              </a:spcBef>
              <a:spcAft>
                <a:spcPts val="0"/>
              </a:spcAft>
              <a:buSzPts val="1800"/>
              <a:buNone/>
            </a:pPr>
            <a:r>
              <a:rPr lang="en"/>
              <a:t>Questions and Answers </a:t>
            </a:r>
            <a:endParaRPr lang="en-US"/>
          </a:p>
        </p:txBody>
      </p:sp>
      <p:pic>
        <p:nvPicPr>
          <p:cNvPr id="402" name="Google Shape;402;p58" descr="A List Of Questionable Publishers | The Crypto Crew"/>
          <p:cNvPicPr preferRelativeResize="0"/>
          <p:nvPr/>
        </p:nvPicPr>
        <p:blipFill rotWithShape="1">
          <a:blip r:embed="rId3">
            <a:duotone>
              <a:schemeClr val="accent4">
                <a:shade val="45000"/>
                <a:satMod val="135000"/>
              </a:schemeClr>
              <a:prstClr val="white"/>
            </a:duotone>
          </a:blip>
          <a:stretch/>
        </p:blipFill>
        <p:spPr>
          <a:xfrm>
            <a:off x="3317126" y="1996927"/>
            <a:ext cx="2509747" cy="2677064"/>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60"/>
          <p:cNvSpPr txBox="1">
            <a:spLocks noGrp="1"/>
          </p:cNvSpPr>
          <p:nvPr>
            <p:ph type="title"/>
          </p:nvPr>
        </p:nvSpPr>
        <p:spPr>
          <a:xfrm>
            <a:off x="2171700" y="617517"/>
            <a:ext cx="6343649" cy="949368"/>
          </a:xfrm>
          <a:prstGeom prst="rect">
            <a:avLst/>
          </a:prstGeom>
        </p:spPr>
        <p:txBody>
          <a:bodyPr spcFirstLastPara="1" wrap="square" lIns="68575" tIns="34275" rIns="68575" bIns="34275" anchor="b" anchorCtr="0">
            <a:noAutofit/>
          </a:bodyPr>
          <a:lstStyle/>
          <a:p>
            <a:pPr marL="0" lvl="0" indent="0" algn="ctr" rtl="0">
              <a:spcBef>
                <a:spcPts val="0"/>
              </a:spcBef>
              <a:spcAft>
                <a:spcPts val="0"/>
              </a:spcAft>
              <a:buNone/>
            </a:pPr>
            <a:r>
              <a:rPr lang="en" dirty="0"/>
              <a:t>For Further Information and Support</a:t>
            </a:r>
            <a:endParaRPr dirty="0"/>
          </a:p>
        </p:txBody>
      </p:sp>
      <p:sp>
        <p:nvSpPr>
          <p:cNvPr id="414" name="Google Shape;414;p60"/>
          <p:cNvSpPr txBox="1">
            <a:spLocks noGrp="1"/>
          </p:cNvSpPr>
          <p:nvPr>
            <p:ph idx="1"/>
          </p:nvPr>
        </p:nvSpPr>
        <p:spPr>
          <a:xfrm>
            <a:off x="622495" y="1996927"/>
            <a:ext cx="7892855" cy="1178759"/>
          </a:xfrm>
          <a:prstGeom prst="rect">
            <a:avLst/>
          </a:prstGeom>
        </p:spPr>
        <p:txBody>
          <a:bodyPr spcFirstLastPara="1" wrap="square" lIns="68575" tIns="34275" rIns="68575" bIns="34275" anchor="t" anchorCtr="0">
            <a:noAutofit/>
          </a:bodyPr>
          <a:lstStyle/>
          <a:p>
            <a:pPr marL="457200" lvl="0" indent="-381000" algn="l" rtl="0">
              <a:spcBef>
                <a:spcPts val="800"/>
              </a:spcBef>
              <a:spcAft>
                <a:spcPts val="600"/>
              </a:spcAft>
              <a:buSzPts val="2400"/>
              <a:buChar char="•"/>
            </a:pPr>
            <a:r>
              <a:rPr lang="en" sz="2400" dirty="0"/>
              <a:t>Email </a:t>
            </a:r>
            <a:r>
              <a:rPr lang="en" sz="2400" u="sng" dirty="0">
                <a:solidFill>
                  <a:schemeClr val="hlink"/>
                </a:solidFill>
                <a:hlinkClick r:id="rId3"/>
              </a:rPr>
              <a:t>info@asccc.org</a:t>
            </a:r>
            <a:endParaRPr sz="2400" dirty="0"/>
          </a:p>
          <a:p>
            <a:pPr marL="457200" lvl="0" indent="-381000" algn="l" rtl="0">
              <a:spcBef>
                <a:spcPts val="0"/>
              </a:spcBef>
              <a:spcAft>
                <a:spcPts val="0"/>
              </a:spcAft>
              <a:buSzPts val="2400"/>
              <a:buChar char="•"/>
            </a:pPr>
            <a:r>
              <a:rPr lang="en" sz="2400" dirty="0"/>
              <a:t>Ask your local Human Resources </a:t>
            </a:r>
            <a:r>
              <a:rPr lang="en-US" sz="2400"/>
              <a:t>Office</a:t>
            </a:r>
            <a:endParaRPr sz="2400" dirty="0"/>
          </a:p>
          <a:p>
            <a:pPr marL="0" lvl="0" indent="0" algn="l" rtl="0">
              <a:spcBef>
                <a:spcPts val="800"/>
              </a:spcBef>
              <a:spcAft>
                <a:spcPts val="0"/>
              </a:spcAft>
              <a:buNone/>
            </a:pPr>
            <a:endParaRPr sz="2400" dirty="0"/>
          </a:p>
        </p:txBody>
      </p:sp>
      <p:pic>
        <p:nvPicPr>
          <p:cNvPr id="415" name="Google Shape;415;p60"/>
          <p:cNvPicPr preferRelativeResize="0"/>
          <p:nvPr/>
        </p:nvPicPr>
        <p:blipFill>
          <a:blip r:embed="rId4">
            <a:alphaModFix/>
          </a:blip>
          <a:stretch>
            <a:fillRect/>
          </a:stretch>
        </p:blipFill>
        <p:spPr>
          <a:xfrm>
            <a:off x="3196660" y="4299559"/>
            <a:ext cx="2744524" cy="843941"/>
          </a:xfrm>
          <a:prstGeom prst="rect">
            <a:avLst/>
          </a:prstGeom>
          <a:noFill/>
          <a:ln>
            <a:noFill/>
          </a:ln>
        </p:spPr>
      </p:pic>
      <p:sp>
        <p:nvSpPr>
          <p:cNvPr id="416" name="Google Shape;416;p60"/>
          <p:cNvSpPr txBox="1"/>
          <p:nvPr/>
        </p:nvSpPr>
        <p:spPr>
          <a:xfrm>
            <a:off x="914400" y="3034425"/>
            <a:ext cx="7315200" cy="1659900"/>
          </a:xfrm>
          <a:prstGeom prst="rect">
            <a:avLst/>
          </a:prstGeom>
          <a:noFill/>
          <a:ln>
            <a:noFill/>
          </a:ln>
        </p:spPr>
        <p:txBody>
          <a:bodyPr spcFirstLastPara="1" wrap="square" lIns="91425" tIns="91425" rIns="91425" bIns="91425" anchor="t" anchorCtr="0">
            <a:noAutofit/>
          </a:bodyPr>
          <a:lstStyle/>
          <a:p>
            <a:pPr marL="0" lvl="0" indent="0" algn="ctr" rtl="0">
              <a:spcBef>
                <a:spcPts val="360"/>
              </a:spcBef>
              <a:spcAft>
                <a:spcPts val="0"/>
              </a:spcAft>
              <a:buClr>
                <a:schemeClr val="dk1"/>
              </a:buClr>
              <a:buSzPts val="1100"/>
              <a:buFont typeface="Arial"/>
              <a:buNone/>
            </a:pPr>
            <a:r>
              <a:rPr lang="en" sz="1200">
                <a:solidFill>
                  <a:schemeClr val="dk1"/>
                </a:solidFill>
              </a:rPr>
              <a:t>Contact Info:</a:t>
            </a:r>
            <a:endParaRPr sz="1200">
              <a:solidFill>
                <a:schemeClr val="dk1"/>
              </a:solidFill>
            </a:endParaRPr>
          </a:p>
          <a:p>
            <a:pPr marL="0" lvl="0" indent="0" algn="ctr" rtl="0">
              <a:spcBef>
                <a:spcPts val="360"/>
              </a:spcBef>
              <a:spcAft>
                <a:spcPts val="0"/>
              </a:spcAft>
              <a:buClr>
                <a:schemeClr val="dk1"/>
              </a:buClr>
              <a:buSzPts val="1100"/>
              <a:buFont typeface="Arial"/>
              <a:buNone/>
            </a:pPr>
            <a:r>
              <a:rPr lang="en" sz="1200" u="sng">
                <a:solidFill>
                  <a:schemeClr val="hlink"/>
                </a:solidFill>
                <a:hlinkClick r:id="rId5"/>
              </a:rPr>
              <a:t>mbean@riohondo.edu</a:t>
            </a:r>
            <a:endParaRPr sz="1200">
              <a:solidFill>
                <a:schemeClr val="dk1"/>
              </a:solidFill>
            </a:endParaRPr>
          </a:p>
          <a:p>
            <a:pPr marL="0" lvl="0" indent="0" algn="ctr" rtl="0">
              <a:spcBef>
                <a:spcPts val="360"/>
              </a:spcBef>
              <a:spcAft>
                <a:spcPts val="0"/>
              </a:spcAft>
              <a:buClr>
                <a:schemeClr val="dk1"/>
              </a:buClr>
              <a:buSzPts val="1100"/>
              <a:buFont typeface="Arial"/>
              <a:buNone/>
            </a:pPr>
            <a:r>
              <a:rPr lang="en" sz="1200" u="sng">
                <a:solidFill>
                  <a:schemeClr val="hlink"/>
                </a:solidFill>
                <a:hlinkClick r:id="rId6"/>
              </a:rPr>
              <a:t>shenderson@losmedanos.edu</a:t>
            </a:r>
            <a:r>
              <a:rPr lang="en" sz="1200">
                <a:solidFill>
                  <a:schemeClr val="dk1"/>
                </a:solidFill>
              </a:rPr>
              <a:t> </a:t>
            </a:r>
            <a:endParaRPr sz="1200">
              <a:solidFill>
                <a:schemeClr val="dk1"/>
              </a:solidFill>
            </a:endParaRPr>
          </a:p>
          <a:p>
            <a:pPr marL="0" lvl="0" indent="0" algn="ctr" rtl="0">
              <a:spcBef>
                <a:spcPts val="0"/>
              </a:spcBef>
              <a:spcAft>
                <a:spcPts val="0"/>
              </a:spcAft>
              <a:buNone/>
            </a:pPr>
            <a:r>
              <a:rPr lang="en" sz="1200" u="sng">
                <a:solidFill>
                  <a:schemeClr val="hlink"/>
                </a:solidFill>
                <a:hlinkClick r:id="rId7"/>
              </a:rPr>
              <a:t>hull_chelsea@smc.edu</a:t>
            </a:r>
            <a:r>
              <a:rPr lang="en" sz="1200"/>
              <a:t> </a:t>
            </a:r>
            <a:endParaRPr sz="1200"/>
          </a:p>
          <a:p>
            <a:pPr marL="0" lvl="0" indent="0" algn="ctr" rtl="0">
              <a:spcBef>
                <a:spcPts val="0"/>
              </a:spcBef>
              <a:spcAft>
                <a:spcPts val="0"/>
              </a:spcAft>
              <a:buNone/>
            </a:pPr>
            <a:r>
              <a:rPr lang="en" sz="1200" u="sng">
                <a:solidFill>
                  <a:schemeClr val="hlink"/>
                </a:solidFill>
                <a:hlinkClick r:id="rId8"/>
              </a:rPr>
              <a:t>rosariv@losrios.edu</a:t>
            </a:r>
            <a:r>
              <a:rPr lang="en" sz="1200"/>
              <a:t> </a:t>
            </a:r>
            <a:endParaRPr sz="12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4"/>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 dirty="0"/>
              <a:t>Question</a:t>
            </a:r>
            <a:r>
              <a:rPr lang="en-US" dirty="0"/>
              <a:t>s in </a:t>
            </a:r>
            <a:r>
              <a:rPr lang="en-US" dirty="0" err="1"/>
              <a:t>Pathable</a:t>
            </a:r>
            <a:r>
              <a:rPr lang="en-US" dirty="0"/>
              <a:t> CHAT</a:t>
            </a:r>
            <a:r>
              <a:rPr lang="en" dirty="0"/>
              <a:t> </a:t>
            </a:r>
            <a:endParaRPr dirty="0"/>
          </a:p>
        </p:txBody>
      </p:sp>
      <p:pic>
        <p:nvPicPr>
          <p:cNvPr id="3" name="Picture 2">
            <a:extLst>
              <a:ext uri="{FF2B5EF4-FFF2-40B4-BE49-F238E27FC236}">
                <a16:creationId xmlns:a16="http://schemas.microsoft.com/office/drawing/2014/main" id="{63B35231-4D97-4796-A89B-07514C9F5746}"/>
              </a:ext>
            </a:extLst>
          </p:cNvPr>
          <p:cNvPicPr>
            <a:picLocks noChangeAspect="1"/>
          </p:cNvPicPr>
          <p:nvPr/>
        </p:nvPicPr>
        <p:blipFill>
          <a:blip r:embed="rId3"/>
          <a:stretch>
            <a:fillRect/>
          </a:stretch>
        </p:blipFill>
        <p:spPr>
          <a:xfrm>
            <a:off x="1306285" y="1142850"/>
            <a:ext cx="6898319" cy="3911852"/>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353B9-C42C-4E46-8D14-73162E319322}"/>
              </a:ext>
            </a:extLst>
          </p:cNvPr>
          <p:cNvSpPr>
            <a:spLocks noGrp="1"/>
          </p:cNvSpPr>
          <p:nvPr>
            <p:ph type="title"/>
          </p:nvPr>
        </p:nvSpPr>
        <p:spPr>
          <a:xfrm>
            <a:off x="958238" y="273844"/>
            <a:ext cx="7534532" cy="994172"/>
          </a:xfrm>
        </p:spPr>
        <p:txBody>
          <a:bodyPr anchor="b">
            <a:normAutofit/>
          </a:bodyPr>
          <a:lstStyle/>
          <a:p>
            <a:r>
              <a:rPr lang="en-US" dirty="0" err="1"/>
              <a:t>Pathable</a:t>
            </a:r>
            <a:r>
              <a:rPr lang="en-US" dirty="0"/>
              <a:t> Poll</a:t>
            </a:r>
          </a:p>
        </p:txBody>
      </p:sp>
      <p:sp>
        <p:nvSpPr>
          <p:cNvPr id="3" name="Text Placeholder 2">
            <a:extLst>
              <a:ext uri="{FF2B5EF4-FFF2-40B4-BE49-F238E27FC236}">
                <a16:creationId xmlns:a16="http://schemas.microsoft.com/office/drawing/2014/main" id="{1DA509C0-712E-4F59-A784-980D209FDCE7}"/>
              </a:ext>
            </a:extLst>
          </p:cNvPr>
          <p:cNvSpPr>
            <a:spLocks noGrp="1"/>
          </p:cNvSpPr>
          <p:nvPr>
            <p:ph sz="half" idx="2"/>
          </p:nvPr>
        </p:nvSpPr>
        <p:spPr>
          <a:xfrm>
            <a:off x="853206" y="2127217"/>
            <a:ext cx="7228113" cy="2742439"/>
          </a:xfrm>
        </p:spPr>
        <p:txBody>
          <a:bodyPr>
            <a:normAutofit/>
          </a:bodyPr>
          <a:lstStyle/>
          <a:p>
            <a:pPr marL="0" indent="0" algn="ctr">
              <a:buNone/>
            </a:pPr>
            <a:r>
              <a:rPr lang="en-US" sz="2400" dirty="0"/>
              <a:t>Regarding a </a:t>
            </a:r>
            <a:r>
              <a:rPr lang="en-US" sz="2400" b="1" dirty="0"/>
              <a:t>mentoring program on your campus</a:t>
            </a:r>
            <a:r>
              <a:rPr lang="en-US" sz="2400" dirty="0"/>
              <a:t>, where is your college?</a:t>
            </a:r>
          </a:p>
          <a:p>
            <a:pPr marL="0" indent="0" algn="ctr">
              <a:buNone/>
            </a:pPr>
            <a:endParaRPr lang="en-US" sz="1100" dirty="0"/>
          </a:p>
          <a:p>
            <a:pPr lvl="1"/>
            <a:r>
              <a:rPr lang="en-US" sz="2000" dirty="0"/>
              <a:t>My campus/district </a:t>
            </a:r>
            <a:r>
              <a:rPr lang="en-US" sz="2000" b="1" dirty="0"/>
              <a:t>has a formal mentoring program</a:t>
            </a:r>
          </a:p>
          <a:p>
            <a:pPr lvl="1"/>
            <a:r>
              <a:rPr lang="en-US" sz="2000" dirty="0"/>
              <a:t>My campus/district </a:t>
            </a:r>
            <a:r>
              <a:rPr lang="en-US" sz="2000" b="1" dirty="0"/>
              <a:t>has informal mentoring program(s) </a:t>
            </a:r>
          </a:p>
          <a:p>
            <a:pPr lvl="1"/>
            <a:r>
              <a:rPr lang="en-US" sz="2000" dirty="0"/>
              <a:t>My campus/district </a:t>
            </a:r>
            <a:r>
              <a:rPr lang="en-US" sz="2000" b="1" dirty="0"/>
              <a:t>has no mentoring program, </a:t>
            </a:r>
            <a:r>
              <a:rPr lang="en-US" sz="2000" dirty="0"/>
              <a:t>but I am interested in starting one</a:t>
            </a:r>
          </a:p>
          <a:p>
            <a:pPr lvl="1"/>
            <a:endParaRPr lang="en-US" sz="1800" dirty="0"/>
          </a:p>
        </p:txBody>
      </p:sp>
      <p:pic>
        <p:nvPicPr>
          <p:cNvPr id="4" name="Content Placeholder 3">
            <a:extLst>
              <a:ext uri="{FF2B5EF4-FFF2-40B4-BE49-F238E27FC236}">
                <a16:creationId xmlns:a16="http://schemas.microsoft.com/office/drawing/2014/main" id="{D0EBB935-A035-4B8B-840E-EDD0DFBE82E3}"/>
              </a:ext>
            </a:extLst>
          </p:cNvPr>
          <p:cNvPicPr>
            <a:picLocks noGrp="1" noChangeAspect="1"/>
          </p:cNvPicPr>
          <p:nvPr>
            <p:ph sz="quarter" idx="4"/>
          </p:nvPr>
        </p:nvPicPr>
        <p:blipFill>
          <a:blip r:embed="rId3"/>
          <a:stretch>
            <a:fillRect/>
          </a:stretch>
        </p:blipFill>
        <p:spPr>
          <a:xfrm>
            <a:off x="3688492" y="68076"/>
            <a:ext cx="2790127" cy="1856703"/>
          </a:xfrm>
          <a:prstGeom prst="rect">
            <a:avLst/>
          </a:prstGeom>
        </p:spPr>
      </p:pic>
    </p:spTree>
    <p:extLst>
      <p:ext uri="{BB962C8B-B14F-4D97-AF65-F5344CB8AC3E}">
        <p14:creationId xmlns:p14="http://schemas.microsoft.com/office/powerpoint/2010/main" val="38433542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5"/>
          <p:cNvSpPr txBox="1">
            <a:spLocks noGrp="1"/>
          </p:cNvSpPr>
          <p:nvPr>
            <p:ph type="title"/>
          </p:nvPr>
        </p:nvSpPr>
        <p:spPr>
          <a:xfrm>
            <a:off x="958238" y="273844"/>
            <a:ext cx="7534532" cy="994172"/>
          </a:xfrm>
        </p:spPr>
        <p:txBody>
          <a:bodyPr spcFirstLastPara="1" lIns="91425" tIns="45700" rIns="91425" bIns="45700" anchor="b" anchorCtr="0">
            <a:normAutofit/>
          </a:bodyPr>
          <a:lstStyle/>
          <a:p>
            <a:pPr marL="0" lvl="0" indent="0" rtl="0">
              <a:spcBef>
                <a:spcPts val="0"/>
              </a:spcBef>
              <a:spcAft>
                <a:spcPts val="0"/>
              </a:spcAft>
              <a:buNone/>
            </a:pPr>
            <a:r>
              <a:rPr lang="en" dirty="0"/>
              <a:t>Our </a:t>
            </a:r>
            <a:r>
              <a:rPr lang="en-US" dirty="0"/>
              <a:t>S</a:t>
            </a:r>
            <a:r>
              <a:rPr lang="en" dirty="0"/>
              <a:t>tories </a:t>
            </a:r>
            <a:endParaRPr lang="en-US" dirty="0"/>
          </a:p>
        </p:txBody>
      </p:sp>
      <p:pic>
        <p:nvPicPr>
          <p:cNvPr id="3" name="Content Placeholder 2" descr="A group of people sitting at a table&#10;&#10;Description automatically generated">
            <a:extLst>
              <a:ext uri="{FF2B5EF4-FFF2-40B4-BE49-F238E27FC236}">
                <a16:creationId xmlns:a16="http://schemas.microsoft.com/office/drawing/2014/main" id="{350BEAA5-8E8B-4428-8CA2-ED9E4F95768B}"/>
              </a:ext>
            </a:extLst>
          </p:cNvPr>
          <p:cNvPicPr>
            <a:picLocks noGrp="1" noChangeAspect="1"/>
          </p:cNvPicPr>
          <p:nvPr>
            <p:ph sz="half" idx="2"/>
          </p:nvPr>
        </p:nvPicPr>
        <p:blipFill>
          <a:blip r:embed="rId3">
            <a:extLst>
              <a:ext uri="{837473B0-CC2E-450A-ABE3-18F120FF3D39}">
                <a1611:picAttrSrcUrl xmlns:a1611="http://schemas.microsoft.com/office/drawing/2016/11/main" r:id="rId4"/>
              </a:ext>
            </a:extLst>
          </a:blip>
          <a:stretch>
            <a:fillRect/>
          </a:stretch>
        </p:blipFill>
        <p:spPr>
          <a:xfrm>
            <a:off x="958850" y="1675179"/>
            <a:ext cx="3690938" cy="2640866"/>
          </a:xfrm>
        </p:spPr>
      </p:pic>
      <p:graphicFrame>
        <p:nvGraphicFramePr>
          <p:cNvPr id="90" name="Google Shape;88;p15">
            <a:extLst>
              <a:ext uri="{FF2B5EF4-FFF2-40B4-BE49-F238E27FC236}">
                <a16:creationId xmlns:a16="http://schemas.microsoft.com/office/drawing/2014/main" id="{8603618E-1C6B-407C-8A9B-4AB143CBB292}"/>
              </a:ext>
            </a:extLst>
          </p:cNvPr>
          <p:cNvGraphicFramePr/>
          <p:nvPr>
            <p:extLst>
              <p:ext uri="{D42A27DB-BD31-4B8C-83A1-F6EECF244321}">
                <p14:modId xmlns:p14="http://schemas.microsoft.com/office/powerpoint/2010/main" val="2756028549"/>
              </p:ext>
            </p:extLst>
          </p:nvPr>
        </p:nvGraphicFramePr>
        <p:xfrm>
          <a:off x="4791195" y="1348741"/>
          <a:ext cx="3711661" cy="329350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6"/>
          <p:cNvSpPr txBox="1">
            <a:spLocks noGrp="1"/>
          </p:cNvSpPr>
          <p:nvPr>
            <p:ph type="title"/>
          </p:nvPr>
        </p:nvSpPr>
        <p:spPr>
          <a:xfrm>
            <a:off x="958238" y="273844"/>
            <a:ext cx="7534532" cy="479918"/>
          </a:xfrm>
        </p:spPr>
        <p:txBody>
          <a:bodyPr spcFirstLastPara="1" lIns="68575" tIns="34275" rIns="68575" bIns="34275" anchor="b" anchorCtr="0">
            <a:normAutofit/>
          </a:bodyPr>
          <a:lstStyle/>
          <a:p>
            <a:pPr marL="0" lvl="0" indent="0" rtl="0">
              <a:spcBef>
                <a:spcPts val="0"/>
              </a:spcBef>
              <a:spcAft>
                <a:spcPts val="0"/>
              </a:spcAft>
              <a:buNone/>
            </a:pPr>
            <a:r>
              <a:rPr lang="en-US" dirty="0"/>
              <a:t>Equity-Minded Framework</a:t>
            </a:r>
          </a:p>
        </p:txBody>
      </p:sp>
      <p:pic>
        <p:nvPicPr>
          <p:cNvPr id="1026" name="Picture 2">
            <a:extLst>
              <a:ext uri="{FF2B5EF4-FFF2-40B4-BE49-F238E27FC236}">
                <a16:creationId xmlns:a16="http://schemas.microsoft.com/office/drawing/2014/main" id="{572DCCDE-C54C-4819-8D34-FE84BC3E9819}"/>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2685472" y="753762"/>
            <a:ext cx="5260978" cy="4314002"/>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61EA8-46E3-4073-97F8-5AFCABE1094F}"/>
              </a:ext>
            </a:extLst>
          </p:cNvPr>
          <p:cNvSpPr>
            <a:spLocks noGrp="1"/>
          </p:cNvSpPr>
          <p:nvPr>
            <p:ph type="title"/>
          </p:nvPr>
        </p:nvSpPr>
        <p:spPr>
          <a:xfrm>
            <a:off x="958238" y="273844"/>
            <a:ext cx="7534532" cy="994172"/>
          </a:xfrm>
        </p:spPr>
        <p:txBody>
          <a:bodyPr anchor="b">
            <a:normAutofit/>
          </a:bodyPr>
          <a:lstStyle/>
          <a:p>
            <a:r>
              <a:rPr lang="en-US" dirty="0"/>
              <a:t>Equity Framework: Importance of Reviewing Faculty vs. Student Data</a:t>
            </a:r>
          </a:p>
        </p:txBody>
      </p:sp>
      <p:graphicFrame>
        <p:nvGraphicFramePr>
          <p:cNvPr id="6" name="Content Placeholder 5">
            <a:extLst>
              <a:ext uri="{FF2B5EF4-FFF2-40B4-BE49-F238E27FC236}">
                <a16:creationId xmlns:a16="http://schemas.microsoft.com/office/drawing/2014/main" id="{D8E338A1-4362-4B79-9BDD-CCD8F9D16608}"/>
              </a:ext>
            </a:extLst>
          </p:cNvPr>
          <p:cNvGraphicFramePr>
            <a:graphicFrameLocks noGrp="1"/>
          </p:cNvGraphicFramePr>
          <p:nvPr>
            <p:ph sz="half" idx="1"/>
            <p:extLst>
              <p:ext uri="{D42A27DB-BD31-4B8C-83A1-F6EECF244321}">
                <p14:modId xmlns:p14="http://schemas.microsoft.com/office/powerpoint/2010/main" val="2087139646"/>
              </p:ext>
            </p:extLst>
          </p:nvPr>
        </p:nvGraphicFramePr>
        <p:xfrm>
          <a:off x="1054758" y="1436678"/>
          <a:ext cx="7245962" cy="3201360"/>
        </p:xfrm>
        <a:graphic>
          <a:graphicData uri="http://schemas.openxmlformats.org/drawingml/2006/table">
            <a:tbl>
              <a:tblPr/>
              <a:tblGrid>
                <a:gridCol w="424267">
                  <a:extLst>
                    <a:ext uri="{9D8B030D-6E8A-4147-A177-3AD203B41FA5}">
                      <a16:colId xmlns:a16="http://schemas.microsoft.com/office/drawing/2014/main" val="2872031060"/>
                    </a:ext>
                  </a:extLst>
                </a:gridCol>
                <a:gridCol w="3602711">
                  <a:extLst>
                    <a:ext uri="{9D8B030D-6E8A-4147-A177-3AD203B41FA5}">
                      <a16:colId xmlns:a16="http://schemas.microsoft.com/office/drawing/2014/main" val="268859407"/>
                    </a:ext>
                  </a:extLst>
                </a:gridCol>
                <a:gridCol w="1705265">
                  <a:extLst>
                    <a:ext uri="{9D8B030D-6E8A-4147-A177-3AD203B41FA5}">
                      <a16:colId xmlns:a16="http://schemas.microsoft.com/office/drawing/2014/main" val="2803214897"/>
                    </a:ext>
                  </a:extLst>
                </a:gridCol>
                <a:gridCol w="1513719">
                  <a:extLst>
                    <a:ext uri="{9D8B030D-6E8A-4147-A177-3AD203B41FA5}">
                      <a16:colId xmlns:a16="http://schemas.microsoft.com/office/drawing/2014/main" val="2798789891"/>
                    </a:ext>
                  </a:extLst>
                </a:gridCol>
              </a:tblGrid>
              <a:tr h="320136">
                <a:tc gridSpan="2">
                  <a:txBody>
                    <a:bodyPr/>
                    <a:lstStyle/>
                    <a:p>
                      <a:pPr algn="l" rtl="0" fontAlgn="ctr"/>
                      <a:r>
                        <a:rPr lang="en-US" sz="1400" b="0" i="0" u="none" strike="noStrike" dirty="0">
                          <a:solidFill>
                            <a:srgbClr val="000000"/>
                          </a:solidFill>
                          <a:effectLst/>
                          <a:latin typeface="Tahoma" panose="020B0604030504040204" pitchFamily="34" charset="0"/>
                        </a:rPr>
                        <a:t>CCC Student Total Count—Fall 2019</a:t>
                      </a:r>
                    </a:p>
                  </a:txBody>
                  <a:tcPr marL="8321" marR="8321" marT="8321" marB="0" anchor="ctr">
                    <a:lnL w="6350" cap="flat" cmpd="sng" algn="ctr">
                      <a:solidFill>
                        <a:srgbClr val="A0A0A0"/>
                      </a:solidFill>
                      <a:prstDash val="solid"/>
                      <a:round/>
                      <a:headEnd type="none" w="med" len="med"/>
                      <a:tailEnd type="none" w="med" len="med"/>
                    </a:lnL>
                    <a:lnR w="6350" cap="flat" cmpd="sng" algn="ctr">
                      <a:solidFill>
                        <a:srgbClr val="A0A0A0"/>
                      </a:solidFill>
                      <a:prstDash val="solid"/>
                      <a:round/>
                      <a:headEnd type="none" w="med" len="med"/>
                      <a:tailEnd type="none" w="med" len="med"/>
                    </a:lnR>
                    <a:lnT w="6350" cap="flat" cmpd="sng" algn="ctr">
                      <a:solidFill>
                        <a:srgbClr val="A0A0A0"/>
                      </a:solidFill>
                      <a:prstDash val="solid"/>
                      <a:round/>
                      <a:headEnd type="none" w="med" len="med"/>
                      <a:tailEnd type="none" w="med" len="med"/>
                    </a:lnT>
                    <a:lnB w="6350" cap="flat" cmpd="sng" algn="ctr">
                      <a:solidFill>
                        <a:srgbClr val="A0A0A0"/>
                      </a:solidFill>
                      <a:prstDash val="solid"/>
                      <a:round/>
                      <a:headEnd type="none" w="med" len="med"/>
                      <a:tailEnd type="none" w="med" len="med"/>
                    </a:lnB>
                    <a:solidFill>
                      <a:srgbClr val="F0F0F0"/>
                    </a:solidFill>
                  </a:tcPr>
                </a:tc>
                <a:tc hMerge="1">
                  <a:txBody>
                    <a:bodyPr/>
                    <a:lstStyle/>
                    <a:p>
                      <a:endParaRPr lang="en-US"/>
                    </a:p>
                  </a:txBody>
                  <a:tcPr/>
                </a:tc>
                <a:tc>
                  <a:txBody>
                    <a:bodyPr/>
                    <a:lstStyle/>
                    <a:p>
                      <a:pPr algn="r" rtl="0" fontAlgn="ctr"/>
                      <a:r>
                        <a:rPr lang="en-US" sz="1600" b="0" i="0" u="none" strike="noStrike" dirty="0">
                          <a:solidFill>
                            <a:srgbClr val="000000"/>
                          </a:solidFill>
                          <a:effectLst/>
                          <a:latin typeface="Tahoma" panose="020B0604030504040204" pitchFamily="34" charset="0"/>
                        </a:rPr>
                        <a:t>2,324,788</a:t>
                      </a:r>
                    </a:p>
                  </a:txBody>
                  <a:tcPr marL="8321" marR="8321" marT="8321" marB="0" anchor="ctr">
                    <a:lnL w="6350" cap="flat" cmpd="sng" algn="ctr">
                      <a:solidFill>
                        <a:srgbClr val="A0A0A0"/>
                      </a:solidFill>
                      <a:prstDash val="solid"/>
                      <a:round/>
                      <a:headEnd type="none" w="med" len="med"/>
                      <a:tailEnd type="none" w="med" len="med"/>
                    </a:lnL>
                    <a:lnR w="6350" cap="flat" cmpd="sng" algn="ctr">
                      <a:solidFill>
                        <a:srgbClr val="A0A0A0"/>
                      </a:solidFill>
                      <a:prstDash val="solid"/>
                      <a:round/>
                      <a:headEnd type="none" w="med" len="med"/>
                      <a:tailEnd type="none" w="med" len="med"/>
                    </a:lnR>
                    <a:lnT w="6350" cap="flat" cmpd="sng" algn="ctr">
                      <a:solidFill>
                        <a:srgbClr val="A0A0A0"/>
                      </a:solidFill>
                      <a:prstDash val="solid"/>
                      <a:round/>
                      <a:headEnd type="none" w="med" len="med"/>
                      <a:tailEnd type="none" w="med" len="med"/>
                    </a:lnT>
                    <a:lnB w="6350" cap="flat" cmpd="sng" algn="ctr">
                      <a:solidFill>
                        <a:srgbClr val="A0A0A0"/>
                      </a:solidFill>
                      <a:prstDash val="solid"/>
                      <a:round/>
                      <a:headEnd type="none" w="med" len="med"/>
                      <a:tailEnd type="none" w="med" len="med"/>
                    </a:lnB>
                    <a:solidFill>
                      <a:srgbClr val="FFFFFF"/>
                    </a:solidFill>
                  </a:tcPr>
                </a:tc>
                <a:tc>
                  <a:txBody>
                    <a:bodyPr/>
                    <a:lstStyle/>
                    <a:p>
                      <a:pPr algn="r" rtl="0" fontAlgn="ctr"/>
                      <a:r>
                        <a:rPr lang="en-US" sz="1600" b="0" i="0" u="none" strike="noStrike">
                          <a:solidFill>
                            <a:srgbClr val="000000"/>
                          </a:solidFill>
                          <a:effectLst/>
                          <a:latin typeface="Tahoma" panose="020B0604030504040204" pitchFamily="34" charset="0"/>
                        </a:rPr>
                        <a:t>100.00 %</a:t>
                      </a:r>
                    </a:p>
                  </a:txBody>
                  <a:tcPr marL="8321" marR="8321" marT="8321" marB="0" anchor="ctr">
                    <a:lnL w="6350" cap="flat" cmpd="sng" algn="ctr">
                      <a:solidFill>
                        <a:srgbClr val="A0A0A0"/>
                      </a:solidFill>
                      <a:prstDash val="solid"/>
                      <a:round/>
                      <a:headEnd type="none" w="med" len="med"/>
                      <a:tailEnd type="none" w="med" len="med"/>
                    </a:lnL>
                    <a:lnR w="6350" cap="flat" cmpd="sng" algn="ctr">
                      <a:solidFill>
                        <a:srgbClr val="A0A0A0"/>
                      </a:solidFill>
                      <a:prstDash val="solid"/>
                      <a:round/>
                      <a:headEnd type="none" w="med" len="med"/>
                      <a:tailEnd type="none" w="med" len="med"/>
                    </a:lnR>
                    <a:lnT w="6350" cap="flat" cmpd="sng" algn="ctr">
                      <a:solidFill>
                        <a:srgbClr val="A0A0A0"/>
                      </a:solidFill>
                      <a:prstDash val="solid"/>
                      <a:round/>
                      <a:headEnd type="none" w="med" len="med"/>
                      <a:tailEnd type="none" w="med" len="med"/>
                    </a:lnT>
                    <a:lnB w="6350" cap="flat" cmpd="sng" algn="ctr">
                      <a:solidFill>
                        <a:srgbClr val="A0A0A0"/>
                      </a:solidFill>
                      <a:prstDash val="solid"/>
                      <a:round/>
                      <a:headEnd type="none" w="med" len="med"/>
                      <a:tailEnd type="none" w="med" len="med"/>
                    </a:lnB>
                    <a:solidFill>
                      <a:srgbClr val="FFFFFF"/>
                    </a:solidFill>
                  </a:tcPr>
                </a:tc>
                <a:extLst>
                  <a:ext uri="{0D108BD9-81ED-4DB2-BD59-A6C34878D82A}">
                    <a16:rowId xmlns:a16="http://schemas.microsoft.com/office/drawing/2014/main" val="3828962899"/>
                  </a:ext>
                </a:extLst>
              </a:tr>
              <a:tr h="320136">
                <a:tc>
                  <a:txBody>
                    <a:bodyPr/>
                    <a:lstStyle/>
                    <a:p>
                      <a:pPr algn="l" rtl="0" fontAlgn="ctr"/>
                      <a:r>
                        <a:rPr lang="en-US" sz="1400" b="0" i="0" u="none" strike="noStrike">
                          <a:solidFill>
                            <a:srgbClr val="000000"/>
                          </a:solidFill>
                          <a:effectLst/>
                          <a:latin typeface="Tahoma" panose="020B0604030504040204" pitchFamily="34" charset="0"/>
                        </a:rPr>
                        <a:t> </a:t>
                      </a:r>
                    </a:p>
                  </a:txBody>
                  <a:tcPr marL="8321" marR="8321" marT="8321" marB="0" anchor="ctr">
                    <a:lnL w="6350" cap="flat" cmpd="sng" algn="ctr">
                      <a:solidFill>
                        <a:srgbClr val="A0A0A0"/>
                      </a:solidFill>
                      <a:prstDash val="solid"/>
                      <a:round/>
                      <a:headEnd type="none" w="med" len="med"/>
                      <a:tailEnd type="none" w="med" len="med"/>
                    </a:lnL>
                    <a:lnR w="6350" cap="flat" cmpd="sng" algn="ctr">
                      <a:solidFill>
                        <a:srgbClr val="A0A0A0"/>
                      </a:solidFill>
                      <a:prstDash val="solid"/>
                      <a:round/>
                      <a:headEnd type="none" w="med" len="med"/>
                      <a:tailEnd type="none" w="med" len="med"/>
                    </a:lnR>
                    <a:lnT w="6350" cap="flat" cmpd="sng" algn="ctr">
                      <a:solidFill>
                        <a:srgbClr val="A0A0A0"/>
                      </a:solidFill>
                      <a:prstDash val="solid"/>
                      <a:round/>
                      <a:headEnd type="none" w="med" len="med"/>
                      <a:tailEnd type="none" w="med" len="med"/>
                    </a:lnT>
                    <a:lnB w="6350" cap="flat" cmpd="sng" algn="ctr">
                      <a:solidFill>
                        <a:srgbClr val="A0A0A0"/>
                      </a:solidFill>
                      <a:prstDash val="solid"/>
                      <a:round/>
                      <a:headEnd type="none" w="med" len="med"/>
                      <a:tailEnd type="none" w="med" len="med"/>
                    </a:lnB>
                    <a:solidFill>
                      <a:srgbClr val="F0F0F0"/>
                    </a:solidFill>
                  </a:tcPr>
                </a:tc>
                <a:tc>
                  <a:txBody>
                    <a:bodyPr/>
                    <a:lstStyle/>
                    <a:p>
                      <a:pPr algn="l" rtl="0" fontAlgn="ctr"/>
                      <a:r>
                        <a:rPr lang="en-US" sz="1400" b="0" i="0" u="none" strike="noStrike">
                          <a:solidFill>
                            <a:srgbClr val="000000"/>
                          </a:solidFill>
                          <a:effectLst/>
                          <a:latin typeface="Tahoma" panose="020B0604030504040204" pitchFamily="34" charset="0"/>
                        </a:rPr>
                        <a:t>African-American</a:t>
                      </a:r>
                    </a:p>
                  </a:txBody>
                  <a:tcPr marL="8321" marR="8321" marT="8321" marB="0" anchor="ctr">
                    <a:lnL w="6350" cap="flat" cmpd="sng" algn="ctr">
                      <a:solidFill>
                        <a:srgbClr val="A0A0A0"/>
                      </a:solidFill>
                      <a:prstDash val="solid"/>
                      <a:round/>
                      <a:headEnd type="none" w="med" len="med"/>
                      <a:tailEnd type="none" w="med" len="med"/>
                    </a:lnL>
                    <a:lnR w="6350" cap="flat" cmpd="sng" algn="ctr">
                      <a:solidFill>
                        <a:srgbClr val="A0A0A0"/>
                      </a:solidFill>
                      <a:prstDash val="solid"/>
                      <a:round/>
                      <a:headEnd type="none" w="med" len="med"/>
                      <a:tailEnd type="none" w="med" len="med"/>
                    </a:lnR>
                    <a:lnT w="6350" cap="flat" cmpd="sng" algn="ctr">
                      <a:solidFill>
                        <a:srgbClr val="A0A0A0"/>
                      </a:solidFill>
                      <a:prstDash val="solid"/>
                      <a:round/>
                      <a:headEnd type="none" w="med" len="med"/>
                      <a:tailEnd type="none" w="med" len="med"/>
                    </a:lnT>
                    <a:lnB w="6350" cap="flat" cmpd="sng" algn="ctr">
                      <a:solidFill>
                        <a:srgbClr val="A0A0A0"/>
                      </a:solidFill>
                      <a:prstDash val="solid"/>
                      <a:round/>
                      <a:headEnd type="none" w="med" len="med"/>
                      <a:tailEnd type="none" w="med" len="med"/>
                    </a:lnB>
                    <a:solidFill>
                      <a:srgbClr val="F0F0F0"/>
                    </a:solidFill>
                  </a:tcPr>
                </a:tc>
                <a:tc>
                  <a:txBody>
                    <a:bodyPr/>
                    <a:lstStyle/>
                    <a:p>
                      <a:pPr algn="r" rtl="0" fontAlgn="ctr"/>
                      <a:r>
                        <a:rPr lang="en-US" sz="1600" b="0" i="0" u="none" strike="noStrike" dirty="0">
                          <a:solidFill>
                            <a:srgbClr val="000000"/>
                          </a:solidFill>
                          <a:effectLst/>
                          <a:latin typeface="Tahoma" panose="020B0604030504040204" pitchFamily="34" charset="0"/>
                        </a:rPr>
                        <a:t>129,722</a:t>
                      </a:r>
                    </a:p>
                  </a:txBody>
                  <a:tcPr marL="8321" marR="8321" marT="8321" marB="0" anchor="ctr">
                    <a:lnL w="6350" cap="flat" cmpd="sng" algn="ctr">
                      <a:solidFill>
                        <a:srgbClr val="A0A0A0"/>
                      </a:solidFill>
                      <a:prstDash val="solid"/>
                      <a:round/>
                      <a:headEnd type="none" w="med" len="med"/>
                      <a:tailEnd type="none" w="med" len="med"/>
                    </a:lnL>
                    <a:lnR w="6350" cap="flat" cmpd="sng" algn="ctr">
                      <a:solidFill>
                        <a:srgbClr val="A0A0A0"/>
                      </a:solidFill>
                      <a:prstDash val="solid"/>
                      <a:round/>
                      <a:headEnd type="none" w="med" len="med"/>
                      <a:tailEnd type="none" w="med" len="med"/>
                    </a:lnR>
                    <a:lnT w="6350" cap="flat" cmpd="sng" algn="ctr">
                      <a:solidFill>
                        <a:srgbClr val="A0A0A0"/>
                      </a:solidFill>
                      <a:prstDash val="solid"/>
                      <a:round/>
                      <a:headEnd type="none" w="med" len="med"/>
                      <a:tailEnd type="none" w="med" len="med"/>
                    </a:lnT>
                    <a:lnB w="6350" cap="flat" cmpd="sng" algn="ctr">
                      <a:solidFill>
                        <a:srgbClr val="A0A0A0"/>
                      </a:solidFill>
                      <a:prstDash val="solid"/>
                      <a:round/>
                      <a:headEnd type="none" w="med" len="med"/>
                      <a:tailEnd type="none" w="med" len="med"/>
                    </a:lnB>
                    <a:solidFill>
                      <a:srgbClr val="FFFFFF"/>
                    </a:solidFill>
                  </a:tcPr>
                </a:tc>
                <a:tc>
                  <a:txBody>
                    <a:bodyPr/>
                    <a:lstStyle/>
                    <a:p>
                      <a:pPr algn="r" rtl="0" fontAlgn="ctr"/>
                      <a:r>
                        <a:rPr lang="en-US" sz="1600" b="0" i="0" u="none" strike="noStrike" dirty="0">
                          <a:solidFill>
                            <a:srgbClr val="000000"/>
                          </a:solidFill>
                          <a:effectLst/>
                          <a:latin typeface="Tahoma" panose="020B0604030504040204" pitchFamily="34" charset="0"/>
                        </a:rPr>
                        <a:t>5.58 %</a:t>
                      </a:r>
                    </a:p>
                  </a:txBody>
                  <a:tcPr marL="8321" marR="8321" marT="8321" marB="0" anchor="ctr">
                    <a:lnL w="6350" cap="flat" cmpd="sng" algn="ctr">
                      <a:solidFill>
                        <a:srgbClr val="A0A0A0"/>
                      </a:solidFill>
                      <a:prstDash val="solid"/>
                      <a:round/>
                      <a:headEnd type="none" w="med" len="med"/>
                      <a:tailEnd type="none" w="med" len="med"/>
                    </a:lnL>
                    <a:lnR w="6350" cap="flat" cmpd="sng" algn="ctr">
                      <a:solidFill>
                        <a:srgbClr val="A0A0A0"/>
                      </a:solidFill>
                      <a:prstDash val="solid"/>
                      <a:round/>
                      <a:headEnd type="none" w="med" len="med"/>
                      <a:tailEnd type="none" w="med" len="med"/>
                    </a:lnR>
                    <a:lnT w="6350" cap="flat" cmpd="sng" algn="ctr">
                      <a:solidFill>
                        <a:srgbClr val="A0A0A0"/>
                      </a:solidFill>
                      <a:prstDash val="solid"/>
                      <a:round/>
                      <a:headEnd type="none" w="med" len="med"/>
                      <a:tailEnd type="none" w="med" len="med"/>
                    </a:lnT>
                    <a:lnB w="6350" cap="flat" cmpd="sng" algn="ctr">
                      <a:solidFill>
                        <a:srgbClr val="A0A0A0"/>
                      </a:solidFill>
                      <a:prstDash val="solid"/>
                      <a:round/>
                      <a:headEnd type="none" w="med" len="med"/>
                      <a:tailEnd type="none" w="med" len="med"/>
                    </a:lnB>
                    <a:solidFill>
                      <a:srgbClr val="FFFFFF"/>
                    </a:solidFill>
                  </a:tcPr>
                </a:tc>
                <a:extLst>
                  <a:ext uri="{0D108BD9-81ED-4DB2-BD59-A6C34878D82A}">
                    <a16:rowId xmlns:a16="http://schemas.microsoft.com/office/drawing/2014/main" val="1783398923"/>
                  </a:ext>
                </a:extLst>
              </a:tr>
              <a:tr h="320136">
                <a:tc>
                  <a:txBody>
                    <a:bodyPr/>
                    <a:lstStyle/>
                    <a:p>
                      <a:pPr algn="l" rtl="0" fontAlgn="ctr"/>
                      <a:r>
                        <a:rPr lang="en-US" sz="1400" b="0" i="0" u="none" strike="noStrike">
                          <a:solidFill>
                            <a:srgbClr val="000000"/>
                          </a:solidFill>
                          <a:effectLst/>
                          <a:latin typeface="Tahoma" panose="020B0604030504040204" pitchFamily="34" charset="0"/>
                        </a:rPr>
                        <a:t> </a:t>
                      </a:r>
                    </a:p>
                  </a:txBody>
                  <a:tcPr marL="8321" marR="8321" marT="8321" marB="0" anchor="ctr">
                    <a:lnL w="6350" cap="flat" cmpd="sng" algn="ctr">
                      <a:solidFill>
                        <a:srgbClr val="A0A0A0"/>
                      </a:solidFill>
                      <a:prstDash val="solid"/>
                      <a:round/>
                      <a:headEnd type="none" w="med" len="med"/>
                      <a:tailEnd type="none" w="med" len="med"/>
                    </a:lnL>
                    <a:lnR w="6350" cap="flat" cmpd="sng" algn="ctr">
                      <a:solidFill>
                        <a:srgbClr val="A0A0A0"/>
                      </a:solidFill>
                      <a:prstDash val="solid"/>
                      <a:round/>
                      <a:headEnd type="none" w="med" len="med"/>
                      <a:tailEnd type="none" w="med" len="med"/>
                    </a:lnR>
                    <a:lnT w="6350" cap="flat" cmpd="sng" algn="ctr">
                      <a:solidFill>
                        <a:srgbClr val="A0A0A0"/>
                      </a:solidFill>
                      <a:prstDash val="solid"/>
                      <a:round/>
                      <a:headEnd type="none" w="med" len="med"/>
                      <a:tailEnd type="none" w="med" len="med"/>
                    </a:lnT>
                    <a:lnB w="6350" cap="flat" cmpd="sng" algn="ctr">
                      <a:solidFill>
                        <a:srgbClr val="A0A0A0"/>
                      </a:solidFill>
                      <a:prstDash val="solid"/>
                      <a:round/>
                      <a:headEnd type="none" w="med" len="med"/>
                      <a:tailEnd type="none" w="med" len="med"/>
                    </a:lnB>
                    <a:solidFill>
                      <a:srgbClr val="F0F0F0"/>
                    </a:solidFill>
                  </a:tcPr>
                </a:tc>
                <a:tc>
                  <a:txBody>
                    <a:bodyPr/>
                    <a:lstStyle/>
                    <a:p>
                      <a:pPr algn="l" rtl="0" fontAlgn="ctr"/>
                      <a:r>
                        <a:rPr lang="en-US" sz="1400" b="0" i="0" u="none" strike="noStrike">
                          <a:solidFill>
                            <a:srgbClr val="000000"/>
                          </a:solidFill>
                          <a:effectLst/>
                          <a:latin typeface="Tahoma" panose="020B0604030504040204" pitchFamily="34" charset="0"/>
                        </a:rPr>
                        <a:t>American Indian/Alaskan Native</a:t>
                      </a:r>
                    </a:p>
                  </a:txBody>
                  <a:tcPr marL="8321" marR="8321" marT="8321" marB="0" anchor="ctr">
                    <a:lnL w="6350" cap="flat" cmpd="sng" algn="ctr">
                      <a:solidFill>
                        <a:srgbClr val="A0A0A0"/>
                      </a:solidFill>
                      <a:prstDash val="solid"/>
                      <a:round/>
                      <a:headEnd type="none" w="med" len="med"/>
                      <a:tailEnd type="none" w="med" len="med"/>
                    </a:lnL>
                    <a:lnR w="6350" cap="flat" cmpd="sng" algn="ctr">
                      <a:solidFill>
                        <a:srgbClr val="A0A0A0"/>
                      </a:solidFill>
                      <a:prstDash val="solid"/>
                      <a:round/>
                      <a:headEnd type="none" w="med" len="med"/>
                      <a:tailEnd type="none" w="med" len="med"/>
                    </a:lnR>
                    <a:lnT w="6350" cap="flat" cmpd="sng" algn="ctr">
                      <a:solidFill>
                        <a:srgbClr val="A0A0A0"/>
                      </a:solidFill>
                      <a:prstDash val="solid"/>
                      <a:round/>
                      <a:headEnd type="none" w="med" len="med"/>
                      <a:tailEnd type="none" w="med" len="med"/>
                    </a:lnT>
                    <a:lnB w="6350" cap="flat" cmpd="sng" algn="ctr">
                      <a:solidFill>
                        <a:srgbClr val="A0A0A0"/>
                      </a:solidFill>
                      <a:prstDash val="solid"/>
                      <a:round/>
                      <a:headEnd type="none" w="med" len="med"/>
                      <a:tailEnd type="none" w="med" len="med"/>
                    </a:lnB>
                    <a:solidFill>
                      <a:srgbClr val="F0F0F0"/>
                    </a:solidFill>
                  </a:tcPr>
                </a:tc>
                <a:tc>
                  <a:txBody>
                    <a:bodyPr/>
                    <a:lstStyle/>
                    <a:p>
                      <a:pPr algn="r" rtl="0" fontAlgn="ctr"/>
                      <a:r>
                        <a:rPr lang="en-US" sz="1600" b="0" i="0" u="none" strike="noStrike" dirty="0">
                          <a:solidFill>
                            <a:srgbClr val="000000"/>
                          </a:solidFill>
                          <a:effectLst/>
                          <a:latin typeface="Tahoma" panose="020B0604030504040204" pitchFamily="34" charset="0"/>
                        </a:rPr>
                        <a:t>8,066</a:t>
                      </a:r>
                    </a:p>
                  </a:txBody>
                  <a:tcPr marL="8321" marR="8321" marT="8321" marB="0" anchor="ctr">
                    <a:lnL w="6350" cap="flat" cmpd="sng" algn="ctr">
                      <a:solidFill>
                        <a:srgbClr val="A0A0A0"/>
                      </a:solidFill>
                      <a:prstDash val="solid"/>
                      <a:round/>
                      <a:headEnd type="none" w="med" len="med"/>
                      <a:tailEnd type="none" w="med" len="med"/>
                    </a:lnL>
                    <a:lnR w="6350" cap="flat" cmpd="sng" algn="ctr">
                      <a:solidFill>
                        <a:srgbClr val="A0A0A0"/>
                      </a:solidFill>
                      <a:prstDash val="solid"/>
                      <a:round/>
                      <a:headEnd type="none" w="med" len="med"/>
                      <a:tailEnd type="none" w="med" len="med"/>
                    </a:lnR>
                    <a:lnT w="6350" cap="flat" cmpd="sng" algn="ctr">
                      <a:solidFill>
                        <a:srgbClr val="A0A0A0"/>
                      </a:solidFill>
                      <a:prstDash val="solid"/>
                      <a:round/>
                      <a:headEnd type="none" w="med" len="med"/>
                      <a:tailEnd type="none" w="med" len="med"/>
                    </a:lnT>
                    <a:lnB w="6350" cap="flat" cmpd="sng" algn="ctr">
                      <a:solidFill>
                        <a:srgbClr val="A0A0A0"/>
                      </a:solidFill>
                      <a:prstDash val="solid"/>
                      <a:round/>
                      <a:headEnd type="none" w="med" len="med"/>
                      <a:tailEnd type="none" w="med" len="med"/>
                    </a:lnB>
                    <a:solidFill>
                      <a:srgbClr val="FFFFFF"/>
                    </a:solidFill>
                  </a:tcPr>
                </a:tc>
                <a:tc>
                  <a:txBody>
                    <a:bodyPr/>
                    <a:lstStyle/>
                    <a:p>
                      <a:pPr algn="r" rtl="0" fontAlgn="ctr"/>
                      <a:r>
                        <a:rPr lang="en-US" sz="1600" b="0" i="0" u="none" strike="noStrike" dirty="0">
                          <a:solidFill>
                            <a:srgbClr val="000000"/>
                          </a:solidFill>
                          <a:effectLst/>
                          <a:latin typeface="Tahoma" panose="020B0604030504040204" pitchFamily="34" charset="0"/>
                        </a:rPr>
                        <a:t>0.35 %</a:t>
                      </a:r>
                    </a:p>
                  </a:txBody>
                  <a:tcPr marL="8321" marR="8321" marT="8321" marB="0" anchor="ctr">
                    <a:lnL w="6350" cap="flat" cmpd="sng" algn="ctr">
                      <a:solidFill>
                        <a:srgbClr val="A0A0A0"/>
                      </a:solidFill>
                      <a:prstDash val="solid"/>
                      <a:round/>
                      <a:headEnd type="none" w="med" len="med"/>
                      <a:tailEnd type="none" w="med" len="med"/>
                    </a:lnL>
                    <a:lnR w="6350" cap="flat" cmpd="sng" algn="ctr">
                      <a:solidFill>
                        <a:srgbClr val="A0A0A0"/>
                      </a:solidFill>
                      <a:prstDash val="solid"/>
                      <a:round/>
                      <a:headEnd type="none" w="med" len="med"/>
                      <a:tailEnd type="none" w="med" len="med"/>
                    </a:lnR>
                    <a:lnT w="6350" cap="flat" cmpd="sng" algn="ctr">
                      <a:solidFill>
                        <a:srgbClr val="A0A0A0"/>
                      </a:solidFill>
                      <a:prstDash val="solid"/>
                      <a:round/>
                      <a:headEnd type="none" w="med" len="med"/>
                      <a:tailEnd type="none" w="med" len="med"/>
                    </a:lnT>
                    <a:lnB w="6350" cap="flat" cmpd="sng" algn="ctr">
                      <a:solidFill>
                        <a:srgbClr val="A0A0A0"/>
                      </a:solidFill>
                      <a:prstDash val="solid"/>
                      <a:round/>
                      <a:headEnd type="none" w="med" len="med"/>
                      <a:tailEnd type="none" w="med" len="med"/>
                    </a:lnB>
                    <a:solidFill>
                      <a:srgbClr val="FFFFFF"/>
                    </a:solidFill>
                  </a:tcPr>
                </a:tc>
                <a:extLst>
                  <a:ext uri="{0D108BD9-81ED-4DB2-BD59-A6C34878D82A}">
                    <a16:rowId xmlns:a16="http://schemas.microsoft.com/office/drawing/2014/main" val="28693951"/>
                  </a:ext>
                </a:extLst>
              </a:tr>
              <a:tr h="320136">
                <a:tc>
                  <a:txBody>
                    <a:bodyPr/>
                    <a:lstStyle/>
                    <a:p>
                      <a:pPr algn="l" rtl="0" fontAlgn="ctr"/>
                      <a:r>
                        <a:rPr lang="en-US" sz="1400" b="0" i="0" u="none" strike="noStrike">
                          <a:solidFill>
                            <a:srgbClr val="000000"/>
                          </a:solidFill>
                          <a:effectLst/>
                          <a:latin typeface="Tahoma" panose="020B0604030504040204" pitchFamily="34" charset="0"/>
                        </a:rPr>
                        <a:t> </a:t>
                      </a:r>
                    </a:p>
                  </a:txBody>
                  <a:tcPr marL="8321" marR="8321" marT="8321" marB="0" anchor="ctr">
                    <a:lnL w="6350" cap="flat" cmpd="sng" algn="ctr">
                      <a:solidFill>
                        <a:srgbClr val="A0A0A0"/>
                      </a:solidFill>
                      <a:prstDash val="solid"/>
                      <a:round/>
                      <a:headEnd type="none" w="med" len="med"/>
                      <a:tailEnd type="none" w="med" len="med"/>
                    </a:lnL>
                    <a:lnR w="6350" cap="flat" cmpd="sng" algn="ctr">
                      <a:solidFill>
                        <a:srgbClr val="A0A0A0"/>
                      </a:solidFill>
                      <a:prstDash val="solid"/>
                      <a:round/>
                      <a:headEnd type="none" w="med" len="med"/>
                      <a:tailEnd type="none" w="med" len="med"/>
                    </a:lnR>
                    <a:lnT w="6350" cap="flat" cmpd="sng" algn="ctr">
                      <a:solidFill>
                        <a:srgbClr val="A0A0A0"/>
                      </a:solidFill>
                      <a:prstDash val="solid"/>
                      <a:round/>
                      <a:headEnd type="none" w="med" len="med"/>
                      <a:tailEnd type="none" w="med" len="med"/>
                    </a:lnT>
                    <a:lnB w="6350" cap="flat" cmpd="sng" algn="ctr">
                      <a:solidFill>
                        <a:srgbClr val="A0A0A0"/>
                      </a:solidFill>
                      <a:prstDash val="solid"/>
                      <a:round/>
                      <a:headEnd type="none" w="med" len="med"/>
                      <a:tailEnd type="none" w="med" len="med"/>
                    </a:lnB>
                    <a:solidFill>
                      <a:srgbClr val="F0F0F0"/>
                    </a:solidFill>
                  </a:tcPr>
                </a:tc>
                <a:tc>
                  <a:txBody>
                    <a:bodyPr/>
                    <a:lstStyle/>
                    <a:p>
                      <a:pPr algn="l" rtl="0" fontAlgn="ctr"/>
                      <a:r>
                        <a:rPr lang="en-US" sz="1400" b="0" i="0" u="none" strike="noStrike">
                          <a:solidFill>
                            <a:srgbClr val="000000"/>
                          </a:solidFill>
                          <a:effectLst/>
                          <a:latin typeface="Tahoma" panose="020B0604030504040204" pitchFamily="34" charset="0"/>
                        </a:rPr>
                        <a:t>Asian</a:t>
                      </a:r>
                    </a:p>
                  </a:txBody>
                  <a:tcPr marL="8321" marR="8321" marT="8321" marB="0" anchor="ctr">
                    <a:lnL w="6350" cap="flat" cmpd="sng" algn="ctr">
                      <a:solidFill>
                        <a:srgbClr val="A0A0A0"/>
                      </a:solidFill>
                      <a:prstDash val="solid"/>
                      <a:round/>
                      <a:headEnd type="none" w="med" len="med"/>
                      <a:tailEnd type="none" w="med" len="med"/>
                    </a:lnL>
                    <a:lnR w="6350" cap="flat" cmpd="sng" algn="ctr">
                      <a:solidFill>
                        <a:srgbClr val="A0A0A0"/>
                      </a:solidFill>
                      <a:prstDash val="solid"/>
                      <a:round/>
                      <a:headEnd type="none" w="med" len="med"/>
                      <a:tailEnd type="none" w="med" len="med"/>
                    </a:lnR>
                    <a:lnT w="6350" cap="flat" cmpd="sng" algn="ctr">
                      <a:solidFill>
                        <a:srgbClr val="A0A0A0"/>
                      </a:solidFill>
                      <a:prstDash val="solid"/>
                      <a:round/>
                      <a:headEnd type="none" w="med" len="med"/>
                      <a:tailEnd type="none" w="med" len="med"/>
                    </a:lnT>
                    <a:lnB w="6350" cap="flat" cmpd="sng" algn="ctr">
                      <a:solidFill>
                        <a:srgbClr val="A0A0A0"/>
                      </a:solidFill>
                      <a:prstDash val="solid"/>
                      <a:round/>
                      <a:headEnd type="none" w="med" len="med"/>
                      <a:tailEnd type="none" w="med" len="med"/>
                    </a:lnB>
                    <a:solidFill>
                      <a:srgbClr val="F0F0F0"/>
                    </a:solidFill>
                  </a:tcPr>
                </a:tc>
                <a:tc>
                  <a:txBody>
                    <a:bodyPr/>
                    <a:lstStyle/>
                    <a:p>
                      <a:pPr algn="r" rtl="0" fontAlgn="ctr"/>
                      <a:r>
                        <a:rPr lang="en-US" sz="1600" b="0" i="0" u="none" strike="noStrike" dirty="0">
                          <a:solidFill>
                            <a:srgbClr val="000000"/>
                          </a:solidFill>
                          <a:effectLst/>
                          <a:latin typeface="Tahoma" panose="020B0604030504040204" pitchFamily="34" charset="0"/>
                        </a:rPr>
                        <a:t>264,519</a:t>
                      </a:r>
                    </a:p>
                  </a:txBody>
                  <a:tcPr marL="8321" marR="8321" marT="8321" marB="0" anchor="ctr">
                    <a:lnL w="6350" cap="flat" cmpd="sng" algn="ctr">
                      <a:solidFill>
                        <a:srgbClr val="A0A0A0"/>
                      </a:solidFill>
                      <a:prstDash val="solid"/>
                      <a:round/>
                      <a:headEnd type="none" w="med" len="med"/>
                      <a:tailEnd type="none" w="med" len="med"/>
                    </a:lnL>
                    <a:lnR w="6350" cap="flat" cmpd="sng" algn="ctr">
                      <a:solidFill>
                        <a:srgbClr val="A0A0A0"/>
                      </a:solidFill>
                      <a:prstDash val="solid"/>
                      <a:round/>
                      <a:headEnd type="none" w="med" len="med"/>
                      <a:tailEnd type="none" w="med" len="med"/>
                    </a:lnR>
                    <a:lnT w="6350" cap="flat" cmpd="sng" algn="ctr">
                      <a:solidFill>
                        <a:srgbClr val="A0A0A0"/>
                      </a:solidFill>
                      <a:prstDash val="solid"/>
                      <a:round/>
                      <a:headEnd type="none" w="med" len="med"/>
                      <a:tailEnd type="none" w="med" len="med"/>
                    </a:lnT>
                    <a:lnB w="6350" cap="flat" cmpd="sng" algn="ctr">
                      <a:solidFill>
                        <a:srgbClr val="A0A0A0"/>
                      </a:solidFill>
                      <a:prstDash val="solid"/>
                      <a:round/>
                      <a:headEnd type="none" w="med" len="med"/>
                      <a:tailEnd type="none" w="med" len="med"/>
                    </a:lnB>
                    <a:solidFill>
                      <a:srgbClr val="FFFFFF"/>
                    </a:solidFill>
                  </a:tcPr>
                </a:tc>
                <a:tc>
                  <a:txBody>
                    <a:bodyPr/>
                    <a:lstStyle/>
                    <a:p>
                      <a:pPr algn="r" rtl="0" fontAlgn="ctr"/>
                      <a:r>
                        <a:rPr lang="en-US" sz="1600" b="0" i="0" u="none" strike="noStrike" dirty="0">
                          <a:solidFill>
                            <a:srgbClr val="000000"/>
                          </a:solidFill>
                          <a:effectLst/>
                          <a:latin typeface="Tahoma" panose="020B0604030504040204" pitchFamily="34" charset="0"/>
                        </a:rPr>
                        <a:t>11.38 %</a:t>
                      </a:r>
                    </a:p>
                  </a:txBody>
                  <a:tcPr marL="8321" marR="8321" marT="8321" marB="0" anchor="ctr">
                    <a:lnL w="6350" cap="flat" cmpd="sng" algn="ctr">
                      <a:solidFill>
                        <a:srgbClr val="A0A0A0"/>
                      </a:solidFill>
                      <a:prstDash val="solid"/>
                      <a:round/>
                      <a:headEnd type="none" w="med" len="med"/>
                      <a:tailEnd type="none" w="med" len="med"/>
                    </a:lnL>
                    <a:lnR w="6350" cap="flat" cmpd="sng" algn="ctr">
                      <a:solidFill>
                        <a:srgbClr val="A0A0A0"/>
                      </a:solidFill>
                      <a:prstDash val="solid"/>
                      <a:round/>
                      <a:headEnd type="none" w="med" len="med"/>
                      <a:tailEnd type="none" w="med" len="med"/>
                    </a:lnR>
                    <a:lnT w="6350" cap="flat" cmpd="sng" algn="ctr">
                      <a:solidFill>
                        <a:srgbClr val="A0A0A0"/>
                      </a:solidFill>
                      <a:prstDash val="solid"/>
                      <a:round/>
                      <a:headEnd type="none" w="med" len="med"/>
                      <a:tailEnd type="none" w="med" len="med"/>
                    </a:lnT>
                    <a:lnB w="6350" cap="flat" cmpd="sng" algn="ctr">
                      <a:solidFill>
                        <a:srgbClr val="A0A0A0"/>
                      </a:solidFill>
                      <a:prstDash val="solid"/>
                      <a:round/>
                      <a:headEnd type="none" w="med" len="med"/>
                      <a:tailEnd type="none" w="med" len="med"/>
                    </a:lnB>
                    <a:solidFill>
                      <a:srgbClr val="FFFFFF"/>
                    </a:solidFill>
                  </a:tcPr>
                </a:tc>
                <a:extLst>
                  <a:ext uri="{0D108BD9-81ED-4DB2-BD59-A6C34878D82A}">
                    <a16:rowId xmlns:a16="http://schemas.microsoft.com/office/drawing/2014/main" val="1694382164"/>
                  </a:ext>
                </a:extLst>
              </a:tr>
              <a:tr h="320136">
                <a:tc>
                  <a:txBody>
                    <a:bodyPr/>
                    <a:lstStyle/>
                    <a:p>
                      <a:pPr algn="l" rtl="0" fontAlgn="ctr"/>
                      <a:r>
                        <a:rPr lang="en-US" sz="1400" b="0" i="0" u="none" strike="noStrike">
                          <a:solidFill>
                            <a:srgbClr val="000000"/>
                          </a:solidFill>
                          <a:effectLst/>
                          <a:latin typeface="Tahoma" panose="020B0604030504040204" pitchFamily="34" charset="0"/>
                        </a:rPr>
                        <a:t> </a:t>
                      </a:r>
                    </a:p>
                  </a:txBody>
                  <a:tcPr marL="8321" marR="8321" marT="8321" marB="0" anchor="ctr">
                    <a:lnL w="6350" cap="flat" cmpd="sng" algn="ctr">
                      <a:solidFill>
                        <a:srgbClr val="A0A0A0"/>
                      </a:solidFill>
                      <a:prstDash val="solid"/>
                      <a:round/>
                      <a:headEnd type="none" w="med" len="med"/>
                      <a:tailEnd type="none" w="med" len="med"/>
                    </a:lnL>
                    <a:lnR w="6350" cap="flat" cmpd="sng" algn="ctr">
                      <a:solidFill>
                        <a:srgbClr val="A0A0A0"/>
                      </a:solidFill>
                      <a:prstDash val="solid"/>
                      <a:round/>
                      <a:headEnd type="none" w="med" len="med"/>
                      <a:tailEnd type="none" w="med" len="med"/>
                    </a:lnR>
                    <a:lnT w="6350" cap="flat" cmpd="sng" algn="ctr">
                      <a:solidFill>
                        <a:srgbClr val="A0A0A0"/>
                      </a:solidFill>
                      <a:prstDash val="solid"/>
                      <a:round/>
                      <a:headEnd type="none" w="med" len="med"/>
                      <a:tailEnd type="none" w="med" len="med"/>
                    </a:lnT>
                    <a:lnB w="6350" cap="flat" cmpd="sng" algn="ctr">
                      <a:solidFill>
                        <a:srgbClr val="A0A0A0"/>
                      </a:solidFill>
                      <a:prstDash val="solid"/>
                      <a:round/>
                      <a:headEnd type="none" w="med" len="med"/>
                      <a:tailEnd type="none" w="med" len="med"/>
                    </a:lnB>
                    <a:solidFill>
                      <a:srgbClr val="F0F0F0"/>
                    </a:solidFill>
                  </a:tcPr>
                </a:tc>
                <a:tc>
                  <a:txBody>
                    <a:bodyPr/>
                    <a:lstStyle/>
                    <a:p>
                      <a:pPr algn="l" rtl="0" fontAlgn="ctr"/>
                      <a:r>
                        <a:rPr lang="en-US" sz="1400" b="0" i="0" u="none" strike="noStrike">
                          <a:solidFill>
                            <a:srgbClr val="000000"/>
                          </a:solidFill>
                          <a:effectLst/>
                          <a:latin typeface="Tahoma" panose="020B0604030504040204" pitchFamily="34" charset="0"/>
                        </a:rPr>
                        <a:t>Filipino</a:t>
                      </a:r>
                    </a:p>
                  </a:txBody>
                  <a:tcPr marL="8321" marR="8321" marT="8321" marB="0" anchor="ctr">
                    <a:lnL w="6350" cap="flat" cmpd="sng" algn="ctr">
                      <a:solidFill>
                        <a:srgbClr val="A0A0A0"/>
                      </a:solidFill>
                      <a:prstDash val="solid"/>
                      <a:round/>
                      <a:headEnd type="none" w="med" len="med"/>
                      <a:tailEnd type="none" w="med" len="med"/>
                    </a:lnL>
                    <a:lnR w="6350" cap="flat" cmpd="sng" algn="ctr">
                      <a:solidFill>
                        <a:srgbClr val="A0A0A0"/>
                      </a:solidFill>
                      <a:prstDash val="solid"/>
                      <a:round/>
                      <a:headEnd type="none" w="med" len="med"/>
                      <a:tailEnd type="none" w="med" len="med"/>
                    </a:lnR>
                    <a:lnT w="6350" cap="flat" cmpd="sng" algn="ctr">
                      <a:solidFill>
                        <a:srgbClr val="A0A0A0"/>
                      </a:solidFill>
                      <a:prstDash val="solid"/>
                      <a:round/>
                      <a:headEnd type="none" w="med" len="med"/>
                      <a:tailEnd type="none" w="med" len="med"/>
                    </a:lnT>
                    <a:lnB w="6350" cap="flat" cmpd="sng" algn="ctr">
                      <a:solidFill>
                        <a:srgbClr val="A0A0A0"/>
                      </a:solidFill>
                      <a:prstDash val="solid"/>
                      <a:round/>
                      <a:headEnd type="none" w="med" len="med"/>
                      <a:tailEnd type="none" w="med" len="med"/>
                    </a:lnB>
                    <a:solidFill>
                      <a:srgbClr val="F0F0F0"/>
                    </a:solidFill>
                  </a:tcPr>
                </a:tc>
                <a:tc>
                  <a:txBody>
                    <a:bodyPr/>
                    <a:lstStyle/>
                    <a:p>
                      <a:pPr algn="r" rtl="0" fontAlgn="ctr"/>
                      <a:r>
                        <a:rPr lang="en-US" sz="1600" b="0" i="0" u="none" strike="noStrike">
                          <a:solidFill>
                            <a:srgbClr val="000000"/>
                          </a:solidFill>
                          <a:effectLst/>
                          <a:latin typeface="Tahoma" panose="020B0604030504040204" pitchFamily="34" charset="0"/>
                        </a:rPr>
                        <a:t>65,063</a:t>
                      </a:r>
                    </a:p>
                  </a:txBody>
                  <a:tcPr marL="8321" marR="8321" marT="8321" marB="0" anchor="ctr">
                    <a:lnL w="6350" cap="flat" cmpd="sng" algn="ctr">
                      <a:solidFill>
                        <a:srgbClr val="A0A0A0"/>
                      </a:solidFill>
                      <a:prstDash val="solid"/>
                      <a:round/>
                      <a:headEnd type="none" w="med" len="med"/>
                      <a:tailEnd type="none" w="med" len="med"/>
                    </a:lnL>
                    <a:lnR w="6350" cap="flat" cmpd="sng" algn="ctr">
                      <a:solidFill>
                        <a:srgbClr val="A0A0A0"/>
                      </a:solidFill>
                      <a:prstDash val="solid"/>
                      <a:round/>
                      <a:headEnd type="none" w="med" len="med"/>
                      <a:tailEnd type="none" w="med" len="med"/>
                    </a:lnR>
                    <a:lnT w="6350" cap="flat" cmpd="sng" algn="ctr">
                      <a:solidFill>
                        <a:srgbClr val="A0A0A0"/>
                      </a:solidFill>
                      <a:prstDash val="solid"/>
                      <a:round/>
                      <a:headEnd type="none" w="med" len="med"/>
                      <a:tailEnd type="none" w="med" len="med"/>
                    </a:lnT>
                    <a:lnB w="6350" cap="flat" cmpd="sng" algn="ctr">
                      <a:solidFill>
                        <a:srgbClr val="A0A0A0"/>
                      </a:solidFill>
                      <a:prstDash val="solid"/>
                      <a:round/>
                      <a:headEnd type="none" w="med" len="med"/>
                      <a:tailEnd type="none" w="med" len="med"/>
                    </a:lnB>
                    <a:solidFill>
                      <a:srgbClr val="FFFFFF"/>
                    </a:solidFill>
                  </a:tcPr>
                </a:tc>
                <a:tc>
                  <a:txBody>
                    <a:bodyPr/>
                    <a:lstStyle/>
                    <a:p>
                      <a:pPr algn="r" rtl="0" fontAlgn="ctr"/>
                      <a:r>
                        <a:rPr lang="en-US" sz="1600" b="0" i="0" u="none" strike="noStrike" dirty="0">
                          <a:solidFill>
                            <a:srgbClr val="000000"/>
                          </a:solidFill>
                          <a:effectLst/>
                          <a:latin typeface="Tahoma" panose="020B0604030504040204" pitchFamily="34" charset="0"/>
                        </a:rPr>
                        <a:t>2.80 %</a:t>
                      </a:r>
                    </a:p>
                  </a:txBody>
                  <a:tcPr marL="8321" marR="8321" marT="8321" marB="0" anchor="ctr">
                    <a:lnL w="6350" cap="flat" cmpd="sng" algn="ctr">
                      <a:solidFill>
                        <a:srgbClr val="A0A0A0"/>
                      </a:solidFill>
                      <a:prstDash val="solid"/>
                      <a:round/>
                      <a:headEnd type="none" w="med" len="med"/>
                      <a:tailEnd type="none" w="med" len="med"/>
                    </a:lnL>
                    <a:lnR w="6350" cap="flat" cmpd="sng" algn="ctr">
                      <a:solidFill>
                        <a:srgbClr val="A0A0A0"/>
                      </a:solidFill>
                      <a:prstDash val="solid"/>
                      <a:round/>
                      <a:headEnd type="none" w="med" len="med"/>
                      <a:tailEnd type="none" w="med" len="med"/>
                    </a:lnR>
                    <a:lnT w="6350" cap="flat" cmpd="sng" algn="ctr">
                      <a:solidFill>
                        <a:srgbClr val="A0A0A0"/>
                      </a:solidFill>
                      <a:prstDash val="solid"/>
                      <a:round/>
                      <a:headEnd type="none" w="med" len="med"/>
                      <a:tailEnd type="none" w="med" len="med"/>
                    </a:lnT>
                    <a:lnB w="6350" cap="flat" cmpd="sng" algn="ctr">
                      <a:solidFill>
                        <a:srgbClr val="A0A0A0"/>
                      </a:solidFill>
                      <a:prstDash val="solid"/>
                      <a:round/>
                      <a:headEnd type="none" w="med" len="med"/>
                      <a:tailEnd type="none" w="med" len="med"/>
                    </a:lnB>
                    <a:solidFill>
                      <a:srgbClr val="FFFFFF"/>
                    </a:solidFill>
                  </a:tcPr>
                </a:tc>
                <a:extLst>
                  <a:ext uri="{0D108BD9-81ED-4DB2-BD59-A6C34878D82A}">
                    <a16:rowId xmlns:a16="http://schemas.microsoft.com/office/drawing/2014/main" val="2857701219"/>
                  </a:ext>
                </a:extLst>
              </a:tr>
              <a:tr h="320136">
                <a:tc>
                  <a:txBody>
                    <a:bodyPr/>
                    <a:lstStyle/>
                    <a:p>
                      <a:pPr algn="l" rtl="0" fontAlgn="ctr"/>
                      <a:r>
                        <a:rPr lang="en-US" sz="1400" b="0" i="0" u="none" strike="noStrike">
                          <a:solidFill>
                            <a:srgbClr val="000000"/>
                          </a:solidFill>
                          <a:effectLst/>
                          <a:latin typeface="Tahoma" panose="020B0604030504040204" pitchFamily="34" charset="0"/>
                        </a:rPr>
                        <a:t> </a:t>
                      </a:r>
                    </a:p>
                  </a:txBody>
                  <a:tcPr marL="8321" marR="8321" marT="8321" marB="0" anchor="ctr">
                    <a:lnL w="6350" cap="flat" cmpd="sng" algn="ctr">
                      <a:solidFill>
                        <a:srgbClr val="A0A0A0"/>
                      </a:solidFill>
                      <a:prstDash val="solid"/>
                      <a:round/>
                      <a:headEnd type="none" w="med" len="med"/>
                      <a:tailEnd type="none" w="med" len="med"/>
                    </a:lnL>
                    <a:lnR w="6350" cap="flat" cmpd="sng" algn="ctr">
                      <a:solidFill>
                        <a:srgbClr val="A0A0A0"/>
                      </a:solidFill>
                      <a:prstDash val="solid"/>
                      <a:round/>
                      <a:headEnd type="none" w="med" len="med"/>
                      <a:tailEnd type="none" w="med" len="med"/>
                    </a:lnR>
                    <a:lnT w="6350" cap="flat" cmpd="sng" algn="ctr">
                      <a:solidFill>
                        <a:srgbClr val="A0A0A0"/>
                      </a:solidFill>
                      <a:prstDash val="solid"/>
                      <a:round/>
                      <a:headEnd type="none" w="med" len="med"/>
                      <a:tailEnd type="none" w="med" len="med"/>
                    </a:lnT>
                    <a:lnB w="6350" cap="flat" cmpd="sng" algn="ctr">
                      <a:solidFill>
                        <a:srgbClr val="A0A0A0"/>
                      </a:solidFill>
                      <a:prstDash val="solid"/>
                      <a:round/>
                      <a:headEnd type="none" w="med" len="med"/>
                      <a:tailEnd type="none" w="med" len="med"/>
                    </a:lnB>
                    <a:solidFill>
                      <a:srgbClr val="F0F0F0"/>
                    </a:solidFill>
                  </a:tcPr>
                </a:tc>
                <a:tc>
                  <a:txBody>
                    <a:bodyPr/>
                    <a:lstStyle/>
                    <a:p>
                      <a:pPr algn="l" rtl="0" fontAlgn="ctr"/>
                      <a:r>
                        <a:rPr lang="en-US" sz="1400" b="0" i="0" u="none" strike="noStrike">
                          <a:solidFill>
                            <a:srgbClr val="000000"/>
                          </a:solidFill>
                          <a:effectLst/>
                          <a:latin typeface="Tahoma" panose="020B0604030504040204" pitchFamily="34" charset="0"/>
                        </a:rPr>
                        <a:t>Hispanic</a:t>
                      </a:r>
                    </a:p>
                  </a:txBody>
                  <a:tcPr marL="8321" marR="8321" marT="8321" marB="0" anchor="ctr">
                    <a:lnL w="6350" cap="flat" cmpd="sng" algn="ctr">
                      <a:solidFill>
                        <a:srgbClr val="A0A0A0"/>
                      </a:solidFill>
                      <a:prstDash val="solid"/>
                      <a:round/>
                      <a:headEnd type="none" w="med" len="med"/>
                      <a:tailEnd type="none" w="med" len="med"/>
                    </a:lnL>
                    <a:lnR w="6350" cap="flat" cmpd="sng" algn="ctr">
                      <a:solidFill>
                        <a:srgbClr val="A0A0A0"/>
                      </a:solidFill>
                      <a:prstDash val="solid"/>
                      <a:round/>
                      <a:headEnd type="none" w="med" len="med"/>
                      <a:tailEnd type="none" w="med" len="med"/>
                    </a:lnR>
                    <a:lnT w="6350" cap="flat" cmpd="sng" algn="ctr">
                      <a:solidFill>
                        <a:srgbClr val="A0A0A0"/>
                      </a:solidFill>
                      <a:prstDash val="solid"/>
                      <a:round/>
                      <a:headEnd type="none" w="med" len="med"/>
                      <a:tailEnd type="none" w="med" len="med"/>
                    </a:lnT>
                    <a:lnB w="6350" cap="flat" cmpd="sng" algn="ctr">
                      <a:solidFill>
                        <a:srgbClr val="A0A0A0"/>
                      </a:solidFill>
                      <a:prstDash val="solid"/>
                      <a:round/>
                      <a:headEnd type="none" w="med" len="med"/>
                      <a:tailEnd type="none" w="med" len="med"/>
                    </a:lnB>
                    <a:solidFill>
                      <a:srgbClr val="F0F0F0"/>
                    </a:solidFill>
                  </a:tcPr>
                </a:tc>
                <a:tc>
                  <a:txBody>
                    <a:bodyPr/>
                    <a:lstStyle/>
                    <a:p>
                      <a:pPr algn="r" rtl="0" fontAlgn="ctr"/>
                      <a:r>
                        <a:rPr lang="en-US" sz="1600" b="0" i="0" u="none" strike="noStrike">
                          <a:solidFill>
                            <a:srgbClr val="000000"/>
                          </a:solidFill>
                          <a:effectLst/>
                          <a:latin typeface="Tahoma" panose="020B0604030504040204" pitchFamily="34" charset="0"/>
                        </a:rPr>
                        <a:t>1,070,467</a:t>
                      </a:r>
                    </a:p>
                  </a:txBody>
                  <a:tcPr marL="8321" marR="8321" marT="8321" marB="0" anchor="ctr">
                    <a:lnL w="6350" cap="flat" cmpd="sng" algn="ctr">
                      <a:solidFill>
                        <a:srgbClr val="A0A0A0"/>
                      </a:solidFill>
                      <a:prstDash val="solid"/>
                      <a:round/>
                      <a:headEnd type="none" w="med" len="med"/>
                      <a:tailEnd type="none" w="med" len="med"/>
                    </a:lnL>
                    <a:lnR w="6350" cap="flat" cmpd="sng" algn="ctr">
                      <a:solidFill>
                        <a:srgbClr val="A0A0A0"/>
                      </a:solidFill>
                      <a:prstDash val="solid"/>
                      <a:round/>
                      <a:headEnd type="none" w="med" len="med"/>
                      <a:tailEnd type="none" w="med" len="med"/>
                    </a:lnR>
                    <a:lnT w="6350" cap="flat" cmpd="sng" algn="ctr">
                      <a:solidFill>
                        <a:srgbClr val="A0A0A0"/>
                      </a:solidFill>
                      <a:prstDash val="solid"/>
                      <a:round/>
                      <a:headEnd type="none" w="med" len="med"/>
                      <a:tailEnd type="none" w="med" len="med"/>
                    </a:lnT>
                    <a:lnB w="6350" cap="flat" cmpd="sng" algn="ctr">
                      <a:solidFill>
                        <a:srgbClr val="A0A0A0"/>
                      </a:solidFill>
                      <a:prstDash val="solid"/>
                      <a:round/>
                      <a:headEnd type="none" w="med" len="med"/>
                      <a:tailEnd type="none" w="med" len="med"/>
                    </a:lnB>
                    <a:solidFill>
                      <a:srgbClr val="FFFFFF"/>
                    </a:solidFill>
                  </a:tcPr>
                </a:tc>
                <a:tc>
                  <a:txBody>
                    <a:bodyPr/>
                    <a:lstStyle/>
                    <a:p>
                      <a:pPr algn="r" rtl="0" fontAlgn="ctr"/>
                      <a:r>
                        <a:rPr lang="en-US" sz="1600" b="0" i="0" u="none" strike="noStrike" dirty="0">
                          <a:solidFill>
                            <a:srgbClr val="000000"/>
                          </a:solidFill>
                          <a:effectLst/>
                          <a:latin typeface="Tahoma" panose="020B0604030504040204" pitchFamily="34" charset="0"/>
                        </a:rPr>
                        <a:t>46.05 %</a:t>
                      </a:r>
                    </a:p>
                  </a:txBody>
                  <a:tcPr marL="8321" marR="8321" marT="8321" marB="0" anchor="ctr">
                    <a:lnL w="6350" cap="flat" cmpd="sng" algn="ctr">
                      <a:solidFill>
                        <a:srgbClr val="A0A0A0"/>
                      </a:solidFill>
                      <a:prstDash val="solid"/>
                      <a:round/>
                      <a:headEnd type="none" w="med" len="med"/>
                      <a:tailEnd type="none" w="med" len="med"/>
                    </a:lnL>
                    <a:lnR w="6350" cap="flat" cmpd="sng" algn="ctr">
                      <a:solidFill>
                        <a:srgbClr val="A0A0A0"/>
                      </a:solidFill>
                      <a:prstDash val="solid"/>
                      <a:round/>
                      <a:headEnd type="none" w="med" len="med"/>
                      <a:tailEnd type="none" w="med" len="med"/>
                    </a:lnR>
                    <a:lnT w="6350" cap="flat" cmpd="sng" algn="ctr">
                      <a:solidFill>
                        <a:srgbClr val="A0A0A0"/>
                      </a:solidFill>
                      <a:prstDash val="solid"/>
                      <a:round/>
                      <a:headEnd type="none" w="med" len="med"/>
                      <a:tailEnd type="none" w="med" len="med"/>
                    </a:lnT>
                    <a:lnB w="6350" cap="flat" cmpd="sng" algn="ctr">
                      <a:solidFill>
                        <a:srgbClr val="A0A0A0"/>
                      </a:solidFill>
                      <a:prstDash val="solid"/>
                      <a:round/>
                      <a:headEnd type="none" w="med" len="med"/>
                      <a:tailEnd type="none" w="med" len="med"/>
                    </a:lnB>
                    <a:solidFill>
                      <a:srgbClr val="FFFFFF"/>
                    </a:solidFill>
                  </a:tcPr>
                </a:tc>
                <a:extLst>
                  <a:ext uri="{0D108BD9-81ED-4DB2-BD59-A6C34878D82A}">
                    <a16:rowId xmlns:a16="http://schemas.microsoft.com/office/drawing/2014/main" val="565662386"/>
                  </a:ext>
                </a:extLst>
              </a:tr>
              <a:tr h="320136">
                <a:tc>
                  <a:txBody>
                    <a:bodyPr/>
                    <a:lstStyle/>
                    <a:p>
                      <a:pPr algn="l" rtl="0" fontAlgn="ctr"/>
                      <a:r>
                        <a:rPr lang="en-US" sz="1400" b="0" i="0" u="none" strike="noStrike">
                          <a:solidFill>
                            <a:srgbClr val="000000"/>
                          </a:solidFill>
                          <a:effectLst/>
                          <a:latin typeface="Tahoma" panose="020B0604030504040204" pitchFamily="34" charset="0"/>
                        </a:rPr>
                        <a:t> </a:t>
                      </a:r>
                    </a:p>
                  </a:txBody>
                  <a:tcPr marL="8321" marR="8321" marT="8321" marB="0" anchor="ctr">
                    <a:lnL w="6350" cap="flat" cmpd="sng" algn="ctr">
                      <a:solidFill>
                        <a:srgbClr val="A0A0A0"/>
                      </a:solidFill>
                      <a:prstDash val="solid"/>
                      <a:round/>
                      <a:headEnd type="none" w="med" len="med"/>
                      <a:tailEnd type="none" w="med" len="med"/>
                    </a:lnL>
                    <a:lnR w="6350" cap="flat" cmpd="sng" algn="ctr">
                      <a:solidFill>
                        <a:srgbClr val="A0A0A0"/>
                      </a:solidFill>
                      <a:prstDash val="solid"/>
                      <a:round/>
                      <a:headEnd type="none" w="med" len="med"/>
                      <a:tailEnd type="none" w="med" len="med"/>
                    </a:lnR>
                    <a:lnT w="6350" cap="flat" cmpd="sng" algn="ctr">
                      <a:solidFill>
                        <a:srgbClr val="A0A0A0"/>
                      </a:solidFill>
                      <a:prstDash val="solid"/>
                      <a:round/>
                      <a:headEnd type="none" w="med" len="med"/>
                      <a:tailEnd type="none" w="med" len="med"/>
                    </a:lnT>
                    <a:lnB w="6350" cap="flat" cmpd="sng" algn="ctr">
                      <a:solidFill>
                        <a:srgbClr val="A0A0A0"/>
                      </a:solidFill>
                      <a:prstDash val="solid"/>
                      <a:round/>
                      <a:headEnd type="none" w="med" len="med"/>
                      <a:tailEnd type="none" w="med" len="med"/>
                    </a:lnB>
                    <a:solidFill>
                      <a:srgbClr val="F0F0F0"/>
                    </a:solidFill>
                  </a:tcPr>
                </a:tc>
                <a:tc>
                  <a:txBody>
                    <a:bodyPr/>
                    <a:lstStyle/>
                    <a:p>
                      <a:pPr algn="l" rtl="0" fontAlgn="ctr"/>
                      <a:r>
                        <a:rPr lang="en-US" sz="1400" b="0" i="0" u="none" strike="noStrike">
                          <a:solidFill>
                            <a:srgbClr val="000000"/>
                          </a:solidFill>
                          <a:effectLst/>
                          <a:latin typeface="Tahoma" panose="020B0604030504040204" pitchFamily="34" charset="0"/>
                        </a:rPr>
                        <a:t>Multi-Ethnicity</a:t>
                      </a:r>
                    </a:p>
                  </a:txBody>
                  <a:tcPr marL="8321" marR="8321" marT="8321" marB="0" anchor="ctr">
                    <a:lnL w="6350" cap="flat" cmpd="sng" algn="ctr">
                      <a:solidFill>
                        <a:srgbClr val="A0A0A0"/>
                      </a:solidFill>
                      <a:prstDash val="solid"/>
                      <a:round/>
                      <a:headEnd type="none" w="med" len="med"/>
                      <a:tailEnd type="none" w="med" len="med"/>
                    </a:lnL>
                    <a:lnR w="6350" cap="flat" cmpd="sng" algn="ctr">
                      <a:solidFill>
                        <a:srgbClr val="A0A0A0"/>
                      </a:solidFill>
                      <a:prstDash val="solid"/>
                      <a:round/>
                      <a:headEnd type="none" w="med" len="med"/>
                      <a:tailEnd type="none" w="med" len="med"/>
                    </a:lnR>
                    <a:lnT w="6350" cap="flat" cmpd="sng" algn="ctr">
                      <a:solidFill>
                        <a:srgbClr val="A0A0A0"/>
                      </a:solidFill>
                      <a:prstDash val="solid"/>
                      <a:round/>
                      <a:headEnd type="none" w="med" len="med"/>
                      <a:tailEnd type="none" w="med" len="med"/>
                    </a:lnT>
                    <a:lnB w="6350" cap="flat" cmpd="sng" algn="ctr">
                      <a:solidFill>
                        <a:srgbClr val="A0A0A0"/>
                      </a:solidFill>
                      <a:prstDash val="solid"/>
                      <a:round/>
                      <a:headEnd type="none" w="med" len="med"/>
                      <a:tailEnd type="none" w="med" len="med"/>
                    </a:lnB>
                    <a:solidFill>
                      <a:srgbClr val="F0F0F0"/>
                    </a:solidFill>
                  </a:tcPr>
                </a:tc>
                <a:tc>
                  <a:txBody>
                    <a:bodyPr/>
                    <a:lstStyle/>
                    <a:p>
                      <a:pPr algn="r" rtl="0" fontAlgn="ctr"/>
                      <a:r>
                        <a:rPr lang="en-US" sz="1600" b="0" i="0" u="none" strike="noStrike">
                          <a:solidFill>
                            <a:srgbClr val="000000"/>
                          </a:solidFill>
                          <a:effectLst/>
                          <a:latin typeface="Tahoma" panose="020B0604030504040204" pitchFamily="34" charset="0"/>
                        </a:rPr>
                        <a:t>88,597</a:t>
                      </a:r>
                    </a:p>
                  </a:txBody>
                  <a:tcPr marL="8321" marR="8321" marT="8321" marB="0" anchor="ctr">
                    <a:lnL w="6350" cap="flat" cmpd="sng" algn="ctr">
                      <a:solidFill>
                        <a:srgbClr val="A0A0A0"/>
                      </a:solidFill>
                      <a:prstDash val="solid"/>
                      <a:round/>
                      <a:headEnd type="none" w="med" len="med"/>
                      <a:tailEnd type="none" w="med" len="med"/>
                    </a:lnL>
                    <a:lnR w="6350" cap="flat" cmpd="sng" algn="ctr">
                      <a:solidFill>
                        <a:srgbClr val="A0A0A0"/>
                      </a:solidFill>
                      <a:prstDash val="solid"/>
                      <a:round/>
                      <a:headEnd type="none" w="med" len="med"/>
                      <a:tailEnd type="none" w="med" len="med"/>
                    </a:lnR>
                    <a:lnT w="6350" cap="flat" cmpd="sng" algn="ctr">
                      <a:solidFill>
                        <a:srgbClr val="A0A0A0"/>
                      </a:solidFill>
                      <a:prstDash val="solid"/>
                      <a:round/>
                      <a:headEnd type="none" w="med" len="med"/>
                      <a:tailEnd type="none" w="med" len="med"/>
                    </a:lnT>
                    <a:lnB w="6350" cap="flat" cmpd="sng" algn="ctr">
                      <a:solidFill>
                        <a:srgbClr val="A0A0A0"/>
                      </a:solidFill>
                      <a:prstDash val="solid"/>
                      <a:round/>
                      <a:headEnd type="none" w="med" len="med"/>
                      <a:tailEnd type="none" w="med" len="med"/>
                    </a:lnB>
                    <a:solidFill>
                      <a:srgbClr val="FFFFFF"/>
                    </a:solidFill>
                  </a:tcPr>
                </a:tc>
                <a:tc>
                  <a:txBody>
                    <a:bodyPr/>
                    <a:lstStyle/>
                    <a:p>
                      <a:pPr algn="r" rtl="0" fontAlgn="ctr"/>
                      <a:r>
                        <a:rPr lang="en-US" sz="1600" b="0" i="0" u="none" strike="noStrike" dirty="0">
                          <a:solidFill>
                            <a:srgbClr val="000000"/>
                          </a:solidFill>
                          <a:effectLst/>
                          <a:latin typeface="Tahoma" panose="020B0604030504040204" pitchFamily="34" charset="0"/>
                        </a:rPr>
                        <a:t>3.81 %</a:t>
                      </a:r>
                    </a:p>
                  </a:txBody>
                  <a:tcPr marL="8321" marR="8321" marT="8321" marB="0" anchor="ctr">
                    <a:lnL w="6350" cap="flat" cmpd="sng" algn="ctr">
                      <a:solidFill>
                        <a:srgbClr val="A0A0A0"/>
                      </a:solidFill>
                      <a:prstDash val="solid"/>
                      <a:round/>
                      <a:headEnd type="none" w="med" len="med"/>
                      <a:tailEnd type="none" w="med" len="med"/>
                    </a:lnL>
                    <a:lnR w="6350" cap="flat" cmpd="sng" algn="ctr">
                      <a:solidFill>
                        <a:srgbClr val="A0A0A0"/>
                      </a:solidFill>
                      <a:prstDash val="solid"/>
                      <a:round/>
                      <a:headEnd type="none" w="med" len="med"/>
                      <a:tailEnd type="none" w="med" len="med"/>
                    </a:lnR>
                    <a:lnT w="6350" cap="flat" cmpd="sng" algn="ctr">
                      <a:solidFill>
                        <a:srgbClr val="A0A0A0"/>
                      </a:solidFill>
                      <a:prstDash val="solid"/>
                      <a:round/>
                      <a:headEnd type="none" w="med" len="med"/>
                      <a:tailEnd type="none" w="med" len="med"/>
                    </a:lnT>
                    <a:lnB w="6350" cap="flat" cmpd="sng" algn="ctr">
                      <a:solidFill>
                        <a:srgbClr val="A0A0A0"/>
                      </a:solidFill>
                      <a:prstDash val="solid"/>
                      <a:round/>
                      <a:headEnd type="none" w="med" len="med"/>
                      <a:tailEnd type="none" w="med" len="med"/>
                    </a:lnB>
                    <a:solidFill>
                      <a:srgbClr val="FFFFFF"/>
                    </a:solidFill>
                  </a:tcPr>
                </a:tc>
                <a:extLst>
                  <a:ext uri="{0D108BD9-81ED-4DB2-BD59-A6C34878D82A}">
                    <a16:rowId xmlns:a16="http://schemas.microsoft.com/office/drawing/2014/main" val="657492821"/>
                  </a:ext>
                </a:extLst>
              </a:tr>
              <a:tr h="320136">
                <a:tc>
                  <a:txBody>
                    <a:bodyPr/>
                    <a:lstStyle/>
                    <a:p>
                      <a:pPr algn="l" rtl="0" fontAlgn="ctr"/>
                      <a:r>
                        <a:rPr lang="en-US" sz="1400" b="0" i="0" u="none" strike="noStrike">
                          <a:solidFill>
                            <a:srgbClr val="000000"/>
                          </a:solidFill>
                          <a:effectLst/>
                          <a:latin typeface="Tahoma" panose="020B0604030504040204" pitchFamily="34" charset="0"/>
                        </a:rPr>
                        <a:t> </a:t>
                      </a:r>
                    </a:p>
                  </a:txBody>
                  <a:tcPr marL="8321" marR="8321" marT="8321" marB="0" anchor="ctr">
                    <a:lnL w="6350" cap="flat" cmpd="sng" algn="ctr">
                      <a:solidFill>
                        <a:srgbClr val="A0A0A0"/>
                      </a:solidFill>
                      <a:prstDash val="solid"/>
                      <a:round/>
                      <a:headEnd type="none" w="med" len="med"/>
                      <a:tailEnd type="none" w="med" len="med"/>
                    </a:lnL>
                    <a:lnR w="6350" cap="flat" cmpd="sng" algn="ctr">
                      <a:solidFill>
                        <a:srgbClr val="A0A0A0"/>
                      </a:solidFill>
                      <a:prstDash val="solid"/>
                      <a:round/>
                      <a:headEnd type="none" w="med" len="med"/>
                      <a:tailEnd type="none" w="med" len="med"/>
                    </a:lnR>
                    <a:lnT w="6350" cap="flat" cmpd="sng" algn="ctr">
                      <a:solidFill>
                        <a:srgbClr val="A0A0A0"/>
                      </a:solidFill>
                      <a:prstDash val="solid"/>
                      <a:round/>
                      <a:headEnd type="none" w="med" len="med"/>
                      <a:tailEnd type="none" w="med" len="med"/>
                    </a:lnT>
                    <a:lnB w="6350" cap="flat" cmpd="sng" algn="ctr">
                      <a:solidFill>
                        <a:srgbClr val="A0A0A0"/>
                      </a:solidFill>
                      <a:prstDash val="solid"/>
                      <a:round/>
                      <a:headEnd type="none" w="med" len="med"/>
                      <a:tailEnd type="none" w="med" len="med"/>
                    </a:lnB>
                    <a:solidFill>
                      <a:srgbClr val="F0F0F0"/>
                    </a:solidFill>
                  </a:tcPr>
                </a:tc>
                <a:tc>
                  <a:txBody>
                    <a:bodyPr/>
                    <a:lstStyle/>
                    <a:p>
                      <a:pPr algn="l" rtl="0" fontAlgn="ctr"/>
                      <a:r>
                        <a:rPr lang="en-US" sz="1400" b="0" i="0" u="none" strike="noStrike">
                          <a:solidFill>
                            <a:srgbClr val="000000"/>
                          </a:solidFill>
                          <a:effectLst/>
                          <a:latin typeface="Tahoma" panose="020B0604030504040204" pitchFamily="34" charset="0"/>
                        </a:rPr>
                        <a:t>Pacific Islander</a:t>
                      </a:r>
                    </a:p>
                  </a:txBody>
                  <a:tcPr marL="8321" marR="8321" marT="8321" marB="0" anchor="ctr">
                    <a:lnL w="6350" cap="flat" cmpd="sng" algn="ctr">
                      <a:solidFill>
                        <a:srgbClr val="A0A0A0"/>
                      </a:solidFill>
                      <a:prstDash val="solid"/>
                      <a:round/>
                      <a:headEnd type="none" w="med" len="med"/>
                      <a:tailEnd type="none" w="med" len="med"/>
                    </a:lnL>
                    <a:lnR w="6350" cap="flat" cmpd="sng" algn="ctr">
                      <a:solidFill>
                        <a:srgbClr val="A0A0A0"/>
                      </a:solidFill>
                      <a:prstDash val="solid"/>
                      <a:round/>
                      <a:headEnd type="none" w="med" len="med"/>
                      <a:tailEnd type="none" w="med" len="med"/>
                    </a:lnR>
                    <a:lnT w="6350" cap="flat" cmpd="sng" algn="ctr">
                      <a:solidFill>
                        <a:srgbClr val="A0A0A0"/>
                      </a:solidFill>
                      <a:prstDash val="solid"/>
                      <a:round/>
                      <a:headEnd type="none" w="med" len="med"/>
                      <a:tailEnd type="none" w="med" len="med"/>
                    </a:lnT>
                    <a:lnB w="6350" cap="flat" cmpd="sng" algn="ctr">
                      <a:solidFill>
                        <a:srgbClr val="A0A0A0"/>
                      </a:solidFill>
                      <a:prstDash val="solid"/>
                      <a:round/>
                      <a:headEnd type="none" w="med" len="med"/>
                      <a:tailEnd type="none" w="med" len="med"/>
                    </a:lnB>
                    <a:solidFill>
                      <a:srgbClr val="F0F0F0"/>
                    </a:solidFill>
                  </a:tcPr>
                </a:tc>
                <a:tc>
                  <a:txBody>
                    <a:bodyPr/>
                    <a:lstStyle/>
                    <a:p>
                      <a:pPr algn="r" rtl="0" fontAlgn="ctr"/>
                      <a:r>
                        <a:rPr lang="en-US" sz="1600" b="0" i="0" u="none" strike="noStrike">
                          <a:solidFill>
                            <a:srgbClr val="000000"/>
                          </a:solidFill>
                          <a:effectLst/>
                          <a:latin typeface="Tahoma" panose="020B0604030504040204" pitchFamily="34" charset="0"/>
                        </a:rPr>
                        <a:t>9,284</a:t>
                      </a:r>
                    </a:p>
                  </a:txBody>
                  <a:tcPr marL="8321" marR="8321" marT="8321" marB="0" anchor="ctr">
                    <a:lnL w="6350" cap="flat" cmpd="sng" algn="ctr">
                      <a:solidFill>
                        <a:srgbClr val="A0A0A0"/>
                      </a:solidFill>
                      <a:prstDash val="solid"/>
                      <a:round/>
                      <a:headEnd type="none" w="med" len="med"/>
                      <a:tailEnd type="none" w="med" len="med"/>
                    </a:lnL>
                    <a:lnR w="6350" cap="flat" cmpd="sng" algn="ctr">
                      <a:solidFill>
                        <a:srgbClr val="A0A0A0"/>
                      </a:solidFill>
                      <a:prstDash val="solid"/>
                      <a:round/>
                      <a:headEnd type="none" w="med" len="med"/>
                      <a:tailEnd type="none" w="med" len="med"/>
                    </a:lnR>
                    <a:lnT w="6350" cap="flat" cmpd="sng" algn="ctr">
                      <a:solidFill>
                        <a:srgbClr val="A0A0A0"/>
                      </a:solidFill>
                      <a:prstDash val="solid"/>
                      <a:round/>
                      <a:headEnd type="none" w="med" len="med"/>
                      <a:tailEnd type="none" w="med" len="med"/>
                    </a:lnT>
                    <a:lnB w="6350" cap="flat" cmpd="sng" algn="ctr">
                      <a:solidFill>
                        <a:srgbClr val="A0A0A0"/>
                      </a:solidFill>
                      <a:prstDash val="solid"/>
                      <a:round/>
                      <a:headEnd type="none" w="med" len="med"/>
                      <a:tailEnd type="none" w="med" len="med"/>
                    </a:lnB>
                    <a:solidFill>
                      <a:srgbClr val="FFFFFF"/>
                    </a:solidFill>
                  </a:tcPr>
                </a:tc>
                <a:tc>
                  <a:txBody>
                    <a:bodyPr/>
                    <a:lstStyle/>
                    <a:p>
                      <a:pPr algn="r" rtl="0" fontAlgn="ctr"/>
                      <a:r>
                        <a:rPr lang="en-US" sz="1600" b="0" i="0" u="none" strike="noStrike" dirty="0">
                          <a:solidFill>
                            <a:srgbClr val="000000"/>
                          </a:solidFill>
                          <a:effectLst/>
                          <a:latin typeface="Tahoma" panose="020B0604030504040204" pitchFamily="34" charset="0"/>
                        </a:rPr>
                        <a:t>0.40 %</a:t>
                      </a:r>
                    </a:p>
                  </a:txBody>
                  <a:tcPr marL="8321" marR="8321" marT="8321" marB="0" anchor="ctr">
                    <a:lnL w="6350" cap="flat" cmpd="sng" algn="ctr">
                      <a:solidFill>
                        <a:srgbClr val="A0A0A0"/>
                      </a:solidFill>
                      <a:prstDash val="solid"/>
                      <a:round/>
                      <a:headEnd type="none" w="med" len="med"/>
                      <a:tailEnd type="none" w="med" len="med"/>
                    </a:lnL>
                    <a:lnR w="6350" cap="flat" cmpd="sng" algn="ctr">
                      <a:solidFill>
                        <a:srgbClr val="A0A0A0"/>
                      </a:solidFill>
                      <a:prstDash val="solid"/>
                      <a:round/>
                      <a:headEnd type="none" w="med" len="med"/>
                      <a:tailEnd type="none" w="med" len="med"/>
                    </a:lnR>
                    <a:lnT w="6350" cap="flat" cmpd="sng" algn="ctr">
                      <a:solidFill>
                        <a:srgbClr val="A0A0A0"/>
                      </a:solidFill>
                      <a:prstDash val="solid"/>
                      <a:round/>
                      <a:headEnd type="none" w="med" len="med"/>
                      <a:tailEnd type="none" w="med" len="med"/>
                    </a:lnT>
                    <a:lnB w="6350" cap="flat" cmpd="sng" algn="ctr">
                      <a:solidFill>
                        <a:srgbClr val="A0A0A0"/>
                      </a:solidFill>
                      <a:prstDash val="solid"/>
                      <a:round/>
                      <a:headEnd type="none" w="med" len="med"/>
                      <a:tailEnd type="none" w="med" len="med"/>
                    </a:lnB>
                    <a:solidFill>
                      <a:srgbClr val="FFFFFF"/>
                    </a:solidFill>
                  </a:tcPr>
                </a:tc>
                <a:extLst>
                  <a:ext uri="{0D108BD9-81ED-4DB2-BD59-A6C34878D82A}">
                    <a16:rowId xmlns:a16="http://schemas.microsoft.com/office/drawing/2014/main" val="576367089"/>
                  </a:ext>
                </a:extLst>
              </a:tr>
              <a:tr h="320136">
                <a:tc>
                  <a:txBody>
                    <a:bodyPr/>
                    <a:lstStyle/>
                    <a:p>
                      <a:pPr algn="l" rtl="0" fontAlgn="ctr"/>
                      <a:r>
                        <a:rPr lang="en-US" sz="1400" b="0" i="0" u="none" strike="noStrike">
                          <a:solidFill>
                            <a:srgbClr val="000000"/>
                          </a:solidFill>
                          <a:effectLst/>
                          <a:latin typeface="Tahoma" panose="020B0604030504040204" pitchFamily="34" charset="0"/>
                        </a:rPr>
                        <a:t> </a:t>
                      </a:r>
                    </a:p>
                  </a:txBody>
                  <a:tcPr marL="8321" marR="8321" marT="8321" marB="0" anchor="ctr">
                    <a:lnL w="6350" cap="flat" cmpd="sng" algn="ctr">
                      <a:solidFill>
                        <a:srgbClr val="A0A0A0"/>
                      </a:solidFill>
                      <a:prstDash val="solid"/>
                      <a:round/>
                      <a:headEnd type="none" w="med" len="med"/>
                      <a:tailEnd type="none" w="med" len="med"/>
                    </a:lnL>
                    <a:lnR w="6350" cap="flat" cmpd="sng" algn="ctr">
                      <a:solidFill>
                        <a:srgbClr val="A0A0A0"/>
                      </a:solidFill>
                      <a:prstDash val="solid"/>
                      <a:round/>
                      <a:headEnd type="none" w="med" len="med"/>
                      <a:tailEnd type="none" w="med" len="med"/>
                    </a:lnR>
                    <a:lnT w="6350" cap="flat" cmpd="sng" algn="ctr">
                      <a:solidFill>
                        <a:srgbClr val="A0A0A0"/>
                      </a:solidFill>
                      <a:prstDash val="solid"/>
                      <a:round/>
                      <a:headEnd type="none" w="med" len="med"/>
                      <a:tailEnd type="none" w="med" len="med"/>
                    </a:lnT>
                    <a:lnB w="6350" cap="flat" cmpd="sng" algn="ctr">
                      <a:solidFill>
                        <a:srgbClr val="A0A0A0"/>
                      </a:solidFill>
                      <a:prstDash val="solid"/>
                      <a:round/>
                      <a:headEnd type="none" w="med" len="med"/>
                      <a:tailEnd type="none" w="med" len="med"/>
                    </a:lnB>
                    <a:solidFill>
                      <a:srgbClr val="F0F0F0"/>
                    </a:solidFill>
                  </a:tcPr>
                </a:tc>
                <a:tc>
                  <a:txBody>
                    <a:bodyPr/>
                    <a:lstStyle/>
                    <a:p>
                      <a:pPr algn="l" rtl="0" fontAlgn="ctr"/>
                      <a:r>
                        <a:rPr lang="en-US" sz="1400" b="0" i="0" u="none" strike="noStrike">
                          <a:solidFill>
                            <a:srgbClr val="000000"/>
                          </a:solidFill>
                          <a:effectLst/>
                          <a:latin typeface="Tahoma" panose="020B0604030504040204" pitchFamily="34" charset="0"/>
                        </a:rPr>
                        <a:t>Unknown</a:t>
                      </a:r>
                    </a:p>
                  </a:txBody>
                  <a:tcPr marL="8321" marR="8321" marT="8321" marB="0" anchor="ctr">
                    <a:lnL w="6350" cap="flat" cmpd="sng" algn="ctr">
                      <a:solidFill>
                        <a:srgbClr val="A0A0A0"/>
                      </a:solidFill>
                      <a:prstDash val="solid"/>
                      <a:round/>
                      <a:headEnd type="none" w="med" len="med"/>
                      <a:tailEnd type="none" w="med" len="med"/>
                    </a:lnL>
                    <a:lnR w="6350" cap="flat" cmpd="sng" algn="ctr">
                      <a:solidFill>
                        <a:srgbClr val="A0A0A0"/>
                      </a:solidFill>
                      <a:prstDash val="solid"/>
                      <a:round/>
                      <a:headEnd type="none" w="med" len="med"/>
                      <a:tailEnd type="none" w="med" len="med"/>
                    </a:lnR>
                    <a:lnT w="6350" cap="flat" cmpd="sng" algn="ctr">
                      <a:solidFill>
                        <a:srgbClr val="A0A0A0"/>
                      </a:solidFill>
                      <a:prstDash val="solid"/>
                      <a:round/>
                      <a:headEnd type="none" w="med" len="med"/>
                      <a:tailEnd type="none" w="med" len="med"/>
                    </a:lnT>
                    <a:lnB w="6350" cap="flat" cmpd="sng" algn="ctr">
                      <a:solidFill>
                        <a:srgbClr val="A0A0A0"/>
                      </a:solidFill>
                      <a:prstDash val="solid"/>
                      <a:round/>
                      <a:headEnd type="none" w="med" len="med"/>
                      <a:tailEnd type="none" w="med" len="med"/>
                    </a:lnB>
                    <a:solidFill>
                      <a:srgbClr val="F0F0F0"/>
                    </a:solidFill>
                  </a:tcPr>
                </a:tc>
                <a:tc>
                  <a:txBody>
                    <a:bodyPr/>
                    <a:lstStyle/>
                    <a:p>
                      <a:pPr algn="r" rtl="0" fontAlgn="ctr"/>
                      <a:r>
                        <a:rPr lang="en-US" sz="1600" b="0" i="0" u="none" strike="noStrike">
                          <a:solidFill>
                            <a:srgbClr val="000000"/>
                          </a:solidFill>
                          <a:effectLst/>
                          <a:latin typeface="Tahoma" panose="020B0604030504040204" pitchFamily="34" charset="0"/>
                        </a:rPr>
                        <a:t>140,660</a:t>
                      </a:r>
                    </a:p>
                  </a:txBody>
                  <a:tcPr marL="8321" marR="8321" marT="8321" marB="0" anchor="ctr">
                    <a:lnL w="6350" cap="flat" cmpd="sng" algn="ctr">
                      <a:solidFill>
                        <a:srgbClr val="A0A0A0"/>
                      </a:solidFill>
                      <a:prstDash val="solid"/>
                      <a:round/>
                      <a:headEnd type="none" w="med" len="med"/>
                      <a:tailEnd type="none" w="med" len="med"/>
                    </a:lnL>
                    <a:lnR w="6350" cap="flat" cmpd="sng" algn="ctr">
                      <a:solidFill>
                        <a:srgbClr val="A0A0A0"/>
                      </a:solidFill>
                      <a:prstDash val="solid"/>
                      <a:round/>
                      <a:headEnd type="none" w="med" len="med"/>
                      <a:tailEnd type="none" w="med" len="med"/>
                    </a:lnR>
                    <a:lnT w="6350" cap="flat" cmpd="sng" algn="ctr">
                      <a:solidFill>
                        <a:srgbClr val="A0A0A0"/>
                      </a:solidFill>
                      <a:prstDash val="solid"/>
                      <a:round/>
                      <a:headEnd type="none" w="med" len="med"/>
                      <a:tailEnd type="none" w="med" len="med"/>
                    </a:lnT>
                    <a:lnB w="6350" cap="flat" cmpd="sng" algn="ctr">
                      <a:solidFill>
                        <a:srgbClr val="A0A0A0"/>
                      </a:solidFill>
                      <a:prstDash val="solid"/>
                      <a:round/>
                      <a:headEnd type="none" w="med" len="med"/>
                      <a:tailEnd type="none" w="med" len="med"/>
                    </a:lnB>
                    <a:solidFill>
                      <a:srgbClr val="FFFFFF"/>
                    </a:solidFill>
                  </a:tcPr>
                </a:tc>
                <a:tc>
                  <a:txBody>
                    <a:bodyPr/>
                    <a:lstStyle/>
                    <a:p>
                      <a:pPr algn="r" rtl="0" fontAlgn="ctr"/>
                      <a:r>
                        <a:rPr lang="en-US" sz="1600" b="0" i="0" u="none" strike="noStrike" dirty="0">
                          <a:solidFill>
                            <a:srgbClr val="000000"/>
                          </a:solidFill>
                          <a:effectLst/>
                          <a:latin typeface="Tahoma" panose="020B0604030504040204" pitchFamily="34" charset="0"/>
                        </a:rPr>
                        <a:t>6.05 %</a:t>
                      </a:r>
                    </a:p>
                  </a:txBody>
                  <a:tcPr marL="8321" marR="8321" marT="8321" marB="0" anchor="ctr">
                    <a:lnL w="6350" cap="flat" cmpd="sng" algn="ctr">
                      <a:solidFill>
                        <a:srgbClr val="A0A0A0"/>
                      </a:solidFill>
                      <a:prstDash val="solid"/>
                      <a:round/>
                      <a:headEnd type="none" w="med" len="med"/>
                      <a:tailEnd type="none" w="med" len="med"/>
                    </a:lnL>
                    <a:lnR w="6350" cap="flat" cmpd="sng" algn="ctr">
                      <a:solidFill>
                        <a:srgbClr val="A0A0A0"/>
                      </a:solidFill>
                      <a:prstDash val="solid"/>
                      <a:round/>
                      <a:headEnd type="none" w="med" len="med"/>
                      <a:tailEnd type="none" w="med" len="med"/>
                    </a:lnR>
                    <a:lnT w="6350" cap="flat" cmpd="sng" algn="ctr">
                      <a:solidFill>
                        <a:srgbClr val="A0A0A0"/>
                      </a:solidFill>
                      <a:prstDash val="solid"/>
                      <a:round/>
                      <a:headEnd type="none" w="med" len="med"/>
                      <a:tailEnd type="none" w="med" len="med"/>
                    </a:lnT>
                    <a:lnB w="6350" cap="flat" cmpd="sng" algn="ctr">
                      <a:solidFill>
                        <a:srgbClr val="A0A0A0"/>
                      </a:solidFill>
                      <a:prstDash val="solid"/>
                      <a:round/>
                      <a:headEnd type="none" w="med" len="med"/>
                      <a:tailEnd type="none" w="med" len="med"/>
                    </a:lnB>
                    <a:solidFill>
                      <a:srgbClr val="FFFFFF"/>
                    </a:solidFill>
                  </a:tcPr>
                </a:tc>
                <a:extLst>
                  <a:ext uri="{0D108BD9-81ED-4DB2-BD59-A6C34878D82A}">
                    <a16:rowId xmlns:a16="http://schemas.microsoft.com/office/drawing/2014/main" val="3406816604"/>
                  </a:ext>
                </a:extLst>
              </a:tr>
              <a:tr h="320136">
                <a:tc>
                  <a:txBody>
                    <a:bodyPr/>
                    <a:lstStyle/>
                    <a:p>
                      <a:pPr algn="l" rtl="0" fontAlgn="ctr"/>
                      <a:r>
                        <a:rPr lang="en-US" sz="1400" b="0" i="0" u="none" strike="noStrike">
                          <a:solidFill>
                            <a:srgbClr val="000000"/>
                          </a:solidFill>
                          <a:effectLst/>
                          <a:latin typeface="Tahoma" panose="020B0604030504040204" pitchFamily="34" charset="0"/>
                        </a:rPr>
                        <a:t> </a:t>
                      </a:r>
                    </a:p>
                  </a:txBody>
                  <a:tcPr marL="8321" marR="8321" marT="8321" marB="0" anchor="ctr">
                    <a:lnL w="6350" cap="flat" cmpd="sng" algn="ctr">
                      <a:solidFill>
                        <a:srgbClr val="A0A0A0"/>
                      </a:solidFill>
                      <a:prstDash val="solid"/>
                      <a:round/>
                      <a:headEnd type="none" w="med" len="med"/>
                      <a:tailEnd type="none" w="med" len="med"/>
                    </a:lnL>
                    <a:lnR w="6350" cap="flat" cmpd="sng" algn="ctr">
                      <a:solidFill>
                        <a:srgbClr val="A0A0A0"/>
                      </a:solidFill>
                      <a:prstDash val="solid"/>
                      <a:round/>
                      <a:headEnd type="none" w="med" len="med"/>
                      <a:tailEnd type="none" w="med" len="med"/>
                    </a:lnR>
                    <a:lnT w="6350" cap="flat" cmpd="sng" algn="ctr">
                      <a:solidFill>
                        <a:srgbClr val="A0A0A0"/>
                      </a:solidFill>
                      <a:prstDash val="solid"/>
                      <a:round/>
                      <a:headEnd type="none" w="med" len="med"/>
                      <a:tailEnd type="none" w="med" len="med"/>
                    </a:lnT>
                    <a:lnB w="6350" cap="flat" cmpd="sng" algn="ctr">
                      <a:solidFill>
                        <a:srgbClr val="A0A0A0"/>
                      </a:solidFill>
                      <a:prstDash val="solid"/>
                      <a:round/>
                      <a:headEnd type="none" w="med" len="med"/>
                      <a:tailEnd type="none" w="med" len="med"/>
                    </a:lnB>
                    <a:solidFill>
                      <a:srgbClr val="F0F0F0"/>
                    </a:solidFill>
                  </a:tcPr>
                </a:tc>
                <a:tc>
                  <a:txBody>
                    <a:bodyPr/>
                    <a:lstStyle/>
                    <a:p>
                      <a:pPr algn="l" rtl="0" fontAlgn="ctr"/>
                      <a:r>
                        <a:rPr lang="en-US" sz="1400" b="0" i="0" u="none" strike="noStrike">
                          <a:solidFill>
                            <a:srgbClr val="000000"/>
                          </a:solidFill>
                          <a:effectLst/>
                          <a:latin typeface="Tahoma" panose="020B0604030504040204" pitchFamily="34" charset="0"/>
                        </a:rPr>
                        <a:t>White Non-Hispanic</a:t>
                      </a:r>
                    </a:p>
                  </a:txBody>
                  <a:tcPr marL="8321" marR="8321" marT="8321" marB="0" anchor="ctr">
                    <a:lnL w="6350" cap="flat" cmpd="sng" algn="ctr">
                      <a:solidFill>
                        <a:srgbClr val="A0A0A0"/>
                      </a:solidFill>
                      <a:prstDash val="solid"/>
                      <a:round/>
                      <a:headEnd type="none" w="med" len="med"/>
                      <a:tailEnd type="none" w="med" len="med"/>
                    </a:lnL>
                    <a:lnR w="6350" cap="flat" cmpd="sng" algn="ctr">
                      <a:solidFill>
                        <a:srgbClr val="A0A0A0"/>
                      </a:solidFill>
                      <a:prstDash val="solid"/>
                      <a:round/>
                      <a:headEnd type="none" w="med" len="med"/>
                      <a:tailEnd type="none" w="med" len="med"/>
                    </a:lnR>
                    <a:lnT w="6350" cap="flat" cmpd="sng" algn="ctr">
                      <a:solidFill>
                        <a:srgbClr val="A0A0A0"/>
                      </a:solidFill>
                      <a:prstDash val="solid"/>
                      <a:round/>
                      <a:headEnd type="none" w="med" len="med"/>
                      <a:tailEnd type="none" w="med" len="med"/>
                    </a:lnT>
                    <a:lnB w="6350" cap="flat" cmpd="sng" algn="ctr">
                      <a:solidFill>
                        <a:srgbClr val="A0A0A0"/>
                      </a:solidFill>
                      <a:prstDash val="solid"/>
                      <a:round/>
                      <a:headEnd type="none" w="med" len="med"/>
                      <a:tailEnd type="none" w="med" len="med"/>
                    </a:lnB>
                    <a:solidFill>
                      <a:srgbClr val="F0F0F0"/>
                    </a:solidFill>
                  </a:tcPr>
                </a:tc>
                <a:tc>
                  <a:txBody>
                    <a:bodyPr/>
                    <a:lstStyle/>
                    <a:p>
                      <a:pPr algn="r" rtl="0" fontAlgn="ctr"/>
                      <a:r>
                        <a:rPr lang="en-US" sz="1600" b="0" i="0" u="none" strike="noStrike">
                          <a:solidFill>
                            <a:srgbClr val="000000"/>
                          </a:solidFill>
                          <a:effectLst/>
                          <a:latin typeface="Tahoma" panose="020B0604030504040204" pitchFamily="34" charset="0"/>
                        </a:rPr>
                        <a:t>548,410</a:t>
                      </a:r>
                    </a:p>
                  </a:txBody>
                  <a:tcPr marL="8321" marR="8321" marT="8321" marB="0" anchor="ctr">
                    <a:lnL w="6350" cap="flat" cmpd="sng" algn="ctr">
                      <a:solidFill>
                        <a:srgbClr val="A0A0A0"/>
                      </a:solidFill>
                      <a:prstDash val="solid"/>
                      <a:round/>
                      <a:headEnd type="none" w="med" len="med"/>
                      <a:tailEnd type="none" w="med" len="med"/>
                    </a:lnL>
                    <a:lnR w="6350" cap="flat" cmpd="sng" algn="ctr">
                      <a:solidFill>
                        <a:srgbClr val="A0A0A0"/>
                      </a:solidFill>
                      <a:prstDash val="solid"/>
                      <a:round/>
                      <a:headEnd type="none" w="med" len="med"/>
                      <a:tailEnd type="none" w="med" len="med"/>
                    </a:lnR>
                    <a:lnT w="6350" cap="flat" cmpd="sng" algn="ctr">
                      <a:solidFill>
                        <a:srgbClr val="A0A0A0"/>
                      </a:solidFill>
                      <a:prstDash val="solid"/>
                      <a:round/>
                      <a:headEnd type="none" w="med" len="med"/>
                      <a:tailEnd type="none" w="med" len="med"/>
                    </a:lnT>
                    <a:lnB w="6350" cap="flat" cmpd="sng" algn="ctr">
                      <a:solidFill>
                        <a:srgbClr val="A0A0A0"/>
                      </a:solidFill>
                      <a:prstDash val="solid"/>
                      <a:round/>
                      <a:headEnd type="none" w="med" len="med"/>
                      <a:tailEnd type="none" w="med" len="med"/>
                    </a:lnB>
                    <a:solidFill>
                      <a:srgbClr val="FFFFFF"/>
                    </a:solidFill>
                  </a:tcPr>
                </a:tc>
                <a:tc>
                  <a:txBody>
                    <a:bodyPr/>
                    <a:lstStyle/>
                    <a:p>
                      <a:pPr algn="r" rtl="0" fontAlgn="ctr"/>
                      <a:r>
                        <a:rPr lang="en-US" sz="1600" b="0" i="0" u="none" strike="noStrike" dirty="0">
                          <a:solidFill>
                            <a:srgbClr val="000000"/>
                          </a:solidFill>
                          <a:effectLst/>
                          <a:latin typeface="Tahoma" panose="020B0604030504040204" pitchFamily="34" charset="0"/>
                        </a:rPr>
                        <a:t>23.59 %</a:t>
                      </a:r>
                    </a:p>
                  </a:txBody>
                  <a:tcPr marL="8321" marR="8321" marT="8321" marB="0" anchor="ctr">
                    <a:lnL w="6350" cap="flat" cmpd="sng" algn="ctr">
                      <a:solidFill>
                        <a:srgbClr val="A0A0A0"/>
                      </a:solidFill>
                      <a:prstDash val="solid"/>
                      <a:round/>
                      <a:headEnd type="none" w="med" len="med"/>
                      <a:tailEnd type="none" w="med" len="med"/>
                    </a:lnL>
                    <a:lnR w="6350" cap="flat" cmpd="sng" algn="ctr">
                      <a:solidFill>
                        <a:srgbClr val="A0A0A0"/>
                      </a:solidFill>
                      <a:prstDash val="solid"/>
                      <a:round/>
                      <a:headEnd type="none" w="med" len="med"/>
                      <a:tailEnd type="none" w="med" len="med"/>
                    </a:lnR>
                    <a:lnT w="6350" cap="flat" cmpd="sng" algn="ctr">
                      <a:solidFill>
                        <a:srgbClr val="A0A0A0"/>
                      </a:solidFill>
                      <a:prstDash val="solid"/>
                      <a:round/>
                      <a:headEnd type="none" w="med" len="med"/>
                      <a:tailEnd type="none" w="med" len="med"/>
                    </a:lnT>
                    <a:lnB w="6350" cap="flat" cmpd="sng" algn="ctr">
                      <a:solidFill>
                        <a:srgbClr val="A0A0A0"/>
                      </a:solidFill>
                      <a:prstDash val="solid"/>
                      <a:round/>
                      <a:headEnd type="none" w="med" len="med"/>
                      <a:tailEnd type="none" w="med" len="med"/>
                    </a:lnB>
                    <a:solidFill>
                      <a:srgbClr val="FFFFFF"/>
                    </a:solidFill>
                  </a:tcPr>
                </a:tc>
                <a:extLst>
                  <a:ext uri="{0D108BD9-81ED-4DB2-BD59-A6C34878D82A}">
                    <a16:rowId xmlns:a16="http://schemas.microsoft.com/office/drawing/2014/main" val="3354810948"/>
                  </a:ext>
                </a:extLst>
              </a:tr>
            </a:tbl>
          </a:graphicData>
        </a:graphic>
      </p:graphicFrame>
    </p:spTree>
    <p:extLst>
      <p:ext uri="{BB962C8B-B14F-4D97-AF65-F5344CB8AC3E}">
        <p14:creationId xmlns:p14="http://schemas.microsoft.com/office/powerpoint/2010/main" val="1658828366"/>
      </p:ext>
    </p:extLst>
  </p:cSld>
  <p:clrMapOvr>
    <a:masterClrMapping/>
  </p:clrMapOvr>
</p:sld>
</file>

<file path=ppt/theme/theme1.xml><?xml version="1.0" encoding="utf-8"?>
<a:theme xmlns:a="http://schemas.openxmlformats.org/drawingml/2006/main" name="ASCCC Curriculum Inst. 2020 Theme">
  <a:themeElements>
    <a:clrScheme name="ASCCC Plenary Fall 2020 2">
      <a:dk1>
        <a:srgbClr val="891146"/>
      </a:dk1>
      <a:lt1>
        <a:srgbClr val="FFFFFF"/>
      </a:lt1>
      <a:dk2>
        <a:srgbClr val="000000"/>
      </a:dk2>
      <a:lt2>
        <a:srgbClr val="FEF2D3"/>
      </a:lt2>
      <a:accent1>
        <a:srgbClr val="182354"/>
      </a:accent1>
      <a:accent2>
        <a:srgbClr val="3F6C0D"/>
      </a:accent2>
      <a:accent3>
        <a:srgbClr val="5A7FC3"/>
      </a:accent3>
      <a:accent4>
        <a:srgbClr val="FFF1DA"/>
      </a:accent4>
      <a:accent5>
        <a:srgbClr val="F17B48"/>
      </a:accent5>
      <a:accent6>
        <a:srgbClr val="1598C5"/>
      </a:accent6>
      <a:hlink>
        <a:srgbClr val="054590"/>
      </a:hlink>
      <a:folHlink>
        <a:srgbClr val="2E603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SCCC Plenary 2020 Fall 200929 ppt template" id="{B58B4A00-53B3-A645-B39D-D484189649EE}" vid="{5A1D03CB-9839-494C-A394-DE9AA833AEA5}"/>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A46C2FD4A136E4F854087CA0878E82F" ma:contentTypeVersion="14" ma:contentTypeDescription="Create a new document." ma:contentTypeScope="" ma:versionID="633bbb75bec6e5caa58ab2b4f5b59bae">
  <xsd:schema xmlns:xsd="http://www.w3.org/2001/XMLSchema" xmlns:xs="http://www.w3.org/2001/XMLSchema" xmlns:p="http://schemas.microsoft.com/office/2006/metadata/properties" xmlns:ns3="100c9456-5b40-459a-8823-0ee56e83d204" xmlns:ns4="a979eeb2-ec59-4d60-a11f-bb0b64893b7f" targetNamespace="http://schemas.microsoft.com/office/2006/metadata/properties" ma:root="true" ma:fieldsID="1eb757ebb710fd872e91bf15e6cf0920" ns3:_="" ns4:_="">
    <xsd:import namespace="100c9456-5b40-459a-8823-0ee56e83d204"/>
    <xsd:import namespace="a979eeb2-ec59-4d60-a11f-bb0b64893b7f"/>
    <xsd:element name="properties">
      <xsd:complexType>
        <xsd:sequence>
          <xsd:element name="documentManagement">
            <xsd:complexType>
              <xsd:all>
                <xsd:element ref="ns3:SharedWithUsers" minOccurs="0"/>
                <xsd:element ref="ns3:SharedWithDetails" minOccurs="0"/>
                <xsd:element ref="ns3:SharingHintHash" minOccurs="0"/>
                <xsd:element ref="ns3:LastSharedByUser" minOccurs="0"/>
                <xsd:element ref="ns3:LastSharedByTime" minOccurs="0"/>
                <xsd:element ref="ns4:MediaServiceMetadata" minOccurs="0"/>
                <xsd:element ref="ns4:MediaServiceFastMetadata" minOccurs="0"/>
                <xsd:element ref="ns4:MediaServiceDateTaken" minOccurs="0"/>
                <xsd:element ref="ns4:MediaServiceAutoTags" minOccurs="0"/>
                <xsd:element ref="ns4:MediaServiceEventHashCode" minOccurs="0"/>
                <xsd:element ref="ns4:MediaServiceGenerationTime" minOccurs="0"/>
                <xsd:element ref="ns4:MediaServiceOCR"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0c9456-5b40-459a-8823-0ee56e83d204"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element name="LastSharedByUser" ma:index="11" nillable="true" ma:displayName="Last Shared By User" ma:description="" ma:internalName="LastSharedByUser" ma:readOnly="true">
      <xsd:simpleType>
        <xsd:restriction base="dms:Note">
          <xsd:maxLength value="255"/>
        </xsd:restriction>
      </xsd:simpleType>
    </xsd:element>
    <xsd:element name="LastSharedByTime" ma:index="12"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a979eeb2-ec59-4d60-a11f-bb0b64893b7f" elementFormDefault="qualified">
    <xsd:import namespace="http://schemas.microsoft.com/office/2006/documentManagement/types"/>
    <xsd:import namespace="http://schemas.microsoft.com/office/infopath/2007/PartnerControls"/>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DateTaken" ma:index="15" nillable="true" ma:displayName="MediaServiceDateTaken" ma:description="" ma:hidden="true" ma:internalName="MediaServiceDateTaken" ma:readOnly="true">
      <xsd:simpleType>
        <xsd:restriction base="dms:Text"/>
      </xsd:simpleType>
    </xsd:element>
    <xsd:element name="MediaServiceAutoTags" ma:index="16" nillable="true" ma:displayName="MediaServiceAutoTags" ma:description="" ma:internalName="MediaServiceAutoTags"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AC13AD6-8E07-4A07-A7B0-143D65855BB9}">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74ABFB8C-A687-472E-9C6D-B2FF5E55780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0c9456-5b40-459a-8823-0ee56e83d204"/>
    <ds:schemaRef ds:uri="a979eeb2-ec59-4d60-a11f-bb0b64893b7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2956B43-1E02-46AA-AD2F-CF6FA122550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165</TotalTime>
  <Words>2505</Words>
  <Application>Microsoft Office PowerPoint</Application>
  <PresentationFormat>On-screen Show (16:9)</PresentationFormat>
  <Paragraphs>545</Paragraphs>
  <Slides>46</Slides>
  <Notes>37</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46</vt:i4>
      </vt:variant>
    </vt:vector>
  </HeadingPairs>
  <TitlesOfParts>
    <vt:vector size="53" baseType="lpstr">
      <vt:lpstr>Calibri</vt:lpstr>
      <vt:lpstr>Arial</vt:lpstr>
      <vt:lpstr>Palatino</vt:lpstr>
      <vt:lpstr>Tahoma</vt:lpstr>
      <vt:lpstr>Helvetica Neue</vt:lpstr>
      <vt:lpstr>Noto Sans Symbols</vt:lpstr>
      <vt:lpstr>ASCCC Curriculum Inst. 2020 Theme</vt:lpstr>
      <vt:lpstr>Mentorship Programs as a Recruitment and Retention Strategy of Faculty of Color Thursday, November 5 at 10:15 a.m.--11:15 a.m.</vt:lpstr>
      <vt:lpstr>Session Description </vt:lpstr>
      <vt:lpstr>Today’s Presenters</vt:lpstr>
      <vt:lpstr>Today, we will </vt:lpstr>
      <vt:lpstr>Questions in Pathable CHAT </vt:lpstr>
      <vt:lpstr>Pathable Poll</vt:lpstr>
      <vt:lpstr>Our Stories </vt:lpstr>
      <vt:lpstr>Equity-Minded Framework</vt:lpstr>
      <vt:lpstr>Equity Framework: Importance of Reviewing Faculty vs. Student Data</vt:lpstr>
      <vt:lpstr>California Community College Faculty Fall 2019</vt:lpstr>
      <vt:lpstr>Establishing Goals and Tenets</vt:lpstr>
      <vt:lpstr>Data to Inform Your Program</vt:lpstr>
      <vt:lpstr>Los Rios District</vt:lpstr>
      <vt:lpstr>Our Region</vt:lpstr>
      <vt:lpstr>PowerPoint Presentation</vt:lpstr>
      <vt:lpstr>Race &amp; Ethnicity </vt:lpstr>
      <vt:lpstr>Total Eligible Applicants</vt:lpstr>
      <vt:lpstr>Applicants Interviewed</vt:lpstr>
      <vt:lpstr>Applicants Hired</vt:lpstr>
      <vt:lpstr>Reimagining the Hiring Process</vt:lpstr>
      <vt:lpstr>Connect to Strategic Plan</vt:lpstr>
      <vt:lpstr>Clarify Expectations</vt:lpstr>
      <vt:lpstr>Be Transparent</vt:lpstr>
      <vt:lpstr>Disrupting Inequitable Practices</vt:lpstr>
      <vt:lpstr>Examine Job Postings</vt:lpstr>
      <vt:lpstr>Before and After</vt:lpstr>
      <vt:lpstr>Update Application</vt:lpstr>
      <vt:lpstr>Before and After</vt:lpstr>
      <vt:lpstr>Job Posting Review</vt:lpstr>
      <vt:lpstr>Content Analysis</vt:lpstr>
      <vt:lpstr>Pipeline and Retention</vt:lpstr>
      <vt:lpstr>FDIP Program Goals</vt:lpstr>
      <vt:lpstr>Year-long Program</vt:lpstr>
      <vt:lpstr>Eligibility Criteria</vt:lpstr>
      <vt:lpstr>Application Process </vt:lpstr>
      <vt:lpstr>Current Class (June 2020)</vt:lpstr>
      <vt:lpstr>Advertising: Where and how we post</vt:lpstr>
      <vt:lpstr>Training</vt:lpstr>
      <vt:lpstr>Training 2020-2021</vt:lpstr>
      <vt:lpstr>Community, Networking, and Social Components</vt:lpstr>
      <vt:lpstr>Budgets, Funding, Compensation</vt:lpstr>
      <vt:lpstr>Retention</vt:lpstr>
      <vt:lpstr>ASCCC Canvas Hiring Module</vt:lpstr>
      <vt:lpstr>Who could champion this work?</vt:lpstr>
      <vt:lpstr>Questions and Answers </vt:lpstr>
      <vt:lpstr>For Further Information and Support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Mentorship Programs as a Recruitment and Retention Strategy of Faculty of Color Thursday, November 5 at 10:15 a.m.--11:15 a.m.</dc:title>
  <dc:creator>michellevelasquezbean@gmail.com</dc:creator>
  <cp:lastModifiedBy>michellevelasquezbean@gmail.com</cp:lastModifiedBy>
  <cp:revision>1</cp:revision>
  <dcterms:created xsi:type="dcterms:W3CDTF">2020-10-31T00:48:05Z</dcterms:created>
  <dcterms:modified xsi:type="dcterms:W3CDTF">2020-11-05T19:44:16Z</dcterms:modified>
</cp:coreProperties>
</file>