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6" r:id="rId4"/>
    <p:sldId id="317" r:id="rId5"/>
    <p:sldId id="267" r:id="rId6"/>
    <p:sldId id="295" r:id="rId7"/>
    <p:sldId id="298" r:id="rId8"/>
    <p:sldId id="280" r:id="rId9"/>
    <p:sldId id="282" r:id="rId10"/>
    <p:sldId id="284" r:id="rId11"/>
    <p:sldId id="286" r:id="rId12"/>
    <p:sldId id="288" r:id="rId13"/>
    <p:sldId id="318" r:id="rId14"/>
    <p:sldId id="268" r:id="rId15"/>
    <p:sldId id="313" r:id="rId16"/>
    <p:sldId id="301" r:id="rId17"/>
    <p:sldId id="315" r:id="rId18"/>
    <p:sldId id="271" r:id="rId19"/>
    <p:sldId id="275" r:id="rId20"/>
    <p:sldId id="278" r:id="rId21"/>
    <p:sldId id="314" r:id="rId22"/>
    <p:sldId id="311" r:id="rId23"/>
    <p:sldId id="272" r:id="rId24"/>
    <p:sldId id="292" r:id="rId25"/>
    <p:sldId id="305" r:id="rId26"/>
    <p:sldId id="306" r:id="rId27"/>
    <p:sldId id="310" r:id="rId28"/>
    <p:sldId id="273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32"/>
  </p:normalViewPr>
  <p:slideViewPr>
    <p:cSldViewPr snapToGrid="0" snapToObjects="1">
      <p:cViewPr varScale="1">
        <p:scale>
          <a:sx n="42" d="100"/>
          <a:sy n="42" d="100"/>
        </p:scale>
        <p:origin x="120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5E4CD-83FB-0B4A-A09D-02D2EFBC4150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E2A45-B720-D540-912A-94E032EA0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9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5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0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88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58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/2016/11/30/learning/lesson-plans/battle-over-an-oil-pipeline-teaching-about-the-standing-rock-sioux-protests.html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64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/2016/11/30/learning/lesson-plans/battle-over-an-oil-pipeline-teaching-about-the-standing-rock-sioux-protests.html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82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4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62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Oil and gas pipelines</a:t>
            </a:r>
          </a:p>
          <a:p>
            <a:r>
              <a:rPr lang="en-US" dirty="0"/>
              <a:t>http://</a:t>
            </a:r>
            <a:r>
              <a:rPr lang="en-US" dirty="0" err="1"/>
              <a:t>www.foreffectivegov.org</a:t>
            </a:r>
            <a:r>
              <a:rPr lang="en-US" dirty="0"/>
              <a:t>/blog/map-displays-five-years-oil-pipeline-spills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94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4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4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5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12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5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E2A45-B720-D540-912A-94E032EA06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D661-1836-44F7-8FAF-35E8F866ECD3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B827-F132-4DF6-9FB9-4035A4C798EF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3/13/2017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andout%201A%20Food%20Security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599"/>
            <a:ext cx="7315200" cy="32084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Transcending Cultural Differences: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Developing an International and Interdisciplinary Lens to </a:t>
            </a:r>
            <a:br>
              <a:rPr lang="en-US" sz="3200" dirty="0"/>
            </a:br>
            <a:r>
              <a:rPr lang="en-US" sz="3200" dirty="0"/>
              <a:t>Environmental Economics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45677"/>
            <a:ext cx="7315200" cy="16654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Monika Thomas, Economics Professor, De Anza College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Institute for Instructional Design and Innovation </a:t>
            </a:r>
          </a:p>
          <a:p>
            <a:pPr algn="ctr"/>
            <a:r>
              <a:rPr lang="en-US" sz="2000" dirty="0"/>
              <a:t>March 17, 2017</a:t>
            </a:r>
          </a:p>
        </p:txBody>
      </p:sp>
    </p:spTree>
    <p:extLst>
      <p:ext uri="{BB962C8B-B14F-4D97-AF65-F5344CB8AC3E}">
        <p14:creationId xmlns:p14="http://schemas.microsoft.com/office/powerpoint/2010/main" val="79026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524"/>
            <a:ext cx="7315200" cy="431485"/>
          </a:xfrm>
        </p:spPr>
        <p:txBody>
          <a:bodyPr>
            <a:noAutofit/>
          </a:bodyPr>
          <a:lstStyle/>
          <a:p>
            <a:r>
              <a:rPr lang="en-US" sz="2400" dirty="0"/>
              <a:t>Thailand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9539" b="19539"/>
          <a:stretch>
            <a:fillRect/>
          </a:stretch>
        </p:blipFill>
        <p:spPr>
          <a:xfrm>
            <a:off x="914400" y="544010"/>
            <a:ext cx="6817489" cy="5764715"/>
          </a:xfrm>
        </p:spPr>
      </p:pic>
    </p:spTree>
    <p:extLst>
      <p:ext uri="{BB962C8B-B14F-4D97-AF65-F5344CB8AC3E}">
        <p14:creationId xmlns:p14="http://schemas.microsoft.com/office/powerpoint/2010/main" val="1586551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9289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6363" r="6363"/>
          <a:stretch>
            <a:fillRect/>
          </a:stretch>
        </p:blipFill>
        <p:spPr>
          <a:xfrm>
            <a:off x="914400" y="-289367"/>
            <a:ext cx="6736466" cy="6783830"/>
          </a:xfrm>
        </p:spPr>
      </p:pic>
    </p:spTree>
    <p:extLst>
      <p:ext uri="{BB962C8B-B14F-4D97-AF65-F5344CB8AC3E}">
        <p14:creationId xmlns:p14="http://schemas.microsoft.com/office/powerpoint/2010/main" val="2673727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664"/>
            <a:ext cx="7315200" cy="818311"/>
          </a:xfrm>
        </p:spPr>
        <p:txBody>
          <a:bodyPr>
            <a:normAutofit/>
          </a:bodyPr>
          <a:lstStyle/>
          <a:p>
            <a:r>
              <a:rPr lang="en-US" sz="2400" dirty="0"/>
              <a:t>Malawi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5957" r="15957"/>
          <a:stretch>
            <a:fillRect/>
          </a:stretch>
        </p:blipFill>
        <p:spPr>
          <a:xfrm>
            <a:off x="914400" y="889000"/>
            <a:ext cx="6516547" cy="5969000"/>
          </a:xfrm>
        </p:spPr>
      </p:pic>
    </p:spTree>
    <p:extLst>
      <p:ext uri="{BB962C8B-B14F-4D97-AF65-F5344CB8AC3E}">
        <p14:creationId xmlns:p14="http://schemas.microsoft.com/office/powerpoint/2010/main" val="43512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7-03-10 at 11.05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317500"/>
            <a:ext cx="6984999" cy="59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2187614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Hunger and Food Justice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6" descr="IMG0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r="13637"/>
          <a:stretch>
            <a:fillRect/>
          </a:stretch>
        </p:blipFill>
        <p:spPr bwMode="auto">
          <a:xfrm>
            <a:off x="2405997" y="1377950"/>
            <a:ext cx="4332006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12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7-03-10 at 10.3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6" y="1781512"/>
            <a:ext cx="8032700" cy="20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2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458409"/>
          </a:xfrm>
        </p:spPr>
        <p:txBody>
          <a:bodyPr>
            <a:normAutofit/>
          </a:bodyPr>
          <a:lstStyle/>
          <a:p>
            <a:r>
              <a:rPr lang="en-US" sz="2400" dirty="0"/>
              <a:t>Green Revolution</a:t>
            </a:r>
            <a:br>
              <a:rPr lang="en-US" sz="240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711" b="2711"/>
          <a:stretch>
            <a:fillRect/>
          </a:stretch>
        </p:blipFill>
        <p:spPr>
          <a:xfrm>
            <a:off x="914400" y="856528"/>
            <a:ext cx="7315200" cy="5452198"/>
          </a:xfrm>
        </p:spPr>
      </p:pic>
    </p:spTree>
    <p:extLst>
      <p:ext uri="{BB962C8B-B14F-4D97-AF65-F5344CB8AC3E}">
        <p14:creationId xmlns:p14="http://schemas.microsoft.com/office/powerpoint/2010/main" val="1052189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03-10 at 10.41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9" y="1544714"/>
            <a:ext cx="8115171" cy="29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1785"/>
            <a:ext cx="7315200" cy="897372"/>
          </a:xfrm>
        </p:spPr>
        <p:txBody>
          <a:bodyPr>
            <a:normAutofit/>
          </a:bodyPr>
          <a:lstStyle/>
          <a:p>
            <a:r>
              <a:rPr lang="en-US" sz="2400" dirty="0"/>
              <a:t>Fisheries / Aquaculture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3994" r="3994"/>
          <a:stretch>
            <a:fillRect/>
          </a:stretch>
        </p:blipFill>
        <p:spPr>
          <a:xfrm>
            <a:off x="365125" y="1339850"/>
            <a:ext cx="7118350" cy="4787899"/>
          </a:xfrm>
        </p:spPr>
      </p:pic>
    </p:spTree>
    <p:extLst>
      <p:ext uri="{BB962C8B-B14F-4D97-AF65-F5344CB8AC3E}">
        <p14:creationId xmlns:p14="http://schemas.microsoft.com/office/powerpoint/2010/main" val="166864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1"/>
            <a:ext cx="7315200" cy="396874"/>
          </a:xfrm>
        </p:spPr>
        <p:txBody>
          <a:bodyPr>
            <a:noAutofit/>
          </a:bodyPr>
          <a:lstStyle/>
          <a:p>
            <a:r>
              <a:rPr lang="en-US" sz="2400" dirty="0"/>
              <a:t>Bangladesh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4361" b="4361"/>
          <a:stretch>
            <a:fillRect/>
          </a:stretch>
        </p:blipFill>
        <p:spPr>
          <a:xfrm>
            <a:off x="914400" y="857250"/>
            <a:ext cx="7315200" cy="5626100"/>
          </a:xfrm>
        </p:spPr>
      </p:pic>
    </p:spTree>
    <p:extLst>
      <p:ext uri="{BB962C8B-B14F-4D97-AF65-F5344CB8AC3E}">
        <p14:creationId xmlns:p14="http://schemas.microsoft.com/office/powerpoint/2010/main" val="202100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0476"/>
            <a:ext cx="7315200" cy="603843"/>
          </a:xfrm>
        </p:spPr>
        <p:txBody>
          <a:bodyPr>
            <a:normAutofit/>
          </a:bodyPr>
          <a:lstStyle/>
          <a:p>
            <a:r>
              <a:rPr lang="en-US" sz="2800" dirty="0"/>
              <a:t>Why should I internationalize the curriculum?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25571"/>
            <a:ext cx="4699322" cy="4283790"/>
          </a:xfrm>
        </p:spPr>
        <p:txBody>
          <a:bodyPr/>
          <a:lstStyle/>
          <a:p>
            <a:r>
              <a:rPr lang="en-US" dirty="0"/>
              <a:t>Global economy</a:t>
            </a:r>
          </a:p>
          <a:p>
            <a:endParaRPr lang="en-US" dirty="0"/>
          </a:p>
          <a:p>
            <a:r>
              <a:rPr lang="en-US" dirty="0"/>
              <a:t>Worldwide trade</a:t>
            </a:r>
          </a:p>
          <a:p>
            <a:endParaRPr lang="en-US" dirty="0"/>
          </a:p>
          <a:p>
            <a:r>
              <a:rPr lang="en-US" dirty="0"/>
              <a:t>Climate change</a:t>
            </a:r>
          </a:p>
          <a:p>
            <a:endParaRPr lang="en-US" dirty="0"/>
          </a:p>
          <a:p>
            <a:r>
              <a:rPr lang="en-US" dirty="0"/>
              <a:t>Interconnectedness</a:t>
            </a:r>
          </a:p>
          <a:p>
            <a:endParaRPr lang="en-US" dirty="0"/>
          </a:p>
          <a:p>
            <a:r>
              <a:rPr lang="en-US" dirty="0"/>
              <a:t>Fostering mutual understanding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91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2251"/>
            <a:ext cx="7315200" cy="825499"/>
          </a:xfrm>
        </p:spPr>
        <p:txBody>
          <a:bodyPr>
            <a:normAutofit/>
          </a:bodyPr>
          <a:lstStyle/>
          <a:p>
            <a:r>
              <a:rPr lang="en-US" sz="2400" dirty="0"/>
              <a:t>Java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054" b="2054"/>
          <a:stretch>
            <a:fillRect/>
          </a:stretch>
        </p:blipFill>
        <p:spPr>
          <a:xfrm>
            <a:off x="914400" y="1047750"/>
            <a:ext cx="7315200" cy="5260975"/>
          </a:xfrm>
        </p:spPr>
      </p:pic>
    </p:spTree>
    <p:extLst>
      <p:ext uri="{BB962C8B-B14F-4D97-AF65-F5344CB8AC3E}">
        <p14:creationId xmlns:p14="http://schemas.microsoft.com/office/powerpoint/2010/main" val="2745624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3-10 at 10.45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1" y="1715733"/>
            <a:ext cx="8131665" cy="2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8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231494"/>
            <a:ext cx="6169306" cy="6447098"/>
          </a:xfrm>
        </p:spPr>
      </p:pic>
    </p:spTree>
    <p:extLst>
      <p:ext uri="{BB962C8B-B14F-4D97-AF65-F5344CB8AC3E}">
        <p14:creationId xmlns:p14="http://schemas.microsoft.com/office/powerpoint/2010/main" val="1163189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7533"/>
            <a:ext cx="7315200" cy="924983"/>
          </a:xfrm>
        </p:spPr>
        <p:txBody>
          <a:bodyPr>
            <a:normAutofit/>
          </a:bodyPr>
          <a:lstStyle/>
          <a:p>
            <a:r>
              <a:rPr lang="en-US" sz="2400" dirty="0"/>
              <a:t>Environmental Justice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8" y="1243013"/>
            <a:ext cx="7151334" cy="5343525"/>
          </a:xfrm>
        </p:spPr>
      </p:pic>
    </p:spTree>
    <p:extLst>
      <p:ext uri="{BB962C8B-B14F-4D97-AF65-F5344CB8AC3E}">
        <p14:creationId xmlns:p14="http://schemas.microsoft.com/office/powerpoint/2010/main" val="3400827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5748"/>
            <a:ext cx="7315200" cy="108802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1884"/>
            <a:ext cx="7315200" cy="5470405"/>
          </a:xfrm>
        </p:spPr>
      </p:pic>
    </p:spTree>
    <p:extLst>
      <p:ext uri="{BB962C8B-B14F-4D97-AF65-F5344CB8AC3E}">
        <p14:creationId xmlns:p14="http://schemas.microsoft.com/office/powerpoint/2010/main" val="1626662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5" y="590309"/>
            <a:ext cx="7766612" cy="5718417"/>
          </a:xfrm>
        </p:spPr>
      </p:pic>
    </p:spTree>
    <p:extLst>
      <p:ext uri="{BB962C8B-B14F-4D97-AF65-F5344CB8AC3E}">
        <p14:creationId xmlns:p14="http://schemas.microsoft.com/office/powerpoint/2010/main" val="786295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66" y="127322"/>
            <a:ext cx="8067554" cy="6181404"/>
          </a:xfrm>
        </p:spPr>
      </p:pic>
    </p:spTree>
    <p:extLst>
      <p:ext uri="{BB962C8B-B14F-4D97-AF65-F5344CB8AC3E}">
        <p14:creationId xmlns:p14="http://schemas.microsoft.com/office/powerpoint/2010/main" val="263823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foreffectivegov.org/sites/default/files/pipeline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5" y="312516"/>
            <a:ext cx="7778188" cy="5996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53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7533"/>
            <a:ext cx="7315200" cy="883566"/>
          </a:xfrm>
        </p:spPr>
        <p:txBody>
          <a:bodyPr>
            <a:normAutofit/>
          </a:bodyPr>
          <a:lstStyle/>
          <a:p>
            <a:r>
              <a:rPr lang="en-US" sz="2400" dirty="0"/>
              <a:t>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01832"/>
            <a:ext cx="7315200" cy="335479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Familias</a:t>
            </a:r>
            <a:endParaRPr lang="en-US" dirty="0"/>
          </a:p>
          <a:p>
            <a:endParaRPr lang="en-US" dirty="0"/>
          </a:p>
          <a:p>
            <a:r>
              <a:rPr lang="en-US" dirty="0"/>
              <a:t>Research and discussion (based on provided handouts)</a:t>
            </a:r>
          </a:p>
          <a:p>
            <a:endParaRPr lang="en-US" dirty="0"/>
          </a:p>
          <a:p>
            <a:r>
              <a:rPr lang="en-US" dirty="0"/>
              <a:t>Presentation</a:t>
            </a:r>
          </a:p>
          <a:p>
            <a:endParaRPr lang="en-US" dirty="0"/>
          </a:p>
          <a:p>
            <a:r>
              <a:rPr lang="en-US" dirty="0"/>
              <a:t>Research paper</a:t>
            </a:r>
          </a:p>
          <a:p>
            <a:endParaRPr lang="en-US" dirty="0"/>
          </a:p>
          <a:p>
            <a:r>
              <a:rPr lang="en-US" dirty="0"/>
              <a:t>Community engagement</a:t>
            </a:r>
          </a:p>
          <a:p>
            <a:endParaRPr lang="en-US" dirty="0"/>
          </a:p>
          <a:p>
            <a:r>
              <a:rPr lang="en-US" dirty="0"/>
              <a:t>Field trip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43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6689"/>
            <a:ext cx="7315200" cy="868101"/>
          </a:xfrm>
        </p:spPr>
        <p:txBody>
          <a:bodyPr>
            <a:normAutofit/>
          </a:bodyPr>
          <a:lstStyle/>
          <a:p>
            <a:r>
              <a:rPr lang="en-US" sz="2400" dirty="0"/>
              <a:t>EPIC Fellowship, Stanford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8881"/>
            <a:ext cx="7315200" cy="4700479"/>
          </a:xfrm>
        </p:spPr>
        <p:txBody>
          <a:bodyPr/>
          <a:lstStyle/>
          <a:p>
            <a:r>
              <a:rPr lang="en-US" dirty="0"/>
              <a:t>Mentors (Gary Mukai, Jonas </a:t>
            </a:r>
            <a:r>
              <a:rPr lang="en-US" dirty="0" err="1"/>
              <a:t>Edman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Peer mentors (the other fellows)</a:t>
            </a:r>
          </a:p>
          <a:p>
            <a:endParaRPr lang="en-US" dirty="0"/>
          </a:p>
          <a:p>
            <a:r>
              <a:rPr lang="en-US" dirty="0"/>
              <a:t>Events</a:t>
            </a:r>
          </a:p>
          <a:p>
            <a:endParaRPr lang="en-US" dirty="0"/>
          </a:p>
          <a:p>
            <a:r>
              <a:rPr lang="en-US"/>
              <a:t>Literature</a:t>
            </a:r>
          </a:p>
          <a:p>
            <a:endParaRPr lang="en-US" dirty="0"/>
          </a:p>
          <a:p>
            <a:r>
              <a:rPr lang="en-US" dirty="0"/>
              <a:t>Lesson plans</a:t>
            </a:r>
          </a:p>
        </p:txBody>
      </p:sp>
    </p:spTree>
    <p:extLst>
      <p:ext uri="{BB962C8B-B14F-4D97-AF65-F5344CB8AC3E}">
        <p14:creationId xmlns:p14="http://schemas.microsoft.com/office/powerpoint/2010/main" val="910610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088019"/>
          </a:xfrm>
        </p:spPr>
        <p:txBody>
          <a:bodyPr>
            <a:normAutofit/>
          </a:bodyPr>
          <a:lstStyle/>
          <a:p>
            <a:r>
              <a:rPr lang="en-US" sz="2400" dirty="0"/>
              <a:t>What Aspects of the Course are Internationalized?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2356"/>
            <a:ext cx="7315200" cy="3893219"/>
          </a:xfrm>
        </p:spPr>
        <p:txBody>
          <a:bodyPr>
            <a:normAutofit/>
          </a:bodyPr>
          <a:lstStyle/>
          <a:p>
            <a:r>
              <a:rPr lang="en-US" dirty="0"/>
              <a:t>Overarching topics that students research, discuss, and connect to curriculum</a:t>
            </a:r>
          </a:p>
          <a:p>
            <a:endParaRPr lang="en-US" dirty="0"/>
          </a:p>
          <a:p>
            <a:r>
              <a:rPr lang="en-US" dirty="0"/>
              <a:t>Adding an ‘international lens’ to the curriculum</a:t>
            </a:r>
          </a:p>
          <a:p>
            <a:endParaRPr lang="en-US" dirty="0"/>
          </a:p>
          <a:p>
            <a:r>
              <a:rPr lang="en-US" dirty="0"/>
              <a:t>Utilizing global themes</a:t>
            </a:r>
          </a:p>
          <a:p>
            <a:endParaRPr lang="en-US" dirty="0"/>
          </a:p>
          <a:p>
            <a:r>
              <a:rPr lang="en-US" dirty="0"/>
              <a:t>Example: Food Security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7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7-03-10 at 10.33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21521"/>
            <a:ext cx="7315200" cy="19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0892"/>
            <a:ext cx="7315200" cy="2094044"/>
          </a:xfrm>
        </p:spPr>
        <p:txBody>
          <a:bodyPr>
            <a:normAutofit/>
          </a:bodyPr>
          <a:lstStyle/>
          <a:p>
            <a:r>
              <a:rPr lang="en-US" sz="2400" dirty="0"/>
              <a:t>Food Security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    </a:t>
            </a:r>
            <a:r>
              <a:rPr lang="en-US" sz="3100" dirty="0"/>
              <a:t>Feeding 10 Billion People by 2050</a:t>
            </a:r>
          </a:p>
        </p:txBody>
      </p:sp>
      <p:pic>
        <p:nvPicPr>
          <p:cNvPr id="4" name="Picture 8" descr="brief_top_sma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5" y="2314936"/>
            <a:ext cx="8067554" cy="232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18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1023"/>
            <a:ext cx="7315200" cy="1632030"/>
          </a:xfrm>
        </p:spPr>
        <p:txBody>
          <a:bodyPr>
            <a:normAutofit fontScale="90000"/>
          </a:bodyPr>
          <a:lstStyle/>
          <a:p>
            <a:br>
              <a:rPr lang="en-US" sz="2400" dirty="0">
                <a:hlinkClick r:id="rId3" action="ppaction://hlinkfile"/>
              </a:rPr>
            </a:br>
            <a:br>
              <a:rPr lang="en-US" sz="2400" dirty="0">
                <a:hlinkClick r:id="rId3" action="ppaction://hlinkfile"/>
              </a:rPr>
            </a:br>
            <a:br>
              <a:rPr lang="en-US" sz="2400" dirty="0">
                <a:hlinkClick r:id="rId3" action="ppaction://hlinkfile"/>
              </a:rPr>
            </a:br>
            <a:br>
              <a:rPr lang="en-US" sz="2400" dirty="0">
                <a:hlinkClick r:id="rId3" action="ppaction://hlinkfile"/>
              </a:rPr>
            </a:br>
            <a:br>
              <a:rPr lang="en-US" sz="2400">
                <a:hlinkClick r:id="rId3" action="ppaction://hlinkfile"/>
              </a:rPr>
            </a:br>
            <a:br>
              <a:rPr lang="en-US" sz="2400"/>
            </a:br>
            <a:br>
              <a:rPr lang="en-US" sz="2400"/>
            </a:br>
            <a:r>
              <a:rPr lang="en-US" altLang="en-US" sz="2400">
                <a:solidFill>
                  <a:schemeClr val="tx2">
                    <a:lumMod val="60000"/>
                    <a:lumOff val="40000"/>
                  </a:schemeClr>
                </a:solidFill>
              </a:rPr>
              <a:t>Can the World:</a:t>
            </a:r>
            <a:br>
              <a:rPr lang="en-US" altLang="en-US" sz="240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07938"/>
            <a:ext cx="7315200" cy="3692326"/>
          </a:xfrm>
        </p:spPr>
        <p:txBody>
          <a:bodyPr/>
          <a:lstStyle/>
          <a:p>
            <a:pPr marL="609600" indent="-609600">
              <a:buNone/>
            </a:pPr>
            <a:endParaRPr lang="en-US" alt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609600" indent="-609600"/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Produce Enough Food?</a:t>
            </a:r>
          </a:p>
          <a:p>
            <a:pPr marL="609600" indent="-609600"/>
            <a:endParaRPr lang="en-US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609600" indent="-609600"/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 Reasonable Prices?</a:t>
            </a:r>
          </a:p>
          <a:p>
            <a:pPr marL="609600" indent="-609600"/>
            <a:endParaRPr lang="en-US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609600" indent="-609600"/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Provide Access to Food for the Poor?</a:t>
            </a:r>
          </a:p>
          <a:p>
            <a:pPr marL="609600" indent="-609600"/>
            <a:endParaRPr lang="en-US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609600" indent="-609600"/>
            <a:r>
              <a:rPr lang="en-US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Not Destroy the Environment in the Process?</a:t>
            </a:r>
          </a:p>
        </p:txBody>
      </p:sp>
    </p:spTree>
    <p:extLst>
      <p:ext uri="{BB962C8B-B14F-4D97-AF65-F5344CB8AC3E}">
        <p14:creationId xmlns:p14="http://schemas.microsoft.com/office/powerpoint/2010/main" val="29457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662" y="173620"/>
            <a:ext cx="6053561" cy="65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2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12525"/>
            <a:ext cx="7315200" cy="723712"/>
          </a:xfrm>
        </p:spPr>
        <p:txBody>
          <a:bodyPr>
            <a:normAutofit/>
          </a:bodyPr>
          <a:lstStyle/>
          <a:p>
            <a:r>
              <a:rPr lang="en-US" sz="2400" dirty="0"/>
              <a:t>Thailand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15311" b="15311"/>
          <a:stretch>
            <a:fillRect/>
          </a:stretch>
        </p:blipFill>
        <p:spPr>
          <a:xfrm>
            <a:off x="914400" y="611188"/>
            <a:ext cx="6447099" cy="5697537"/>
          </a:xfrm>
        </p:spPr>
      </p:pic>
    </p:spTree>
    <p:extLst>
      <p:ext uri="{BB962C8B-B14F-4D97-AF65-F5344CB8AC3E}">
        <p14:creationId xmlns:p14="http://schemas.microsoft.com/office/powerpoint/2010/main" val="86930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717629"/>
          </a:xfrm>
        </p:spPr>
        <p:txBody>
          <a:bodyPr>
            <a:noAutofit/>
          </a:bodyPr>
          <a:lstStyle/>
          <a:p>
            <a:r>
              <a:rPr lang="en-US" sz="2400" dirty="0"/>
              <a:t>Thailand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26" b="626"/>
          <a:stretch>
            <a:fillRect/>
          </a:stretch>
        </p:blipFill>
        <p:spPr>
          <a:xfrm>
            <a:off x="914400" y="717630"/>
            <a:ext cx="6863787" cy="5591095"/>
          </a:xfrm>
        </p:spPr>
      </p:pic>
    </p:spTree>
    <p:extLst>
      <p:ext uri="{BB962C8B-B14F-4D97-AF65-F5344CB8AC3E}">
        <p14:creationId xmlns:p14="http://schemas.microsoft.com/office/powerpoint/2010/main" val="27900755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1517</TotalTime>
  <Words>226</Words>
  <Application>Microsoft Office PowerPoint</Application>
  <PresentationFormat>On-screen Show (4:3)</PresentationFormat>
  <Paragraphs>88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Perspective</vt:lpstr>
      <vt:lpstr>Transcending Cultural Differences:   Developing an International and Interdisciplinary Lens to  Environmental Economics</vt:lpstr>
      <vt:lpstr>Why should I internationalize the curriculum?</vt:lpstr>
      <vt:lpstr>What Aspects of the Course are Internationalized?</vt:lpstr>
      <vt:lpstr>PowerPoint Presentation</vt:lpstr>
      <vt:lpstr>Food Security          Feeding 10 Billion People by 2050</vt:lpstr>
      <vt:lpstr>       Can the World:  </vt:lpstr>
      <vt:lpstr>PowerPoint Presentation</vt:lpstr>
      <vt:lpstr>Thailand</vt:lpstr>
      <vt:lpstr>Thailand</vt:lpstr>
      <vt:lpstr>Thailand</vt:lpstr>
      <vt:lpstr>PowerPoint Presentation</vt:lpstr>
      <vt:lpstr>Malawi</vt:lpstr>
      <vt:lpstr>PowerPoint Presentation</vt:lpstr>
      <vt:lpstr>      Hunger and Food Justice    </vt:lpstr>
      <vt:lpstr>PowerPoint Presentation</vt:lpstr>
      <vt:lpstr>Green Revolution  </vt:lpstr>
      <vt:lpstr>PowerPoint Presentation</vt:lpstr>
      <vt:lpstr>Fisheries / Aquaculture </vt:lpstr>
      <vt:lpstr>Bangladesh</vt:lpstr>
      <vt:lpstr>Java</vt:lpstr>
      <vt:lpstr>PowerPoint Presentation</vt:lpstr>
      <vt:lpstr>PowerPoint Presentation</vt:lpstr>
      <vt:lpstr>Environmental Justice </vt:lpstr>
      <vt:lpstr>PowerPoint Presentation</vt:lpstr>
      <vt:lpstr>PowerPoint Presentation</vt:lpstr>
      <vt:lpstr>PowerPoint Presentation</vt:lpstr>
      <vt:lpstr>PowerPoint Presentation</vt:lpstr>
      <vt:lpstr>Pedagogy</vt:lpstr>
      <vt:lpstr>EPIC Fellowship, Stanford University</vt:lpstr>
    </vt:vector>
  </TitlesOfParts>
  <Company>De Anza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a broader view: Interdisciplinary and international themes as a framework for curriculum</dc:title>
  <dc:creator>Monika Thomas</dc:creator>
  <cp:lastModifiedBy>Kyoko Hatano</cp:lastModifiedBy>
  <cp:revision>74</cp:revision>
  <dcterms:created xsi:type="dcterms:W3CDTF">2017-02-08T15:09:18Z</dcterms:created>
  <dcterms:modified xsi:type="dcterms:W3CDTF">2017-03-13T23:27:11Z</dcterms:modified>
</cp:coreProperties>
</file>