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faculty who is in the room.  Maybe</a:t>
            </a:r>
            <a:r>
              <a:rPr lang="en-US" baseline="0" dirty="0" smtClean="0"/>
              <a:t> have each one say where they are from, what discipline, how long they have taught and DO they want a full time position or are they happy with Part Time.  What else do they do besides teach?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4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have</a:t>
            </a:r>
            <a:r>
              <a:rPr lang="en-US" baseline="0" dirty="0" smtClean="0"/>
              <a:t> 10+1 cards to give out at the breakout.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9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am hoping to get lots of discussion on this slide.  How various colleges encourage their PT to participate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9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July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July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cc.org/wp-content/uploads/2014/11/2012facprofile_report_fina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981856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Navigating the College Culture</a:t>
            </a:r>
            <a:endParaRPr lang="en-US" sz="36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094095" cy="17526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Andrew </a:t>
            </a:r>
            <a:r>
              <a:rPr lang="en-US" dirty="0" err="1" smtClean="0">
                <a:latin typeface="Times New Roman"/>
                <a:cs typeface="Times New Roman"/>
              </a:rPr>
              <a:t>Delunas</a:t>
            </a:r>
            <a:r>
              <a:rPr lang="en-US" dirty="0" smtClean="0">
                <a:latin typeface="Times New Roman"/>
                <a:cs typeface="Times New Roman"/>
              </a:rPr>
              <a:t>, Part Time Faculty </a:t>
            </a:r>
            <a:r>
              <a:rPr lang="en-US" dirty="0" err="1" smtClean="0">
                <a:latin typeface="Times New Roman"/>
                <a:cs typeface="Times New Roman"/>
              </a:rPr>
              <a:t>Gavilan</a:t>
            </a:r>
            <a:r>
              <a:rPr lang="en-US" dirty="0" smtClean="0">
                <a:latin typeface="Times New Roman"/>
                <a:cs typeface="Times New Roman"/>
              </a:rPr>
              <a:t> College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Conan McKay, ASCCC Area B Representative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Part Time Faculty are not compensated for office hours.</a:t>
            </a:r>
          </a:p>
          <a:p>
            <a:r>
              <a:rPr lang="en-US" dirty="0"/>
              <a:t>Many Part Time faculty do not have rehire rights</a:t>
            </a:r>
          </a:p>
          <a:p>
            <a:r>
              <a:rPr lang="en-US" dirty="0"/>
              <a:t>Many Part Time faculty are delegated to either night classes or have little to no say what they are teaching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3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207"/>
            <a:ext cx="8229600" cy="1843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Andrew </a:t>
            </a:r>
            <a:r>
              <a:rPr lang="en-US" sz="3600" dirty="0" err="1" smtClean="0"/>
              <a:t>Delunas</a:t>
            </a:r>
            <a:r>
              <a:rPr lang="en-US" sz="3600" dirty="0"/>
              <a:t> adelunas@hartnell.edu</a:t>
            </a:r>
            <a:endParaRPr lang="en-US" sz="3600" dirty="0" smtClean="0"/>
          </a:p>
          <a:p>
            <a:r>
              <a:rPr lang="en-US" sz="3600" dirty="0" smtClean="0"/>
              <a:t>Conan McKay cmckay@Mendocino.edu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24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Temperature Check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Part Time Faculty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Two-Five Years Teaching Part Time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Six to Ten Years Teaching Part Time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than Eleven years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 at Multiple Colleges and Districts</a:t>
            </a:r>
          </a:p>
          <a:p>
            <a:endParaRPr lang="en-US" sz="3600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to locate AP and BP on various College Webpages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 the ASCCC 10+1 and does your college rely primarily or mutually agree</a:t>
            </a:r>
          </a:p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culture of campuses towards Part Time Faculty</a:t>
            </a: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Administrative Policy and Board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 but one district adopts board policies from the Community College League of California</a:t>
            </a:r>
          </a:p>
          <a:p>
            <a:r>
              <a:rPr lang="en-US" sz="3200" dirty="0" smtClean="0"/>
              <a:t>Board Policies: Board Policies govern the college and provides directions on specific areas. Board Policies are legal documents. </a:t>
            </a:r>
          </a:p>
          <a:p>
            <a:r>
              <a:rPr lang="en-US" sz="3200" dirty="0" smtClean="0"/>
              <a:t>Administrative Policies: Gives specific details on how to implement Board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and BP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college has their APs and BPs in different locations.  The easiest way to look up the colleges AP’s and BP’s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88" y="2905128"/>
            <a:ext cx="7360171" cy="357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and BP Continued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25155"/>
            <a:ext cx="8229600" cy="462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and BP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colleges have a BP on how they will conduct their hiring process. </a:t>
            </a:r>
            <a:endParaRPr lang="en-US" dirty="0"/>
          </a:p>
          <a:p>
            <a:r>
              <a:rPr lang="en-US" dirty="0" smtClean="0"/>
              <a:t>Typically the hiring process will be in the 7000s and in Chapter 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52865"/>
            <a:ext cx="7442616" cy="322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California Community College relay primarily upon the 42,000 part time faculty to teach the 2.1 million students in the system.</a:t>
            </a:r>
          </a:p>
          <a:p>
            <a:r>
              <a:rPr lang="en-US" dirty="0" smtClean="0"/>
              <a:t>Approximately 67% of all courses are taught by Part Time Faculty across the California Community College system.</a:t>
            </a:r>
          </a:p>
          <a:p>
            <a:r>
              <a:rPr lang="en-US" dirty="0" smtClean="0"/>
              <a:t>Often Part Time Faculty teach lower division classes and are the first face students meet on campus</a:t>
            </a:r>
            <a:endParaRPr lang="en-US" dirty="0"/>
          </a:p>
          <a:p>
            <a:r>
              <a:rPr lang="en-US" dirty="0"/>
              <a:t>Women make up a slightly lower percentage of the part-time faculty ranks compared to their male counterparts</a:t>
            </a:r>
          </a:p>
          <a:p>
            <a:r>
              <a:rPr lang="en-US" dirty="0" smtClean="0"/>
              <a:t>All </a:t>
            </a:r>
            <a:r>
              <a:rPr lang="en-US" dirty="0"/>
              <a:t>statistics taken from the FACCC report on Part-Time and Full-Time faculty, located at </a:t>
            </a:r>
            <a:r>
              <a:rPr lang="en-US" dirty="0">
                <a:hlinkClick r:id="rId2"/>
              </a:rPr>
              <a:t>http://www.faccc.org/wp-content/uploads/2014/11/2012facprofile_report_final.pdf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lvl="0" indent="0">
              <a:lnSpc>
                <a:spcPct val="80000"/>
              </a:lnSpc>
              <a:buNone/>
              <a:defRPr sz="18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3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Part Time Faculty allowed to serve on campus-wide committees?</a:t>
            </a:r>
          </a:p>
          <a:p>
            <a:r>
              <a:rPr lang="en-US" dirty="0" smtClean="0"/>
              <a:t>What are your Part Time faculty called and how does that affect the Part Time moral?</a:t>
            </a:r>
          </a:p>
          <a:p>
            <a:r>
              <a:rPr lang="en-US" dirty="0" smtClean="0"/>
              <a:t>Are Part Time Faculty automatically put in the hiring pool if they have taught at the school for X amount of years? </a:t>
            </a:r>
          </a:p>
          <a:p>
            <a:r>
              <a:rPr lang="en-US" dirty="0" smtClean="0"/>
              <a:t> Is that in your AP or just historical practice?  Should it be in the AP?</a:t>
            </a:r>
          </a:p>
          <a:p>
            <a:r>
              <a:rPr lang="en-US" dirty="0" smtClean="0"/>
              <a:t>Are Part Time Faculty allowed to serve on the local senate?</a:t>
            </a:r>
          </a:p>
          <a:p>
            <a:r>
              <a:rPr lang="en-US" dirty="0" smtClean="0"/>
              <a:t>Are Part Time faculty encouraged to sign up for State wide Senate Committees?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7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1676</TotalTime>
  <Words>523</Words>
  <Application>Microsoft Office PowerPoint</Application>
  <PresentationFormat>On-screen Show (4:3)</PresentationFormat>
  <Paragraphs>54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Clarity</vt:lpstr>
      <vt:lpstr>Navigating the College Culture</vt:lpstr>
      <vt:lpstr>Temperature Check</vt:lpstr>
      <vt:lpstr>Outcomes</vt:lpstr>
      <vt:lpstr>Administrative Policy and Board Policy</vt:lpstr>
      <vt:lpstr>AP and BP continued.</vt:lpstr>
      <vt:lpstr>AP and BP Continued</vt:lpstr>
      <vt:lpstr>AP and BP Continued</vt:lpstr>
      <vt:lpstr>Campus Culture</vt:lpstr>
      <vt:lpstr>Campus Culture</vt:lpstr>
      <vt:lpstr>Campus Culture</vt:lpstr>
      <vt:lpstr>Thank you and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Conan McKay</cp:lastModifiedBy>
  <cp:revision>28</cp:revision>
  <dcterms:created xsi:type="dcterms:W3CDTF">2015-10-21T19:14:41Z</dcterms:created>
  <dcterms:modified xsi:type="dcterms:W3CDTF">2018-08-01T23:36:50Z</dcterms:modified>
</cp:coreProperties>
</file>