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FD6"/>
    <a:srgbClr val="EA831C"/>
    <a:srgbClr val="E16C1C"/>
    <a:srgbClr val="674831"/>
    <a:srgbClr val="04A07D"/>
    <a:srgbClr val="FFDE62"/>
    <a:srgbClr val="054690"/>
    <a:srgbClr val="D0EA6F"/>
    <a:srgbClr val="D0EA5B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/>
    <p:restoredTop sz="94744"/>
  </p:normalViewPr>
  <p:slideViewPr>
    <p:cSldViewPr snapToGrid="0" snapToObjects="1">
      <p:cViewPr>
        <p:scale>
          <a:sx n="105" d="100"/>
          <a:sy n="105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5041" y="659567"/>
            <a:ext cx="4132289" cy="547735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12192000" cy="23551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dir="54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403412"/>
            <a:ext cx="10058400" cy="168576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662569"/>
            <a:ext cx="10058400" cy="31203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5C675-F55A-8A44-9B93-9E37ED70F13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329763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3EBF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B78EA-BEEE-F349-88FC-0EA34397467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734" y="1112108"/>
            <a:ext cx="40494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D4A47C-A252-5E44-B313-E53706F59CD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734" y="5671458"/>
            <a:ext cx="40494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225CB-6D53-5B4E-9EFA-34719523B6E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10682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5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solidFill>
                  <a:schemeClr val="accent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EB2186-3A18-D445-88A4-34402F9511E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790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860091-E249-9C44-9CCA-1956D1962FF4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790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8" r:id="rId3"/>
    <p:sldLayoutId id="2147483653" r:id="rId4"/>
    <p:sldLayoutId id="214748366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1" y="659567"/>
            <a:ext cx="5012210" cy="5477359"/>
          </a:xfrm>
        </p:spPr>
        <p:txBody>
          <a:bodyPr>
            <a:normAutofit/>
          </a:bodyPr>
          <a:lstStyle/>
          <a:p>
            <a:r>
              <a:rPr lang="en-US" dirty="0"/>
              <a:t>Networking and Collaboration by Role: Chief Instructional Officers (CIO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Dr. Leandra Martin, CCCCIO President</a:t>
            </a:r>
            <a:br>
              <a:rPr lang="en-US" sz="2200" dirty="0" smtClean="0"/>
            </a:br>
            <a:r>
              <a:rPr lang="en-US" sz="2200" dirty="0" smtClean="0"/>
              <a:t>Dr. Jennifer Vega La Serna, CCCCIO President Elect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and collaboration format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2568"/>
            <a:ext cx="10058400" cy="35827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Introductions (poll) – college and number of years as CIO</a:t>
            </a:r>
          </a:p>
          <a:p>
            <a:r>
              <a:rPr lang="en-US" dirty="0" smtClean="0"/>
              <a:t>Overview of CCCCO Call to Action </a:t>
            </a:r>
          </a:p>
          <a:p>
            <a:r>
              <a:rPr lang="en-US" dirty="0" smtClean="0"/>
              <a:t>Overview of ASCCC Call to Action</a:t>
            </a:r>
          </a:p>
          <a:p>
            <a:r>
              <a:rPr lang="en-US" dirty="0" smtClean="0"/>
              <a:t>Discussion: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Examples from colleges and available resources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can CIOs provide leadership on their campuses to guide these conversations?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to start a cultural curriculum audit or redesign with the curriculum committee? </a:t>
            </a:r>
          </a:p>
          <a:p>
            <a:r>
              <a:rPr lang="en-US" dirty="0" smtClean="0"/>
              <a:t>References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3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Chancellor’s Office Call to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 curriculum: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System-wide review of law enforcement officers and first responder training and curriculum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Audit classroom climate and create an action plan to create inclusive classrooms and anti-racism curriculum.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Call to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Prioritize culturally responsive curricular redesign with your curriculum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2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Examples from colleges and available resources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CIOs provide leadership on their campuses to guide these conversations?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start a cultural curriculum audit or redesign with the curriculum committee?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0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Questions, Comments?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38619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Custom 1">
      <a:dk1>
        <a:srgbClr val="E0661C"/>
      </a:dk1>
      <a:lt1>
        <a:srgbClr val="FFFFFF"/>
      </a:lt1>
      <a:dk2>
        <a:srgbClr val="000000"/>
      </a:dk2>
      <a:lt2>
        <a:srgbClr val="F4E2C5"/>
      </a:lt2>
      <a:accent1>
        <a:srgbClr val="E0661C"/>
      </a:accent1>
      <a:accent2>
        <a:srgbClr val="3F240D"/>
      </a:accent2>
      <a:accent3>
        <a:srgbClr val="E0AD50"/>
      </a:accent3>
      <a:accent4>
        <a:srgbClr val="A65E23"/>
      </a:accent4>
      <a:accent5>
        <a:srgbClr val="008796"/>
      </a:accent5>
      <a:accent6>
        <a:srgbClr val="5BBBD0"/>
      </a:accent6>
      <a:hlink>
        <a:srgbClr val="007082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0 ppt template B" id="{ADB035F5-19F7-DD42-87C9-F7A4ECB6E2B4}" vid="{FBD1928C-F872-7740-8581-4985D3E455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CI 2020 ppt template B (1)</Template>
  <TotalTime>9</TotalTime>
  <Words>193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</vt:lpstr>
      <vt:lpstr>Palatino</vt:lpstr>
      <vt:lpstr>ASCCC Curriculum Inst. 2020 Theme</vt:lpstr>
      <vt:lpstr>Networking and Collaboration by Role: Chief Instructional Officers (CIO)  Dr. Leandra Martin, CCCCIO President Dr. Jennifer Vega La Serna, CCCCIO President Elect </vt:lpstr>
      <vt:lpstr>Networking and collaboration format </vt:lpstr>
      <vt:lpstr>Chancellor’s Office Call to Action </vt:lpstr>
      <vt:lpstr>ASCCC Call to Action </vt:lpstr>
      <vt:lpstr>Open Discussion </vt:lpstr>
      <vt:lpstr>Thank you!</vt:lpstr>
    </vt:vector>
  </TitlesOfParts>
  <Company>College of the Sequoias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and Collaboration by Role: Chief Instructional Officers (CIO)  Dr. Leandra Martin, CCCCIO President Dr. Jennifer Vega La Serna, CCCCIO President Elect </dc:title>
  <dc:creator>Jennifer Vega La Serna</dc:creator>
  <cp:lastModifiedBy>Jennifer Vega La Serna</cp:lastModifiedBy>
  <cp:revision>2</cp:revision>
  <dcterms:created xsi:type="dcterms:W3CDTF">2020-07-01T16:17:47Z</dcterms:created>
  <dcterms:modified xsi:type="dcterms:W3CDTF">2020-07-01T16:27:39Z</dcterms:modified>
</cp:coreProperties>
</file>